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920" r:id="rId2"/>
    <p:sldId id="931" r:id="rId3"/>
    <p:sldId id="1023" r:id="rId4"/>
    <p:sldId id="1020" r:id="rId5"/>
    <p:sldId id="1044" r:id="rId6"/>
    <p:sldId id="1045" r:id="rId7"/>
    <p:sldId id="1043" r:id="rId8"/>
    <p:sldId id="1024" r:id="rId9"/>
    <p:sldId id="1025" r:id="rId10"/>
    <p:sldId id="1001" r:id="rId11"/>
    <p:sldId id="1026" r:id="rId12"/>
    <p:sldId id="1027" r:id="rId13"/>
    <p:sldId id="1028" r:id="rId14"/>
    <p:sldId id="1029" r:id="rId15"/>
    <p:sldId id="1031" r:id="rId16"/>
    <p:sldId id="1046" r:id="rId17"/>
    <p:sldId id="1047" r:id="rId18"/>
    <p:sldId id="1048" r:id="rId19"/>
    <p:sldId id="1019" r:id="rId20"/>
  </p:sldIdLst>
  <p:sldSz cx="9144000" cy="6858000" type="screen4x3"/>
  <p:notesSz cx="6337300" cy="9472613"/>
  <p:defaultTextStyle>
    <a:defPPr>
      <a:defRPr lang="zh-CN"/>
    </a:defPPr>
    <a:lvl1pPr algn="ctr" rtl="0" fontAlgn="base">
      <a:spcBef>
        <a:spcPct val="50000"/>
      </a:spcBef>
      <a:spcAft>
        <a:spcPct val="0"/>
      </a:spcAft>
      <a:buChar char="•"/>
      <a:defRPr kumimoji="1" sz="1400" kern="1200">
        <a:solidFill>
          <a:srgbClr val="000000"/>
        </a:solidFill>
        <a:latin typeface="Times New Roman" pitchFamily="18" charset="0"/>
        <a:ea typeface="宋体" pitchFamily="2" charset="-122"/>
        <a:cs typeface="+mn-cs"/>
      </a:defRPr>
    </a:lvl1pPr>
    <a:lvl2pPr marL="457200" algn="ctr" rtl="0" fontAlgn="base">
      <a:spcBef>
        <a:spcPct val="50000"/>
      </a:spcBef>
      <a:spcAft>
        <a:spcPct val="0"/>
      </a:spcAft>
      <a:buChar char="•"/>
      <a:defRPr kumimoji="1" sz="1400" kern="1200">
        <a:solidFill>
          <a:srgbClr val="000000"/>
        </a:solidFill>
        <a:latin typeface="Times New Roman" pitchFamily="18" charset="0"/>
        <a:ea typeface="宋体" pitchFamily="2" charset="-122"/>
        <a:cs typeface="+mn-cs"/>
      </a:defRPr>
    </a:lvl2pPr>
    <a:lvl3pPr marL="914400" algn="ctr" rtl="0" fontAlgn="base">
      <a:spcBef>
        <a:spcPct val="50000"/>
      </a:spcBef>
      <a:spcAft>
        <a:spcPct val="0"/>
      </a:spcAft>
      <a:buChar char="•"/>
      <a:defRPr kumimoji="1" sz="1400" kern="1200">
        <a:solidFill>
          <a:srgbClr val="000000"/>
        </a:solidFill>
        <a:latin typeface="Times New Roman" pitchFamily="18" charset="0"/>
        <a:ea typeface="宋体" pitchFamily="2" charset="-122"/>
        <a:cs typeface="+mn-cs"/>
      </a:defRPr>
    </a:lvl3pPr>
    <a:lvl4pPr marL="1371600" algn="ctr" rtl="0" fontAlgn="base">
      <a:spcBef>
        <a:spcPct val="50000"/>
      </a:spcBef>
      <a:spcAft>
        <a:spcPct val="0"/>
      </a:spcAft>
      <a:buChar char="•"/>
      <a:defRPr kumimoji="1" sz="1400" kern="1200">
        <a:solidFill>
          <a:srgbClr val="000000"/>
        </a:solidFill>
        <a:latin typeface="Times New Roman" pitchFamily="18" charset="0"/>
        <a:ea typeface="宋体" pitchFamily="2" charset="-122"/>
        <a:cs typeface="+mn-cs"/>
      </a:defRPr>
    </a:lvl4pPr>
    <a:lvl5pPr marL="1828800" algn="ctr" rtl="0" fontAlgn="base">
      <a:spcBef>
        <a:spcPct val="50000"/>
      </a:spcBef>
      <a:spcAft>
        <a:spcPct val="0"/>
      </a:spcAft>
      <a:buChar char="•"/>
      <a:defRPr kumimoji="1" sz="1400" kern="1200">
        <a:solidFill>
          <a:srgbClr val="000000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1400" kern="1200">
        <a:solidFill>
          <a:srgbClr val="000000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1400" kern="1200">
        <a:solidFill>
          <a:srgbClr val="000000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1400" kern="1200">
        <a:solidFill>
          <a:srgbClr val="000000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1400" kern="1200">
        <a:solidFill>
          <a:srgbClr val="000000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4F64"/>
    <a:srgbClr val="E4E84A"/>
    <a:srgbClr val="33CCFF"/>
    <a:srgbClr val="A50021"/>
    <a:srgbClr val="FF0000"/>
    <a:srgbClr val="66CCFF"/>
    <a:srgbClr val="3366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165" autoAdjust="0"/>
    <p:restoredTop sz="99657" autoAdjust="0"/>
  </p:normalViewPr>
  <p:slideViewPr>
    <p:cSldViewPr snapToGrid="0"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20" y="-84"/>
      </p:cViewPr>
      <p:guideLst>
        <p:guide orient="horz" pos="2984"/>
        <p:guide pos="199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479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671" tIns="43335" rIns="86671" bIns="43335" numCol="1" anchor="t" anchorCtr="0" compatLnSpc="1">
            <a:prstTxWarp prst="textNoShape">
              <a:avLst/>
            </a:prstTxWarp>
          </a:bodyPr>
          <a:lstStyle>
            <a:lvl1pPr algn="l" defTabSz="866775">
              <a:spcBef>
                <a:spcPct val="0"/>
              </a:spcBef>
              <a:buFontTx/>
              <a:buNone/>
              <a:defRPr sz="1100" b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589338" y="0"/>
            <a:ext cx="27479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671" tIns="43335" rIns="86671" bIns="43335" numCol="1" anchor="t" anchorCtr="0" compatLnSpc="1">
            <a:prstTxWarp prst="textNoShape">
              <a:avLst/>
            </a:prstTxWarp>
          </a:bodyPr>
          <a:lstStyle>
            <a:lvl1pPr algn="r" defTabSz="866775">
              <a:spcBef>
                <a:spcPct val="0"/>
              </a:spcBef>
              <a:buFontTx/>
              <a:buNone/>
              <a:defRPr sz="1100" b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01125"/>
            <a:ext cx="27479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671" tIns="43335" rIns="86671" bIns="43335" numCol="1" anchor="b" anchorCtr="0" compatLnSpc="1">
            <a:prstTxWarp prst="textNoShape">
              <a:avLst/>
            </a:prstTxWarp>
          </a:bodyPr>
          <a:lstStyle>
            <a:lvl1pPr algn="l" defTabSz="866775">
              <a:spcBef>
                <a:spcPct val="0"/>
              </a:spcBef>
              <a:buFontTx/>
              <a:buNone/>
              <a:defRPr sz="1100" b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89338" y="9001125"/>
            <a:ext cx="27479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671" tIns="43335" rIns="86671" bIns="43335" numCol="1" anchor="b" anchorCtr="0" compatLnSpc="1">
            <a:prstTxWarp prst="textNoShape">
              <a:avLst/>
            </a:prstTxWarp>
          </a:bodyPr>
          <a:lstStyle>
            <a:lvl1pPr algn="r" defTabSz="866775">
              <a:spcBef>
                <a:spcPct val="0"/>
              </a:spcBef>
              <a:buFontTx/>
              <a:buNone/>
              <a:defRPr sz="1100" b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EF0B7D48-AB8B-4E6D-A9FA-83AC6BAC2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479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671" tIns="43335" rIns="86671" bIns="43335" numCol="1" anchor="t" anchorCtr="0" compatLnSpc="1">
            <a:prstTxWarp prst="textNoShape">
              <a:avLst/>
            </a:prstTxWarp>
          </a:bodyPr>
          <a:lstStyle>
            <a:lvl1pPr algn="l" defTabSz="866775">
              <a:spcBef>
                <a:spcPct val="0"/>
              </a:spcBef>
              <a:buFontTx/>
              <a:buNone/>
              <a:defRPr sz="1100" b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589338" y="0"/>
            <a:ext cx="27479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671" tIns="43335" rIns="86671" bIns="43335" numCol="1" anchor="t" anchorCtr="0" compatLnSpc="1">
            <a:prstTxWarp prst="textNoShape">
              <a:avLst/>
            </a:prstTxWarp>
          </a:bodyPr>
          <a:lstStyle>
            <a:lvl1pPr algn="r" defTabSz="866775">
              <a:spcBef>
                <a:spcPct val="0"/>
              </a:spcBef>
              <a:buFontTx/>
              <a:buNone/>
              <a:defRPr sz="1100" b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6925" y="706438"/>
            <a:ext cx="4741863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44550" y="4498975"/>
            <a:ext cx="464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671" tIns="43335" rIns="86671" bIns="433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01125"/>
            <a:ext cx="27479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671" tIns="43335" rIns="86671" bIns="43335" numCol="1" anchor="b" anchorCtr="0" compatLnSpc="1">
            <a:prstTxWarp prst="textNoShape">
              <a:avLst/>
            </a:prstTxWarp>
          </a:bodyPr>
          <a:lstStyle>
            <a:lvl1pPr algn="l" defTabSz="866775">
              <a:spcBef>
                <a:spcPct val="0"/>
              </a:spcBef>
              <a:buFontTx/>
              <a:buNone/>
              <a:defRPr sz="1100" b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89338" y="9001125"/>
            <a:ext cx="27479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671" tIns="43335" rIns="86671" bIns="43335" numCol="1" anchor="b" anchorCtr="0" compatLnSpc="1">
            <a:prstTxWarp prst="textNoShape">
              <a:avLst/>
            </a:prstTxWarp>
          </a:bodyPr>
          <a:lstStyle>
            <a:lvl1pPr algn="r" defTabSz="866775">
              <a:spcBef>
                <a:spcPct val="0"/>
              </a:spcBef>
              <a:buFontTx/>
              <a:buNone/>
              <a:defRPr sz="1100" b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8F81212F-07AC-4E18-B070-F1CF5C7E9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88299-A5EA-43D8-959E-BF39AA1E4327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1688" y="711200"/>
            <a:ext cx="4737100" cy="35528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413" y="4498975"/>
            <a:ext cx="5070475" cy="4262438"/>
          </a:xfrm>
          <a:noFill/>
          <a:ln/>
        </p:spPr>
        <p:txBody>
          <a:bodyPr/>
          <a:lstStyle/>
          <a:p>
            <a:pPr marL="1143000" lvl="2" indent="-228600"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D4439-9DCA-447E-AA16-5DC74D2CBA53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1688" y="711200"/>
            <a:ext cx="4737100" cy="355282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413" y="4498975"/>
            <a:ext cx="5070475" cy="4262438"/>
          </a:xfrm>
          <a:noFill/>
          <a:ln/>
        </p:spPr>
        <p:txBody>
          <a:bodyPr/>
          <a:lstStyle/>
          <a:p>
            <a:pPr marL="1143000" lvl="2" indent="-228600"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DC65F-D0DB-46B4-B04B-EDF497533F9C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1688" y="711200"/>
            <a:ext cx="4737100" cy="355282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413" y="4498975"/>
            <a:ext cx="5070475" cy="4262438"/>
          </a:xfrm>
          <a:noFill/>
          <a:ln/>
        </p:spPr>
        <p:txBody>
          <a:bodyPr/>
          <a:lstStyle/>
          <a:p>
            <a:pPr marL="1143000" lvl="2" indent="-228600"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A8EFC4-1C20-4441-AB40-123660CF0B10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1688" y="711200"/>
            <a:ext cx="4737100" cy="35528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413" y="4498975"/>
            <a:ext cx="5070475" cy="4262438"/>
          </a:xfrm>
          <a:noFill/>
          <a:ln/>
        </p:spPr>
        <p:txBody>
          <a:bodyPr/>
          <a:lstStyle/>
          <a:p>
            <a:pPr marL="1143000" lvl="2" indent="-228600"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logo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3838" y="944563"/>
            <a:ext cx="1508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1876425"/>
            <a:ext cx="9144000" cy="2144713"/>
          </a:xfrm>
          <a:prstGeom prst="rect">
            <a:avLst/>
          </a:prstGeom>
          <a:solidFill>
            <a:srgbClr val="EB1524"/>
          </a:solidFill>
          <a:ln w="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4800" y="3429000"/>
            <a:ext cx="487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lphaLcPeriod"/>
              <a:defRPr/>
            </a:pPr>
            <a:endParaRPr lang="en-US" sz="21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18" descr="公司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79400" y="157163"/>
            <a:ext cx="1366838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ncjt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1874838"/>
            <a:ext cx="39243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27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929063" y="1900238"/>
            <a:ext cx="5214937" cy="2093912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27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79863" y="4287838"/>
            <a:ext cx="5062537" cy="2417762"/>
          </a:xfrm>
        </p:spPr>
        <p:txBody>
          <a:bodyPr/>
          <a:lstStyle>
            <a:lvl1pPr marL="342900" indent="-34290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29488" y="381000"/>
            <a:ext cx="1814512" cy="61531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81188" y="381000"/>
            <a:ext cx="5295900" cy="61531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81188" y="381000"/>
            <a:ext cx="7262812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905000" y="1447800"/>
            <a:ext cx="3467100" cy="2466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524500" y="1447800"/>
            <a:ext cx="3467100" cy="2466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1905000" y="4067175"/>
            <a:ext cx="7086600" cy="2466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81188" y="381000"/>
            <a:ext cx="7262812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7086600" cy="2466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05000" y="4067175"/>
            <a:ext cx="7086600" cy="2466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467100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24500" y="1447800"/>
            <a:ext cx="3467100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logo1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23838" y="944563"/>
            <a:ext cx="1508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1718" name="Rectangle 22"/>
          <p:cNvSpPr>
            <a:spLocks noChangeArrowheads="1"/>
          </p:cNvSpPr>
          <p:nvPr userDrawn="1"/>
        </p:nvSpPr>
        <p:spPr bwMode="auto">
          <a:xfrm>
            <a:off x="1866900" y="0"/>
            <a:ext cx="7277100" cy="1282700"/>
          </a:xfrm>
          <a:prstGeom prst="rect">
            <a:avLst/>
          </a:prstGeom>
          <a:solidFill>
            <a:srgbClr val="EB1524"/>
          </a:solidFill>
          <a:ln w="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81714" name="Rectangle 18"/>
          <p:cNvSpPr>
            <a:spLocks noChangeArrowheads="1"/>
          </p:cNvSpPr>
          <p:nvPr userDrawn="1"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rgbClr val="EB1524"/>
          </a:solidFill>
          <a:ln w="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81699" name="Rectangle 3"/>
          <p:cNvSpPr>
            <a:spLocks noChangeArrowheads="1"/>
          </p:cNvSpPr>
          <p:nvPr/>
        </p:nvSpPr>
        <p:spPr bwMode="auto">
          <a:xfrm>
            <a:off x="4114800" y="3429000"/>
            <a:ext cx="487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lphaLcPeriod"/>
              <a:defRPr/>
            </a:pPr>
            <a:endParaRPr lang="en-US" sz="21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881188" y="381000"/>
            <a:ext cx="72628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70866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1708" name="Rectangle 12"/>
          <p:cNvSpPr>
            <a:spLocks noChangeArrowheads="1"/>
          </p:cNvSpPr>
          <p:nvPr userDrawn="1"/>
        </p:nvSpPr>
        <p:spPr bwMode="auto">
          <a:xfrm>
            <a:off x="0" y="6565900"/>
            <a:ext cx="9144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atinLnBrk="1">
              <a:spcBef>
                <a:spcPct val="0"/>
              </a:spcBef>
              <a:buFontTx/>
              <a:buNone/>
              <a:defRPr/>
            </a:pPr>
            <a:fld id="{EC4E4251-1A16-4DDA-BBD1-7718FE9BE6EA}" type="slidenum">
              <a:rPr lang="en-US" sz="1200">
                <a:solidFill>
                  <a:schemeClr val="bg1"/>
                </a:solidFill>
                <a:latin typeface="Gulim" pitchFamily="34" charset="-127"/>
                <a:ea typeface="Gulim" pitchFamily="34" charset="-127"/>
              </a:rPr>
              <a:pPr latinLnBrk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sz="1200">
              <a:solidFill>
                <a:schemeClr val="bg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181716" name="Text Box 20"/>
          <p:cNvSpPr txBox="1">
            <a:spLocks noChangeArrowheads="1"/>
          </p:cNvSpPr>
          <p:nvPr userDrawn="1"/>
        </p:nvSpPr>
        <p:spPr bwMode="auto">
          <a:xfrm>
            <a:off x="263525" y="6553200"/>
            <a:ext cx="15224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b="1" i="1">
                <a:solidFill>
                  <a:schemeClr val="bg1"/>
                </a:solidFill>
                <a:latin typeface="Arial" charset="0"/>
              </a:rPr>
              <a:t>Speed up China</a:t>
            </a:r>
          </a:p>
        </p:txBody>
      </p:sp>
      <p:pic>
        <p:nvPicPr>
          <p:cNvPr id="2058" name="Picture 26" descr="公司logo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79400" y="157163"/>
            <a:ext cx="1366838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rotesque MT" pitchFamily="2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rotesque MT" pitchFamily="2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rotesque MT" pitchFamily="2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rotesque MT" pitchFamily="2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rotesque MT" pitchFamily="2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rotesque MT" pitchFamily="2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rotesque MT" pitchFamily="2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rotesque MT" pitchFamily="2" charset="0"/>
          <a:ea typeface="宋体" pitchFamily="2" charset="-122"/>
        </a:defRPr>
      </a:lvl9pPr>
    </p:titleStyle>
    <p:bodyStyle>
      <a:lvl1pPr marL="457200" indent="-45720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Font typeface="Wingdings" pitchFamily="2" charset="2"/>
        <a:buChar char="v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952500" indent="-381000" algn="l" rtl="0" eaLnBrk="0" fontAlgn="base" hangingPunct="0"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l"/>
        <a:defRPr sz="2000">
          <a:solidFill>
            <a:schemeClr val="bg1"/>
          </a:solidFill>
          <a:latin typeface="+mn-lt"/>
          <a:ea typeface="+mn-ea"/>
        </a:defRPr>
      </a:lvl2pPr>
      <a:lvl3pPr marL="1482725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+mn-ea"/>
        </a:defRPr>
      </a:lvl3pPr>
      <a:lvl4pPr marL="1901825" indent="-3048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+mn-ea"/>
        </a:defRPr>
      </a:lvl4pPr>
      <a:lvl5pPr marL="2320925" indent="-3048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5pPr>
      <a:lvl6pPr marL="2778125" indent="-3048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3235325" indent="-3048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3692525" indent="-3048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4149725" indent="-3048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5.png"/><Relationship Id="rId3" Type="http://schemas.openxmlformats.org/officeDocument/2006/relationships/image" Target="../media/image33.png"/><Relationship Id="rId21" Type="http://schemas.openxmlformats.org/officeDocument/2006/relationships/image" Target="../media/image48.png"/><Relationship Id="rId34" Type="http://schemas.openxmlformats.org/officeDocument/2006/relationships/image" Target="../media/image60.jpeg"/><Relationship Id="rId42" Type="http://schemas.openxmlformats.org/officeDocument/2006/relationships/image" Target="../media/image68.png"/><Relationship Id="rId47" Type="http://schemas.openxmlformats.org/officeDocument/2006/relationships/image" Target="../media/image14.png"/><Relationship Id="rId50" Type="http://schemas.openxmlformats.org/officeDocument/2006/relationships/image" Target="../media/image74.png"/><Relationship Id="rId7" Type="http://schemas.openxmlformats.org/officeDocument/2006/relationships/image" Target="../media/image16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59.png"/><Relationship Id="rId38" Type="http://schemas.openxmlformats.org/officeDocument/2006/relationships/image" Target="../media/image64.png"/><Relationship Id="rId46" Type="http://schemas.openxmlformats.org/officeDocument/2006/relationships/image" Target="../media/image72.png"/><Relationship Id="rId2" Type="http://schemas.openxmlformats.org/officeDocument/2006/relationships/image" Target="../media/image32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41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hyperlink" Target="http://www.vodone.com/" TargetMode="External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45" Type="http://schemas.openxmlformats.org/officeDocument/2006/relationships/image" Target="../media/image71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23" Type="http://schemas.openxmlformats.org/officeDocument/2006/relationships/image" Target="../media/image50.jpeg"/><Relationship Id="rId28" Type="http://schemas.openxmlformats.org/officeDocument/2006/relationships/image" Target="../media/image55.png"/><Relationship Id="rId36" Type="http://schemas.openxmlformats.org/officeDocument/2006/relationships/image" Target="../media/image62.png"/><Relationship Id="rId49" Type="http://schemas.openxmlformats.org/officeDocument/2006/relationships/image" Target="../media/image73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4" Type="http://schemas.openxmlformats.org/officeDocument/2006/relationships/image" Target="../media/image70.png"/><Relationship Id="rId52" Type="http://schemas.openxmlformats.org/officeDocument/2006/relationships/image" Target="../media/image76.png"/><Relationship Id="rId4" Type="http://schemas.openxmlformats.org/officeDocument/2006/relationships/hyperlink" Target="http://www.qq.com/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jpeg"/><Relationship Id="rId27" Type="http://schemas.openxmlformats.org/officeDocument/2006/relationships/image" Target="../media/image54.png"/><Relationship Id="rId30" Type="http://schemas.openxmlformats.org/officeDocument/2006/relationships/image" Target="../media/image57.jpeg"/><Relationship Id="rId35" Type="http://schemas.openxmlformats.org/officeDocument/2006/relationships/image" Target="../media/image61.jpeg"/><Relationship Id="rId43" Type="http://schemas.openxmlformats.org/officeDocument/2006/relationships/image" Target="../media/image69.png"/><Relationship Id="rId48" Type="http://schemas.openxmlformats.org/officeDocument/2006/relationships/image" Target="../media/image15.png"/><Relationship Id="rId8" Type="http://schemas.openxmlformats.org/officeDocument/2006/relationships/image" Target="../media/image19.png"/><Relationship Id="rId51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moothhd.cdnlab.org/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61.135.205.42/fvss/multiview/index.html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58.68.140.10/XinHua.VideoPlayer/demo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iphotos.baidu.com/%C1%D9%BD%AD%CF%C9_/pic/item/3d2390a05414529247106427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000500" y="1900238"/>
            <a:ext cx="5143500" cy="2093912"/>
          </a:xfrm>
          <a:noFill/>
        </p:spPr>
        <p:txBody>
          <a:bodyPr/>
          <a:lstStyle/>
          <a:p>
            <a:pPr algn="ctr" eaLnBrk="1" hangingPunct="1"/>
            <a:r>
              <a:rPr lang="zh-CN" altLang="en-US" smtClean="0"/>
              <a:t>加速中国  加速未来</a:t>
            </a:r>
            <a:br>
              <a:rPr lang="zh-CN" altLang="en-US" smtClean="0"/>
            </a:br>
            <a:r>
              <a:rPr lang="en-US" altLang="zh-CN" smtClean="0"/>
              <a:t>ChinaCache</a:t>
            </a:r>
            <a:r>
              <a:rPr lang="zh-CN" altLang="en-US" smtClean="0"/>
              <a:t>简介</a:t>
            </a:r>
            <a:br>
              <a:rPr lang="zh-CN" altLang="en-US" smtClean="0"/>
            </a:br>
            <a:endParaRPr lang="zh-CN" altLang="en-US" smtClean="0"/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0" y="5243513"/>
            <a:ext cx="9144000" cy="1165225"/>
          </a:xfrm>
          <a:noFill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zh-CN" altLang="en-US" b="1" dirty="0" smtClean="0">
                <a:latin typeface="Arial" charset="0"/>
                <a:ea typeface="幼圆" pitchFamily="49" charset="-122"/>
              </a:rPr>
              <a:t>许四清   </a:t>
            </a:r>
            <a:r>
              <a:rPr lang="en-US" altLang="zh-CN" b="1" dirty="0" smtClean="0">
                <a:latin typeface="Arial" charset="0"/>
                <a:ea typeface="幼圆" pitchFamily="49" charset="-122"/>
              </a:rPr>
              <a:t>COO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CN" altLang="en-US" b="1" dirty="0" smtClean="0">
                <a:latin typeface="Arial" charset="0"/>
                <a:ea typeface="幼圆" pitchFamily="49" charset="-122"/>
              </a:rPr>
              <a:t>北京蓝汛通信技术有限公司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zh-CN" sz="1600" b="1" dirty="0" smtClean="0">
              <a:latin typeface="Arial" charset="0"/>
              <a:ea typeface="幼圆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ChinaCache </a:t>
            </a:r>
            <a:r>
              <a:rPr lang="zh-CN" altLang="en-US" smtClean="0"/>
              <a:t>的优势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0" y="3475038"/>
            <a:ext cx="9144000" cy="2855912"/>
          </a:xfrm>
          <a:prstGeom prst="rect">
            <a:avLst/>
          </a:prstGeom>
          <a:solidFill>
            <a:srgbClr val="666666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zh-CN" altLang="en-US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3213100" y="5561013"/>
            <a:ext cx="271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171450" indent="-171450" algn="l" defTabSz="814388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Font typeface="Wingdings" pitchFamily="2" charset="2"/>
              <a:buChar char="v"/>
            </a:pPr>
            <a:endParaRPr kumimoji="0" lang="zh-CN" altLang="zh-CN" sz="1600">
              <a:solidFill>
                <a:schemeClr val="bg1"/>
              </a:solidFill>
              <a:latin typeface="Grotesque MT" pitchFamily="2" charset="0"/>
            </a:endParaRP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83025"/>
            <a:ext cx="3059113" cy="1692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883025"/>
            <a:ext cx="3036888" cy="1692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277813" y="2146300"/>
            <a:ext cx="2708275" cy="71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171450" indent="-171450" algn="l" defTabSz="814388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kumimoji="0" lang="zh-CN" altLang="en-US" sz="2400">
                <a:solidFill>
                  <a:schemeClr val="bg1"/>
                </a:solidFill>
                <a:latin typeface="Grotesque MT" pitchFamily="2" charset="0"/>
              </a:rPr>
              <a:t>先进的网络架构</a:t>
            </a:r>
          </a:p>
        </p:txBody>
      </p:sp>
      <p:sp>
        <p:nvSpPr>
          <p:cNvPr id="15368" name="Line 11"/>
          <p:cNvSpPr>
            <a:spLocks noChangeShapeType="1"/>
          </p:cNvSpPr>
          <p:nvPr/>
        </p:nvSpPr>
        <p:spPr bwMode="auto">
          <a:xfrm>
            <a:off x="0" y="3883025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15369" name="Line 18"/>
          <p:cNvSpPr>
            <a:spLocks noChangeShapeType="1"/>
          </p:cNvSpPr>
          <p:nvPr/>
        </p:nvSpPr>
        <p:spPr bwMode="auto">
          <a:xfrm>
            <a:off x="3040063" y="3681413"/>
            <a:ext cx="0" cy="28559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15370" name="Line 19"/>
          <p:cNvSpPr>
            <a:spLocks noChangeShapeType="1"/>
          </p:cNvSpPr>
          <p:nvPr/>
        </p:nvSpPr>
        <p:spPr bwMode="auto">
          <a:xfrm>
            <a:off x="6096000" y="3681413"/>
            <a:ext cx="0" cy="28559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15371" name="Line 21"/>
          <p:cNvSpPr>
            <a:spLocks noChangeShapeType="1"/>
          </p:cNvSpPr>
          <p:nvPr/>
        </p:nvSpPr>
        <p:spPr bwMode="auto">
          <a:xfrm>
            <a:off x="0" y="5575300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15372" name="Rectangle 22"/>
          <p:cNvSpPr>
            <a:spLocks noChangeArrowheads="1"/>
          </p:cNvSpPr>
          <p:nvPr/>
        </p:nvSpPr>
        <p:spPr bwMode="auto">
          <a:xfrm>
            <a:off x="2943225" y="2146300"/>
            <a:ext cx="3190875" cy="71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171450" indent="-171450" algn="l" defTabSz="814388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kumimoji="0" lang="zh-CN" altLang="en-US" sz="2400">
                <a:solidFill>
                  <a:schemeClr val="bg1"/>
                </a:solidFill>
                <a:latin typeface="Grotesque MT" pitchFamily="2" charset="0"/>
              </a:rPr>
              <a:t>完善的运营支撑系统</a:t>
            </a: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6165850" y="2159000"/>
            <a:ext cx="2708275" cy="69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171450" indent="-171450" algn="l" defTabSz="814388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kumimoji="0" lang="zh-CN" altLang="en-US" sz="2400">
                <a:solidFill>
                  <a:schemeClr val="bg1"/>
                </a:solidFill>
                <a:latin typeface="Grotesque MT" pitchFamily="2" charset="0"/>
              </a:rPr>
              <a:t>全面的服务产品</a:t>
            </a:r>
          </a:p>
        </p:txBody>
      </p:sp>
      <p:pic>
        <p:nvPicPr>
          <p:cNvPr id="15374" name="Picture 25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30162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ChinaCache </a:t>
            </a:r>
            <a:r>
              <a:rPr lang="zh-CN" altLang="en-US" smtClean="0"/>
              <a:t>产品线划分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419225"/>
            <a:ext cx="9144000" cy="377825"/>
          </a:xfrm>
          <a:prstGeom prst="rect">
            <a:avLst/>
          </a:prstGeom>
          <a:solidFill>
            <a:srgbClr val="5AA301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73075" y="2290763"/>
            <a:ext cx="1955800" cy="4241800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76263" y="3946525"/>
            <a:ext cx="1749425" cy="244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tabLst>
                <a:tab pos="177800" algn="l"/>
              </a:tabLst>
            </a:pPr>
            <a:r>
              <a:rPr kumimoji="0" lang="en-US" altLang="zh-CN">
                <a:solidFill>
                  <a:srgbClr val="FFFF00"/>
                </a:solidFill>
                <a:latin typeface="Arial" charset="0"/>
              </a:rPr>
              <a:t>    </a:t>
            </a: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对含大量可缓存对象的网站进行加速，如：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门户网站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新闻发布类网站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访问量较大的行业网站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政府机构网站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存在南北互通瓶颈的用户</a:t>
            </a:r>
          </a:p>
        </p:txBody>
      </p:sp>
      <p:sp>
        <p:nvSpPr>
          <p:cNvPr id="1391622" name="Rectangle 6"/>
          <p:cNvSpPr>
            <a:spLocks noChangeArrowheads="1"/>
          </p:cNvSpPr>
          <p:nvPr/>
        </p:nvSpPr>
        <p:spPr bwMode="auto">
          <a:xfrm rot="16200000" flipH="1">
            <a:off x="1362076" y="1714500"/>
            <a:ext cx="176212" cy="1957387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71488" y="2003425"/>
            <a:ext cx="1958975" cy="628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endParaRPr lang="zh-CN" alt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12763" y="2030413"/>
            <a:ext cx="1879600" cy="57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GB" altLang="zh-CN" sz="1800">
                <a:solidFill>
                  <a:srgbClr val="FFFFFF"/>
                </a:solidFill>
                <a:latin typeface="Arial" charset="0"/>
              </a:rPr>
              <a:t>Tools and Methodologies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552700" y="2290763"/>
            <a:ext cx="1955800" cy="4241800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655888" y="3946525"/>
            <a:ext cx="1749425" cy="2547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tabLst>
                <a:tab pos="177800" algn="l"/>
              </a:tabLst>
            </a:pPr>
            <a:r>
              <a:rPr kumimoji="0" lang="en-US" altLang="zh-CN">
                <a:solidFill>
                  <a:srgbClr val="FFFF00"/>
                </a:solidFill>
                <a:latin typeface="Arial" charset="0"/>
              </a:rPr>
              <a:t>    </a:t>
            </a: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为企业、政府、证券、电子商务等各个行业提供各种应用的快速投递和交互服务如：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证券行情查询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航空订票系统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网上配置系统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跨国内容投递服务</a:t>
            </a:r>
          </a:p>
        </p:txBody>
      </p:sp>
      <p:sp>
        <p:nvSpPr>
          <p:cNvPr id="1391627" name="Rectangle 11"/>
          <p:cNvSpPr>
            <a:spLocks noChangeArrowheads="1"/>
          </p:cNvSpPr>
          <p:nvPr/>
        </p:nvSpPr>
        <p:spPr bwMode="auto">
          <a:xfrm rot="16200000" flipH="1">
            <a:off x="3441701" y="1714500"/>
            <a:ext cx="176212" cy="1957387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2551113" y="2003425"/>
            <a:ext cx="1958975" cy="628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endParaRPr lang="zh-CN" altLang="en-U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4633913" y="2290763"/>
            <a:ext cx="1955800" cy="4241800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737100" y="3946525"/>
            <a:ext cx="1749425" cy="1820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zh-CN">
                <a:solidFill>
                  <a:srgbClr val="FFFF00"/>
                </a:solidFill>
                <a:latin typeface="Arial" charset="0"/>
              </a:rPr>
              <a:t>为游戏运营商</a:t>
            </a:r>
            <a:r>
              <a:rPr kumimoji="0" lang="en-US" altLang="zh-CN">
                <a:solidFill>
                  <a:srgbClr val="FFFF00"/>
                </a:solidFill>
                <a:latin typeface="Arial" charset="0"/>
              </a:rPr>
              <a:t>/</a:t>
            </a:r>
            <a:r>
              <a:rPr kumimoji="0" lang="zh-CN" altLang="zh-CN">
                <a:solidFill>
                  <a:srgbClr val="FFFF00"/>
                </a:solidFill>
                <a:latin typeface="Arial" charset="0"/>
              </a:rPr>
              <a:t>游戏门户</a:t>
            </a:r>
            <a:r>
              <a:rPr kumimoji="0" lang="en-US" altLang="zh-CN">
                <a:solidFill>
                  <a:srgbClr val="FFFF00"/>
                </a:solidFill>
                <a:latin typeface="Arial" charset="0"/>
              </a:rPr>
              <a:t>/</a:t>
            </a:r>
            <a:r>
              <a:rPr kumimoji="0" lang="zh-CN" altLang="zh-CN">
                <a:solidFill>
                  <a:srgbClr val="FFFF00"/>
                </a:solidFill>
                <a:latin typeface="Arial" charset="0"/>
              </a:rPr>
              <a:t>软件开发商以及其他需要下载业务的网站，提供高速可靠的文件分发和文件下载服务，保证网民获得最佳的内容下载体验</a:t>
            </a:r>
            <a:endParaRPr kumimoji="0" lang="zh-CN" altLang="en-US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91631" name="Rectangle 15"/>
          <p:cNvSpPr>
            <a:spLocks noChangeArrowheads="1"/>
          </p:cNvSpPr>
          <p:nvPr/>
        </p:nvSpPr>
        <p:spPr bwMode="auto">
          <a:xfrm rot="16200000" flipH="1">
            <a:off x="5522913" y="1714500"/>
            <a:ext cx="176212" cy="1957388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4632325" y="2003425"/>
            <a:ext cx="1958975" cy="628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endParaRPr lang="zh-CN" altLang="en-U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6715125" y="2290763"/>
            <a:ext cx="1955800" cy="4241800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818313" y="3946525"/>
            <a:ext cx="174942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提供流媒体信息发布平台的门户网站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提供体育赛事、娱乐、远程</a:t>
            </a:r>
            <a:r>
              <a:rPr kumimoji="0" lang="zh-CN" altLang="en-US">
                <a:solidFill>
                  <a:srgbClr val="FFFF00"/>
                </a:solidFill>
              </a:rPr>
              <a:t>教育的</a:t>
            </a: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直播类网站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大型会议及活动网上直播的党政机关及企业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en-US" altLang="zh-CN">
                <a:solidFill>
                  <a:srgbClr val="FFFF00"/>
                </a:solidFill>
                <a:latin typeface="Arial" charset="0"/>
              </a:rPr>
              <a:t>Web 2.0</a:t>
            </a: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视频点播用户</a:t>
            </a:r>
          </a:p>
        </p:txBody>
      </p:sp>
      <p:sp>
        <p:nvSpPr>
          <p:cNvPr id="1391635" name="Rectangle 19"/>
          <p:cNvSpPr>
            <a:spLocks noChangeArrowheads="1"/>
          </p:cNvSpPr>
          <p:nvPr/>
        </p:nvSpPr>
        <p:spPr bwMode="auto">
          <a:xfrm rot="16200000" flipH="1">
            <a:off x="7604126" y="1714500"/>
            <a:ext cx="176212" cy="1957387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6713538" y="2003425"/>
            <a:ext cx="1958975" cy="628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endParaRPr lang="zh-CN" altLang="en-US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2595563" y="2154238"/>
            <a:ext cx="18796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GB" altLang="zh-CN" sz="1800">
                <a:solidFill>
                  <a:srgbClr val="FFFFFF"/>
                </a:solidFill>
                <a:latin typeface="Arial" charset="0"/>
              </a:rPr>
              <a:t>Training</a:t>
            </a: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4691063" y="2154238"/>
            <a:ext cx="18796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GB" altLang="zh-CN" sz="1800">
                <a:solidFill>
                  <a:srgbClr val="FFFFFF"/>
                </a:solidFill>
                <a:latin typeface="Arial" charset="0"/>
              </a:rPr>
              <a:t>Talent</a:t>
            </a: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6761163" y="2030413"/>
            <a:ext cx="1879600" cy="57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GB" altLang="zh-CN" sz="1800">
                <a:solidFill>
                  <a:srgbClr val="FFFFFF"/>
                </a:solidFill>
                <a:latin typeface="Arial" charset="0"/>
              </a:rPr>
              <a:t>Marketing</a:t>
            </a:r>
            <a:br>
              <a:rPr kumimoji="0" lang="en-GB" altLang="zh-CN" sz="1800">
                <a:solidFill>
                  <a:srgbClr val="FFFFFF"/>
                </a:solidFill>
                <a:latin typeface="Arial" charset="0"/>
              </a:rPr>
            </a:br>
            <a:r>
              <a:rPr kumimoji="0" lang="en-GB" altLang="zh-CN" sz="1800">
                <a:solidFill>
                  <a:srgbClr val="FFFFFF"/>
                </a:solidFill>
                <a:latin typeface="Arial" charset="0"/>
              </a:rPr>
              <a:t>and Selling</a:t>
            </a:r>
          </a:p>
        </p:txBody>
      </p:sp>
      <p:pic>
        <p:nvPicPr>
          <p:cNvPr id="16408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0113" y="2781300"/>
            <a:ext cx="1803400" cy="1050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409" name="Picture 25" descr="SHAKE HANDS WITH GRAPH"/>
          <p:cNvPicPr>
            <a:picLocks noChangeAspect="1" noChangeArrowheads="1"/>
          </p:cNvPicPr>
          <p:nvPr/>
        </p:nvPicPr>
        <p:blipFill>
          <a:blip r:embed="rId4">
            <a:lum bright="-14000" contrast="4000"/>
          </a:blip>
          <a:srcRect/>
          <a:stretch>
            <a:fillRect/>
          </a:stretch>
        </p:blipFill>
        <p:spPr bwMode="auto">
          <a:xfrm>
            <a:off x="2655888" y="2781300"/>
            <a:ext cx="17494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10" name="Group 26"/>
          <p:cNvGrpSpPr>
            <a:grpSpLocks/>
          </p:cNvGrpSpPr>
          <p:nvPr/>
        </p:nvGrpSpPr>
        <p:grpSpPr bwMode="auto">
          <a:xfrm>
            <a:off x="2185988" y="1662113"/>
            <a:ext cx="2822575" cy="1401762"/>
            <a:chOff x="4069" y="0"/>
            <a:chExt cx="1872" cy="842"/>
          </a:xfrm>
        </p:grpSpPr>
        <p:pic>
          <p:nvPicPr>
            <p:cNvPr id="16427" name="Picture 27" descr="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59" y="81"/>
              <a:ext cx="1601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428" name="Group 28"/>
            <p:cNvGrpSpPr>
              <a:grpSpLocks/>
            </p:cNvGrpSpPr>
            <p:nvPr/>
          </p:nvGrpSpPr>
          <p:grpSpPr bwMode="auto">
            <a:xfrm>
              <a:off x="4069" y="0"/>
              <a:ext cx="1872" cy="842"/>
              <a:chOff x="3552" y="1584"/>
              <a:chExt cx="2640" cy="1488"/>
            </a:xfrm>
          </p:grpSpPr>
          <p:pic>
            <p:nvPicPr>
              <p:cNvPr id="16429" name="Picture 29" descr="2"/>
              <p:cNvPicPr>
                <a:picLocks noChangeAspect="1" noChangeArrowheads="1"/>
              </p:cNvPicPr>
              <p:nvPr/>
            </p:nvPicPr>
            <p:blipFill>
              <a:blip r:embed="rId6"/>
              <a:srcRect l="25833" t="2222" r="28334" b="63333"/>
              <a:stretch>
                <a:fillRect/>
              </a:stretch>
            </p:blipFill>
            <p:spPr bwMode="auto">
              <a:xfrm>
                <a:off x="3552" y="1584"/>
                <a:ext cx="2640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1646" name="Text Box 30"/>
              <p:cNvSpPr txBox="1">
                <a:spLocks noChangeArrowheads="1"/>
              </p:cNvSpPr>
              <p:nvPr/>
            </p:nvSpPr>
            <p:spPr bwMode="auto">
              <a:xfrm>
                <a:off x="4032" y="1919"/>
                <a:ext cx="1676" cy="62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 anchor="ctr" anchorCtr="1"/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rgbClr val="339966"/>
                  </a:buClr>
                  <a:buFont typeface="Wingdings" pitchFamily="2" charset="2"/>
                  <a:buNone/>
                  <a:defRPr/>
                </a:pPr>
                <a:r>
                  <a:rPr kumimoji="0" lang="zh-CN" altLang="en-US" sz="1800" b="1">
                    <a:solidFill>
                      <a:srgbClr val="FFFF00"/>
                    </a:solidFill>
                    <a:latin typeface="Arial" charset="0"/>
                  </a:rPr>
                  <a:t>应用加速</a:t>
                </a:r>
              </a:p>
            </p:txBody>
          </p:sp>
        </p:grpSp>
      </p:grpSp>
      <p:grpSp>
        <p:nvGrpSpPr>
          <p:cNvPr id="16411" name="Group 31"/>
          <p:cNvGrpSpPr>
            <a:grpSpLocks/>
          </p:cNvGrpSpPr>
          <p:nvPr/>
        </p:nvGrpSpPr>
        <p:grpSpPr bwMode="auto">
          <a:xfrm>
            <a:off x="6419850" y="1619250"/>
            <a:ext cx="2709863" cy="1504950"/>
            <a:chOff x="3888" y="2136"/>
            <a:chExt cx="1872" cy="905"/>
          </a:xfrm>
        </p:grpSpPr>
        <p:pic>
          <p:nvPicPr>
            <p:cNvPr id="16425" name="Picture 32" descr="2"/>
            <p:cNvPicPr>
              <a:picLocks noChangeAspect="1" noChangeArrowheads="1"/>
            </p:cNvPicPr>
            <p:nvPr/>
          </p:nvPicPr>
          <p:blipFill>
            <a:blip r:embed="rId6"/>
            <a:srcRect l="25833" t="2222" r="28334" b="63333"/>
            <a:stretch>
              <a:fillRect/>
            </a:stretch>
          </p:blipFill>
          <p:spPr bwMode="auto">
            <a:xfrm>
              <a:off x="3888" y="2136"/>
              <a:ext cx="1872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1649" name="Text Box 33"/>
            <p:cNvSpPr txBox="1">
              <a:spLocks noChangeArrowheads="1"/>
            </p:cNvSpPr>
            <p:nvPr/>
          </p:nvSpPr>
          <p:spPr bwMode="auto">
            <a:xfrm>
              <a:off x="4160" y="2340"/>
              <a:ext cx="1189" cy="3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anchor="ctr" anchorCtr="1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339966"/>
                </a:buClr>
                <a:buFont typeface="Wingdings" pitchFamily="2" charset="2"/>
                <a:buNone/>
                <a:defRPr/>
              </a:pPr>
              <a:r>
                <a:rPr kumimoji="0" lang="zh-CN" altLang="en-US" sz="1800" b="1">
                  <a:solidFill>
                    <a:srgbClr val="FFFF00"/>
                  </a:solidFill>
                  <a:latin typeface="Arial" charset="0"/>
                </a:rPr>
                <a:t>流媒体加速</a:t>
              </a:r>
            </a:p>
          </p:txBody>
        </p:sp>
      </p:grpSp>
      <p:grpSp>
        <p:nvGrpSpPr>
          <p:cNvPr id="16412" name="Group 34"/>
          <p:cNvGrpSpPr>
            <a:grpSpLocks/>
          </p:cNvGrpSpPr>
          <p:nvPr/>
        </p:nvGrpSpPr>
        <p:grpSpPr bwMode="auto">
          <a:xfrm>
            <a:off x="4314825" y="1677988"/>
            <a:ext cx="2789238" cy="1354137"/>
            <a:chOff x="4069" y="0"/>
            <a:chExt cx="1872" cy="842"/>
          </a:xfrm>
        </p:grpSpPr>
        <p:pic>
          <p:nvPicPr>
            <p:cNvPr id="16421" name="Picture 35" descr="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59" y="81"/>
              <a:ext cx="1601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422" name="Group 36"/>
            <p:cNvGrpSpPr>
              <a:grpSpLocks/>
            </p:cNvGrpSpPr>
            <p:nvPr/>
          </p:nvGrpSpPr>
          <p:grpSpPr bwMode="auto">
            <a:xfrm>
              <a:off x="4069" y="0"/>
              <a:ext cx="1872" cy="842"/>
              <a:chOff x="3552" y="1584"/>
              <a:chExt cx="2640" cy="1488"/>
            </a:xfrm>
          </p:grpSpPr>
          <p:pic>
            <p:nvPicPr>
              <p:cNvPr id="16423" name="Picture 37" descr="2"/>
              <p:cNvPicPr>
                <a:picLocks noChangeAspect="1" noChangeArrowheads="1"/>
              </p:cNvPicPr>
              <p:nvPr/>
            </p:nvPicPr>
            <p:blipFill>
              <a:blip r:embed="rId6"/>
              <a:srcRect l="25833" t="2222" r="28334" b="63333"/>
              <a:stretch>
                <a:fillRect/>
              </a:stretch>
            </p:blipFill>
            <p:spPr bwMode="auto">
              <a:xfrm>
                <a:off x="3552" y="1584"/>
                <a:ext cx="2640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1654" name="Text Box 38"/>
              <p:cNvSpPr txBox="1">
                <a:spLocks noChangeArrowheads="1"/>
              </p:cNvSpPr>
              <p:nvPr/>
            </p:nvSpPr>
            <p:spPr bwMode="auto">
              <a:xfrm>
                <a:off x="4031" y="1921"/>
                <a:ext cx="1677" cy="62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 anchor="ctr" anchorCtr="1"/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rgbClr val="339966"/>
                  </a:buClr>
                  <a:buFont typeface="Wingdings" pitchFamily="2" charset="2"/>
                  <a:buNone/>
                  <a:defRPr/>
                </a:pPr>
                <a:r>
                  <a:rPr kumimoji="0" lang="zh-CN" altLang="en-US" sz="1800" b="1">
                    <a:solidFill>
                      <a:srgbClr val="FFFF00"/>
                    </a:solidFill>
                    <a:latin typeface="Arial" charset="0"/>
                  </a:rPr>
                  <a:t>文件传输加速</a:t>
                </a:r>
              </a:p>
            </p:txBody>
          </p:sp>
        </p:grpSp>
      </p:grpSp>
      <p:grpSp>
        <p:nvGrpSpPr>
          <p:cNvPr id="16413" name="Group 39"/>
          <p:cNvGrpSpPr>
            <a:grpSpLocks/>
          </p:cNvGrpSpPr>
          <p:nvPr/>
        </p:nvGrpSpPr>
        <p:grpSpPr bwMode="auto">
          <a:xfrm>
            <a:off x="173038" y="1681163"/>
            <a:ext cx="2709862" cy="1387475"/>
            <a:chOff x="4069" y="0"/>
            <a:chExt cx="1872" cy="842"/>
          </a:xfrm>
        </p:grpSpPr>
        <p:pic>
          <p:nvPicPr>
            <p:cNvPr id="16417" name="Picture 40" descr="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59" y="81"/>
              <a:ext cx="1601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418" name="Group 41"/>
            <p:cNvGrpSpPr>
              <a:grpSpLocks/>
            </p:cNvGrpSpPr>
            <p:nvPr/>
          </p:nvGrpSpPr>
          <p:grpSpPr bwMode="auto">
            <a:xfrm>
              <a:off x="4069" y="0"/>
              <a:ext cx="1872" cy="842"/>
              <a:chOff x="3552" y="1584"/>
              <a:chExt cx="2640" cy="1488"/>
            </a:xfrm>
          </p:grpSpPr>
          <p:pic>
            <p:nvPicPr>
              <p:cNvPr id="16419" name="Picture 42" descr="2"/>
              <p:cNvPicPr>
                <a:picLocks noChangeAspect="1" noChangeArrowheads="1"/>
              </p:cNvPicPr>
              <p:nvPr/>
            </p:nvPicPr>
            <p:blipFill>
              <a:blip r:embed="rId6"/>
              <a:srcRect l="25833" t="2222" r="28334" b="63333"/>
              <a:stretch>
                <a:fillRect/>
              </a:stretch>
            </p:blipFill>
            <p:spPr bwMode="auto">
              <a:xfrm>
                <a:off x="3552" y="1584"/>
                <a:ext cx="2640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1659" name="Text Box 43"/>
              <p:cNvSpPr txBox="1">
                <a:spLocks noChangeArrowheads="1"/>
              </p:cNvSpPr>
              <p:nvPr/>
            </p:nvSpPr>
            <p:spPr bwMode="auto">
              <a:xfrm>
                <a:off x="4031" y="1919"/>
                <a:ext cx="1676" cy="62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 anchor="ctr" anchorCtr="1"/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rgbClr val="339966"/>
                  </a:buClr>
                  <a:buFont typeface="Wingdings" pitchFamily="2" charset="2"/>
                  <a:buNone/>
                  <a:defRPr/>
                </a:pPr>
                <a:r>
                  <a:rPr kumimoji="0" lang="zh-CN" altLang="en-US" sz="1700" b="1">
                    <a:solidFill>
                      <a:srgbClr val="FFFF00"/>
                    </a:solidFill>
                    <a:latin typeface="Arial" charset="0"/>
                  </a:rPr>
                  <a:t>网页加速</a:t>
                </a:r>
              </a:p>
            </p:txBody>
          </p:sp>
        </p:grpSp>
      </p:grpSp>
      <p:pic>
        <p:nvPicPr>
          <p:cNvPr id="16414" name="Picture 44" descr="925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563" y="2801938"/>
            <a:ext cx="17208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1661" name="Picture 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0700" y="2776538"/>
            <a:ext cx="1512888" cy="105092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144802" dir="3127501" algn="ctr" rotWithShape="0">
              <a:schemeClr val="bg1">
                <a:alpha val="50000"/>
              </a:schemeClr>
            </a:outerShdw>
          </a:effectLst>
        </p:spPr>
      </p:pic>
      <p:sp>
        <p:nvSpPr>
          <p:cNvPr id="1391662" name="Rectangle 46"/>
          <p:cNvSpPr>
            <a:spLocks noChangeArrowheads="1"/>
          </p:cNvSpPr>
          <p:nvPr/>
        </p:nvSpPr>
        <p:spPr bwMode="auto">
          <a:xfrm>
            <a:off x="2486025" y="1870075"/>
            <a:ext cx="6369050" cy="4664075"/>
          </a:xfrm>
          <a:prstGeom prst="rect">
            <a:avLst/>
          </a:prstGeom>
          <a:solidFill>
            <a:srgbClr val="000000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1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1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9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62" grpId="0" animBg="1"/>
      <p:bldP spid="139166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产品线的市场定位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419225"/>
            <a:ext cx="9144000" cy="377825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73075" y="2290763"/>
            <a:ext cx="1955800" cy="4241800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76263" y="3946525"/>
            <a:ext cx="1749425" cy="244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tabLst>
                <a:tab pos="177800" algn="l"/>
              </a:tabLst>
            </a:pPr>
            <a:r>
              <a:rPr kumimoji="0" lang="en-US" altLang="zh-CN">
                <a:solidFill>
                  <a:srgbClr val="FFFF00"/>
                </a:solidFill>
                <a:latin typeface="Arial" charset="0"/>
              </a:rPr>
              <a:t>    </a:t>
            </a: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对含大量可缓存对象的网站进行加速，如：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门户网站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新闻发布类网站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访问量较大的行业网站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政府机构网站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存在南北互通瓶颈的用户</a:t>
            </a:r>
          </a:p>
        </p:txBody>
      </p:sp>
      <p:sp>
        <p:nvSpPr>
          <p:cNvPr id="1393670" name="Rectangle 6"/>
          <p:cNvSpPr>
            <a:spLocks noChangeArrowheads="1"/>
          </p:cNvSpPr>
          <p:nvPr/>
        </p:nvSpPr>
        <p:spPr bwMode="auto">
          <a:xfrm rot="16200000" flipH="1">
            <a:off x="1362076" y="1714500"/>
            <a:ext cx="176212" cy="1957387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71488" y="2003425"/>
            <a:ext cx="1958975" cy="628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endParaRPr lang="zh-CN" alt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12763" y="2030413"/>
            <a:ext cx="1879600" cy="57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GB" altLang="zh-CN" sz="1800">
                <a:solidFill>
                  <a:srgbClr val="FFFFFF"/>
                </a:solidFill>
                <a:latin typeface="Arial" charset="0"/>
              </a:rPr>
              <a:t>Tools and Methodologies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552700" y="2290763"/>
            <a:ext cx="1955800" cy="4241800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655888" y="3946525"/>
            <a:ext cx="1749425" cy="2547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tabLst>
                <a:tab pos="177800" algn="l"/>
              </a:tabLst>
            </a:pPr>
            <a:r>
              <a:rPr kumimoji="0" lang="en-US" altLang="zh-CN">
                <a:solidFill>
                  <a:srgbClr val="FFFF00"/>
                </a:solidFill>
                <a:latin typeface="Arial" charset="0"/>
              </a:rPr>
              <a:t>    </a:t>
            </a: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为企业、政府、证券、电子商务等各个行业提供各种应用的快速投递和交互服务如：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证券行情查询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航空订票系统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网上配置系统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跨国内容投递服务</a:t>
            </a:r>
          </a:p>
        </p:txBody>
      </p:sp>
      <p:sp>
        <p:nvSpPr>
          <p:cNvPr id="1393675" name="Rectangle 11"/>
          <p:cNvSpPr>
            <a:spLocks noChangeArrowheads="1"/>
          </p:cNvSpPr>
          <p:nvPr/>
        </p:nvSpPr>
        <p:spPr bwMode="auto">
          <a:xfrm rot="16200000" flipH="1">
            <a:off x="3441701" y="1714500"/>
            <a:ext cx="176212" cy="1957387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2551113" y="2003425"/>
            <a:ext cx="1958975" cy="628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endParaRPr lang="zh-CN" alt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633913" y="2290763"/>
            <a:ext cx="1955800" cy="4241800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737100" y="3946525"/>
            <a:ext cx="1749425" cy="1820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zh-CN">
                <a:solidFill>
                  <a:srgbClr val="FFFF00"/>
                </a:solidFill>
                <a:latin typeface="Arial" charset="0"/>
              </a:rPr>
              <a:t>为游戏运营商</a:t>
            </a:r>
            <a:r>
              <a:rPr kumimoji="0" lang="en-US" altLang="zh-CN">
                <a:solidFill>
                  <a:srgbClr val="FFFF00"/>
                </a:solidFill>
                <a:latin typeface="Arial" charset="0"/>
              </a:rPr>
              <a:t>/</a:t>
            </a:r>
            <a:r>
              <a:rPr kumimoji="0" lang="zh-CN" altLang="zh-CN">
                <a:solidFill>
                  <a:srgbClr val="FFFF00"/>
                </a:solidFill>
                <a:latin typeface="Arial" charset="0"/>
              </a:rPr>
              <a:t>游戏门户</a:t>
            </a:r>
            <a:r>
              <a:rPr kumimoji="0" lang="en-US" altLang="zh-CN">
                <a:solidFill>
                  <a:srgbClr val="FFFF00"/>
                </a:solidFill>
                <a:latin typeface="Arial" charset="0"/>
              </a:rPr>
              <a:t>/</a:t>
            </a:r>
            <a:r>
              <a:rPr kumimoji="0" lang="zh-CN" altLang="zh-CN">
                <a:solidFill>
                  <a:srgbClr val="FFFF00"/>
                </a:solidFill>
                <a:latin typeface="Arial" charset="0"/>
              </a:rPr>
              <a:t>软件开发商以及其他需要下载业务的网站，提供高速可靠的文件分发和文件下载服务，保证网民获得最佳的内容下载体验</a:t>
            </a:r>
            <a:endParaRPr kumimoji="0" lang="zh-CN" altLang="en-US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93679" name="Rectangle 15"/>
          <p:cNvSpPr>
            <a:spLocks noChangeArrowheads="1"/>
          </p:cNvSpPr>
          <p:nvPr/>
        </p:nvSpPr>
        <p:spPr bwMode="auto">
          <a:xfrm rot="16200000" flipH="1">
            <a:off x="5522913" y="1714500"/>
            <a:ext cx="176212" cy="1957388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4632325" y="2003425"/>
            <a:ext cx="1958975" cy="628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endParaRPr lang="zh-CN" altLang="en-US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6715125" y="2290763"/>
            <a:ext cx="1955800" cy="4241800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6818313" y="3946525"/>
            <a:ext cx="174942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提供流媒体信息发布平台的门户网站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提供体育赛事、娱乐、远程</a:t>
            </a:r>
            <a:r>
              <a:rPr kumimoji="0" lang="zh-CN" altLang="en-US">
                <a:solidFill>
                  <a:srgbClr val="FFFF00"/>
                </a:solidFill>
              </a:rPr>
              <a:t>教育的</a:t>
            </a: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直播类网站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大型会议及活动网上直播的党政机关及企业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en-US" altLang="zh-CN">
                <a:solidFill>
                  <a:srgbClr val="FFFF00"/>
                </a:solidFill>
                <a:latin typeface="Arial" charset="0"/>
              </a:rPr>
              <a:t>Web 2.0</a:t>
            </a: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视频点播用户</a:t>
            </a:r>
          </a:p>
        </p:txBody>
      </p:sp>
      <p:sp>
        <p:nvSpPr>
          <p:cNvPr id="1393683" name="Rectangle 19"/>
          <p:cNvSpPr>
            <a:spLocks noChangeArrowheads="1"/>
          </p:cNvSpPr>
          <p:nvPr/>
        </p:nvSpPr>
        <p:spPr bwMode="auto">
          <a:xfrm rot="16200000" flipH="1">
            <a:off x="7604126" y="1714500"/>
            <a:ext cx="176212" cy="1957387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6713538" y="2003425"/>
            <a:ext cx="1958975" cy="628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endParaRPr lang="zh-CN" altLang="en-US"/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2595563" y="2154238"/>
            <a:ext cx="18796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GB" altLang="zh-CN" sz="1800">
                <a:solidFill>
                  <a:srgbClr val="FFFFFF"/>
                </a:solidFill>
                <a:latin typeface="Arial" charset="0"/>
              </a:rPr>
              <a:t>Training</a:t>
            </a: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4691063" y="2154238"/>
            <a:ext cx="18796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GB" altLang="zh-CN" sz="1800">
                <a:solidFill>
                  <a:srgbClr val="FFFFFF"/>
                </a:solidFill>
                <a:latin typeface="Arial" charset="0"/>
              </a:rPr>
              <a:t>Talent</a:t>
            </a: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6761163" y="2030413"/>
            <a:ext cx="1879600" cy="57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GB" altLang="zh-CN" sz="1800">
                <a:solidFill>
                  <a:srgbClr val="FFFFFF"/>
                </a:solidFill>
                <a:latin typeface="Arial" charset="0"/>
              </a:rPr>
              <a:t>Marketing</a:t>
            </a:r>
            <a:br>
              <a:rPr kumimoji="0" lang="en-GB" altLang="zh-CN" sz="1800">
                <a:solidFill>
                  <a:srgbClr val="FFFFFF"/>
                </a:solidFill>
                <a:latin typeface="Arial" charset="0"/>
              </a:rPr>
            </a:br>
            <a:r>
              <a:rPr kumimoji="0" lang="en-GB" altLang="zh-CN" sz="1800">
                <a:solidFill>
                  <a:srgbClr val="FFFFFF"/>
                </a:solidFill>
                <a:latin typeface="Arial" charset="0"/>
              </a:rPr>
              <a:t>and Selling</a:t>
            </a:r>
          </a:p>
        </p:txBody>
      </p:sp>
      <p:pic>
        <p:nvPicPr>
          <p:cNvPr id="17432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0113" y="2781300"/>
            <a:ext cx="1803400" cy="1050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33" name="Picture 25" descr="SHAKE HANDS WITH GRAPH"/>
          <p:cNvPicPr>
            <a:picLocks noChangeAspect="1" noChangeArrowheads="1"/>
          </p:cNvPicPr>
          <p:nvPr/>
        </p:nvPicPr>
        <p:blipFill>
          <a:blip r:embed="rId4">
            <a:lum bright="-14000" contrast="4000"/>
          </a:blip>
          <a:srcRect/>
          <a:stretch>
            <a:fillRect/>
          </a:stretch>
        </p:blipFill>
        <p:spPr bwMode="auto">
          <a:xfrm>
            <a:off x="2655888" y="2781300"/>
            <a:ext cx="17494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34" name="Group 26"/>
          <p:cNvGrpSpPr>
            <a:grpSpLocks/>
          </p:cNvGrpSpPr>
          <p:nvPr/>
        </p:nvGrpSpPr>
        <p:grpSpPr bwMode="auto">
          <a:xfrm>
            <a:off x="2185988" y="1662113"/>
            <a:ext cx="2822575" cy="1401762"/>
            <a:chOff x="4069" y="0"/>
            <a:chExt cx="1872" cy="842"/>
          </a:xfrm>
        </p:grpSpPr>
        <p:pic>
          <p:nvPicPr>
            <p:cNvPr id="17452" name="Picture 27" descr="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59" y="81"/>
              <a:ext cx="1601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53" name="Group 28"/>
            <p:cNvGrpSpPr>
              <a:grpSpLocks/>
            </p:cNvGrpSpPr>
            <p:nvPr/>
          </p:nvGrpSpPr>
          <p:grpSpPr bwMode="auto">
            <a:xfrm>
              <a:off x="4069" y="0"/>
              <a:ext cx="1872" cy="842"/>
              <a:chOff x="3552" y="1584"/>
              <a:chExt cx="2640" cy="1488"/>
            </a:xfrm>
          </p:grpSpPr>
          <p:pic>
            <p:nvPicPr>
              <p:cNvPr id="17454" name="Picture 29" descr="2"/>
              <p:cNvPicPr>
                <a:picLocks noChangeAspect="1" noChangeArrowheads="1"/>
              </p:cNvPicPr>
              <p:nvPr/>
            </p:nvPicPr>
            <p:blipFill>
              <a:blip r:embed="rId6"/>
              <a:srcRect l="25833" t="2222" r="28334" b="63333"/>
              <a:stretch>
                <a:fillRect/>
              </a:stretch>
            </p:blipFill>
            <p:spPr bwMode="auto">
              <a:xfrm>
                <a:off x="3552" y="1584"/>
                <a:ext cx="2640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3694" name="Text Box 30"/>
              <p:cNvSpPr txBox="1">
                <a:spLocks noChangeArrowheads="1"/>
              </p:cNvSpPr>
              <p:nvPr/>
            </p:nvSpPr>
            <p:spPr bwMode="auto">
              <a:xfrm>
                <a:off x="4032" y="1919"/>
                <a:ext cx="1676" cy="62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 anchor="ctr" anchorCtr="1"/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rgbClr val="339966"/>
                  </a:buClr>
                  <a:buFont typeface="Wingdings" pitchFamily="2" charset="2"/>
                  <a:buNone/>
                  <a:defRPr/>
                </a:pPr>
                <a:r>
                  <a:rPr kumimoji="0" lang="zh-CN" altLang="en-US" sz="1800" b="1">
                    <a:solidFill>
                      <a:srgbClr val="FFFF00"/>
                    </a:solidFill>
                    <a:latin typeface="Arial" charset="0"/>
                  </a:rPr>
                  <a:t>应用加速</a:t>
                </a:r>
              </a:p>
            </p:txBody>
          </p:sp>
        </p:grpSp>
      </p:grpSp>
      <p:grpSp>
        <p:nvGrpSpPr>
          <p:cNvPr id="17435" name="Group 31"/>
          <p:cNvGrpSpPr>
            <a:grpSpLocks/>
          </p:cNvGrpSpPr>
          <p:nvPr/>
        </p:nvGrpSpPr>
        <p:grpSpPr bwMode="auto">
          <a:xfrm>
            <a:off x="6419850" y="1619250"/>
            <a:ext cx="2709863" cy="1504950"/>
            <a:chOff x="3888" y="2136"/>
            <a:chExt cx="1872" cy="905"/>
          </a:xfrm>
        </p:grpSpPr>
        <p:pic>
          <p:nvPicPr>
            <p:cNvPr id="17450" name="Picture 32" descr="2"/>
            <p:cNvPicPr>
              <a:picLocks noChangeAspect="1" noChangeArrowheads="1"/>
            </p:cNvPicPr>
            <p:nvPr/>
          </p:nvPicPr>
          <p:blipFill>
            <a:blip r:embed="rId6"/>
            <a:srcRect l="25833" t="2222" r="28334" b="63333"/>
            <a:stretch>
              <a:fillRect/>
            </a:stretch>
          </p:blipFill>
          <p:spPr bwMode="auto">
            <a:xfrm>
              <a:off x="3888" y="2136"/>
              <a:ext cx="1872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3697" name="Text Box 33"/>
            <p:cNvSpPr txBox="1">
              <a:spLocks noChangeArrowheads="1"/>
            </p:cNvSpPr>
            <p:nvPr/>
          </p:nvSpPr>
          <p:spPr bwMode="auto">
            <a:xfrm>
              <a:off x="4160" y="2340"/>
              <a:ext cx="1189" cy="3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anchor="ctr" anchorCtr="1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339966"/>
                </a:buClr>
                <a:buFont typeface="Wingdings" pitchFamily="2" charset="2"/>
                <a:buNone/>
                <a:defRPr/>
              </a:pPr>
              <a:r>
                <a:rPr kumimoji="0" lang="zh-CN" altLang="en-US" sz="1800" b="1">
                  <a:solidFill>
                    <a:srgbClr val="FFFF00"/>
                  </a:solidFill>
                  <a:latin typeface="Arial" charset="0"/>
                </a:rPr>
                <a:t>流媒体加速</a:t>
              </a:r>
            </a:p>
          </p:txBody>
        </p:sp>
      </p:grpSp>
      <p:grpSp>
        <p:nvGrpSpPr>
          <p:cNvPr id="17436" name="Group 34"/>
          <p:cNvGrpSpPr>
            <a:grpSpLocks/>
          </p:cNvGrpSpPr>
          <p:nvPr/>
        </p:nvGrpSpPr>
        <p:grpSpPr bwMode="auto">
          <a:xfrm>
            <a:off x="4314825" y="1677988"/>
            <a:ext cx="2789238" cy="1354137"/>
            <a:chOff x="4069" y="0"/>
            <a:chExt cx="1872" cy="842"/>
          </a:xfrm>
        </p:grpSpPr>
        <p:pic>
          <p:nvPicPr>
            <p:cNvPr id="17446" name="Picture 35" descr="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59" y="81"/>
              <a:ext cx="1601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47" name="Group 36"/>
            <p:cNvGrpSpPr>
              <a:grpSpLocks/>
            </p:cNvGrpSpPr>
            <p:nvPr/>
          </p:nvGrpSpPr>
          <p:grpSpPr bwMode="auto">
            <a:xfrm>
              <a:off x="4069" y="0"/>
              <a:ext cx="1872" cy="842"/>
              <a:chOff x="3552" y="1584"/>
              <a:chExt cx="2640" cy="1488"/>
            </a:xfrm>
          </p:grpSpPr>
          <p:pic>
            <p:nvPicPr>
              <p:cNvPr id="17448" name="Picture 37" descr="2"/>
              <p:cNvPicPr>
                <a:picLocks noChangeAspect="1" noChangeArrowheads="1"/>
              </p:cNvPicPr>
              <p:nvPr/>
            </p:nvPicPr>
            <p:blipFill>
              <a:blip r:embed="rId6"/>
              <a:srcRect l="25833" t="2222" r="28334" b="63333"/>
              <a:stretch>
                <a:fillRect/>
              </a:stretch>
            </p:blipFill>
            <p:spPr bwMode="auto">
              <a:xfrm>
                <a:off x="3552" y="1584"/>
                <a:ext cx="2640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3702" name="Text Box 38"/>
              <p:cNvSpPr txBox="1">
                <a:spLocks noChangeArrowheads="1"/>
              </p:cNvSpPr>
              <p:nvPr/>
            </p:nvSpPr>
            <p:spPr bwMode="auto">
              <a:xfrm>
                <a:off x="4031" y="1921"/>
                <a:ext cx="1677" cy="62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 anchor="ctr" anchorCtr="1"/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rgbClr val="339966"/>
                  </a:buClr>
                  <a:buFont typeface="Wingdings" pitchFamily="2" charset="2"/>
                  <a:buNone/>
                  <a:defRPr/>
                </a:pPr>
                <a:r>
                  <a:rPr kumimoji="0" lang="zh-CN" altLang="en-US" sz="1800" b="1">
                    <a:solidFill>
                      <a:srgbClr val="FFFF00"/>
                    </a:solidFill>
                    <a:latin typeface="Arial" charset="0"/>
                  </a:rPr>
                  <a:t>文件传输加速</a:t>
                </a:r>
              </a:p>
            </p:txBody>
          </p:sp>
        </p:grpSp>
      </p:grpSp>
      <p:grpSp>
        <p:nvGrpSpPr>
          <p:cNvPr id="17437" name="Group 39"/>
          <p:cNvGrpSpPr>
            <a:grpSpLocks/>
          </p:cNvGrpSpPr>
          <p:nvPr/>
        </p:nvGrpSpPr>
        <p:grpSpPr bwMode="auto">
          <a:xfrm>
            <a:off x="173038" y="1681163"/>
            <a:ext cx="2709862" cy="1387475"/>
            <a:chOff x="4069" y="0"/>
            <a:chExt cx="1872" cy="842"/>
          </a:xfrm>
        </p:grpSpPr>
        <p:pic>
          <p:nvPicPr>
            <p:cNvPr id="17442" name="Picture 40" descr="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59" y="81"/>
              <a:ext cx="1601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43" name="Group 41"/>
            <p:cNvGrpSpPr>
              <a:grpSpLocks/>
            </p:cNvGrpSpPr>
            <p:nvPr/>
          </p:nvGrpSpPr>
          <p:grpSpPr bwMode="auto">
            <a:xfrm>
              <a:off x="4069" y="0"/>
              <a:ext cx="1872" cy="842"/>
              <a:chOff x="3552" y="1584"/>
              <a:chExt cx="2640" cy="1488"/>
            </a:xfrm>
          </p:grpSpPr>
          <p:pic>
            <p:nvPicPr>
              <p:cNvPr id="17444" name="Picture 42" descr="2"/>
              <p:cNvPicPr>
                <a:picLocks noChangeAspect="1" noChangeArrowheads="1"/>
              </p:cNvPicPr>
              <p:nvPr/>
            </p:nvPicPr>
            <p:blipFill>
              <a:blip r:embed="rId6"/>
              <a:srcRect l="25833" t="2222" r="28334" b="63333"/>
              <a:stretch>
                <a:fillRect/>
              </a:stretch>
            </p:blipFill>
            <p:spPr bwMode="auto">
              <a:xfrm>
                <a:off x="3552" y="1584"/>
                <a:ext cx="2640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3707" name="Text Box 43"/>
              <p:cNvSpPr txBox="1">
                <a:spLocks noChangeArrowheads="1"/>
              </p:cNvSpPr>
              <p:nvPr/>
            </p:nvSpPr>
            <p:spPr bwMode="auto">
              <a:xfrm>
                <a:off x="4031" y="1919"/>
                <a:ext cx="1676" cy="62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 anchor="ctr" anchorCtr="1"/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rgbClr val="339966"/>
                  </a:buClr>
                  <a:buFont typeface="Wingdings" pitchFamily="2" charset="2"/>
                  <a:buNone/>
                  <a:defRPr/>
                </a:pPr>
                <a:r>
                  <a:rPr kumimoji="0" lang="zh-CN" altLang="en-US" sz="1700" b="1">
                    <a:solidFill>
                      <a:srgbClr val="FFFF00"/>
                    </a:solidFill>
                    <a:latin typeface="Arial" charset="0"/>
                  </a:rPr>
                  <a:t>网页加速</a:t>
                </a:r>
              </a:p>
            </p:txBody>
          </p:sp>
        </p:grpSp>
      </p:grpSp>
      <p:pic>
        <p:nvPicPr>
          <p:cNvPr id="17438" name="Picture 44" descr="925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563" y="2801938"/>
            <a:ext cx="17208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3709" name="Picture 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0700" y="2776538"/>
            <a:ext cx="1512888" cy="105092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144802" dir="3127501" algn="ctr" rotWithShape="0">
              <a:schemeClr val="bg1">
                <a:alpha val="50000"/>
              </a:schemeClr>
            </a:outerShdw>
          </a:effectLst>
        </p:spPr>
      </p:pic>
      <p:sp>
        <p:nvSpPr>
          <p:cNvPr id="1393710" name="Rectangle 46"/>
          <p:cNvSpPr>
            <a:spLocks noChangeArrowheads="1"/>
          </p:cNvSpPr>
          <p:nvPr/>
        </p:nvSpPr>
        <p:spPr bwMode="auto">
          <a:xfrm>
            <a:off x="4562475" y="1855788"/>
            <a:ext cx="4292600" cy="4664075"/>
          </a:xfrm>
          <a:prstGeom prst="rect">
            <a:avLst/>
          </a:prstGeom>
          <a:solidFill>
            <a:srgbClr val="000000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393711" name="Rectangle 47"/>
          <p:cNvSpPr>
            <a:spLocks noChangeArrowheads="1"/>
          </p:cNvSpPr>
          <p:nvPr/>
        </p:nvSpPr>
        <p:spPr bwMode="auto">
          <a:xfrm>
            <a:off x="279400" y="1882775"/>
            <a:ext cx="2216150" cy="4664075"/>
          </a:xfrm>
          <a:prstGeom prst="rect">
            <a:avLst/>
          </a:prstGeom>
          <a:solidFill>
            <a:srgbClr val="000000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3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3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9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710" grpId="0" animBg="1"/>
      <p:bldP spid="1393710" grpId="1" animBg="1"/>
      <p:bldP spid="1393711" grpId="0" animBg="1"/>
      <p:bldP spid="13937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产品线的市场定位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419225"/>
            <a:ext cx="9144000" cy="377825"/>
          </a:xfrm>
          <a:prstGeom prst="rect">
            <a:avLst/>
          </a:prstGeom>
          <a:solidFill>
            <a:srgbClr val="83A3AF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73075" y="2290763"/>
            <a:ext cx="1955800" cy="4241800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76263" y="3946525"/>
            <a:ext cx="1749425" cy="244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tabLst>
                <a:tab pos="177800" algn="l"/>
              </a:tabLst>
            </a:pPr>
            <a:r>
              <a:rPr kumimoji="0" lang="en-US" altLang="zh-CN">
                <a:solidFill>
                  <a:srgbClr val="FFFF00"/>
                </a:solidFill>
                <a:latin typeface="Arial" charset="0"/>
              </a:rPr>
              <a:t>    </a:t>
            </a: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对含大量可缓存对象的网站进行加速，如：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门户网站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新闻发布类网站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访问量较大的行业网站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政府机构网站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存在南北互通瓶颈的用户</a:t>
            </a:r>
          </a:p>
        </p:txBody>
      </p:sp>
      <p:sp>
        <p:nvSpPr>
          <p:cNvPr id="1395718" name="Rectangle 6"/>
          <p:cNvSpPr>
            <a:spLocks noChangeArrowheads="1"/>
          </p:cNvSpPr>
          <p:nvPr/>
        </p:nvSpPr>
        <p:spPr bwMode="auto">
          <a:xfrm rot="16200000" flipH="1">
            <a:off x="1362076" y="1714500"/>
            <a:ext cx="176212" cy="1957387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71488" y="2003425"/>
            <a:ext cx="1958975" cy="628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endParaRPr lang="zh-CN" alt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12763" y="2030413"/>
            <a:ext cx="1879600" cy="57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GB" altLang="zh-CN" sz="1800">
                <a:solidFill>
                  <a:srgbClr val="FFFFFF"/>
                </a:solidFill>
                <a:latin typeface="Arial" charset="0"/>
              </a:rPr>
              <a:t>Tools and Methodologies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552700" y="2290763"/>
            <a:ext cx="1955800" cy="4241800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655888" y="3946525"/>
            <a:ext cx="1749425" cy="2547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tabLst>
                <a:tab pos="177800" algn="l"/>
              </a:tabLst>
            </a:pPr>
            <a:r>
              <a:rPr kumimoji="0" lang="en-US" altLang="zh-CN">
                <a:solidFill>
                  <a:srgbClr val="FFFF00"/>
                </a:solidFill>
                <a:latin typeface="Arial" charset="0"/>
              </a:rPr>
              <a:t>    </a:t>
            </a: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为企业、政府、证券、电子商务等各个行业提供各种应用的快速投递和交互服务如：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证券行情查询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航空订票系统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网上配置系统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跨国内容投递服务</a:t>
            </a:r>
          </a:p>
        </p:txBody>
      </p:sp>
      <p:sp>
        <p:nvSpPr>
          <p:cNvPr id="1395723" name="Rectangle 11"/>
          <p:cNvSpPr>
            <a:spLocks noChangeArrowheads="1"/>
          </p:cNvSpPr>
          <p:nvPr/>
        </p:nvSpPr>
        <p:spPr bwMode="auto">
          <a:xfrm rot="16200000" flipH="1">
            <a:off x="3441701" y="1714500"/>
            <a:ext cx="176212" cy="1957387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551113" y="2003425"/>
            <a:ext cx="1958975" cy="628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endParaRPr lang="zh-CN" alt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4633913" y="2290763"/>
            <a:ext cx="1955800" cy="4241800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737100" y="3946525"/>
            <a:ext cx="1749425" cy="1820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zh-CN">
                <a:solidFill>
                  <a:srgbClr val="FFFF00"/>
                </a:solidFill>
                <a:latin typeface="Arial" charset="0"/>
              </a:rPr>
              <a:t>为游戏运营商</a:t>
            </a:r>
            <a:r>
              <a:rPr kumimoji="0" lang="en-US" altLang="zh-CN">
                <a:solidFill>
                  <a:srgbClr val="FFFF00"/>
                </a:solidFill>
                <a:latin typeface="Arial" charset="0"/>
              </a:rPr>
              <a:t>/</a:t>
            </a:r>
            <a:r>
              <a:rPr kumimoji="0" lang="zh-CN" altLang="zh-CN">
                <a:solidFill>
                  <a:srgbClr val="FFFF00"/>
                </a:solidFill>
                <a:latin typeface="Arial" charset="0"/>
              </a:rPr>
              <a:t>游戏门户</a:t>
            </a:r>
            <a:r>
              <a:rPr kumimoji="0" lang="en-US" altLang="zh-CN">
                <a:solidFill>
                  <a:srgbClr val="FFFF00"/>
                </a:solidFill>
                <a:latin typeface="Arial" charset="0"/>
              </a:rPr>
              <a:t>/</a:t>
            </a:r>
            <a:r>
              <a:rPr kumimoji="0" lang="zh-CN" altLang="zh-CN">
                <a:solidFill>
                  <a:srgbClr val="FFFF00"/>
                </a:solidFill>
                <a:latin typeface="Arial" charset="0"/>
              </a:rPr>
              <a:t>软件开发商以及其他需要下载业务的网站，提供高速可靠的文件分发和文件下载服务，保证网民获得最佳的内容下载体验</a:t>
            </a:r>
            <a:endParaRPr kumimoji="0" lang="zh-CN" altLang="en-US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95727" name="Rectangle 15"/>
          <p:cNvSpPr>
            <a:spLocks noChangeArrowheads="1"/>
          </p:cNvSpPr>
          <p:nvPr/>
        </p:nvSpPr>
        <p:spPr bwMode="auto">
          <a:xfrm rot="16200000" flipH="1">
            <a:off x="5522913" y="1714500"/>
            <a:ext cx="176212" cy="1957388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632325" y="2003425"/>
            <a:ext cx="1958975" cy="628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endParaRPr lang="zh-CN" alt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6715125" y="2290763"/>
            <a:ext cx="1955800" cy="4241800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6818313" y="3946525"/>
            <a:ext cx="174942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提供流媒体信息发布平台的门户网站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提供体育赛事、娱乐、远程</a:t>
            </a:r>
            <a:r>
              <a:rPr kumimoji="0" lang="zh-CN" altLang="en-US">
                <a:solidFill>
                  <a:srgbClr val="FFFF00"/>
                </a:solidFill>
              </a:rPr>
              <a:t>教育的</a:t>
            </a: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直播类网站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大型会议及活动网上直播的党政机关及企业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en-US" altLang="zh-CN">
                <a:solidFill>
                  <a:srgbClr val="FFFF00"/>
                </a:solidFill>
                <a:latin typeface="Arial" charset="0"/>
              </a:rPr>
              <a:t>Web 2.0</a:t>
            </a: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视频点播用户</a:t>
            </a:r>
          </a:p>
        </p:txBody>
      </p:sp>
      <p:sp>
        <p:nvSpPr>
          <p:cNvPr id="1395731" name="Rectangle 19"/>
          <p:cNvSpPr>
            <a:spLocks noChangeArrowheads="1"/>
          </p:cNvSpPr>
          <p:nvPr/>
        </p:nvSpPr>
        <p:spPr bwMode="auto">
          <a:xfrm rot="16200000" flipH="1">
            <a:off x="7604126" y="1714500"/>
            <a:ext cx="176212" cy="1957387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6713538" y="2003425"/>
            <a:ext cx="1958975" cy="628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endParaRPr lang="zh-CN" alt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2595563" y="2154238"/>
            <a:ext cx="18796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GB" altLang="zh-CN" sz="1800">
                <a:solidFill>
                  <a:srgbClr val="FFFFFF"/>
                </a:solidFill>
                <a:latin typeface="Arial" charset="0"/>
              </a:rPr>
              <a:t>Training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4691063" y="2154238"/>
            <a:ext cx="18796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GB" altLang="zh-CN" sz="1800">
                <a:solidFill>
                  <a:srgbClr val="FFFFFF"/>
                </a:solidFill>
                <a:latin typeface="Arial" charset="0"/>
              </a:rPr>
              <a:t>Talent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6761163" y="2030413"/>
            <a:ext cx="1879600" cy="57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GB" altLang="zh-CN" sz="1800">
                <a:solidFill>
                  <a:srgbClr val="FFFFFF"/>
                </a:solidFill>
                <a:latin typeface="Arial" charset="0"/>
              </a:rPr>
              <a:t>Marketing</a:t>
            </a:r>
            <a:br>
              <a:rPr kumimoji="0" lang="en-GB" altLang="zh-CN" sz="1800">
                <a:solidFill>
                  <a:srgbClr val="FFFFFF"/>
                </a:solidFill>
                <a:latin typeface="Arial" charset="0"/>
              </a:rPr>
            </a:br>
            <a:r>
              <a:rPr kumimoji="0" lang="en-GB" altLang="zh-CN" sz="1800">
                <a:solidFill>
                  <a:srgbClr val="FFFFFF"/>
                </a:solidFill>
                <a:latin typeface="Arial" charset="0"/>
              </a:rPr>
              <a:t>and Selling</a:t>
            </a:r>
          </a:p>
        </p:txBody>
      </p:sp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0113" y="2781300"/>
            <a:ext cx="1803400" cy="1050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57" name="Picture 25" descr="SHAKE HANDS WITH GRAPH"/>
          <p:cNvPicPr>
            <a:picLocks noChangeAspect="1" noChangeArrowheads="1"/>
          </p:cNvPicPr>
          <p:nvPr/>
        </p:nvPicPr>
        <p:blipFill>
          <a:blip r:embed="rId4">
            <a:lum bright="-14000" contrast="4000"/>
          </a:blip>
          <a:srcRect/>
          <a:stretch>
            <a:fillRect/>
          </a:stretch>
        </p:blipFill>
        <p:spPr bwMode="auto">
          <a:xfrm>
            <a:off x="2655888" y="2781300"/>
            <a:ext cx="17494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58" name="Group 26"/>
          <p:cNvGrpSpPr>
            <a:grpSpLocks/>
          </p:cNvGrpSpPr>
          <p:nvPr/>
        </p:nvGrpSpPr>
        <p:grpSpPr bwMode="auto">
          <a:xfrm>
            <a:off x="2185988" y="1662113"/>
            <a:ext cx="2822575" cy="1401762"/>
            <a:chOff x="4069" y="0"/>
            <a:chExt cx="1872" cy="842"/>
          </a:xfrm>
        </p:grpSpPr>
        <p:pic>
          <p:nvPicPr>
            <p:cNvPr id="18476" name="Picture 27" descr="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59" y="81"/>
              <a:ext cx="1601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77" name="Group 28"/>
            <p:cNvGrpSpPr>
              <a:grpSpLocks/>
            </p:cNvGrpSpPr>
            <p:nvPr/>
          </p:nvGrpSpPr>
          <p:grpSpPr bwMode="auto">
            <a:xfrm>
              <a:off x="4069" y="0"/>
              <a:ext cx="1872" cy="842"/>
              <a:chOff x="3552" y="1584"/>
              <a:chExt cx="2640" cy="1488"/>
            </a:xfrm>
          </p:grpSpPr>
          <p:pic>
            <p:nvPicPr>
              <p:cNvPr id="18478" name="Picture 29" descr="2"/>
              <p:cNvPicPr>
                <a:picLocks noChangeAspect="1" noChangeArrowheads="1"/>
              </p:cNvPicPr>
              <p:nvPr/>
            </p:nvPicPr>
            <p:blipFill>
              <a:blip r:embed="rId6"/>
              <a:srcRect l="25833" t="2222" r="28334" b="63333"/>
              <a:stretch>
                <a:fillRect/>
              </a:stretch>
            </p:blipFill>
            <p:spPr bwMode="auto">
              <a:xfrm>
                <a:off x="3552" y="1584"/>
                <a:ext cx="2640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5742" name="Text Box 30"/>
              <p:cNvSpPr txBox="1">
                <a:spLocks noChangeArrowheads="1"/>
              </p:cNvSpPr>
              <p:nvPr/>
            </p:nvSpPr>
            <p:spPr bwMode="auto">
              <a:xfrm>
                <a:off x="4032" y="1919"/>
                <a:ext cx="1676" cy="62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 anchor="ctr" anchorCtr="1"/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rgbClr val="339966"/>
                  </a:buClr>
                  <a:buFont typeface="Wingdings" pitchFamily="2" charset="2"/>
                  <a:buNone/>
                  <a:defRPr/>
                </a:pPr>
                <a:r>
                  <a:rPr kumimoji="0" lang="zh-CN" altLang="en-US" sz="1800" b="1">
                    <a:solidFill>
                      <a:srgbClr val="FFFF00"/>
                    </a:solidFill>
                    <a:latin typeface="Arial" charset="0"/>
                  </a:rPr>
                  <a:t>应用加速</a:t>
                </a:r>
              </a:p>
            </p:txBody>
          </p:sp>
        </p:grpSp>
      </p:grpSp>
      <p:grpSp>
        <p:nvGrpSpPr>
          <p:cNvPr id="18459" name="Group 31"/>
          <p:cNvGrpSpPr>
            <a:grpSpLocks/>
          </p:cNvGrpSpPr>
          <p:nvPr/>
        </p:nvGrpSpPr>
        <p:grpSpPr bwMode="auto">
          <a:xfrm>
            <a:off x="6419850" y="1619250"/>
            <a:ext cx="2709863" cy="1504950"/>
            <a:chOff x="3888" y="2136"/>
            <a:chExt cx="1872" cy="905"/>
          </a:xfrm>
        </p:grpSpPr>
        <p:pic>
          <p:nvPicPr>
            <p:cNvPr id="18474" name="Picture 32" descr="2"/>
            <p:cNvPicPr>
              <a:picLocks noChangeAspect="1" noChangeArrowheads="1"/>
            </p:cNvPicPr>
            <p:nvPr/>
          </p:nvPicPr>
          <p:blipFill>
            <a:blip r:embed="rId6"/>
            <a:srcRect l="25833" t="2222" r="28334" b="63333"/>
            <a:stretch>
              <a:fillRect/>
            </a:stretch>
          </p:blipFill>
          <p:spPr bwMode="auto">
            <a:xfrm>
              <a:off x="3888" y="2136"/>
              <a:ext cx="1872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5745" name="Text Box 33"/>
            <p:cNvSpPr txBox="1">
              <a:spLocks noChangeArrowheads="1"/>
            </p:cNvSpPr>
            <p:nvPr/>
          </p:nvSpPr>
          <p:spPr bwMode="auto">
            <a:xfrm>
              <a:off x="4160" y="2340"/>
              <a:ext cx="1189" cy="3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anchor="ctr" anchorCtr="1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339966"/>
                </a:buClr>
                <a:buFont typeface="Wingdings" pitchFamily="2" charset="2"/>
                <a:buNone/>
                <a:defRPr/>
              </a:pPr>
              <a:r>
                <a:rPr kumimoji="0" lang="zh-CN" altLang="en-US" sz="1800" b="1">
                  <a:solidFill>
                    <a:srgbClr val="FFFF00"/>
                  </a:solidFill>
                  <a:latin typeface="Arial" charset="0"/>
                </a:rPr>
                <a:t>流媒体加速</a:t>
              </a:r>
            </a:p>
          </p:txBody>
        </p:sp>
      </p:grpSp>
      <p:grpSp>
        <p:nvGrpSpPr>
          <p:cNvPr id="18460" name="Group 34"/>
          <p:cNvGrpSpPr>
            <a:grpSpLocks/>
          </p:cNvGrpSpPr>
          <p:nvPr/>
        </p:nvGrpSpPr>
        <p:grpSpPr bwMode="auto">
          <a:xfrm>
            <a:off x="4314825" y="1677988"/>
            <a:ext cx="2789238" cy="1354137"/>
            <a:chOff x="4069" y="0"/>
            <a:chExt cx="1872" cy="842"/>
          </a:xfrm>
        </p:grpSpPr>
        <p:pic>
          <p:nvPicPr>
            <p:cNvPr id="18470" name="Picture 35" descr="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59" y="81"/>
              <a:ext cx="1601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71" name="Group 36"/>
            <p:cNvGrpSpPr>
              <a:grpSpLocks/>
            </p:cNvGrpSpPr>
            <p:nvPr/>
          </p:nvGrpSpPr>
          <p:grpSpPr bwMode="auto">
            <a:xfrm>
              <a:off x="4069" y="0"/>
              <a:ext cx="1872" cy="842"/>
              <a:chOff x="3552" y="1584"/>
              <a:chExt cx="2640" cy="1488"/>
            </a:xfrm>
          </p:grpSpPr>
          <p:pic>
            <p:nvPicPr>
              <p:cNvPr id="18472" name="Picture 37" descr="2"/>
              <p:cNvPicPr>
                <a:picLocks noChangeAspect="1" noChangeArrowheads="1"/>
              </p:cNvPicPr>
              <p:nvPr/>
            </p:nvPicPr>
            <p:blipFill>
              <a:blip r:embed="rId6"/>
              <a:srcRect l="25833" t="2222" r="28334" b="63333"/>
              <a:stretch>
                <a:fillRect/>
              </a:stretch>
            </p:blipFill>
            <p:spPr bwMode="auto">
              <a:xfrm>
                <a:off x="3552" y="1584"/>
                <a:ext cx="2640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5750" name="Text Box 38"/>
              <p:cNvSpPr txBox="1">
                <a:spLocks noChangeArrowheads="1"/>
              </p:cNvSpPr>
              <p:nvPr/>
            </p:nvSpPr>
            <p:spPr bwMode="auto">
              <a:xfrm>
                <a:off x="4031" y="1921"/>
                <a:ext cx="1677" cy="62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 anchor="ctr" anchorCtr="1"/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rgbClr val="339966"/>
                  </a:buClr>
                  <a:buFont typeface="Wingdings" pitchFamily="2" charset="2"/>
                  <a:buNone/>
                  <a:defRPr/>
                </a:pPr>
                <a:r>
                  <a:rPr kumimoji="0" lang="zh-CN" altLang="en-US" sz="1800" b="1">
                    <a:solidFill>
                      <a:srgbClr val="FFFF00"/>
                    </a:solidFill>
                    <a:latin typeface="Arial" charset="0"/>
                  </a:rPr>
                  <a:t>文件传输加速</a:t>
                </a:r>
              </a:p>
            </p:txBody>
          </p:sp>
        </p:grpSp>
      </p:grpSp>
      <p:grpSp>
        <p:nvGrpSpPr>
          <p:cNvPr id="18461" name="Group 39"/>
          <p:cNvGrpSpPr>
            <a:grpSpLocks/>
          </p:cNvGrpSpPr>
          <p:nvPr/>
        </p:nvGrpSpPr>
        <p:grpSpPr bwMode="auto">
          <a:xfrm>
            <a:off x="173038" y="1681163"/>
            <a:ext cx="2709862" cy="1387475"/>
            <a:chOff x="4069" y="0"/>
            <a:chExt cx="1872" cy="842"/>
          </a:xfrm>
        </p:grpSpPr>
        <p:pic>
          <p:nvPicPr>
            <p:cNvPr id="18466" name="Picture 40" descr="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59" y="81"/>
              <a:ext cx="1601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67" name="Group 41"/>
            <p:cNvGrpSpPr>
              <a:grpSpLocks/>
            </p:cNvGrpSpPr>
            <p:nvPr/>
          </p:nvGrpSpPr>
          <p:grpSpPr bwMode="auto">
            <a:xfrm>
              <a:off x="4069" y="0"/>
              <a:ext cx="1872" cy="842"/>
              <a:chOff x="3552" y="1584"/>
              <a:chExt cx="2640" cy="1488"/>
            </a:xfrm>
          </p:grpSpPr>
          <p:pic>
            <p:nvPicPr>
              <p:cNvPr id="18468" name="Picture 42" descr="2"/>
              <p:cNvPicPr>
                <a:picLocks noChangeAspect="1" noChangeArrowheads="1"/>
              </p:cNvPicPr>
              <p:nvPr/>
            </p:nvPicPr>
            <p:blipFill>
              <a:blip r:embed="rId6"/>
              <a:srcRect l="25833" t="2222" r="28334" b="63333"/>
              <a:stretch>
                <a:fillRect/>
              </a:stretch>
            </p:blipFill>
            <p:spPr bwMode="auto">
              <a:xfrm>
                <a:off x="3552" y="1584"/>
                <a:ext cx="2640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5755" name="Text Box 43"/>
              <p:cNvSpPr txBox="1">
                <a:spLocks noChangeArrowheads="1"/>
              </p:cNvSpPr>
              <p:nvPr/>
            </p:nvSpPr>
            <p:spPr bwMode="auto">
              <a:xfrm>
                <a:off x="4031" y="1919"/>
                <a:ext cx="1676" cy="62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 anchor="ctr" anchorCtr="1"/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rgbClr val="339966"/>
                  </a:buClr>
                  <a:buFont typeface="Wingdings" pitchFamily="2" charset="2"/>
                  <a:buNone/>
                  <a:defRPr/>
                </a:pPr>
                <a:r>
                  <a:rPr kumimoji="0" lang="zh-CN" altLang="en-US" sz="1700" b="1">
                    <a:solidFill>
                      <a:srgbClr val="FFFF00"/>
                    </a:solidFill>
                    <a:latin typeface="Arial" charset="0"/>
                  </a:rPr>
                  <a:t>网页加速</a:t>
                </a:r>
              </a:p>
            </p:txBody>
          </p:sp>
        </p:grpSp>
      </p:grpSp>
      <p:pic>
        <p:nvPicPr>
          <p:cNvPr id="18462" name="Picture 44" descr="925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563" y="2801938"/>
            <a:ext cx="17208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5757" name="Picture 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0700" y="2776538"/>
            <a:ext cx="1512888" cy="105092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144802" dir="3127501" algn="ctr" rotWithShape="0">
              <a:schemeClr val="bg1">
                <a:alpha val="50000"/>
              </a:schemeClr>
            </a:outerShdw>
          </a:effectLst>
        </p:spPr>
      </p:pic>
      <p:sp>
        <p:nvSpPr>
          <p:cNvPr id="1395758" name="Rectangle 46"/>
          <p:cNvSpPr>
            <a:spLocks noChangeArrowheads="1"/>
          </p:cNvSpPr>
          <p:nvPr/>
        </p:nvSpPr>
        <p:spPr bwMode="auto">
          <a:xfrm>
            <a:off x="6667500" y="1841500"/>
            <a:ext cx="2187575" cy="4664075"/>
          </a:xfrm>
          <a:prstGeom prst="rect">
            <a:avLst/>
          </a:prstGeom>
          <a:solidFill>
            <a:srgbClr val="000000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395759" name="Rectangle 47"/>
          <p:cNvSpPr>
            <a:spLocks noChangeArrowheads="1"/>
          </p:cNvSpPr>
          <p:nvPr/>
        </p:nvSpPr>
        <p:spPr bwMode="auto">
          <a:xfrm>
            <a:off x="279400" y="1868488"/>
            <a:ext cx="4264025" cy="4664075"/>
          </a:xfrm>
          <a:prstGeom prst="rect">
            <a:avLst/>
          </a:prstGeom>
          <a:solidFill>
            <a:srgbClr val="000000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5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5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9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5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5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5758" grpId="0" animBg="1"/>
      <p:bldP spid="1395758" grpId="1" animBg="1"/>
      <p:bldP spid="1395759" grpId="0" animBg="1"/>
      <p:bldP spid="139575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产品线的市场定位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419225"/>
            <a:ext cx="9144000" cy="377825"/>
          </a:xfrm>
          <a:prstGeom prst="rect">
            <a:avLst/>
          </a:prstGeom>
          <a:solidFill>
            <a:srgbClr val="DCF73B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73075" y="2290763"/>
            <a:ext cx="1955800" cy="4241800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76263" y="3946525"/>
            <a:ext cx="1749425" cy="244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tabLst>
                <a:tab pos="177800" algn="l"/>
              </a:tabLst>
            </a:pPr>
            <a:r>
              <a:rPr kumimoji="0" lang="en-US" altLang="zh-CN">
                <a:solidFill>
                  <a:srgbClr val="FFFF00"/>
                </a:solidFill>
                <a:latin typeface="Arial" charset="0"/>
              </a:rPr>
              <a:t>    </a:t>
            </a: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对含大量可缓存对象的网站进行加速，如：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门户网站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新闻发布类网站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访问量较大的行业网站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政府机构网站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存在南北互通瓶颈的用户</a:t>
            </a:r>
          </a:p>
        </p:txBody>
      </p:sp>
      <p:sp>
        <p:nvSpPr>
          <p:cNvPr id="1397766" name="Rectangle 6"/>
          <p:cNvSpPr>
            <a:spLocks noChangeArrowheads="1"/>
          </p:cNvSpPr>
          <p:nvPr/>
        </p:nvSpPr>
        <p:spPr bwMode="auto">
          <a:xfrm rot="16200000" flipH="1">
            <a:off x="1362076" y="1714500"/>
            <a:ext cx="176212" cy="1957387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71488" y="2003425"/>
            <a:ext cx="1958975" cy="628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endParaRPr lang="zh-CN" alt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12763" y="2030413"/>
            <a:ext cx="1879600" cy="57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GB" altLang="zh-CN" sz="1800">
                <a:solidFill>
                  <a:srgbClr val="FFFFFF"/>
                </a:solidFill>
                <a:latin typeface="Arial" charset="0"/>
              </a:rPr>
              <a:t>Tools and Methodologies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552700" y="2290763"/>
            <a:ext cx="1955800" cy="4241800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655888" y="3946525"/>
            <a:ext cx="1749425" cy="2547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tabLst>
                <a:tab pos="177800" algn="l"/>
              </a:tabLst>
            </a:pPr>
            <a:r>
              <a:rPr kumimoji="0" lang="en-US" altLang="zh-CN">
                <a:solidFill>
                  <a:srgbClr val="FFFF00"/>
                </a:solidFill>
                <a:latin typeface="Arial" charset="0"/>
              </a:rPr>
              <a:t>    </a:t>
            </a: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为企业、政府、证券、电子商务等各个行业提供各种应用的快速投递和交互服务如：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证券行情查询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航空订票系统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网上配置系统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跨国内容投递服务</a:t>
            </a:r>
          </a:p>
        </p:txBody>
      </p:sp>
      <p:sp>
        <p:nvSpPr>
          <p:cNvPr id="1397771" name="Rectangle 11"/>
          <p:cNvSpPr>
            <a:spLocks noChangeArrowheads="1"/>
          </p:cNvSpPr>
          <p:nvPr/>
        </p:nvSpPr>
        <p:spPr bwMode="auto">
          <a:xfrm rot="16200000" flipH="1">
            <a:off x="3441701" y="1714500"/>
            <a:ext cx="176212" cy="1957387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551113" y="2003425"/>
            <a:ext cx="1958975" cy="628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endParaRPr lang="zh-CN" alt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4633913" y="2290763"/>
            <a:ext cx="1955800" cy="4241800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737100" y="3946525"/>
            <a:ext cx="1749425" cy="1820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zh-CN">
                <a:solidFill>
                  <a:srgbClr val="FFFF00"/>
                </a:solidFill>
                <a:latin typeface="Arial" charset="0"/>
              </a:rPr>
              <a:t>为游戏运营商</a:t>
            </a:r>
            <a:r>
              <a:rPr kumimoji="0" lang="en-US" altLang="zh-CN">
                <a:solidFill>
                  <a:srgbClr val="FFFF00"/>
                </a:solidFill>
                <a:latin typeface="Arial" charset="0"/>
              </a:rPr>
              <a:t>/</a:t>
            </a:r>
            <a:r>
              <a:rPr kumimoji="0" lang="zh-CN" altLang="zh-CN">
                <a:solidFill>
                  <a:srgbClr val="FFFF00"/>
                </a:solidFill>
                <a:latin typeface="Arial" charset="0"/>
              </a:rPr>
              <a:t>游戏门户</a:t>
            </a:r>
            <a:r>
              <a:rPr kumimoji="0" lang="en-US" altLang="zh-CN">
                <a:solidFill>
                  <a:srgbClr val="FFFF00"/>
                </a:solidFill>
                <a:latin typeface="Arial" charset="0"/>
              </a:rPr>
              <a:t>/</a:t>
            </a:r>
            <a:r>
              <a:rPr kumimoji="0" lang="zh-CN" altLang="zh-CN">
                <a:solidFill>
                  <a:srgbClr val="FFFF00"/>
                </a:solidFill>
                <a:latin typeface="Arial" charset="0"/>
              </a:rPr>
              <a:t>软件开发商以及其他需要下载业务的网站，提供高速可靠的文件分发和文件下载服务，保证网民获得最佳的内容下载体验</a:t>
            </a:r>
            <a:endParaRPr kumimoji="0" lang="zh-CN" altLang="en-US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97775" name="Rectangle 15"/>
          <p:cNvSpPr>
            <a:spLocks noChangeArrowheads="1"/>
          </p:cNvSpPr>
          <p:nvPr/>
        </p:nvSpPr>
        <p:spPr bwMode="auto">
          <a:xfrm rot="16200000" flipH="1">
            <a:off x="5522913" y="1714500"/>
            <a:ext cx="176212" cy="1957388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4632325" y="2003425"/>
            <a:ext cx="1958975" cy="628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endParaRPr lang="zh-CN" altLang="en-US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715125" y="2290763"/>
            <a:ext cx="1955800" cy="4241800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818313" y="3946525"/>
            <a:ext cx="174942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提供流媒体信息发布平台的门户网站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提供体育赛事、娱乐、远程</a:t>
            </a:r>
            <a:r>
              <a:rPr kumimoji="0" lang="zh-CN" altLang="en-US">
                <a:solidFill>
                  <a:srgbClr val="FFFF00"/>
                </a:solidFill>
              </a:rPr>
              <a:t>教育的</a:t>
            </a: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直播类网站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大型会议及活动网上直播的党政机关及企业</a:t>
            </a:r>
          </a:p>
          <a:p>
            <a:pPr marL="228600" indent="-228600" algn="l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tabLst>
                <a:tab pos="177800" algn="l"/>
              </a:tabLst>
            </a:pPr>
            <a:r>
              <a:rPr kumimoji="0" lang="en-US" altLang="zh-CN">
                <a:solidFill>
                  <a:srgbClr val="FFFF00"/>
                </a:solidFill>
                <a:latin typeface="Arial" charset="0"/>
              </a:rPr>
              <a:t>Web 2.0</a:t>
            </a:r>
            <a:r>
              <a:rPr kumimoji="0" lang="zh-CN" altLang="en-US">
                <a:solidFill>
                  <a:srgbClr val="FFFF00"/>
                </a:solidFill>
                <a:latin typeface="Arial" charset="0"/>
              </a:rPr>
              <a:t>视频点播用户</a:t>
            </a:r>
          </a:p>
        </p:txBody>
      </p:sp>
      <p:sp>
        <p:nvSpPr>
          <p:cNvPr id="1397779" name="Rectangle 19"/>
          <p:cNvSpPr>
            <a:spLocks noChangeArrowheads="1"/>
          </p:cNvSpPr>
          <p:nvPr/>
        </p:nvSpPr>
        <p:spPr bwMode="auto">
          <a:xfrm rot="16200000" flipH="1">
            <a:off x="7604126" y="1714500"/>
            <a:ext cx="176212" cy="1957387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713538" y="2003425"/>
            <a:ext cx="1958975" cy="628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endParaRPr lang="zh-CN" altLang="en-US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2595563" y="2154238"/>
            <a:ext cx="18796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GB" altLang="zh-CN" sz="1800">
                <a:solidFill>
                  <a:srgbClr val="FFFFFF"/>
                </a:solidFill>
                <a:latin typeface="Arial" charset="0"/>
              </a:rPr>
              <a:t>Training</a:t>
            </a: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4691063" y="2154238"/>
            <a:ext cx="18796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GB" altLang="zh-CN" sz="1800">
                <a:solidFill>
                  <a:srgbClr val="FFFFFF"/>
                </a:solidFill>
                <a:latin typeface="Arial" charset="0"/>
              </a:rPr>
              <a:t>Talent</a:t>
            </a: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6761163" y="2030413"/>
            <a:ext cx="1879600" cy="57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GB" altLang="zh-CN" sz="1800">
                <a:solidFill>
                  <a:srgbClr val="FFFFFF"/>
                </a:solidFill>
                <a:latin typeface="Arial" charset="0"/>
              </a:rPr>
              <a:t>Marketing</a:t>
            </a:r>
            <a:br>
              <a:rPr kumimoji="0" lang="en-GB" altLang="zh-CN" sz="1800">
                <a:solidFill>
                  <a:srgbClr val="FFFFFF"/>
                </a:solidFill>
                <a:latin typeface="Arial" charset="0"/>
              </a:rPr>
            </a:br>
            <a:r>
              <a:rPr kumimoji="0" lang="en-GB" altLang="zh-CN" sz="1800">
                <a:solidFill>
                  <a:srgbClr val="FFFFFF"/>
                </a:solidFill>
                <a:latin typeface="Arial" charset="0"/>
              </a:rPr>
              <a:t>and Selling</a:t>
            </a:r>
          </a:p>
        </p:txBody>
      </p:sp>
      <p:pic>
        <p:nvPicPr>
          <p:cNvPr id="19480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0113" y="2781300"/>
            <a:ext cx="1803400" cy="1050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81" name="Picture 25" descr="SHAKE HANDS WITH GRAPH"/>
          <p:cNvPicPr>
            <a:picLocks noChangeAspect="1" noChangeArrowheads="1"/>
          </p:cNvPicPr>
          <p:nvPr/>
        </p:nvPicPr>
        <p:blipFill>
          <a:blip r:embed="rId4">
            <a:lum bright="-14000" contrast="4000"/>
          </a:blip>
          <a:srcRect/>
          <a:stretch>
            <a:fillRect/>
          </a:stretch>
        </p:blipFill>
        <p:spPr bwMode="auto">
          <a:xfrm>
            <a:off x="2655888" y="2781300"/>
            <a:ext cx="17494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82" name="Group 26"/>
          <p:cNvGrpSpPr>
            <a:grpSpLocks/>
          </p:cNvGrpSpPr>
          <p:nvPr/>
        </p:nvGrpSpPr>
        <p:grpSpPr bwMode="auto">
          <a:xfrm>
            <a:off x="2185988" y="1662113"/>
            <a:ext cx="2822575" cy="1401762"/>
            <a:chOff x="4069" y="0"/>
            <a:chExt cx="1872" cy="842"/>
          </a:xfrm>
        </p:grpSpPr>
        <p:pic>
          <p:nvPicPr>
            <p:cNvPr id="19500" name="Picture 27" descr="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59" y="81"/>
              <a:ext cx="1601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501" name="Group 28"/>
            <p:cNvGrpSpPr>
              <a:grpSpLocks/>
            </p:cNvGrpSpPr>
            <p:nvPr/>
          </p:nvGrpSpPr>
          <p:grpSpPr bwMode="auto">
            <a:xfrm>
              <a:off x="4069" y="0"/>
              <a:ext cx="1872" cy="842"/>
              <a:chOff x="3552" y="1584"/>
              <a:chExt cx="2640" cy="1488"/>
            </a:xfrm>
          </p:grpSpPr>
          <p:pic>
            <p:nvPicPr>
              <p:cNvPr id="19502" name="Picture 29" descr="2"/>
              <p:cNvPicPr>
                <a:picLocks noChangeAspect="1" noChangeArrowheads="1"/>
              </p:cNvPicPr>
              <p:nvPr/>
            </p:nvPicPr>
            <p:blipFill>
              <a:blip r:embed="rId6"/>
              <a:srcRect l="25833" t="2222" r="28334" b="63333"/>
              <a:stretch>
                <a:fillRect/>
              </a:stretch>
            </p:blipFill>
            <p:spPr bwMode="auto">
              <a:xfrm>
                <a:off x="3552" y="1584"/>
                <a:ext cx="2640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7790" name="Text Box 30"/>
              <p:cNvSpPr txBox="1">
                <a:spLocks noChangeArrowheads="1"/>
              </p:cNvSpPr>
              <p:nvPr/>
            </p:nvSpPr>
            <p:spPr bwMode="auto">
              <a:xfrm>
                <a:off x="4032" y="1919"/>
                <a:ext cx="1676" cy="62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 anchor="ctr" anchorCtr="1"/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rgbClr val="339966"/>
                  </a:buClr>
                  <a:buFont typeface="Wingdings" pitchFamily="2" charset="2"/>
                  <a:buNone/>
                  <a:defRPr/>
                </a:pPr>
                <a:r>
                  <a:rPr kumimoji="0" lang="zh-CN" altLang="en-US" sz="1800" b="1">
                    <a:solidFill>
                      <a:srgbClr val="FFFF00"/>
                    </a:solidFill>
                    <a:latin typeface="Arial" charset="0"/>
                  </a:rPr>
                  <a:t>应用加速</a:t>
                </a:r>
              </a:p>
            </p:txBody>
          </p:sp>
        </p:grpSp>
      </p:grpSp>
      <p:grpSp>
        <p:nvGrpSpPr>
          <p:cNvPr id="19483" name="Group 31"/>
          <p:cNvGrpSpPr>
            <a:grpSpLocks/>
          </p:cNvGrpSpPr>
          <p:nvPr/>
        </p:nvGrpSpPr>
        <p:grpSpPr bwMode="auto">
          <a:xfrm>
            <a:off x="6419850" y="1619250"/>
            <a:ext cx="2709863" cy="1504950"/>
            <a:chOff x="3888" y="2136"/>
            <a:chExt cx="1872" cy="905"/>
          </a:xfrm>
        </p:grpSpPr>
        <p:pic>
          <p:nvPicPr>
            <p:cNvPr id="19498" name="Picture 32" descr="2"/>
            <p:cNvPicPr>
              <a:picLocks noChangeAspect="1" noChangeArrowheads="1"/>
            </p:cNvPicPr>
            <p:nvPr/>
          </p:nvPicPr>
          <p:blipFill>
            <a:blip r:embed="rId6"/>
            <a:srcRect l="25833" t="2222" r="28334" b="63333"/>
            <a:stretch>
              <a:fillRect/>
            </a:stretch>
          </p:blipFill>
          <p:spPr bwMode="auto">
            <a:xfrm>
              <a:off x="3888" y="2136"/>
              <a:ext cx="1872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7793" name="Text Box 33"/>
            <p:cNvSpPr txBox="1">
              <a:spLocks noChangeArrowheads="1"/>
            </p:cNvSpPr>
            <p:nvPr/>
          </p:nvSpPr>
          <p:spPr bwMode="auto">
            <a:xfrm>
              <a:off x="4160" y="2340"/>
              <a:ext cx="1189" cy="3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anchor="ctr" anchorCtr="1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339966"/>
                </a:buClr>
                <a:buFont typeface="Wingdings" pitchFamily="2" charset="2"/>
                <a:buNone/>
                <a:defRPr/>
              </a:pPr>
              <a:r>
                <a:rPr kumimoji="0" lang="zh-CN" altLang="en-US" sz="1800" b="1">
                  <a:solidFill>
                    <a:srgbClr val="FFFF00"/>
                  </a:solidFill>
                  <a:latin typeface="Arial" charset="0"/>
                </a:rPr>
                <a:t>流媒体加速</a:t>
              </a:r>
            </a:p>
          </p:txBody>
        </p:sp>
      </p:grpSp>
      <p:grpSp>
        <p:nvGrpSpPr>
          <p:cNvPr id="19484" name="Group 34"/>
          <p:cNvGrpSpPr>
            <a:grpSpLocks/>
          </p:cNvGrpSpPr>
          <p:nvPr/>
        </p:nvGrpSpPr>
        <p:grpSpPr bwMode="auto">
          <a:xfrm>
            <a:off x="4314825" y="1677988"/>
            <a:ext cx="2789238" cy="1354137"/>
            <a:chOff x="4069" y="0"/>
            <a:chExt cx="1872" cy="842"/>
          </a:xfrm>
        </p:grpSpPr>
        <p:pic>
          <p:nvPicPr>
            <p:cNvPr id="19494" name="Picture 35" descr="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59" y="81"/>
              <a:ext cx="1601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95" name="Group 36"/>
            <p:cNvGrpSpPr>
              <a:grpSpLocks/>
            </p:cNvGrpSpPr>
            <p:nvPr/>
          </p:nvGrpSpPr>
          <p:grpSpPr bwMode="auto">
            <a:xfrm>
              <a:off x="4069" y="0"/>
              <a:ext cx="1872" cy="842"/>
              <a:chOff x="3552" y="1584"/>
              <a:chExt cx="2640" cy="1488"/>
            </a:xfrm>
          </p:grpSpPr>
          <p:pic>
            <p:nvPicPr>
              <p:cNvPr id="19496" name="Picture 37" descr="2"/>
              <p:cNvPicPr>
                <a:picLocks noChangeAspect="1" noChangeArrowheads="1"/>
              </p:cNvPicPr>
              <p:nvPr/>
            </p:nvPicPr>
            <p:blipFill>
              <a:blip r:embed="rId6"/>
              <a:srcRect l="25833" t="2222" r="28334" b="63333"/>
              <a:stretch>
                <a:fillRect/>
              </a:stretch>
            </p:blipFill>
            <p:spPr bwMode="auto">
              <a:xfrm>
                <a:off x="3552" y="1584"/>
                <a:ext cx="2640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7798" name="Text Box 38"/>
              <p:cNvSpPr txBox="1">
                <a:spLocks noChangeArrowheads="1"/>
              </p:cNvSpPr>
              <p:nvPr/>
            </p:nvSpPr>
            <p:spPr bwMode="auto">
              <a:xfrm>
                <a:off x="4031" y="1921"/>
                <a:ext cx="1677" cy="62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 anchor="ctr" anchorCtr="1"/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rgbClr val="339966"/>
                  </a:buClr>
                  <a:buFont typeface="Wingdings" pitchFamily="2" charset="2"/>
                  <a:buNone/>
                  <a:defRPr/>
                </a:pPr>
                <a:r>
                  <a:rPr kumimoji="0" lang="zh-CN" altLang="en-US" sz="1800" b="1">
                    <a:solidFill>
                      <a:srgbClr val="FFFF00"/>
                    </a:solidFill>
                    <a:latin typeface="Arial" charset="0"/>
                  </a:rPr>
                  <a:t>文件传输加速</a:t>
                </a:r>
              </a:p>
            </p:txBody>
          </p:sp>
        </p:grpSp>
      </p:grpSp>
      <p:grpSp>
        <p:nvGrpSpPr>
          <p:cNvPr id="19485" name="Group 39"/>
          <p:cNvGrpSpPr>
            <a:grpSpLocks/>
          </p:cNvGrpSpPr>
          <p:nvPr/>
        </p:nvGrpSpPr>
        <p:grpSpPr bwMode="auto">
          <a:xfrm>
            <a:off x="173038" y="1681163"/>
            <a:ext cx="2709862" cy="1387475"/>
            <a:chOff x="4069" y="0"/>
            <a:chExt cx="1872" cy="842"/>
          </a:xfrm>
        </p:grpSpPr>
        <p:pic>
          <p:nvPicPr>
            <p:cNvPr id="19490" name="Picture 40" descr="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59" y="81"/>
              <a:ext cx="1601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91" name="Group 41"/>
            <p:cNvGrpSpPr>
              <a:grpSpLocks/>
            </p:cNvGrpSpPr>
            <p:nvPr/>
          </p:nvGrpSpPr>
          <p:grpSpPr bwMode="auto">
            <a:xfrm>
              <a:off x="4069" y="0"/>
              <a:ext cx="1872" cy="842"/>
              <a:chOff x="3552" y="1584"/>
              <a:chExt cx="2640" cy="1488"/>
            </a:xfrm>
          </p:grpSpPr>
          <p:pic>
            <p:nvPicPr>
              <p:cNvPr id="19492" name="Picture 42" descr="2"/>
              <p:cNvPicPr>
                <a:picLocks noChangeAspect="1" noChangeArrowheads="1"/>
              </p:cNvPicPr>
              <p:nvPr/>
            </p:nvPicPr>
            <p:blipFill>
              <a:blip r:embed="rId6"/>
              <a:srcRect l="25833" t="2222" r="28334" b="63333"/>
              <a:stretch>
                <a:fillRect/>
              </a:stretch>
            </p:blipFill>
            <p:spPr bwMode="auto">
              <a:xfrm>
                <a:off x="3552" y="1584"/>
                <a:ext cx="2640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7803" name="Text Box 43"/>
              <p:cNvSpPr txBox="1">
                <a:spLocks noChangeArrowheads="1"/>
              </p:cNvSpPr>
              <p:nvPr/>
            </p:nvSpPr>
            <p:spPr bwMode="auto">
              <a:xfrm>
                <a:off x="4031" y="1919"/>
                <a:ext cx="1676" cy="62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808080"/>
                </a:outerShdw>
              </a:effectLst>
            </p:spPr>
            <p:txBody>
              <a:bodyPr anchor="ctr" anchorCtr="1"/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rgbClr val="339966"/>
                  </a:buClr>
                  <a:buFont typeface="Wingdings" pitchFamily="2" charset="2"/>
                  <a:buNone/>
                  <a:defRPr/>
                </a:pPr>
                <a:r>
                  <a:rPr kumimoji="0" lang="zh-CN" altLang="en-US" sz="1700" b="1">
                    <a:solidFill>
                      <a:srgbClr val="FFFF00"/>
                    </a:solidFill>
                    <a:latin typeface="Arial" charset="0"/>
                  </a:rPr>
                  <a:t>网页加速</a:t>
                </a:r>
              </a:p>
            </p:txBody>
          </p:sp>
        </p:grpSp>
      </p:grpSp>
      <p:pic>
        <p:nvPicPr>
          <p:cNvPr id="19486" name="Picture 44" descr="925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563" y="2801938"/>
            <a:ext cx="17208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7805" name="Picture 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0700" y="2776538"/>
            <a:ext cx="1512888" cy="105092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144802" dir="3127501" algn="ctr" rotWithShape="0">
              <a:schemeClr val="bg1">
                <a:alpha val="50000"/>
              </a:schemeClr>
            </a:outerShdw>
          </a:effectLst>
        </p:spPr>
      </p:pic>
      <p:sp>
        <p:nvSpPr>
          <p:cNvPr id="1397806" name="Rectangle 46"/>
          <p:cNvSpPr>
            <a:spLocks noChangeArrowheads="1"/>
          </p:cNvSpPr>
          <p:nvPr/>
        </p:nvSpPr>
        <p:spPr bwMode="auto">
          <a:xfrm>
            <a:off x="8742363" y="1870075"/>
            <a:ext cx="112712" cy="4664075"/>
          </a:xfrm>
          <a:prstGeom prst="rect">
            <a:avLst/>
          </a:prstGeom>
          <a:solidFill>
            <a:srgbClr val="000000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  <p:sp>
        <p:nvSpPr>
          <p:cNvPr id="1397807" name="Rectangle 47"/>
          <p:cNvSpPr>
            <a:spLocks noChangeArrowheads="1"/>
          </p:cNvSpPr>
          <p:nvPr/>
        </p:nvSpPr>
        <p:spPr bwMode="auto">
          <a:xfrm>
            <a:off x="279400" y="1868488"/>
            <a:ext cx="6383338" cy="4664075"/>
          </a:xfrm>
          <a:prstGeom prst="rect">
            <a:avLst/>
          </a:prstGeom>
          <a:solidFill>
            <a:srgbClr val="000000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7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7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9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7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7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7806" grpId="0" animBg="1"/>
      <p:bldP spid="1397806" grpId="1" animBg="1"/>
      <p:bldP spid="1397807" grpId="0" animBg="1"/>
      <p:bldP spid="139780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4267200"/>
            <a:ext cx="9144000" cy="2286000"/>
          </a:xfrm>
          <a:prstGeom prst="rect">
            <a:avLst/>
          </a:prstGeom>
          <a:gradFill rotWithShape="1">
            <a:gsLst>
              <a:gs pos="0">
                <a:srgbClr val="323232"/>
              </a:gs>
              <a:gs pos="100000">
                <a:srgbClr val="7D7D7D">
                  <a:alpha val="87999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endParaRPr lang="zh-CN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ChinaCache </a:t>
            </a:r>
            <a:r>
              <a:rPr lang="zh-CN" altLang="en-US" smtClean="0"/>
              <a:t>的典型客户</a:t>
            </a:r>
          </a:p>
        </p:txBody>
      </p:sp>
      <p:sp>
        <p:nvSpPr>
          <p:cNvPr id="1400836" name="Rectangle 4"/>
          <p:cNvSpPr>
            <a:spLocks noChangeArrowheads="1"/>
          </p:cNvSpPr>
          <p:nvPr/>
        </p:nvSpPr>
        <p:spPr bwMode="auto">
          <a:xfrm>
            <a:off x="377825" y="6207125"/>
            <a:ext cx="8412163" cy="153988"/>
          </a:xfrm>
          <a:prstGeom prst="rect">
            <a:avLst/>
          </a:prstGeom>
          <a:gradFill rotWithShape="1">
            <a:gsLst>
              <a:gs pos="0">
                <a:schemeClr val="bg2">
                  <a:alpha val="75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93688" y="1395413"/>
            <a:ext cx="8618537" cy="5053012"/>
          </a:xfrm>
          <a:prstGeom prst="rect">
            <a:avLst/>
          </a:prstGeom>
          <a:solidFill>
            <a:srgbClr val="E8E8E8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zh-CN" altLang="zh-CN"/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5353050" y="2935288"/>
            <a:ext cx="3563938" cy="587375"/>
            <a:chOff x="3350" y="1912"/>
            <a:chExt cx="2188" cy="365"/>
          </a:xfrm>
        </p:grpSpPr>
        <p:sp>
          <p:nvSpPr>
            <p:cNvPr id="20563" name="Rectangle 7"/>
            <p:cNvSpPr>
              <a:spLocks noChangeArrowheads="1"/>
            </p:cNvSpPr>
            <p:nvPr/>
          </p:nvSpPr>
          <p:spPr bwMode="auto">
            <a:xfrm flipH="1">
              <a:off x="3711" y="1929"/>
              <a:ext cx="1827" cy="170"/>
            </a:xfrm>
            <a:prstGeom prst="rect">
              <a:avLst/>
            </a:prstGeom>
            <a:solidFill>
              <a:srgbClr val="4798AB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4" name="Freeform 8"/>
            <p:cNvSpPr>
              <a:spLocks/>
            </p:cNvSpPr>
            <p:nvPr/>
          </p:nvSpPr>
          <p:spPr bwMode="auto">
            <a:xfrm flipH="1">
              <a:off x="3523" y="1912"/>
              <a:ext cx="237" cy="185"/>
            </a:xfrm>
            <a:custGeom>
              <a:avLst/>
              <a:gdLst>
                <a:gd name="T0" fmla="*/ 45 w 219"/>
                <a:gd name="T1" fmla="*/ 163 h 163"/>
                <a:gd name="T2" fmla="*/ 219 w 219"/>
                <a:gd name="T3" fmla="*/ 163 h 163"/>
                <a:gd name="T4" fmla="*/ 56 w 219"/>
                <a:gd name="T5" fmla="*/ 0 h 163"/>
                <a:gd name="T6" fmla="*/ 0 w 219"/>
                <a:gd name="T7" fmla="*/ 0 h 163"/>
                <a:gd name="T8" fmla="*/ 45 w 219"/>
                <a:gd name="T9" fmla="*/ 163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9"/>
                <a:gd name="T16" fmla="*/ 0 h 163"/>
                <a:gd name="T17" fmla="*/ 219 w 21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9" h="163">
                  <a:moveTo>
                    <a:pt x="45" y="163"/>
                  </a:moveTo>
                  <a:lnTo>
                    <a:pt x="219" y="16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45" y="163"/>
                  </a:lnTo>
                  <a:close/>
                </a:path>
              </a:pathLst>
            </a:custGeom>
            <a:solidFill>
              <a:srgbClr val="4798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5" name="Freeform 9"/>
            <p:cNvSpPr>
              <a:spLocks/>
            </p:cNvSpPr>
            <p:nvPr/>
          </p:nvSpPr>
          <p:spPr bwMode="auto">
            <a:xfrm>
              <a:off x="3350" y="1920"/>
              <a:ext cx="2181" cy="357"/>
            </a:xfrm>
            <a:custGeom>
              <a:avLst/>
              <a:gdLst>
                <a:gd name="T0" fmla="*/ 2180 w 2180"/>
                <a:gd name="T1" fmla="*/ 0 h 324"/>
                <a:gd name="T2" fmla="*/ 324 w 2180"/>
                <a:gd name="T3" fmla="*/ 4 h 324"/>
                <a:gd name="T4" fmla="*/ 0 w 2180"/>
                <a:gd name="T5" fmla="*/ 324 h 324"/>
                <a:gd name="T6" fmla="*/ 0 60000 65536"/>
                <a:gd name="T7" fmla="*/ 0 60000 65536"/>
                <a:gd name="T8" fmla="*/ 0 60000 65536"/>
                <a:gd name="T9" fmla="*/ 0 w 2180"/>
                <a:gd name="T10" fmla="*/ 0 h 324"/>
                <a:gd name="T11" fmla="*/ 2180 w 2180"/>
                <a:gd name="T12" fmla="*/ 324 h 3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" h="324">
                  <a:moveTo>
                    <a:pt x="2180" y="0"/>
                  </a:moveTo>
                  <a:lnTo>
                    <a:pt x="324" y="4"/>
                  </a:lnTo>
                  <a:lnTo>
                    <a:pt x="0" y="324"/>
                  </a:lnTo>
                </a:path>
              </a:pathLst>
            </a:custGeom>
            <a:noFill/>
            <a:ln w="57150">
              <a:solidFill>
                <a:srgbClr val="4798AB"/>
              </a:solidFill>
              <a:round/>
              <a:headEnd/>
              <a:tailEnd/>
            </a:ln>
          </p:spPr>
          <p:txBody>
            <a:bodyPr lIns="73025" tIns="36512" rIns="73025" bIns="36512"/>
            <a:lstStyle/>
            <a:p>
              <a:endParaRPr lang="zh-CN" altLang="en-US"/>
            </a:p>
          </p:txBody>
        </p:sp>
      </p:grp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295275" y="3943350"/>
            <a:ext cx="3457575" cy="1588"/>
          </a:xfrm>
          <a:prstGeom prst="line">
            <a:avLst/>
          </a:prstGeom>
          <a:noFill/>
          <a:ln w="57150">
            <a:solidFill>
              <a:srgbClr val="6A8FB4"/>
            </a:solidFill>
            <a:round/>
            <a:headEnd/>
            <a:tailEnd/>
          </a:ln>
        </p:spPr>
        <p:txBody>
          <a:bodyPr lIns="73025" tIns="36512" rIns="73025" bIns="36512"/>
          <a:lstStyle/>
          <a:p>
            <a:endParaRPr lang="en-US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>
            <a:off x="5241925" y="3940175"/>
            <a:ext cx="3662363" cy="4763"/>
          </a:xfrm>
          <a:prstGeom prst="line">
            <a:avLst/>
          </a:prstGeom>
          <a:noFill/>
          <a:ln w="57150">
            <a:solidFill>
              <a:srgbClr val="6A8FB4"/>
            </a:solidFill>
            <a:round/>
            <a:headEnd/>
            <a:tailEnd/>
          </a:ln>
        </p:spPr>
        <p:txBody>
          <a:bodyPr lIns="73025" tIns="36512" rIns="73025" bIns="36512"/>
          <a:lstStyle/>
          <a:p>
            <a:endParaRPr lang="en-US"/>
          </a:p>
        </p:txBody>
      </p:sp>
      <p:sp>
        <p:nvSpPr>
          <p:cNvPr id="20489" name="Rectangle 12"/>
          <p:cNvSpPr>
            <a:spLocks noChangeArrowheads="1"/>
          </p:cNvSpPr>
          <p:nvPr/>
        </p:nvSpPr>
        <p:spPr bwMode="auto">
          <a:xfrm>
            <a:off x="288925" y="1397000"/>
            <a:ext cx="8623300" cy="234950"/>
          </a:xfrm>
          <a:prstGeom prst="rect">
            <a:avLst/>
          </a:prstGeom>
          <a:solidFill>
            <a:srgbClr val="4798AB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0" name="Rectangle 13"/>
          <p:cNvSpPr>
            <a:spLocks noChangeArrowheads="1"/>
          </p:cNvSpPr>
          <p:nvPr/>
        </p:nvSpPr>
        <p:spPr bwMode="auto">
          <a:xfrm>
            <a:off x="298450" y="2951163"/>
            <a:ext cx="2976563" cy="273050"/>
          </a:xfrm>
          <a:prstGeom prst="rect">
            <a:avLst/>
          </a:prstGeom>
          <a:solidFill>
            <a:srgbClr val="4798AB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1" name="Freeform 14"/>
          <p:cNvSpPr>
            <a:spLocks/>
          </p:cNvSpPr>
          <p:nvPr/>
        </p:nvSpPr>
        <p:spPr bwMode="auto">
          <a:xfrm>
            <a:off x="3181350" y="2936875"/>
            <a:ext cx="385763" cy="298450"/>
          </a:xfrm>
          <a:custGeom>
            <a:avLst/>
            <a:gdLst>
              <a:gd name="T0" fmla="*/ 45 w 219"/>
              <a:gd name="T1" fmla="*/ 163 h 163"/>
              <a:gd name="T2" fmla="*/ 219 w 219"/>
              <a:gd name="T3" fmla="*/ 163 h 163"/>
              <a:gd name="T4" fmla="*/ 56 w 219"/>
              <a:gd name="T5" fmla="*/ 0 h 163"/>
              <a:gd name="T6" fmla="*/ 0 w 219"/>
              <a:gd name="T7" fmla="*/ 0 h 163"/>
              <a:gd name="T8" fmla="*/ 45 w 219"/>
              <a:gd name="T9" fmla="*/ 163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9"/>
              <a:gd name="T16" fmla="*/ 0 h 163"/>
              <a:gd name="T17" fmla="*/ 219 w 219"/>
              <a:gd name="T18" fmla="*/ 163 h 1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9" h="163">
                <a:moveTo>
                  <a:pt x="45" y="163"/>
                </a:moveTo>
                <a:lnTo>
                  <a:pt x="219" y="163"/>
                </a:lnTo>
                <a:lnTo>
                  <a:pt x="56" y="0"/>
                </a:lnTo>
                <a:lnTo>
                  <a:pt x="0" y="0"/>
                </a:lnTo>
                <a:lnTo>
                  <a:pt x="45" y="163"/>
                </a:lnTo>
                <a:close/>
              </a:path>
            </a:pathLst>
          </a:custGeom>
          <a:solidFill>
            <a:srgbClr val="4798A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2" name="Freeform 15"/>
          <p:cNvSpPr>
            <a:spLocks/>
          </p:cNvSpPr>
          <p:nvPr/>
        </p:nvSpPr>
        <p:spPr bwMode="auto">
          <a:xfrm flipH="1">
            <a:off x="295275" y="2949575"/>
            <a:ext cx="3552825" cy="576263"/>
          </a:xfrm>
          <a:custGeom>
            <a:avLst/>
            <a:gdLst>
              <a:gd name="T0" fmla="*/ 2180 w 2180"/>
              <a:gd name="T1" fmla="*/ 0 h 324"/>
              <a:gd name="T2" fmla="*/ 324 w 2180"/>
              <a:gd name="T3" fmla="*/ 4 h 324"/>
              <a:gd name="T4" fmla="*/ 0 w 2180"/>
              <a:gd name="T5" fmla="*/ 324 h 324"/>
              <a:gd name="T6" fmla="*/ 0 60000 65536"/>
              <a:gd name="T7" fmla="*/ 0 60000 65536"/>
              <a:gd name="T8" fmla="*/ 0 60000 65536"/>
              <a:gd name="T9" fmla="*/ 0 w 2180"/>
              <a:gd name="T10" fmla="*/ 0 h 324"/>
              <a:gd name="T11" fmla="*/ 2180 w 2180"/>
              <a:gd name="T12" fmla="*/ 324 h 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0" h="324">
                <a:moveTo>
                  <a:pt x="2180" y="0"/>
                </a:moveTo>
                <a:lnTo>
                  <a:pt x="324" y="4"/>
                </a:lnTo>
                <a:lnTo>
                  <a:pt x="0" y="324"/>
                </a:lnTo>
              </a:path>
            </a:pathLst>
          </a:custGeom>
          <a:noFill/>
          <a:ln w="57150">
            <a:solidFill>
              <a:srgbClr val="4798AB"/>
            </a:solidFill>
            <a:round/>
            <a:headEnd/>
            <a:tailEnd/>
          </a:ln>
        </p:spPr>
        <p:txBody>
          <a:bodyPr lIns="73025" tIns="36512" rIns="73025" bIns="36512"/>
          <a:lstStyle/>
          <a:p>
            <a:endParaRPr lang="zh-CN" altLang="en-US"/>
          </a:p>
        </p:txBody>
      </p:sp>
      <p:grpSp>
        <p:nvGrpSpPr>
          <p:cNvPr id="20493" name="Group 16"/>
          <p:cNvGrpSpPr>
            <a:grpSpLocks/>
          </p:cNvGrpSpPr>
          <p:nvPr/>
        </p:nvGrpSpPr>
        <p:grpSpPr bwMode="auto">
          <a:xfrm flipV="1">
            <a:off x="5345113" y="4459288"/>
            <a:ext cx="3563937" cy="588962"/>
            <a:chOff x="3350" y="1912"/>
            <a:chExt cx="2188" cy="365"/>
          </a:xfrm>
        </p:grpSpPr>
        <p:sp>
          <p:nvSpPr>
            <p:cNvPr id="20560" name="Rectangle 17"/>
            <p:cNvSpPr>
              <a:spLocks noChangeArrowheads="1"/>
            </p:cNvSpPr>
            <p:nvPr/>
          </p:nvSpPr>
          <p:spPr bwMode="auto">
            <a:xfrm flipH="1">
              <a:off x="3711" y="1929"/>
              <a:ext cx="1827" cy="170"/>
            </a:xfrm>
            <a:prstGeom prst="rect">
              <a:avLst/>
            </a:prstGeom>
            <a:solidFill>
              <a:srgbClr val="4798AB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1" name="Freeform 18"/>
            <p:cNvSpPr>
              <a:spLocks/>
            </p:cNvSpPr>
            <p:nvPr/>
          </p:nvSpPr>
          <p:spPr bwMode="auto">
            <a:xfrm flipH="1">
              <a:off x="3523" y="1912"/>
              <a:ext cx="237" cy="185"/>
            </a:xfrm>
            <a:custGeom>
              <a:avLst/>
              <a:gdLst>
                <a:gd name="T0" fmla="*/ 45 w 219"/>
                <a:gd name="T1" fmla="*/ 163 h 163"/>
                <a:gd name="T2" fmla="*/ 219 w 219"/>
                <a:gd name="T3" fmla="*/ 163 h 163"/>
                <a:gd name="T4" fmla="*/ 56 w 219"/>
                <a:gd name="T5" fmla="*/ 0 h 163"/>
                <a:gd name="T6" fmla="*/ 0 w 219"/>
                <a:gd name="T7" fmla="*/ 0 h 163"/>
                <a:gd name="T8" fmla="*/ 45 w 219"/>
                <a:gd name="T9" fmla="*/ 163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9"/>
                <a:gd name="T16" fmla="*/ 0 h 163"/>
                <a:gd name="T17" fmla="*/ 219 w 21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9" h="163">
                  <a:moveTo>
                    <a:pt x="45" y="163"/>
                  </a:moveTo>
                  <a:lnTo>
                    <a:pt x="219" y="163"/>
                  </a:lnTo>
                  <a:lnTo>
                    <a:pt x="56" y="0"/>
                  </a:lnTo>
                  <a:lnTo>
                    <a:pt x="0" y="0"/>
                  </a:lnTo>
                  <a:lnTo>
                    <a:pt x="45" y="163"/>
                  </a:lnTo>
                  <a:close/>
                </a:path>
              </a:pathLst>
            </a:custGeom>
            <a:solidFill>
              <a:srgbClr val="4798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2" name="Freeform 19"/>
            <p:cNvSpPr>
              <a:spLocks/>
            </p:cNvSpPr>
            <p:nvPr/>
          </p:nvSpPr>
          <p:spPr bwMode="auto">
            <a:xfrm>
              <a:off x="3350" y="1920"/>
              <a:ext cx="2181" cy="357"/>
            </a:xfrm>
            <a:custGeom>
              <a:avLst/>
              <a:gdLst>
                <a:gd name="T0" fmla="*/ 2180 w 2180"/>
                <a:gd name="T1" fmla="*/ 0 h 324"/>
                <a:gd name="T2" fmla="*/ 324 w 2180"/>
                <a:gd name="T3" fmla="*/ 4 h 324"/>
                <a:gd name="T4" fmla="*/ 0 w 2180"/>
                <a:gd name="T5" fmla="*/ 324 h 324"/>
                <a:gd name="T6" fmla="*/ 0 60000 65536"/>
                <a:gd name="T7" fmla="*/ 0 60000 65536"/>
                <a:gd name="T8" fmla="*/ 0 60000 65536"/>
                <a:gd name="T9" fmla="*/ 0 w 2180"/>
                <a:gd name="T10" fmla="*/ 0 h 324"/>
                <a:gd name="T11" fmla="*/ 2180 w 2180"/>
                <a:gd name="T12" fmla="*/ 324 h 3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0" h="324">
                  <a:moveTo>
                    <a:pt x="2180" y="0"/>
                  </a:moveTo>
                  <a:lnTo>
                    <a:pt x="324" y="4"/>
                  </a:lnTo>
                  <a:lnTo>
                    <a:pt x="0" y="324"/>
                  </a:lnTo>
                </a:path>
              </a:pathLst>
            </a:custGeom>
            <a:noFill/>
            <a:ln w="57150">
              <a:solidFill>
                <a:srgbClr val="4798AB"/>
              </a:solidFill>
              <a:round/>
              <a:headEnd/>
              <a:tailEnd/>
            </a:ln>
          </p:spPr>
          <p:txBody>
            <a:bodyPr lIns="73025" tIns="36512" rIns="73025" bIns="36512"/>
            <a:lstStyle/>
            <a:p>
              <a:endParaRPr lang="zh-CN" altLang="en-US"/>
            </a:p>
          </p:txBody>
        </p:sp>
      </p:grpSp>
      <p:sp>
        <p:nvSpPr>
          <p:cNvPr id="20494" name="Rectangle 20"/>
          <p:cNvSpPr>
            <a:spLocks noChangeArrowheads="1"/>
          </p:cNvSpPr>
          <p:nvPr/>
        </p:nvSpPr>
        <p:spPr bwMode="auto">
          <a:xfrm flipV="1">
            <a:off x="290513" y="4762500"/>
            <a:ext cx="2974975" cy="274638"/>
          </a:xfrm>
          <a:prstGeom prst="rect">
            <a:avLst/>
          </a:prstGeom>
          <a:solidFill>
            <a:srgbClr val="4798AB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5" name="Freeform 21"/>
          <p:cNvSpPr>
            <a:spLocks/>
          </p:cNvSpPr>
          <p:nvPr/>
        </p:nvSpPr>
        <p:spPr bwMode="auto">
          <a:xfrm flipV="1">
            <a:off x="3171825" y="4754563"/>
            <a:ext cx="387350" cy="296862"/>
          </a:xfrm>
          <a:custGeom>
            <a:avLst/>
            <a:gdLst>
              <a:gd name="T0" fmla="*/ 45 w 219"/>
              <a:gd name="T1" fmla="*/ 163 h 163"/>
              <a:gd name="T2" fmla="*/ 219 w 219"/>
              <a:gd name="T3" fmla="*/ 163 h 163"/>
              <a:gd name="T4" fmla="*/ 56 w 219"/>
              <a:gd name="T5" fmla="*/ 0 h 163"/>
              <a:gd name="T6" fmla="*/ 0 w 219"/>
              <a:gd name="T7" fmla="*/ 0 h 163"/>
              <a:gd name="T8" fmla="*/ 45 w 219"/>
              <a:gd name="T9" fmla="*/ 163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9"/>
              <a:gd name="T16" fmla="*/ 0 h 163"/>
              <a:gd name="T17" fmla="*/ 219 w 219"/>
              <a:gd name="T18" fmla="*/ 163 h 1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9" h="163">
                <a:moveTo>
                  <a:pt x="45" y="163"/>
                </a:moveTo>
                <a:lnTo>
                  <a:pt x="219" y="163"/>
                </a:lnTo>
                <a:lnTo>
                  <a:pt x="56" y="0"/>
                </a:lnTo>
                <a:lnTo>
                  <a:pt x="0" y="0"/>
                </a:lnTo>
                <a:lnTo>
                  <a:pt x="45" y="163"/>
                </a:lnTo>
                <a:close/>
              </a:path>
            </a:pathLst>
          </a:custGeom>
          <a:solidFill>
            <a:srgbClr val="4798A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6" name="Freeform 22"/>
          <p:cNvSpPr>
            <a:spLocks/>
          </p:cNvSpPr>
          <p:nvPr/>
        </p:nvSpPr>
        <p:spPr bwMode="auto">
          <a:xfrm flipH="1" flipV="1">
            <a:off x="288925" y="4462463"/>
            <a:ext cx="3551238" cy="576262"/>
          </a:xfrm>
          <a:custGeom>
            <a:avLst/>
            <a:gdLst>
              <a:gd name="T0" fmla="*/ 2180 w 2180"/>
              <a:gd name="T1" fmla="*/ 0 h 324"/>
              <a:gd name="T2" fmla="*/ 324 w 2180"/>
              <a:gd name="T3" fmla="*/ 4 h 324"/>
              <a:gd name="T4" fmla="*/ 0 w 2180"/>
              <a:gd name="T5" fmla="*/ 324 h 324"/>
              <a:gd name="T6" fmla="*/ 0 60000 65536"/>
              <a:gd name="T7" fmla="*/ 0 60000 65536"/>
              <a:gd name="T8" fmla="*/ 0 60000 65536"/>
              <a:gd name="T9" fmla="*/ 0 w 2180"/>
              <a:gd name="T10" fmla="*/ 0 h 324"/>
              <a:gd name="T11" fmla="*/ 2180 w 2180"/>
              <a:gd name="T12" fmla="*/ 324 h 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0" h="324">
                <a:moveTo>
                  <a:pt x="2180" y="0"/>
                </a:moveTo>
                <a:lnTo>
                  <a:pt x="324" y="4"/>
                </a:lnTo>
                <a:lnTo>
                  <a:pt x="0" y="324"/>
                </a:lnTo>
              </a:path>
            </a:pathLst>
          </a:custGeom>
          <a:noFill/>
          <a:ln w="57150">
            <a:solidFill>
              <a:srgbClr val="4798AB"/>
            </a:solidFill>
            <a:round/>
            <a:headEnd/>
            <a:tailEnd/>
          </a:ln>
        </p:spPr>
        <p:txBody>
          <a:bodyPr lIns="73025" tIns="36512" rIns="73025" bIns="36512"/>
          <a:lstStyle/>
          <a:p>
            <a:endParaRPr lang="zh-CN" altLang="en-US"/>
          </a:p>
        </p:txBody>
      </p:sp>
      <p:sp>
        <p:nvSpPr>
          <p:cNvPr id="20497" name="Oval 23"/>
          <p:cNvSpPr>
            <a:spLocks noChangeArrowheads="1"/>
          </p:cNvSpPr>
          <p:nvPr/>
        </p:nvSpPr>
        <p:spPr bwMode="auto">
          <a:xfrm>
            <a:off x="3687763" y="3046413"/>
            <a:ext cx="1801812" cy="1778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wrap="none" lIns="82124" tIns="41061" rIns="82124" bIns="41061" anchor="ctr"/>
          <a:lstStyle/>
          <a:p>
            <a:endParaRPr lang="zh-CN" altLang="en-US"/>
          </a:p>
        </p:txBody>
      </p:sp>
      <p:sp>
        <p:nvSpPr>
          <p:cNvPr id="20498" name="Oval 24"/>
          <p:cNvSpPr>
            <a:spLocks noChangeArrowheads="1"/>
          </p:cNvSpPr>
          <p:nvPr/>
        </p:nvSpPr>
        <p:spPr bwMode="auto">
          <a:xfrm>
            <a:off x="3797300" y="3154363"/>
            <a:ext cx="1582738" cy="15621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C0C0C0"/>
            </a:solidFill>
            <a:round/>
            <a:headEnd/>
            <a:tailEnd/>
          </a:ln>
        </p:spPr>
        <p:txBody>
          <a:bodyPr wrap="none" lIns="82124" tIns="41061" rIns="82124" bIns="41061" anchor="ctr"/>
          <a:lstStyle/>
          <a:p>
            <a:endParaRPr lang="zh-CN" altLang="en-US"/>
          </a:p>
        </p:txBody>
      </p:sp>
      <p:sp>
        <p:nvSpPr>
          <p:cNvPr id="20499" name="Rectangle 25"/>
          <p:cNvSpPr>
            <a:spLocks noChangeArrowheads="1"/>
          </p:cNvSpPr>
          <p:nvPr/>
        </p:nvSpPr>
        <p:spPr bwMode="auto">
          <a:xfrm flipV="1">
            <a:off x="290513" y="6202363"/>
            <a:ext cx="8623300" cy="260350"/>
          </a:xfrm>
          <a:prstGeom prst="rect">
            <a:avLst/>
          </a:prstGeom>
          <a:solidFill>
            <a:srgbClr val="4798AB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0" name="Text Box 26"/>
          <p:cNvSpPr txBox="1">
            <a:spLocks noChangeArrowheads="1"/>
          </p:cNvSpPr>
          <p:nvPr/>
        </p:nvSpPr>
        <p:spPr bwMode="auto">
          <a:xfrm>
            <a:off x="288925" y="1397000"/>
            <a:ext cx="26511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l" eaLnBrk="0" hangingPunct="0">
              <a:lnSpc>
                <a:spcPct val="80000"/>
              </a:lnSpc>
              <a:buFontTx/>
              <a:buNone/>
            </a:pPr>
            <a:r>
              <a:rPr kumimoji="0" lang="zh-CN" altLang="en-US" sz="1800" b="1">
                <a:solidFill>
                  <a:schemeClr val="bg1"/>
                </a:solidFill>
                <a:latin typeface="Arial" charset="0"/>
              </a:rPr>
              <a:t>政府类</a:t>
            </a:r>
          </a:p>
        </p:txBody>
      </p:sp>
      <p:sp>
        <p:nvSpPr>
          <p:cNvPr id="20501" name="Text Box 27"/>
          <p:cNvSpPr txBox="1">
            <a:spLocks noChangeArrowheads="1"/>
          </p:cNvSpPr>
          <p:nvPr/>
        </p:nvSpPr>
        <p:spPr bwMode="auto">
          <a:xfrm>
            <a:off x="5948363" y="1398588"/>
            <a:ext cx="29606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r" eaLnBrk="0" hangingPunct="0">
              <a:lnSpc>
                <a:spcPct val="80000"/>
              </a:lnSpc>
              <a:buFontTx/>
              <a:buNone/>
            </a:pPr>
            <a:r>
              <a:rPr kumimoji="0" lang="zh-CN" altLang="en-US" sz="1800" b="1">
                <a:solidFill>
                  <a:schemeClr val="bg1"/>
                </a:solidFill>
                <a:latin typeface="Arial" charset="0"/>
              </a:rPr>
              <a:t>电子商务类</a:t>
            </a:r>
          </a:p>
        </p:txBody>
      </p:sp>
      <p:sp>
        <p:nvSpPr>
          <p:cNvPr id="20502" name="Text Box 28"/>
          <p:cNvSpPr txBox="1">
            <a:spLocks noChangeArrowheads="1"/>
          </p:cNvSpPr>
          <p:nvPr/>
        </p:nvSpPr>
        <p:spPr bwMode="auto">
          <a:xfrm>
            <a:off x="5937250" y="2932113"/>
            <a:ext cx="29606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r" eaLnBrk="0" hangingPunct="0">
              <a:lnSpc>
                <a:spcPct val="80000"/>
              </a:lnSpc>
              <a:buFontTx/>
              <a:buNone/>
            </a:pPr>
            <a:r>
              <a:rPr kumimoji="0" lang="zh-CN" altLang="en-US" sz="1800" b="1">
                <a:solidFill>
                  <a:schemeClr val="bg1"/>
                </a:solidFill>
                <a:latin typeface="Arial" charset="0"/>
              </a:rPr>
              <a:t>软件类</a:t>
            </a:r>
          </a:p>
        </p:txBody>
      </p:sp>
      <p:sp>
        <p:nvSpPr>
          <p:cNvPr id="20503" name="Text Box 29"/>
          <p:cNvSpPr txBox="1">
            <a:spLocks noChangeArrowheads="1"/>
          </p:cNvSpPr>
          <p:nvPr/>
        </p:nvSpPr>
        <p:spPr bwMode="auto">
          <a:xfrm>
            <a:off x="5910263" y="4789488"/>
            <a:ext cx="29622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r" eaLnBrk="0" hangingPunct="0">
              <a:lnSpc>
                <a:spcPct val="80000"/>
              </a:lnSpc>
              <a:buFontTx/>
              <a:buNone/>
            </a:pPr>
            <a:r>
              <a:rPr kumimoji="0" lang="zh-CN" altLang="en-US" sz="1800" b="1">
                <a:solidFill>
                  <a:schemeClr val="bg1"/>
                </a:solidFill>
                <a:latin typeface="Arial" charset="0"/>
              </a:rPr>
              <a:t>游戏类</a:t>
            </a:r>
          </a:p>
        </p:txBody>
      </p:sp>
      <p:sp>
        <p:nvSpPr>
          <p:cNvPr id="20504" name="Text Box 30"/>
          <p:cNvSpPr txBox="1">
            <a:spLocks noChangeArrowheads="1"/>
          </p:cNvSpPr>
          <p:nvPr/>
        </p:nvSpPr>
        <p:spPr bwMode="auto">
          <a:xfrm>
            <a:off x="5910263" y="6199188"/>
            <a:ext cx="29622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r" eaLnBrk="0" hangingPunct="0">
              <a:lnSpc>
                <a:spcPct val="80000"/>
              </a:lnSpc>
              <a:buFontTx/>
              <a:buNone/>
            </a:pPr>
            <a:r>
              <a:rPr kumimoji="0" lang="zh-CN" altLang="en-US" sz="1800" b="1">
                <a:solidFill>
                  <a:schemeClr val="bg1"/>
                </a:solidFill>
                <a:latin typeface="Arial" charset="0"/>
              </a:rPr>
              <a:t>金融类</a:t>
            </a:r>
          </a:p>
        </p:txBody>
      </p:sp>
      <p:sp>
        <p:nvSpPr>
          <p:cNvPr id="20505" name="Text Box 31"/>
          <p:cNvSpPr txBox="1">
            <a:spLocks noChangeArrowheads="1"/>
          </p:cNvSpPr>
          <p:nvPr/>
        </p:nvSpPr>
        <p:spPr bwMode="auto">
          <a:xfrm>
            <a:off x="274638" y="2932113"/>
            <a:ext cx="26511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l" eaLnBrk="0" hangingPunct="0">
              <a:lnSpc>
                <a:spcPct val="80000"/>
              </a:lnSpc>
              <a:buFontTx/>
              <a:buNone/>
            </a:pPr>
            <a:r>
              <a:rPr kumimoji="0" lang="zh-CN" altLang="en-US" sz="1800" b="1">
                <a:solidFill>
                  <a:schemeClr val="bg1"/>
                </a:solidFill>
                <a:latin typeface="Arial" charset="0"/>
              </a:rPr>
              <a:t>门户类</a:t>
            </a:r>
          </a:p>
        </p:txBody>
      </p:sp>
      <p:sp>
        <p:nvSpPr>
          <p:cNvPr id="20506" name="Text Box 32"/>
          <p:cNvSpPr txBox="1">
            <a:spLocks noChangeArrowheads="1"/>
          </p:cNvSpPr>
          <p:nvPr/>
        </p:nvSpPr>
        <p:spPr bwMode="auto">
          <a:xfrm>
            <a:off x="287338" y="4792663"/>
            <a:ext cx="26511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l" eaLnBrk="0" hangingPunct="0">
              <a:lnSpc>
                <a:spcPct val="80000"/>
              </a:lnSpc>
              <a:buFontTx/>
              <a:buNone/>
            </a:pPr>
            <a:r>
              <a:rPr kumimoji="0" lang="en-US" altLang="zh-CN" sz="1800" b="1">
                <a:solidFill>
                  <a:schemeClr val="bg1"/>
                </a:solidFill>
                <a:latin typeface="Arial" charset="0"/>
              </a:rPr>
              <a:t>Web2.0</a:t>
            </a:r>
          </a:p>
        </p:txBody>
      </p:sp>
      <p:sp>
        <p:nvSpPr>
          <p:cNvPr id="20507" name="Text Box 33"/>
          <p:cNvSpPr txBox="1">
            <a:spLocks noChangeArrowheads="1"/>
          </p:cNvSpPr>
          <p:nvPr/>
        </p:nvSpPr>
        <p:spPr bwMode="auto">
          <a:xfrm>
            <a:off x="287338" y="6203950"/>
            <a:ext cx="26479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l" eaLnBrk="0" hangingPunct="0">
              <a:lnSpc>
                <a:spcPct val="80000"/>
              </a:lnSpc>
              <a:buFontTx/>
              <a:buNone/>
            </a:pPr>
            <a:r>
              <a:rPr kumimoji="0" lang="zh-CN" altLang="en-US" sz="1800" b="1">
                <a:solidFill>
                  <a:schemeClr val="bg1"/>
                </a:solidFill>
                <a:latin typeface="Arial" charset="0"/>
              </a:rPr>
              <a:t>企业类</a:t>
            </a:r>
          </a:p>
        </p:txBody>
      </p:sp>
      <p:pic>
        <p:nvPicPr>
          <p:cNvPr id="20508" name="Picture 34" descr="sohu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3" y="3203575"/>
            <a:ext cx="10826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3038" y="3244850"/>
            <a:ext cx="812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36" descr="腾讯网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9713" y="3367088"/>
            <a:ext cx="1077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1" name="Picture 37" descr="logo-瑞星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9588" y="3543300"/>
            <a:ext cx="1460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2" name="Picture 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388" y="1676400"/>
            <a:ext cx="796925" cy="903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13" name="Picture 3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74750" y="1708150"/>
            <a:ext cx="546100" cy="835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14" name="Picture 4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100" y="5114925"/>
            <a:ext cx="7032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5" name="Picture 41" descr="moto-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5684838"/>
            <a:ext cx="519113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6" name="Picture 42" descr="logo-国航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46313" y="5207000"/>
            <a:ext cx="12255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7" name="Picture 43" descr="强生_log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63925" y="5294313"/>
            <a:ext cx="11223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8" name="Picture 44" descr="工商银行_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64113" y="5203825"/>
            <a:ext cx="17938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9" name="Picture 45" descr="logo_noki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01713" y="5756275"/>
            <a:ext cx="6619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0" name="Picture 46" descr="Logo-myspac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7500" y="3981450"/>
            <a:ext cx="133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1" name="Picture 47" descr="logo_金山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454650" y="3260725"/>
            <a:ext cx="129381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2" name="Picture 48" descr="趋势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791325" y="3106738"/>
            <a:ext cx="101123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3" name="Picture 49" descr="tit_logo_new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800225" y="1644650"/>
            <a:ext cx="113823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4" name="Picture 50" descr="携程"/>
          <p:cNvPicPr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729163" y="1727200"/>
            <a:ext cx="11160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5" name="Picture 5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692275" y="3989388"/>
            <a:ext cx="990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26" name="Picture 5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17500" y="4397375"/>
            <a:ext cx="868363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27" name="Picture 53" descr="logo-江民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869238" y="3263900"/>
            <a:ext cx="9985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8" name="Picture 54" descr="安博士_logo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564188" y="3576638"/>
            <a:ext cx="11731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9" name="Picture 55" descr="logo－汇添富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175500" y="5688013"/>
            <a:ext cx="12954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0" name="Picture 56" descr="中国网logo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838325" y="2290763"/>
            <a:ext cx="12319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31" name="Group 57"/>
          <p:cNvGrpSpPr>
            <a:grpSpLocks/>
          </p:cNvGrpSpPr>
          <p:nvPr/>
        </p:nvGrpSpPr>
        <p:grpSpPr bwMode="auto">
          <a:xfrm>
            <a:off x="7656513" y="1739900"/>
            <a:ext cx="1019175" cy="434975"/>
            <a:chOff x="3500" y="1911"/>
            <a:chExt cx="1305" cy="412"/>
          </a:xfrm>
        </p:grpSpPr>
        <p:pic>
          <p:nvPicPr>
            <p:cNvPr id="20558" name="Picture 58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3500" y="1911"/>
              <a:ext cx="1305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9" name="Picture 59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506" y="2127"/>
              <a:ext cx="129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32" name="Picture 60" descr="9youLogo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7548563" y="4054475"/>
            <a:ext cx="12985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3" name="Picture 6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580188" y="4160838"/>
            <a:ext cx="9620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4" name="Picture 6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456238" y="4049713"/>
            <a:ext cx="10652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35" name="Picture 63" descr="56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2566988" y="4802188"/>
            <a:ext cx="6048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6" name="Picture 64" descr="logo">
            <a:hlinkClick r:id="rId32"/>
          </p:cNvPr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2724150" y="4040188"/>
            <a:ext cx="812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7" name="Picture 65" descr="cocacola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1009650" y="5137150"/>
            <a:ext cx="1133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8" name="Picture 66" descr="audi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1689100" y="5626100"/>
            <a:ext cx="704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9" name="Picture 67" descr="youkulogo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2497138" y="4498975"/>
            <a:ext cx="1158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0" name="Picture 68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395288" y="3570288"/>
            <a:ext cx="979487" cy="35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41" name="Picture 69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2640013" y="3567113"/>
            <a:ext cx="10747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42" name="Picture 70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1214438" y="4446588"/>
            <a:ext cx="1152525" cy="35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43" name="Picture 71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2455863" y="5629275"/>
            <a:ext cx="1133475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44" name="Picture 72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6813550" y="5210175"/>
            <a:ext cx="1708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45" name="Picture 73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5048250" y="5676900"/>
            <a:ext cx="2143125" cy="41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46" name="Picture 74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6049963" y="1731963"/>
            <a:ext cx="1514475" cy="44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47" name="Picture 75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7546975" y="2374900"/>
            <a:ext cx="13287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48" name="Rectangle 76"/>
          <p:cNvSpPr>
            <a:spLocks noChangeArrowheads="1"/>
          </p:cNvSpPr>
          <p:nvPr/>
        </p:nvSpPr>
        <p:spPr bwMode="auto">
          <a:xfrm>
            <a:off x="4572000" y="1498600"/>
            <a:ext cx="55563" cy="1536700"/>
          </a:xfrm>
          <a:prstGeom prst="rect">
            <a:avLst/>
          </a:prstGeom>
          <a:solidFill>
            <a:srgbClr val="4798AB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549" name="Picture 77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4667250" y="2306638"/>
            <a:ext cx="1460500" cy="415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50" name="Picture 78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3625850" y="4737100"/>
            <a:ext cx="53975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51" name="Picture 79" descr="logo_channel_xx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3146425" y="2363788"/>
            <a:ext cx="1292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2" name="Rectangle 80"/>
          <p:cNvSpPr>
            <a:spLocks noChangeArrowheads="1"/>
          </p:cNvSpPr>
          <p:nvPr/>
        </p:nvSpPr>
        <p:spPr bwMode="auto">
          <a:xfrm>
            <a:off x="4572000" y="4864100"/>
            <a:ext cx="55563" cy="1536700"/>
          </a:xfrm>
          <a:prstGeom prst="rect">
            <a:avLst/>
          </a:prstGeom>
          <a:solidFill>
            <a:srgbClr val="4798AB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553" name="Picture 81" descr="menu_logo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3041650" y="1711325"/>
            <a:ext cx="13382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4" name="Picture 82" descr="公司logo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4014788" y="3455988"/>
            <a:ext cx="11493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5" name="Picture 83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2432050" y="5976938"/>
            <a:ext cx="11430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56" name="Picture 84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3633788" y="5757863"/>
            <a:ext cx="860425" cy="455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57" name="Picture 85" descr="{379D7E19-8B67-424F-95DA-E24CC9FDC851}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6180138" y="2311400"/>
            <a:ext cx="1304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Silverlight</a:t>
            </a:r>
            <a:r>
              <a:rPr lang="en-US" altLang="zh-CN" dirty="0" smtClean="0"/>
              <a:t> Smooth</a:t>
            </a:r>
            <a:r>
              <a:rPr lang="zh-CN" altLang="en-US" dirty="0" smtClean="0"/>
              <a:t>直播方案</a:t>
            </a:r>
            <a:r>
              <a:rPr lang="en-US" altLang="zh-CN" dirty="0" smtClean="0"/>
              <a:t>	</a:t>
            </a:r>
            <a:endParaRPr lang="zh-CN" alt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435100"/>
            <a:ext cx="7040562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788988" y="5461000"/>
            <a:ext cx="52339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bg1"/>
              </a:buClr>
            </a:pPr>
            <a:r>
              <a:rPr lang="zh-CN" altLang="en-US" sz="20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保障用户在网络抖动时能流畅观看画面</a:t>
            </a:r>
          </a:p>
          <a:p>
            <a:pPr eaLnBrk="0" hangingPunct="0">
              <a:lnSpc>
                <a:spcPct val="90000"/>
              </a:lnSpc>
              <a:buClr>
                <a:schemeClr val="bg1"/>
              </a:buClr>
            </a:pPr>
            <a:r>
              <a:rPr lang="zh-CN" altLang="en-US" sz="20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   根据用户端接入带宽</a:t>
            </a:r>
            <a:r>
              <a:rPr lang="zh-CN" altLang="en-US" sz="20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自动平滑地</a:t>
            </a:r>
            <a:r>
              <a:rPr lang="zh-CN" altLang="en-US" sz="20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切换码率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91338" y="5729288"/>
            <a:ext cx="99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u="sng">
                <a:solidFill>
                  <a:schemeClr val="bg1"/>
                </a:solidFill>
                <a:hlinkClick r:id="rId3"/>
              </a:rPr>
              <a:t>演示</a:t>
            </a:r>
            <a:endParaRPr lang="zh-CN" altLang="en-US" sz="2000" u="sng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FMS</a:t>
            </a:r>
            <a:r>
              <a:rPr lang="zh-CN" altLang="en-US" dirty="0" smtClean="0"/>
              <a:t>多视角直播点播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517650"/>
            <a:ext cx="725487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067675" y="5208588"/>
            <a:ext cx="790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u="sng">
                <a:solidFill>
                  <a:srgbClr val="FF0000"/>
                </a:solidFill>
                <a:hlinkClick r:id="rId3"/>
              </a:rPr>
              <a:t>演示</a:t>
            </a:r>
            <a:endParaRPr lang="zh-CN" altLang="en-US" sz="2000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SilverLight</a:t>
            </a:r>
            <a:r>
              <a:rPr lang="zh-CN" altLang="en-US" dirty="0" smtClean="0"/>
              <a:t>多视角直播点播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2312988"/>
            <a:ext cx="56261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6050" y="1376363"/>
            <a:ext cx="4873625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288213" y="5530850"/>
            <a:ext cx="790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u="sng">
                <a:solidFill>
                  <a:srgbClr val="FF0000"/>
                </a:solidFill>
                <a:hlinkClick r:id="rId4"/>
              </a:rPr>
              <a:t>演示</a:t>
            </a:r>
            <a:endParaRPr lang="zh-CN" altLang="en-US" sz="2000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创建多盈的互联网环境</a:t>
            </a:r>
          </a:p>
        </p:txBody>
      </p:sp>
      <p:pic>
        <p:nvPicPr>
          <p:cNvPr id="34819" name="Picture 13" descr="cisco evolution copy"/>
          <p:cNvPicPr>
            <a:picLocks noChangeAspect="1" noChangeArrowheads="1"/>
          </p:cNvPicPr>
          <p:nvPr/>
        </p:nvPicPr>
        <p:blipFill>
          <a:blip r:embed="rId2"/>
          <a:srcRect t="23312" b="10083"/>
          <a:stretch>
            <a:fillRect/>
          </a:stretch>
        </p:blipFill>
        <p:spPr bwMode="auto">
          <a:xfrm>
            <a:off x="0" y="16256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6334" name="Text Box 14"/>
          <p:cNvSpPr txBox="1">
            <a:spLocks noChangeArrowheads="1"/>
          </p:cNvSpPr>
          <p:nvPr/>
        </p:nvSpPr>
        <p:spPr bwMode="auto">
          <a:xfrm>
            <a:off x="2374900" y="3217863"/>
            <a:ext cx="4737100" cy="2043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b="1" dirty="0">
                <a:solidFill>
                  <a:srgbClr val="FFFF00"/>
                </a:solidFill>
              </a:rPr>
              <a:t>互联网改变人们的生活</a:t>
            </a:r>
          </a:p>
          <a:p>
            <a:pPr>
              <a:buFontTx/>
              <a:buNone/>
              <a:defRPr/>
            </a:pPr>
            <a:r>
              <a:rPr lang="en-US" altLang="zh-CN" sz="3200" b="1" dirty="0">
                <a:solidFill>
                  <a:srgbClr val="FFFF00"/>
                </a:solidFill>
              </a:rPr>
              <a:t>ChinaCache</a:t>
            </a:r>
            <a:r>
              <a:rPr lang="zh-CN" altLang="en-US" sz="3200" b="1" dirty="0">
                <a:solidFill>
                  <a:srgbClr val="FFFF00"/>
                </a:solidFill>
              </a:rPr>
              <a:t>改变互联网</a:t>
            </a:r>
          </a:p>
          <a:p>
            <a:pPr>
              <a:buFontTx/>
              <a:buNone/>
              <a:defRPr/>
            </a:pPr>
            <a:endParaRPr lang="en-US" altLang="zh-CN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市场定位</a:t>
            </a:r>
            <a:r>
              <a:rPr lang="en-US" altLang="zh-CN" smtClean="0">
                <a:latin typeface="Arial" charset="0"/>
              </a:rPr>
              <a:t>——</a:t>
            </a:r>
            <a:r>
              <a:rPr lang="zh-CN" altLang="en-US" smtClean="0"/>
              <a:t>专业的</a:t>
            </a:r>
            <a:r>
              <a:rPr lang="en-US" altLang="zh-CN" smtClean="0"/>
              <a:t>CDN</a:t>
            </a:r>
            <a:r>
              <a:rPr lang="zh-CN" altLang="en-US" smtClean="0"/>
              <a:t>服务提供商</a:t>
            </a:r>
          </a:p>
        </p:txBody>
      </p:sp>
      <p:pic>
        <p:nvPicPr>
          <p:cNvPr id="5123" name="Picture 1684" descr="CPMH-32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75" y="1955800"/>
            <a:ext cx="63500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1685"/>
          <p:cNvSpPr txBox="1">
            <a:spLocks noChangeArrowheads="1"/>
          </p:cNvSpPr>
          <p:nvPr/>
        </p:nvSpPr>
        <p:spPr bwMode="auto">
          <a:xfrm>
            <a:off x="0" y="2741613"/>
            <a:ext cx="9144000" cy="1192212"/>
          </a:xfrm>
          <a:prstGeom prst="rect">
            <a:avLst/>
          </a:prstGeom>
          <a:gradFill rotWithShape="1">
            <a:gsLst>
              <a:gs pos="0">
                <a:srgbClr val="66CCFF">
                  <a:alpha val="75998"/>
                </a:srgbClr>
              </a:gs>
              <a:gs pos="100000">
                <a:srgbClr val="2F5E7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</a:rPr>
              <a:t>ChinaCache</a:t>
            </a:r>
          </a:p>
          <a:p>
            <a:pPr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</a:rPr>
              <a:t>致力于在信息通讯领域</a:t>
            </a:r>
            <a:r>
              <a:rPr lang="en-US" altLang="zh-CN" sz="1800" b="1">
                <a:solidFill>
                  <a:schemeClr val="bg1"/>
                </a:solidFill>
              </a:rPr>
              <a:t>,</a:t>
            </a:r>
            <a:r>
              <a:rPr lang="zh-CN" altLang="en-US" sz="1800" b="1">
                <a:solidFill>
                  <a:schemeClr val="bg1"/>
                </a:solidFill>
              </a:rPr>
              <a:t>成为中国领先并最具创新精神的专业</a:t>
            </a:r>
            <a:r>
              <a:rPr lang="en-US" altLang="zh-CN" sz="1800" b="1">
                <a:solidFill>
                  <a:schemeClr val="bg1"/>
                </a:solidFill>
              </a:rPr>
              <a:t>CDN</a:t>
            </a:r>
            <a:r>
              <a:rPr lang="zh-CN" altLang="en-US" sz="1800" b="1">
                <a:solidFill>
                  <a:schemeClr val="bg1"/>
                </a:solidFill>
              </a:rPr>
              <a:t>服务提供商，</a:t>
            </a:r>
          </a:p>
          <a:p>
            <a:pPr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</a:rPr>
              <a:t>为客户提供高可靠性、高性能和安全的</a:t>
            </a:r>
            <a:r>
              <a:rPr lang="en-US" altLang="zh-CN" sz="1800" b="1">
                <a:solidFill>
                  <a:schemeClr val="bg1"/>
                </a:solidFill>
              </a:rPr>
              <a:t>CDN</a:t>
            </a:r>
            <a:r>
              <a:rPr lang="zh-CN" altLang="en-US" sz="1800" b="1">
                <a:solidFill>
                  <a:schemeClr val="bg1"/>
                </a:solidFill>
              </a:rPr>
              <a:t>解决方案。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400" smtClean="0"/>
              <a:t>ChinaCache</a:t>
            </a:r>
            <a:r>
              <a:rPr lang="zh-CN" altLang="en-US" sz="2400" smtClean="0"/>
              <a:t>为</a:t>
            </a:r>
            <a:r>
              <a:rPr lang="en-US" altLang="zh-CN" sz="2400" smtClean="0"/>
              <a:t>2008</a:t>
            </a:r>
            <a:r>
              <a:rPr lang="zh-CN" altLang="en-US" sz="2400" smtClean="0"/>
              <a:t>北京奥运会提供</a:t>
            </a:r>
            <a:r>
              <a:rPr lang="en-US" altLang="zh-CN" sz="2400" smtClean="0"/>
              <a:t>CDN</a:t>
            </a:r>
            <a:r>
              <a:rPr lang="zh-CN" altLang="en-US" sz="2400" smtClean="0"/>
              <a:t>服务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zh-CN" altLang="zh-CN" sz="1600" smtClean="0"/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95300" y="4689475"/>
            <a:ext cx="8140700" cy="1793875"/>
          </a:xfrm>
        </p:spPr>
        <p:txBody>
          <a:bodyPr/>
          <a:lstStyle/>
          <a:p>
            <a:pPr eaLnBrk="1" hangingPunct="1"/>
            <a:r>
              <a:rPr lang="zh-CN" altLang="en-US" sz="1800" smtClean="0"/>
              <a:t>国内各大门户大量采用</a:t>
            </a:r>
            <a:r>
              <a:rPr lang="en-US" altLang="zh-CN" sz="1800" smtClean="0"/>
              <a:t>ChinaCache</a:t>
            </a:r>
            <a:r>
              <a:rPr lang="zh-CN" altLang="en-US" sz="1800" smtClean="0"/>
              <a:t>的服务应对奥运期间突发的大规模访问。</a:t>
            </a:r>
          </a:p>
          <a:p>
            <a:pPr eaLnBrk="1" hangingPunct="1"/>
            <a:r>
              <a:rPr lang="en-US" altLang="zh-CN" sz="1800" smtClean="0"/>
              <a:t>ChinaCache</a:t>
            </a:r>
            <a:r>
              <a:rPr lang="zh-CN" altLang="en-US" sz="1800" smtClean="0"/>
              <a:t>为奥运服务的带宽峰值达到</a:t>
            </a:r>
            <a:r>
              <a:rPr lang="en-US" altLang="zh-CN" sz="1800" smtClean="0"/>
              <a:t>200G</a:t>
            </a:r>
            <a:r>
              <a:rPr lang="zh-CN" altLang="en-US" sz="1800" smtClean="0"/>
              <a:t>；</a:t>
            </a:r>
          </a:p>
          <a:p>
            <a:pPr eaLnBrk="1" hangingPunct="1"/>
            <a:r>
              <a:rPr lang="en-US" altLang="zh-CN" sz="1800" smtClean="0"/>
              <a:t>ChinaCache</a:t>
            </a:r>
            <a:r>
              <a:rPr lang="zh-CN" altLang="en-US" sz="1800" smtClean="0"/>
              <a:t>提供了包括直播、点播、页面等各个服务产品；</a:t>
            </a:r>
          </a:p>
          <a:p>
            <a:pPr eaLnBrk="1" hangingPunct="1"/>
            <a:r>
              <a:rPr lang="en-US" altLang="zh-CN" sz="1800" smtClean="0"/>
              <a:t>ChinaCache</a:t>
            </a:r>
            <a:r>
              <a:rPr lang="zh-CN" altLang="en-US" sz="1800" smtClean="0"/>
              <a:t>共有</a:t>
            </a:r>
            <a:r>
              <a:rPr lang="en-US" altLang="zh-CN" sz="1800" smtClean="0"/>
              <a:t>2000</a:t>
            </a:r>
            <a:r>
              <a:rPr lang="zh-CN" altLang="en-US" sz="1800" smtClean="0"/>
              <a:t>台服务器参与了奥运服务。</a:t>
            </a:r>
          </a:p>
        </p:txBody>
      </p:sp>
      <p:pic>
        <p:nvPicPr>
          <p:cNvPr id="6149" name="Picture 9" descr="8月8日晚8时，第29届夏季奥林匹克运动会在国家体育场——“鸟巢”隆重开幕。这是开幕式上的大型文艺表演《美丽的奥林匹克》。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1379538"/>
            <a:ext cx="42037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1" descr="3d2390a05414529247106427">
            <a:hlinkClick r:id="rId3" tooltip="点击可查看原图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0" y="1352550"/>
            <a:ext cx="4318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图文：中国共产党全国代表大会开幕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" y="1431925"/>
            <a:ext cx="4322763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ChinaCache</a:t>
            </a:r>
            <a:r>
              <a:rPr lang="zh-CN" altLang="en-US" smtClean="0"/>
              <a:t>为</a:t>
            </a:r>
            <a:r>
              <a:rPr lang="en-US" altLang="zh-CN" smtClean="0"/>
              <a:t>17</a:t>
            </a:r>
            <a:r>
              <a:rPr lang="zh-CN" altLang="en-US" smtClean="0"/>
              <a:t>大网络直播提供服务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51000" y="4600575"/>
            <a:ext cx="7086600" cy="1755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1" lang="zh-CN" altLang="en-US" sz="1800" smtClean="0"/>
              <a:t>国内所有的</a:t>
            </a:r>
            <a:r>
              <a:rPr kumimoji="1" lang="en-US" altLang="zh-CN" sz="1800" smtClean="0"/>
              <a:t>17</a:t>
            </a:r>
            <a:r>
              <a:rPr kumimoji="1" lang="zh-CN" altLang="en-US" sz="1800" smtClean="0"/>
              <a:t>大网络直播均由</a:t>
            </a:r>
            <a:r>
              <a:rPr kumimoji="1" lang="en-US" altLang="zh-CN" sz="1800" smtClean="0"/>
              <a:t>ChinaCache</a:t>
            </a:r>
            <a:r>
              <a:rPr kumimoji="1" lang="zh-CN" altLang="en-US" sz="1800" smtClean="0"/>
              <a:t>提供服务</a:t>
            </a:r>
          </a:p>
          <a:p>
            <a:pPr eaLnBrk="1" hangingPunct="1">
              <a:lnSpc>
                <a:spcPct val="90000"/>
              </a:lnSpc>
            </a:pPr>
            <a:r>
              <a:rPr kumimoji="1" lang="en-US" altLang="zh-CN" sz="1800" smtClean="0"/>
              <a:t>ChinaCache</a:t>
            </a:r>
            <a:r>
              <a:rPr kumimoji="1" lang="zh-CN" altLang="en-US" sz="1800" smtClean="0"/>
              <a:t>为</a:t>
            </a:r>
            <a:r>
              <a:rPr kumimoji="1" lang="en-US" altLang="zh-CN" sz="1800" smtClean="0"/>
              <a:t>17</a:t>
            </a:r>
            <a:r>
              <a:rPr kumimoji="1" lang="zh-CN" altLang="en-US" sz="1800" smtClean="0"/>
              <a:t>大网络直播提供服务的带宽峰值达到</a:t>
            </a:r>
            <a:r>
              <a:rPr kumimoji="1" lang="en-US" altLang="zh-CN" sz="1800" smtClean="0"/>
              <a:t>75G</a:t>
            </a:r>
          </a:p>
          <a:p>
            <a:pPr eaLnBrk="1" hangingPunct="1">
              <a:lnSpc>
                <a:spcPct val="90000"/>
              </a:lnSpc>
            </a:pPr>
            <a:r>
              <a:rPr kumimoji="1" lang="en-US" altLang="zh-CN" sz="1800" smtClean="0"/>
              <a:t>ChinaCache</a:t>
            </a:r>
            <a:r>
              <a:rPr kumimoji="1" lang="zh-CN" altLang="en-US" sz="1800" smtClean="0"/>
              <a:t>为</a:t>
            </a:r>
            <a:r>
              <a:rPr kumimoji="1" lang="en-US" altLang="zh-CN" sz="1800" smtClean="0"/>
              <a:t>17</a:t>
            </a:r>
            <a:r>
              <a:rPr kumimoji="1" lang="zh-CN" altLang="en-US" sz="1800" smtClean="0"/>
              <a:t>大网络直播准备的带宽</a:t>
            </a:r>
            <a:r>
              <a:rPr kumimoji="1" lang="en-US" altLang="zh-CN" sz="1800" smtClean="0"/>
              <a:t>100G</a:t>
            </a:r>
          </a:p>
          <a:p>
            <a:pPr eaLnBrk="1" hangingPunct="1">
              <a:lnSpc>
                <a:spcPct val="90000"/>
              </a:lnSpc>
            </a:pPr>
            <a:r>
              <a:rPr kumimoji="1" lang="en-US" altLang="zh-CN" sz="1800" smtClean="0"/>
              <a:t>ChinaCache</a:t>
            </a:r>
            <a:r>
              <a:rPr kumimoji="1" lang="zh-CN" altLang="en-US" sz="1800" smtClean="0"/>
              <a:t>为</a:t>
            </a:r>
            <a:r>
              <a:rPr kumimoji="1" lang="en-US" altLang="zh-CN" sz="1800" smtClean="0"/>
              <a:t>17</a:t>
            </a:r>
            <a:r>
              <a:rPr kumimoji="1" lang="zh-CN" altLang="en-US" sz="1800" smtClean="0"/>
              <a:t>大网络直播准备的服务器</a:t>
            </a:r>
            <a:r>
              <a:rPr kumimoji="1" lang="en-US" altLang="zh-CN" sz="1800" smtClean="0"/>
              <a:t>900</a:t>
            </a:r>
            <a:r>
              <a:rPr kumimoji="1" lang="zh-CN" altLang="en-US" sz="1800" smtClean="0"/>
              <a:t>台</a:t>
            </a:r>
            <a:r>
              <a:rPr kumimoji="1" lang="en-US" altLang="zh-CN" sz="1800" smtClean="0"/>
              <a:t>,</a:t>
            </a:r>
            <a:r>
              <a:rPr kumimoji="1" lang="zh-CN" altLang="en-US" sz="1800" smtClean="0"/>
              <a:t>分布在全国近</a:t>
            </a:r>
            <a:r>
              <a:rPr kumimoji="1" lang="en-US" altLang="zh-CN" sz="1800" smtClean="0"/>
              <a:t>50</a:t>
            </a:r>
            <a:r>
              <a:rPr kumimoji="1" lang="zh-CN" altLang="en-US" sz="1800" smtClean="0"/>
              <a:t>个城市；</a:t>
            </a:r>
          </a:p>
          <a:p>
            <a:pPr eaLnBrk="1" hangingPunct="1">
              <a:lnSpc>
                <a:spcPct val="90000"/>
              </a:lnSpc>
            </a:pPr>
            <a:endParaRPr lang="en-US" altLang="zh-CN" sz="1800" smtClean="0"/>
          </a:p>
        </p:txBody>
      </p:sp>
      <p:pic>
        <p:nvPicPr>
          <p:cNvPr id="7173" name="Picture 5" descr="新一届政治局常委同记者见面胡锦涛讲话(图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8825" y="1436688"/>
            <a:ext cx="44100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zh-CN" sz="2400" smtClean="0">
                <a:latin typeface="宋体" pitchFamily="2" charset="-122"/>
              </a:rPr>
              <a:t>ChinaCache</a:t>
            </a:r>
            <a:r>
              <a:rPr kumimoji="1" lang="zh-CN" altLang="en-US" sz="2400" smtClean="0">
                <a:latin typeface="宋体" pitchFamily="2" charset="-122"/>
              </a:rPr>
              <a:t>成功为胡锦涛总书记做客人民网保驾护航</a:t>
            </a:r>
            <a:r>
              <a:rPr kumimoji="1" lang="zh-CN" altLang="en-US" sz="2400" smtClean="0"/>
              <a:t> </a:t>
            </a:r>
            <a:endParaRPr kumimoji="1" lang="zh-CN" altLang="en-US" sz="2400" b="0" smtClean="0"/>
          </a:p>
        </p:txBody>
      </p:sp>
      <p:pic>
        <p:nvPicPr>
          <p:cNvPr id="8195" name="Picture 4" descr="98169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546225"/>
            <a:ext cx="27876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1626139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900" y="1547813"/>
            <a:ext cx="6122988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444500" y="4648200"/>
            <a:ext cx="8191500" cy="200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altLang="zh-CN" sz="1800">
                <a:solidFill>
                  <a:schemeClr val="bg1"/>
                </a:solidFill>
              </a:rPr>
              <a:t>   2008</a:t>
            </a:r>
            <a:r>
              <a:rPr lang="zh-CN" altLang="en-US" sz="1800">
                <a:solidFill>
                  <a:schemeClr val="bg1"/>
                </a:solidFill>
              </a:rPr>
              <a:t>年</a:t>
            </a:r>
            <a:r>
              <a:rPr lang="en-US" altLang="zh-CN" sz="1800">
                <a:solidFill>
                  <a:schemeClr val="bg1"/>
                </a:solidFill>
              </a:rPr>
              <a:t>6</a:t>
            </a:r>
            <a:r>
              <a:rPr lang="zh-CN" altLang="en-US" sz="1800">
                <a:solidFill>
                  <a:schemeClr val="bg1"/>
                </a:solidFill>
              </a:rPr>
              <a:t>月</a:t>
            </a:r>
            <a:r>
              <a:rPr lang="en-US" altLang="zh-CN" sz="1800">
                <a:solidFill>
                  <a:schemeClr val="bg1"/>
                </a:solidFill>
              </a:rPr>
              <a:t>20</a:t>
            </a:r>
            <a:r>
              <a:rPr lang="zh-CN" altLang="en-US" sz="1800">
                <a:solidFill>
                  <a:schemeClr val="bg1"/>
                </a:solidFill>
              </a:rPr>
              <a:t>日上午，中共中央总书记、国家主席、中央军委主席胡锦涛来   </a:t>
            </a:r>
            <a:br>
              <a:rPr lang="zh-CN" altLang="en-US" sz="1800">
                <a:solidFill>
                  <a:schemeClr val="bg1"/>
                </a:solidFill>
              </a:rPr>
            </a:br>
            <a:r>
              <a:rPr lang="zh-CN" altLang="en-US" sz="1800">
                <a:solidFill>
                  <a:schemeClr val="bg1"/>
                </a:solidFill>
              </a:rPr>
              <a:t>      到人民日报社，通过人民网强国论坛同网友们在线交流。中国领先的</a:t>
            </a:r>
            <a:r>
              <a:rPr lang="en-US" altLang="zh-CN" sz="1800">
                <a:solidFill>
                  <a:schemeClr val="bg1"/>
                </a:solidFill>
              </a:rPr>
              <a:t>CDN</a:t>
            </a:r>
            <a:r>
              <a:rPr lang="zh-CN" altLang="en-US" sz="1800">
                <a:solidFill>
                  <a:schemeClr val="bg1"/>
                </a:solidFill>
              </a:rPr>
              <a:t>服</a:t>
            </a:r>
            <a:br>
              <a:rPr lang="zh-CN" altLang="en-US" sz="1800">
                <a:solidFill>
                  <a:schemeClr val="bg1"/>
                </a:solidFill>
              </a:rPr>
            </a:br>
            <a:r>
              <a:rPr lang="zh-CN" altLang="en-US" sz="1800">
                <a:solidFill>
                  <a:schemeClr val="bg1"/>
                </a:solidFill>
              </a:rPr>
              <a:t>      务提供商</a:t>
            </a:r>
            <a:r>
              <a:rPr lang="en-US" altLang="zh-CN" sz="1800">
                <a:solidFill>
                  <a:schemeClr val="bg1"/>
                </a:solidFill>
              </a:rPr>
              <a:t>ChinaCache</a:t>
            </a:r>
            <a:r>
              <a:rPr lang="zh-CN" altLang="en-US" sz="1800">
                <a:solidFill>
                  <a:schemeClr val="bg1"/>
                </a:solidFill>
              </a:rPr>
              <a:t>成功保障了现场直播的网络传输速度及传输质量。</a:t>
            </a:r>
          </a:p>
          <a:p>
            <a:r>
              <a:rPr lang="zh-CN" altLang="en-US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233488" y="4703763"/>
            <a:ext cx="675957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kumimoji="0" lang="zh-CN" altLang="en-US" sz="20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国家最高级别领导人使用蓝汛直播</a:t>
            </a:r>
          </a:p>
          <a:p>
            <a:pPr marL="381000" indent="-381000" algn="l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kumimoji="0" lang="en-US" altLang="zh-CN" sz="20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2009</a:t>
            </a:r>
            <a:r>
              <a:rPr kumimoji="0" lang="zh-CN" altLang="en-US" sz="20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年</a:t>
            </a:r>
            <a:r>
              <a:rPr kumimoji="0" lang="en-US" altLang="zh-CN" sz="20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2</a:t>
            </a:r>
            <a:r>
              <a:rPr kumimoji="0" lang="zh-CN" altLang="en-US" sz="20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月</a:t>
            </a:r>
            <a:r>
              <a:rPr kumimoji="0" lang="en-US" altLang="zh-CN" sz="20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28</a:t>
            </a:r>
            <a:r>
              <a:rPr kumimoji="0" lang="zh-CN" altLang="en-US" sz="20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日，温总理与网友对话，历时</a:t>
            </a:r>
            <a:r>
              <a:rPr kumimoji="0" lang="en-US" altLang="zh-CN" sz="20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4</a:t>
            </a:r>
            <a:r>
              <a:rPr kumimoji="0" lang="zh-CN" altLang="en-US" sz="20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小时，产生亿次访问量，并有数百万网民和国家领导人互动交流 </a:t>
            </a:r>
            <a:r>
              <a:rPr kumimoji="0" lang="en-US" altLang="zh-CN" sz="20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,300G</a:t>
            </a:r>
            <a:r>
              <a:rPr kumimoji="0" lang="zh-CN" altLang="en-US" sz="20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服务带宽，</a:t>
            </a:r>
            <a:r>
              <a:rPr kumimoji="0" lang="en-US" altLang="zh-CN" sz="20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5000</a:t>
            </a:r>
            <a:r>
              <a:rPr kumimoji="0" lang="zh-CN" altLang="en-US" sz="200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台服务器支撑，零差错提供服务。</a:t>
            </a:r>
          </a:p>
        </p:txBody>
      </p:sp>
      <p:pic>
        <p:nvPicPr>
          <p:cNvPr id="9219" name="Picture 5" descr="xin_0603061009260851016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8413" y="1757363"/>
            <a:ext cx="3976687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xin_53202062814484534274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763" y="1757363"/>
            <a:ext cx="403383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2189163" y="244475"/>
            <a:ext cx="525303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CN" sz="2400" b="1">
                <a:solidFill>
                  <a:schemeClr val="bg1"/>
                </a:solidFill>
              </a:rPr>
              <a:t>ChinaCache</a:t>
            </a:r>
            <a:r>
              <a:rPr kumimoji="0" lang="zh-CN" altLang="en-US" sz="2400" b="1">
                <a:solidFill>
                  <a:schemeClr val="bg1"/>
                </a:solidFill>
              </a:rPr>
              <a:t>为温家宝在新华网与网友</a:t>
            </a:r>
            <a:br>
              <a:rPr kumimoji="0" lang="zh-CN" altLang="en-US" sz="2400" b="1">
                <a:solidFill>
                  <a:schemeClr val="bg1"/>
                </a:solidFill>
              </a:rPr>
            </a:br>
            <a:r>
              <a:rPr kumimoji="0" lang="zh-CN" altLang="en-US" sz="2400" b="1">
                <a:solidFill>
                  <a:schemeClr val="bg1"/>
                </a:solidFill>
              </a:rPr>
              <a:t>视频访谈提供</a:t>
            </a:r>
            <a:r>
              <a:rPr kumimoji="0" lang="en-US" altLang="zh-CN" sz="2400" b="1">
                <a:solidFill>
                  <a:schemeClr val="bg1"/>
                </a:solidFill>
              </a:rPr>
              <a:t>CDN</a:t>
            </a:r>
            <a:r>
              <a:rPr kumimoji="0" lang="zh-CN" altLang="en-US" sz="2400" b="1">
                <a:solidFill>
                  <a:schemeClr val="bg1"/>
                </a:solidFill>
              </a:rPr>
              <a:t>加速服务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836" name="Line 92"/>
          <p:cNvSpPr>
            <a:spLocks noChangeShapeType="1"/>
          </p:cNvSpPr>
          <p:nvPr/>
        </p:nvSpPr>
        <p:spPr bwMode="auto">
          <a:xfrm flipV="1">
            <a:off x="5854700" y="4076700"/>
            <a:ext cx="1588" cy="2006600"/>
          </a:xfrm>
          <a:prstGeom prst="line">
            <a:avLst/>
          </a:prstGeom>
          <a:noFill/>
          <a:ln w="25400">
            <a:solidFill>
              <a:srgbClr val="4B87C3"/>
            </a:solidFill>
            <a:round/>
            <a:headEnd/>
            <a:tailEnd/>
          </a:ln>
        </p:spPr>
        <p:txBody>
          <a:bodyPr lIns="73025" tIns="36512" rIns="73025" bIns="36512"/>
          <a:lstStyle/>
          <a:p>
            <a:endParaRPr lang="en-US"/>
          </a:p>
        </p:txBody>
      </p:sp>
      <p:sp>
        <p:nvSpPr>
          <p:cNvPr id="415837" name="Line 93"/>
          <p:cNvSpPr>
            <a:spLocks noChangeShapeType="1"/>
          </p:cNvSpPr>
          <p:nvPr/>
        </p:nvSpPr>
        <p:spPr bwMode="auto">
          <a:xfrm flipV="1">
            <a:off x="4448175" y="4076700"/>
            <a:ext cx="1588" cy="2006600"/>
          </a:xfrm>
          <a:prstGeom prst="line">
            <a:avLst/>
          </a:prstGeom>
          <a:noFill/>
          <a:ln w="25400">
            <a:solidFill>
              <a:srgbClr val="4B87C3"/>
            </a:solidFill>
            <a:round/>
            <a:headEnd/>
            <a:tailEnd/>
          </a:ln>
        </p:spPr>
        <p:txBody>
          <a:bodyPr lIns="73025" tIns="36512" rIns="73025" bIns="36512"/>
          <a:lstStyle/>
          <a:p>
            <a:endParaRPr lang="en-US"/>
          </a:p>
        </p:txBody>
      </p:sp>
      <p:sp>
        <p:nvSpPr>
          <p:cNvPr id="415835" name="Line 91"/>
          <p:cNvSpPr>
            <a:spLocks noChangeShapeType="1"/>
          </p:cNvSpPr>
          <p:nvPr/>
        </p:nvSpPr>
        <p:spPr bwMode="auto">
          <a:xfrm flipV="1">
            <a:off x="2865438" y="4076700"/>
            <a:ext cx="1587" cy="2006600"/>
          </a:xfrm>
          <a:prstGeom prst="line">
            <a:avLst/>
          </a:prstGeom>
          <a:noFill/>
          <a:ln w="25400">
            <a:solidFill>
              <a:srgbClr val="4B87C3"/>
            </a:solidFill>
            <a:round/>
            <a:headEnd/>
            <a:tailEnd/>
          </a:ln>
        </p:spPr>
        <p:txBody>
          <a:bodyPr lIns="73025" tIns="36512" rIns="73025" bIns="36512"/>
          <a:lstStyle/>
          <a:p>
            <a:endParaRPr lang="en-US"/>
          </a:p>
        </p:txBody>
      </p:sp>
      <p:sp>
        <p:nvSpPr>
          <p:cNvPr id="415834" name="Line 90"/>
          <p:cNvSpPr>
            <a:spLocks noChangeShapeType="1"/>
          </p:cNvSpPr>
          <p:nvPr/>
        </p:nvSpPr>
        <p:spPr bwMode="auto">
          <a:xfrm flipV="1">
            <a:off x="273050" y="4076700"/>
            <a:ext cx="1588" cy="2006600"/>
          </a:xfrm>
          <a:prstGeom prst="line">
            <a:avLst/>
          </a:prstGeom>
          <a:noFill/>
          <a:ln w="25400">
            <a:solidFill>
              <a:srgbClr val="4B87C3"/>
            </a:solidFill>
            <a:round/>
            <a:headEnd/>
            <a:tailEnd/>
          </a:ln>
        </p:spPr>
        <p:txBody>
          <a:bodyPr lIns="73025" tIns="36512" rIns="73025" bIns="36512"/>
          <a:lstStyle/>
          <a:p>
            <a:endParaRPr lang="en-US"/>
          </a:p>
        </p:txBody>
      </p:sp>
      <p:sp>
        <p:nvSpPr>
          <p:cNvPr id="415833" name="Line 89"/>
          <p:cNvSpPr>
            <a:spLocks noChangeShapeType="1"/>
          </p:cNvSpPr>
          <p:nvPr/>
        </p:nvSpPr>
        <p:spPr bwMode="auto">
          <a:xfrm flipV="1">
            <a:off x="1423988" y="4076700"/>
            <a:ext cx="1587" cy="2006600"/>
          </a:xfrm>
          <a:prstGeom prst="line">
            <a:avLst/>
          </a:prstGeom>
          <a:noFill/>
          <a:ln w="25400">
            <a:solidFill>
              <a:srgbClr val="4B87C3"/>
            </a:solidFill>
            <a:round/>
            <a:headEnd/>
            <a:tailEnd/>
          </a:ln>
        </p:spPr>
        <p:txBody>
          <a:bodyPr lIns="73025" tIns="36512" rIns="73025" bIns="36512"/>
          <a:lstStyle/>
          <a:p>
            <a:endParaRPr lang="en-US"/>
          </a:p>
        </p:txBody>
      </p:sp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2038350" y="381000"/>
            <a:ext cx="7867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spcBef>
                <a:spcPct val="0"/>
              </a:spcBef>
              <a:buFontTx/>
              <a:buNone/>
            </a:pPr>
            <a:r>
              <a:rPr kumimoji="0" lang="en-US" altLang="zh-CN" sz="2800" b="1">
                <a:solidFill>
                  <a:schemeClr val="bg1"/>
                </a:solidFill>
                <a:latin typeface="Grotesque MT" pitchFamily="2" charset="0"/>
              </a:rPr>
              <a:t>ChinaCache </a:t>
            </a:r>
            <a:r>
              <a:rPr kumimoji="0" lang="zh-CN" altLang="en-US" sz="2800" b="1">
                <a:solidFill>
                  <a:schemeClr val="bg1"/>
                </a:solidFill>
                <a:latin typeface="Grotesque MT" pitchFamily="2" charset="0"/>
              </a:rPr>
              <a:t>的发展历程</a:t>
            </a:r>
          </a:p>
        </p:txBody>
      </p:sp>
      <p:sp>
        <p:nvSpPr>
          <p:cNvPr id="415747" name="Line 3"/>
          <p:cNvSpPr>
            <a:spLocks noChangeShapeType="1"/>
          </p:cNvSpPr>
          <p:nvPr/>
        </p:nvSpPr>
        <p:spPr bwMode="auto">
          <a:xfrm flipV="1">
            <a:off x="7286625" y="4076700"/>
            <a:ext cx="1588" cy="2006600"/>
          </a:xfrm>
          <a:prstGeom prst="line">
            <a:avLst/>
          </a:prstGeom>
          <a:noFill/>
          <a:ln w="25400">
            <a:solidFill>
              <a:srgbClr val="4B87C3"/>
            </a:solidFill>
            <a:round/>
            <a:headEnd/>
            <a:tailEnd/>
          </a:ln>
        </p:spPr>
        <p:txBody>
          <a:bodyPr lIns="73025" tIns="36512" rIns="73025" bIns="36512"/>
          <a:lstStyle/>
          <a:p>
            <a:endParaRPr lang="en-US"/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14288" y="3770313"/>
            <a:ext cx="9129712" cy="28098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pPr>
              <a:buFontTx/>
              <a:buNone/>
            </a:pPr>
            <a:endParaRPr kumimoji="0" lang="zh-CN" altLang="zh-CN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407988" y="3811588"/>
            <a:ext cx="8736012" cy="201612"/>
          </a:xfrm>
          <a:prstGeom prst="rect">
            <a:avLst/>
          </a:prstGeom>
          <a:solidFill>
            <a:srgbClr val="CCCCCC"/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pPr>
              <a:buFontTx/>
              <a:buNone/>
            </a:pPr>
            <a:endParaRPr kumimoji="0" lang="zh-CN" altLang="zh-CN" sz="18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0388" y="3708400"/>
            <a:ext cx="558800" cy="412750"/>
            <a:chOff x="2172" y="2856"/>
            <a:chExt cx="370" cy="296"/>
          </a:xfrm>
        </p:grpSpPr>
        <p:sp>
          <p:nvSpPr>
            <p:cNvPr id="10313" name="Oval 7"/>
            <p:cNvSpPr>
              <a:spLocks noChangeArrowheads="1"/>
            </p:cNvSpPr>
            <p:nvPr/>
          </p:nvSpPr>
          <p:spPr bwMode="auto">
            <a:xfrm>
              <a:off x="2200" y="2856"/>
              <a:ext cx="296" cy="296"/>
            </a:xfrm>
            <a:prstGeom prst="ellipse">
              <a:avLst/>
            </a:prstGeom>
            <a:solidFill>
              <a:srgbClr val="4B87C3"/>
            </a:solidFill>
            <a:ln w="9525" algn="ctr">
              <a:noFill/>
              <a:round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>
                <a:buFontTx/>
                <a:buNone/>
              </a:pPr>
              <a:endParaRPr kumimoji="0" lang="zh-CN" altLang="zh-CN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314" name="Text Box 8"/>
            <p:cNvSpPr txBox="1">
              <a:spLocks noChangeArrowheads="1"/>
            </p:cNvSpPr>
            <p:nvPr/>
          </p:nvSpPr>
          <p:spPr bwMode="auto">
            <a:xfrm>
              <a:off x="2172" y="2917"/>
              <a:ext cx="370" cy="1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82124" tIns="41061" rIns="82124" bIns="41061">
              <a:spAutoFit/>
            </a:bodyPr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b="1">
                  <a:solidFill>
                    <a:schemeClr val="bg1"/>
                  </a:solidFill>
                  <a:latin typeface="Arial" charset="0"/>
                </a:rPr>
                <a:t>1999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36650" y="3708400"/>
            <a:ext cx="558800" cy="412750"/>
            <a:chOff x="1748" y="2672"/>
            <a:chExt cx="371" cy="296"/>
          </a:xfrm>
        </p:grpSpPr>
        <p:sp>
          <p:nvSpPr>
            <p:cNvPr id="10311" name="Oval 10"/>
            <p:cNvSpPr>
              <a:spLocks noChangeArrowheads="1"/>
            </p:cNvSpPr>
            <p:nvPr/>
          </p:nvSpPr>
          <p:spPr bwMode="auto">
            <a:xfrm>
              <a:off x="1784" y="2672"/>
              <a:ext cx="296" cy="296"/>
            </a:xfrm>
            <a:prstGeom prst="ellipse">
              <a:avLst/>
            </a:prstGeom>
            <a:solidFill>
              <a:srgbClr val="336599"/>
            </a:solidFill>
            <a:ln w="9525" algn="ctr">
              <a:noFill/>
              <a:round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>
                <a:buFontTx/>
                <a:buNone/>
              </a:pPr>
              <a:endParaRPr kumimoji="0" lang="zh-CN" altLang="zh-CN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312" name="Text Box 11"/>
            <p:cNvSpPr txBox="1">
              <a:spLocks noChangeArrowheads="1"/>
            </p:cNvSpPr>
            <p:nvPr/>
          </p:nvSpPr>
          <p:spPr bwMode="auto">
            <a:xfrm>
              <a:off x="1748" y="2733"/>
              <a:ext cx="371" cy="1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82124" tIns="41061" rIns="82124" bIns="41061">
              <a:spAutoFit/>
            </a:bodyPr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b="1">
                  <a:solidFill>
                    <a:schemeClr val="bg1"/>
                  </a:solidFill>
                  <a:latin typeface="Arial" charset="0"/>
                </a:rPr>
                <a:t>2000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7375" y="3708400"/>
            <a:ext cx="533400" cy="412750"/>
            <a:chOff x="1748" y="2672"/>
            <a:chExt cx="352" cy="296"/>
          </a:xfrm>
        </p:grpSpPr>
        <p:sp>
          <p:nvSpPr>
            <p:cNvPr id="10309" name="Oval 14"/>
            <p:cNvSpPr>
              <a:spLocks noChangeArrowheads="1"/>
            </p:cNvSpPr>
            <p:nvPr/>
          </p:nvSpPr>
          <p:spPr bwMode="auto">
            <a:xfrm>
              <a:off x="1784" y="2672"/>
              <a:ext cx="296" cy="296"/>
            </a:xfrm>
            <a:prstGeom prst="ellipse">
              <a:avLst/>
            </a:prstGeom>
            <a:solidFill>
              <a:srgbClr val="4B87C3"/>
            </a:solidFill>
            <a:ln w="9525" algn="ctr">
              <a:noFill/>
              <a:round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>
                <a:buFontTx/>
                <a:buNone/>
              </a:pPr>
              <a:endParaRPr kumimoji="0" lang="zh-CN" altLang="zh-CN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310" name="Text Box 15"/>
            <p:cNvSpPr txBox="1">
              <a:spLocks noChangeArrowheads="1"/>
            </p:cNvSpPr>
            <p:nvPr/>
          </p:nvSpPr>
          <p:spPr bwMode="auto">
            <a:xfrm>
              <a:off x="1748" y="2733"/>
              <a:ext cx="35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b="1">
                  <a:solidFill>
                    <a:schemeClr val="bg1"/>
                  </a:solidFill>
                  <a:latin typeface="Arial" charset="0"/>
                </a:rPr>
                <a:t>2001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576513" y="3708400"/>
            <a:ext cx="531812" cy="412750"/>
            <a:chOff x="1748" y="2672"/>
            <a:chExt cx="352" cy="296"/>
          </a:xfrm>
        </p:grpSpPr>
        <p:sp>
          <p:nvSpPr>
            <p:cNvPr id="10307" name="Oval 17"/>
            <p:cNvSpPr>
              <a:spLocks noChangeArrowheads="1"/>
            </p:cNvSpPr>
            <p:nvPr/>
          </p:nvSpPr>
          <p:spPr bwMode="auto">
            <a:xfrm>
              <a:off x="1784" y="2672"/>
              <a:ext cx="296" cy="296"/>
            </a:xfrm>
            <a:prstGeom prst="ellipse">
              <a:avLst/>
            </a:prstGeom>
            <a:solidFill>
              <a:srgbClr val="336599"/>
            </a:solidFill>
            <a:ln w="9525" algn="ctr">
              <a:noFill/>
              <a:round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>
                <a:buFontTx/>
                <a:buNone/>
              </a:pPr>
              <a:endParaRPr kumimoji="0" lang="zh-CN" altLang="zh-CN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308" name="Text Box 18"/>
            <p:cNvSpPr txBox="1">
              <a:spLocks noChangeArrowheads="1"/>
            </p:cNvSpPr>
            <p:nvPr/>
          </p:nvSpPr>
          <p:spPr bwMode="auto">
            <a:xfrm>
              <a:off x="1748" y="2733"/>
              <a:ext cx="35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b="1">
                  <a:solidFill>
                    <a:schemeClr val="bg1"/>
                  </a:solidFill>
                  <a:latin typeface="Arial" charset="0"/>
                </a:rPr>
                <a:t>2002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340100" y="3708400"/>
            <a:ext cx="531813" cy="412750"/>
            <a:chOff x="1748" y="2672"/>
            <a:chExt cx="352" cy="296"/>
          </a:xfrm>
        </p:grpSpPr>
        <p:sp>
          <p:nvSpPr>
            <p:cNvPr id="10305" name="Oval 20"/>
            <p:cNvSpPr>
              <a:spLocks noChangeArrowheads="1"/>
            </p:cNvSpPr>
            <p:nvPr/>
          </p:nvSpPr>
          <p:spPr bwMode="auto">
            <a:xfrm>
              <a:off x="1784" y="2672"/>
              <a:ext cx="296" cy="296"/>
            </a:xfrm>
            <a:prstGeom prst="ellipse">
              <a:avLst/>
            </a:prstGeom>
            <a:solidFill>
              <a:srgbClr val="4B87C3"/>
            </a:solidFill>
            <a:ln w="9525" algn="ctr">
              <a:noFill/>
              <a:round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>
                <a:buFontTx/>
                <a:buNone/>
              </a:pPr>
              <a:endParaRPr kumimoji="0" lang="zh-CN" altLang="zh-CN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306" name="Text Box 21"/>
            <p:cNvSpPr txBox="1">
              <a:spLocks noChangeArrowheads="1"/>
            </p:cNvSpPr>
            <p:nvPr/>
          </p:nvSpPr>
          <p:spPr bwMode="auto">
            <a:xfrm>
              <a:off x="1748" y="2733"/>
              <a:ext cx="35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b="1">
                  <a:solidFill>
                    <a:schemeClr val="bg1"/>
                  </a:solidFill>
                  <a:latin typeface="Arial" charset="0"/>
                </a:rPr>
                <a:t>2003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132263" y="3708400"/>
            <a:ext cx="531812" cy="412750"/>
            <a:chOff x="1748" y="2672"/>
            <a:chExt cx="352" cy="296"/>
          </a:xfrm>
        </p:grpSpPr>
        <p:sp>
          <p:nvSpPr>
            <p:cNvPr id="10303" name="Oval 23"/>
            <p:cNvSpPr>
              <a:spLocks noChangeArrowheads="1"/>
            </p:cNvSpPr>
            <p:nvPr/>
          </p:nvSpPr>
          <p:spPr bwMode="auto">
            <a:xfrm>
              <a:off x="1784" y="2672"/>
              <a:ext cx="296" cy="296"/>
            </a:xfrm>
            <a:prstGeom prst="ellipse">
              <a:avLst/>
            </a:prstGeom>
            <a:solidFill>
              <a:srgbClr val="336599"/>
            </a:solidFill>
            <a:ln w="9525" algn="ctr">
              <a:noFill/>
              <a:round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>
                <a:buFontTx/>
                <a:buNone/>
              </a:pPr>
              <a:endParaRPr kumimoji="0" lang="zh-CN" altLang="zh-CN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304" name="Text Box 24"/>
            <p:cNvSpPr txBox="1">
              <a:spLocks noChangeArrowheads="1"/>
            </p:cNvSpPr>
            <p:nvPr/>
          </p:nvSpPr>
          <p:spPr bwMode="auto">
            <a:xfrm>
              <a:off x="1748" y="2733"/>
              <a:ext cx="35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b="1">
                  <a:solidFill>
                    <a:schemeClr val="bg1"/>
                  </a:solidFill>
                  <a:latin typeface="Arial" charset="0"/>
                </a:rPr>
                <a:t>2004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4860925" y="3708400"/>
            <a:ext cx="531813" cy="412750"/>
            <a:chOff x="1748" y="2672"/>
            <a:chExt cx="352" cy="296"/>
          </a:xfrm>
        </p:grpSpPr>
        <p:sp>
          <p:nvSpPr>
            <p:cNvPr id="10301" name="Oval 26"/>
            <p:cNvSpPr>
              <a:spLocks noChangeArrowheads="1"/>
            </p:cNvSpPr>
            <p:nvPr/>
          </p:nvSpPr>
          <p:spPr bwMode="auto">
            <a:xfrm>
              <a:off x="1784" y="2672"/>
              <a:ext cx="296" cy="296"/>
            </a:xfrm>
            <a:prstGeom prst="ellipse">
              <a:avLst/>
            </a:prstGeom>
            <a:solidFill>
              <a:srgbClr val="4B87C3"/>
            </a:solidFill>
            <a:ln w="9525" algn="ctr">
              <a:noFill/>
              <a:round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>
                <a:buFontTx/>
                <a:buNone/>
              </a:pPr>
              <a:endParaRPr kumimoji="0" lang="zh-CN" altLang="zh-CN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302" name="Text Box 27"/>
            <p:cNvSpPr txBox="1">
              <a:spLocks noChangeArrowheads="1"/>
            </p:cNvSpPr>
            <p:nvPr/>
          </p:nvSpPr>
          <p:spPr bwMode="auto">
            <a:xfrm>
              <a:off x="1748" y="2733"/>
              <a:ext cx="35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b="1">
                  <a:solidFill>
                    <a:schemeClr val="bg1"/>
                  </a:solidFill>
                  <a:latin typeface="Arial" charset="0"/>
                </a:rPr>
                <a:t>2005</a:t>
              </a: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5576888" y="3708400"/>
            <a:ext cx="531812" cy="412750"/>
            <a:chOff x="1748" y="2672"/>
            <a:chExt cx="352" cy="296"/>
          </a:xfrm>
        </p:grpSpPr>
        <p:sp>
          <p:nvSpPr>
            <p:cNvPr id="10299" name="Oval 29"/>
            <p:cNvSpPr>
              <a:spLocks noChangeArrowheads="1"/>
            </p:cNvSpPr>
            <p:nvPr/>
          </p:nvSpPr>
          <p:spPr bwMode="auto">
            <a:xfrm>
              <a:off x="1784" y="2672"/>
              <a:ext cx="296" cy="296"/>
            </a:xfrm>
            <a:prstGeom prst="ellipse">
              <a:avLst/>
            </a:prstGeom>
            <a:solidFill>
              <a:srgbClr val="336599"/>
            </a:solidFill>
            <a:ln w="9525" algn="ctr">
              <a:noFill/>
              <a:round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>
                <a:buFontTx/>
                <a:buNone/>
              </a:pPr>
              <a:endParaRPr kumimoji="0" lang="zh-CN" altLang="zh-CN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300" name="Text Box 30"/>
            <p:cNvSpPr txBox="1">
              <a:spLocks noChangeArrowheads="1"/>
            </p:cNvSpPr>
            <p:nvPr/>
          </p:nvSpPr>
          <p:spPr bwMode="auto">
            <a:xfrm>
              <a:off x="1748" y="2733"/>
              <a:ext cx="35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b="1">
                  <a:solidFill>
                    <a:schemeClr val="bg1"/>
                  </a:solidFill>
                  <a:latin typeface="Arial" charset="0"/>
                </a:rPr>
                <a:t>2006</a:t>
              </a:r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6280150" y="3708400"/>
            <a:ext cx="531813" cy="412750"/>
            <a:chOff x="1748" y="2672"/>
            <a:chExt cx="352" cy="296"/>
          </a:xfrm>
        </p:grpSpPr>
        <p:sp>
          <p:nvSpPr>
            <p:cNvPr id="10297" name="Oval 32"/>
            <p:cNvSpPr>
              <a:spLocks noChangeArrowheads="1"/>
            </p:cNvSpPr>
            <p:nvPr/>
          </p:nvSpPr>
          <p:spPr bwMode="auto">
            <a:xfrm>
              <a:off x="1784" y="2672"/>
              <a:ext cx="296" cy="296"/>
            </a:xfrm>
            <a:prstGeom prst="ellipse">
              <a:avLst/>
            </a:prstGeom>
            <a:solidFill>
              <a:srgbClr val="4B87C3"/>
            </a:solidFill>
            <a:ln w="9525" algn="ctr">
              <a:noFill/>
              <a:round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>
                <a:buFontTx/>
                <a:buNone/>
              </a:pPr>
              <a:endParaRPr kumimoji="0" lang="zh-CN" altLang="zh-CN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298" name="Text Box 33"/>
            <p:cNvSpPr txBox="1">
              <a:spLocks noChangeArrowheads="1"/>
            </p:cNvSpPr>
            <p:nvPr/>
          </p:nvSpPr>
          <p:spPr bwMode="auto">
            <a:xfrm>
              <a:off x="1748" y="2733"/>
              <a:ext cx="35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b="1">
                  <a:solidFill>
                    <a:schemeClr val="bg1"/>
                  </a:solidFill>
                  <a:latin typeface="Arial" charset="0"/>
                </a:rPr>
                <a:t>2007</a:t>
              </a:r>
            </a:p>
          </p:txBody>
        </p:sp>
      </p:grpSp>
      <p:sp>
        <p:nvSpPr>
          <p:cNvPr id="415780" name="Text Box 36"/>
          <p:cNvSpPr txBox="1">
            <a:spLocks noChangeArrowheads="1"/>
          </p:cNvSpPr>
          <p:nvPr/>
        </p:nvSpPr>
        <p:spPr bwMode="auto">
          <a:xfrm>
            <a:off x="438150" y="4354513"/>
            <a:ext cx="5524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>
                <a:solidFill>
                  <a:schemeClr val="bg1"/>
                </a:solidFill>
              </a:rPr>
              <a:t>公司成立</a:t>
            </a:r>
          </a:p>
        </p:txBody>
      </p:sp>
      <p:sp>
        <p:nvSpPr>
          <p:cNvPr id="415782" name="Text Box 38"/>
          <p:cNvSpPr txBox="1">
            <a:spLocks noChangeArrowheads="1"/>
          </p:cNvSpPr>
          <p:nvPr/>
        </p:nvSpPr>
        <p:spPr bwMode="auto">
          <a:xfrm>
            <a:off x="1527175" y="4424363"/>
            <a:ext cx="1382713" cy="115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zh-CN" altLang="en-US">
                <a:solidFill>
                  <a:schemeClr val="bg1"/>
                </a:solidFill>
              </a:rPr>
              <a:t>第一个</a:t>
            </a:r>
            <a:r>
              <a:rPr lang="en-US" altLang="zh-CN">
                <a:solidFill>
                  <a:schemeClr val="bg1"/>
                </a:solidFill>
              </a:rPr>
              <a:t>CDN</a:t>
            </a:r>
            <a:r>
              <a:rPr lang="zh-CN" altLang="en-US">
                <a:solidFill>
                  <a:schemeClr val="bg1"/>
                </a:solidFill>
              </a:rPr>
              <a:t>商业用户新浪网，顺利完成</a:t>
            </a:r>
            <a:r>
              <a:rPr lang="en-US" altLang="zh-CN">
                <a:solidFill>
                  <a:schemeClr val="bg1"/>
                </a:solidFill>
              </a:rPr>
              <a:t>2000</a:t>
            </a:r>
            <a:r>
              <a:rPr lang="zh-CN" altLang="en-US">
                <a:solidFill>
                  <a:schemeClr val="bg1"/>
                </a:solidFill>
              </a:rPr>
              <a:t>年悉尼奥运会的服务</a:t>
            </a:r>
          </a:p>
        </p:txBody>
      </p:sp>
      <p:sp>
        <p:nvSpPr>
          <p:cNvPr id="415783" name="Line 39"/>
          <p:cNvSpPr>
            <a:spLocks noChangeShapeType="1"/>
          </p:cNvSpPr>
          <p:nvPr/>
        </p:nvSpPr>
        <p:spPr bwMode="auto">
          <a:xfrm flipV="1">
            <a:off x="811213" y="1771650"/>
            <a:ext cx="1587" cy="1924050"/>
          </a:xfrm>
          <a:prstGeom prst="line">
            <a:avLst/>
          </a:prstGeom>
          <a:noFill/>
          <a:ln w="25400">
            <a:solidFill>
              <a:srgbClr val="4B87C3"/>
            </a:solidFill>
            <a:round/>
            <a:headEnd/>
            <a:tailEnd/>
          </a:ln>
        </p:spPr>
        <p:txBody>
          <a:bodyPr lIns="73025" tIns="36512" rIns="73025" bIns="36512"/>
          <a:lstStyle/>
          <a:p>
            <a:endParaRPr lang="en-US"/>
          </a:p>
        </p:txBody>
      </p:sp>
      <p:sp>
        <p:nvSpPr>
          <p:cNvPr id="415785" name="Line 41"/>
          <p:cNvSpPr>
            <a:spLocks noChangeShapeType="1"/>
          </p:cNvSpPr>
          <p:nvPr/>
        </p:nvSpPr>
        <p:spPr bwMode="auto">
          <a:xfrm flipV="1">
            <a:off x="2144713" y="1784350"/>
            <a:ext cx="1587" cy="1924050"/>
          </a:xfrm>
          <a:prstGeom prst="line">
            <a:avLst/>
          </a:prstGeom>
          <a:noFill/>
          <a:ln w="25400">
            <a:solidFill>
              <a:srgbClr val="4B87C3"/>
            </a:solidFill>
            <a:round/>
            <a:headEnd/>
            <a:tailEnd/>
          </a:ln>
        </p:spPr>
        <p:txBody>
          <a:bodyPr lIns="73025" tIns="36512" rIns="73025" bIns="36512"/>
          <a:lstStyle/>
          <a:p>
            <a:endParaRPr lang="en-US"/>
          </a:p>
        </p:txBody>
      </p:sp>
      <p:sp>
        <p:nvSpPr>
          <p:cNvPr id="415786" name="Line 42"/>
          <p:cNvSpPr>
            <a:spLocks noChangeShapeType="1"/>
          </p:cNvSpPr>
          <p:nvPr/>
        </p:nvSpPr>
        <p:spPr bwMode="auto">
          <a:xfrm flipV="1">
            <a:off x="3619500" y="1784350"/>
            <a:ext cx="1588" cy="1924050"/>
          </a:xfrm>
          <a:prstGeom prst="line">
            <a:avLst/>
          </a:prstGeom>
          <a:noFill/>
          <a:ln w="25400">
            <a:solidFill>
              <a:srgbClr val="4B87C3"/>
            </a:solidFill>
            <a:round/>
            <a:headEnd/>
            <a:tailEnd/>
          </a:ln>
        </p:spPr>
        <p:txBody>
          <a:bodyPr lIns="73025" tIns="36512" rIns="73025" bIns="36512"/>
          <a:lstStyle/>
          <a:p>
            <a:endParaRPr lang="en-US"/>
          </a:p>
        </p:txBody>
      </p:sp>
      <p:sp>
        <p:nvSpPr>
          <p:cNvPr id="415787" name="Line 43"/>
          <p:cNvSpPr>
            <a:spLocks noChangeShapeType="1"/>
          </p:cNvSpPr>
          <p:nvPr/>
        </p:nvSpPr>
        <p:spPr bwMode="auto">
          <a:xfrm flipV="1">
            <a:off x="5138738" y="1784350"/>
            <a:ext cx="1587" cy="1924050"/>
          </a:xfrm>
          <a:prstGeom prst="line">
            <a:avLst/>
          </a:prstGeom>
          <a:noFill/>
          <a:ln w="25400">
            <a:solidFill>
              <a:srgbClr val="4B87C3"/>
            </a:solidFill>
            <a:round/>
            <a:headEnd/>
            <a:tailEnd/>
          </a:ln>
        </p:spPr>
        <p:txBody>
          <a:bodyPr lIns="73025" tIns="36512" rIns="73025" bIns="36512"/>
          <a:lstStyle/>
          <a:p>
            <a:endParaRPr lang="en-US"/>
          </a:p>
        </p:txBody>
      </p:sp>
      <p:sp>
        <p:nvSpPr>
          <p:cNvPr id="415788" name="Text Box 44"/>
          <p:cNvSpPr txBox="1">
            <a:spLocks noChangeArrowheads="1"/>
          </p:cNvSpPr>
          <p:nvPr/>
        </p:nvSpPr>
        <p:spPr bwMode="auto">
          <a:xfrm>
            <a:off x="920750" y="1789113"/>
            <a:ext cx="995363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zh-CN" altLang="en-US">
                <a:solidFill>
                  <a:schemeClr val="bg1"/>
                </a:solidFill>
              </a:rPr>
              <a:t>开始</a:t>
            </a:r>
            <a:r>
              <a:rPr lang="en-US" altLang="zh-CN">
                <a:solidFill>
                  <a:schemeClr val="bg1"/>
                </a:solidFill>
              </a:rPr>
              <a:t>CDN</a:t>
            </a:r>
            <a:r>
              <a:rPr lang="zh-CN" altLang="en-US">
                <a:solidFill>
                  <a:schemeClr val="bg1"/>
                </a:solidFill>
              </a:rPr>
              <a:t>试验网络的建设</a:t>
            </a:r>
          </a:p>
        </p:txBody>
      </p:sp>
      <p:sp>
        <p:nvSpPr>
          <p:cNvPr id="415789" name="Text Box 45"/>
          <p:cNvSpPr txBox="1">
            <a:spLocks noChangeArrowheads="1"/>
          </p:cNvSpPr>
          <p:nvPr/>
        </p:nvSpPr>
        <p:spPr bwMode="auto">
          <a:xfrm>
            <a:off x="2322513" y="1743075"/>
            <a:ext cx="1203325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zh-CN" altLang="en-US">
                <a:solidFill>
                  <a:schemeClr val="bg1"/>
                </a:solidFill>
              </a:rPr>
              <a:t>获得信息产业部</a:t>
            </a:r>
            <a:r>
              <a:rPr lang="en-US" altLang="zh-CN">
                <a:solidFill>
                  <a:schemeClr val="bg1"/>
                </a:solidFill>
              </a:rPr>
              <a:t>CDN</a:t>
            </a:r>
            <a:r>
              <a:rPr lang="zh-CN" altLang="en-US">
                <a:solidFill>
                  <a:schemeClr val="bg1"/>
                </a:solidFill>
              </a:rPr>
              <a:t>专项增值业务经营许可</a:t>
            </a:r>
          </a:p>
        </p:txBody>
      </p:sp>
      <p:sp>
        <p:nvSpPr>
          <p:cNvPr id="415790" name="Text Box 46"/>
          <p:cNvSpPr txBox="1">
            <a:spLocks noChangeArrowheads="1"/>
          </p:cNvSpPr>
          <p:nvPr/>
        </p:nvSpPr>
        <p:spPr bwMode="auto">
          <a:xfrm>
            <a:off x="3013075" y="4373563"/>
            <a:ext cx="1293813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成功为CCTV.com</a:t>
            </a:r>
            <a:r>
              <a:rPr lang="zh-CN" altLang="en-US">
                <a:solidFill>
                  <a:schemeClr val="bg1"/>
                </a:solidFill>
              </a:rPr>
              <a:t>全国两会网上直播提供支持</a:t>
            </a:r>
          </a:p>
        </p:txBody>
      </p:sp>
      <p:sp>
        <p:nvSpPr>
          <p:cNvPr id="415791" name="Text Box 47"/>
          <p:cNvSpPr txBox="1">
            <a:spLocks noChangeArrowheads="1"/>
          </p:cNvSpPr>
          <p:nvPr/>
        </p:nvSpPr>
        <p:spPr bwMode="auto">
          <a:xfrm>
            <a:off x="3873500" y="1768475"/>
            <a:ext cx="1076325" cy="115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zh-CN" altLang="en-US">
                <a:solidFill>
                  <a:schemeClr val="bg1"/>
                </a:solidFill>
              </a:rPr>
              <a:t>成功为中央电视台提供</a:t>
            </a:r>
            <a:r>
              <a:rPr lang="en-US" altLang="zh-CN">
                <a:solidFill>
                  <a:schemeClr val="bg1"/>
                </a:solidFill>
              </a:rPr>
              <a:t>2003</a:t>
            </a:r>
            <a:r>
              <a:rPr lang="zh-CN" altLang="en-US">
                <a:solidFill>
                  <a:schemeClr val="bg1"/>
                </a:solidFill>
              </a:rPr>
              <a:t>春节联欢晚会网上直播服务</a:t>
            </a:r>
          </a:p>
        </p:txBody>
      </p:sp>
      <p:sp>
        <p:nvSpPr>
          <p:cNvPr id="415792" name="Text Box 48"/>
          <p:cNvSpPr txBox="1">
            <a:spLocks noChangeArrowheads="1"/>
          </p:cNvSpPr>
          <p:nvPr/>
        </p:nvSpPr>
        <p:spPr bwMode="auto">
          <a:xfrm>
            <a:off x="4665663" y="4348163"/>
            <a:ext cx="1206500" cy="136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kumimoji="0" lang="zh-CN" altLang="en-US">
                <a:solidFill>
                  <a:schemeClr val="bg1"/>
                </a:solidFill>
              </a:rPr>
              <a:t>国新办、新华网、人民网、网易等网站签约采用</a:t>
            </a:r>
            <a:r>
              <a:rPr kumimoji="0" lang="en-US" altLang="zh-CN">
                <a:solidFill>
                  <a:schemeClr val="bg1"/>
                </a:solidFill>
              </a:rPr>
              <a:t>CDN</a:t>
            </a:r>
            <a:r>
              <a:rPr kumimoji="0" lang="zh-CN" altLang="en-US">
                <a:solidFill>
                  <a:schemeClr val="bg1"/>
                </a:solidFill>
              </a:rPr>
              <a:t>加速服务</a:t>
            </a:r>
          </a:p>
        </p:txBody>
      </p:sp>
      <p:sp>
        <p:nvSpPr>
          <p:cNvPr id="415794" name="Text Box 50"/>
          <p:cNvSpPr txBox="1">
            <a:spLocks noChangeArrowheads="1"/>
          </p:cNvSpPr>
          <p:nvPr/>
        </p:nvSpPr>
        <p:spPr bwMode="auto">
          <a:xfrm>
            <a:off x="5981700" y="4360863"/>
            <a:ext cx="1365250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全面承载中华人民共和国人民政府网站</a:t>
            </a:r>
            <a:r>
              <a:rPr lang="zh-CN" altLang="en-US">
                <a:solidFill>
                  <a:schemeClr val="bg1"/>
                </a:solidFill>
              </a:rPr>
              <a:t>的</a:t>
            </a:r>
            <a:r>
              <a:rPr lang="en-US" altLang="en-US">
                <a:solidFill>
                  <a:schemeClr val="bg1"/>
                </a:solidFill>
              </a:rPr>
              <a:t>CDN服务 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5795" name="Text Box 51"/>
          <p:cNvSpPr txBox="1">
            <a:spLocks noChangeArrowheads="1"/>
          </p:cNvSpPr>
          <p:nvPr/>
        </p:nvSpPr>
        <p:spPr bwMode="auto">
          <a:xfrm>
            <a:off x="7299325" y="4411663"/>
            <a:ext cx="1076325" cy="179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zh-CN" altLang="en-US">
                <a:solidFill>
                  <a:schemeClr val="bg1"/>
                </a:solidFill>
              </a:rPr>
              <a:t>在全国</a:t>
            </a:r>
            <a:r>
              <a:rPr lang="en-US" altLang="zh-CN">
                <a:solidFill>
                  <a:schemeClr val="bg1"/>
                </a:solidFill>
              </a:rPr>
              <a:t>40</a:t>
            </a:r>
            <a:r>
              <a:rPr lang="zh-CN" altLang="en-US">
                <a:solidFill>
                  <a:schemeClr val="bg1"/>
                </a:solidFill>
              </a:rPr>
              <a:t>多个大中城市拥有近</a:t>
            </a:r>
            <a:r>
              <a:rPr lang="en-US" altLang="zh-CN">
                <a:solidFill>
                  <a:schemeClr val="bg1"/>
                </a:solidFill>
              </a:rPr>
              <a:t>500G</a:t>
            </a:r>
            <a:r>
              <a:rPr lang="zh-CN" altLang="en-US">
                <a:solidFill>
                  <a:schemeClr val="bg1"/>
                </a:solidFill>
              </a:rPr>
              <a:t>带宽，全面保障</a:t>
            </a:r>
            <a:r>
              <a:rPr lang="en-US" altLang="zh-CN">
                <a:solidFill>
                  <a:schemeClr val="bg1"/>
                </a:solidFill>
              </a:rPr>
              <a:t>2008</a:t>
            </a:r>
            <a:r>
              <a:rPr lang="zh-CN" altLang="en-US">
                <a:solidFill>
                  <a:schemeClr val="bg1"/>
                </a:solidFill>
              </a:rPr>
              <a:t>北京奥运会网上直播</a:t>
            </a:r>
          </a:p>
        </p:txBody>
      </p:sp>
      <p:sp>
        <p:nvSpPr>
          <p:cNvPr id="415805" name="Line 61"/>
          <p:cNvSpPr>
            <a:spLocks noChangeShapeType="1"/>
          </p:cNvSpPr>
          <p:nvPr/>
        </p:nvSpPr>
        <p:spPr bwMode="auto">
          <a:xfrm flipV="1">
            <a:off x="6570663" y="1771650"/>
            <a:ext cx="1587" cy="1924050"/>
          </a:xfrm>
          <a:prstGeom prst="line">
            <a:avLst/>
          </a:prstGeom>
          <a:noFill/>
          <a:ln w="25400">
            <a:solidFill>
              <a:srgbClr val="4B87C3"/>
            </a:solidFill>
            <a:round/>
            <a:headEnd/>
            <a:tailEnd/>
          </a:ln>
        </p:spPr>
        <p:txBody>
          <a:bodyPr lIns="73025" tIns="36512" rIns="73025" bIns="36512"/>
          <a:lstStyle/>
          <a:p>
            <a:endParaRPr lang="en-US"/>
          </a:p>
        </p:txBody>
      </p:sp>
      <p:sp>
        <p:nvSpPr>
          <p:cNvPr id="415811" name="Text Box 67"/>
          <p:cNvSpPr txBox="1">
            <a:spLocks noChangeArrowheads="1"/>
          </p:cNvSpPr>
          <p:nvPr/>
        </p:nvSpPr>
        <p:spPr bwMode="auto">
          <a:xfrm>
            <a:off x="5345113" y="1743075"/>
            <a:ext cx="1074737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zh-CN" altLang="en-US">
                <a:solidFill>
                  <a:schemeClr val="bg1"/>
                </a:solidFill>
              </a:rPr>
              <a:t>陆续与宝马、雀巢、诺基亚等知名企业开始合作</a:t>
            </a:r>
          </a:p>
        </p:txBody>
      </p: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7737475" y="3702050"/>
            <a:ext cx="533400" cy="412750"/>
            <a:chOff x="1748" y="2672"/>
            <a:chExt cx="352" cy="296"/>
          </a:xfrm>
        </p:grpSpPr>
        <p:sp>
          <p:nvSpPr>
            <p:cNvPr id="10295" name="Oval 78"/>
            <p:cNvSpPr>
              <a:spLocks noChangeArrowheads="1"/>
            </p:cNvSpPr>
            <p:nvPr/>
          </p:nvSpPr>
          <p:spPr bwMode="auto">
            <a:xfrm>
              <a:off x="1784" y="2672"/>
              <a:ext cx="296" cy="296"/>
            </a:xfrm>
            <a:prstGeom prst="ellipse">
              <a:avLst/>
            </a:prstGeom>
            <a:solidFill>
              <a:srgbClr val="4B87C3"/>
            </a:solidFill>
            <a:ln w="9525" algn="ctr">
              <a:noFill/>
              <a:round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>
                <a:buFontTx/>
                <a:buNone/>
              </a:pPr>
              <a:endParaRPr kumimoji="0" lang="zh-CN" altLang="zh-CN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296" name="Text Box 79"/>
            <p:cNvSpPr txBox="1">
              <a:spLocks noChangeArrowheads="1"/>
            </p:cNvSpPr>
            <p:nvPr/>
          </p:nvSpPr>
          <p:spPr bwMode="auto">
            <a:xfrm>
              <a:off x="1748" y="2733"/>
              <a:ext cx="35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b="1">
                  <a:solidFill>
                    <a:schemeClr val="bg1"/>
                  </a:solidFill>
                  <a:latin typeface="Arial" charset="0"/>
                </a:rPr>
                <a:t>2009</a:t>
              </a:r>
            </a:p>
          </p:txBody>
        </p:sp>
      </p:grpSp>
      <p:sp>
        <p:nvSpPr>
          <p:cNvPr id="415825" name="Line 81"/>
          <p:cNvSpPr>
            <a:spLocks noChangeShapeType="1"/>
          </p:cNvSpPr>
          <p:nvPr/>
        </p:nvSpPr>
        <p:spPr bwMode="auto">
          <a:xfrm flipV="1">
            <a:off x="8004175" y="1771650"/>
            <a:ext cx="1588" cy="1924050"/>
          </a:xfrm>
          <a:prstGeom prst="line">
            <a:avLst/>
          </a:prstGeom>
          <a:noFill/>
          <a:ln w="25400">
            <a:solidFill>
              <a:srgbClr val="4B87C3"/>
            </a:solidFill>
            <a:round/>
            <a:headEnd/>
            <a:tailEnd/>
          </a:ln>
        </p:spPr>
        <p:txBody>
          <a:bodyPr lIns="73025" tIns="36512" rIns="73025" bIns="36512"/>
          <a:lstStyle/>
          <a:p>
            <a:endParaRPr lang="en-US"/>
          </a:p>
        </p:txBody>
      </p:sp>
      <p:sp>
        <p:nvSpPr>
          <p:cNvPr id="415826" name="Text Box 82"/>
          <p:cNvSpPr txBox="1">
            <a:spLocks noChangeArrowheads="1"/>
          </p:cNvSpPr>
          <p:nvPr/>
        </p:nvSpPr>
        <p:spPr bwMode="auto">
          <a:xfrm>
            <a:off x="8053388" y="1752600"/>
            <a:ext cx="1076325" cy="115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zh-CN" altLang="en-US">
                <a:solidFill>
                  <a:schemeClr val="bg1"/>
                </a:solidFill>
              </a:rPr>
              <a:t>实现视频直播温总理网上访谈，满足</a:t>
            </a:r>
            <a:r>
              <a:rPr lang="en-US" altLang="zh-CN">
                <a:solidFill>
                  <a:schemeClr val="bg1"/>
                </a:solidFill>
              </a:rPr>
              <a:t>112</a:t>
            </a:r>
            <a:r>
              <a:rPr lang="zh-CN" altLang="en-US">
                <a:solidFill>
                  <a:schemeClr val="bg1"/>
                </a:solidFill>
              </a:rPr>
              <a:t>万人同时访问</a:t>
            </a:r>
          </a:p>
        </p:txBody>
      </p:sp>
      <p:grpSp>
        <p:nvGrpSpPr>
          <p:cNvPr id="12" name="Group 83"/>
          <p:cNvGrpSpPr>
            <a:grpSpLocks/>
          </p:cNvGrpSpPr>
          <p:nvPr/>
        </p:nvGrpSpPr>
        <p:grpSpPr bwMode="auto">
          <a:xfrm>
            <a:off x="-15875" y="3702050"/>
            <a:ext cx="558800" cy="412750"/>
            <a:chOff x="1748" y="2672"/>
            <a:chExt cx="371" cy="296"/>
          </a:xfrm>
        </p:grpSpPr>
        <p:sp>
          <p:nvSpPr>
            <p:cNvPr id="10293" name="Oval 84"/>
            <p:cNvSpPr>
              <a:spLocks noChangeArrowheads="1"/>
            </p:cNvSpPr>
            <p:nvPr/>
          </p:nvSpPr>
          <p:spPr bwMode="auto">
            <a:xfrm>
              <a:off x="1784" y="2672"/>
              <a:ext cx="296" cy="296"/>
            </a:xfrm>
            <a:prstGeom prst="ellipse">
              <a:avLst/>
            </a:prstGeom>
            <a:solidFill>
              <a:srgbClr val="336599"/>
            </a:solidFill>
            <a:ln w="9525" algn="ctr">
              <a:noFill/>
              <a:round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>
                <a:buFontTx/>
                <a:buNone/>
              </a:pPr>
              <a:endParaRPr kumimoji="0" lang="zh-CN" altLang="zh-CN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294" name="Text Box 85"/>
            <p:cNvSpPr txBox="1">
              <a:spLocks noChangeArrowheads="1"/>
            </p:cNvSpPr>
            <p:nvPr/>
          </p:nvSpPr>
          <p:spPr bwMode="auto">
            <a:xfrm>
              <a:off x="1748" y="2733"/>
              <a:ext cx="371" cy="1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82124" tIns="41061" rIns="82124" bIns="41061">
              <a:spAutoFit/>
            </a:bodyPr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b="1">
                  <a:solidFill>
                    <a:schemeClr val="bg1"/>
                  </a:solidFill>
                  <a:latin typeface="Arial" charset="0"/>
                </a:rPr>
                <a:t>1998</a:t>
              </a:r>
            </a:p>
          </p:txBody>
        </p:sp>
      </p:grpSp>
      <p:grpSp>
        <p:nvGrpSpPr>
          <p:cNvPr id="13" name="Group 86"/>
          <p:cNvGrpSpPr>
            <a:grpSpLocks/>
          </p:cNvGrpSpPr>
          <p:nvPr/>
        </p:nvGrpSpPr>
        <p:grpSpPr bwMode="auto">
          <a:xfrm>
            <a:off x="6983413" y="3702050"/>
            <a:ext cx="531812" cy="412750"/>
            <a:chOff x="1748" y="2672"/>
            <a:chExt cx="352" cy="296"/>
          </a:xfrm>
        </p:grpSpPr>
        <p:sp>
          <p:nvSpPr>
            <p:cNvPr id="10291" name="Oval 87"/>
            <p:cNvSpPr>
              <a:spLocks noChangeArrowheads="1"/>
            </p:cNvSpPr>
            <p:nvPr/>
          </p:nvSpPr>
          <p:spPr bwMode="auto">
            <a:xfrm>
              <a:off x="1784" y="2672"/>
              <a:ext cx="296" cy="296"/>
            </a:xfrm>
            <a:prstGeom prst="ellipse">
              <a:avLst/>
            </a:prstGeom>
            <a:solidFill>
              <a:srgbClr val="336599"/>
            </a:solidFill>
            <a:ln w="9525" algn="ctr">
              <a:noFill/>
              <a:round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>
                <a:buFontTx/>
                <a:buNone/>
              </a:pPr>
              <a:endParaRPr kumimoji="0" lang="zh-CN" altLang="zh-CN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292" name="Text Box 88"/>
            <p:cNvSpPr txBox="1">
              <a:spLocks noChangeArrowheads="1"/>
            </p:cNvSpPr>
            <p:nvPr/>
          </p:nvSpPr>
          <p:spPr bwMode="auto">
            <a:xfrm>
              <a:off x="1748" y="2733"/>
              <a:ext cx="35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/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b="1">
                  <a:solidFill>
                    <a:schemeClr val="bg1"/>
                  </a:solidFill>
                  <a:latin typeface="Arial" charset="0"/>
                </a:rPr>
                <a:t>2008</a:t>
              </a:r>
            </a:p>
          </p:txBody>
        </p:sp>
      </p:grpSp>
      <p:sp>
        <p:nvSpPr>
          <p:cNvPr id="415838" name="Text Box 94"/>
          <p:cNvSpPr txBox="1">
            <a:spLocks noChangeArrowheads="1"/>
          </p:cNvSpPr>
          <p:nvPr/>
        </p:nvSpPr>
        <p:spPr bwMode="auto">
          <a:xfrm>
            <a:off x="6753225" y="1765300"/>
            <a:ext cx="1076325" cy="115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zh-CN" altLang="en-US">
                <a:solidFill>
                  <a:schemeClr val="bg1"/>
                </a:solidFill>
              </a:rPr>
              <a:t>全面加速微软操作系统在中国大陆地区系统补丁下载</a:t>
            </a:r>
          </a:p>
        </p:txBody>
      </p:sp>
      <p:pic>
        <p:nvPicPr>
          <p:cNvPr id="415839" name="Picture 95" descr="logo-s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5113" y="5703888"/>
            <a:ext cx="12319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840" name="Picture 96" descr="logo_channel_x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9038" y="3054350"/>
            <a:ext cx="13271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841" name="Picture 97" descr="menu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5764213"/>
            <a:ext cx="10810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842" name="Picture 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8063" y="5424488"/>
            <a:ext cx="1030287" cy="709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5844" name="Picture 1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2900" y="2814638"/>
            <a:ext cx="889000" cy="568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5846" name="Picture 1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9088" y="3006725"/>
            <a:ext cx="12414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847" name="Picture 10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32788" y="4878388"/>
            <a:ext cx="803275" cy="77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5848" name="Picture 104" descr="温总理访谈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59738" y="2973388"/>
            <a:ext cx="106203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849" name="Picture 105" descr="两会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21013" y="5451475"/>
            <a:ext cx="10890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850" name="Picture 106" descr="ISP-CDN license 02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74913" y="2679700"/>
            <a:ext cx="68103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5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5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5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5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5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5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5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5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5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5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5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5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1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1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5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5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5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5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5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5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15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5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500"/>
                            </p:stCondLst>
                            <p:childTnLst>
                              <p:par>
                                <p:cTn id="13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1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41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15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5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5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15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41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1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1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1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15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15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1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1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1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41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1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1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15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15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15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15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41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1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1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836" grpId="0" animBg="1"/>
      <p:bldP spid="415837" grpId="0" animBg="1"/>
      <p:bldP spid="415835" grpId="0" animBg="1"/>
      <p:bldP spid="415834" grpId="0" animBg="1"/>
      <p:bldP spid="415833" grpId="0" animBg="1"/>
      <p:bldP spid="415747" grpId="0" animBg="1"/>
      <p:bldP spid="415780" grpId="0"/>
      <p:bldP spid="415782" grpId="0"/>
      <p:bldP spid="415783" grpId="0" animBg="1"/>
      <p:bldP spid="415785" grpId="0" animBg="1"/>
      <p:bldP spid="415786" grpId="0" animBg="1"/>
      <p:bldP spid="415787" grpId="0" animBg="1"/>
      <p:bldP spid="415788" grpId="0"/>
      <p:bldP spid="415789" grpId="0"/>
      <p:bldP spid="415790" grpId="0"/>
      <p:bldP spid="415791" grpId="0"/>
      <p:bldP spid="415794" grpId="0"/>
      <p:bldP spid="415795" grpId="0"/>
      <p:bldP spid="415805" grpId="0" animBg="1"/>
      <p:bldP spid="415811" grpId="0"/>
      <p:bldP spid="415825" grpId="0" animBg="1"/>
      <p:bldP spid="415826" grpId="0"/>
      <p:bldP spid="4158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23813" y="1516063"/>
            <a:ext cx="6692900" cy="4916487"/>
            <a:chOff x="15" y="955"/>
            <a:chExt cx="4216" cy="3097"/>
          </a:xfrm>
        </p:grpSpPr>
        <p:sp>
          <p:nvSpPr>
            <p:cNvPr id="12307" name="Freeform 3"/>
            <p:cNvSpPr>
              <a:spLocks/>
            </p:cNvSpPr>
            <p:nvPr/>
          </p:nvSpPr>
          <p:spPr bwMode="auto">
            <a:xfrm>
              <a:off x="15" y="955"/>
              <a:ext cx="4216" cy="2933"/>
            </a:xfrm>
            <a:custGeom>
              <a:avLst/>
              <a:gdLst>
                <a:gd name="T0" fmla="*/ 2774 w 4216"/>
                <a:gd name="T1" fmla="*/ 2767 h 2933"/>
                <a:gd name="T2" fmla="*/ 2680 w 4216"/>
                <a:gd name="T3" fmla="*/ 2820 h 2933"/>
                <a:gd name="T4" fmla="*/ 2531 w 4216"/>
                <a:gd name="T5" fmla="*/ 2910 h 2933"/>
                <a:gd name="T6" fmla="*/ 2395 w 4216"/>
                <a:gd name="T7" fmla="*/ 2839 h 2933"/>
                <a:gd name="T8" fmla="*/ 2227 w 4216"/>
                <a:gd name="T9" fmla="*/ 2743 h 2933"/>
                <a:gd name="T10" fmla="*/ 2017 w 4216"/>
                <a:gd name="T11" fmla="*/ 2767 h 2933"/>
                <a:gd name="T12" fmla="*/ 1934 w 4216"/>
                <a:gd name="T13" fmla="*/ 2853 h 2933"/>
                <a:gd name="T14" fmla="*/ 1736 w 4216"/>
                <a:gd name="T15" fmla="*/ 2667 h 2933"/>
                <a:gd name="T16" fmla="*/ 1719 w 4216"/>
                <a:gd name="T17" fmla="*/ 2390 h 2933"/>
                <a:gd name="T18" fmla="*/ 1566 w 4216"/>
                <a:gd name="T19" fmla="*/ 2317 h 2933"/>
                <a:gd name="T20" fmla="*/ 1409 w 4216"/>
                <a:gd name="T21" fmla="*/ 2278 h 2933"/>
                <a:gd name="T22" fmla="*/ 1152 w 4216"/>
                <a:gd name="T23" fmla="*/ 2341 h 2933"/>
                <a:gd name="T24" fmla="*/ 1044 w 4216"/>
                <a:gd name="T25" fmla="*/ 2374 h 2933"/>
                <a:gd name="T26" fmla="*/ 942 w 4216"/>
                <a:gd name="T27" fmla="*/ 2370 h 2933"/>
                <a:gd name="T28" fmla="*/ 838 w 4216"/>
                <a:gd name="T29" fmla="*/ 2353 h 2933"/>
                <a:gd name="T30" fmla="*/ 746 w 4216"/>
                <a:gd name="T31" fmla="*/ 2302 h 2933"/>
                <a:gd name="T32" fmla="*/ 705 w 4216"/>
                <a:gd name="T33" fmla="*/ 2258 h 2933"/>
                <a:gd name="T34" fmla="*/ 532 w 4216"/>
                <a:gd name="T35" fmla="*/ 2174 h 2933"/>
                <a:gd name="T36" fmla="*/ 455 w 4216"/>
                <a:gd name="T37" fmla="*/ 2147 h 2933"/>
                <a:gd name="T38" fmla="*/ 379 w 4216"/>
                <a:gd name="T39" fmla="*/ 2115 h 2933"/>
                <a:gd name="T40" fmla="*/ 353 w 4216"/>
                <a:gd name="T41" fmla="*/ 2039 h 2933"/>
                <a:gd name="T42" fmla="*/ 373 w 4216"/>
                <a:gd name="T43" fmla="*/ 2003 h 2933"/>
                <a:gd name="T44" fmla="*/ 397 w 4216"/>
                <a:gd name="T45" fmla="*/ 1945 h 2933"/>
                <a:gd name="T46" fmla="*/ 377 w 4216"/>
                <a:gd name="T47" fmla="*/ 1876 h 2933"/>
                <a:gd name="T48" fmla="*/ 444 w 4216"/>
                <a:gd name="T49" fmla="*/ 1803 h 2933"/>
                <a:gd name="T50" fmla="*/ 430 w 4216"/>
                <a:gd name="T51" fmla="*/ 1741 h 2933"/>
                <a:gd name="T52" fmla="*/ 383 w 4216"/>
                <a:gd name="T53" fmla="*/ 1709 h 2933"/>
                <a:gd name="T54" fmla="*/ 202 w 4216"/>
                <a:gd name="T55" fmla="*/ 1723 h 2933"/>
                <a:gd name="T56" fmla="*/ 165 w 4216"/>
                <a:gd name="T57" fmla="*/ 1689 h 2933"/>
                <a:gd name="T58" fmla="*/ 100 w 4216"/>
                <a:gd name="T59" fmla="*/ 1623 h 2933"/>
                <a:gd name="T60" fmla="*/ 92 w 4216"/>
                <a:gd name="T61" fmla="*/ 1597 h 2933"/>
                <a:gd name="T62" fmla="*/ 71 w 4216"/>
                <a:gd name="T63" fmla="*/ 1330 h 2933"/>
                <a:gd name="T64" fmla="*/ 346 w 4216"/>
                <a:gd name="T65" fmla="*/ 1221 h 2933"/>
                <a:gd name="T66" fmla="*/ 591 w 4216"/>
                <a:gd name="T67" fmla="*/ 822 h 2933"/>
                <a:gd name="T68" fmla="*/ 907 w 4216"/>
                <a:gd name="T69" fmla="*/ 526 h 2933"/>
                <a:gd name="T70" fmla="*/ 1132 w 4216"/>
                <a:gd name="T71" fmla="*/ 612 h 2933"/>
                <a:gd name="T72" fmla="*/ 1923 w 4216"/>
                <a:gd name="T73" fmla="*/ 1115 h 2933"/>
                <a:gd name="T74" fmla="*/ 2395 w 4216"/>
                <a:gd name="T75" fmla="*/ 1130 h 2933"/>
                <a:gd name="T76" fmla="*/ 2700 w 4216"/>
                <a:gd name="T77" fmla="*/ 907 h 2933"/>
                <a:gd name="T78" fmla="*/ 3129 w 4216"/>
                <a:gd name="T79" fmla="*/ 650 h 2933"/>
                <a:gd name="T80" fmla="*/ 3043 w 4216"/>
                <a:gd name="T81" fmla="*/ 428 h 2933"/>
                <a:gd name="T82" fmla="*/ 3231 w 4216"/>
                <a:gd name="T83" fmla="*/ 110 h 2933"/>
                <a:gd name="T84" fmla="*/ 3606 w 4216"/>
                <a:gd name="T85" fmla="*/ 112 h 2933"/>
                <a:gd name="T86" fmla="*/ 3904 w 4216"/>
                <a:gd name="T87" fmla="*/ 497 h 2933"/>
                <a:gd name="T88" fmla="*/ 4132 w 4216"/>
                <a:gd name="T89" fmla="*/ 577 h 2933"/>
                <a:gd name="T90" fmla="*/ 4014 w 4216"/>
                <a:gd name="T91" fmla="*/ 869 h 2933"/>
                <a:gd name="T92" fmla="*/ 3761 w 4216"/>
                <a:gd name="T93" fmla="*/ 1181 h 2933"/>
                <a:gd name="T94" fmla="*/ 3359 w 4216"/>
                <a:gd name="T95" fmla="*/ 1415 h 2933"/>
                <a:gd name="T96" fmla="*/ 3298 w 4216"/>
                <a:gd name="T97" fmla="*/ 1397 h 2933"/>
                <a:gd name="T98" fmla="*/ 3147 w 4216"/>
                <a:gd name="T99" fmla="*/ 1415 h 2933"/>
                <a:gd name="T100" fmla="*/ 3102 w 4216"/>
                <a:gd name="T101" fmla="*/ 1556 h 2933"/>
                <a:gd name="T102" fmla="*/ 3302 w 4216"/>
                <a:gd name="T103" fmla="*/ 1587 h 2933"/>
                <a:gd name="T104" fmla="*/ 3329 w 4216"/>
                <a:gd name="T105" fmla="*/ 1627 h 2933"/>
                <a:gd name="T106" fmla="*/ 3200 w 4216"/>
                <a:gd name="T107" fmla="*/ 1701 h 2933"/>
                <a:gd name="T108" fmla="*/ 3288 w 4216"/>
                <a:gd name="T109" fmla="*/ 2021 h 2933"/>
                <a:gd name="T110" fmla="*/ 3288 w 4216"/>
                <a:gd name="T111" fmla="*/ 2084 h 2933"/>
                <a:gd name="T112" fmla="*/ 3274 w 4216"/>
                <a:gd name="T113" fmla="*/ 2178 h 2933"/>
                <a:gd name="T114" fmla="*/ 3296 w 4216"/>
                <a:gd name="T115" fmla="*/ 2262 h 2933"/>
                <a:gd name="T116" fmla="*/ 3198 w 4216"/>
                <a:gd name="T117" fmla="*/ 2441 h 2933"/>
                <a:gd name="T118" fmla="*/ 3155 w 4216"/>
                <a:gd name="T119" fmla="*/ 2529 h 2933"/>
                <a:gd name="T120" fmla="*/ 3102 w 4216"/>
                <a:gd name="T121" fmla="*/ 2606 h 2933"/>
                <a:gd name="T122" fmla="*/ 3015 w 4216"/>
                <a:gd name="T123" fmla="*/ 2682 h 2933"/>
                <a:gd name="T124" fmla="*/ 2870 w 4216"/>
                <a:gd name="T125" fmla="*/ 2747 h 29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16"/>
                <a:gd name="T190" fmla="*/ 0 h 2933"/>
                <a:gd name="T191" fmla="*/ 4216 w 4216"/>
                <a:gd name="T192" fmla="*/ 2933 h 29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16" h="2933">
                  <a:moveTo>
                    <a:pt x="2819" y="2767"/>
                  </a:moveTo>
                  <a:lnTo>
                    <a:pt x="2813" y="2774"/>
                  </a:lnTo>
                  <a:lnTo>
                    <a:pt x="2813" y="2771"/>
                  </a:lnTo>
                  <a:lnTo>
                    <a:pt x="2811" y="2767"/>
                  </a:lnTo>
                  <a:lnTo>
                    <a:pt x="2807" y="2763"/>
                  </a:lnTo>
                  <a:lnTo>
                    <a:pt x="2798" y="2765"/>
                  </a:lnTo>
                  <a:lnTo>
                    <a:pt x="2794" y="2767"/>
                  </a:lnTo>
                  <a:lnTo>
                    <a:pt x="2794" y="2769"/>
                  </a:lnTo>
                  <a:lnTo>
                    <a:pt x="2800" y="2776"/>
                  </a:lnTo>
                  <a:lnTo>
                    <a:pt x="2778" y="2780"/>
                  </a:lnTo>
                  <a:lnTo>
                    <a:pt x="2776" y="2774"/>
                  </a:lnTo>
                  <a:lnTo>
                    <a:pt x="2778" y="2772"/>
                  </a:lnTo>
                  <a:lnTo>
                    <a:pt x="2774" y="2767"/>
                  </a:lnTo>
                  <a:lnTo>
                    <a:pt x="2762" y="2757"/>
                  </a:lnTo>
                  <a:lnTo>
                    <a:pt x="2752" y="2753"/>
                  </a:lnTo>
                  <a:lnTo>
                    <a:pt x="2749" y="2745"/>
                  </a:lnTo>
                  <a:lnTo>
                    <a:pt x="2747" y="2786"/>
                  </a:lnTo>
                  <a:lnTo>
                    <a:pt x="2743" y="2788"/>
                  </a:lnTo>
                  <a:lnTo>
                    <a:pt x="2739" y="2788"/>
                  </a:lnTo>
                  <a:lnTo>
                    <a:pt x="2719" y="2769"/>
                  </a:lnTo>
                  <a:lnTo>
                    <a:pt x="2715" y="2761"/>
                  </a:lnTo>
                  <a:lnTo>
                    <a:pt x="2707" y="2792"/>
                  </a:lnTo>
                  <a:lnTo>
                    <a:pt x="2707" y="2808"/>
                  </a:lnTo>
                  <a:lnTo>
                    <a:pt x="2703" y="2812"/>
                  </a:lnTo>
                  <a:lnTo>
                    <a:pt x="2700" y="2810"/>
                  </a:lnTo>
                  <a:lnTo>
                    <a:pt x="2680" y="2820"/>
                  </a:lnTo>
                  <a:lnTo>
                    <a:pt x="2666" y="2822"/>
                  </a:lnTo>
                  <a:lnTo>
                    <a:pt x="2658" y="2825"/>
                  </a:lnTo>
                  <a:lnTo>
                    <a:pt x="2647" y="2825"/>
                  </a:lnTo>
                  <a:lnTo>
                    <a:pt x="2643" y="2822"/>
                  </a:lnTo>
                  <a:lnTo>
                    <a:pt x="2631" y="2823"/>
                  </a:lnTo>
                  <a:lnTo>
                    <a:pt x="2617" y="2837"/>
                  </a:lnTo>
                  <a:lnTo>
                    <a:pt x="2586" y="2843"/>
                  </a:lnTo>
                  <a:lnTo>
                    <a:pt x="2576" y="2841"/>
                  </a:lnTo>
                  <a:lnTo>
                    <a:pt x="2572" y="2845"/>
                  </a:lnTo>
                  <a:lnTo>
                    <a:pt x="2543" y="2857"/>
                  </a:lnTo>
                  <a:lnTo>
                    <a:pt x="2531" y="2853"/>
                  </a:lnTo>
                  <a:lnTo>
                    <a:pt x="2517" y="2886"/>
                  </a:lnTo>
                  <a:lnTo>
                    <a:pt x="2531" y="2910"/>
                  </a:lnTo>
                  <a:lnTo>
                    <a:pt x="2531" y="2926"/>
                  </a:lnTo>
                  <a:lnTo>
                    <a:pt x="2511" y="2933"/>
                  </a:lnTo>
                  <a:lnTo>
                    <a:pt x="2497" y="2926"/>
                  </a:lnTo>
                  <a:lnTo>
                    <a:pt x="2476" y="2878"/>
                  </a:lnTo>
                  <a:lnTo>
                    <a:pt x="2486" y="2847"/>
                  </a:lnTo>
                  <a:lnTo>
                    <a:pt x="2480" y="2837"/>
                  </a:lnTo>
                  <a:lnTo>
                    <a:pt x="2460" y="2849"/>
                  </a:lnTo>
                  <a:lnTo>
                    <a:pt x="2446" y="2851"/>
                  </a:lnTo>
                  <a:lnTo>
                    <a:pt x="2441" y="2843"/>
                  </a:lnTo>
                  <a:lnTo>
                    <a:pt x="2439" y="2837"/>
                  </a:lnTo>
                  <a:lnTo>
                    <a:pt x="2405" y="2827"/>
                  </a:lnTo>
                  <a:lnTo>
                    <a:pt x="2401" y="2827"/>
                  </a:lnTo>
                  <a:lnTo>
                    <a:pt x="2395" y="2839"/>
                  </a:lnTo>
                  <a:lnTo>
                    <a:pt x="2384" y="2841"/>
                  </a:lnTo>
                  <a:lnTo>
                    <a:pt x="2384" y="2849"/>
                  </a:lnTo>
                  <a:lnTo>
                    <a:pt x="2380" y="2837"/>
                  </a:lnTo>
                  <a:lnTo>
                    <a:pt x="2362" y="2845"/>
                  </a:lnTo>
                  <a:lnTo>
                    <a:pt x="2354" y="2839"/>
                  </a:lnTo>
                  <a:lnTo>
                    <a:pt x="2317" y="2837"/>
                  </a:lnTo>
                  <a:lnTo>
                    <a:pt x="2311" y="2831"/>
                  </a:lnTo>
                  <a:lnTo>
                    <a:pt x="2282" y="2814"/>
                  </a:lnTo>
                  <a:lnTo>
                    <a:pt x="2272" y="2800"/>
                  </a:lnTo>
                  <a:lnTo>
                    <a:pt x="2268" y="2780"/>
                  </a:lnTo>
                  <a:lnTo>
                    <a:pt x="2274" y="2761"/>
                  </a:lnTo>
                  <a:lnTo>
                    <a:pt x="2268" y="2749"/>
                  </a:lnTo>
                  <a:lnTo>
                    <a:pt x="2227" y="2743"/>
                  </a:lnTo>
                  <a:lnTo>
                    <a:pt x="2174" y="2718"/>
                  </a:lnTo>
                  <a:lnTo>
                    <a:pt x="2164" y="2720"/>
                  </a:lnTo>
                  <a:lnTo>
                    <a:pt x="2140" y="2741"/>
                  </a:lnTo>
                  <a:lnTo>
                    <a:pt x="2113" y="2753"/>
                  </a:lnTo>
                  <a:lnTo>
                    <a:pt x="2103" y="2749"/>
                  </a:lnTo>
                  <a:lnTo>
                    <a:pt x="2093" y="2759"/>
                  </a:lnTo>
                  <a:lnTo>
                    <a:pt x="2080" y="2765"/>
                  </a:lnTo>
                  <a:lnTo>
                    <a:pt x="2076" y="2757"/>
                  </a:lnTo>
                  <a:lnTo>
                    <a:pt x="2058" y="2761"/>
                  </a:lnTo>
                  <a:lnTo>
                    <a:pt x="2052" y="2755"/>
                  </a:lnTo>
                  <a:lnTo>
                    <a:pt x="2042" y="2757"/>
                  </a:lnTo>
                  <a:lnTo>
                    <a:pt x="2025" y="2769"/>
                  </a:lnTo>
                  <a:lnTo>
                    <a:pt x="2017" y="2767"/>
                  </a:lnTo>
                  <a:lnTo>
                    <a:pt x="2009" y="2759"/>
                  </a:lnTo>
                  <a:lnTo>
                    <a:pt x="1991" y="2757"/>
                  </a:lnTo>
                  <a:lnTo>
                    <a:pt x="1987" y="2753"/>
                  </a:lnTo>
                  <a:lnTo>
                    <a:pt x="1984" y="2755"/>
                  </a:lnTo>
                  <a:lnTo>
                    <a:pt x="1970" y="2772"/>
                  </a:lnTo>
                  <a:lnTo>
                    <a:pt x="1970" y="2778"/>
                  </a:lnTo>
                  <a:lnTo>
                    <a:pt x="1962" y="2772"/>
                  </a:lnTo>
                  <a:lnTo>
                    <a:pt x="1962" y="2771"/>
                  </a:lnTo>
                  <a:lnTo>
                    <a:pt x="1936" y="2767"/>
                  </a:lnTo>
                  <a:lnTo>
                    <a:pt x="1927" y="2778"/>
                  </a:lnTo>
                  <a:lnTo>
                    <a:pt x="1927" y="2814"/>
                  </a:lnTo>
                  <a:lnTo>
                    <a:pt x="1936" y="2835"/>
                  </a:lnTo>
                  <a:lnTo>
                    <a:pt x="1934" y="2853"/>
                  </a:lnTo>
                  <a:lnTo>
                    <a:pt x="1929" y="2857"/>
                  </a:lnTo>
                  <a:lnTo>
                    <a:pt x="1903" y="2863"/>
                  </a:lnTo>
                  <a:lnTo>
                    <a:pt x="1895" y="2822"/>
                  </a:lnTo>
                  <a:lnTo>
                    <a:pt x="1882" y="2822"/>
                  </a:lnTo>
                  <a:lnTo>
                    <a:pt x="1862" y="2835"/>
                  </a:lnTo>
                  <a:lnTo>
                    <a:pt x="1836" y="2839"/>
                  </a:lnTo>
                  <a:lnTo>
                    <a:pt x="1813" y="2818"/>
                  </a:lnTo>
                  <a:lnTo>
                    <a:pt x="1811" y="2802"/>
                  </a:lnTo>
                  <a:lnTo>
                    <a:pt x="1768" y="2792"/>
                  </a:lnTo>
                  <a:lnTo>
                    <a:pt x="1781" y="2733"/>
                  </a:lnTo>
                  <a:lnTo>
                    <a:pt x="1744" y="2710"/>
                  </a:lnTo>
                  <a:lnTo>
                    <a:pt x="1744" y="2684"/>
                  </a:lnTo>
                  <a:lnTo>
                    <a:pt x="1736" y="2667"/>
                  </a:lnTo>
                  <a:lnTo>
                    <a:pt x="1736" y="2653"/>
                  </a:lnTo>
                  <a:lnTo>
                    <a:pt x="1689" y="2655"/>
                  </a:lnTo>
                  <a:lnTo>
                    <a:pt x="1658" y="2680"/>
                  </a:lnTo>
                  <a:lnTo>
                    <a:pt x="1652" y="2674"/>
                  </a:lnTo>
                  <a:lnTo>
                    <a:pt x="1664" y="2651"/>
                  </a:lnTo>
                  <a:lnTo>
                    <a:pt x="1666" y="2641"/>
                  </a:lnTo>
                  <a:lnTo>
                    <a:pt x="1662" y="2621"/>
                  </a:lnTo>
                  <a:lnTo>
                    <a:pt x="1674" y="2580"/>
                  </a:lnTo>
                  <a:lnTo>
                    <a:pt x="1687" y="2566"/>
                  </a:lnTo>
                  <a:lnTo>
                    <a:pt x="1693" y="2553"/>
                  </a:lnTo>
                  <a:lnTo>
                    <a:pt x="1701" y="2551"/>
                  </a:lnTo>
                  <a:lnTo>
                    <a:pt x="1725" y="2504"/>
                  </a:lnTo>
                  <a:lnTo>
                    <a:pt x="1719" y="2390"/>
                  </a:lnTo>
                  <a:lnTo>
                    <a:pt x="1697" y="2388"/>
                  </a:lnTo>
                  <a:lnTo>
                    <a:pt x="1691" y="2378"/>
                  </a:lnTo>
                  <a:lnTo>
                    <a:pt x="1687" y="2357"/>
                  </a:lnTo>
                  <a:lnTo>
                    <a:pt x="1672" y="2339"/>
                  </a:lnTo>
                  <a:lnTo>
                    <a:pt x="1656" y="2331"/>
                  </a:lnTo>
                  <a:lnTo>
                    <a:pt x="1652" y="2331"/>
                  </a:lnTo>
                  <a:lnTo>
                    <a:pt x="1648" y="2339"/>
                  </a:lnTo>
                  <a:lnTo>
                    <a:pt x="1636" y="2343"/>
                  </a:lnTo>
                  <a:lnTo>
                    <a:pt x="1630" y="2327"/>
                  </a:lnTo>
                  <a:lnTo>
                    <a:pt x="1619" y="2323"/>
                  </a:lnTo>
                  <a:lnTo>
                    <a:pt x="1601" y="2323"/>
                  </a:lnTo>
                  <a:lnTo>
                    <a:pt x="1587" y="2317"/>
                  </a:lnTo>
                  <a:lnTo>
                    <a:pt x="1566" y="2317"/>
                  </a:lnTo>
                  <a:lnTo>
                    <a:pt x="1570" y="2280"/>
                  </a:lnTo>
                  <a:lnTo>
                    <a:pt x="1554" y="2274"/>
                  </a:lnTo>
                  <a:lnTo>
                    <a:pt x="1552" y="2262"/>
                  </a:lnTo>
                  <a:lnTo>
                    <a:pt x="1554" y="2253"/>
                  </a:lnTo>
                  <a:lnTo>
                    <a:pt x="1540" y="2239"/>
                  </a:lnTo>
                  <a:lnTo>
                    <a:pt x="1526" y="2243"/>
                  </a:lnTo>
                  <a:lnTo>
                    <a:pt x="1507" y="2255"/>
                  </a:lnTo>
                  <a:lnTo>
                    <a:pt x="1489" y="2258"/>
                  </a:lnTo>
                  <a:lnTo>
                    <a:pt x="1456" y="2258"/>
                  </a:lnTo>
                  <a:lnTo>
                    <a:pt x="1446" y="2253"/>
                  </a:lnTo>
                  <a:lnTo>
                    <a:pt x="1440" y="2251"/>
                  </a:lnTo>
                  <a:lnTo>
                    <a:pt x="1417" y="2266"/>
                  </a:lnTo>
                  <a:lnTo>
                    <a:pt x="1409" y="2278"/>
                  </a:lnTo>
                  <a:lnTo>
                    <a:pt x="1385" y="2300"/>
                  </a:lnTo>
                  <a:lnTo>
                    <a:pt x="1366" y="2306"/>
                  </a:lnTo>
                  <a:lnTo>
                    <a:pt x="1336" y="2335"/>
                  </a:lnTo>
                  <a:lnTo>
                    <a:pt x="1246" y="2368"/>
                  </a:lnTo>
                  <a:lnTo>
                    <a:pt x="1246" y="2370"/>
                  </a:lnTo>
                  <a:lnTo>
                    <a:pt x="1246" y="2368"/>
                  </a:lnTo>
                  <a:lnTo>
                    <a:pt x="1230" y="2359"/>
                  </a:lnTo>
                  <a:lnTo>
                    <a:pt x="1226" y="2355"/>
                  </a:lnTo>
                  <a:lnTo>
                    <a:pt x="1222" y="2353"/>
                  </a:lnTo>
                  <a:lnTo>
                    <a:pt x="1205" y="2359"/>
                  </a:lnTo>
                  <a:lnTo>
                    <a:pt x="1162" y="2351"/>
                  </a:lnTo>
                  <a:lnTo>
                    <a:pt x="1152" y="2343"/>
                  </a:lnTo>
                  <a:lnTo>
                    <a:pt x="1152" y="2341"/>
                  </a:lnTo>
                  <a:lnTo>
                    <a:pt x="1148" y="2333"/>
                  </a:lnTo>
                  <a:lnTo>
                    <a:pt x="1140" y="2331"/>
                  </a:lnTo>
                  <a:lnTo>
                    <a:pt x="1122" y="2333"/>
                  </a:lnTo>
                  <a:lnTo>
                    <a:pt x="1107" y="2339"/>
                  </a:lnTo>
                  <a:lnTo>
                    <a:pt x="1093" y="2353"/>
                  </a:lnTo>
                  <a:lnTo>
                    <a:pt x="1081" y="2374"/>
                  </a:lnTo>
                  <a:lnTo>
                    <a:pt x="1054" y="2398"/>
                  </a:lnTo>
                  <a:lnTo>
                    <a:pt x="1054" y="2406"/>
                  </a:lnTo>
                  <a:lnTo>
                    <a:pt x="1046" y="2406"/>
                  </a:lnTo>
                  <a:lnTo>
                    <a:pt x="1042" y="2404"/>
                  </a:lnTo>
                  <a:lnTo>
                    <a:pt x="1040" y="2400"/>
                  </a:lnTo>
                  <a:lnTo>
                    <a:pt x="1040" y="2390"/>
                  </a:lnTo>
                  <a:lnTo>
                    <a:pt x="1044" y="2374"/>
                  </a:lnTo>
                  <a:lnTo>
                    <a:pt x="1042" y="2355"/>
                  </a:lnTo>
                  <a:lnTo>
                    <a:pt x="1038" y="2351"/>
                  </a:lnTo>
                  <a:lnTo>
                    <a:pt x="1034" y="2347"/>
                  </a:lnTo>
                  <a:lnTo>
                    <a:pt x="1028" y="2349"/>
                  </a:lnTo>
                  <a:lnTo>
                    <a:pt x="1016" y="2357"/>
                  </a:lnTo>
                  <a:lnTo>
                    <a:pt x="1007" y="2357"/>
                  </a:lnTo>
                  <a:lnTo>
                    <a:pt x="995" y="2362"/>
                  </a:lnTo>
                  <a:lnTo>
                    <a:pt x="991" y="2360"/>
                  </a:lnTo>
                  <a:lnTo>
                    <a:pt x="979" y="2362"/>
                  </a:lnTo>
                  <a:lnTo>
                    <a:pt x="973" y="2372"/>
                  </a:lnTo>
                  <a:lnTo>
                    <a:pt x="952" y="2368"/>
                  </a:lnTo>
                  <a:lnTo>
                    <a:pt x="942" y="2370"/>
                  </a:lnTo>
                  <a:lnTo>
                    <a:pt x="938" y="2370"/>
                  </a:lnTo>
                  <a:lnTo>
                    <a:pt x="916" y="2362"/>
                  </a:lnTo>
                  <a:lnTo>
                    <a:pt x="907" y="2353"/>
                  </a:lnTo>
                  <a:lnTo>
                    <a:pt x="895" y="2353"/>
                  </a:lnTo>
                  <a:lnTo>
                    <a:pt x="891" y="2355"/>
                  </a:lnTo>
                  <a:lnTo>
                    <a:pt x="885" y="2362"/>
                  </a:lnTo>
                  <a:lnTo>
                    <a:pt x="883" y="2362"/>
                  </a:lnTo>
                  <a:lnTo>
                    <a:pt x="875" y="2360"/>
                  </a:lnTo>
                  <a:lnTo>
                    <a:pt x="867" y="2362"/>
                  </a:lnTo>
                  <a:lnTo>
                    <a:pt x="859" y="2357"/>
                  </a:lnTo>
                  <a:lnTo>
                    <a:pt x="856" y="2360"/>
                  </a:lnTo>
                  <a:lnTo>
                    <a:pt x="848" y="2362"/>
                  </a:lnTo>
                  <a:lnTo>
                    <a:pt x="838" y="2353"/>
                  </a:lnTo>
                  <a:lnTo>
                    <a:pt x="838" y="2347"/>
                  </a:lnTo>
                  <a:lnTo>
                    <a:pt x="830" y="2339"/>
                  </a:lnTo>
                  <a:lnTo>
                    <a:pt x="820" y="2337"/>
                  </a:lnTo>
                  <a:lnTo>
                    <a:pt x="810" y="2341"/>
                  </a:lnTo>
                  <a:lnTo>
                    <a:pt x="793" y="2329"/>
                  </a:lnTo>
                  <a:lnTo>
                    <a:pt x="791" y="2321"/>
                  </a:lnTo>
                  <a:lnTo>
                    <a:pt x="795" y="2304"/>
                  </a:lnTo>
                  <a:lnTo>
                    <a:pt x="791" y="2304"/>
                  </a:lnTo>
                  <a:lnTo>
                    <a:pt x="785" y="2308"/>
                  </a:lnTo>
                  <a:lnTo>
                    <a:pt x="767" y="2308"/>
                  </a:lnTo>
                  <a:lnTo>
                    <a:pt x="759" y="2304"/>
                  </a:lnTo>
                  <a:lnTo>
                    <a:pt x="752" y="2304"/>
                  </a:lnTo>
                  <a:lnTo>
                    <a:pt x="746" y="2302"/>
                  </a:lnTo>
                  <a:lnTo>
                    <a:pt x="740" y="2300"/>
                  </a:lnTo>
                  <a:lnTo>
                    <a:pt x="736" y="2296"/>
                  </a:lnTo>
                  <a:lnTo>
                    <a:pt x="732" y="2290"/>
                  </a:lnTo>
                  <a:lnTo>
                    <a:pt x="726" y="2294"/>
                  </a:lnTo>
                  <a:lnTo>
                    <a:pt x="724" y="2288"/>
                  </a:lnTo>
                  <a:lnTo>
                    <a:pt x="728" y="2274"/>
                  </a:lnTo>
                  <a:lnTo>
                    <a:pt x="726" y="2264"/>
                  </a:lnTo>
                  <a:lnTo>
                    <a:pt x="730" y="2258"/>
                  </a:lnTo>
                  <a:lnTo>
                    <a:pt x="728" y="2255"/>
                  </a:lnTo>
                  <a:lnTo>
                    <a:pt x="720" y="2253"/>
                  </a:lnTo>
                  <a:lnTo>
                    <a:pt x="712" y="2255"/>
                  </a:lnTo>
                  <a:lnTo>
                    <a:pt x="708" y="2253"/>
                  </a:lnTo>
                  <a:lnTo>
                    <a:pt x="705" y="2258"/>
                  </a:lnTo>
                  <a:lnTo>
                    <a:pt x="703" y="2260"/>
                  </a:lnTo>
                  <a:lnTo>
                    <a:pt x="699" y="2266"/>
                  </a:lnTo>
                  <a:lnTo>
                    <a:pt x="695" y="2266"/>
                  </a:lnTo>
                  <a:lnTo>
                    <a:pt x="689" y="2272"/>
                  </a:lnTo>
                  <a:lnTo>
                    <a:pt x="677" y="2268"/>
                  </a:lnTo>
                  <a:lnTo>
                    <a:pt x="673" y="2264"/>
                  </a:lnTo>
                  <a:lnTo>
                    <a:pt x="671" y="2243"/>
                  </a:lnTo>
                  <a:lnTo>
                    <a:pt x="648" y="2219"/>
                  </a:lnTo>
                  <a:lnTo>
                    <a:pt x="632" y="2213"/>
                  </a:lnTo>
                  <a:lnTo>
                    <a:pt x="610" y="2192"/>
                  </a:lnTo>
                  <a:lnTo>
                    <a:pt x="557" y="2178"/>
                  </a:lnTo>
                  <a:lnTo>
                    <a:pt x="553" y="2176"/>
                  </a:lnTo>
                  <a:lnTo>
                    <a:pt x="532" y="2174"/>
                  </a:lnTo>
                  <a:lnTo>
                    <a:pt x="532" y="2176"/>
                  </a:lnTo>
                  <a:lnTo>
                    <a:pt x="532" y="2182"/>
                  </a:lnTo>
                  <a:lnTo>
                    <a:pt x="528" y="2188"/>
                  </a:lnTo>
                  <a:lnTo>
                    <a:pt x="528" y="2192"/>
                  </a:lnTo>
                  <a:lnTo>
                    <a:pt x="528" y="2196"/>
                  </a:lnTo>
                  <a:lnTo>
                    <a:pt x="516" y="2188"/>
                  </a:lnTo>
                  <a:lnTo>
                    <a:pt x="512" y="2180"/>
                  </a:lnTo>
                  <a:lnTo>
                    <a:pt x="506" y="2176"/>
                  </a:lnTo>
                  <a:lnTo>
                    <a:pt x="485" y="2170"/>
                  </a:lnTo>
                  <a:lnTo>
                    <a:pt x="481" y="2168"/>
                  </a:lnTo>
                  <a:lnTo>
                    <a:pt x="477" y="2160"/>
                  </a:lnTo>
                  <a:lnTo>
                    <a:pt x="471" y="2158"/>
                  </a:lnTo>
                  <a:lnTo>
                    <a:pt x="455" y="2147"/>
                  </a:lnTo>
                  <a:lnTo>
                    <a:pt x="440" y="2143"/>
                  </a:lnTo>
                  <a:lnTo>
                    <a:pt x="438" y="2139"/>
                  </a:lnTo>
                  <a:lnTo>
                    <a:pt x="438" y="2133"/>
                  </a:lnTo>
                  <a:lnTo>
                    <a:pt x="436" y="2127"/>
                  </a:lnTo>
                  <a:lnTo>
                    <a:pt x="430" y="2127"/>
                  </a:lnTo>
                  <a:lnTo>
                    <a:pt x="426" y="2123"/>
                  </a:lnTo>
                  <a:lnTo>
                    <a:pt x="420" y="2121"/>
                  </a:lnTo>
                  <a:lnTo>
                    <a:pt x="410" y="2127"/>
                  </a:lnTo>
                  <a:lnTo>
                    <a:pt x="408" y="2125"/>
                  </a:lnTo>
                  <a:lnTo>
                    <a:pt x="406" y="2117"/>
                  </a:lnTo>
                  <a:lnTo>
                    <a:pt x="404" y="2115"/>
                  </a:lnTo>
                  <a:lnTo>
                    <a:pt x="400" y="2113"/>
                  </a:lnTo>
                  <a:lnTo>
                    <a:pt x="379" y="2115"/>
                  </a:lnTo>
                  <a:lnTo>
                    <a:pt x="373" y="2121"/>
                  </a:lnTo>
                  <a:lnTo>
                    <a:pt x="367" y="2119"/>
                  </a:lnTo>
                  <a:lnTo>
                    <a:pt x="365" y="2117"/>
                  </a:lnTo>
                  <a:lnTo>
                    <a:pt x="367" y="2105"/>
                  </a:lnTo>
                  <a:lnTo>
                    <a:pt x="359" y="2100"/>
                  </a:lnTo>
                  <a:lnTo>
                    <a:pt x="355" y="2094"/>
                  </a:lnTo>
                  <a:lnTo>
                    <a:pt x="355" y="2090"/>
                  </a:lnTo>
                  <a:lnTo>
                    <a:pt x="349" y="2082"/>
                  </a:lnTo>
                  <a:lnTo>
                    <a:pt x="349" y="2078"/>
                  </a:lnTo>
                  <a:lnTo>
                    <a:pt x="353" y="2068"/>
                  </a:lnTo>
                  <a:lnTo>
                    <a:pt x="349" y="2060"/>
                  </a:lnTo>
                  <a:lnTo>
                    <a:pt x="349" y="2047"/>
                  </a:lnTo>
                  <a:lnTo>
                    <a:pt x="353" y="2039"/>
                  </a:lnTo>
                  <a:lnTo>
                    <a:pt x="334" y="2017"/>
                  </a:lnTo>
                  <a:lnTo>
                    <a:pt x="334" y="2003"/>
                  </a:lnTo>
                  <a:lnTo>
                    <a:pt x="332" y="1996"/>
                  </a:lnTo>
                  <a:lnTo>
                    <a:pt x="332" y="1992"/>
                  </a:lnTo>
                  <a:lnTo>
                    <a:pt x="346" y="1990"/>
                  </a:lnTo>
                  <a:lnTo>
                    <a:pt x="349" y="1984"/>
                  </a:lnTo>
                  <a:lnTo>
                    <a:pt x="351" y="1986"/>
                  </a:lnTo>
                  <a:lnTo>
                    <a:pt x="353" y="1996"/>
                  </a:lnTo>
                  <a:lnTo>
                    <a:pt x="355" y="2001"/>
                  </a:lnTo>
                  <a:lnTo>
                    <a:pt x="359" y="2003"/>
                  </a:lnTo>
                  <a:lnTo>
                    <a:pt x="367" y="2007"/>
                  </a:lnTo>
                  <a:lnTo>
                    <a:pt x="371" y="2007"/>
                  </a:lnTo>
                  <a:lnTo>
                    <a:pt x="373" y="2003"/>
                  </a:lnTo>
                  <a:lnTo>
                    <a:pt x="379" y="2005"/>
                  </a:lnTo>
                  <a:lnTo>
                    <a:pt x="379" y="1998"/>
                  </a:lnTo>
                  <a:lnTo>
                    <a:pt x="385" y="1996"/>
                  </a:lnTo>
                  <a:lnTo>
                    <a:pt x="389" y="1988"/>
                  </a:lnTo>
                  <a:lnTo>
                    <a:pt x="391" y="1988"/>
                  </a:lnTo>
                  <a:lnTo>
                    <a:pt x="397" y="1994"/>
                  </a:lnTo>
                  <a:lnTo>
                    <a:pt x="398" y="1994"/>
                  </a:lnTo>
                  <a:lnTo>
                    <a:pt x="408" y="1980"/>
                  </a:lnTo>
                  <a:lnTo>
                    <a:pt x="408" y="1976"/>
                  </a:lnTo>
                  <a:lnTo>
                    <a:pt x="397" y="1958"/>
                  </a:lnTo>
                  <a:lnTo>
                    <a:pt x="397" y="1952"/>
                  </a:lnTo>
                  <a:lnTo>
                    <a:pt x="398" y="1948"/>
                  </a:lnTo>
                  <a:lnTo>
                    <a:pt x="397" y="1945"/>
                  </a:lnTo>
                  <a:lnTo>
                    <a:pt x="385" y="1939"/>
                  </a:lnTo>
                  <a:lnTo>
                    <a:pt x="379" y="1939"/>
                  </a:lnTo>
                  <a:lnTo>
                    <a:pt x="377" y="1935"/>
                  </a:lnTo>
                  <a:lnTo>
                    <a:pt x="367" y="1925"/>
                  </a:lnTo>
                  <a:lnTo>
                    <a:pt x="367" y="1907"/>
                  </a:lnTo>
                  <a:lnTo>
                    <a:pt x="373" y="1905"/>
                  </a:lnTo>
                  <a:lnTo>
                    <a:pt x="371" y="1897"/>
                  </a:lnTo>
                  <a:lnTo>
                    <a:pt x="371" y="1894"/>
                  </a:lnTo>
                  <a:lnTo>
                    <a:pt x="373" y="1894"/>
                  </a:lnTo>
                  <a:lnTo>
                    <a:pt x="365" y="1884"/>
                  </a:lnTo>
                  <a:lnTo>
                    <a:pt x="365" y="1876"/>
                  </a:lnTo>
                  <a:lnTo>
                    <a:pt x="365" y="1874"/>
                  </a:lnTo>
                  <a:lnTo>
                    <a:pt x="377" y="1876"/>
                  </a:lnTo>
                  <a:lnTo>
                    <a:pt x="383" y="1870"/>
                  </a:lnTo>
                  <a:lnTo>
                    <a:pt x="397" y="1874"/>
                  </a:lnTo>
                  <a:lnTo>
                    <a:pt x="400" y="1872"/>
                  </a:lnTo>
                  <a:lnTo>
                    <a:pt x="412" y="1852"/>
                  </a:lnTo>
                  <a:lnTo>
                    <a:pt x="412" y="1841"/>
                  </a:lnTo>
                  <a:lnTo>
                    <a:pt x="424" y="1839"/>
                  </a:lnTo>
                  <a:lnTo>
                    <a:pt x="426" y="1837"/>
                  </a:lnTo>
                  <a:lnTo>
                    <a:pt x="422" y="1833"/>
                  </a:lnTo>
                  <a:lnTo>
                    <a:pt x="424" y="1829"/>
                  </a:lnTo>
                  <a:lnTo>
                    <a:pt x="428" y="1827"/>
                  </a:lnTo>
                  <a:lnTo>
                    <a:pt x="430" y="1823"/>
                  </a:lnTo>
                  <a:lnTo>
                    <a:pt x="444" y="1811"/>
                  </a:lnTo>
                  <a:lnTo>
                    <a:pt x="444" y="1803"/>
                  </a:lnTo>
                  <a:lnTo>
                    <a:pt x="449" y="1797"/>
                  </a:lnTo>
                  <a:lnTo>
                    <a:pt x="453" y="1774"/>
                  </a:lnTo>
                  <a:lnTo>
                    <a:pt x="455" y="1770"/>
                  </a:lnTo>
                  <a:lnTo>
                    <a:pt x="455" y="1760"/>
                  </a:lnTo>
                  <a:lnTo>
                    <a:pt x="465" y="1752"/>
                  </a:lnTo>
                  <a:lnTo>
                    <a:pt x="463" y="1746"/>
                  </a:lnTo>
                  <a:lnTo>
                    <a:pt x="459" y="1744"/>
                  </a:lnTo>
                  <a:lnTo>
                    <a:pt x="455" y="1744"/>
                  </a:lnTo>
                  <a:lnTo>
                    <a:pt x="446" y="1754"/>
                  </a:lnTo>
                  <a:lnTo>
                    <a:pt x="444" y="1754"/>
                  </a:lnTo>
                  <a:lnTo>
                    <a:pt x="438" y="1750"/>
                  </a:lnTo>
                  <a:lnTo>
                    <a:pt x="436" y="1737"/>
                  </a:lnTo>
                  <a:lnTo>
                    <a:pt x="430" y="1741"/>
                  </a:lnTo>
                  <a:lnTo>
                    <a:pt x="426" y="1741"/>
                  </a:lnTo>
                  <a:lnTo>
                    <a:pt x="422" y="1735"/>
                  </a:lnTo>
                  <a:lnTo>
                    <a:pt x="418" y="1735"/>
                  </a:lnTo>
                  <a:lnTo>
                    <a:pt x="416" y="1733"/>
                  </a:lnTo>
                  <a:lnTo>
                    <a:pt x="414" y="1721"/>
                  </a:lnTo>
                  <a:lnTo>
                    <a:pt x="408" y="1719"/>
                  </a:lnTo>
                  <a:lnTo>
                    <a:pt x="408" y="1715"/>
                  </a:lnTo>
                  <a:lnTo>
                    <a:pt x="404" y="1715"/>
                  </a:lnTo>
                  <a:lnTo>
                    <a:pt x="400" y="1715"/>
                  </a:lnTo>
                  <a:lnTo>
                    <a:pt x="397" y="1709"/>
                  </a:lnTo>
                  <a:lnTo>
                    <a:pt x="393" y="1707"/>
                  </a:lnTo>
                  <a:lnTo>
                    <a:pt x="389" y="1707"/>
                  </a:lnTo>
                  <a:lnTo>
                    <a:pt x="383" y="1709"/>
                  </a:lnTo>
                  <a:lnTo>
                    <a:pt x="375" y="1709"/>
                  </a:lnTo>
                  <a:lnTo>
                    <a:pt x="369" y="1713"/>
                  </a:lnTo>
                  <a:lnTo>
                    <a:pt x="351" y="1715"/>
                  </a:lnTo>
                  <a:lnTo>
                    <a:pt x="316" y="1737"/>
                  </a:lnTo>
                  <a:lnTo>
                    <a:pt x="310" y="1744"/>
                  </a:lnTo>
                  <a:lnTo>
                    <a:pt x="302" y="1744"/>
                  </a:lnTo>
                  <a:lnTo>
                    <a:pt x="298" y="1750"/>
                  </a:lnTo>
                  <a:lnTo>
                    <a:pt x="291" y="1746"/>
                  </a:lnTo>
                  <a:lnTo>
                    <a:pt x="283" y="1752"/>
                  </a:lnTo>
                  <a:lnTo>
                    <a:pt x="263" y="1750"/>
                  </a:lnTo>
                  <a:lnTo>
                    <a:pt x="255" y="1744"/>
                  </a:lnTo>
                  <a:lnTo>
                    <a:pt x="247" y="1744"/>
                  </a:lnTo>
                  <a:lnTo>
                    <a:pt x="202" y="1723"/>
                  </a:lnTo>
                  <a:lnTo>
                    <a:pt x="202" y="1715"/>
                  </a:lnTo>
                  <a:lnTo>
                    <a:pt x="202" y="1711"/>
                  </a:lnTo>
                  <a:lnTo>
                    <a:pt x="196" y="1713"/>
                  </a:lnTo>
                  <a:lnTo>
                    <a:pt x="191" y="1717"/>
                  </a:lnTo>
                  <a:lnTo>
                    <a:pt x="187" y="1717"/>
                  </a:lnTo>
                  <a:lnTo>
                    <a:pt x="179" y="1719"/>
                  </a:lnTo>
                  <a:lnTo>
                    <a:pt x="175" y="1719"/>
                  </a:lnTo>
                  <a:lnTo>
                    <a:pt x="167" y="1705"/>
                  </a:lnTo>
                  <a:lnTo>
                    <a:pt x="159" y="1701"/>
                  </a:lnTo>
                  <a:lnTo>
                    <a:pt x="157" y="1697"/>
                  </a:lnTo>
                  <a:lnTo>
                    <a:pt x="157" y="1695"/>
                  </a:lnTo>
                  <a:lnTo>
                    <a:pt x="163" y="1693"/>
                  </a:lnTo>
                  <a:lnTo>
                    <a:pt x="165" y="1689"/>
                  </a:lnTo>
                  <a:lnTo>
                    <a:pt x="163" y="1682"/>
                  </a:lnTo>
                  <a:lnTo>
                    <a:pt x="161" y="1680"/>
                  </a:lnTo>
                  <a:lnTo>
                    <a:pt x="163" y="1664"/>
                  </a:lnTo>
                  <a:lnTo>
                    <a:pt x="159" y="1656"/>
                  </a:lnTo>
                  <a:lnTo>
                    <a:pt x="138" y="1638"/>
                  </a:lnTo>
                  <a:lnTo>
                    <a:pt x="132" y="1640"/>
                  </a:lnTo>
                  <a:lnTo>
                    <a:pt x="124" y="1646"/>
                  </a:lnTo>
                  <a:lnTo>
                    <a:pt x="122" y="1644"/>
                  </a:lnTo>
                  <a:lnTo>
                    <a:pt x="124" y="1627"/>
                  </a:lnTo>
                  <a:lnTo>
                    <a:pt x="120" y="1625"/>
                  </a:lnTo>
                  <a:lnTo>
                    <a:pt x="112" y="1627"/>
                  </a:lnTo>
                  <a:lnTo>
                    <a:pt x="104" y="1623"/>
                  </a:lnTo>
                  <a:lnTo>
                    <a:pt x="100" y="1623"/>
                  </a:lnTo>
                  <a:lnTo>
                    <a:pt x="83" y="1625"/>
                  </a:lnTo>
                  <a:lnTo>
                    <a:pt x="69" y="1621"/>
                  </a:lnTo>
                  <a:lnTo>
                    <a:pt x="69" y="1619"/>
                  </a:lnTo>
                  <a:lnTo>
                    <a:pt x="67" y="1613"/>
                  </a:lnTo>
                  <a:lnTo>
                    <a:pt x="61" y="1609"/>
                  </a:lnTo>
                  <a:lnTo>
                    <a:pt x="57" y="1605"/>
                  </a:lnTo>
                  <a:lnTo>
                    <a:pt x="67" y="1595"/>
                  </a:lnTo>
                  <a:lnTo>
                    <a:pt x="73" y="1595"/>
                  </a:lnTo>
                  <a:lnTo>
                    <a:pt x="79" y="1597"/>
                  </a:lnTo>
                  <a:lnTo>
                    <a:pt x="83" y="1597"/>
                  </a:lnTo>
                  <a:lnTo>
                    <a:pt x="79" y="1597"/>
                  </a:lnTo>
                  <a:lnTo>
                    <a:pt x="89" y="1599"/>
                  </a:lnTo>
                  <a:lnTo>
                    <a:pt x="92" y="1597"/>
                  </a:lnTo>
                  <a:lnTo>
                    <a:pt x="92" y="1554"/>
                  </a:lnTo>
                  <a:lnTo>
                    <a:pt x="79" y="1523"/>
                  </a:lnTo>
                  <a:lnTo>
                    <a:pt x="79" y="1499"/>
                  </a:lnTo>
                  <a:lnTo>
                    <a:pt x="69" y="1485"/>
                  </a:lnTo>
                  <a:lnTo>
                    <a:pt x="47" y="1483"/>
                  </a:lnTo>
                  <a:lnTo>
                    <a:pt x="22" y="1489"/>
                  </a:lnTo>
                  <a:lnTo>
                    <a:pt x="8" y="1482"/>
                  </a:lnTo>
                  <a:lnTo>
                    <a:pt x="0" y="1434"/>
                  </a:lnTo>
                  <a:lnTo>
                    <a:pt x="14" y="1393"/>
                  </a:lnTo>
                  <a:lnTo>
                    <a:pt x="12" y="1378"/>
                  </a:lnTo>
                  <a:lnTo>
                    <a:pt x="24" y="1354"/>
                  </a:lnTo>
                  <a:lnTo>
                    <a:pt x="65" y="1336"/>
                  </a:lnTo>
                  <a:lnTo>
                    <a:pt x="71" y="1330"/>
                  </a:lnTo>
                  <a:lnTo>
                    <a:pt x="79" y="1330"/>
                  </a:lnTo>
                  <a:lnTo>
                    <a:pt x="87" y="1311"/>
                  </a:lnTo>
                  <a:lnTo>
                    <a:pt x="100" y="1317"/>
                  </a:lnTo>
                  <a:lnTo>
                    <a:pt x="118" y="1309"/>
                  </a:lnTo>
                  <a:lnTo>
                    <a:pt x="132" y="1311"/>
                  </a:lnTo>
                  <a:lnTo>
                    <a:pt x="140" y="1327"/>
                  </a:lnTo>
                  <a:lnTo>
                    <a:pt x="187" y="1325"/>
                  </a:lnTo>
                  <a:lnTo>
                    <a:pt x="204" y="1313"/>
                  </a:lnTo>
                  <a:lnTo>
                    <a:pt x="210" y="1291"/>
                  </a:lnTo>
                  <a:lnTo>
                    <a:pt x="222" y="1276"/>
                  </a:lnTo>
                  <a:lnTo>
                    <a:pt x="316" y="1258"/>
                  </a:lnTo>
                  <a:lnTo>
                    <a:pt x="326" y="1240"/>
                  </a:lnTo>
                  <a:lnTo>
                    <a:pt x="346" y="1221"/>
                  </a:lnTo>
                  <a:lnTo>
                    <a:pt x="449" y="1174"/>
                  </a:lnTo>
                  <a:lnTo>
                    <a:pt x="457" y="1156"/>
                  </a:lnTo>
                  <a:lnTo>
                    <a:pt x="461" y="1107"/>
                  </a:lnTo>
                  <a:lnTo>
                    <a:pt x="471" y="1095"/>
                  </a:lnTo>
                  <a:lnTo>
                    <a:pt x="469" y="1079"/>
                  </a:lnTo>
                  <a:lnTo>
                    <a:pt x="485" y="1068"/>
                  </a:lnTo>
                  <a:lnTo>
                    <a:pt x="455" y="932"/>
                  </a:lnTo>
                  <a:lnTo>
                    <a:pt x="446" y="915"/>
                  </a:lnTo>
                  <a:lnTo>
                    <a:pt x="436" y="905"/>
                  </a:lnTo>
                  <a:lnTo>
                    <a:pt x="448" y="895"/>
                  </a:lnTo>
                  <a:lnTo>
                    <a:pt x="593" y="869"/>
                  </a:lnTo>
                  <a:lnTo>
                    <a:pt x="601" y="864"/>
                  </a:lnTo>
                  <a:lnTo>
                    <a:pt x="591" y="822"/>
                  </a:lnTo>
                  <a:lnTo>
                    <a:pt x="642" y="673"/>
                  </a:lnTo>
                  <a:lnTo>
                    <a:pt x="671" y="675"/>
                  </a:lnTo>
                  <a:lnTo>
                    <a:pt x="685" y="685"/>
                  </a:lnTo>
                  <a:lnTo>
                    <a:pt x="706" y="693"/>
                  </a:lnTo>
                  <a:lnTo>
                    <a:pt x="750" y="687"/>
                  </a:lnTo>
                  <a:lnTo>
                    <a:pt x="773" y="709"/>
                  </a:lnTo>
                  <a:lnTo>
                    <a:pt x="791" y="693"/>
                  </a:lnTo>
                  <a:lnTo>
                    <a:pt x="820" y="683"/>
                  </a:lnTo>
                  <a:lnTo>
                    <a:pt x="828" y="577"/>
                  </a:lnTo>
                  <a:lnTo>
                    <a:pt x="842" y="552"/>
                  </a:lnTo>
                  <a:lnTo>
                    <a:pt x="861" y="552"/>
                  </a:lnTo>
                  <a:lnTo>
                    <a:pt x="887" y="546"/>
                  </a:lnTo>
                  <a:lnTo>
                    <a:pt x="907" y="526"/>
                  </a:lnTo>
                  <a:lnTo>
                    <a:pt x="920" y="501"/>
                  </a:lnTo>
                  <a:lnTo>
                    <a:pt x="950" y="510"/>
                  </a:lnTo>
                  <a:lnTo>
                    <a:pt x="971" y="489"/>
                  </a:lnTo>
                  <a:lnTo>
                    <a:pt x="977" y="489"/>
                  </a:lnTo>
                  <a:lnTo>
                    <a:pt x="977" y="495"/>
                  </a:lnTo>
                  <a:lnTo>
                    <a:pt x="995" y="540"/>
                  </a:lnTo>
                  <a:lnTo>
                    <a:pt x="1032" y="569"/>
                  </a:lnTo>
                  <a:lnTo>
                    <a:pt x="1046" y="597"/>
                  </a:lnTo>
                  <a:lnTo>
                    <a:pt x="1063" y="608"/>
                  </a:lnTo>
                  <a:lnTo>
                    <a:pt x="1073" y="597"/>
                  </a:lnTo>
                  <a:lnTo>
                    <a:pt x="1093" y="599"/>
                  </a:lnTo>
                  <a:lnTo>
                    <a:pt x="1111" y="610"/>
                  </a:lnTo>
                  <a:lnTo>
                    <a:pt x="1132" y="612"/>
                  </a:lnTo>
                  <a:lnTo>
                    <a:pt x="1181" y="736"/>
                  </a:lnTo>
                  <a:lnTo>
                    <a:pt x="1185" y="818"/>
                  </a:lnTo>
                  <a:lnTo>
                    <a:pt x="1175" y="840"/>
                  </a:lnTo>
                  <a:lnTo>
                    <a:pt x="1173" y="858"/>
                  </a:lnTo>
                  <a:lnTo>
                    <a:pt x="1183" y="867"/>
                  </a:lnTo>
                  <a:lnTo>
                    <a:pt x="1297" y="895"/>
                  </a:lnTo>
                  <a:lnTo>
                    <a:pt x="1328" y="887"/>
                  </a:lnTo>
                  <a:lnTo>
                    <a:pt x="1475" y="954"/>
                  </a:lnTo>
                  <a:lnTo>
                    <a:pt x="1491" y="956"/>
                  </a:lnTo>
                  <a:lnTo>
                    <a:pt x="1595" y="1101"/>
                  </a:lnTo>
                  <a:lnTo>
                    <a:pt x="1613" y="1109"/>
                  </a:lnTo>
                  <a:lnTo>
                    <a:pt x="1846" y="1091"/>
                  </a:lnTo>
                  <a:lnTo>
                    <a:pt x="1923" y="1115"/>
                  </a:lnTo>
                  <a:lnTo>
                    <a:pt x="1954" y="1144"/>
                  </a:lnTo>
                  <a:lnTo>
                    <a:pt x="2076" y="1191"/>
                  </a:lnTo>
                  <a:lnTo>
                    <a:pt x="2109" y="1193"/>
                  </a:lnTo>
                  <a:lnTo>
                    <a:pt x="2117" y="1195"/>
                  </a:lnTo>
                  <a:lnTo>
                    <a:pt x="2131" y="1207"/>
                  </a:lnTo>
                  <a:lnTo>
                    <a:pt x="2146" y="1213"/>
                  </a:lnTo>
                  <a:lnTo>
                    <a:pt x="2158" y="1209"/>
                  </a:lnTo>
                  <a:lnTo>
                    <a:pt x="2184" y="1191"/>
                  </a:lnTo>
                  <a:lnTo>
                    <a:pt x="2250" y="1170"/>
                  </a:lnTo>
                  <a:lnTo>
                    <a:pt x="2260" y="1158"/>
                  </a:lnTo>
                  <a:lnTo>
                    <a:pt x="2343" y="1134"/>
                  </a:lnTo>
                  <a:lnTo>
                    <a:pt x="2376" y="1138"/>
                  </a:lnTo>
                  <a:lnTo>
                    <a:pt x="2395" y="1130"/>
                  </a:lnTo>
                  <a:lnTo>
                    <a:pt x="2431" y="1140"/>
                  </a:lnTo>
                  <a:lnTo>
                    <a:pt x="2437" y="1136"/>
                  </a:lnTo>
                  <a:lnTo>
                    <a:pt x="2472" y="1134"/>
                  </a:lnTo>
                  <a:lnTo>
                    <a:pt x="2552" y="1091"/>
                  </a:lnTo>
                  <a:lnTo>
                    <a:pt x="2564" y="1073"/>
                  </a:lnTo>
                  <a:lnTo>
                    <a:pt x="2637" y="1011"/>
                  </a:lnTo>
                  <a:lnTo>
                    <a:pt x="2635" y="995"/>
                  </a:lnTo>
                  <a:lnTo>
                    <a:pt x="2607" y="958"/>
                  </a:lnTo>
                  <a:lnTo>
                    <a:pt x="2611" y="938"/>
                  </a:lnTo>
                  <a:lnTo>
                    <a:pt x="2637" y="893"/>
                  </a:lnTo>
                  <a:lnTo>
                    <a:pt x="2664" y="885"/>
                  </a:lnTo>
                  <a:lnTo>
                    <a:pt x="2684" y="891"/>
                  </a:lnTo>
                  <a:lnTo>
                    <a:pt x="2700" y="907"/>
                  </a:lnTo>
                  <a:lnTo>
                    <a:pt x="2749" y="913"/>
                  </a:lnTo>
                  <a:lnTo>
                    <a:pt x="2784" y="893"/>
                  </a:lnTo>
                  <a:lnTo>
                    <a:pt x="2831" y="838"/>
                  </a:lnTo>
                  <a:lnTo>
                    <a:pt x="2860" y="840"/>
                  </a:lnTo>
                  <a:lnTo>
                    <a:pt x="2892" y="822"/>
                  </a:lnTo>
                  <a:lnTo>
                    <a:pt x="2976" y="734"/>
                  </a:lnTo>
                  <a:lnTo>
                    <a:pt x="3096" y="718"/>
                  </a:lnTo>
                  <a:lnTo>
                    <a:pt x="3143" y="728"/>
                  </a:lnTo>
                  <a:lnTo>
                    <a:pt x="3155" y="722"/>
                  </a:lnTo>
                  <a:lnTo>
                    <a:pt x="3153" y="705"/>
                  </a:lnTo>
                  <a:lnTo>
                    <a:pt x="3137" y="695"/>
                  </a:lnTo>
                  <a:lnTo>
                    <a:pt x="3137" y="665"/>
                  </a:lnTo>
                  <a:lnTo>
                    <a:pt x="3129" y="650"/>
                  </a:lnTo>
                  <a:lnTo>
                    <a:pt x="3078" y="601"/>
                  </a:lnTo>
                  <a:lnTo>
                    <a:pt x="3068" y="585"/>
                  </a:lnTo>
                  <a:lnTo>
                    <a:pt x="3009" y="626"/>
                  </a:lnTo>
                  <a:lnTo>
                    <a:pt x="2947" y="636"/>
                  </a:lnTo>
                  <a:lnTo>
                    <a:pt x="2896" y="626"/>
                  </a:lnTo>
                  <a:lnTo>
                    <a:pt x="2886" y="607"/>
                  </a:lnTo>
                  <a:lnTo>
                    <a:pt x="2880" y="554"/>
                  </a:lnTo>
                  <a:lnTo>
                    <a:pt x="2892" y="532"/>
                  </a:lnTo>
                  <a:lnTo>
                    <a:pt x="2892" y="467"/>
                  </a:lnTo>
                  <a:lnTo>
                    <a:pt x="2931" y="401"/>
                  </a:lnTo>
                  <a:lnTo>
                    <a:pt x="2943" y="391"/>
                  </a:lnTo>
                  <a:lnTo>
                    <a:pt x="2943" y="385"/>
                  </a:lnTo>
                  <a:lnTo>
                    <a:pt x="3043" y="428"/>
                  </a:lnTo>
                  <a:lnTo>
                    <a:pt x="3059" y="424"/>
                  </a:lnTo>
                  <a:lnTo>
                    <a:pt x="3139" y="373"/>
                  </a:lnTo>
                  <a:lnTo>
                    <a:pt x="3141" y="363"/>
                  </a:lnTo>
                  <a:lnTo>
                    <a:pt x="3137" y="348"/>
                  </a:lnTo>
                  <a:lnTo>
                    <a:pt x="3143" y="332"/>
                  </a:lnTo>
                  <a:lnTo>
                    <a:pt x="3162" y="300"/>
                  </a:lnTo>
                  <a:lnTo>
                    <a:pt x="3188" y="214"/>
                  </a:lnTo>
                  <a:lnTo>
                    <a:pt x="3212" y="202"/>
                  </a:lnTo>
                  <a:lnTo>
                    <a:pt x="3241" y="169"/>
                  </a:lnTo>
                  <a:lnTo>
                    <a:pt x="3241" y="161"/>
                  </a:lnTo>
                  <a:lnTo>
                    <a:pt x="3235" y="149"/>
                  </a:lnTo>
                  <a:lnTo>
                    <a:pt x="3237" y="114"/>
                  </a:lnTo>
                  <a:lnTo>
                    <a:pt x="3231" y="110"/>
                  </a:lnTo>
                  <a:lnTo>
                    <a:pt x="3192" y="116"/>
                  </a:lnTo>
                  <a:lnTo>
                    <a:pt x="3188" y="110"/>
                  </a:lnTo>
                  <a:lnTo>
                    <a:pt x="3194" y="92"/>
                  </a:lnTo>
                  <a:lnTo>
                    <a:pt x="3225" y="65"/>
                  </a:lnTo>
                  <a:lnTo>
                    <a:pt x="3235" y="49"/>
                  </a:lnTo>
                  <a:lnTo>
                    <a:pt x="3255" y="34"/>
                  </a:lnTo>
                  <a:lnTo>
                    <a:pt x="3439" y="0"/>
                  </a:lnTo>
                  <a:lnTo>
                    <a:pt x="3498" y="41"/>
                  </a:lnTo>
                  <a:lnTo>
                    <a:pt x="3520" y="45"/>
                  </a:lnTo>
                  <a:lnTo>
                    <a:pt x="3541" y="43"/>
                  </a:lnTo>
                  <a:lnTo>
                    <a:pt x="3580" y="55"/>
                  </a:lnTo>
                  <a:lnTo>
                    <a:pt x="3606" y="96"/>
                  </a:lnTo>
                  <a:lnTo>
                    <a:pt x="3606" y="112"/>
                  </a:lnTo>
                  <a:lnTo>
                    <a:pt x="3627" y="130"/>
                  </a:lnTo>
                  <a:lnTo>
                    <a:pt x="3629" y="140"/>
                  </a:lnTo>
                  <a:lnTo>
                    <a:pt x="3631" y="134"/>
                  </a:lnTo>
                  <a:lnTo>
                    <a:pt x="3706" y="363"/>
                  </a:lnTo>
                  <a:lnTo>
                    <a:pt x="3704" y="369"/>
                  </a:lnTo>
                  <a:lnTo>
                    <a:pt x="3706" y="369"/>
                  </a:lnTo>
                  <a:lnTo>
                    <a:pt x="3708" y="420"/>
                  </a:lnTo>
                  <a:lnTo>
                    <a:pt x="3724" y="434"/>
                  </a:lnTo>
                  <a:lnTo>
                    <a:pt x="3753" y="438"/>
                  </a:lnTo>
                  <a:lnTo>
                    <a:pt x="3778" y="428"/>
                  </a:lnTo>
                  <a:lnTo>
                    <a:pt x="3845" y="450"/>
                  </a:lnTo>
                  <a:lnTo>
                    <a:pt x="3886" y="487"/>
                  </a:lnTo>
                  <a:lnTo>
                    <a:pt x="3904" y="497"/>
                  </a:lnTo>
                  <a:lnTo>
                    <a:pt x="3920" y="497"/>
                  </a:lnTo>
                  <a:lnTo>
                    <a:pt x="3926" y="506"/>
                  </a:lnTo>
                  <a:lnTo>
                    <a:pt x="3926" y="512"/>
                  </a:lnTo>
                  <a:lnTo>
                    <a:pt x="3928" y="512"/>
                  </a:lnTo>
                  <a:lnTo>
                    <a:pt x="3930" y="532"/>
                  </a:lnTo>
                  <a:lnTo>
                    <a:pt x="3937" y="544"/>
                  </a:lnTo>
                  <a:lnTo>
                    <a:pt x="3937" y="585"/>
                  </a:lnTo>
                  <a:lnTo>
                    <a:pt x="3959" y="622"/>
                  </a:lnTo>
                  <a:lnTo>
                    <a:pt x="3982" y="620"/>
                  </a:lnTo>
                  <a:lnTo>
                    <a:pt x="4006" y="628"/>
                  </a:lnTo>
                  <a:lnTo>
                    <a:pt x="4028" y="624"/>
                  </a:lnTo>
                  <a:lnTo>
                    <a:pt x="4108" y="579"/>
                  </a:lnTo>
                  <a:lnTo>
                    <a:pt x="4132" y="577"/>
                  </a:lnTo>
                  <a:lnTo>
                    <a:pt x="4214" y="544"/>
                  </a:lnTo>
                  <a:lnTo>
                    <a:pt x="4216" y="548"/>
                  </a:lnTo>
                  <a:lnTo>
                    <a:pt x="4204" y="563"/>
                  </a:lnTo>
                  <a:lnTo>
                    <a:pt x="4204" y="589"/>
                  </a:lnTo>
                  <a:lnTo>
                    <a:pt x="4212" y="608"/>
                  </a:lnTo>
                  <a:lnTo>
                    <a:pt x="4208" y="634"/>
                  </a:lnTo>
                  <a:lnTo>
                    <a:pt x="4177" y="661"/>
                  </a:lnTo>
                  <a:lnTo>
                    <a:pt x="4145" y="783"/>
                  </a:lnTo>
                  <a:lnTo>
                    <a:pt x="4104" y="854"/>
                  </a:lnTo>
                  <a:lnTo>
                    <a:pt x="4098" y="879"/>
                  </a:lnTo>
                  <a:lnTo>
                    <a:pt x="4083" y="891"/>
                  </a:lnTo>
                  <a:lnTo>
                    <a:pt x="4077" y="885"/>
                  </a:lnTo>
                  <a:lnTo>
                    <a:pt x="4014" y="869"/>
                  </a:lnTo>
                  <a:lnTo>
                    <a:pt x="3951" y="922"/>
                  </a:lnTo>
                  <a:lnTo>
                    <a:pt x="3963" y="940"/>
                  </a:lnTo>
                  <a:lnTo>
                    <a:pt x="3969" y="1048"/>
                  </a:lnTo>
                  <a:lnTo>
                    <a:pt x="3949" y="1079"/>
                  </a:lnTo>
                  <a:lnTo>
                    <a:pt x="3924" y="1101"/>
                  </a:lnTo>
                  <a:lnTo>
                    <a:pt x="3924" y="1123"/>
                  </a:lnTo>
                  <a:lnTo>
                    <a:pt x="3914" y="1123"/>
                  </a:lnTo>
                  <a:lnTo>
                    <a:pt x="3904" y="1103"/>
                  </a:lnTo>
                  <a:lnTo>
                    <a:pt x="3890" y="1089"/>
                  </a:lnTo>
                  <a:lnTo>
                    <a:pt x="3877" y="1099"/>
                  </a:lnTo>
                  <a:lnTo>
                    <a:pt x="3855" y="1146"/>
                  </a:lnTo>
                  <a:lnTo>
                    <a:pt x="3816" y="1174"/>
                  </a:lnTo>
                  <a:lnTo>
                    <a:pt x="3761" y="1181"/>
                  </a:lnTo>
                  <a:lnTo>
                    <a:pt x="3755" y="1191"/>
                  </a:lnTo>
                  <a:lnTo>
                    <a:pt x="3763" y="1232"/>
                  </a:lnTo>
                  <a:lnTo>
                    <a:pt x="3710" y="1236"/>
                  </a:lnTo>
                  <a:lnTo>
                    <a:pt x="3690" y="1226"/>
                  </a:lnTo>
                  <a:lnTo>
                    <a:pt x="3669" y="1219"/>
                  </a:lnTo>
                  <a:lnTo>
                    <a:pt x="3549" y="1313"/>
                  </a:lnTo>
                  <a:lnTo>
                    <a:pt x="3529" y="1321"/>
                  </a:lnTo>
                  <a:lnTo>
                    <a:pt x="3496" y="1366"/>
                  </a:lnTo>
                  <a:lnTo>
                    <a:pt x="3494" y="1370"/>
                  </a:lnTo>
                  <a:lnTo>
                    <a:pt x="3433" y="1387"/>
                  </a:lnTo>
                  <a:lnTo>
                    <a:pt x="3427" y="1380"/>
                  </a:lnTo>
                  <a:lnTo>
                    <a:pt x="3402" y="1397"/>
                  </a:lnTo>
                  <a:lnTo>
                    <a:pt x="3359" y="1415"/>
                  </a:lnTo>
                  <a:lnTo>
                    <a:pt x="3347" y="1427"/>
                  </a:lnTo>
                  <a:lnTo>
                    <a:pt x="3339" y="1442"/>
                  </a:lnTo>
                  <a:lnTo>
                    <a:pt x="3325" y="1454"/>
                  </a:lnTo>
                  <a:lnTo>
                    <a:pt x="3314" y="1454"/>
                  </a:lnTo>
                  <a:lnTo>
                    <a:pt x="3306" y="1460"/>
                  </a:lnTo>
                  <a:lnTo>
                    <a:pt x="3282" y="1474"/>
                  </a:lnTo>
                  <a:lnTo>
                    <a:pt x="3274" y="1466"/>
                  </a:lnTo>
                  <a:lnTo>
                    <a:pt x="3286" y="1452"/>
                  </a:lnTo>
                  <a:lnTo>
                    <a:pt x="3304" y="1446"/>
                  </a:lnTo>
                  <a:lnTo>
                    <a:pt x="3314" y="1419"/>
                  </a:lnTo>
                  <a:lnTo>
                    <a:pt x="3294" y="1407"/>
                  </a:lnTo>
                  <a:lnTo>
                    <a:pt x="3284" y="1403"/>
                  </a:lnTo>
                  <a:lnTo>
                    <a:pt x="3298" y="1397"/>
                  </a:lnTo>
                  <a:lnTo>
                    <a:pt x="3300" y="1381"/>
                  </a:lnTo>
                  <a:lnTo>
                    <a:pt x="3314" y="1372"/>
                  </a:lnTo>
                  <a:lnTo>
                    <a:pt x="3351" y="1319"/>
                  </a:lnTo>
                  <a:lnTo>
                    <a:pt x="3347" y="1309"/>
                  </a:lnTo>
                  <a:lnTo>
                    <a:pt x="3333" y="1291"/>
                  </a:lnTo>
                  <a:lnTo>
                    <a:pt x="3327" y="1276"/>
                  </a:lnTo>
                  <a:lnTo>
                    <a:pt x="3321" y="1268"/>
                  </a:lnTo>
                  <a:lnTo>
                    <a:pt x="3315" y="1276"/>
                  </a:lnTo>
                  <a:lnTo>
                    <a:pt x="3284" y="1277"/>
                  </a:lnTo>
                  <a:lnTo>
                    <a:pt x="3274" y="1283"/>
                  </a:lnTo>
                  <a:lnTo>
                    <a:pt x="3225" y="1344"/>
                  </a:lnTo>
                  <a:lnTo>
                    <a:pt x="3161" y="1380"/>
                  </a:lnTo>
                  <a:lnTo>
                    <a:pt x="3147" y="1415"/>
                  </a:lnTo>
                  <a:lnTo>
                    <a:pt x="3137" y="1427"/>
                  </a:lnTo>
                  <a:lnTo>
                    <a:pt x="3125" y="1434"/>
                  </a:lnTo>
                  <a:lnTo>
                    <a:pt x="3080" y="1442"/>
                  </a:lnTo>
                  <a:lnTo>
                    <a:pt x="3070" y="1436"/>
                  </a:lnTo>
                  <a:lnTo>
                    <a:pt x="3055" y="1434"/>
                  </a:lnTo>
                  <a:lnTo>
                    <a:pt x="3043" y="1446"/>
                  </a:lnTo>
                  <a:lnTo>
                    <a:pt x="3033" y="1493"/>
                  </a:lnTo>
                  <a:lnTo>
                    <a:pt x="3060" y="1529"/>
                  </a:lnTo>
                  <a:lnTo>
                    <a:pt x="3070" y="1533"/>
                  </a:lnTo>
                  <a:lnTo>
                    <a:pt x="3080" y="1533"/>
                  </a:lnTo>
                  <a:lnTo>
                    <a:pt x="3086" y="1542"/>
                  </a:lnTo>
                  <a:lnTo>
                    <a:pt x="3096" y="1542"/>
                  </a:lnTo>
                  <a:lnTo>
                    <a:pt x="3102" y="1556"/>
                  </a:lnTo>
                  <a:lnTo>
                    <a:pt x="3115" y="1566"/>
                  </a:lnTo>
                  <a:lnTo>
                    <a:pt x="3117" y="1589"/>
                  </a:lnTo>
                  <a:lnTo>
                    <a:pt x="3127" y="1603"/>
                  </a:lnTo>
                  <a:lnTo>
                    <a:pt x="3162" y="1617"/>
                  </a:lnTo>
                  <a:lnTo>
                    <a:pt x="3180" y="1615"/>
                  </a:lnTo>
                  <a:lnTo>
                    <a:pt x="3194" y="1593"/>
                  </a:lnTo>
                  <a:lnTo>
                    <a:pt x="3208" y="1584"/>
                  </a:lnTo>
                  <a:lnTo>
                    <a:pt x="3217" y="1570"/>
                  </a:lnTo>
                  <a:lnTo>
                    <a:pt x="3245" y="1556"/>
                  </a:lnTo>
                  <a:lnTo>
                    <a:pt x="3255" y="1554"/>
                  </a:lnTo>
                  <a:lnTo>
                    <a:pt x="3280" y="1576"/>
                  </a:lnTo>
                  <a:lnTo>
                    <a:pt x="3292" y="1578"/>
                  </a:lnTo>
                  <a:lnTo>
                    <a:pt x="3302" y="1587"/>
                  </a:lnTo>
                  <a:lnTo>
                    <a:pt x="3327" y="1587"/>
                  </a:lnTo>
                  <a:lnTo>
                    <a:pt x="3339" y="1580"/>
                  </a:lnTo>
                  <a:lnTo>
                    <a:pt x="3355" y="1587"/>
                  </a:lnTo>
                  <a:lnTo>
                    <a:pt x="3370" y="1591"/>
                  </a:lnTo>
                  <a:lnTo>
                    <a:pt x="3374" y="1593"/>
                  </a:lnTo>
                  <a:lnTo>
                    <a:pt x="3372" y="1609"/>
                  </a:lnTo>
                  <a:lnTo>
                    <a:pt x="3365" y="1621"/>
                  </a:lnTo>
                  <a:lnTo>
                    <a:pt x="3367" y="1627"/>
                  </a:lnTo>
                  <a:lnTo>
                    <a:pt x="3353" y="1640"/>
                  </a:lnTo>
                  <a:lnTo>
                    <a:pt x="3349" y="1637"/>
                  </a:lnTo>
                  <a:lnTo>
                    <a:pt x="3343" y="1625"/>
                  </a:lnTo>
                  <a:lnTo>
                    <a:pt x="3337" y="1631"/>
                  </a:lnTo>
                  <a:lnTo>
                    <a:pt x="3329" y="1627"/>
                  </a:lnTo>
                  <a:lnTo>
                    <a:pt x="3319" y="1635"/>
                  </a:lnTo>
                  <a:lnTo>
                    <a:pt x="3312" y="1646"/>
                  </a:lnTo>
                  <a:lnTo>
                    <a:pt x="3284" y="1650"/>
                  </a:lnTo>
                  <a:lnTo>
                    <a:pt x="3268" y="1658"/>
                  </a:lnTo>
                  <a:lnTo>
                    <a:pt x="3255" y="1658"/>
                  </a:lnTo>
                  <a:lnTo>
                    <a:pt x="3257" y="1674"/>
                  </a:lnTo>
                  <a:lnTo>
                    <a:pt x="3253" y="1674"/>
                  </a:lnTo>
                  <a:lnTo>
                    <a:pt x="3247" y="1682"/>
                  </a:lnTo>
                  <a:lnTo>
                    <a:pt x="3237" y="1701"/>
                  </a:lnTo>
                  <a:lnTo>
                    <a:pt x="3225" y="1703"/>
                  </a:lnTo>
                  <a:lnTo>
                    <a:pt x="3221" y="1689"/>
                  </a:lnTo>
                  <a:lnTo>
                    <a:pt x="3210" y="1689"/>
                  </a:lnTo>
                  <a:lnTo>
                    <a:pt x="3200" y="1701"/>
                  </a:lnTo>
                  <a:lnTo>
                    <a:pt x="3210" y="1711"/>
                  </a:lnTo>
                  <a:lnTo>
                    <a:pt x="3196" y="1733"/>
                  </a:lnTo>
                  <a:lnTo>
                    <a:pt x="3174" y="1746"/>
                  </a:lnTo>
                  <a:lnTo>
                    <a:pt x="3141" y="1805"/>
                  </a:lnTo>
                  <a:lnTo>
                    <a:pt x="3143" y="1815"/>
                  </a:lnTo>
                  <a:lnTo>
                    <a:pt x="3210" y="1850"/>
                  </a:lnTo>
                  <a:lnTo>
                    <a:pt x="3217" y="1862"/>
                  </a:lnTo>
                  <a:lnTo>
                    <a:pt x="3225" y="1882"/>
                  </a:lnTo>
                  <a:lnTo>
                    <a:pt x="3233" y="1894"/>
                  </a:lnTo>
                  <a:lnTo>
                    <a:pt x="3259" y="1984"/>
                  </a:lnTo>
                  <a:lnTo>
                    <a:pt x="3270" y="1999"/>
                  </a:lnTo>
                  <a:lnTo>
                    <a:pt x="3286" y="2007"/>
                  </a:lnTo>
                  <a:lnTo>
                    <a:pt x="3288" y="2021"/>
                  </a:lnTo>
                  <a:lnTo>
                    <a:pt x="3325" y="2064"/>
                  </a:lnTo>
                  <a:lnTo>
                    <a:pt x="3323" y="2068"/>
                  </a:lnTo>
                  <a:lnTo>
                    <a:pt x="3282" y="2050"/>
                  </a:lnTo>
                  <a:lnTo>
                    <a:pt x="3268" y="2050"/>
                  </a:lnTo>
                  <a:lnTo>
                    <a:pt x="3237" y="2035"/>
                  </a:lnTo>
                  <a:lnTo>
                    <a:pt x="3204" y="2043"/>
                  </a:lnTo>
                  <a:lnTo>
                    <a:pt x="3204" y="2049"/>
                  </a:lnTo>
                  <a:lnTo>
                    <a:pt x="3235" y="2043"/>
                  </a:lnTo>
                  <a:lnTo>
                    <a:pt x="3241" y="2047"/>
                  </a:lnTo>
                  <a:lnTo>
                    <a:pt x="3245" y="2056"/>
                  </a:lnTo>
                  <a:lnTo>
                    <a:pt x="3259" y="2058"/>
                  </a:lnTo>
                  <a:lnTo>
                    <a:pt x="3276" y="2068"/>
                  </a:lnTo>
                  <a:lnTo>
                    <a:pt x="3288" y="2084"/>
                  </a:lnTo>
                  <a:lnTo>
                    <a:pt x="3306" y="2094"/>
                  </a:lnTo>
                  <a:lnTo>
                    <a:pt x="3325" y="2123"/>
                  </a:lnTo>
                  <a:lnTo>
                    <a:pt x="3325" y="2129"/>
                  </a:lnTo>
                  <a:lnTo>
                    <a:pt x="3306" y="2131"/>
                  </a:lnTo>
                  <a:lnTo>
                    <a:pt x="3294" y="2143"/>
                  </a:lnTo>
                  <a:lnTo>
                    <a:pt x="3270" y="2154"/>
                  </a:lnTo>
                  <a:lnTo>
                    <a:pt x="3266" y="2160"/>
                  </a:lnTo>
                  <a:lnTo>
                    <a:pt x="3251" y="2170"/>
                  </a:lnTo>
                  <a:lnTo>
                    <a:pt x="3217" y="2172"/>
                  </a:lnTo>
                  <a:lnTo>
                    <a:pt x="3204" y="2180"/>
                  </a:lnTo>
                  <a:lnTo>
                    <a:pt x="3219" y="2178"/>
                  </a:lnTo>
                  <a:lnTo>
                    <a:pt x="3249" y="2188"/>
                  </a:lnTo>
                  <a:lnTo>
                    <a:pt x="3274" y="2178"/>
                  </a:lnTo>
                  <a:lnTo>
                    <a:pt x="3284" y="2180"/>
                  </a:lnTo>
                  <a:lnTo>
                    <a:pt x="3296" y="2190"/>
                  </a:lnTo>
                  <a:lnTo>
                    <a:pt x="3300" y="2198"/>
                  </a:lnTo>
                  <a:lnTo>
                    <a:pt x="3315" y="2205"/>
                  </a:lnTo>
                  <a:lnTo>
                    <a:pt x="3327" y="2205"/>
                  </a:lnTo>
                  <a:lnTo>
                    <a:pt x="3331" y="2207"/>
                  </a:lnTo>
                  <a:lnTo>
                    <a:pt x="3296" y="2239"/>
                  </a:lnTo>
                  <a:lnTo>
                    <a:pt x="3300" y="2239"/>
                  </a:lnTo>
                  <a:lnTo>
                    <a:pt x="3319" y="2229"/>
                  </a:lnTo>
                  <a:lnTo>
                    <a:pt x="3317" y="2258"/>
                  </a:lnTo>
                  <a:lnTo>
                    <a:pt x="3315" y="2255"/>
                  </a:lnTo>
                  <a:lnTo>
                    <a:pt x="3310" y="2258"/>
                  </a:lnTo>
                  <a:lnTo>
                    <a:pt x="3296" y="2262"/>
                  </a:lnTo>
                  <a:lnTo>
                    <a:pt x="3294" y="2266"/>
                  </a:lnTo>
                  <a:lnTo>
                    <a:pt x="3302" y="2280"/>
                  </a:lnTo>
                  <a:lnTo>
                    <a:pt x="3298" y="2298"/>
                  </a:lnTo>
                  <a:lnTo>
                    <a:pt x="3292" y="2302"/>
                  </a:lnTo>
                  <a:lnTo>
                    <a:pt x="3294" y="2325"/>
                  </a:lnTo>
                  <a:lnTo>
                    <a:pt x="3284" y="2343"/>
                  </a:lnTo>
                  <a:lnTo>
                    <a:pt x="3280" y="2339"/>
                  </a:lnTo>
                  <a:lnTo>
                    <a:pt x="3274" y="2331"/>
                  </a:lnTo>
                  <a:lnTo>
                    <a:pt x="3266" y="2337"/>
                  </a:lnTo>
                  <a:lnTo>
                    <a:pt x="3231" y="2392"/>
                  </a:lnTo>
                  <a:lnTo>
                    <a:pt x="3229" y="2400"/>
                  </a:lnTo>
                  <a:lnTo>
                    <a:pt x="3217" y="2423"/>
                  </a:lnTo>
                  <a:lnTo>
                    <a:pt x="3198" y="2441"/>
                  </a:lnTo>
                  <a:lnTo>
                    <a:pt x="3194" y="2459"/>
                  </a:lnTo>
                  <a:lnTo>
                    <a:pt x="3186" y="2466"/>
                  </a:lnTo>
                  <a:lnTo>
                    <a:pt x="3184" y="2464"/>
                  </a:lnTo>
                  <a:lnTo>
                    <a:pt x="3182" y="2447"/>
                  </a:lnTo>
                  <a:lnTo>
                    <a:pt x="3172" y="2449"/>
                  </a:lnTo>
                  <a:lnTo>
                    <a:pt x="3162" y="2457"/>
                  </a:lnTo>
                  <a:lnTo>
                    <a:pt x="3172" y="2478"/>
                  </a:lnTo>
                  <a:lnTo>
                    <a:pt x="3174" y="2482"/>
                  </a:lnTo>
                  <a:lnTo>
                    <a:pt x="3166" y="2502"/>
                  </a:lnTo>
                  <a:lnTo>
                    <a:pt x="3166" y="2510"/>
                  </a:lnTo>
                  <a:lnTo>
                    <a:pt x="3161" y="2525"/>
                  </a:lnTo>
                  <a:lnTo>
                    <a:pt x="3159" y="2529"/>
                  </a:lnTo>
                  <a:lnTo>
                    <a:pt x="3155" y="2529"/>
                  </a:lnTo>
                  <a:lnTo>
                    <a:pt x="3153" y="2537"/>
                  </a:lnTo>
                  <a:lnTo>
                    <a:pt x="3157" y="2547"/>
                  </a:lnTo>
                  <a:lnTo>
                    <a:pt x="3153" y="2551"/>
                  </a:lnTo>
                  <a:lnTo>
                    <a:pt x="3147" y="2549"/>
                  </a:lnTo>
                  <a:lnTo>
                    <a:pt x="3141" y="2547"/>
                  </a:lnTo>
                  <a:lnTo>
                    <a:pt x="3135" y="2555"/>
                  </a:lnTo>
                  <a:lnTo>
                    <a:pt x="3137" y="2563"/>
                  </a:lnTo>
                  <a:lnTo>
                    <a:pt x="3133" y="2570"/>
                  </a:lnTo>
                  <a:lnTo>
                    <a:pt x="3127" y="2566"/>
                  </a:lnTo>
                  <a:lnTo>
                    <a:pt x="3119" y="2568"/>
                  </a:lnTo>
                  <a:lnTo>
                    <a:pt x="3113" y="2588"/>
                  </a:lnTo>
                  <a:lnTo>
                    <a:pt x="3104" y="2594"/>
                  </a:lnTo>
                  <a:lnTo>
                    <a:pt x="3102" y="2606"/>
                  </a:lnTo>
                  <a:lnTo>
                    <a:pt x="3096" y="2614"/>
                  </a:lnTo>
                  <a:lnTo>
                    <a:pt x="3074" y="2617"/>
                  </a:lnTo>
                  <a:lnTo>
                    <a:pt x="3064" y="2614"/>
                  </a:lnTo>
                  <a:lnTo>
                    <a:pt x="3055" y="2623"/>
                  </a:lnTo>
                  <a:lnTo>
                    <a:pt x="3055" y="2625"/>
                  </a:lnTo>
                  <a:lnTo>
                    <a:pt x="3060" y="2633"/>
                  </a:lnTo>
                  <a:lnTo>
                    <a:pt x="3055" y="2645"/>
                  </a:lnTo>
                  <a:lnTo>
                    <a:pt x="3037" y="2661"/>
                  </a:lnTo>
                  <a:lnTo>
                    <a:pt x="3031" y="2661"/>
                  </a:lnTo>
                  <a:lnTo>
                    <a:pt x="3027" y="2676"/>
                  </a:lnTo>
                  <a:lnTo>
                    <a:pt x="3025" y="2667"/>
                  </a:lnTo>
                  <a:lnTo>
                    <a:pt x="3017" y="2672"/>
                  </a:lnTo>
                  <a:lnTo>
                    <a:pt x="3015" y="2682"/>
                  </a:lnTo>
                  <a:lnTo>
                    <a:pt x="3011" y="2680"/>
                  </a:lnTo>
                  <a:lnTo>
                    <a:pt x="3008" y="2680"/>
                  </a:lnTo>
                  <a:lnTo>
                    <a:pt x="2996" y="2690"/>
                  </a:lnTo>
                  <a:lnTo>
                    <a:pt x="2990" y="2688"/>
                  </a:lnTo>
                  <a:lnTo>
                    <a:pt x="2980" y="2690"/>
                  </a:lnTo>
                  <a:lnTo>
                    <a:pt x="2957" y="2727"/>
                  </a:lnTo>
                  <a:lnTo>
                    <a:pt x="2909" y="2749"/>
                  </a:lnTo>
                  <a:lnTo>
                    <a:pt x="2892" y="2743"/>
                  </a:lnTo>
                  <a:lnTo>
                    <a:pt x="2888" y="2749"/>
                  </a:lnTo>
                  <a:lnTo>
                    <a:pt x="2886" y="2755"/>
                  </a:lnTo>
                  <a:lnTo>
                    <a:pt x="2878" y="2757"/>
                  </a:lnTo>
                  <a:lnTo>
                    <a:pt x="2870" y="2755"/>
                  </a:lnTo>
                  <a:lnTo>
                    <a:pt x="2870" y="2747"/>
                  </a:lnTo>
                  <a:lnTo>
                    <a:pt x="2860" y="2743"/>
                  </a:lnTo>
                  <a:lnTo>
                    <a:pt x="2849" y="2751"/>
                  </a:lnTo>
                  <a:lnTo>
                    <a:pt x="2843" y="2761"/>
                  </a:lnTo>
                  <a:lnTo>
                    <a:pt x="2833" y="2763"/>
                  </a:lnTo>
                  <a:lnTo>
                    <a:pt x="2829" y="2755"/>
                  </a:lnTo>
                  <a:lnTo>
                    <a:pt x="2829" y="2749"/>
                  </a:lnTo>
                  <a:lnTo>
                    <a:pt x="2819" y="2753"/>
                  </a:lnTo>
                  <a:lnTo>
                    <a:pt x="2819" y="2767"/>
                  </a:lnTo>
                  <a:close/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8" name="Freeform 4"/>
            <p:cNvSpPr>
              <a:spLocks/>
            </p:cNvSpPr>
            <p:nvPr/>
          </p:nvSpPr>
          <p:spPr bwMode="auto">
            <a:xfrm>
              <a:off x="3240" y="3507"/>
              <a:ext cx="117" cy="261"/>
            </a:xfrm>
            <a:custGeom>
              <a:avLst/>
              <a:gdLst>
                <a:gd name="T0" fmla="*/ 19 w 24"/>
                <a:gd name="T1" fmla="*/ 0 h 45"/>
                <a:gd name="T2" fmla="*/ 19 w 24"/>
                <a:gd name="T3" fmla="*/ 0 h 45"/>
                <a:gd name="T4" fmla="*/ 21 w 24"/>
                <a:gd name="T5" fmla="*/ 2 h 45"/>
                <a:gd name="T6" fmla="*/ 21 w 24"/>
                <a:gd name="T7" fmla="*/ 2 h 45"/>
                <a:gd name="T8" fmla="*/ 24 w 24"/>
                <a:gd name="T9" fmla="*/ 2 h 45"/>
                <a:gd name="T10" fmla="*/ 24 w 24"/>
                <a:gd name="T11" fmla="*/ 2 h 45"/>
                <a:gd name="T12" fmla="*/ 24 w 24"/>
                <a:gd name="T13" fmla="*/ 5 h 45"/>
                <a:gd name="T14" fmla="*/ 21 w 24"/>
                <a:gd name="T15" fmla="*/ 5 h 45"/>
                <a:gd name="T16" fmla="*/ 21 w 24"/>
                <a:gd name="T17" fmla="*/ 7 h 45"/>
                <a:gd name="T18" fmla="*/ 24 w 24"/>
                <a:gd name="T19" fmla="*/ 9 h 45"/>
                <a:gd name="T20" fmla="*/ 21 w 24"/>
                <a:gd name="T21" fmla="*/ 12 h 45"/>
                <a:gd name="T22" fmla="*/ 19 w 24"/>
                <a:gd name="T23" fmla="*/ 14 h 45"/>
                <a:gd name="T24" fmla="*/ 19 w 24"/>
                <a:gd name="T25" fmla="*/ 21 h 45"/>
                <a:gd name="T26" fmla="*/ 19 w 24"/>
                <a:gd name="T27" fmla="*/ 26 h 45"/>
                <a:gd name="T28" fmla="*/ 17 w 24"/>
                <a:gd name="T29" fmla="*/ 28 h 45"/>
                <a:gd name="T30" fmla="*/ 14 w 24"/>
                <a:gd name="T31" fmla="*/ 33 h 45"/>
                <a:gd name="T32" fmla="*/ 12 w 24"/>
                <a:gd name="T33" fmla="*/ 35 h 45"/>
                <a:gd name="T34" fmla="*/ 12 w 24"/>
                <a:gd name="T35" fmla="*/ 38 h 45"/>
                <a:gd name="T36" fmla="*/ 10 w 24"/>
                <a:gd name="T37" fmla="*/ 45 h 45"/>
                <a:gd name="T38" fmla="*/ 10 w 24"/>
                <a:gd name="T39" fmla="*/ 45 h 45"/>
                <a:gd name="T40" fmla="*/ 7 w 24"/>
                <a:gd name="T41" fmla="*/ 40 h 45"/>
                <a:gd name="T42" fmla="*/ 5 w 24"/>
                <a:gd name="T43" fmla="*/ 38 h 45"/>
                <a:gd name="T44" fmla="*/ 3 w 24"/>
                <a:gd name="T45" fmla="*/ 35 h 45"/>
                <a:gd name="T46" fmla="*/ 0 w 24"/>
                <a:gd name="T47" fmla="*/ 33 h 45"/>
                <a:gd name="T48" fmla="*/ 0 w 24"/>
                <a:gd name="T49" fmla="*/ 26 h 45"/>
                <a:gd name="T50" fmla="*/ 0 w 24"/>
                <a:gd name="T51" fmla="*/ 23 h 45"/>
                <a:gd name="T52" fmla="*/ 0 w 24"/>
                <a:gd name="T53" fmla="*/ 21 h 45"/>
                <a:gd name="T54" fmla="*/ 3 w 24"/>
                <a:gd name="T55" fmla="*/ 16 h 45"/>
                <a:gd name="T56" fmla="*/ 12 w 24"/>
                <a:gd name="T57" fmla="*/ 5 h 45"/>
                <a:gd name="T58" fmla="*/ 14 w 24"/>
                <a:gd name="T59" fmla="*/ 2 h 45"/>
                <a:gd name="T60" fmla="*/ 17 w 24"/>
                <a:gd name="T61" fmla="*/ 0 h 45"/>
                <a:gd name="T62" fmla="*/ 19 w 24"/>
                <a:gd name="T63" fmla="*/ 0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45"/>
                <a:gd name="T98" fmla="*/ 24 w 24"/>
                <a:gd name="T99" fmla="*/ 45 h 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45">
                  <a:moveTo>
                    <a:pt x="19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4" y="9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21"/>
                  </a:lnTo>
                  <a:lnTo>
                    <a:pt x="19" y="26"/>
                  </a:lnTo>
                  <a:lnTo>
                    <a:pt x="17" y="28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0" y="45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12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19" y="0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9" name="Freeform 5"/>
            <p:cNvSpPr>
              <a:spLocks/>
            </p:cNvSpPr>
            <p:nvPr/>
          </p:nvSpPr>
          <p:spPr bwMode="auto">
            <a:xfrm>
              <a:off x="2473" y="3903"/>
              <a:ext cx="150" cy="149"/>
            </a:xfrm>
            <a:custGeom>
              <a:avLst/>
              <a:gdLst>
                <a:gd name="T0" fmla="*/ 26 w 30"/>
                <a:gd name="T1" fmla="*/ 3 h 26"/>
                <a:gd name="T2" fmla="*/ 23 w 30"/>
                <a:gd name="T3" fmla="*/ 0 h 26"/>
                <a:gd name="T4" fmla="*/ 26 w 30"/>
                <a:gd name="T5" fmla="*/ 0 h 26"/>
                <a:gd name="T6" fmla="*/ 28 w 30"/>
                <a:gd name="T7" fmla="*/ 3 h 26"/>
                <a:gd name="T8" fmla="*/ 30 w 30"/>
                <a:gd name="T9" fmla="*/ 3 h 26"/>
                <a:gd name="T10" fmla="*/ 30 w 30"/>
                <a:gd name="T11" fmla="*/ 5 h 26"/>
                <a:gd name="T12" fmla="*/ 30 w 30"/>
                <a:gd name="T13" fmla="*/ 7 h 26"/>
                <a:gd name="T14" fmla="*/ 28 w 30"/>
                <a:gd name="T15" fmla="*/ 10 h 26"/>
                <a:gd name="T16" fmla="*/ 26 w 30"/>
                <a:gd name="T17" fmla="*/ 14 h 26"/>
                <a:gd name="T18" fmla="*/ 23 w 30"/>
                <a:gd name="T19" fmla="*/ 19 h 26"/>
                <a:gd name="T20" fmla="*/ 21 w 30"/>
                <a:gd name="T21" fmla="*/ 19 h 26"/>
                <a:gd name="T22" fmla="*/ 19 w 30"/>
                <a:gd name="T23" fmla="*/ 24 h 26"/>
                <a:gd name="T24" fmla="*/ 16 w 30"/>
                <a:gd name="T25" fmla="*/ 24 h 26"/>
                <a:gd name="T26" fmla="*/ 14 w 30"/>
                <a:gd name="T27" fmla="*/ 26 h 26"/>
                <a:gd name="T28" fmla="*/ 14 w 30"/>
                <a:gd name="T29" fmla="*/ 26 h 26"/>
                <a:gd name="T30" fmla="*/ 11 w 30"/>
                <a:gd name="T31" fmla="*/ 26 h 26"/>
                <a:gd name="T32" fmla="*/ 2 w 30"/>
                <a:gd name="T33" fmla="*/ 24 h 26"/>
                <a:gd name="T34" fmla="*/ 0 w 30"/>
                <a:gd name="T35" fmla="*/ 19 h 26"/>
                <a:gd name="T36" fmla="*/ 0 w 30"/>
                <a:gd name="T37" fmla="*/ 12 h 26"/>
                <a:gd name="T38" fmla="*/ 2 w 30"/>
                <a:gd name="T39" fmla="*/ 10 h 26"/>
                <a:gd name="T40" fmla="*/ 4 w 30"/>
                <a:gd name="T41" fmla="*/ 7 h 26"/>
                <a:gd name="T42" fmla="*/ 7 w 30"/>
                <a:gd name="T43" fmla="*/ 5 h 26"/>
                <a:gd name="T44" fmla="*/ 7 w 30"/>
                <a:gd name="T45" fmla="*/ 5 h 26"/>
                <a:gd name="T46" fmla="*/ 9 w 30"/>
                <a:gd name="T47" fmla="*/ 5 h 26"/>
                <a:gd name="T48" fmla="*/ 11 w 30"/>
                <a:gd name="T49" fmla="*/ 3 h 26"/>
                <a:gd name="T50" fmla="*/ 19 w 30"/>
                <a:gd name="T51" fmla="*/ 3 h 26"/>
                <a:gd name="T52" fmla="*/ 21 w 30"/>
                <a:gd name="T53" fmla="*/ 0 h 26"/>
                <a:gd name="T54" fmla="*/ 23 w 30"/>
                <a:gd name="T55" fmla="*/ 0 h 26"/>
                <a:gd name="T56" fmla="*/ 23 w 30"/>
                <a:gd name="T57" fmla="*/ 0 h 26"/>
                <a:gd name="T58" fmla="*/ 26 w 30"/>
                <a:gd name="T59" fmla="*/ 3 h 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"/>
                <a:gd name="T91" fmla="*/ 0 h 26"/>
                <a:gd name="T92" fmla="*/ 30 w 30"/>
                <a:gd name="T93" fmla="*/ 26 h 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" h="26">
                  <a:moveTo>
                    <a:pt x="26" y="3"/>
                  </a:moveTo>
                  <a:lnTo>
                    <a:pt x="23" y="0"/>
                  </a:lnTo>
                  <a:lnTo>
                    <a:pt x="26" y="0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28" y="10"/>
                  </a:lnTo>
                  <a:lnTo>
                    <a:pt x="26" y="14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7" y="5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3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国内网络覆盖情况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gray">
          <a:xfrm>
            <a:off x="6800850" y="1531938"/>
            <a:ext cx="2343150" cy="5019675"/>
          </a:xfrm>
          <a:prstGeom prst="rect">
            <a:avLst/>
          </a:prstGeom>
          <a:gradFill rotWithShape="1">
            <a:gsLst>
              <a:gs pos="0">
                <a:srgbClr val="336599">
                  <a:alpha val="75998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pPr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kumimoji="0" lang="zh-CN" altLang="zh-CN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6794500" y="1276350"/>
            <a:ext cx="2349500" cy="385763"/>
          </a:xfrm>
          <a:prstGeom prst="rect">
            <a:avLst/>
          </a:prstGeom>
          <a:solidFill>
            <a:srgbClr val="4B87C3"/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zh-CN" altLang="en-US"/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6681788" y="1281113"/>
            <a:ext cx="2560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sz="1600" b="1">
                <a:solidFill>
                  <a:schemeClr val="bg1"/>
                </a:solidFill>
              </a:rPr>
              <a:t>ChinaCache</a:t>
            </a:r>
            <a:r>
              <a:rPr lang="zh-CN" altLang="en-US" sz="1600" b="1">
                <a:solidFill>
                  <a:schemeClr val="bg1"/>
                </a:solidFill>
              </a:rPr>
              <a:t>网络覆盖情况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350125" y="3046413"/>
            <a:ext cx="1027113" cy="274637"/>
            <a:chOff x="4630" y="1919"/>
            <a:chExt cx="647" cy="173"/>
          </a:xfrm>
        </p:grpSpPr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4725" y="1919"/>
              <a:ext cx="55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82124" tIns="41061" rIns="82124" bIns="41061">
              <a:spAutoFit/>
            </a:bodyPr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zh-CN" altLang="en-US" b="1">
                  <a:solidFill>
                    <a:schemeClr val="bg1"/>
                  </a:solidFill>
                  <a:latin typeface="Arial" charset="0"/>
                </a:rPr>
                <a:t>中国电信</a:t>
              </a:r>
            </a:p>
          </p:txBody>
        </p:sp>
        <p:grpSp>
          <p:nvGrpSpPr>
            <p:cNvPr id="12300" name="Group 12"/>
            <p:cNvGrpSpPr>
              <a:grpSpLocks/>
            </p:cNvGrpSpPr>
            <p:nvPr/>
          </p:nvGrpSpPr>
          <p:grpSpPr bwMode="auto">
            <a:xfrm>
              <a:off x="4630" y="1972"/>
              <a:ext cx="65" cy="65"/>
              <a:chOff x="4356" y="2544"/>
              <a:chExt cx="156" cy="156"/>
            </a:xfrm>
          </p:grpSpPr>
          <p:sp>
            <p:nvSpPr>
              <p:cNvPr id="12301" name="Oval 13"/>
              <p:cNvSpPr>
                <a:spLocks noChangeArrowheads="1"/>
              </p:cNvSpPr>
              <p:nvPr/>
            </p:nvSpPr>
            <p:spPr bwMode="auto">
              <a:xfrm>
                <a:off x="4356" y="2544"/>
                <a:ext cx="156" cy="156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302" name="Group 14"/>
              <p:cNvGrpSpPr>
                <a:grpSpLocks/>
              </p:cNvGrpSpPr>
              <p:nvPr/>
            </p:nvGrpSpPr>
            <p:grpSpPr bwMode="auto">
              <a:xfrm>
                <a:off x="4391" y="2573"/>
                <a:ext cx="88" cy="84"/>
                <a:chOff x="4430" y="2212"/>
                <a:chExt cx="88" cy="84"/>
              </a:xfrm>
            </p:grpSpPr>
            <p:sp>
              <p:nvSpPr>
                <p:cNvPr id="12303" name="Oval 15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FF0000"/>
                </a:solidFill>
                <a:ln w="25400" algn="ctr">
                  <a:solidFill>
                    <a:srgbClr val="C0910C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304" name="Oval 16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0000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305" name="Oval 17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0000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306" name="Oval 18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FF0000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350125" y="3475038"/>
            <a:ext cx="1725613" cy="274637"/>
            <a:chOff x="4630" y="2189"/>
            <a:chExt cx="1087" cy="173"/>
          </a:xfrm>
        </p:grpSpPr>
        <p:sp>
          <p:nvSpPr>
            <p:cNvPr id="12291" name="Text Box 20"/>
            <p:cNvSpPr txBox="1">
              <a:spLocks noChangeArrowheads="1"/>
            </p:cNvSpPr>
            <p:nvPr/>
          </p:nvSpPr>
          <p:spPr bwMode="auto">
            <a:xfrm>
              <a:off x="4717" y="2189"/>
              <a:ext cx="100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82124" tIns="41061" rIns="82124" bIns="41061">
              <a:spAutoFit/>
            </a:bodyPr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zh-CN" altLang="en-US" b="1">
                  <a:solidFill>
                    <a:schemeClr val="bg1"/>
                  </a:solidFill>
                  <a:latin typeface="Arial" charset="0"/>
                </a:rPr>
                <a:t>中国联通（网通）</a:t>
              </a:r>
            </a:p>
          </p:txBody>
        </p:sp>
        <p:grpSp>
          <p:nvGrpSpPr>
            <p:cNvPr id="12292" name="Group 21"/>
            <p:cNvGrpSpPr>
              <a:grpSpLocks/>
            </p:cNvGrpSpPr>
            <p:nvPr/>
          </p:nvGrpSpPr>
          <p:grpSpPr bwMode="auto">
            <a:xfrm>
              <a:off x="4630" y="2246"/>
              <a:ext cx="58" cy="57"/>
              <a:chOff x="4356" y="3288"/>
              <a:chExt cx="156" cy="156"/>
            </a:xfrm>
          </p:grpSpPr>
          <p:sp>
            <p:nvSpPr>
              <p:cNvPr id="12293" name="Oval 22"/>
              <p:cNvSpPr>
                <a:spLocks noChangeArrowheads="1"/>
              </p:cNvSpPr>
              <p:nvPr/>
            </p:nvSpPr>
            <p:spPr bwMode="auto">
              <a:xfrm>
                <a:off x="4356" y="3288"/>
                <a:ext cx="156" cy="156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294" name="Group 23"/>
              <p:cNvGrpSpPr>
                <a:grpSpLocks/>
              </p:cNvGrpSpPr>
              <p:nvPr/>
            </p:nvGrpSpPr>
            <p:grpSpPr bwMode="auto">
              <a:xfrm>
                <a:off x="4391" y="3317"/>
                <a:ext cx="88" cy="84"/>
                <a:chOff x="4430" y="2212"/>
                <a:chExt cx="88" cy="84"/>
              </a:xfrm>
            </p:grpSpPr>
            <p:sp>
              <p:nvSpPr>
                <p:cNvPr id="12295" name="Oval 24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00FFFF"/>
                </a:solidFill>
                <a:ln w="25400" algn="ctr">
                  <a:solidFill>
                    <a:srgbClr val="306774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96" name="Oval 25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97" name="Oval 26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98" name="Oval 27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00FFFF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7335838" y="3889375"/>
            <a:ext cx="1800225" cy="274638"/>
            <a:chOff x="4621" y="2450"/>
            <a:chExt cx="1134" cy="173"/>
          </a:xfrm>
        </p:grpSpPr>
        <p:grpSp>
          <p:nvGrpSpPr>
            <p:cNvPr id="12283" name="Group 29"/>
            <p:cNvGrpSpPr>
              <a:grpSpLocks/>
            </p:cNvGrpSpPr>
            <p:nvPr/>
          </p:nvGrpSpPr>
          <p:grpSpPr bwMode="auto">
            <a:xfrm>
              <a:off x="4621" y="2490"/>
              <a:ext cx="82" cy="73"/>
              <a:chOff x="4095" y="3540"/>
              <a:chExt cx="156" cy="156"/>
            </a:xfrm>
          </p:grpSpPr>
          <p:sp>
            <p:nvSpPr>
              <p:cNvPr id="1387550" name="Oval 30"/>
              <p:cNvSpPr>
                <a:spLocks noChangeArrowheads="1"/>
              </p:cNvSpPr>
              <p:nvPr/>
            </p:nvSpPr>
            <p:spPr bwMode="auto">
              <a:xfrm>
                <a:off x="4095" y="3540"/>
                <a:ext cx="156" cy="15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82124" tIns="41061" rIns="82124" bIns="41061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12286" name="Group 31"/>
              <p:cNvGrpSpPr>
                <a:grpSpLocks/>
              </p:cNvGrpSpPr>
              <p:nvPr/>
            </p:nvGrpSpPr>
            <p:grpSpPr bwMode="auto">
              <a:xfrm>
                <a:off x="4129" y="3570"/>
                <a:ext cx="88" cy="84"/>
                <a:chOff x="4430" y="2212"/>
                <a:chExt cx="88" cy="84"/>
              </a:xfrm>
            </p:grpSpPr>
            <p:sp>
              <p:nvSpPr>
                <p:cNvPr id="12287" name="Oval 32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FFFF00"/>
                </a:solidFill>
                <a:ln w="25400" algn="ctr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387553" name="Oval 33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39999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387554" name="Oval 34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39999"/>
                      </a:schemeClr>
                    </a:gs>
                    <a:gs pos="100000">
                      <a:schemeClr val="tx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387555" name="Oval 35"/>
                <p:cNvSpPr>
                  <a:spLocks noChangeArrowheads="1"/>
                </p:cNvSpPr>
                <p:nvPr/>
              </p:nvSpPr>
              <p:spPr bwMode="auto">
                <a:xfrm>
                  <a:off x="4447" y="2220"/>
                  <a:ext cx="53" cy="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12284" name="Text Box 36"/>
            <p:cNvSpPr txBox="1">
              <a:spLocks noChangeArrowheads="1"/>
            </p:cNvSpPr>
            <p:nvPr/>
          </p:nvSpPr>
          <p:spPr bwMode="auto">
            <a:xfrm>
              <a:off x="4724" y="2450"/>
              <a:ext cx="1031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82124" tIns="41061" rIns="82124" bIns="41061">
              <a:spAutoFit/>
            </a:bodyPr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zh-CN" altLang="en-US" b="1">
                  <a:solidFill>
                    <a:schemeClr val="bg1"/>
                  </a:solidFill>
                  <a:latin typeface="Arial" charset="0"/>
                </a:rPr>
                <a:t>中国移动（铁通） </a:t>
              </a:r>
            </a:p>
          </p:txBody>
        </p:sp>
      </p:grpSp>
      <p:sp>
        <p:nvSpPr>
          <p:cNvPr id="11274" name="Freeform 37"/>
          <p:cNvSpPr>
            <a:spLocks/>
          </p:cNvSpPr>
          <p:nvPr/>
        </p:nvSpPr>
        <p:spPr bwMode="auto">
          <a:xfrm>
            <a:off x="5143500" y="5567363"/>
            <a:ext cx="185738" cy="414337"/>
          </a:xfrm>
          <a:custGeom>
            <a:avLst/>
            <a:gdLst>
              <a:gd name="T0" fmla="*/ 19 w 24"/>
              <a:gd name="T1" fmla="*/ 0 h 45"/>
              <a:gd name="T2" fmla="*/ 19 w 24"/>
              <a:gd name="T3" fmla="*/ 0 h 45"/>
              <a:gd name="T4" fmla="*/ 21 w 24"/>
              <a:gd name="T5" fmla="*/ 2 h 45"/>
              <a:gd name="T6" fmla="*/ 21 w 24"/>
              <a:gd name="T7" fmla="*/ 2 h 45"/>
              <a:gd name="T8" fmla="*/ 24 w 24"/>
              <a:gd name="T9" fmla="*/ 2 h 45"/>
              <a:gd name="T10" fmla="*/ 24 w 24"/>
              <a:gd name="T11" fmla="*/ 2 h 45"/>
              <a:gd name="T12" fmla="*/ 24 w 24"/>
              <a:gd name="T13" fmla="*/ 5 h 45"/>
              <a:gd name="T14" fmla="*/ 21 w 24"/>
              <a:gd name="T15" fmla="*/ 5 h 45"/>
              <a:gd name="T16" fmla="*/ 21 w 24"/>
              <a:gd name="T17" fmla="*/ 7 h 45"/>
              <a:gd name="T18" fmla="*/ 24 w 24"/>
              <a:gd name="T19" fmla="*/ 9 h 45"/>
              <a:gd name="T20" fmla="*/ 21 w 24"/>
              <a:gd name="T21" fmla="*/ 12 h 45"/>
              <a:gd name="T22" fmla="*/ 19 w 24"/>
              <a:gd name="T23" fmla="*/ 14 h 45"/>
              <a:gd name="T24" fmla="*/ 19 w 24"/>
              <a:gd name="T25" fmla="*/ 21 h 45"/>
              <a:gd name="T26" fmla="*/ 19 w 24"/>
              <a:gd name="T27" fmla="*/ 26 h 45"/>
              <a:gd name="T28" fmla="*/ 17 w 24"/>
              <a:gd name="T29" fmla="*/ 28 h 45"/>
              <a:gd name="T30" fmla="*/ 14 w 24"/>
              <a:gd name="T31" fmla="*/ 33 h 45"/>
              <a:gd name="T32" fmla="*/ 12 w 24"/>
              <a:gd name="T33" fmla="*/ 35 h 45"/>
              <a:gd name="T34" fmla="*/ 12 w 24"/>
              <a:gd name="T35" fmla="*/ 38 h 45"/>
              <a:gd name="T36" fmla="*/ 10 w 24"/>
              <a:gd name="T37" fmla="*/ 45 h 45"/>
              <a:gd name="T38" fmla="*/ 10 w 24"/>
              <a:gd name="T39" fmla="*/ 45 h 45"/>
              <a:gd name="T40" fmla="*/ 7 w 24"/>
              <a:gd name="T41" fmla="*/ 40 h 45"/>
              <a:gd name="T42" fmla="*/ 5 w 24"/>
              <a:gd name="T43" fmla="*/ 38 h 45"/>
              <a:gd name="T44" fmla="*/ 3 w 24"/>
              <a:gd name="T45" fmla="*/ 35 h 45"/>
              <a:gd name="T46" fmla="*/ 0 w 24"/>
              <a:gd name="T47" fmla="*/ 33 h 45"/>
              <a:gd name="T48" fmla="*/ 0 w 24"/>
              <a:gd name="T49" fmla="*/ 26 h 45"/>
              <a:gd name="T50" fmla="*/ 0 w 24"/>
              <a:gd name="T51" fmla="*/ 23 h 45"/>
              <a:gd name="T52" fmla="*/ 0 w 24"/>
              <a:gd name="T53" fmla="*/ 21 h 45"/>
              <a:gd name="T54" fmla="*/ 3 w 24"/>
              <a:gd name="T55" fmla="*/ 16 h 45"/>
              <a:gd name="T56" fmla="*/ 12 w 24"/>
              <a:gd name="T57" fmla="*/ 5 h 45"/>
              <a:gd name="T58" fmla="*/ 14 w 24"/>
              <a:gd name="T59" fmla="*/ 2 h 45"/>
              <a:gd name="T60" fmla="*/ 17 w 24"/>
              <a:gd name="T61" fmla="*/ 0 h 45"/>
              <a:gd name="T62" fmla="*/ 19 w 24"/>
              <a:gd name="T63" fmla="*/ 0 h 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"/>
              <a:gd name="T97" fmla="*/ 0 h 45"/>
              <a:gd name="T98" fmla="*/ 24 w 24"/>
              <a:gd name="T99" fmla="*/ 45 h 4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" h="45">
                <a:moveTo>
                  <a:pt x="19" y="0"/>
                </a:moveTo>
                <a:lnTo>
                  <a:pt x="19" y="0"/>
                </a:lnTo>
                <a:lnTo>
                  <a:pt x="21" y="2"/>
                </a:lnTo>
                <a:lnTo>
                  <a:pt x="24" y="2"/>
                </a:lnTo>
                <a:lnTo>
                  <a:pt x="24" y="5"/>
                </a:lnTo>
                <a:lnTo>
                  <a:pt x="21" y="5"/>
                </a:lnTo>
                <a:lnTo>
                  <a:pt x="21" y="7"/>
                </a:lnTo>
                <a:lnTo>
                  <a:pt x="24" y="9"/>
                </a:lnTo>
                <a:lnTo>
                  <a:pt x="21" y="12"/>
                </a:lnTo>
                <a:lnTo>
                  <a:pt x="19" y="14"/>
                </a:lnTo>
                <a:lnTo>
                  <a:pt x="19" y="21"/>
                </a:lnTo>
                <a:lnTo>
                  <a:pt x="19" y="26"/>
                </a:lnTo>
                <a:lnTo>
                  <a:pt x="17" y="28"/>
                </a:lnTo>
                <a:lnTo>
                  <a:pt x="14" y="33"/>
                </a:lnTo>
                <a:lnTo>
                  <a:pt x="12" y="35"/>
                </a:lnTo>
                <a:lnTo>
                  <a:pt x="12" y="38"/>
                </a:lnTo>
                <a:lnTo>
                  <a:pt x="10" y="45"/>
                </a:lnTo>
                <a:lnTo>
                  <a:pt x="7" y="40"/>
                </a:lnTo>
                <a:lnTo>
                  <a:pt x="5" y="38"/>
                </a:lnTo>
                <a:lnTo>
                  <a:pt x="3" y="35"/>
                </a:lnTo>
                <a:lnTo>
                  <a:pt x="0" y="33"/>
                </a:lnTo>
                <a:lnTo>
                  <a:pt x="0" y="26"/>
                </a:lnTo>
                <a:lnTo>
                  <a:pt x="0" y="23"/>
                </a:lnTo>
                <a:lnTo>
                  <a:pt x="0" y="21"/>
                </a:lnTo>
                <a:lnTo>
                  <a:pt x="3" y="16"/>
                </a:lnTo>
                <a:lnTo>
                  <a:pt x="12" y="5"/>
                </a:lnTo>
                <a:lnTo>
                  <a:pt x="14" y="2"/>
                </a:lnTo>
                <a:lnTo>
                  <a:pt x="17" y="0"/>
                </a:lnTo>
                <a:lnTo>
                  <a:pt x="19" y="0"/>
                </a:lnTo>
                <a:close/>
              </a:path>
            </a:pathLst>
          </a:custGeom>
          <a:solidFill>
            <a:srgbClr val="999999"/>
          </a:solidFill>
          <a:ln w="9525">
            <a:solidFill>
              <a:srgbClr val="6666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5" name="Freeform 38"/>
          <p:cNvSpPr>
            <a:spLocks/>
          </p:cNvSpPr>
          <p:nvPr/>
        </p:nvSpPr>
        <p:spPr bwMode="auto">
          <a:xfrm>
            <a:off x="4468813" y="5932488"/>
            <a:ext cx="39687" cy="20637"/>
          </a:xfrm>
          <a:custGeom>
            <a:avLst/>
            <a:gdLst>
              <a:gd name="T0" fmla="*/ 5 w 5"/>
              <a:gd name="T1" fmla="*/ 0 h 2"/>
              <a:gd name="T2" fmla="*/ 2 w 5"/>
              <a:gd name="T3" fmla="*/ 0 h 2"/>
              <a:gd name="T4" fmla="*/ 2 w 5"/>
              <a:gd name="T5" fmla="*/ 0 h 2"/>
              <a:gd name="T6" fmla="*/ 0 w 5"/>
              <a:gd name="T7" fmla="*/ 0 h 2"/>
              <a:gd name="T8" fmla="*/ 0 w 5"/>
              <a:gd name="T9" fmla="*/ 0 h 2"/>
              <a:gd name="T10" fmla="*/ 2 w 5"/>
              <a:gd name="T11" fmla="*/ 0 h 2"/>
              <a:gd name="T12" fmla="*/ 2 w 5"/>
              <a:gd name="T13" fmla="*/ 0 h 2"/>
              <a:gd name="T14" fmla="*/ 2 w 5"/>
              <a:gd name="T15" fmla="*/ 0 h 2"/>
              <a:gd name="T16" fmla="*/ 2 w 5"/>
              <a:gd name="T17" fmla="*/ 0 h 2"/>
              <a:gd name="T18" fmla="*/ 2 w 5"/>
              <a:gd name="T19" fmla="*/ 2 h 2"/>
              <a:gd name="T20" fmla="*/ 2 w 5"/>
              <a:gd name="T21" fmla="*/ 2 h 2"/>
              <a:gd name="T22" fmla="*/ 2 w 5"/>
              <a:gd name="T23" fmla="*/ 0 h 2"/>
              <a:gd name="T24" fmla="*/ 2 w 5"/>
              <a:gd name="T25" fmla="*/ 0 h 2"/>
              <a:gd name="T26" fmla="*/ 5 w 5"/>
              <a:gd name="T27" fmla="*/ 0 h 2"/>
              <a:gd name="T28" fmla="*/ 5 w 5"/>
              <a:gd name="T29" fmla="*/ 0 h 2"/>
              <a:gd name="T30" fmla="*/ 5 w 5"/>
              <a:gd name="T31" fmla="*/ 0 h 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"/>
              <a:gd name="T49" fmla="*/ 0 h 2"/>
              <a:gd name="T50" fmla="*/ 5 w 5"/>
              <a:gd name="T51" fmla="*/ 2 h 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" h="2">
                <a:moveTo>
                  <a:pt x="5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999999"/>
          </a:solidFill>
          <a:ln w="9525">
            <a:solidFill>
              <a:srgbClr val="6666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6" name="Freeform 39"/>
          <p:cNvSpPr>
            <a:spLocks/>
          </p:cNvSpPr>
          <p:nvPr/>
        </p:nvSpPr>
        <p:spPr bwMode="auto">
          <a:xfrm>
            <a:off x="4468813" y="5932488"/>
            <a:ext cx="39687" cy="20637"/>
          </a:xfrm>
          <a:custGeom>
            <a:avLst/>
            <a:gdLst>
              <a:gd name="T0" fmla="*/ 5 w 5"/>
              <a:gd name="T1" fmla="*/ 0 h 2"/>
              <a:gd name="T2" fmla="*/ 2 w 5"/>
              <a:gd name="T3" fmla="*/ 0 h 2"/>
              <a:gd name="T4" fmla="*/ 2 w 5"/>
              <a:gd name="T5" fmla="*/ 0 h 2"/>
              <a:gd name="T6" fmla="*/ 0 w 5"/>
              <a:gd name="T7" fmla="*/ 0 h 2"/>
              <a:gd name="T8" fmla="*/ 0 w 5"/>
              <a:gd name="T9" fmla="*/ 0 h 2"/>
              <a:gd name="T10" fmla="*/ 2 w 5"/>
              <a:gd name="T11" fmla="*/ 0 h 2"/>
              <a:gd name="T12" fmla="*/ 2 w 5"/>
              <a:gd name="T13" fmla="*/ 0 h 2"/>
              <a:gd name="T14" fmla="*/ 2 w 5"/>
              <a:gd name="T15" fmla="*/ 0 h 2"/>
              <a:gd name="T16" fmla="*/ 2 w 5"/>
              <a:gd name="T17" fmla="*/ 0 h 2"/>
              <a:gd name="T18" fmla="*/ 2 w 5"/>
              <a:gd name="T19" fmla="*/ 2 h 2"/>
              <a:gd name="T20" fmla="*/ 2 w 5"/>
              <a:gd name="T21" fmla="*/ 2 h 2"/>
              <a:gd name="T22" fmla="*/ 2 w 5"/>
              <a:gd name="T23" fmla="*/ 0 h 2"/>
              <a:gd name="T24" fmla="*/ 2 w 5"/>
              <a:gd name="T25" fmla="*/ 0 h 2"/>
              <a:gd name="T26" fmla="*/ 5 w 5"/>
              <a:gd name="T27" fmla="*/ 0 h 2"/>
              <a:gd name="T28" fmla="*/ 5 w 5"/>
              <a:gd name="T29" fmla="*/ 0 h 2"/>
              <a:gd name="T30" fmla="*/ 5 w 5"/>
              <a:gd name="T31" fmla="*/ 0 h 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"/>
              <a:gd name="T49" fmla="*/ 0 h 2"/>
              <a:gd name="T50" fmla="*/ 5 w 5"/>
              <a:gd name="T51" fmla="*/ 2 h 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" h="2">
                <a:moveTo>
                  <a:pt x="5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5" y="0"/>
                </a:lnTo>
              </a:path>
            </a:pathLst>
          </a:custGeom>
          <a:solidFill>
            <a:srgbClr val="999999"/>
          </a:solidFill>
          <a:ln w="9525">
            <a:solidFill>
              <a:srgbClr val="6666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7" name="Freeform 40"/>
          <p:cNvSpPr>
            <a:spLocks/>
          </p:cNvSpPr>
          <p:nvPr/>
        </p:nvSpPr>
        <p:spPr bwMode="auto">
          <a:xfrm>
            <a:off x="4508500" y="5932488"/>
            <a:ext cx="12700" cy="14287"/>
          </a:xfrm>
          <a:custGeom>
            <a:avLst/>
            <a:gdLst>
              <a:gd name="T0" fmla="*/ 2 w 2"/>
              <a:gd name="T1" fmla="*/ 0 h 14287"/>
              <a:gd name="T2" fmla="*/ 0 w 2"/>
              <a:gd name="T3" fmla="*/ 0 h 14287"/>
              <a:gd name="T4" fmla="*/ 0 w 2"/>
              <a:gd name="T5" fmla="*/ 0 h 14287"/>
              <a:gd name="T6" fmla="*/ 0 w 2"/>
              <a:gd name="T7" fmla="*/ 0 h 14287"/>
              <a:gd name="T8" fmla="*/ 2 w 2"/>
              <a:gd name="T9" fmla="*/ 0 h 14287"/>
              <a:gd name="T10" fmla="*/ 2 w 2"/>
              <a:gd name="T11" fmla="*/ 0 h 14287"/>
              <a:gd name="T12" fmla="*/ 2 w 2"/>
              <a:gd name="T13" fmla="*/ 0 h 14287"/>
              <a:gd name="T14" fmla="*/ 2 w 2"/>
              <a:gd name="T15" fmla="*/ 0 h 14287"/>
              <a:gd name="T16" fmla="*/ 2 w 2"/>
              <a:gd name="T17" fmla="*/ 0 h 142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14287"/>
              <a:gd name="T29" fmla="*/ 2 w 2"/>
              <a:gd name="T30" fmla="*/ 14287 h 142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14287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999999"/>
          </a:solidFill>
          <a:ln w="9525">
            <a:solidFill>
              <a:srgbClr val="6666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8" name="Freeform 41"/>
          <p:cNvSpPr>
            <a:spLocks/>
          </p:cNvSpPr>
          <p:nvPr/>
        </p:nvSpPr>
        <p:spPr bwMode="auto">
          <a:xfrm>
            <a:off x="4508500" y="5932488"/>
            <a:ext cx="12700" cy="14287"/>
          </a:xfrm>
          <a:custGeom>
            <a:avLst/>
            <a:gdLst>
              <a:gd name="T0" fmla="*/ 2 w 2"/>
              <a:gd name="T1" fmla="*/ 0 h 14287"/>
              <a:gd name="T2" fmla="*/ 0 w 2"/>
              <a:gd name="T3" fmla="*/ 0 h 14287"/>
              <a:gd name="T4" fmla="*/ 0 w 2"/>
              <a:gd name="T5" fmla="*/ 0 h 14287"/>
              <a:gd name="T6" fmla="*/ 0 w 2"/>
              <a:gd name="T7" fmla="*/ 0 h 14287"/>
              <a:gd name="T8" fmla="*/ 2 w 2"/>
              <a:gd name="T9" fmla="*/ 0 h 14287"/>
              <a:gd name="T10" fmla="*/ 2 w 2"/>
              <a:gd name="T11" fmla="*/ 0 h 14287"/>
              <a:gd name="T12" fmla="*/ 2 w 2"/>
              <a:gd name="T13" fmla="*/ 0 h 14287"/>
              <a:gd name="T14" fmla="*/ 2 w 2"/>
              <a:gd name="T15" fmla="*/ 0 h 14287"/>
              <a:gd name="T16" fmla="*/ 2 w 2"/>
              <a:gd name="T17" fmla="*/ 0 h 142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14287"/>
              <a:gd name="T29" fmla="*/ 2 w 2"/>
              <a:gd name="T30" fmla="*/ 14287 h 142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14287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solidFill>
            <a:srgbClr val="999999"/>
          </a:solidFill>
          <a:ln w="9525">
            <a:solidFill>
              <a:srgbClr val="6666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9" name="Freeform 42"/>
          <p:cNvSpPr>
            <a:spLocks/>
          </p:cNvSpPr>
          <p:nvPr/>
        </p:nvSpPr>
        <p:spPr bwMode="auto">
          <a:xfrm>
            <a:off x="3925888" y="6196013"/>
            <a:ext cx="238125" cy="236537"/>
          </a:xfrm>
          <a:custGeom>
            <a:avLst/>
            <a:gdLst>
              <a:gd name="T0" fmla="*/ 26 w 30"/>
              <a:gd name="T1" fmla="*/ 3 h 26"/>
              <a:gd name="T2" fmla="*/ 23 w 30"/>
              <a:gd name="T3" fmla="*/ 0 h 26"/>
              <a:gd name="T4" fmla="*/ 26 w 30"/>
              <a:gd name="T5" fmla="*/ 0 h 26"/>
              <a:gd name="T6" fmla="*/ 28 w 30"/>
              <a:gd name="T7" fmla="*/ 3 h 26"/>
              <a:gd name="T8" fmla="*/ 30 w 30"/>
              <a:gd name="T9" fmla="*/ 3 h 26"/>
              <a:gd name="T10" fmla="*/ 30 w 30"/>
              <a:gd name="T11" fmla="*/ 5 h 26"/>
              <a:gd name="T12" fmla="*/ 30 w 30"/>
              <a:gd name="T13" fmla="*/ 7 h 26"/>
              <a:gd name="T14" fmla="*/ 28 w 30"/>
              <a:gd name="T15" fmla="*/ 10 h 26"/>
              <a:gd name="T16" fmla="*/ 26 w 30"/>
              <a:gd name="T17" fmla="*/ 14 h 26"/>
              <a:gd name="T18" fmla="*/ 23 w 30"/>
              <a:gd name="T19" fmla="*/ 19 h 26"/>
              <a:gd name="T20" fmla="*/ 21 w 30"/>
              <a:gd name="T21" fmla="*/ 19 h 26"/>
              <a:gd name="T22" fmla="*/ 19 w 30"/>
              <a:gd name="T23" fmla="*/ 24 h 26"/>
              <a:gd name="T24" fmla="*/ 16 w 30"/>
              <a:gd name="T25" fmla="*/ 24 h 26"/>
              <a:gd name="T26" fmla="*/ 14 w 30"/>
              <a:gd name="T27" fmla="*/ 26 h 26"/>
              <a:gd name="T28" fmla="*/ 14 w 30"/>
              <a:gd name="T29" fmla="*/ 26 h 26"/>
              <a:gd name="T30" fmla="*/ 11 w 30"/>
              <a:gd name="T31" fmla="*/ 26 h 26"/>
              <a:gd name="T32" fmla="*/ 2 w 30"/>
              <a:gd name="T33" fmla="*/ 24 h 26"/>
              <a:gd name="T34" fmla="*/ 0 w 30"/>
              <a:gd name="T35" fmla="*/ 19 h 26"/>
              <a:gd name="T36" fmla="*/ 0 w 30"/>
              <a:gd name="T37" fmla="*/ 12 h 26"/>
              <a:gd name="T38" fmla="*/ 2 w 30"/>
              <a:gd name="T39" fmla="*/ 10 h 26"/>
              <a:gd name="T40" fmla="*/ 4 w 30"/>
              <a:gd name="T41" fmla="*/ 7 h 26"/>
              <a:gd name="T42" fmla="*/ 7 w 30"/>
              <a:gd name="T43" fmla="*/ 5 h 26"/>
              <a:gd name="T44" fmla="*/ 7 w 30"/>
              <a:gd name="T45" fmla="*/ 5 h 26"/>
              <a:gd name="T46" fmla="*/ 9 w 30"/>
              <a:gd name="T47" fmla="*/ 5 h 26"/>
              <a:gd name="T48" fmla="*/ 11 w 30"/>
              <a:gd name="T49" fmla="*/ 3 h 26"/>
              <a:gd name="T50" fmla="*/ 19 w 30"/>
              <a:gd name="T51" fmla="*/ 3 h 26"/>
              <a:gd name="T52" fmla="*/ 21 w 30"/>
              <a:gd name="T53" fmla="*/ 0 h 26"/>
              <a:gd name="T54" fmla="*/ 23 w 30"/>
              <a:gd name="T55" fmla="*/ 0 h 26"/>
              <a:gd name="T56" fmla="*/ 23 w 30"/>
              <a:gd name="T57" fmla="*/ 0 h 26"/>
              <a:gd name="T58" fmla="*/ 26 w 30"/>
              <a:gd name="T59" fmla="*/ 3 h 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0"/>
              <a:gd name="T91" fmla="*/ 0 h 26"/>
              <a:gd name="T92" fmla="*/ 30 w 30"/>
              <a:gd name="T93" fmla="*/ 26 h 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0" h="26">
                <a:moveTo>
                  <a:pt x="26" y="3"/>
                </a:moveTo>
                <a:lnTo>
                  <a:pt x="23" y="0"/>
                </a:lnTo>
                <a:lnTo>
                  <a:pt x="26" y="0"/>
                </a:lnTo>
                <a:lnTo>
                  <a:pt x="28" y="3"/>
                </a:lnTo>
                <a:lnTo>
                  <a:pt x="30" y="3"/>
                </a:lnTo>
                <a:lnTo>
                  <a:pt x="30" y="5"/>
                </a:lnTo>
                <a:lnTo>
                  <a:pt x="30" y="7"/>
                </a:lnTo>
                <a:lnTo>
                  <a:pt x="28" y="10"/>
                </a:lnTo>
                <a:lnTo>
                  <a:pt x="26" y="14"/>
                </a:lnTo>
                <a:lnTo>
                  <a:pt x="23" y="19"/>
                </a:lnTo>
                <a:lnTo>
                  <a:pt x="21" y="19"/>
                </a:lnTo>
                <a:lnTo>
                  <a:pt x="19" y="24"/>
                </a:lnTo>
                <a:lnTo>
                  <a:pt x="16" y="24"/>
                </a:lnTo>
                <a:lnTo>
                  <a:pt x="14" y="26"/>
                </a:lnTo>
                <a:lnTo>
                  <a:pt x="11" y="26"/>
                </a:lnTo>
                <a:lnTo>
                  <a:pt x="2" y="24"/>
                </a:lnTo>
                <a:lnTo>
                  <a:pt x="0" y="19"/>
                </a:lnTo>
                <a:lnTo>
                  <a:pt x="0" y="12"/>
                </a:lnTo>
                <a:lnTo>
                  <a:pt x="2" y="10"/>
                </a:lnTo>
                <a:lnTo>
                  <a:pt x="4" y="7"/>
                </a:lnTo>
                <a:lnTo>
                  <a:pt x="7" y="5"/>
                </a:lnTo>
                <a:lnTo>
                  <a:pt x="9" y="5"/>
                </a:lnTo>
                <a:lnTo>
                  <a:pt x="11" y="3"/>
                </a:lnTo>
                <a:lnTo>
                  <a:pt x="19" y="3"/>
                </a:lnTo>
                <a:lnTo>
                  <a:pt x="21" y="0"/>
                </a:lnTo>
                <a:lnTo>
                  <a:pt x="23" y="0"/>
                </a:lnTo>
                <a:lnTo>
                  <a:pt x="26" y="3"/>
                </a:lnTo>
                <a:close/>
              </a:path>
            </a:pathLst>
          </a:custGeom>
          <a:solidFill>
            <a:srgbClr val="999999"/>
          </a:solidFill>
          <a:ln w="9525">
            <a:solidFill>
              <a:srgbClr val="6666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7334250" y="2636838"/>
            <a:ext cx="1590675" cy="274637"/>
            <a:chOff x="4620" y="1661"/>
            <a:chExt cx="1002" cy="173"/>
          </a:xfrm>
        </p:grpSpPr>
        <p:grpSp>
          <p:nvGrpSpPr>
            <p:cNvPr id="12275" name="Group 44"/>
            <p:cNvGrpSpPr>
              <a:grpSpLocks/>
            </p:cNvGrpSpPr>
            <p:nvPr/>
          </p:nvGrpSpPr>
          <p:grpSpPr bwMode="auto">
            <a:xfrm>
              <a:off x="4620" y="1729"/>
              <a:ext cx="65" cy="72"/>
              <a:chOff x="4356" y="2909"/>
              <a:chExt cx="156" cy="156"/>
            </a:xfrm>
          </p:grpSpPr>
          <p:sp>
            <p:nvSpPr>
              <p:cNvPr id="12277" name="Oval 45"/>
              <p:cNvSpPr>
                <a:spLocks noChangeArrowheads="1"/>
              </p:cNvSpPr>
              <p:nvPr/>
            </p:nvSpPr>
            <p:spPr bwMode="auto">
              <a:xfrm>
                <a:off x="4356" y="2909"/>
                <a:ext cx="156" cy="156"/>
              </a:xfrm>
              <a:prstGeom prst="ellipse">
                <a:avLst/>
              </a:prstGeom>
              <a:solidFill>
                <a:srgbClr val="FFFFCC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278" name="Group 46"/>
              <p:cNvGrpSpPr>
                <a:grpSpLocks/>
              </p:cNvGrpSpPr>
              <p:nvPr/>
            </p:nvGrpSpPr>
            <p:grpSpPr bwMode="auto">
              <a:xfrm>
                <a:off x="4391" y="2937"/>
                <a:ext cx="88" cy="84"/>
                <a:chOff x="4430" y="2212"/>
                <a:chExt cx="88" cy="84"/>
              </a:xfrm>
            </p:grpSpPr>
            <p:sp>
              <p:nvSpPr>
                <p:cNvPr id="12279" name="Oval 47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FFFFCC"/>
                </a:solidFill>
                <a:ln w="25400" algn="ctr">
                  <a:solidFill>
                    <a:srgbClr val="3E3E5C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80" name="Oval 48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FFCC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81" name="Oval 49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FFCC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82" name="Oval 50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FFFFCC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2276" name="Text Box 51"/>
            <p:cNvSpPr txBox="1">
              <a:spLocks noChangeArrowheads="1"/>
            </p:cNvSpPr>
            <p:nvPr/>
          </p:nvSpPr>
          <p:spPr bwMode="auto">
            <a:xfrm>
              <a:off x="4723" y="1661"/>
              <a:ext cx="899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zh-CN" altLang="en-US" b="1">
                  <a:solidFill>
                    <a:schemeClr val="bg1"/>
                  </a:solidFill>
                  <a:latin typeface="Arial" charset="0"/>
                </a:rPr>
                <a:t>专用支撑网节点</a:t>
              </a:r>
            </a:p>
          </p:txBody>
        </p:sp>
      </p:grpSp>
      <p:sp>
        <p:nvSpPr>
          <p:cNvPr id="11281" name="Text Box 52"/>
          <p:cNvSpPr txBox="1">
            <a:spLocks noChangeArrowheads="1"/>
          </p:cNvSpPr>
          <p:nvPr/>
        </p:nvSpPr>
        <p:spPr bwMode="auto">
          <a:xfrm>
            <a:off x="4262438" y="3271838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>
                <a:solidFill>
                  <a:schemeClr val="bg1"/>
                </a:solidFill>
              </a:rPr>
              <a:t>北京</a:t>
            </a:r>
          </a:p>
        </p:txBody>
      </p:sp>
      <p:sp>
        <p:nvSpPr>
          <p:cNvPr id="11282" name="Text Box 53"/>
          <p:cNvSpPr txBox="1">
            <a:spLocks noChangeArrowheads="1"/>
          </p:cNvSpPr>
          <p:nvPr/>
        </p:nvSpPr>
        <p:spPr bwMode="auto">
          <a:xfrm>
            <a:off x="5268913" y="4748213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>
                <a:solidFill>
                  <a:schemeClr val="bg1"/>
                </a:solidFill>
              </a:rPr>
              <a:t>上海</a:t>
            </a:r>
          </a:p>
        </p:txBody>
      </p:sp>
      <p:sp>
        <p:nvSpPr>
          <p:cNvPr id="11283" name="Text Box 54"/>
          <p:cNvSpPr txBox="1">
            <a:spLocks noChangeArrowheads="1"/>
          </p:cNvSpPr>
          <p:nvPr/>
        </p:nvSpPr>
        <p:spPr bwMode="auto">
          <a:xfrm>
            <a:off x="5554663" y="32893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>
                <a:solidFill>
                  <a:schemeClr val="bg1"/>
                </a:solidFill>
              </a:rPr>
              <a:t>沈阳</a:t>
            </a:r>
          </a:p>
        </p:txBody>
      </p:sp>
      <p:sp>
        <p:nvSpPr>
          <p:cNvPr id="11284" name="Text Box 55"/>
          <p:cNvSpPr txBox="1">
            <a:spLocks noChangeArrowheads="1"/>
          </p:cNvSpPr>
          <p:nvPr/>
        </p:nvSpPr>
        <p:spPr bwMode="auto">
          <a:xfrm>
            <a:off x="5678488" y="2436813"/>
            <a:ext cx="7175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>
                <a:solidFill>
                  <a:schemeClr val="bg1"/>
                </a:solidFill>
              </a:rPr>
              <a:t>哈尔滨</a:t>
            </a:r>
          </a:p>
        </p:txBody>
      </p:sp>
      <p:sp>
        <p:nvSpPr>
          <p:cNvPr id="11285" name="Text Box 56"/>
          <p:cNvSpPr txBox="1">
            <a:spLocks noChangeArrowheads="1"/>
          </p:cNvSpPr>
          <p:nvPr/>
        </p:nvSpPr>
        <p:spPr bwMode="auto">
          <a:xfrm>
            <a:off x="5006975" y="4421188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>
                <a:solidFill>
                  <a:schemeClr val="bg1"/>
                </a:solidFill>
              </a:rPr>
              <a:t>南京</a:t>
            </a:r>
          </a:p>
        </p:txBody>
      </p:sp>
      <p:sp>
        <p:nvSpPr>
          <p:cNvPr id="11286" name="Text Box 57"/>
          <p:cNvSpPr txBox="1">
            <a:spLocks noChangeArrowheads="1"/>
          </p:cNvSpPr>
          <p:nvPr/>
        </p:nvSpPr>
        <p:spPr bwMode="auto">
          <a:xfrm>
            <a:off x="3295650" y="4081463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>
                <a:solidFill>
                  <a:schemeClr val="bg1"/>
                </a:solidFill>
              </a:rPr>
              <a:t>西安</a:t>
            </a:r>
          </a:p>
        </p:txBody>
      </p:sp>
      <p:sp>
        <p:nvSpPr>
          <p:cNvPr id="11287" name="Text Box 58"/>
          <p:cNvSpPr txBox="1">
            <a:spLocks noChangeArrowheads="1"/>
          </p:cNvSpPr>
          <p:nvPr/>
        </p:nvSpPr>
        <p:spPr bwMode="auto">
          <a:xfrm>
            <a:off x="2849563" y="4881563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>
                <a:solidFill>
                  <a:schemeClr val="bg1"/>
                </a:solidFill>
              </a:rPr>
              <a:t>成都</a:t>
            </a:r>
          </a:p>
        </p:txBody>
      </p:sp>
      <p:sp>
        <p:nvSpPr>
          <p:cNvPr id="11288" name="Text Box 59"/>
          <p:cNvSpPr txBox="1">
            <a:spLocks noChangeArrowheads="1"/>
          </p:cNvSpPr>
          <p:nvPr/>
        </p:nvSpPr>
        <p:spPr bwMode="auto">
          <a:xfrm>
            <a:off x="3884613" y="499745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>
                <a:solidFill>
                  <a:schemeClr val="bg1"/>
                </a:solidFill>
              </a:rPr>
              <a:t>武汉</a:t>
            </a:r>
          </a:p>
        </p:txBody>
      </p:sp>
      <p:sp>
        <p:nvSpPr>
          <p:cNvPr id="11289" name="Text Box 60"/>
          <p:cNvSpPr txBox="1">
            <a:spLocks noChangeArrowheads="1"/>
          </p:cNvSpPr>
          <p:nvPr/>
        </p:nvSpPr>
        <p:spPr bwMode="auto">
          <a:xfrm>
            <a:off x="4276725" y="5872163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>
                <a:solidFill>
                  <a:schemeClr val="bg1"/>
                </a:solidFill>
              </a:rPr>
              <a:t>深圳</a:t>
            </a:r>
          </a:p>
        </p:txBody>
      </p: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3124200" y="2716213"/>
            <a:ext cx="2949575" cy="3224212"/>
            <a:chOff x="1998" y="1719"/>
            <a:chExt cx="1858" cy="2031"/>
          </a:xfrm>
        </p:grpSpPr>
        <p:grpSp>
          <p:nvGrpSpPr>
            <p:cNvPr id="12212" name="Group 62"/>
            <p:cNvGrpSpPr>
              <a:grpSpLocks/>
            </p:cNvGrpSpPr>
            <p:nvPr/>
          </p:nvGrpSpPr>
          <p:grpSpPr bwMode="auto">
            <a:xfrm>
              <a:off x="2245" y="2771"/>
              <a:ext cx="114" cy="114"/>
              <a:chOff x="4356" y="2058"/>
              <a:chExt cx="156" cy="156"/>
            </a:xfrm>
          </p:grpSpPr>
          <p:sp>
            <p:nvSpPr>
              <p:cNvPr id="12269" name="Oval 63"/>
              <p:cNvSpPr>
                <a:spLocks noChangeArrowheads="1"/>
              </p:cNvSpPr>
              <p:nvPr/>
            </p:nvSpPr>
            <p:spPr bwMode="auto">
              <a:xfrm>
                <a:off x="4356" y="2058"/>
                <a:ext cx="156" cy="156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270" name="Group 64"/>
              <p:cNvGrpSpPr>
                <a:grpSpLocks/>
              </p:cNvGrpSpPr>
              <p:nvPr/>
            </p:nvGrpSpPr>
            <p:grpSpPr bwMode="auto">
              <a:xfrm>
                <a:off x="4391" y="2090"/>
                <a:ext cx="88" cy="84"/>
                <a:chOff x="4430" y="2017"/>
                <a:chExt cx="88" cy="84"/>
              </a:xfrm>
            </p:grpSpPr>
            <p:sp>
              <p:nvSpPr>
                <p:cNvPr id="12271" name="Oval 65"/>
                <p:cNvSpPr>
                  <a:spLocks noChangeArrowheads="1"/>
                </p:cNvSpPr>
                <p:nvPr/>
              </p:nvSpPr>
              <p:spPr bwMode="auto">
                <a:xfrm>
                  <a:off x="4430" y="2017"/>
                  <a:ext cx="88" cy="84"/>
                </a:xfrm>
                <a:prstGeom prst="ellipse">
                  <a:avLst/>
                </a:prstGeom>
                <a:solidFill>
                  <a:srgbClr val="66FF33"/>
                </a:solidFill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72" name="Oval 66"/>
                <p:cNvSpPr>
                  <a:spLocks noChangeArrowheads="1"/>
                </p:cNvSpPr>
                <p:nvPr/>
              </p:nvSpPr>
              <p:spPr bwMode="auto">
                <a:xfrm>
                  <a:off x="4434" y="2021"/>
                  <a:ext cx="80" cy="76"/>
                </a:xfrm>
                <a:prstGeom prst="ellipse">
                  <a:avLst/>
                </a:prstGeom>
                <a:solidFill>
                  <a:srgbClr val="66FF33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73" name="Oval 67"/>
                <p:cNvSpPr>
                  <a:spLocks noChangeArrowheads="1"/>
                </p:cNvSpPr>
                <p:nvPr/>
              </p:nvSpPr>
              <p:spPr bwMode="auto">
                <a:xfrm>
                  <a:off x="4436" y="2023"/>
                  <a:ext cx="76" cy="72"/>
                </a:xfrm>
                <a:prstGeom prst="ellipse">
                  <a:avLst/>
                </a:prstGeom>
                <a:solidFill>
                  <a:srgbClr val="66FF33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74" name="Oval 68"/>
                <p:cNvSpPr>
                  <a:spLocks noChangeArrowheads="1"/>
                </p:cNvSpPr>
                <p:nvPr/>
              </p:nvSpPr>
              <p:spPr bwMode="auto">
                <a:xfrm>
                  <a:off x="4448" y="2026"/>
                  <a:ext cx="52" cy="34"/>
                </a:xfrm>
                <a:prstGeom prst="ellipse">
                  <a:avLst/>
                </a:prstGeom>
                <a:solidFill>
                  <a:srgbClr val="66FF33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213" name="Group 69"/>
            <p:cNvGrpSpPr>
              <a:grpSpLocks/>
            </p:cNvGrpSpPr>
            <p:nvPr/>
          </p:nvGrpSpPr>
          <p:grpSpPr bwMode="auto">
            <a:xfrm>
              <a:off x="1998" y="2993"/>
              <a:ext cx="114" cy="114"/>
              <a:chOff x="4356" y="2058"/>
              <a:chExt cx="156" cy="156"/>
            </a:xfrm>
          </p:grpSpPr>
          <p:sp>
            <p:nvSpPr>
              <p:cNvPr id="12263" name="Oval 70"/>
              <p:cNvSpPr>
                <a:spLocks noChangeArrowheads="1"/>
              </p:cNvSpPr>
              <p:nvPr/>
            </p:nvSpPr>
            <p:spPr bwMode="auto">
              <a:xfrm>
                <a:off x="4356" y="2058"/>
                <a:ext cx="156" cy="156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264" name="Group 71"/>
              <p:cNvGrpSpPr>
                <a:grpSpLocks/>
              </p:cNvGrpSpPr>
              <p:nvPr/>
            </p:nvGrpSpPr>
            <p:grpSpPr bwMode="auto">
              <a:xfrm>
                <a:off x="4391" y="2090"/>
                <a:ext cx="88" cy="84"/>
                <a:chOff x="4430" y="2017"/>
                <a:chExt cx="88" cy="84"/>
              </a:xfrm>
            </p:grpSpPr>
            <p:sp>
              <p:nvSpPr>
                <p:cNvPr id="12265" name="Oval 72"/>
                <p:cNvSpPr>
                  <a:spLocks noChangeArrowheads="1"/>
                </p:cNvSpPr>
                <p:nvPr/>
              </p:nvSpPr>
              <p:spPr bwMode="auto">
                <a:xfrm>
                  <a:off x="4430" y="2017"/>
                  <a:ext cx="88" cy="84"/>
                </a:xfrm>
                <a:prstGeom prst="ellipse">
                  <a:avLst/>
                </a:prstGeom>
                <a:solidFill>
                  <a:srgbClr val="66FF33"/>
                </a:solidFill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66" name="Oval 73"/>
                <p:cNvSpPr>
                  <a:spLocks noChangeArrowheads="1"/>
                </p:cNvSpPr>
                <p:nvPr/>
              </p:nvSpPr>
              <p:spPr bwMode="auto">
                <a:xfrm>
                  <a:off x="4434" y="2021"/>
                  <a:ext cx="80" cy="76"/>
                </a:xfrm>
                <a:prstGeom prst="ellipse">
                  <a:avLst/>
                </a:prstGeom>
                <a:solidFill>
                  <a:srgbClr val="66FF33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67" name="Oval 74"/>
                <p:cNvSpPr>
                  <a:spLocks noChangeArrowheads="1"/>
                </p:cNvSpPr>
                <p:nvPr/>
              </p:nvSpPr>
              <p:spPr bwMode="auto">
                <a:xfrm>
                  <a:off x="4436" y="2023"/>
                  <a:ext cx="76" cy="72"/>
                </a:xfrm>
                <a:prstGeom prst="ellipse">
                  <a:avLst/>
                </a:prstGeom>
                <a:solidFill>
                  <a:srgbClr val="66FF33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68" name="Oval 75"/>
                <p:cNvSpPr>
                  <a:spLocks noChangeArrowheads="1"/>
                </p:cNvSpPr>
                <p:nvPr/>
              </p:nvSpPr>
              <p:spPr bwMode="auto">
                <a:xfrm>
                  <a:off x="4448" y="2026"/>
                  <a:ext cx="52" cy="34"/>
                </a:xfrm>
                <a:prstGeom prst="ellipse">
                  <a:avLst/>
                </a:prstGeom>
                <a:solidFill>
                  <a:srgbClr val="66FF33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214" name="Group 76"/>
            <p:cNvGrpSpPr>
              <a:grpSpLocks/>
            </p:cNvGrpSpPr>
            <p:nvPr/>
          </p:nvGrpSpPr>
          <p:grpSpPr bwMode="auto">
            <a:xfrm>
              <a:off x="2681" y="3093"/>
              <a:ext cx="114" cy="114"/>
              <a:chOff x="4356" y="2058"/>
              <a:chExt cx="156" cy="156"/>
            </a:xfrm>
          </p:grpSpPr>
          <p:sp>
            <p:nvSpPr>
              <p:cNvPr id="12257" name="Oval 77"/>
              <p:cNvSpPr>
                <a:spLocks noChangeArrowheads="1"/>
              </p:cNvSpPr>
              <p:nvPr/>
            </p:nvSpPr>
            <p:spPr bwMode="auto">
              <a:xfrm>
                <a:off x="4356" y="2058"/>
                <a:ext cx="156" cy="156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258" name="Group 78"/>
              <p:cNvGrpSpPr>
                <a:grpSpLocks/>
              </p:cNvGrpSpPr>
              <p:nvPr/>
            </p:nvGrpSpPr>
            <p:grpSpPr bwMode="auto">
              <a:xfrm>
                <a:off x="4391" y="2090"/>
                <a:ext cx="88" cy="84"/>
                <a:chOff x="4430" y="2017"/>
                <a:chExt cx="88" cy="84"/>
              </a:xfrm>
            </p:grpSpPr>
            <p:sp>
              <p:nvSpPr>
                <p:cNvPr id="12259" name="Oval 79"/>
                <p:cNvSpPr>
                  <a:spLocks noChangeArrowheads="1"/>
                </p:cNvSpPr>
                <p:nvPr/>
              </p:nvSpPr>
              <p:spPr bwMode="auto">
                <a:xfrm>
                  <a:off x="4430" y="2017"/>
                  <a:ext cx="88" cy="84"/>
                </a:xfrm>
                <a:prstGeom prst="ellipse">
                  <a:avLst/>
                </a:prstGeom>
                <a:solidFill>
                  <a:srgbClr val="66FF33"/>
                </a:solidFill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60" name="Oval 80"/>
                <p:cNvSpPr>
                  <a:spLocks noChangeArrowheads="1"/>
                </p:cNvSpPr>
                <p:nvPr/>
              </p:nvSpPr>
              <p:spPr bwMode="auto">
                <a:xfrm>
                  <a:off x="4434" y="2021"/>
                  <a:ext cx="80" cy="76"/>
                </a:xfrm>
                <a:prstGeom prst="ellipse">
                  <a:avLst/>
                </a:prstGeom>
                <a:solidFill>
                  <a:srgbClr val="66FF33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61" name="Oval 81"/>
                <p:cNvSpPr>
                  <a:spLocks noChangeArrowheads="1"/>
                </p:cNvSpPr>
                <p:nvPr/>
              </p:nvSpPr>
              <p:spPr bwMode="auto">
                <a:xfrm>
                  <a:off x="4436" y="2023"/>
                  <a:ext cx="76" cy="72"/>
                </a:xfrm>
                <a:prstGeom prst="ellipse">
                  <a:avLst/>
                </a:prstGeom>
                <a:solidFill>
                  <a:srgbClr val="66FF33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62" name="Oval 82"/>
                <p:cNvSpPr>
                  <a:spLocks noChangeArrowheads="1"/>
                </p:cNvSpPr>
                <p:nvPr/>
              </p:nvSpPr>
              <p:spPr bwMode="auto">
                <a:xfrm>
                  <a:off x="4448" y="2026"/>
                  <a:ext cx="52" cy="34"/>
                </a:xfrm>
                <a:prstGeom prst="ellipse">
                  <a:avLst/>
                </a:prstGeom>
                <a:solidFill>
                  <a:srgbClr val="66FF33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215" name="Group 83"/>
            <p:cNvGrpSpPr>
              <a:grpSpLocks/>
            </p:cNvGrpSpPr>
            <p:nvPr/>
          </p:nvGrpSpPr>
          <p:grpSpPr bwMode="auto">
            <a:xfrm>
              <a:off x="2673" y="3636"/>
              <a:ext cx="114" cy="114"/>
              <a:chOff x="4356" y="2058"/>
              <a:chExt cx="156" cy="156"/>
            </a:xfrm>
          </p:grpSpPr>
          <p:sp>
            <p:nvSpPr>
              <p:cNvPr id="12251" name="Oval 84"/>
              <p:cNvSpPr>
                <a:spLocks noChangeArrowheads="1"/>
              </p:cNvSpPr>
              <p:nvPr/>
            </p:nvSpPr>
            <p:spPr bwMode="auto">
              <a:xfrm>
                <a:off x="4356" y="2058"/>
                <a:ext cx="156" cy="156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252" name="Group 85"/>
              <p:cNvGrpSpPr>
                <a:grpSpLocks/>
              </p:cNvGrpSpPr>
              <p:nvPr/>
            </p:nvGrpSpPr>
            <p:grpSpPr bwMode="auto">
              <a:xfrm>
                <a:off x="4391" y="2090"/>
                <a:ext cx="88" cy="84"/>
                <a:chOff x="4430" y="2017"/>
                <a:chExt cx="88" cy="84"/>
              </a:xfrm>
            </p:grpSpPr>
            <p:sp>
              <p:nvSpPr>
                <p:cNvPr id="12253" name="Oval 86"/>
                <p:cNvSpPr>
                  <a:spLocks noChangeArrowheads="1"/>
                </p:cNvSpPr>
                <p:nvPr/>
              </p:nvSpPr>
              <p:spPr bwMode="auto">
                <a:xfrm>
                  <a:off x="4430" y="2017"/>
                  <a:ext cx="88" cy="84"/>
                </a:xfrm>
                <a:prstGeom prst="ellipse">
                  <a:avLst/>
                </a:prstGeom>
                <a:solidFill>
                  <a:srgbClr val="66FF33"/>
                </a:solidFill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54" name="Oval 87"/>
                <p:cNvSpPr>
                  <a:spLocks noChangeArrowheads="1"/>
                </p:cNvSpPr>
                <p:nvPr/>
              </p:nvSpPr>
              <p:spPr bwMode="auto">
                <a:xfrm>
                  <a:off x="4434" y="2021"/>
                  <a:ext cx="80" cy="76"/>
                </a:xfrm>
                <a:prstGeom prst="ellipse">
                  <a:avLst/>
                </a:prstGeom>
                <a:solidFill>
                  <a:srgbClr val="66FF33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55" name="Oval 88"/>
                <p:cNvSpPr>
                  <a:spLocks noChangeArrowheads="1"/>
                </p:cNvSpPr>
                <p:nvPr/>
              </p:nvSpPr>
              <p:spPr bwMode="auto">
                <a:xfrm>
                  <a:off x="4436" y="2023"/>
                  <a:ext cx="76" cy="72"/>
                </a:xfrm>
                <a:prstGeom prst="ellipse">
                  <a:avLst/>
                </a:prstGeom>
                <a:solidFill>
                  <a:srgbClr val="66FF33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56" name="Oval 89"/>
                <p:cNvSpPr>
                  <a:spLocks noChangeArrowheads="1"/>
                </p:cNvSpPr>
                <p:nvPr/>
              </p:nvSpPr>
              <p:spPr bwMode="auto">
                <a:xfrm>
                  <a:off x="4448" y="2026"/>
                  <a:ext cx="52" cy="34"/>
                </a:xfrm>
                <a:prstGeom prst="ellipse">
                  <a:avLst/>
                </a:prstGeom>
                <a:solidFill>
                  <a:srgbClr val="66FF33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216" name="Group 90"/>
            <p:cNvGrpSpPr>
              <a:grpSpLocks/>
            </p:cNvGrpSpPr>
            <p:nvPr/>
          </p:nvGrpSpPr>
          <p:grpSpPr bwMode="auto">
            <a:xfrm>
              <a:off x="2940" y="2217"/>
              <a:ext cx="114" cy="114"/>
              <a:chOff x="4356" y="2058"/>
              <a:chExt cx="156" cy="156"/>
            </a:xfrm>
          </p:grpSpPr>
          <p:sp>
            <p:nvSpPr>
              <p:cNvPr id="12245" name="Oval 91"/>
              <p:cNvSpPr>
                <a:spLocks noChangeArrowheads="1"/>
              </p:cNvSpPr>
              <p:nvPr/>
            </p:nvSpPr>
            <p:spPr bwMode="auto">
              <a:xfrm>
                <a:off x="4356" y="2058"/>
                <a:ext cx="156" cy="156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246" name="Group 92"/>
              <p:cNvGrpSpPr>
                <a:grpSpLocks/>
              </p:cNvGrpSpPr>
              <p:nvPr/>
            </p:nvGrpSpPr>
            <p:grpSpPr bwMode="auto">
              <a:xfrm>
                <a:off x="4391" y="2090"/>
                <a:ext cx="88" cy="84"/>
                <a:chOff x="4430" y="2017"/>
                <a:chExt cx="88" cy="84"/>
              </a:xfrm>
            </p:grpSpPr>
            <p:sp>
              <p:nvSpPr>
                <p:cNvPr id="12247" name="Oval 93"/>
                <p:cNvSpPr>
                  <a:spLocks noChangeArrowheads="1"/>
                </p:cNvSpPr>
                <p:nvPr/>
              </p:nvSpPr>
              <p:spPr bwMode="auto">
                <a:xfrm>
                  <a:off x="4430" y="2017"/>
                  <a:ext cx="88" cy="84"/>
                </a:xfrm>
                <a:prstGeom prst="ellipse">
                  <a:avLst/>
                </a:prstGeom>
                <a:solidFill>
                  <a:srgbClr val="66FF33"/>
                </a:solidFill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48" name="Oval 94"/>
                <p:cNvSpPr>
                  <a:spLocks noChangeArrowheads="1"/>
                </p:cNvSpPr>
                <p:nvPr/>
              </p:nvSpPr>
              <p:spPr bwMode="auto">
                <a:xfrm>
                  <a:off x="4434" y="2021"/>
                  <a:ext cx="80" cy="76"/>
                </a:xfrm>
                <a:prstGeom prst="ellipse">
                  <a:avLst/>
                </a:prstGeom>
                <a:solidFill>
                  <a:srgbClr val="66FF33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49" name="Oval 95"/>
                <p:cNvSpPr>
                  <a:spLocks noChangeArrowheads="1"/>
                </p:cNvSpPr>
                <p:nvPr/>
              </p:nvSpPr>
              <p:spPr bwMode="auto">
                <a:xfrm>
                  <a:off x="4436" y="2023"/>
                  <a:ext cx="76" cy="72"/>
                </a:xfrm>
                <a:prstGeom prst="ellipse">
                  <a:avLst/>
                </a:prstGeom>
                <a:solidFill>
                  <a:srgbClr val="66FF33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50" name="Oval 96"/>
                <p:cNvSpPr>
                  <a:spLocks noChangeArrowheads="1"/>
                </p:cNvSpPr>
                <p:nvPr/>
              </p:nvSpPr>
              <p:spPr bwMode="auto">
                <a:xfrm>
                  <a:off x="4448" y="2026"/>
                  <a:ext cx="52" cy="34"/>
                </a:xfrm>
                <a:prstGeom prst="ellipse">
                  <a:avLst/>
                </a:prstGeom>
                <a:solidFill>
                  <a:srgbClr val="66FF33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217" name="Group 97"/>
            <p:cNvGrpSpPr>
              <a:grpSpLocks/>
            </p:cNvGrpSpPr>
            <p:nvPr/>
          </p:nvGrpSpPr>
          <p:grpSpPr bwMode="auto">
            <a:xfrm>
              <a:off x="3248" y="2994"/>
              <a:ext cx="114" cy="114"/>
              <a:chOff x="4356" y="2058"/>
              <a:chExt cx="156" cy="156"/>
            </a:xfrm>
          </p:grpSpPr>
          <p:sp>
            <p:nvSpPr>
              <p:cNvPr id="12239" name="Oval 98"/>
              <p:cNvSpPr>
                <a:spLocks noChangeArrowheads="1"/>
              </p:cNvSpPr>
              <p:nvPr/>
            </p:nvSpPr>
            <p:spPr bwMode="auto">
              <a:xfrm>
                <a:off x="4356" y="2058"/>
                <a:ext cx="156" cy="156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240" name="Group 99"/>
              <p:cNvGrpSpPr>
                <a:grpSpLocks/>
              </p:cNvGrpSpPr>
              <p:nvPr/>
            </p:nvGrpSpPr>
            <p:grpSpPr bwMode="auto">
              <a:xfrm>
                <a:off x="4391" y="2090"/>
                <a:ext cx="88" cy="84"/>
                <a:chOff x="4430" y="2017"/>
                <a:chExt cx="88" cy="84"/>
              </a:xfrm>
            </p:grpSpPr>
            <p:sp>
              <p:nvSpPr>
                <p:cNvPr id="12241" name="Oval 100"/>
                <p:cNvSpPr>
                  <a:spLocks noChangeArrowheads="1"/>
                </p:cNvSpPr>
                <p:nvPr/>
              </p:nvSpPr>
              <p:spPr bwMode="auto">
                <a:xfrm>
                  <a:off x="4430" y="2017"/>
                  <a:ext cx="88" cy="84"/>
                </a:xfrm>
                <a:prstGeom prst="ellipse">
                  <a:avLst/>
                </a:prstGeom>
                <a:solidFill>
                  <a:srgbClr val="66FF33"/>
                </a:solidFill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42" name="Oval 101"/>
                <p:cNvSpPr>
                  <a:spLocks noChangeArrowheads="1"/>
                </p:cNvSpPr>
                <p:nvPr/>
              </p:nvSpPr>
              <p:spPr bwMode="auto">
                <a:xfrm>
                  <a:off x="4434" y="2021"/>
                  <a:ext cx="80" cy="76"/>
                </a:xfrm>
                <a:prstGeom prst="ellipse">
                  <a:avLst/>
                </a:prstGeom>
                <a:solidFill>
                  <a:srgbClr val="66FF33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43" name="Oval 102"/>
                <p:cNvSpPr>
                  <a:spLocks noChangeArrowheads="1"/>
                </p:cNvSpPr>
                <p:nvPr/>
              </p:nvSpPr>
              <p:spPr bwMode="auto">
                <a:xfrm>
                  <a:off x="4436" y="2023"/>
                  <a:ext cx="76" cy="72"/>
                </a:xfrm>
                <a:prstGeom prst="ellipse">
                  <a:avLst/>
                </a:prstGeom>
                <a:solidFill>
                  <a:srgbClr val="66FF33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44" name="Oval 103"/>
                <p:cNvSpPr>
                  <a:spLocks noChangeArrowheads="1"/>
                </p:cNvSpPr>
                <p:nvPr/>
              </p:nvSpPr>
              <p:spPr bwMode="auto">
                <a:xfrm>
                  <a:off x="4448" y="2026"/>
                  <a:ext cx="52" cy="34"/>
                </a:xfrm>
                <a:prstGeom prst="ellipse">
                  <a:avLst/>
                </a:prstGeom>
                <a:solidFill>
                  <a:srgbClr val="66FF33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218" name="Group 104"/>
            <p:cNvGrpSpPr>
              <a:grpSpLocks/>
            </p:cNvGrpSpPr>
            <p:nvPr/>
          </p:nvGrpSpPr>
          <p:grpSpPr bwMode="auto">
            <a:xfrm>
              <a:off x="3396" y="2056"/>
              <a:ext cx="114" cy="114"/>
              <a:chOff x="4356" y="2058"/>
              <a:chExt cx="156" cy="156"/>
            </a:xfrm>
          </p:grpSpPr>
          <p:sp>
            <p:nvSpPr>
              <p:cNvPr id="12233" name="Oval 105"/>
              <p:cNvSpPr>
                <a:spLocks noChangeArrowheads="1"/>
              </p:cNvSpPr>
              <p:nvPr/>
            </p:nvSpPr>
            <p:spPr bwMode="auto">
              <a:xfrm>
                <a:off x="4356" y="2058"/>
                <a:ext cx="156" cy="156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234" name="Group 106"/>
              <p:cNvGrpSpPr>
                <a:grpSpLocks/>
              </p:cNvGrpSpPr>
              <p:nvPr/>
            </p:nvGrpSpPr>
            <p:grpSpPr bwMode="auto">
              <a:xfrm>
                <a:off x="4391" y="2090"/>
                <a:ext cx="88" cy="84"/>
                <a:chOff x="4430" y="2017"/>
                <a:chExt cx="88" cy="84"/>
              </a:xfrm>
            </p:grpSpPr>
            <p:sp>
              <p:nvSpPr>
                <p:cNvPr id="12235" name="Oval 107"/>
                <p:cNvSpPr>
                  <a:spLocks noChangeArrowheads="1"/>
                </p:cNvSpPr>
                <p:nvPr/>
              </p:nvSpPr>
              <p:spPr bwMode="auto">
                <a:xfrm>
                  <a:off x="4430" y="2017"/>
                  <a:ext cx="88" cy="84"/>
                </a:xfrm>
                <a:prstGeom prst="ellipse">
                  <a:avLst/>
                </a:prstGeom>
                <a:solidFill>
                  <a:srgbClr val="66FF33"/>
                </a:solidFill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36" name="Oval 108"/>
                <p:cNvSpPr>
                  <a:spLocks noChangeArrowheads="1"/>
                </p:cNvSpPr>
                <p:nvPr/>
              </p:nvSpPr>
              <p:spPr bwMode="auto">
                <a:xfrm>
                  <a:off x="4434" y="2021"/>
                  <a:ext cx="80" cy="76"/>
                </a:xfrm>
                <a:prstGeom prst="ellipse">
                  <a:avLst/>
                </a:prstGeom>
                <a:solidFill>
                  <a:srgbClr val="66FF33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37" name="Oval 109"/>
                <p:cNvSpPr>
                  <a:spLocks noChangeArrowheads="1"/>
                </p:cNvSpPr>
                <p:nvPr/>
              </p:nvSpPr>
              <p:spPr bwMode="auto">
                <a:xfrm>
                  <a:off x="4436" y="2023"/>
                  <a:ext cx="76" cy="72"/>
                </a:xfrm>
                <a:prstGeom prst="ellipse">
                  <a:avLst/>
                </a:prstGeom>
                <a:solidFill>
                  <a:srgbClr val="66FF33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38" name="Oval 110"/>
                <p:cNvSpPr>
                  <a:spLocks noChangeArrowheads="1"/>
                </p:cNvSpPr>
                <p:nvPr/>
              </p:nvSpPr>
              <p:spPr bwMode="auto">
                <a:xfrm>
                  <a:off x="4448" y="2026"/>
                  <a:ext cx="52" cy="34"/>
                </a:xfrm>
                <a:prstGeom prst="ellipse">
                  <a:avLst/>
                </a:prstGeom>
                <a:solidFill>
                  <a:srgbClr val="66FF33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219" name="Group 111"/>
            <p:cNvGrpSpPr>
              <a:grpSpLocks/>
            </p:cNvGrpSpPr>
            <p:nvPr/>
          </p:nvGrpSpPr>
          <p:grpSpPr bwMode="auto">
            <a:xfrm>
              <a:off x="3742" y="1719"/>
              <a:ext cx="114" cy="114"/>
              <a:chOff x="4356" y="2058"/>
              <a:chExt cx="156" cy="156"/>
            </a:xfrm>
          </p:grpSpPr>
          <p:sp>
            <p:nvSpPr>
              <p:cNvPr id="12227" name="Oval 112"/>
              <p:cNvSpPr>
                <a:spLocks noChangeArrowheads="1"/>
              </p:cNvSpPr>
              <p:nvPr/>
            </p:nvSpPr>
            <p:spPr bwMode="auto">
              <a:xfrm>
                <a:off x="4356" y="2058"/>
                <a:ext cx="156" cy="156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228" name="Group 113"/>
              <p:cNvGrpSpPr>
                <a:grpSpLocks/>
              </p:cNvGrpSpPr>
              <p:nvPr/>
            </p:nvGrpSpPr>
            <p:grpSpPr bwMode="auto">
              <a:xfrm>
                <a:off x="4391" y="2090"/>
                <a:ext cx="88" cy="84"/>
                <a:chOff x="4430" y="2017"/>
                <a:chExt cx="88" cy="84"/>
              </a:xfrm>
            </p:grpSpPr>
            <p:sp>
              <p:nvSpPr>
                <p:cNvPr id="12229" name="Oval 114"/>
                <p:cNvSpPr>
                  <a:spLocks noChangeArrowheads="1"/>
                </p:cNvSpPr>
                <p:nvPr/>
              </p:nvSpPr>
              <p:spPr bwMode="auto">
                <a:xfrm>
                  <a:off x="4430" y="2017"/>
                  <a:ext cx="88" cy="84"/>
                </a:xfrm>
                <a:prstGeom prst="ellipse">
                  <a:avLst/>
                </a:prstGeom>
                <a:solidFill>
                  <a:srgbClr val="66FF33"/>
                </a:solidFill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30" name="Oval 115"/>
                <p:cNvSpPr>
                  <a:spLocks noChangeArrowheads="1"/>
                </p:cNvSpPr>
                <p:nvPr/>
              </p:nvSpPr>
              <p:spPr bwMode="auto">
                <a:xfrm>
                  <a:off x="4434" y="2021"/>
                  <a:ext cx="80" cy="76"/>
                </a:xfrm>
                <a:prstGeom prst="ellipse">
                  <a:avLst/>
                </a:prstGeom>
                <a:solidFill>
                  <a:srgbClr val="66FF33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31" name="Oval 116"/>
                <p:cNvSpPr>
                  <a:spLocks noChangeArrowheads="1"/>
                </p:cNvSpPr>
                <p:nvPr/>
              </p:nvSpPr>
              <p:spPr bwMode="auto">
                <a:xfrm>
                  <a:off x="4436" y="2023"/>
                  <a:ext cx="76" cy="72"/>
                </a:xfrm>
                <a:prstGeom prst="ellipse">
                  <a:avLst/>
                </a:prstGeom>
                <a:solidFill>
                  <a:srgbClr val="66FF33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32" name="Oval 117"/>
                <p:cNvSpPr>
                  <a:spLocks noChangeArrowheads="1"/>
                </p:cNvSpPr>
                <p:nvPr/>
              </p:nvSpPr>
              <p:spPr bwMode="auto">
                <a:xfrm>
                  <a:off x="4448" y="2026"/>
                  <a:ext cx="52" cy="34"/>
                </a:xfrm>
                <a:prstGeom prst="ellipse">
                  <a:avLst/>
                </a:prstGeom>
                <a:solidFill>
                  <a:srgbClr val="66FF33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220" name="Group 118"/>
            <p:cNvGrpSpPr>
              <a:grpSpLocks/>
            </p:cNvGrpSpPr>
            <p:nvPr/>
          </p:nvGrpSpPr>
          <p:grpSpPr bwMode="auto">
            <a:xfrm>
              <a:off x="3043" y="2928"/>
              <a:ext cx="114" cy="114"/>
              <a:chOff x="4356" y="2058"/>
              <a:chExt cx="156" cy="156"/>
            </a:xfrm>
          </p:grpSpPr>
          <p:sp>
            <p:nvSpPr>
              <p:cNvPr id="12221" name="Oval 119"/>
              <p:cNvSpPr>
                <a:spLocks noChangeArrowheads="1"/>
              </p:cNvSpPr>
              <p:nvPr/>
            </p:nvSpPr>
            <p:spPr bwMode="auto">
              <a:xfrm>
                <a:off x="4356" y="2058"/>
                <a:ext cx="156" cy="156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222" name="Group 120"/>
              <p:cNvGrpSpPr>
                <a:grpSpLocks/>
              </p:cNvGrpSpPr>
              <p:nvPr/>
            </p:nvGrpSpPr>
            <p:grpSpPr bwMode="auto">
              <a:xfrm>
                <a:off x="4391" y="2090"/>
                <a:ext cx="88" cy="84"/>
                <a:chOff x="4430" y="2017"/>
                <a:chExt cx="88" cy="84"/>
              </a:xfrm>
            </p:grpSpPr>
            <p:sp>
              <p:nvSpPr>
                <p:cNvPr id="12223" name="Oval 121"/>
                <p:cNvSpPr>
                  <a:spLocks noChangeArrowheads="1"/>
                </p:cNvSpPr>
                <p:nvPr/>
              </p:nvSpPr>
              <p:spPr bwMode="auto">
                <a:xfrm>
                  <a:off x="4430" y="2017"/>
                  <a:ext cx="88" cy="84"/>
                </a:xfrm>
                <a:prstGeom prst="ellipse">
                  <a:avLst/>
                </a:prstGeom>
                <a:solidFill>
                  <a:srgbClr val="66FF33"/>
                </a:solidFill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24" name="Oval 122"/>
                <p:cNvSpPr>
                  <a:spLocks noChangeArrowheads="1"/>
                </p:cNvSpPr>
                <p:nvPr/>
              </p:nvSpPr>
              <p:spPr bwMode="auto">
                <a:xfrm>
                  <a:off x="4434" y="2021"/>
                  <a:ext cx="80" cy="76"/>
                </a:xfrm>
                <a:prstGeom prst="ellipse">
                  <a:avLst/>
                </a:prstGeom>
                <a:solidFill>
                  <a:srgbClr val="66FF33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25" name="Oval 123"/>
                <p:cNvSpPr>
                  <a:spLocks noChangeArrowheads="1"/>
                </p:cNvSpPr>
                <p:nvPr/>
              </p:nvSpPr>
              <p:spPr bwMode="auto">
                <a:xfrm>
                  <a:off x="4436" y="2023"/>
                  <a:ext cx="76" cy="72"/>
                </a:xfrm>
                <a:prstGeom prst="ellipse">
                  <a:avLst/>
                </a:prstGeom>
                <a:solidFill>
                  <a:srgbClr val="66FF33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26" name="Oval 124"/>
                <p:cNvSpPr>
                  <a:spLocks noChangeArrowheads="1"/>
                </p:cNvSpPr>
                <p:nvPr/>
              </p:nvSpPr>
              <p:spPr bwMode="auto">
                <a:xfrm>
                  <a:off x="4448" y="2026"/>
                  <a:ext cx="52" cy="34"/>
                </a:xfrm>
                <a:prstGeom prst="ellipse">
                  <a:avLst/>
                </a:prstGeom>
                <a:solidFill>
                  <a:srgbClr val="66FF33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1291" name="Text Box 125"/>
          <p:cNvSpPr txBox="1">
            <a:spLocks noChangeArrowheads="1"/>
          </p:cNvSpPr>
          <p:nvPr/>
        </p:nvSpPr>
        <p:spPr bwMode="auto">
          <a:xfrm>
            <a:off x="3884613" y="499745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>
                <a:solidFill>
                  <a:schemeClr val="bg1"/>
                </a:solidFill>
              </a:rPr>
              <a:t>武汉</a:t>
            </a:r>
          </a:p>
        </p:txBody>
      </p:sp>
      <p:grpSp>
        <p:nvGrpSpPr>
          <p:cNvPr id="1388104" name="Group 126"/>
          <p:cNvGrpSpPr>
            <a:grpSpLocks/>
          </p:cNvGrpSpPr>
          <p:nvPr/>
        </p:nvGrpSpPr>
        <p:grpSpPr bwMode="auto">
          <a:xfrm>
            <a:off x="3435350" y="3544888"/>
            <a:ext cx="1919288" cy="2235200"/>
            <a:chOff x="2164" y="2233"/>
            <a:chExt cx="1209" cy="1408"/>
          </a:xfrm>
        </p:grpSpPr>
        <p:grpSp>
          <p:nvGrpSpPr>
            <p:cNvPr id="12149" name="Group 127"/>
            <p:cNvGrpSpPr>
              <a:grpSpLocks/>
            </p:cNvGrpSpPr>
            <p:nvPr/>
          </p:nvGrpSpPr>
          <p:grpSpPr bwMode="auto">
            <a:xfrm>
              <a:off x="2972" y="2233"/>
              <a:ext cx="65" cy="72"/>
              <a:chOff x="4356" y="2909"/>
              <a:chExt cx="156" cy="156"/>
            </a:xfrm>
          </p:grpSpPr>
          <p:sp>
            <p:nvSpPr>
              <p:cNvPr id="12206" name="Oval 128"/>
              <p:cNvSpPr>
                <a:spLocks noChangeArrowheads="1"/>
              </p:cNvSpPr>
              <p:nvPr/>
            </p:nvSpPr>
            <p:spPr bwMode="auto">
              <a:xfrm>
                <a:off x="4356" y="2909"/>
                <a:ext cx="156" cy="156"/>
              </a:xfrm>
              <a:prstGeom prst="ellipse">
                <a:avLst/>
              </a:prstGeom>
              <a:solidFill>
                <a:srgbClr val="FFFFCC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207" name="Group 129"/>
              <p:cNvGrpSpPr>
                <a:grpSpLocks/>
              </p:cNvGrpSpPr>
              <p:nvPr/>
            </p:nvGrpSpPr>
            <p:grpSpPr bwMode="auto">
              <a:xfrm>
                <a:off x="4391" y="2937"/>
                <a:ext cx="88" cy="84"/>
                <a:chOff x="4430" y="2212"/>
                <a:chExt cx="88" cy="84"/>
              </a:xfrm>
            </p:grpSpPr>
            <p:sp>
              <p:nvSpPr>
                <p:cNvPr id="12208" name="Oval 130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FFFFCC"/>
                </a:solidFill>
                <a:ln w="25400" algn="ctr">
                  <a:solidFill>
                    <a:srgbClr val="3E3E5C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09" name="Oval 131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FFCC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10" name="Oval 132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FFCC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11" name="Oval 133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FFFFCC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150" name="Group 134"/>
            <p:cNvGrpSpPr>
              <a:grpSpLocks/>
            </p:cNvGrpSpPr>
            <p:nvPr/>
          </p:nvGrpSpPr>
          <p:grpSpPr bwMode="auto">
            <a:xfrm>
              <a:off x="3268" y="3009"/>
              <a:ext cx="65" cy="72"/>
              <a:chOff x="4356" y="2909"/>
              <a:chExt cx="156" cy="156"/>
            </a:xfrm>
          </p:grpSpPr>
          <p:sp>
            <p:nvSpPr>
              <p:cNvPr id="12200" name="Oval 135"/>
              <p:cNvSpPr>
                <a:spLocks noChangeArrowheads="1"/>
              </p:cNvSpPr>
              <p:nvPr/>
            </p:nvSpPr>
            <p:spPr bwMode="auto">
              <a:xfrm>
                <a:off x="4356" y="2909"/>
                <a:ext cx="156" cy="156"/>
              </a:xfrm>
              <a:prstGeom prst="ellipse">
                <a:avLst/>
              </a:prstGeom>
              <a:solidFill>
                <a:srgbClr val="FFFFCC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201" name="Group 136"/>
              <p:cNvGrpSpPr>
                <a:grpSpLocks/>
              </p:cNvGrpSpPr>
              <p:nvPr/>
            </p:nvGrpSpPr>
            <p:grpSpPr bwMode="auto">
              <a:xfrm>
                <a:off x="4391" y="2937"/>
                <a:ext cx="88" cy="84"/>
                <a:chOff x="4430" y="2212"/>
                <a:chExt cx="88" cy="84"/>
              </a:xfrm>
            </p:grpSpPr>
            <p:sp>
              <p:nvSpPr>
                <p:cNvPr id="12202" name="Oval 137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FFFFCC"/>
                </a:solidFill>
                <a:ln w="25400" algn="ctr">
                  <a:solidFill>
                    <a:srgbClr val="3E3E5C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03" name="Oval 138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FFCC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04" name="Oval 139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FFCC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205" name="Oval 140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FFFFCC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151" name="Group 141"/>
            <p:cNvGrpSpPr>
              <a:grpSpLocks/>
            </p:cNvGrpSpPr>
            <p:nvPr/>
          </p:nvGrpSpPr>
          <p:grpSpPr bwMode="auto">
            <a:xfrm>
              <a:off x="2748" y="3569"/>
              <a:ext cx="65" cy="72"/>
              <a:chOff x="4356" y="2909"/>
              <a:chExt cx="156" cy="156"/>
            </a:xfrm>
          </p:grpSpPr>
          <p:sp>
            <p:nvSpPr>
              <p:cNvPr id="12194" name="Oval 142"/>
              <p:cNvSpPr>
                <a:spLocks noChangeArrowheads="1"/>
              </p:cNvSpPr>
              <p:nvPr/>
            </p:nvSpPr>
            <p:spPr bwMode="auto">
              <a:xfrm>
                <a:off x="4356" y="2909"/>
                <a:ext cx="156" cy="156"/>
              </a:xfrm>
              <a:prstGeom prst="ellipse">
                <a:avLst/>
              </a:prstGeom>
              <a:solidFill>
                <a:srgbClr val="FFFFCC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195" name="Group 143"/>
              <p:cNvGrpSpPr>
                <a:grpSpLocks/>
              </p:cNvGrpSpPr>
              <p:nvPr/>
            </p:nvGrpSpPr>
            <p:grpSpPr bwMode="auto">
              <a:xfrm>
                <a:off x="4391" y="2937"/>
                <a:ext cx="88" cy="84"/>
                <a:chOff x="4430" y="2212"/>
                <a:chExt cx="88" cy="84"/>
              </a:xfrm>
            </p:grpSpPr>
            <p:sp>
              <p:nvSpPr>
                <p:cNvPr id="12196" name="Oval 144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FFFFCC"/>
                </a:solidFill>
                <a:ln w="25400" algn="ctr">
                  <a:solidFill>
                    <a:srgbClr val="3E3E5C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97" name="Oval 145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FFCC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98" name="Oval 146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FFCC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99" name="Oval 147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FFFFCC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152" name="Group 148"/>
            <p:cNvGrpSpPr>
              <a:grpSpLocks/>
            </p:cNvGrpSpPr>
            <p:nvPr/>
          </p:nvGrpSpPr>
          <p:grpSpPr bwMode="auto">
            <a:xfrm>
              <a:off x="3020" y="2593"/>
              <a:ext cx="65" cy="72"/>
              <a:chOff x="4356" y="2909"/>
              <a:chExt cx="156" cy="156"/>
            </a:xfrm>
          </p:grpSpPr>
          <p:sp>
            <p:nvSpPr>
              <p:cNvPr id="12188" name="Oval 149"/>
              <p:cNvSpPr>
                <a:spLocks noChangeArrowheads="1"/>
              </p:cNvSpPr>
              <p:nvPr/>
            </p:nvSpPr>
            <p:spPr bwMode="auto">
              <a:xfrm>
                <a:off x="4356" y="2909"/>
                <a:ext cx="156" cy="156"/>
              </a:xfrm>
              <a:prstGeom prst="ellipse">
                <a:avLst/>
              </a:prstGeom>
              <a:solidFill>
                <a:srgbClr val="FFFFCC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189" name="Group 150"/>
              <p:cNvGrpSpPr>
                <a:grpSpLocks/>
              </p:cNvGrpSpPr>
              <p:nvPr/>
            </p:nvGrpSpPr>
            <p:grpSpPr bwMode="auto">
              <a:xfrm>
                <a:off x="4391" y="2937"/>
                <a:ext cx="88" cy="84"/>
                <a:chOff x="4430" y="2212"/>
                <a:chExt cx="88" cy="84"/>
              </a:xfrm>
            </p:grpSpPr>
            <p:sp>
              <p:nvSpPr>
                <p:cNvPr id="12190" name="Oval 151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FFFFCC"/>
                </a:solidFill>
                <a:ln w="25400" algn="ctr">
                  <a:solidFill>
                    <a:srgbClr val="3E3E5C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91" name="Oval 152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FFCC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92" name="Oval 153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FFCC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93" name="Oval 154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FFFFCC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153" name="Group 155"/>
            <p:cNvGrpSpPr>
              <a:grpSpLocks/>
            </p:cNvGrpSpPr>
            <p:nvPr/>
          </p:nvGrpSpPr>
          <p:grpSpPr bwMode="auto">
            <a:xfrm>
              <a:off x="3308" y="2329"/>
              <a:ext cx="65" cy="72"/>
              <a:chOff x="4356" y="2909"/>
              <a:chExt cx="156" cy="156"/>
            </a:xfrm>
          </p:grpSpPr>
          <p:sp>
            <p:nvSpPr>
              <p:cNvPr id="12182" name="Oval 156"/>
              <p:cNvSpPr>
                <a:spLocks noChangeArrowheads="1"/>
              </p:cNvSpPr>
              <p:nvPr/>
            </p:nvSpPr>
            <p:spPr bwMode="auto">
              <a:xfrm>
                <a:off x="4356" y="2909"/>
                <a:ext cx="156" cy="156"/>
              </a:xfrm>
              <a:prstGeom prst="ellipse">
                <a:avLst/>
              </a:prstGeom>
              <a:solidFill>
                <a:srgbClr val="FFFFCC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183" name="Group 157"/>
              <p:cNvGrpSpPr>
                <a:grpSpLocks/>
              </p:cNvGrpSpPr>
              <p:nvPr/>
            </p:nvGrpSpPr>
            <p:grpSpPr bwMode="auto">
              <a:xfrm>
                <a:off x="4391" y="2937"/>
                <a:ext cx="88" cy="84"/>
                <a:chOff x="4430" y="2212"/>
                <a:chExt cx="88" cy="84"/>
              </a:xfrm>
            </p:grpSpPr>
            <p:sp>
              <p:nvSpPr>
                <p:cNvPr id="12184" name="Oval 158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FFFFCC"/>
                </a:solidFill>
                <a:ln w="25400" algn="ctr">
                  <a:solidFill>
                    <a:srgbClr val="3E3E5C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85" name="Oval 159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FFCC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86" name="Oval 160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FFCC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87" name="Oval 161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FFFFCC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154" name="Group 162"/>
            <p:cNvGrpSpPr>
              <a:grpSpLocks/>
            </p:cNvGrpSpPr>
            <p:nvPr/>
          </p:nvGrpSpPr>
          <p:grpSpPr bwMode="auto">
            <a:xfrm>
              <a:off x="2164" y="3089"/>
              <a:ext cx="65" cy="72"/>
              <a:chOff x="4356" y="2909"/>
              <a:chExt cx="156" cy="156"/>
            </a:xfrm>
          </p:grpSpPr>
          <p:sp>
            <p:nvSpPr>
              <p:cNvPr id="12176" name="Oval 163"/>
              <p:cNvSpPr>
                <a:spLocks noChangeArrowheads="1"/>
              </p:cNvSpPr>
              <p:nvPr/>
            </p:nvSpPr>
            <p:spPr bwMode="auto">
              <a:xfrm>
                <a:off x="4356" y="2909"/>
                <a:ext cx="156" cy="156"/>
              </a:xfrm>
              <a:prstGeom prst="ellipse">
                <a:avLst/>
              </a:prstGeom>
              <a:solidFill>
                <a:srgbClr val="FFFFCC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177" name="Group 164"/>
              <p:cNvGrpSpPr>
                <a:grpSpLocks/>
              </p:cNvGrpSpPr>
              <p:nvPr/>
            </p:nvGrpSpPr>
            <p:grpSpPr bwMode="auto">
              <a:xfrm>
                <a:off x="4391" y="2937"/>
                <a:ext cx="88" cy="84"/>
                <a:chOff x="4430" y="2212"/>
                <a:chExt cx="88" cy="84"/>
              </a:xfrm>
            </p:grpSpPr>
            <p:sp>
              <p:nvSpPr>
                <p:cNvPr id="12178" name="Oval 165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FFFFCC"/>
                </a:solidFill>
                <a:ln w="25400" algn="ctr">
                  <a:solidFill>
                    <a:srgbClr val="3E3E5C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79" name="Oval 166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FFCC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80" name="Oval 167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FFCC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81" name="Oval 168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FFFFCC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155" name="Group 169"/>
            <p:cNvGrpSpPr>
              <a:grpSpLocks/>
            </p:cNvGrpSpPr>
            <p:nvPr/>
          </p:nvGrpSpPr>
          <p:grpSpPr bwMode="auto">
            <a:xfrm>
              <a:off x="2700" y="3097"/>
              <a:ext cx="65" cy="72"/>
              <a:chOff x="4356" y="2909"/>
              <a:chExt cx="156" cy="156"/>
            </a:xfrm>
          </p:grpSpPr>
          <p:sp>
            <p:nvSpPr>
              <p:cNvPr id="12170" name="Oval 170"/>
              <p:cNvSpPr>
                <a:spLocks noChangeArrowheads="1"/>
              </p:cNvSpPr>
              <p:nvPr/>
            </p:nvSpPr>
            <p:spPr bwMode="auto">
              <a:xfrm>
                <a:off x="4356" y="2909"/>
                <a:ext cx="156" cy="156"/>
              </a:xfrm>
              <a:prstGeom prst="ellipse">
                <a:avLst/>
              </a:prstGeom>
              <a:solidFill>
                <a:srgbClr val="FFFFCC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171" name="Group 171"/>
              <p:cNvGrpSpPr>
                <a:grpSpLocks/>
              </p:cNvGrpSpPr>
              <p:nvPr/>
            </p:nvGrpSpPr>
            <p:grpSpPr bwMode="auto">
              <a:xfrm>
                <a:off x="4391" y="2937"/>
                <a:ext cx="88" cy="84"/>
                <a:chOff x="4430" y="2212"/>
                <a:chExt cx="88" cy="84"/>
              </a:xfrm>
            </p:grpSpPr>
            <p:sp>
              <p:nvSpPr>
                <p:cNvPr id="12172" name="Oval 172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FFFFCC"/>
                </a:solidFill>
                <a:ln w="25400" algn="ctr">
                  <a:solidFill>
                    <a:srgbClr val="3E3E5C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73" name="Oval 173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FFCC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74" name="Oval 174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FFCC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75" name="Oval 175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FFFFCC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156" name="Group 176"/>
            <p:cNvGrpSpPr>
              <a:grpSpLocks/>
            </p:cNvGrpSpPr>
            <p:nvPr/>
          </p:nvGrpSpPr>
          <p:grpSpPr bwMode="auto">
            <a:xfrm>
              <a:off x="3180" y="3057"/>
              <a:ext cx="65" cy="72"/>
              <a:chOff x="4356" y="2909"/>
              <a:chExt cx="156" cy="156"/>
            </a:xfrm>
          </p:grpSpPr>
          <p:sp>
            <p:nvSpPr>
              <p:cNvPr id="12164" name="Oval 177"/>
              <p:cNvSpPr>
                <a:spLocks noChangeArrowheads="1"/>
              </p:cNvSpPr>
              <p:nvPr/>
            </p:nvSpPr>
            <p:spPr bwMode="auto">
              <a:xfrm>
                <a:off x="4356" y="2909"/>
                <a:ext cx="156" cy="156"/>
              </a:xfrm>
              <a:prstGeom prst="ellipse">
                <a:avLst/>
              </a:prstGeom>
              <a:solidFill>
                <a:srgbClr val="FFFFCC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165" name="Group 178"/>
              <p:cNvGrpSpPr>
                <a:grpSpLocks/>
              </p:cNvGrpSpPr>
              <p:nvPr/>
            </p:nvGrpSpPr>
            <p:grpSpPr bwMode="auto">
              <a:xfrm>
                <a:off x="4391" y="2937"/>
                <a:ext cx="88" cy="84"/>
                <a:chOff x="4430" y="2212"/>
                <a:chExt cx="88" cy="84"/>
              </a:xfrm>
            </p:grpSpPr>
            <p:sp>
              <p:nvSpPr>
                <p:cNvPr id="12166" name="Oval 179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FFFFCC"/>
                </a:solidFill>
                <a:ln w="25400" algn="ctr">
                  <a:solidFill>
                    <a:srgbClr val="3E3E5C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67" name="Oval 180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FFCC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68" name="Oval 181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FFCC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69" name="Oval 182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FFFFCC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157" name="Group 183"/>
            <p:cNvGrpSpPr>
              <a:grpSpLocks/>
            </p:cNvGrpSpPr>
            <p:nvPr/>
          </p:nvGrpSpPr>
          <p:grpSpPr bwMode="auto">
            <a:xfrm>
              <a:off x="2276" y="2785"/>
              <a:ext cx="65" cy="72"/>
              <a:chOff x="4356" y="2909"/>
              <a:chExt cx="156" cy="156"/>
            </a:xfrm>
          </p:grpSpPr>
          <p:sp>
            <p:nvSpPr>
              <p:cNvPr id="12158" name="Oval 184"/>
              <p:cNvSpPr>
                <a:spLocks noChangeArrowheads="1"/>
              </p:cNvSpPr>
              <p:nvPr/>
            </p:nvSpPr>
            <p:spPr bwMode="auto">
              <a:xfrm>
                <a:off x="4356" y="2909"/>
                <a:ext cx="156" cy="156"/>
              </a:xfrm>
              <a:prstGeom prst="ellipse">
                <a:avLst/>
              </a:prstGeom>
              <a:solidFill>
                <a:srgbClr val="FFFFCC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2159" name="Group 185"/>
              <p:cNvGrpSpPr>
                <a:grpSpLocks/>
              </p:cNvGrpSpPr>
              <p:nvPr/>
            </p:nvGrpSpPr>
            <p:grpSpPr bwMode="auto">
              <a:xfrm>
                <a:off x="4391" y="2937"/>
                <a:ext cx="88" cy="84"/>
                <a:chOff x="4430" y="2212"/>
                <a:chExt cx="88" cy="84"/>
              </a:xfrm>
            </p:grpSpPr>
            <p:sp>
              <p:nvSpPr>
                <p:cNvPr id="12160" name="Oval 186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FFFFCC"/>
                </a:solidFill>
                <a:ln w="25400" algn="ctr">
                  <a:solidFill>
                    <a:srgbClr val="3E3E5C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61" name="Oval 187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FFCC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62" name="Oval 188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FFCC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2163" name="Oval 189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FFFFCC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388168" name="Group 190"/>
          <p:cNvGrpSpPr>
            <a:grpSpLocks/>
          </p:cNvGrpSpPr>
          <p:nvPr/>
        </p:nvGrpSpPr>
        <p:grpSpPr bwMode="auto">
          <a:xfrm>
            <a:off x="1495425" y="2368550"/>
            <a:ext cx="4508500" cy="3975100"/>
            <a:chOff x="942" y="1500"/>
            <a:chExt cx="2840" cy="2504"/>
          </a:xfrm>
        </p:grpSpPr>
        <p:grpSp>
          <p:nvGrpSpPr>
            <p:cNvPr id="11693" name="Group 191"/>
            <p:cNvGrpSpPr>
              <a:grpSpLocks/>
            </p:cNvGrpSpPr>
            <p:nvPr/>
          </p:nvGrpSpPr>
          <p:grpSpPr bwMode="auto">
            <a:xfrm>
              <a:off x="942" y="1500"/>
              <a:ext cx="2840" cy="2504"/>
              <a:chOff x="942" y="1492"/>
              <a:chExt cx="2840" cy="2504"/>
            </a:xfrm>
          </p:grpSpPr>
          <p:grpSp>
            <p:nvGrpSpPr>
              <p:cNvPr id="11701" name="Group 192"/>
              <p:cNvGrpSpPr>
                <a:grpSpLocks/>
              </p:cNvGrpSpPr>
              <p:nvPr/>
            </p:nvGrpSpPr>
            <p:grpSpPr bwMode="auto">
              <a:xfrm>
                <a:off x="942" y="1940"/>
                <a:ext cx="65" cy="65"/>
                <a:chOff x="4356" y="2544"/>
                <a:chExt cx="156" cy="156"/>
              </a:xfrm>
            </p:grpSpPr>
            <p:sp>
              <p:nvSpPr>
                <p:cNvPr id="12143" name="Oval 193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144" name="Group 194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145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46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47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48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02" name="Group 199"/>
              <p:cNvGrpSpPr>
                <a:grpSpLocks/>
              </p:cNvGrpSpPr>
              <p:nvPr/>
            </p:nvGrpSpPr>
            <p:grpSpPr bwMode="auto">
              <a:xfrm>
                <a:off x="1750" y="2420"/>
                <a:ext cx="65" cy="65"/>
                <a:chOff x="4356" y="2544"/>
                <a:chExt cx="156" cy="156"/>
              </a:xfrm>
            </p:grpSpPr>
            <p:sp>
              <p:nvSpPr>
                <p:cNvPr id="12137" name="Oval 200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138" name="Group 201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139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40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41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42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03" name="Group 206"/>
              <p:cNvGrpSpPr>
                <a:grpSpLocks/>
              </p:cNvGrpSpPr>
              <p:nvPr/>
            </p:nvGrpSpPr>
            <p:grpSpPr bwMode="auto">
              <a:xfrm>
                <a:off x="1942" y="2436"/>
                <a:ext cx="65" cy="65"/>
                <a:chOff x="4356" y="2544"/>
                <a:chExt cx="156" cy="156"/>
              </a:xfrm>
            </p:grpSpPr>
            <p:sp>
              <p:nvSpPr>
                <p:cNvPr id="12131" name="Oval 207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132" name="Group 208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133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34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35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36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04" name="Group 213"/>
              <p:cNvGrpSpPr>
                <a:grpSpLocks/>
              </p:cNvGrpSpPr>
              <p:nvPr/>
            </p:nvGrpSpPr>
            <p:grpSpPr bwMode="auto">
              <a:xfrm>
                <a:off x="2110" y="2316"/>
                <a:ext cx="65" cy="65"/>
                <a:chOff x="4356" y="2544"/>
                <a:chExt cx="156" cy="156"/>
              </a:xfrm>
            </p:grpSpPr>
            <p:sp>
              <p:nvSpPr>
                <p:cNvPr id="12125" name="Oval 214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126" name="Group 215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127" name="Oval 216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28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29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30" name="Oval 219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05" name="Group 220"/>
              <p:cNvGrpSpPr>
                <a:grpSpLocks/>
              </p:cNvGrpSpPr>
              <p:nvPr/>
            </p:nvGrpSpPr>
            <p:grpSpPr bwMode="auto">
              <a:xfrm>
                <a:off x="2038" y="2916"/>
                <a:ext cx="65" cy="65"/>
                <a:chOff x="4356" y="2544"/>
                <a:chExt cx="156" cy="156"/>
              </a:xfrm>
            </p:grpSpPr>
            <p:sp>
              <p:nvSpPr>
                <p:cNvPr id="12119" name="Oval 221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120" name="Group 222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121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22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23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24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06" name="Group 227"/>
              <p:cNvGrpSpPr>
                <a:grpSpLocks/>
              </p:cNvGrpSpPr>
              <p:nvPr/>
            </p:nvGrpSpPr>
            <p:grpSpPr bwMode="auto">
              <a:xfrm>
                <a:off x="2038" y="3004"/>
                <a:ext cx="65" cy="65"/>
                <a:chOff x="4356" y="2544"/>
                <a:chExt cx="156" cy="156"/>
              </a:xfrm>
            </p:grpSpPr>
            <p:sp>
              <p:nvSpPr>
                <p:cNvPr id="12113" name="Oval 228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114" name="Group 229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115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16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17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18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07" name="Group 234"/>
              <p:cNvGrpSpPr>
                <a:grpSpLocks/>
              </p:cNvGrpSpPr>
              <p:nvPr/>
            </p:nvGrpSpPr>
            <p:grpSpPr bwMode="auto">
              <a:xfrm>
                <a:off x="1886" y="3044"/>
                <a:ext cx="65" cy="65"/>
                <a:chOff x="4356" y="2544"/>
                <a:chExt cx="156" cy="156"/>
              </a:xfrm>
            </p:grpSpPr>
            <p:sp>
              <p:nvSpPr>
                <p:cNvPr id="12107" name="Oval 235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108" name="Group 236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109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10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11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12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08" name="Group 241"/>
              <p:cNvGrpSpPr>
                <a:grpSpLocks/>
              </p:cNvGrpSpPr>
              <p:nvPr/>
            </p:nvGrpSpPr>
            <p:grpSpPr bwMode="auto">
              <a:xfrm>
                <a:off x="1918" y="2924"/>
                <a:ext cx="65" cy="65"/>
                <a:chOff x="4356" y="2544"/>
                <a:chExt cx="156" cy="156"/>
              </a:xfrm>
            </p:grpSpPr>
            <p:sp>
              <p:nvSpPr>
                <p:cNvPr id="12101" name="Oval 242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102" name="Group 243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103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04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05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06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09" name="Group 248"/>
              <p:cNvGrpSpPr>
                <a:grpSpLocks/>
              </p:cNvGrpSpPr>
              <p:nvPr/>
            </p:nvGrpSpPr>
            <p:grpSpPr bwMode="auto">
              <a:xfrm>
                <a:off x="1958" y="2996"/>
                <a:ext cx="65" cy="65"/>
                <a:chOff x="4356" y="2544"/>
                <a:chExt cx="156" cy="156"/>
              </a:xfrm>
            </p:grpSpPr>
            <p:sp>
              <p:nvSpPr>
                <p:cNvPr id="12095" name="Oval 249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096" name="Group 250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097" name="Oval 251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98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99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00" name="Oval 254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10" name="Group 255"/>
              <p:cNvGrpSpPr>
                <a:grpSpLocks/>
              </p:cNvGrpSpPr>
              <p:nvPr/>
            </p:nvGrpSpPr>
            <p:grpSpPr bwMode="auto">
              <a:xfrm>
                <a:off x="1982" y="2844"/>
                <a:ext cx="65" cy="65"/>
                <a:chOff x="4356" y="2544"/>
                <a:chExt cx="156" cy="156"/>
              </a:xfrm>
            </p:grpSpPr>
            <p:sp>
              <p:nvSpPr>
                <p:cNvPr id="12089" name="Oval 256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090" name="Group 257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091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92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93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94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11" name="Group 262"/>
              <p:cNvGrpSpPr>
                <a:grpSpLocks/>
              </p:cNvGrpSpPr>
              <p:nvPr/>
            </p:nvGrpSpPr>
            <p:grpSpPr bwMode="auto">
              <a:xfrm>
                <a:off x="1846" y="2972"/>
                <a:ext cx="65" cy="65"/>
                <a:chOff x="4356" y="2544"/>
                <a:chExt cx="156" cy="156"/>
              </a:xfrm>
            </p:grpSpPr>
            <p:sp>
              <p:nvSpPr>
                <p:cNvPr id="12083" name="Oval 263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084" name="Group 264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085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86" name="Oval 266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87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88" name="Oval 268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12" name="Group 269"/>
              <p:cNvGrpSpPr>
                <a:grpSpLocks/>
              </p:cNvGrpSpPr>
              <p:nvPr/>
            </p:nvGrpSpPr>
            <p:grpSpPr bwMode="auto">
              <a:xfrm>
                <a:off x="1974" y="3084"/>
                <a:ext cx="65" cy="65"/>
                <a:chOff x="4356" y="2544"/>
                <a:chExt cx="156" cy="156"/>
              </a:xfrm>
            </p:grpSpPr>
            <p:sp>
              <p:nvSpPr>
                <p:cNvPr id="12077" name="Oval 270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078" name="Group 271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079" name="Oval 272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80" name="Oval 273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81" name="Oval 274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82" name="Oval 275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13" name="Group 276"/>
              <p:cNvGrpSpPr>
                <a:grpSpLocks/>
              </p:cNvGrpSpPr>
              <p:nvPr/>
            </p:nvGrpSpPr>
            <p:grpSpPr bwMode="auto">
              <a:xfrm>
                <a:off x="1958" y="3468"/>
                <a:ext cx="64" cy="64"/>
                <a:chOff x="4356" y="2544"/>
                <a:chExt cx="156" cy="156"/>
              </a:xfrm>
            </p:grpSpPr>
            <p:sp>
              <p:nvSpPr>
                <p:cNvPr id="12071" name="Oval 277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072" name="Group 278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073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74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75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76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14" name="Group 283"/>
              <p:cNvGrpSpPr>
                <a:grpSpLocks/>
              </p:cNvGrpSpPr>
              <p:nvPr/>
            </p:nvGrpSpPr>
            <p:grpSpPr bwMode="auto">
              <a:xfrm>
                <a:off x="2054" y="3492"/>
                <a:ext cx="64" cy="64"/>
                <a:chOff x="4356" y="2544"/>
                <a:chExt cx="156" cy="156"/>
              </a:xfrm>
            </p:grpSpPr>
            <p:sp>
              <p:nvSpPr>
                <p:cNvPr id="12065" name="Oval 284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066" name="Group 285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067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68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69" name="Oval 288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70" name="Oval 289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15" name="Group 290"/>
              <p:cNvGrpSpPr>
                <a:grpSpLocks/>
              </p:cNvGrpSpPr>
              <p:nvPr/>
            </p:nvGrpSpPr>
            <p:grpSpPr bwMode="auto">
              <a:xfrm>
                <a:off x="1942" y="3548"/>
                <a:ext cx="64" cy="64"/>
                <a:chOff x="4356" y="2544"/>
                <a:chExt cx="156" cy="156"/>
              </a:xfrm>
            </p:grpSpPr>
            <p:sp>
              <p:nvSpPr>
                <p:cNvPr id="12059" name="Oval 291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060" name="Group 292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061" name="Oval 293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62" name="Oval 294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63" name="Oval 295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64" name="Oval 296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16" name="Group 297"/>
              <p:cNvGrpSpPr>
                <a:grpSpLocks/>
              </p:cNvGrpSpPr>
              <p:nvPr/>
            </p:nvGrpSpPr>
            <p:grpSpPr bwMode="auto">
              <a:xfrm>
                <a:off x="2518" y="3932"/>
                <a:ext cx="64" cy="64"/>
                <a:chOff x="4356" y="2544"/>
                <a:chExt cx="156" cy="156"/>
              </a:xfrm>
            </p:grpSpPr>
            <p:sp>
              <p:nvSpPr>
                <p:cNvPr id="12053" name="Oval 298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054" name="Group 299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055" name="Oval 300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56" name="Oval 301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57" name="Oval 302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58" name="Oval 303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17" name="Group 304"/>
              <p:cNvGrpSpPr>
                <a:grpSpLocks/>
              </p:cNvGrpSpPr>
              <p:nvPr/>
            </p:nvGrpSpPr>
            <p:grpSpPr bwMode="auto">
              <a:xfrm>
                <a:off x="2566" y="3716"/>
                <a:ext cx="64" cy="64"/>
                <a:chOff x="4356" y="2544"/>
                <a:chExt cx="156" cy="156"/>
              </a:xfrm>
            </p:grpSpPr>
            <p:sp>
              <p:nvSpPr>
                <p:cNvPr id="12047" name="Oval 305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048" name="Group 306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049" name="Oval 307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50" name="Oval 308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51" name="Oval 309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52" name="Oval 310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18" name="Group 311"/>
              <p:cNvGrpSpPr>
                <a:grpSpLocks/>
              </p:cNvGrpSpPr>
              <p:nvPr/>
            </p:nvGrpSpPr>
            <p:grpSpPr bwMode="auto">
              <a:xfrm>
                <a:off x="2670" y="3716"/>
                <a:ext cx="64" cy="64"/>
                <a:chOff x="4356" y="2544"/>
                <a:chExt cx="156" cy="156"/>
              </a:xfrm>
            </p:grpSpPr>
            <p:sp>
              <p:nvSpPr>
                <p:cNvPr id="12041" name="Oval 312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042" name="Group 313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043" name="Oval 314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44" name="Oval 315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45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46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19" name="Group 318"/>
              <p:cNvGrpSpPr>
                <a:grpSpLocks/>
              </p:cNvGrpSpPr>
              <p:nvPr/>
            </p:nvGrpSpPr>
            <p:grpSpPr bwMode="auto">
              <a:xfrm>
                <a:off x="2526" y="3652"/>
                <a:ext cx="64" cy="64"/>
                <a:chOff x="4356" y="2544"/>
                <a:chExt cx="156" cy="156"/>
              </a:xfrm>
            </p:grpSpPr>
            <p:sp>
              <p:nvSpPr>
                <p:cNvPr id="12035" name="Oval 319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036" name="Group 320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037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38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39" name="Oval 323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40" name="Oval 324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20" name="Group 325"/>
              <p:cNvGrpSpPr>
                <a:grpSpLocks/>
              </p:cNvGrpSpPr>
              <p:nvPr/>
            </p:nvGrpSpPr>
            <p:grpSpPr bwMode="auto">
              <a:xfrm>
                <a:off x="2630" y="3628"/>
                <a:ext cx="64" cy="64"/>
                <a:chOff x="4356" y="2544"/>
                <a:chExt cx="156" cy="156"/>
              </a:xfrm>
            </p:grpSpPr>
            <p:sp>
              <p:nvSpPr>
                <p:cNvPr id="12029" name="Oval 326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030" name="Group 327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031" name="Oval 328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32" name="Oval 329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33" name="Oval 330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34" name="Oval 331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21" name="Group 332"/>
              <p:cNvGrpSpPr>
                <a:grpSpLocks/>
              </p:cNvGrpSpPr>
              <p:nvPr/>
            </p:nvGrpSpPr>
            <p:grpSpPr bwMode="auto">
              <a:xfrm>
                <a:off x="2590" y="3668"/>
                <a:ext cx="64" cy="64"/>
                <a:chOff x="4356" y="2544"/>
                <a:chExt cx="156" cy="156"/>
              </a:xfrm>
            </p:grpSpPr>
            <p:sp>
              <p:nvSpPr>
                <p:cNvPr id="12023" name="Oval 333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024" name="Group 334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025" name="Oval 335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26" name="Oval 336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27" name="Oval 337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28" name="Oval 338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22" name="Group 339"/>
              <p:cNvGrpSpPr>
                <a:grpSpLocks/>
              </p:cNvGrpSpPr>
              <p:nvPr/>
            </p:nvGrpSpPr>
            <p:grpSpPr bwMode="auto">
              <a:xfrm>
                <a:off x="2694" y="3580"/>
                <a:ext cx="64" cy="64"/>
                <a:chOff x="4356" y="2544"/>
                <a:chExt cx="156" cy="156"/>
              </a:xfrm>
            </p:grpSpPr>
            <p:sp>
              <p:nvSpPr>
                <p:cNvPr id="12017" name="Oval 340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018" name="Group 341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019" name="Oval 342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20" name="Oval 343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21" name="Oval 344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22" name="Oval 345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23" name="Group 346"/>
              <p:cNvGrpSpPr>
                <a:grpSpLocks/>
              </p:cNvGrpSpPr>
              <p:nvPr/>
            </p:nvGrpSpPr>
            <p:grpSpPr bwMode="auto">
              <a:xfrm>
                <a:off x="2822" y="3564"/>
                <a:ext cx="64" cy="64"/>
                <a:chOff x="4356" y="2544"/>
                <a:chExt cx="156" cy="156"/>
              </a:xfrm>
            </p:grpSpPr>
            <p:sp>
              <p:nvSpPr>
                <p:cNvPr id="12011" name="Oval 347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012" name="Group 348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013" name="Oval 349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14" name="Oval 350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15" name="Oval 351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16" name="Oval 352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24" name="Group 353"/>
              <p:cNvGrpSpPr>
                <a:grpSpLocks/>
              </p:cNvGrpSpPr>
              <p:nvPr/>
            </p:nvGrpSpPr>
            <p:grpSpPr bwMode="auto">
              <a:xfrm>
                <a:off x="2750" y="3652"/>
                <a:ext cx="64" cy="64"/>
                <a:chOff x="4356" y="2544"/>
                <a:chExt cx="156" cy="156"/>
              </a:xfrm>
            </p:grpSpPr>
            <p:sp>
              <p:nvSpPr>
                <p:cNvPr id="12005" name="Oval 354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006" name="Group 355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007" name="Oval 356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08" name="Oval 357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09" name="Oval 358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10" name="Oval 359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25" name="Group 360"/>
              <p:cNvGrpSpPr>
                <a:grpSpLocks/>
              </p:cNvGrpSpPr>
              <p:nvPr/>
            </p:nvGrpSpPr>
            <p:grpSpPr bwMode="auto">
              <a:xfrm>
                <a:off x="2878" y="3636"/>
                <a:ext cx="64" cy="64"/>
                <a:chOff x="4356" y="2544"/>
                <a:chExt cx="156" cy="156"/>
              </a:xfrm>
            </p:grpSpPr>
            <p:sp>
              <p:nvSpPr>
                <p:cNvPr id="11999" name="Oval 361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000" name="Group 362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2001" name="Oval 363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02" name="Oval 364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03" name="Oval 365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04" name="Oval 366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26" name="Group 367"/>
              <p:cNvGrpSpPr>
                <a:grpSpLocks/>
              </p:cNvGrpSpPr>
              <p:nvPr/>
            </p:nvGrpSpPr>
            <p:grpSpPr bwMode="auto">
              <a:xfrm>
                <a:off x="2454" y="3588"/>
                <a:ext cx="64" cy="64"/>
                <a:chOff x="4356" y="2544"/>
                <a:chExt cx="156" cy="156"/>
              </a:xfrm>
            </p:grpSpPr>
            <p:sp>
              <p:nvSpPr>
                <p:cNvPr id="11993" name="Oval 368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994" name="Group 369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995" name="Oval 370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96" name="Oval 371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97" name="Oval 372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98" name="Oval 373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27" name="Group 374"/>
              <p:cNvGrpSpPr>
                <a:grpSpLocks/>
              </p:cNvGrpSpPr>
              <p:nvPr/>
            </p:nvGrpSpPr>
            <p:grpSpPr bwMode="auto">
              <a:xfrm>
                <a:off x="2342" y="3644"/>
                <a:ext cx="64" cy="64"/>
                <a:chOff x="4356" y="2544"/>
                <a:chExt cx="156" cy="156"/>
              </a:xfrm>
            </p:grpSpPr>
            <p:sp>
              <p:nvSpPr>
                <p:cNvPr id="11987" name="Oval 375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988" name="Group 376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989" name="Oval 377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90" name="Oval 378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91" name="Oval 379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92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28" name="Group 381"/>
              <p:cNvGrpSpPr>
                <a:grpSpLocks/>
              </p:cNvGrpSpPr>
              <p:nvPr/>
            </p:nvGrpSpPr>
            <p:grpSpPr bwMode="auto">
              <a:xfrm>
                <a:off x="2566" y="3588"/>
                <a:ext cx="64" cy="64"/>
                <a:chOff x="4356" y="2544"/>
                <a:chExt cx="156" cy="156"/>
              </a:xfrm>
            </p:grpSpPr>
            <p:sp>
              <p:nvSpPr>
                <p:cNvPr id="11981" name="Oval 382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982" name="Group 383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983" name="Oval 384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84" name="Oval 385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85" name="Oval 386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86" name="Oval 387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29" name="Group 388"/>
              <p:cNvGrpSpPr>
                <a:grpSpLocks/>
              </p:cNvGrpSpPr>
              <p:nvPr/>
            </p:nvGrpSpPr>
            <p:grpSpPr bwMode="auto">
              <a:xfrm>
                <a:off x="2390" y="3604"/>
                <a:ext cx="64" cy="64"/>
                <a:chOff x="4356" y="2544"/>
                <a:chExt cx="156" cy="156"/>
              </a:xfrm>
            </p:grpSpPr>
            <p:sp>
              <p:nvSpPr>
                <p:cNvPr id="11975" name="Oval 389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976" name="Group 390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977" name="Oval 391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78" name="Oval 392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79" name="Oval 393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80" name="Oval 394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30" name="Group 395"/>
              <p:cNvGrpSpPr>
                <a:grpSpLocks/>
              </p:cNvGrpSpPr>
              <p:nvPr/>
            </p:nvGrpSpPr>
            <p:grpSpPr bwMode="auto">
              <a:xfrm>
                <a:off x="2430" y="3652"/>
                <a:ext cx="64" cy="64"/>
                <a:chOff x="4356" y="2544"/>
                <a:chExt cx="156" cy="156"/>
              </a:xfrm>
            </p:grpSpPr>
            <p:sp>
              <p:nvSpPr>
                <p:cNvPr id="11969" name="Oval 396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970" name="Group 397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971" name="Oval 398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72" name="Oval 399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73" name="Oval 400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74" name="Oval 401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31" name="Group 402"/>
              <p:cNvGrpSpPr>
                <a:grpSpLocks/>
              </p:cNvGrpSpPr>
              <p:nvPr/>
            </p:nvGrpSpPr>
            <p:grpSpPr bwMode="auto">
              <a:xfrm>
                <a:off x="2662" y="3452"/>
                <a:ext cx="64" cy="64"/>
                <a:chOff x="4356" y="2544"/>
                <a:chExt cx="156" cy="156"/>
              </a:xfrm>
            </p:grpSpPr>
            <p:sp>
              <p:nvSpPr>
                <p:cNvPr id="11963" name="Oval 403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964" name="Group 404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965" name="Oval 405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66" name="Oval 406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67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68" name="Oval 408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32" name="Group 409"/>
              <p:cNvGrpSpPr>
                <a:grpSpLocks/>
              </p:cNvGrpSpPr>
              <p:nvPr/>
            </p:nvGrpSpPr>
            <p:grpSpPr bwMode="auto">
              <a:xfrm>
                <a:off x="2742" y="3540"/>
                <a:ext cx="64" cy="64"/>
                <a:chOff x="4356" y="2544"/>
                <a:chExt cx="156" cy="156"/>
              </a:xfrm>
            </p:grpSpPr>
            <p:sp>
              <p:nvSpPr>
                <p:cNvPr id="11957" name="Oval 410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958" name="Group 411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959" name="Oval 412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60" name="Oval 413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61" name="Oval 414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62" name="Oval 415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33" name="Group 416"/>
              <p:cNvGrpSpPr>
                <a:grpSpLocks/>
              </p:cNvGrpSpPr>
              <p:nvPr/>
            </p:nvGrpSpPr>
            <p:grpSpPr bwMode="auto">
              <a:xfrm>
                <a:off x="2582" y="3428"/>
                <a:ext cx="64" cy="64"/>
                <a:chOff x="4356" y="2544"/>
                <a:chExt cx="156" cy="156"/>
              </a:xfrm>
            </p:grpSpPr>
            <p:sp>
              <p:nvSpPr>
                <p:cNvPr id="11951" name="Oval 417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952" name="Group 418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953" name="Oval 419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54" name="Oval 420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55" name="Oval 421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56" name="Oval 422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34" name="Group 423"/>
              <p:cNvGrpSpPr>
                <a:grpSpLocks/>
              </p:cNvGrpSpPr>
              <p:nvPr/>
            </p:nvGrpSpPr>
            <p:grpSpPr bwMode="auto">
              <a:xfrm>
                <a:off x="2582" y="3516"/>
                <a:ext cx="64" cy="64"/>
                <a:chOff x="4356" y="2544"/>
                <a:chExt cx="156" cy="156"/>
              </a:xfrm>
            </p:grpSpPr>
            <p:sp>
              <p:nvSpPr>
                <p:cNvPr id="11945" name="Oval 424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946" name="Group 425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947" name="Oval 426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48" name="Oval 427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49" name="Oval 428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50" name="Oval 429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35" name="Group 430"/>
              <p:cNvGrpSpPr>
                <a:grpSpLocks/>
              </p:cNvGrpSpPr>
              <p:nvPr/>
            </p:nvGrpSpPr>
            <p:grpSpPr bwMode="auto">
              <a:xfrm>
                <a:off x="2702" y="3188"/>
                <a:ext cx="64" cy="64"/>
                <a:chOff x="4356" y="2544"/>
                <a:chExt cx="156" cy="156"/>
              </a:xfrm>
            </p:grpSpPr>
            <p:sp>
              <p:nvSpPr>
                <p:cNvPr id="11939" name="Oval 431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940" name="Group 432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941" name="Oval 433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42" name="Oval 434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43" name="Oval 435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44" name="Oval 436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36" name="Group 437"/>
              <p:cNvGrpSpPr>
                <a:grpSpLocks/>
              </p:cNvGrpSpPr>
              <p:nvPr/>
            </p:nvGrpSpPr>
            <p:grpSpPr bwMode="auto">
              <a:xfrm>
                <a:off x="2806" y="3164"/>
                <a:ext cx="64" cy="64"/>
                <a:chOff x="4356" y="2544"/>
                <a:chExt cx="156" cy="156"/>
              </a:xfrm>
            </p:grpSpPr>
            <p:sp>
              <p:nvSpPr>
                <p:cNvPr id="11933" name="Oval 438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934" name="Group 439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935" name="Oval 440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36" name="Oval 441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37" name="Oval 442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38" name="Oval 443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37" name="Group 444"/>
              <p:cNvGrpSpPr>
                <a:grpSpLocks/>
              </p:cNvGrpSpPr>
              <p:nvPr/>
            </p:nvGrpSpPr>
            <p:grpSpPr bwMode="auto">
              <a:xfrm>
                <a:off x="2606" y="3124"/>
                <a:ext cx="64" cy="64"/>
                <a:chOff x="4356" y="2544"/>
                <a:chExt cx="156" cy="156"/>
              </a:xfrm>
            </p:grpSpPr>
            <p:sp>
              <p:nvSpPr>
                <p:cNvPr id="11927" name="Oval 445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928" name="Group 446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929" name="Oval 447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30" name="Oval 448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31" name="Oval 449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32" name="Oval 450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38" name="Group 451"/>
              <p:cNvGrpSpPr>
                <a:grpSpLocks/>
              </p:cNvGrpSpPr>
              <p:nvPr/>
            </p:nvGrpSpPr>
            <p:grpSpPr bwMode="auto">
              <a:xfrm>
                <a:off x="2678" y="3044"/>
                <a:ext cx="64" cy="64"/>
                <a:chOff x="4356" y="2544"/>
                <a:chExt cx="156" cy="156"/>
              </a:xfrm>
            </p:grpSpPr>
            <p:sp>
              <p:nvSpPr>
                <p:cNvPr id="11921" name="Oval 452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922" name="Group 453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923" name="Oval 454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24" name="Oval 455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25" name="Oval 456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26" name="Oval 457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39" name="Group 458"/>
              <p:cNvGrpSpPr>
                <a:grpSpLocks/>
              </p:cNvGrpSpPr>
              <p:nvPr/>
            </p:nvGrpSpPr>
            <p:grpSpPr bwMode="auto">
              <a:xfrm>
                <a:off x="2342" y="3260"/>
                <a:ext cx="64" cy="64"/>
                <a:chOff x="4356" y="2544"/>
                <a:chExt cx="156" cy="156"/>
              </a:xfrm>
            </p:grpSpPr>
            <p:sp>
              <p:nvSpPr>
                <p:cNvPr id="11915" name="Oval 459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916" name="Group 460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917" name="Oval 461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18" name="Oval 462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19" name="Oval 463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20" name="Oval 464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40" name="Group 465"/>
              <p:cNvGrpSpPr>
                <a:grpSpLocks/>
              </p:cNvGrpSpPr>
              <p:nvPr/>
            </p:nvGrpSpPr>
            <p:grpSpPr bwMode="auto">
              <a:xfrm>
                <a:off x="2910" y="3180"/>
                <a:ext cx="64" cy="64"/>
                <a:chOff x="4356" y="2544"/>
                <a:chExt cx="156" cy="156"/>
              </a:xfrm>
            </p:grpSpPr>
            <p:sp>
              <p:nvSpPr>
                <p:cNvPr id="11909" name="Oval 466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910" name="Group 467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911" name="Oval 468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12" name="Oval 469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13" name="Oval 470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14" name="Oval 471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41" name="Group 472"/>
              <p:cNvGrpSpPr>
                <a:grpSpLocks/>
              </p:cNvGrpSpPr>
              <p:nvPr/>
            </p:nvGrpSpPr>
            <p:grpSpPr bwMode="auto">
              <a:xfrm>
                <a:off x="2998" y="3180"/>
                <a:ext cx="64" cy="64"/>
                <a:chOff x="4356" y="2544"/>
                <a:chExt cx="156" cy="156"/>
              </a:xfrm>
            </p:grpSpPr>
            <p:sp>
              <p:nvSpPr>
                <p:cNvPr id="11903" name="Oval 473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904" name="Group 474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905" name="Oval 475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06" name="Oval 476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07" name="Oval 477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08" name="Oval 478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42" name="Group 479"/>
              <p:cNvGrpSpPr>
                <a:grpSpLocks/>
              </p:cNvGrpSpPr>
              <p:nvPr/>
            </p:nvGrpSpPr>
            <p:grpSpPr bwMode="auto">
              <a:xfrm>
                <a:off x="3022" y="3340"/>
                <a:ext cx="64" cy="64"/>
                <a:chOff x="4356" y="2544"/>
                <a:chExt cx="156" cy="156"/>
              </a:xfrm>
            </p:grpSpPr>
            <p:sp>
              <p:nvSpPr>
                <p:cNvPr id="11897" name="Oval 480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898" name="Group 481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899" name="Oval 482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00" name="Oval 483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01" name="Oval 484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02" name="Oval 485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43" name="Group 486"/>
              <p:cNvGrpSpPr>
                <a:grpSpLocks/>
              </p:cNvGrpSpPr>
              <p:nvPr/>
            </p:nvGrpSpPr>
            <p:grpSpPr bwMode="auto">
              <a:xfrm>
                <a:off x="3278" y="3164"/>
                <a:ext cx="64" cy="64"/>
                <a:chOff x="4356" y="2544"/>
                <a:chExt cx="156" cy="156"/>
              </a:xfrm>
            </p:grpSpPr>
            <p:sp>
              <p:nvSpPr>
                <p:cNvPr id="11891" name="Oval 487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892" name="Group 488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893" name="Oval 489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94" name="Oval 490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95" name="Oval 491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96" name="Oval 492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44" name="Group 493"/>
              <p:cNvGrpSpPr>
                <a:grpSpLocks/>
              </p:cNvGrpSpPr>
              <p:nvPr/>
            </p:nvGrpSpPr>
            <p:grpSpPr bwMode="auto">
              <a:xfrm>
                <a:off x="3190" y="3132"/>
                <a:ext cx="64" cy="64"/>
                <a:chOff x="4356" y="2544"/>
                <a:chExt cx="156" cy="156"/>
              </a:xfrm>
            </p:grpSpPr>
            <p:sp>
              <p:nvSpPr>
                <p:cNvPr id="11885" name="Oval 494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886" name="Group 495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887" name="Oval 496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8" name="Oval 497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9" name="Oval 498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90" name="Oval 499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45" name="Group 500"/>
              <p:cNvGrpSpPr>
                <a:grpSpLocks/>
              </p:cNvGrpSpPr>
              <p:nvPr/>
            </p:nvGrpSpPr>
            <p:grpSpPr bwMode="auto">
              <a:xfrm>
                <a:off x="3238" y="3076"/>
                <a:ext cx="64" cy="64"/>
                <a:chOff x="4356" y="2544"/>
                <a:chExt cx="156" cy="156"/>
              </a:xfrm>
            </p:grpSpPr>
            <p:sp>
              <p:nvSpPr>
                <p:cNvPr id="11879" name="Oval 501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880" name="Group 502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881" name="Oval 503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2" name="Oval 504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3" name="Oval 505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4" name="Oval 506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46" name="Group 507"/>
              <p:cNvGrpSpPr>
                <a:grpSpLocks/>
              </p:cNvGrpSpPr>
              <p:nvPr/>
            </p:nvGrpSpPr>
            <p:grpSpPr bwMode="auto">
              <a:xfrm>
                <a:off x="3198" y="2988"/>
                <a:ext cx="64" cy="64"/>
                <a:chOff x="4356" y="2544"/>
                <a:chExt cx="156" cy="156"/>
              </a:xfrm>
            </p:grpSpPr>
            <p:sp>
              <p:nvSpPr>
                <p:cNvPr id="11873" name="Oval 508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874" name="Group 509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875" name="Oval 510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76" name="Oval 511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77" name="Oval 512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78" name="Oval 513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47" name="Group 514"/>
              <p:cNvGrpSpPr>
                <a:grpSpLocks/>
              </p:cNvGrpSpPr>
              <p:nvPr/>
            </p:nvGrpSpPr>
            <p:grpSpPr bwMode="auto">
              <a:xfrm>
                <a:off x="3102" y="3012"/>
                <a:ext cx="64" cy="64"/>
                <a:chOff x="4356" y="2544"/>
                <a:chExt cx="156" cy="156"/>
              </a:xfrm>
            </p:grpSpPr>
            <p:sp>
              <p:nvSpPr>
                <p:cNvPr id="11867" name="Oval 515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868" name="Group 516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869" name="Oval 517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70" name="Oval 518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71" name="Oval 519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72" name="Oval 520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48" name="Group 521"/>
              <p:cNvGrpSpPr>
                <a:grpSpLocks/>
              </p:cNvGrpSpPr>
              <p:nvPr/>
            </p:nvGrpSpPr>
            <p:grpSpPr bwMode="auto">
              <a:xfrm>
                <a:off x="3270" y="2924"/>
                <a:ext cx="64" cy="64"/>
                <a:chOff x="4356" y="2544"/>
                <a:chExt cx="156" cy="156"/>
              </a:xfrm>
            </p:grpSpPr>
            <p:sp>
              <p:nvSpPr>
                <p:cNvPr id="11861" name="Oval 522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862" name="Group 523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863" name="Oval 524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64" name="Oval 525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65" name="Oval 526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66" name="Oval 527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49" name="Group 528"/>
              <p:cNvGrpSpPr>
                <a:grpSpLocks/>
              </p:cNvGrpSpPr>
              <p:nvPr/>
            </p:nvGrpSpPr>
            <p:grpSpPr bwMode="auto">
              <a:xfrm>
                <a:off x="3174" y="2948"/>
                <a:ext cx="64" cy="64"/>
                <a:chOff x="4356" y="2544"/>
                <a:chExt cx="156" cy="156"/>
              </a:xfrm>
            </p:grpSpPr>
            <p:sp>
              <p:nvSpPr>
                <p:cNvPr id="11855" name="Oval 529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856" name="Group 530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857" name="Oval 531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58" name="Oval 532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59" name="Oval 533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60" name="Oval 534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50" name="Group 535"/>
              <p:cNvGrpSpPr>
                <a:grpSpLocks/>
              </p:cNvGrpSpPr>
              <p:nvPr/>
            </p:nvGrpSpPr>
            <p:grpSpPr bwMode="auto">
              <a:xfrm>
                <a:off x="2350" y="2764"/>
                <a:ext cx="64" cy="64"/>
                <a:chOff x="4356" y="2544"/>
                <a:chExt cx="156" cy="156"/>
              </a:xfrm>
            </p:grpSpPr>
            <p:sp>
              <p:nvSpPr>
                <p:cNvPr id="11849" name="Oval 536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850" name="Group 537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851" name="Oval 538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52" name="Oval 539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53" name="Oval 540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54" name="Oval 541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51" name="Group 542"/>
              <p:cNvGrpSpPr>
                <a:grpSpLocks/>
              </p:cNvGrpSpPr>
              <p:nvPr/>
            </p:nvGrpSpPr>
            <p:grpSpPr bwMode="auto">
              <a:xfrm>
                <a:off x="2414" y="2588"/>
                <a:ext cx="64" cy="64"/>
                <a:chOff x="4356" y="2544"/>
                <a:chExt cx="156" cy="156"/>
              </a:xfrm>
            </p:grpSpPr>
            <p:sp>
              <p:nvSpPr>
                <p:cNvPr id="11843" name="Oval 543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844" name="Group 544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845" name="Oval 545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46" name="Oval 546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47" name="Oval 547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48" name="Oval 548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52" name="Group 549"/>
              <p:cNvGrpSpPr>
                <a:grpSpLocks/>
              </p:cNvGrpSpPr>
              <p:nvPr/>
            </p:nvGrpSpPr>
            <p:grpSpPr bwMode="auto">
              <a:xfrm>
                <a:off x="2334" y="2516"/>
                <a:ext cx="64" cy="64"/>
                <a:chOff x="4356" y="2544"/>
                <a:chExt cx="156" cy="156"/>
              </a:xfrm>
            </p:grpSpPr>
            <p:sp>
              <p:nvSpPr>
                <p:cNvPr id="11837" name="Oval 550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838" name="Group 551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839" name="Oval 552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40" name="Oval 553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41" name="Oval 554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42" name="Oval 555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53" name="Group 556"/>
              <p:cNvGrpSpPr>
                <a:grpSpLocks/>
              </p:cNvGrpSpPr>
              <p:nvPr/>
            </p:nvGrpSpPr>
            <p:grpSpPr bwMode="auto">
              <a:xfrm>
                <a:off x="2350" y="2668"/>
                <a:ext cx="64" cy="64"/>
                <a:chOff x="4356" y="2544"/>
                <a:chExt cx="156" cy="156"/>
              </a:xfrm>
            </p:grpSpPr>
            <p:sp>
              <p:nvSpPr>
                <p:cNvPr id="11831" name="Oval 557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832" name="Group 558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833" name="Oval 559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34" name="Oval 560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35" name="Oval 561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36" name="Oval 562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54" name="Group 563"/>
              <p:cNvGrpSpPr>
                <a:grpSpLocks/>
              </p:cNvGrpSpPr>
              <p:nvPr/>
            </p:nvGrpSpPr>
            <p:grpSpPr bwMode="auto">
              <a:xfrm>
                <a:off x="2926" y="2884"/>
                <a:ext cx="64" cy="64"/>
                <a:chOff x="4356" y="2544"/>
                <a:chExt cx="156" cy="156"/>
              </a:xfrm>
            </p:grpSpPr>
            <p:sp>
              <p:nvSpPr>
                <p:cNvPr id="11825" name="Oval 564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826" name="Group 565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827" name="Oval 566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8" name="Oval 567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9" name="Oval 568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30" name="Oval 569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55" name="Group 570"/>
              <p:cNvGrpSpPr>
                <a:grpSpLocks/>
              </p:cNvGrpSpPr>
              <p:nvPr/>
            </p:nvGrpSpPr>
            <p:grpSpPr bwMode="auto">
              <a:xfrm>
                <a:off x="2862" y="2764"/>
                <a:ext cx="64" cy="64"/>
                <a:chOff x="4356" y="2544"/>
                <a:chExt cx="156" cy="156"/>
              </a:xfrm>
            </p:grpSpPr>
            <p:sp>
              <p:nvSpPr>
                <p:cNvPr id="11819" name="Oval 571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820" name="Group 572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821" name="Oval 573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2" name="Oval 574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3" name="Oval 575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24" name="Oval 576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56" name="Group 577"/>
              <p:cNvGrpSpPr>
                <a:grpSpLocks/>
              </p:cNvGrpSpPr>
              <p:nvPr/>
            </p:nvGrpSpPr>
            <p:grpSpPr bwMode="auto">
              <a:xfrm>
                <a:off x="2726" y="2916"/>
                <a:ext cx="64" cy="64"/>
                <a:chOff x="4356" y="2544"/>
                <a:chExt cx="156" cy="156"/>
              </a:xfrm>
            </p:grpSpPr>
            <p:sp>
              <p:nvSpPr>
                <p:cNvPr id="11813" name="Oval 578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814" name="Group 579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815" name="Oval 580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16" name="Oval 581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17" name="Oval 582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18" name="Oval 583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57" name="Group 584"/>
              <p:cNvGrpSpPr>
                <a:grpSpLocks/>
              </p:cNvGrpSpPr>
              <p:nvPr/>
            </p:nvGrpSpPr>
            <p:grpSpPr bwMode="auto">
              <a:xfrm>
                <a:off x="3630" y="1492"/>
                <a:ext cx="64" cy="64"/>
                <a:chOff x="4356" y="2544"/>
                <a:chExt cx="156" cy="156"/>
              </a:xfrm>
            </p:grpSpPr>
            <p:sp>
              <p:nvSpPr>
                <p:cNvPr id="11807" name="Oval 585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808" name="Group 586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809" name="Oval 587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10" name="Oval 588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11" name="Oval 589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12" name="Oval 590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58" name="Group 591"/>
              <p:cNvGrpSpPr>
                <a:grpSpLocks/>
              </p:cNvGrpSpPr>
              <p:nvPr/>
            </p:nvGrpSpPr>
            <p:grpSpPr bwMode="auto">
              <a:xfrm>
                <a:off x="3718" y="1564"/>
                <a:ext cx="64" cy="64"/>
                <a:chOff x="4356" y="2544"/>
                <a:chExt cx="156" cy="156"/>
              </a:xfrm>
            </p:grpSpPr>
            <p:sp>
              <p:nvSpPr>
                <p:cNvPr id="11801" name="Oval 592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802" name="Group 593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803" name="Oval 594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04" name="Oval 595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05" name="Oval 596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06" name="Oval 597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59" name="Group 598"/>
              <p:cNvGrpSpPr>
                <a:grpSpLocks/>
              </p:cNvGrpSpPr>
              <p:nvPr/>
            </p:nvGrpSpPr>
            <p:grpSpPr bwMode="auto">
              <a:xfrm>
                <a:off x="2942" y="2220"/>
                <a:ext cx="64" cy="64"/>
                <a:chOff x="4356" y="2544"/>
                <a:chExt cx="156" cy="156"/>
              </a:xfrm>
            </p:grpSpPr>
            <p:sp>
              <p:nvSpPr>
                <p:cNvPr id="11795" name="Oval 599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796" name="Group 600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797" name="Oval 601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98" name="Oval 602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99" name="Oval 603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00" name="Oval 604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60" name="Group 605"/>
              <p:cNvGrpSpPr>
                <a:grpSpLocks/>
              </p:cNvGrpSpPr>
              <p:nvPr/>
            </p:nvGrpSpPr>
            <p:grpSpPr bwMode="auto">
              <a:xfrm>
                <a:off x="2222" y="2788"/>
                <a:ext cx="64" cy="64"/>
                <a:chOff x="4356" y="2544"/>
                <a:chExt cx="156" cy="156"/>
              </a:xfrm>
            </p:grpSpPr>
            <p:sp>
              <p:nvSpPr>
                <p:cNvPr id="11789" name="Oval 606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790" name="Group 607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791" name="Oval 608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92" name="Oval 609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93" name="Oval 610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94" name="Oval 611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61" name="Group 612"/>
              <p:cNvGrpSpPr>
                <a:grpSpLocks/>
              </p:cNvGrpSpPr>
              <p:nvPr/>
            </p:nvGrpSpPr>
            <p:grpSpPr bwMode="auto">
              <a:xfrm>
                <a:off x="2278" y="2804"/>
                <a:ext cx="64" cy="64"/>
                <a:chOff x="4356" y="2544"/>
                <a:chExt cx="156" cy="156"/>
              </a:xfrm>
            </p:grpSpPr>
            <p:sp>
              <p:nvSpPr>
                <p:cNvPr id="11783" name="Oval 613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784" name="Group 614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785" name="Oval 615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6" name="Oval 616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7" name="Oval 617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8" name="Oval 618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62" name="Group 619"/>
              <p:cNvGrpSpPr>
                <a:grpSpLocks/>
              </p:cNvGrpSpPr>
              <p:nvPr/>
            </p:nvGrpSpPr>
            <p:grpSpPr bwMode="auto">
              <a:xfrm>
                <a:off x="2270" y="2700"/>
                <a:ext cx="64" cy="64"/>
                <a:chOff x="4356" y="2544"/>
                <a:chExt cx="156" cy="156"/>
              </a:xfrm>
            </p:grpSpPr>
            <p:sp>
              <p:nvSpPr>
                <p:cNvPr id="11777" name="Oval 620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778" name="Group 621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779" name="Oval 622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0" name="Oval 623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1" name="Oval 624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82" name="Oval 625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63" name="Group 626"/>
              <p:cNvGrpSpPr>
                <a:grpSpLocks/>
              </p:cNvGrpSpPr>
              <p:nvPr/>
            </p:nvGrpSpPr>
            <p:grpSpPr bwMode="auto">
              <a:xfrm>
                <a:off x="2310" y="2588"/>
                <a:ext cx="64" cy="64"/>
                <a:chOff x="4356" y="2544"/>
                <a:chExt cx="156" cy="156"/>
              </a:xfrm>
            </p:grpSpPr>
            <p:sp>
              <p:nvSpPr>
                <p:cNvPr id="11771" name="Oval 627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772" name="Group 628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773" name="Oval 629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74" name="Oval 630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75" name="Oval 631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76" name="Oval 632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764" name="Group 633"/>
              <p:cNvGrpSpPr>
                <a:grpSpLocks/>
              </p:cNvGrpSpPr>
              <p:nvPr/>
            </p:nvGrpSpPr>
            <p:grpSpPr bwMode="auto">
              <a:xfrm>
                <a:off x="2622" y="2684"/>
                <a:ext cx="64" cy="64"/>
                <a:chOff x="4356" y="2544"/>
                <a:chExt cx="156" cy="156"/>
              </a:xfrm>
            </p:grpSpPr>
            <p:sp>
              <p:nvSpPr>
                <p:cNvPr id="11765" name="Oval 634"/>
                <p:cNvSpPr>
                  <a:spLocks noChangeArrowheads="1"/>
                </p:cNvSpPr>
                <p:nvPr/>
              </p:nvSpPr>
              <p:spPr bwMode="auto">
                <a:xfrm>
                  <a:off x="4356" y="2544"/>
                  <a:ext cx="156" cy="156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766" name="Group 635"/>
                <p:cNvGrpSpPr>
                  <a:grpSpLocks/>
                </p:cNvGrpSpPr>
                <p:nvPr/>
              </p:nvGrpSpPr>
              <p:grpSpPr bwMode="auto">
                <a:xfrm>
                  <a:off x="4391" y="2573"/>
                  <a:ext cx="88" cy="84"/>
                  <a:chOff x="4430" y="2212"/>
                  <a:chExt cx="88" cy="84"/>
                </a:xfrm>
              </p:grpSpPr>
              <p:sp>
                <p:nvSpPr>
                  <p:cNvPr id="11767" name="Oval 636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algn="ctr">
                    <a:solidFill>
                      <a:srgbClr val="C0910C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68" name="Oval 637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69" name="Oval 638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FF0000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70" name="Oval 639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FF0000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1694" name="Group 640"/>
            <p:cNvGrpSpPr>
              <a:grpSpLocks/>
            </p:cNvGrpSpPr>
            <p:nvPr/>
          </p:nvGrpSpPr>
          <p:grpSpPr bwMode="auto">
            <a:xfrm>
              <a:off x="2334" y="3060"/>
              <a:ext cx="65" cy="65"/>
              <a:chOff x="4356" y="2544"/>
              <a:chExt cx="156" cy="156"/>
            </a:xfrm>
          </p:grpSpPr>
          <p:sp>
            <p:nvSpPr>
              <p:cNvPr id="11695" name="Oval 641"/>
              <p:cNvSpPr>
                <a:spLocks noChangeArrowheads="1"/>
              </p:cNvSpPr>
              <p:nvPr/>
            </p:nvSpPr>
            <p:spPr bwMode="auto">
              <a:xfrm>
                <a:off x="4356" y="2544"/>
                <a:ext cx="156" cy="156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1696" name="Group 642"/>
              <p:cNvGrpSpPr>
                <a:grpSpLocks/>
              </p:cNvGrpSpPr>
              <p:nvPr/>
            </p:nvGrpSpPr>
            <p:grpSpPr bwMode="auto">
              <a:xfrm>
                <a:off x="4391" y="2573"/>
                <a:ext cx="88" cy="84"/>
                <a:chOff x="4430" y="2212"/>
                <a:chExt cx="88" cy="84"/>
              </a:xfrm>
            </p:grpSpPr>
            <p:sp>
              <p:nvSpPr>
                <p:cNvPr id="11697" name="Oval 643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FF0000"/>
                </a:solidFill>
                <a:ln w="25400" algn="ctr">
                  <a:solidFill>
                    <a:srgbClr val="C0910C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698" name="Oval 644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0000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699" name="Oval 645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0000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700" name="Oval 646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FF0000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387543" name="Group 647"/>
          <p:cNvGrpSpPr>
            <a:grpSpLocks/>
          </p:cNvGrpSpPr>
          <p:nvPr/>
        </p:nvGrpSpPr>
        <p:grpSpPr bwMode="auto">
          <a:xfrm>
            <a:off x="4749800" y="3494088"/>
            <a:ext cx="585788" cy="2273300"/>
            <a:chOff x="2992" y="2209"/>
            <a:chExt cx="369" cy="1432"/>
          </a:xfrm>
        </p:grpSpPr>
        <p:grpSp>
          <p:nvGrpSpPr>
            <p:cNvPr id="11672" name="Group 648"/>
            <p:cNvGrpSpPr>
              <a:grpSpLocks/>
            </p:cNvGrpSpPr>
            <p:nvPr/>
          </p:nvGrpSpPr>
          <p:grpSpPr bwMode="auto">
            <a:xfrm>
              <a:off x="3256" y="3585"/>
              <a:ext cx="57" cy="56"/>
              <a:chOff x="4356" y="2909"/>
              <a:chExt cx="156" cy="156"/>
            </a:xfrm>
          </p:grpSpPr>
          <p:sp>
            <p:nvSpPr>
              <p:cNvPr id="11687" name="Oval 649"/>
              <p:cNvSpPr>
                <a:spLocks noChangeArrowheads="1"/>
              </p:cNvSpPr>
              <p:nvPr/>
            </p:nvSpPr>
            <p:spPr bwMode="auto">
              <a:xfrm>
                <a:off x="4356" y="2909"/>
                <a:ext cx="156" cy="156"/>
              </a:xfrm>
              <a:prstGeom prst="ellipse">
                <a:avLst/>
              </a:prstGeom>
              <a:solidFill>
                <a:srgbClr val="9999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1688" name="Group 650"/>
              <p:cNvGrpSpPr>
                <a:grpSpLocks/>
              </p:cNvGrpSpPr>
              <p:nvPr/>
            </p:nvGrpSpPr>
            <p:grpSpPr bwMode="auto">
              <a:xfrm>
                <a:off x="4391" y="2937"/>
                <a:ext cx="88" cy="84"/>
                <a:chOff x="4430" y="2212"/>
                <a:chExt cx="88" cy="84"/>
              </a:xfrm>
            </p:grpSpPr>
            <p:sp>
              <p:nvSpPr>
                <p:cNvPr id="11689" name="Oval 651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9999FF"/>
                </a:solidFill>
                <a:ln w="25400" algn="ctr">
                  <a:solidFill>
                    <a:srgbClr val="3E3E5C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690" name="Oval 652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9999FF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691" name="Oval 653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9999FF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692" name="Oval 654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9999FF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673" name="Group 655"/>
            <p:cNvGrpSpPr>
              <a:grpSpLocks/>
            </p:cNvGrpSpPr>
            <p:nvPr/>
          </p:nvGrpSpPr>
          <p:grpSpPr bwMode="auto">
            <a:xfrm>
              <a:off x="3304" y="2993"/>
              <a:ext cx="57" cy="56"/>
              <a:chOff x="4356" y="2909"/>
              <a:chExt cx="156" cy="156"/>
            </a:xfrm>
          </p:grpSpPr>
          <p:sp>
            <p:nvSpPr>
              <p:cNvPr id="11681" name="Oval 656"/>
              <p:cNvSpPr>
                <a:spLocks noChangeArrowheads="1"/>
              </p:cNvSpPr>
              <p:nvPr/>
            </p:nvSpPr>
            <p:spPr bwMode="auto">
              <a:xfrm>
                <a:off x="4356" y="2909"/>
                <a:ext cx="156" cy="156"/>
              </a:xfrm>
              <a:prstGeom prst="ellipse">
                <a:avLst/>
              </a:prstGeom>
              <a:solidFill>
                <a:srgbClr val="9999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1682" name="Group 657"/>
              <p:cNvGrpSpPr>
                <a:grpSpLocks/>
              </p:cNvGrpSpPr>
              <p:nvPr/>
            </p:nvGrpSpPr>
            <p:grpSpPr bwMode="auto">
              <a:xfrm>
                <a:off x="4391" y="2937"/>
                <a:ext cx="88" cy="84"/>
                <a:chOff x="4430" y="2212"/>
                <a:chExt cx="88" cy="84"/>
              </a:xfrm>
            </p:grpSpPr>
            <p:sp>
              <p:nvSpPr>
                <p:cNvPr id="11683" name="Oval 658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9999FF"/>
                </a:solidFill>
                <a:ln w="25400" algn="ctr">
                  <a:solidFill>
                    <a:srgbClr val="3E3E5C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684" name="Oval 659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9999FF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685" name="Oval 660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9999FF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686" name="Oval 661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9999FF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674" name="Group 662"/>
            <p:cNvGrpSpPr>
              <a:grpSpLocks/>
            </p:cNvGrpSpPr>
            <p:nvPr/>
          </p:nvGrpSpPr>
          <p:grpSpPr bwMode="auto">
            <a:xfrm>
              <a:off x="2992" y="2209"/>
              <a:ext cx="57" cy="56"/>
              <a:chOff x="4356" y="2909"/>
              <a:chExt cx="156" cy="156"/>
            </a:xfrm>
          </p:grpSpPr>
          <p:sp>
            <p:nvSpPr>
              <p:cNvPr id="11675" name="Oval 663"/>
              <p:cNvSpPr>
                <a:spLocks noChangeArrowheads="1"/>
              </p:cNvSpPr>
              <p:nvPr/>
            </p:nvSpPr>
            <p:spPr bwMode="auto">
              <a:xfrm>
                <a:off x="4356" y="2909"/>
                <a:ext cx="156" cy="156"/>
              </a:xfrm>
              <a:prstGeom prst="ellipse">
                <a:avLst/>
              </a:prstGeom>
              <a:solidFill>
                <a:srgbClr val="9999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1676" name="Group 664"/>
              <p:cNvGrpSpPr>
                <a:grpSpLocks/>
              </p:cNvGrpSpPr>
              <p:nvPr/>
            </p:nvGrpSpPr>
            <p:grpSpPr bwMode="auto">
              <a:xfrm>
                <a:off x="4391" y="2937"/>
                <a:ext cx="88" cy="84"/>
                <a:chOff x="4430" y="2212"/>
                <a:chExt cx="88" cy="84"/>
              </a:xfrm>
            </p:grpSpPr>
            <p:sp>
              <p:nvSpPr>
                <p:cNvPr id="11677" name="Oval 665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9999FF"/>
                </a:solidFill>
                <a:ln w="25400" algn="ctr">
                  <a:solidFill>
                    <a:srgbClr val="3E3E5C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678" name="Oval 666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9999FF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679" name="Oval 667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9999FF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680" name="Oval 668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9999FF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387581" name="Group 669"/>
          <p:cNvGrpSpPr>
            <a:grpSpLocks/>
          </p:cNvGrpSpPr>
          <p:nvPr/>
        </p:nvGrpSpPr>
        <p:grpSpPr bwMode="auto">
          <a:xfrm>
            <a:off x="7353300" y="4319588"/>
            <a:ext cx="1166813" cy="1077912"/>
            <a:chOff x="4632" y="2721"/>
            <a:chExt cx="735" cy="679"/>
          </a:xfrm>
        </p:grpSpPr>
        <p:grpSp>
          <p:nvGrpSpPr>
            <p:cNvPr id="11648" name="Group 670"/>
            <p:cNvGrpSpPr>
              <a:grpSpLocks/>
            </p:cNvGrpSpPr>
            <p:nvPr/>
          </p:nvGrpSpPr>
          <p:grpSpPr bwMode="auto">
            <a:xfrm>
              <a:off x="4632" y="3281"/>
              <a:ext cx="57" cy="56"/>
              <a:chOff x="4356" y="2909"/>
              <a:chExt cx="156" cy="156"/>
            </a:xfrm>
          </p:grpSpPr>
          <p:sp>
            <p:nvSpPr>
              <p:cNvPr id="11666" name="Oval 671"/>
              <p:cNvSpPr>
                <a:spLocks noChangeArrowheads="1"/>
              </p:cNvSpPr>
              <p:nvPr/>
            </p:nvSpPr>
            <p:spPr bwMode="auto">
              <a:xfrm>
                <a:off x="4356" y="2909"/>
                <a:ext cx="156" cy="156"/>
              </a:xfrm>
              <a:prstGeom prst="ellipse">
                <a:avLst/>
              </a:prstGeom>
              <a:solidFill>
                <a:srgbClr val="9999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1667" name="Group 672"/>
              <p:cNvGrpSpPr>
                <a:grpSpLocks/>
              </p:cNvGrpSpPr>
              <p:nvPr/>
            </p:nvGrpSpPr>
            <p:grpSpPr bwMode="auto">
              <a:xfrm>
                <a:off x="4391" y="2937"/>
                <a:ext cx="88" cy="84"/>
                <a:chOff x="4430" y="2212"/>
                <a:chExt cx="88" cy="84"/>
              </a:xfrm>
            </p:grpSpPr>
            <p:sp>
              <p:nvSpPr>
                <p:cNvPr id="11668" name="Oval 673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9999FF"/>
                </a:solidFill>
                <a:ln w="25400" algn="ctr">
                  <a:solidFill>
                    <a:srgbClr val="3E3E5C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669" name="Oval 674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9999FF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670" name="Oval 675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9999FF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671" name="Oval 676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9999FF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649" name="Text Box 677"/>
            <p:cNvSpPr txBox="1">
              <a:spLocks noChangeArrowheads="1"/>
            </p:cNvSpPr>
            <p:nvPr/>
          </p:nvSpPr>
          <p:spPr bwMode="auto">
            <a:xfrm>
              <a:off x="4719" y="3227"/>
              <a:ext cx="509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82124" tIns="41061" rIns="82124" bIns="41061">
              <a:spAutoFit/>
            </a:bodyPr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zh-CN" altLang="en-US" b="1">
                  <a:solidFill>
                    <a:schemeClr val="bg1"/>
                  </a:solidFill>
                  <a:latin typeface="Arial" charset="0"/>
                </a:rPr>
                <a:t>其他</a:t>
              </a:r>
              <a:r>
                <a:rPr kumimoji="0" lang="en-US" altLang="zh-CN" b="1">
                  <a:solidFill>
                    <a:schemeClr val="bg1"/>
                  </a:solidFill>
                  <a:latin typeface="Arial" charset="0"/>
                </a:rPr>
                <a:t>ISP</a:t>
              </a:r>
            </a:p>
          </p:txBody>
        </p:sp>
        <p:grpSp>
          <p:nvGrpSpPr>
            <p:cNvPr id="11650" name="Group 678"/>
            <p:cNvGrpSpPr>
              <a:grpSpLocks/>
            </p:cNvGrpSpPr>
            <p:nvPr/>
          </p:nvGrpSpPr>
          <p:grpSpPr bwMode="auto">
            <a:xfrm>
              <a:off x="4632" y="2774"/>
              <a:ext cx="49" cy="56"/>
              <a:chOff x="4356" y="2909"/>
              <a:chExt cx="156" cy="156"/>
            </a:xfrm>
          </p:grpSpPr>
          <p:sp>
            <p:nvSpPr>
              <p:cNvPr id="11660" name="Oval 679"/>
              <p:cNvSpPr>
                <a:spLocks noChangeArrowheads="1"/>
              </p:cNvSpPr>
              <p:nvPr/>
            </p:nvSpPr>
            <p:spPr bwMode="auto">
              <a:xfrm>
                <a:off x="4356" y="2909"/>
                <a:ext cx="156" cy="156"/>
              </a:xfrm>
              <a:prstGeom prst="ellipse">
                <a:avLst/>
              </a:prstGeom>
              <a:solidFill>
                <a:srgbClr val="FF9933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1661" name="Group 680"/>
              <p:cNvGrpSpPr>
                <a:grpSpLocks/>
              </p:cNvGrpSpPr>
              <p:nvPr/>
            </p:nvGrpSpPr>
            <p:grpSpPr bwMode="auto">
              <a:xfrm>
                <a:off x="4391" y="2937"/>
                <a:ext cx="88" cy="84"/>
                <a:chOff x="4430" y="2212"/>
                <a:chExt cx="88" cy="84"/>
              </a:xfrm>
            </p:grpSpPr>
            <p:sp>
              <p:nvSpPr>
                <p:cNvPr id="11662" name="Oval 681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FF9933"/>
                </a:solidFill>
                <a:ln w="25400" algn="ctr">
                  <a:solidFill>
                    <a:srgbClr val="3E3E5C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663" name="Oval 682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9933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664" name="Oval 683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FF9933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665" name="Oval 684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FF9933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651" name="Text Box 685"/>
            <p:cNvSpPr txBox="1">
              <a:spLocks noChangeArrowheads="1"/>
            </p:cNvSpPr>
            <p:nvPr/>
          </p:nvSpPr>
          <p:spPr bwMode="auto">
            <a:xfrm>
              <a:off x="4703" y="2721"/>
              <a:ext cx="66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82124" tIns="41061" rIns="82124" bIns="41061">
              <a:spAutoFit/>
            </a:bodyPr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zh-CN" altLang="en-US" b="1">
                  <a:solidFill>
                    <a:schemeClr val="bg1"/>
                  </a:solidFill>
                  <a:latin typeface="Arial" charset="0"/>
                </a:rPr>
                <a:t>中国教育网</a:t>
              </a:r>
            </a:p>
          </p:txBody>
        </p:sp>
        <p:grpSp>
          <p:nvGrpSpPr>
            <p:cNvPr id="11652" name="Group 686"/>
            <p:cNvGrpSpPr>
              <a:grpSpLocks/>
            </p:cNvGrpSpPr>
            <p:nvPr/>
          </p:nvGrpSpPr>
          <p:grpSpPr bwMode="auto">
            <a:xfrm>
              <a:off x="4640" y="3049"/>
              <a:ext cx="48" cy="56"/>
              <a:chOff x="4356" y="2909"/>
              <a:chExt cx="156" cy="156"/>
            </a:xfrm>
          </p:grpSpPr>
          <p:sp>
            <p:nvSpPr>
              <p:cNvPr id="11654" name="Oval 687"/>
              <p:cNvSpPr>
                <a:spLocks noChangeArrowheads="1"/>
              </p:cNvSpPr>
              <p:nvPr/>
            </p:nvSpPr>
            <p:spPr bwMode="auto">
              <a:xfrm>
                <a:off x="4356" y="2909"/>
                <a:ext cx="156" cy="156"/>
              </a:xfrm>
              <a:prstGeom prst="ellipse">
                <a:avLst/>
              </a:prstGeom>
              <a:solidFill>
                <a:srgbClr val="CC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1655" name="Group 688"/>
              <p:cNvGrpSpPr>
                <a:grpSpLocks/>
              </p:cNvGrpSpPr>
              <p:nvPr/>
            </p:nvGrpSpPr>
            <p:grpSpPr bwMode="auto">
              <a:xfrm>
                <a:off x="4391" y="2937"/>
                <a:ext cx="88" cy="84"/>
                <a:chOff x="4430" y="2212"/>
                <a:chExt cx="88" cy="84"/>
              </a:xfrm>
            </p:grpSpPr>
            <p:sp>
              <p:nvSpPr>
                <p:cNvPr id="11656" name="Oval 689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CC00FF"/>
                </a:solidFill>
                <a:ln w="25400" algn="ctr">
                  <a:solidFill>
                    <a:srgbClr val="3E3E5C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657" name="Oval 690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CC00FF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658" name="Oval 691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CC00FF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659" name="Oval 692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CC00FF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653" name="Text Box 693"/>
            <p:cNvSpPr txBox="1">
              <a:spLocks noChangeArrowheads="1"/>
            </p:cNvSpPr>
            <p:nvPr/>
          </p:nvSpPr>
          <p:spPr bwMode="auto">
            <a:xfrm>
              <a:off x="4727" y="2980"/>
              <a:ext cx="32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zh-CN" altLang="en-US" b="1">
                  <a:solidFill>
                    <a:schemeClr val="bg1"/>
                  </a:solidFill>
                  <a:latin typeface="Arial" charset="0"/>
                </a:rPr>
                <a:t>广电</a:t>
              </a:r>
            </a:p>
          </p:txBody>
        </p:sp>
      </p:grpSp>
      <p:grpSp>
        <p:nvGrpSpPr>
          <p:cNvPr id="1387603" name="Group 694"/>
          <p:cNvGrpSpPr>
            <a:grpSpLocks/>
          </p:cNvGrpSpPr>
          <p:nvPr/>
        </p:nvGrpSpPr>
        <p:grpSpPr bwMode="auto">
          <a:xfrm>
            <a:off x="7272338" y="1820863"/>
            <a:ext cx="1103312" cy="276225"/>
            <a:chOff x="4581" y="1147"/>
            <a:chExt cx="695" cy="174"/>
          </a:xfrm>
        </p:grpSpPr>
        <p:sp>
          <p:nvSpPr>
            <p:cNvPr id="11640" name="Text Box 695"/>
            <p:cNvSpPr txBox="1">
              <a:spLocks noChangeArrowheads="1"/>
            </p:cNvSpPr>
            <p:nvPr/>
          </p:nvSpPr>
          <p:spPr bwMode="auto">
            <a:xfrm>
              <a:off x="4724" y="1147"/>
              <a:ext cx="55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82124" tIns="41061" rIns="82124" bIns="41061">
              <a:spAutoFit/>
            </a:bodyPr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zh-CN" altLang="en-US" b="1">
                  <a:solidFill>
                    <a:schemeClr val="bg1"/>
                  </a:solidFill>
                  <a:latin typeface="Arial" charset="0"/>
                </a:rPr>
                <a:t>研发中心</a:t>
              </a:r>
            </a:p>
          </p:txBody>
        </p:sp>
        <p:grpSp>
          <p:nvGrpSpPr>
            <p:cNvPr id="11641" name="Group 696"/>
            <p:cNvGrpSpPr>
              <a:grpSpLocks/>
            </p:cNvGrpSpPr>
            <p:nvPr/>
          </p:nvGrpSpPr>
          <p:grpSpPr bwMode="auto">
            <a:xfrm>
              <a:off x="4581" y="1165"/>
              <a:ext cx="156" cy="156"/>
              <a:chOff x="4356" y="2304"/>
              <a:chExt cx="156" cy="156"/>
            </a:xfrm>
          </p:grpSpPr>
          <p:sp>
            <p:nvSpPr>
              <p:cNvPr id="1388217" name="Oval 697"/>
              <p:cNvSpPr>
                <a:spLocks noChangeArrowheads="1"/>
              </p:cNvSpPr>
              <p:nvPr/>
            </p:nvSpPr>
            <p:spPr bwMode="auto">
              <a:xfrm>
                <a:off x="4356" y="2304"/>
                <a:ext cx="156" cy="15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82124" tIns="41061" rIns="82124" bIns="41061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11643" name="Group 698"/>
              <p:cNvGrpSpPr>
                <a:grpSpLocks/>
              </p:cNvGrpSpPr>
              <p:nvPr/>
            </p:nvGrpSpPr>
            <p:grpSpPr bwMode="auto">
              <a:xfrm>
                <a:off x="4391" y="2331"/>
                <a:ext cx="88" cy="84"/>
                <a:chOff x="4430" y="2212"/>
                <a:chExt cx="88" cy="84"/>
              </a:xfrm>
            </p:grpSpPr>
            <p:sp>
              <p:nvSpPr>
                <p:cNvPr id="11644" name="Oval 699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4B87C3"/>
                </a:solidFill>
                <a:ln w="25400" algn="ctr">
                  <a:solidFill>
                    <a:srgbClr val="336599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388220" name="Oval 700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39999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388221" name="Oval 701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39999"/>
                      </a:schemeClr>
                    </a:gs>
                    <a:gs pos="100000">
                      <a:schemeClr val="tx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388222" name="Oval 702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</p:grpSp>
      <p:grpSp>
        <p:nvGrpSpPr>
          <p:cNvPr id="1387612" name="Group 703"/>
          <p:cNvGrpSpPr>
            <a:grpSpLocks/>
          </p:cNvGrpSpPr>
          <p:nvPr/>
        </p:nvGrpSpPr>
        <p:grpSpPr bwMode="auto">
          <a:xfrm>
            <a:off x="4605338" y="3436938"/>
            <a:ext cx="247650" cy="247650"/>
            <a:chOff x="4356" y="2304"/>
            <a:chExt cx="156" cy="156"/>
          </a:xfrm>
        </p:grpSpPr>
        <p:sp>
          <p:nvSpPr>
            <p:cNvPr id="1388224" name="Oval 704"/>
            <p:cNvSpPr>
              <a:spLocks noChangeArrowheads="1"/>
            </p:cNvSpPr>
            <p:nvPr/>
          </p:nvSpPr>
          <p:spPr bwMode="auto">
            <a:xfrm>
              <a:off x="4356" y="2304"/>
              <a:ext cx="156" cy="15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lIns="82124" tIns="41061" rIns="82124" bIns="41061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1635" name="Group 705"/>
            <p:cNvGrpSpPr>
              <a:grpSpLocks/>
            </p:cNvGrpSpPr>
            <p:nvPr/>
          </p:nvGrpSpPr>
          <p:grpSpPr bwMode="auto">
            <a:xfrm>
              <a:off x="4391" y="2331"/>
              <a:ext cx="88" cy="84"/>
              <a:chOff x="4430" y="2212"/>
              <a:chExt cx="88" cy="84"/>
            </a:xfrm>
          </p:grpSpPr>
          <p:sp>
            <p:nvSpPr>
              <p:cNvPr id="11636" name="Oval 706"/>
              <p:cNvSpPr>
                <a:spLocks noChangeArrowheads="1"/>
              </p:cNvSpPr>
              <p:nvPr/>
            </p:nvSpPr>
            <p:spPr bwMode="auto">
              <a:xfrm>
                <a:off x="4430" y="2212"/>
                <a:ext cx="88" cy="84"/>
              </a:xfrm>
              <a:prstGeom prst="ellipse">
                <a:avLst/>
              </a:prstGeom>
              <a:solidFill>
                <a:srgbClr val="4B87C3"/>
              </a:solidFill>
              <a:ln w="25400" algn="ctr">
                <a:solidFill>
                  <a:srgbClr val="336599"/>
                </a:solidFill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sp>
            <p:nvSpPr>
              <p:cNvPr id="1388227" name="Oval 707"/>
              <p:cNvSpPr>
                <a:spLocks noChangeArrowheads="1"/>
              </p:cNvSpPr>
              <p:nvPr/>
            </p:nvSpPr>
            <p:spPr bwMode="auto">
              <a:xfrm>
                <a:off x="4438" y="2220"/>
                <a:ext cx="72" cy="68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39999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82124" tIns="41061" rIns="82124" bIns="41061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88228" name="Oval 708"/>
              <p:cNvSpPr>
                <a:spLocks noChangeArrowheads="1"/>
              </p:cNvSpPr>
              <p:nvPr/>
            </p:nvSpPr>
            <p:spPr bwMode="auto">
              <a:xfrm>
                <a:off x="4438" y="2220"/>
                <a:ext cx="72" cy="68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39999"/>
                    </a:schemeClr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82124" tIns="41061" rIns="82124" bIns="41061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88229" name="Oval 709"/>
              <p:cNvSpPr>
                <a:spLocks noChangeArrowheads="1"/>
              </p:cNvSpPr>
              <p:nvPr/>
            </p:nvSpPr>
            <p:spPr bwMode="auto">
              <a:xfrm>
                <a:off x="4448" y="2221"/>
                <a:ext cx="52" cy="34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82124" tIns="41061" rIns="82124" bIns="41061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1387619" name="Group 710"/>
          <p:cNvGrpSpPr>
            <a:grpSpLocks/>
          </p:cNvGrpSpPr>
          <p:nvPr/>
        </p:nvGrpSpPr>
        <p:grpSpPr bwMode="auto">
          <a:xfrm>
            <a:off x="3551238" y="3667125"/>
            <a:ext cx="1914525" cy="2179638"/>
            <a:chOff x="2237" y="2310"/>
            <a:chExt cx="1206" cy="1373"/>
          </a:xfrm>
        </p:grpSpPr>
        <p:grpSp>
          <p:nvGrpSpPr>
            <p:cNvPr id="11599" name="Group 711"/>
            <p:cNvGrpSpPr>
              <a:grpSpLocks/>
            </p:cNvGrpSpPr>
            <p:nvPr/>
          </p:nvGrpSpPr>
          <p:grpSpPr bwMode="auto">
            <a:xfrm>
              <a:off x="2237" y="3050"/>
              <a:ext cx="82" cy="73"/>
              <a:chOff x="4095" y="3540"/>
              <a:chExt cx="156" cy="156"/>
            </a:xfrm>
          </p:grpSpPr>
          <p:sp>
            <p:nvSpPr>
              <p:cNvPr id="1388232" name="Oval 712"/>
              <p:cNvSpPr>
                <a:spLocks noChangeArrowheads="1"/>
              </p:cNvSpPr>
              <p:nvPr/>
            </p:nvSpPr>
            <p:spPr bwMode="auto">
              <a:xfrm>
                <a:off x="4095" y="3540"/>
                <a:ext cx="156" cy="15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82124" tIns="41061" rIns="82124" bIns="41061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11629" name="Group 713"/>
              <p:cNvGrpSpPr>
                <a:grpSpLocks/>
              </p:cNvGrpSpPr>
              <p:nvPr/>
            </p:nvGrpSpPr>
            <p:grpSpPr bwMode="auto">
              <a:xfrm>
                <a:off x="4129" y="3570"/>
                <a:ext cx="88" cy="84"/>
                <a:chOff x="4430" y="2212"/>
                <a:chExt cx="88" cy="84"/>
              </a:xfrm>
            </p:grpSpPr>
            <p:sp>
              <p:nvSpPr>
                <p:cNvPr id="11630" name="Oval 714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FFFF00"/>
                </a:solidFill>
                <a:ln w="25400" algn="ctr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388235" name="Oval 715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39999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388236" name="Oval 716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39999"/>
                      </a:schemeClr>
                    </a:gs>
                    <a:gs pos="100000">
                      <a:schemeClr val="tx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388237" name="Oval 717"/>
                <p:cNvSpPr>
                  <a:spLocks noChangeArrowheads="1"/>
                </p:cNvSpPr>
                <p:nvPr/>
              </p:nvSpPr>
              <p:spPr bwMode="auto">
                <a:xfrm>
                  <a:off x="4447" y="2220"/>
                  <a:ext cx="53" cy="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grpSp>
          <p:nvGrpSpPr>
            <p:cNvPr id="11600" name="Group 718"/>
            <p:cNvGrpSpPr>
              <a:grpSpLocks/>
            </p:cNvGrpSpPr>
            <p:nvPr/>
          </p:nvGrpSpPr>
          <p:grpSpPr bwMode="auto">
            <a:xfrm>
              <a:off x="2853" y="3074"/>
              <a:ext cx="82" cy="73"/>
              <a:chOff x="4095" y="3540"/>
              <a:chExt cx="156" cy="156"/>
            </a:xfrm>
          </p:grpSpPr>
          <p:sp>
            <p:nvSpPr>
              <p:cNvPr id="1388239" name="Oval 719"/>
              <p:cNvSpPr>
                <a:spLocks noChangeArrowheads="1"/>
              </p:cNvSpPr>
              <p:nvPr/>
            </p:nvSpPr>
            <p:spPr bwMode="auto">
              <a:xfrm>
                <a:off x="4095" y="3540"/>
                <a:ext cx="156" cy="15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82124" tIns="41061" rIns="82124" bIns="41061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11623" name="Group 720"/>
              <p:cNvGrpSpPr>
                <a:grpSpLocks/>
              </p:cNvGrpSpPr>
              <p:nvPr/>
            </p:nvGrpSpPr>
            <p:grpSpPr bwMode="auto">
              <a:xfrm>
                <a:off x="4129" y="3570"/>
                <a:ext cx="88" cy="84"/>
                <a:chOff x="4430" y="2212"/>
                <a:chExt cx="88" cy="84"/>
              </a:xfrm>
            </p:grpSpPr>
            <p:sp>
              <p:nvSpPr>
                <p:cNvPr id="11624" name="Oval 721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FFFF00"/>
                </a:solidFill>
                <a:ln w="25400" algn="ctr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388242" name="Oval 722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39999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388243" name="Oval 723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39999"/>
                      </a:schemeClr>
                    </a:gs>
                    <a:gs pos="100000">
                      <a:schemeClr val="tx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388244" name="Oval 724"/>
                <p:cNvSpPr>
                  <a:spLocks noChangeArrowheads="1"/>
                </p:cNvSpPr>
                <p:nvPr/>
              </p:nvSpPr>
              <p:spPr bwMode="auto">
                <a:xfrm>
                  <a:off x="4447" y="2220"/>
                  <a:ext cx="53" cy="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grpSp>
          <p:nvGrpSpPr>
            <p:cNvPr id="11601" name="Group 725"/>
            <p:cNvGrpSpPr>
              <a:grpSpLocks/>
            </p:cNvGrpSpPr>
            <p:nvPr/>
          </p:nvGrpSpPr>
          <p:grpSpPr bwMode="auto">
            <a:xfrm>
              <a:off x="2701" y="3610"/>
              <a:ext cx="82" cy="73"/>
              <a:chOff x="4095" y="3540"/>
              <a:chExt cx="156" cy="156"/>
            </a:xfrm>
          </p:grpSpPr>
          <p:sp>
            <p:nvSpPr>
              <p:cNvPr id="1388246" name="Oval 726"/>
              <p:cNvSpPr>
                <a:spLocks noChangeArrowheads="1"/>
              </p:cNvSpPr>
              <p:nvPr/>
            </p:nvSpPr>
            <p:spPr bwMode="auto">
              <a:xfrm>
                <a:off x="4095" y="3540"/>
                <a:ext cx="156" cy="15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82124" tIns="41061" rIns="82124" bIns="41061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11617" name="Group 727"/>
              <p:cNvGrpSpPr>
                <a:grpSpLocks/>
              </p:cNvGrpSpPr>
              <p:nvPr/>
            </p:nvGrpSpPr>
            <p:grpSpPr bwMode="auto">
              <a:xfrm>
                <a:off x="4129" y="3570"/>
                <a:ext cx="88" cy="84"/>
                <a:chOff x="4430" y="2212"/>
                <a:chExt cx="88" cy="84"/>
              </a:xfrm>
            </p:grpSpPr>
            <p:sp>
              <p:nvSpPr>
                <p:cNvPr id="11618" name="Oval 728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FFFF00"/>
                </a:solidFill>
                <a:ln w="25400" algn="ctr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388249" name="Oval 729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39999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388250" name="Oval 730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39999"/>
                      </a:schemeClr>
                    </a:gs>
                    <a:gs pos="100000">
                      <a:schemeClr val="tx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388251" name="Oval 731"/>
                <p:cNvSpPr>
                  <a:spLocks noChangeArrowheads="1"/>
                </p:cNvSpPr>
                <p:nvPr/>
              </p:nvSpPr>
              <p:spPr bwMode="auto">
                <a:xfrm>
                  <a:off x="4447" y="2220"/>
                  <a:ext cx="53" cy="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grpSp>
          <p:nvGrpSpPr>
            <p:cNvPr id="11602" name="Group 732"/>
            <p:cNvGrpSpPr>
              <a:grpSpLocks/>
            </p:cNvGrpSpPr>
            <p:nvPr/>
          </p:nvGrpSpPr>
          <p:grpSpPr bwMode="auto">
            <a:xfrm>
              <a:off x="3361" y="2950"/>
              <a:ext cx="82" cy="73"/>
              <a:chOff x="4095" y="3540"/>
              <a:chExt cx="156" cy="156"/>
            </a:xfrm>
          </p:grpSpPr>
          <p:sp>
            <p:nvSpPr>
              <p:cNvPr id="1388253" name="Oval 733"/>
              <p:cNvSpPr>
                <a:spLocks noChangeArrowheads="1"/>
              </p:cNvSpPr>
              <p:nvPr/>
            </p:nvSpPr>
            <p:spPr bwMode="auto">
              <a:xfrm>
                <a:off x="4095" y="3540"/>
                <a:ext cx="156" cy="15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82124" tIns="41061" rIns="82124" bIns="41061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11611" name="Group 734"/>
              <p:cNvGrpSpPr>
                <a:grpSpLocks/>
              </p:cNvGrpSpPr>
              <p:nvPr/>
            </p:nvGrpSpPr>
            <p:grpSpPr bwMode="auto">
              <a:xfrm>
                <a:off x="4129" y="3570"/>
                <a:ext cx="88" cy="84"/>
                <a:chOff x="4430" y="2212"/>
                <a:chExt cx="88" cy="84"/>
              </a:xfrm>
            </p:grpSpPr>
            <p:sp>
              <p:nvSpPr>
                <p:cNvPr id="11612" name="Oval 735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FFFF00"/>
                </a:solidFill>
                <a:ln w="25400" algn="ctr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388256" name="Oval 736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39999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388257" name="Oval 737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39999"/>
                      </a:schemeClr>
                    </a:gs>
                    <a:gs pos="100000">
                      <a:schemeClr val="tx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388258" name="Oval 738"/>
                <p:cNvSpPr>
                  <a:spLocks noChangeArrowheads="1"/>
                </p:cNvSpPr>
                <p:nvPr/>
              </p:nvSpPr>
              <p:spPr bwMode="auto">
                <a:xfrm>
                  <a:off x="4447" y="2220"/>
                  <a:ext cx="53" cy="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grpSp>
          <p:nvGrpSpPr>
            <p:cNvPr id="11603" name="Group 739"/>
            <p:cNvGrpSpPr>
              <a:grpSpLocks/>
            </p:cNvGrpSpPr>
            <p:nvPr/>
          </p:nvGrpSpPr>
          <p:grpSpPr bwMode="auto">
            <a:xfrm>
              <a:off x="2969" y="2310"/>
              <a:ext cx="82" cy="73"/>
              <a:chOff x="4095" y="3540"/>
              <a:chExt cx="156" cy="156"/>
            </a:xfrm>
          </p:grpSpPr>
          <p:sp>
            <p:nvSpPr>
              <p:cNvPr id="1388260" name="Oval 740"/>
              <p:cNvSpPr>
                <a:spLocks noChangeArrowheads="1"/>
              </p:cNvSpPr>
              <p:nvPr/>
            </p:nvSpPr>
            <p:spPr bwMode="auto">
              <a:xfrm>
                <a:off x="4095" y="3540"/>
                <a:ext cx="156" cy="15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82124" tIns="41061" rIns="82124" bIns="41061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11605" name="Group 741"/>
              <p:cNvGrpSpPr>
                <a:grpSpLocks/>
              </p:cNvGrpSpPr>
              <p:nvPr/>
            </p:nvGrpSpPr>
            <p:grpSpPr bwMode="auto">
              <a:xfrm>
                <a:off x="4129" y="3570"/>
                <a:ext cx="88" cy="84"/>
                <a:chOff x="4430" y="2212"/>
                <a:chExt cx="88" cy="84"/>
              </a:xfrm>
            </p:grpSpPr>
            <p:sp>
              <p:nvSpPr>
                <p:cNvPr id="11606" name="Oval 742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FFFF00"/>
                </a:solidFill>
                <a:ln w="25400" algn="ctr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388263" name="Oval 743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39999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388264" name="Oval 744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39999"/>
                      </a:schemeClr>
                    </a:gs>
                    <a:gs pos="100000">
                      <a:schemeClr val="tx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388265" name="Oval 745"/>
                <p:cNvSpPr>
                  <a:spLocks noChangeArrowheads="1"/>
                </p:cNvSpPr>
                <p:nvPr/>
              </p:nvSpPr>
              <p:spPr bwMode="auto">
                <a:xfrm>
                  <a:off x="4447" y="2220"/>
                  <a:ext cx="53" cy="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82124" tIns="41061" rIns="82124" bIns="41061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</p:grpSp>
      <p:grpSp>
        <p:nvGrpSpPr>
          <p:cNvPr id="1387656" name="Group 746"/>
          <p:cNvGrpSpPr>
            <a:grpSpLocks/>
          </p:cNvGrpSpPr>
          <p:nvPr/>
        </p:nvGrpSpPr>
        <p:grpSpPr bwMode="auto">
          <a:xfrm>
            <a:off x="2943225" y="2511425"/>
            <a:ext cx="3292475" cy="3100388"/>
            <a:chOff x="1854" y="1582"/>
            <a:chExt cx="2074" cy="1953"/>
          </a:xfrm>
        </p:grpSpPr>
        <p:grpSp>
          <p:nvGrpSpPr>
            <p:cNvPr id="11321" name="Group 747"/>
            <p:cNvGrpSpPr>
              <a:grpSpLocks/>
            </p:cNvGrpSpPr>
            <p:nvPr/>
          </p:nvGrpSpPr>
          <p:grpSpPr bwMode="auto">
            <a:xfrm>
              <a:off x="3739" y="1753"/>
              <a:ext cx="33" cy="30"/>
              <a:chOff x="4430" y="2212"/>
              <a:chExt cx="88" cy="84"/>
            </a:xfrm>
          </p:grpSpPr>
          <p:sp>
            <p:nvSpPr>
              <p:cNvPr id="11595" name="Oval 748"/>
              <p:cNvSpPr>
                <a:spLocks noChangeArrowheads="1"/>
              </p:cNvSpPr>
              <p:nvPr/>
            </p:nvSpPr>
            <p:spPr bwMode="auto">
              <a:xfrm>
                <a:off x="4430" y="2212"/>
                <a:ext cx="88" cy="84"/>
              </a:xfrm>
              <a:prstGeom prst="ellipse">
                <a:avLst/>
              </a:prstGeom>
              <a:solidFill>
                <a:srgbClr val="00FFFF"/>
              </a:solidFill>
              <a:ln w="25400" algn="ctr">
                <a:solidFill>
                  <a:srgbClr val="306774"/>
                </a:solidFill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sp>
            <p:nvSpPr>
              <p:cNvPr id="11596" name="Oval 749"/>
              <p:cNvSpPr>
                <a:spLocks noChangeArrowheads="1"/>
              </p:cNvSpPr>
              <p:nvPr/>
            </p:nvSpPr>
            <p:spPr bwMode="auto">
              <a:xfrm>
                <a:off x="4438" y="2220"/>
                <a:ext cx="72" cy="68"/>
              </a:xfrm>
              <a:prstGeom prst="ellipse">
                <a:avLst/>
              </a:prstGeom>
              <a:solidFill>
                <a:srgbClr val="00FFFF">
                  <a:alpha val="0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sp>
            <p:nvSpPr>
              <p:cNvPr id="11597" name="Oval 750"/>
              <p:cNvSpPr>
                <a:spLocks noChangeArrowheads="1"/>
              </p:cNvSpPr>
              <p:nvPr/>
            </p:nvSpPr>
            <p:spPr bwMode="auto">
              <a:xfrm>
                <a:off x="4438" y="2220"/>
                <a:ext cx="72" cy="68"/>
              </a:xfrm>
              <a:prstGeom prst="ellipse">
                <a:avLst/>
              </a:prstGeom>
              <a:solidFill>
                <a:srgbClr val="00FFFF">
                  <a:alpha val="39999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sp>
            <p:nvSpPr>
              <p:cNvPr id="11598" name="Oval 751"/>
              <p:cNvSpPr>
                <a:spLocks noChangeArrowheads="1"/>
              </p:cNvSpPr>
              <p:nvPr/>
            </p:nvSpPr>
            <p:spPr bwMode="auto">
              <a:xfrm>
                <a:off x="4448" y="2221"/>
                <a:ext cx="52" cy="34"/>
              </a:xfrm>
              <a:prstGeom prst="ellipse">
                <a:avLst/>
              </a:prstGeom>
              <a:solidFill>
                <a:srgbClr val="00FFFF">
                  <a:alpha val="20000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</p:grpSp>
        <p:grpSp>
          <p:nvGrpSpPr>
            <p:cNvPr id="11322" name="Group 752"/>
            <p:cNvGrpSpPr>
              <a:grpSpLocks/>
            </p:cNvGrpSpPr>
            <p:nvPr/>
          </p:nvGrpSpPr>
          <p:grpSpPr bwMode="auto">
            <a:xfrm>
              <a:off x="1854" y="1582"/>
              <a:ext cx="2074" cy="1953"/>
              <a:chOff x="1854" y="1582"/>
              <a:chExt cx="2074" cy="1953"/>
            </a:xfrm>
          </p:grpSpPr>
          <p:grpSp>
            <p:nvGrpSpPr>
              <p:cNvPr id="11323" name="Group 753"/>
              <p:cNvGrpSpPr>
                <a:grpSpLocks/>
              </p:cNvGrpSpPr>
              <p:nvPr/>
            </p:nvGrpSpPr>
            <p:grpSpPr bwMode="auto">
              <a:xfrm>
                <a:off x="3171" y="3049"/>
                <a:ext cx="33" cy="30"/>
                <a:chOff x="4430" y="2212"/>
                <a:chExt cx="88" cy="84"/>
              </a:xfrm>
            </p:grpSpPr>
            <p:sp>
              <p:nvSpPr>
                <p:cNvPr id="11591" name="Oval 754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00FFFF"/>
                </a:solidFill>
                <a:ln w="25400" algn="ctr">
                  <a:solidFill>
                    <a:srgbClr val="306774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592" name="Oval 755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593" name="Oval 756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594" name="Oval 757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00FFFF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24" name="Group 758"/>
              <p:cNvGrpSpPr>
                <a:grpSpLocks/>
              </p:cNvGrpSpPr>
              <p:nvPr/>
            </p:nvGrpSpPr>
            <p:grpSpPr bwMode="auto">
              <a:xfrm>
                <a:off x="2902" y="2430"/>
                <a:ext cx="58" cy="57"/>
                <a:chOff x="4356" y="3288"/>
                <a:chExt cx="156" cy="156"/>
              </a:xfrm>
            </p:grpSpPr>
            <p:sp>
              <p:nvSpPr>
                <p:cNvPr id="11585" name="Oval 759"/>
                <p:cNvSpPr>
                  <a:spLocks noChangeArrowheads="1"/>
                </p:cNvSpPr>
                <p:nvPr/>
              </p:nvSpPr>
              <p:spPr bwMode="auto">
                <a:xfrm>
                  <a:off x="4356" y="3288"/>
                  <a:ext cx="156" cy="156"/>
                </a:xfrm>
                <a:prstGeom prst="ellipse">
                  <a:avLst/>
                </a:prstGeom>
                <a:solidFill>
                  <a:srgbClr val="00FFFF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586" name="Group 760"/>
                <p:cNvGrpSpPr>
                  <a:grpSpLocks/>
                </p:cNvGrpSpPr>
                <p:nvPr/>
              </p:nvGrpSpPr>
              <p:grpSpPr bwMode="auto">
                <a:xfrm>
                  <a:off x="4391" y="3317"/>
                  <a:ext cx="88" cy="84"/>
                  <a:chOff x="4430" y="2212"/>
                  <a:chExt cx="88" cy="84"/>
                </a:xfrm>
              </p:grpSpPr>
              <p:sp>
                <p:nvSpPr>
                  <p:cNvPr id="11587" name="Oval 761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00FFFF"/>
                  </a:solidFill>
                  <a:ln w="25400" algn="ctr">
                    <a:solidFill>
                      <a:srgbClr val="306774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88" name="Oval 762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00FFFF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89" name="Oval 763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00FFFF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90" name="Oval 764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00FFFF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325" name="Group 765"/>
              <p:cNvGrpSpPr>
                <a:grpSpLocks/>
              </p:cNvGrpSpPr>
              <p:nvPr/>
            </p:nvGrpSpPr>
            <p:grpSpPr bwMode="auto">
              <a:xfrm>
                <a:off x="2942" y="2398"/>
                <a:ext cx="58" cy="57"/>
                <a:chOff x="4356" y="3288"/>
                <a:chExt cx="156" cy="156"/>
              </a:xfrm>
            </p:grpSpPr>
            <p:sp>
              <p:nvSpPr>
                <p:cNvPr id="11579" name="Oval 766"/>
                <p:cNvSpPr>
                  <a:spLocks noChangeArrowheads="1"/>
                </p:cNvSpPr>
                <p:nvPr/>
              </p:nvSpPr>
              <p:spPr bwMode="auto">
                <a:xfrm>
                  <a:off x="4356" y="3288"/>
                  <a:ext cx="156" cy="156"/>
                </a:xfrm>
                <a:prstGeom prst="ellipse">
                  <a:avLst/>
                </a:prstGeom>
                <a:solidFill>
                  <a:srgbClr val="00FFFF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580" name="Group 767"/>
                <p:cNvGrpSpPr>
                  <a:grpSpLocks/>
                </p:cNvGrpSpPr>
                <p:nvPr/>
              </p:nvGrpSpPr>
              <p:grpSpPr bwMode="auto">
                <a:xfrm>
                  <a:off x="4391" y="3317"/>
                  <a:ext cx="88" cy="84"/>
                  <a:chOff x="4430" y="2212"/>
                  <a:chExt cx="88" cy="84"/>
                </a:xfrm>
              </p:grpSpPr>
              <p:sp>
                <p:nvSpPr>
                  <p:cNvPr id="11581" name="Oval 768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2212"/>
                    <a:ext cx="88" cy="84"/>
                  </a:xfrm>
                  <a:prstGeom prst="ellipse">
                    <a:avLst/>
                  </a:prstGeom>
                  <a:solidFill>
                    <a:srgbClr val="00FFFF"/>
                  </a:solidFill>
                  <a:ln w="25400" algn="ctr">
                    <a:solidFill>
                      <a:srgbClr val="306774"/>
                    </a:solidFill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82" name="Oval 769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00FFFF">
                      <a:alpha val="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83" name="Oval 770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2220"/>
                    <a:ext cx="72" cy="68"/>
                  </a:xfrm>
                  <a:prstGeom prst="ellipse">
                    <a:avLst/>
                  </a:prstGeom>
                  <a:solidFill>
                    <a:srgbClr val="00FFFF">
                      <a:alpha val="3999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84" name="Oval 771"/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2221"/>
                    <a:ext cx="52" cy="34"/>
                  </a:xfrm>
                  <a:prstGeom prst="ellipse">
                    <a:avLst/>
                  </a:prstGeom>
                  <a:solidFill>
                    <a:srgbClr val="00FFFF">
                      <a:alpha val="2000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326" name="Group 772"/>
              <p:cNvGrpSpPr>
                <a:grpSpLocks/>
              </p:cNvGrpSpPr>
              <p:nvPr/>
            </p:nvGrpSpPr>
            <p:grpSpPr bwMode="auto">
              <a:xfrm>
                <a:off x="1854" y="1582"/>
                <a:ext cx="2074" cy="1953"/>
                <a:chOff x="1854" y="1590"/>
                <a:chExt cx="2074" cy="1953"/>
              </a:xfrm>
            </p:grpSpPr>
            <p:grpSp>
              <p:nvGrpSpPr>
                <p:cNvPr id="11327" name="Group 773"/>
                <p:cNvGrpSpPr>
                  <a:grpSpLocks/>
                </p:cNvGrpSpPr>
                <p:nvPr/>
              </p:nvGrpSpPr>
              <p:grpSpPr bwMode="auto">
                <a:xfrm>
                  <a:off x="2710" y="2494"/>
                  <a:ext cx="58" cy="57"/>
                  <a:chOff x="4356" y="3288"/>
                  <a:chExt cx="156" cy="156"/>
                </a:xfrm>
              </p:grpSpPr>
              <p:sp>
                <p:nvSpPr>
                  <p:cNvPr id="11573" name="Oval 774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574" name="Group 775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575" name="Oval 7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76" name="Oval 7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77" name="Oval 7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78" name="Oval 7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28" name="Group 780"/>
                <p:cNvGrpSpPr>
                  <a:grpSpLocks/>
                </p:cNvGrpSpPr>
                <p:nvPr/>
              </p:nvGrpSpPr>
              <p:grpSpPr bwMode="auto">
                <a:xfrm>
                  <a:off x="2766" y="2366"/>
                  <a:ext cx="58" cy="57"/>
                  <a:chOff x="4356" y="3288"/>
                  <a:chExt cx="156" cy="156"/>
                </a:xfrm>
              </p:grpSpPr>
              <p:sp>
                <p:nvSpPr>
                  <p:cNvPr id="11567" name="Oval 781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568" name="Group 782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569" name="Oval 7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70" name="Oval 7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71" name="Oval 7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72" name="Oval 7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29" name="Group 787"/>
                <p:cNvGrpSpPr>
                  <a:grpSpLocks/>
                </p:cNvGrpSpPr>
                <p:nvPr/>
              </p:nvGrpSpPr>
              <p:grpSpPr bwMode="auto">
                <a:xfrm>
                  <a:off x="2838" y="2534"/>
                  <a:ext cx="58" cy="57"/>
                  <a:chOff x="4356" y="3288"/>
                  <a:chExt cx="156" cy="156"/>
                </a:xfrm>
              </p:grpSpPr>
              <p:sp>
                <p:nvSpPr>
                  <p:cNvPr id="11561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562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563" name="Oval 7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64" name="Oval 7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65" name="Oval 7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66" name="Oval 7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30" name="Group 794"/>
                <p:cNvGrpSpPr>
                  <a:grpSpLocks/>
                </p:cNvGrpSpPr>
                <p:nvPr/>
              </p:nvGrpSpPr>
              <p:grpSpPr bwMode="auto">
                <a:xfrm>
                  <a:off x="2934" y="2582"/>
                  <a:ext cx="58" cy="57"/>
                  <a:chOff x="4356" y="3288"/>
                  <a:chExt cx="156" cy="156"/>
                </a:xfrm>
              </p:grpSpPr>
              <p:sp>
                <p:nvSpPr>
                  <p:cNvPr id="11555" name="Oval 795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556" name="Group 796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557" name="Oval 7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58" name="Oval 7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59" name="Oval 7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60" name="Oval 8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31" name="Group 801"/>
                <p:cNvGrpSpPr>
                  <a:grpSpLocks/>
                </p:cNvGrpSpPr>
                <p:nvPr/>
              </p:nvGrpSpPr>
              <p:grpSpPr bwMode="auto">
                <a:xfrm>
                  <a:off x="3126" y="2582"/>
                  <a:ext cx="58" cy="57"/>
                  <a:chOff x="4356" y="3288"/>
                  <a:chExt cx="156" cy="156"/>
                </a:xfrm>
              </p:grpSpPr>
              <p:sp>
                <p:nvSpPr>
                  <p:cNvPr id="11549" name="Oval 802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550" name="Group 803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551" name="Oval 8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52" name="Oval 8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53" name="Oval 8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54" name="Oval 8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32" name="Group 808"/>
                <p:cNvGrpSpPr>
                  <a:grpSpLocks/>
                </p:cNvGrpSpPr>
                <p:nvPr/>
              </p:nvGrpSpPr>
              <p:grpSpPr bwMode="auto">
                <a:xfrm>
                  <a:off x="3286" y="2550"/>
                  <a:ext cx="58" cy="57"/>
                  <a:chOff x="4356" y="3288"/>
                  <a:chExt cx="156" cy="156"/>
                </a:xfrm>
              </p:grpSpPr>
              <p:sp>
                <p:nvSpPr>
                  <p:cNvPr id="11543" name="Oval 809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544" name="Group 810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545" name="Oval 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46" name="Oval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47" name="Oval 8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48" name="Oval 8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33" name="Group 815"/>
                <p:cNvGrpSpPr>
                  <a:grpSpLocks/>
                </p:cNvGrpSpPr>
                <p:nvPr/>
              </p:nvGrpSpPr>
              <p:grpSpPr bwMode="auto">
                <a:xfrm>
                  <a:off x="3230" y="2526"/>
                  <a:ext cx="58" cy="57"/>
                  <a:chOff x="4356" y="3288"/>
                  <a:chExt cx="156" cy="156"/>
                </a:xfrm>
              </p:grpSpPr>
              <p:sp>
                <p:nvSpPr>
                  <p:cNvPr id="11537" name="Oval 816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538" name="Group 817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539" name="Oval 8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40" name="Oval 8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41" name="Oval 8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42" name="Oval 8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34" name="Group 822"/>
                <p:cNvGrpSpPr>
                  <a:grpSpLocks/>
                </p:cNvGrpSpPr>
                <p:nvPr/>
              </p:nvGrpSpPr>
              <p:grpSpPr bwMode="auto">
                <a:xfrm>
                  <a:off x="3174" y="2606"/>
                  <a:ext cx="58" cy="57"/>
                  <a:chOff x="4356" y="3288"/>
                  <a:chExt cx="156" cy="156"/>
                </a:xfrm>
              </p:grpSpPr>
              <p:sp>
                <p:nvSpPr>
                  <p:cNvPr id="11531" name="Oval 823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532" name="Group 824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533" name="Oval 8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34" name="Oval 8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35" name="Oval 8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36" name="Oval 8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35" name="Group 829"/>
                <p:cNvGrpSpPr>
                  <a:grpSpLocks/>
                </p:cNvGrpSpPr>
                <p:nvPr/>
              </p:nvGrpSpPr>
              <p:grpSpPr bwMode="auto">
                <a:xfrm>
                  <a:off x="3118" y="2710"/>
                  <a:ext cx="58" cy="57"/>
                  <a:chOff x="4356" y="3288"/>
                  <a:chExt cx="156" cy="156"/>
                </a:xfrm>
              </p:grpSpPr>
              <p:sp>
                <p:nvSpPr>
                  <p:cNvPr id="11525" name="Oval 830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526" name="Group 831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527" name="Oval 8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28" name="Oval 8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29" name="Oval 8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30" name="Oval 8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36" name="Group 836"/>
                <p:cNvGrpSpPr>
                  <a:grpSpLocks/>
                </p:cNvGrpSpPr>
                <p:nvPr/>
              </p:nvGrpSpPr>
              <p:grpSpPr bwMode="auto">
                <a:xfrm>
                  <a:off x="3102" y="2662"/>
                  <a:ext cx="58" cy="57"/>
                  <a:chOff x="4356" y="3288"/>
                  <a:chExt cx="156" cy="156"/>
                </a:xfrm>
              </p:grpSpPr>
              <p:sp>
                <p:nvSpPr>
                  <p:cNvPr id="11519" name="Oval 837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520" name="Group 838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521" name="Oval 8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22" name="Oval 8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23" name="Oval 8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24" name="Oval 8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37" name="Group 843"/>
                <p:cNvGrpSpPr>
                  <a:grpSpLocks/>
                </p:cNvGrpSpPr>
                <p:nvPr/>
              </p:nvGrpSpPr>
              <p:grpSpPr bwMode="auto">
                <a:xfrm>
                  <a:off x="2934" y="2670"/>
                  <a:ext cx="58" cy="57"/>
                  <a:chOff x="4356" y="3288"/>
                  <a:chExt cx="156" cy="156"/>
                </a:xfrm>
              </p:grpSpPr>
              <p:sp>
                <p:nvSpPr>
                  <p:cNvPr id="11513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514" name="Group 845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515" name="Oval 8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16" name="Oval 8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17" name="Oval 8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18" name="Oval 8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38" name="Group 850"/>
                <p:cNvGrpSpPr>
                  <a:grpSpLocks/>
                </p:cNvGrpSpPr>
                <p:nvPr/>
              </p:nvGrpSpPr>
              <p:grpSpPr bwMode="auto">
                <a:xfrm>
                  <a:off x="2862" y="2622"/>
                  <a:ext cx="58" cy="57"/>
                  <a:chOff x="4356" y="3288"/>
                  <a:chExt cx="156" cy="156"/>
                </a:xfrm>
              </p:grpSpPr>
              <p:sp>
                <p:nvSpPr>
                  <p:cNvPr id="11507" name="Oval 851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508" name="Group 852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509" name="Oval 8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10" name="Oval 8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11" name="Oval 8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12" name="Oval 8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39" name="Group 857"/>
                <p:cNvGrpSpPr>
                  <a:grpSpLocks/>
                </p:cNvGrpSpPr>
                <p:nvPr/>
              </p:nvGrpSpPr>
              <p:grpSpPr bwMode="auto">
                <a:xfrm>
                  <a:off x="2838" y="2694"/>
                  <a:ext cx="58" cy="57"/>
                  <a:chOff x="4356" y="3288"/>
                  <a:chExt cx="156" cy="156"/>
                </a:xfrm>
              </p:grpSpPr>
              <p:sp>
                <p:nvSpPr>
                  <p:cNvPr id="11501" name="Oval 858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502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503" name="Oval 8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04" name="Oval 8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05" name="Oval 8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06" name="Oval 8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40" name="Group 864"/>
                <p:cNvGrpSpPr>
                  <a:grpSpLocks/>
                </p:cNvGrpSpPr>
                <p:nvPr/>
              </p:nvGrpSpPr>
              <p:grpSpPr bwMode="auto">
                <a:xfrm>
                  <a:off x="2606" y="2430"/>
                  <a:ext cx="58" cy="57"/>
                  <a:chOff x="4356" y="3288"/>
                  <a:chExt cx="156" cy="156"/>
                </a:xfrm>
              </p:grpSpPr>
              <p:sp>
                <p:nvSpPr>
                  <p:cNvPr id="11495" name="Oval 865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496" name="Group 866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497" name="Oval 8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98" name="Oval 8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99" name="Oval 8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500" name="Oval 8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41" name="Group 871"/>
                <p:cNvGrpSpPr>
                  <a:grpSpLocks/>
                </p:cNvGrpSpPr>
                <p:nvPr/>
              </p:nvGrpSpPr>
              <p:grpSpPr bwMode="auto">
                <a:xfrm>
                  <a:off x="2734" y="2630"/>
                  <a:ext cx="58" cy="57"/>
                  <a:chOff x="4356" y="3288"/>
                  <a:chExt cx="156" cy="156"/>
                </a:xfrm>
              </p:grpSpPr>
              <p:sp>
                <p:nvSpPr>
                  <p:cNvPr id="11489" name="Oval 872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490" name="Group 873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491" name="Oval 8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92" name="Oval 8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93" name="Oval 8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94" name="Oval 8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42" name="Group 878"/>
                <p:cNvGrpSpPr>
                  <a:grpSpLocks/>
                </p:cNvGrpSpPr>
                <p:nvPr/>
              </p:nvGrpSpPr>
              <p:grpSpPr bwMode="auto">
                <a:xfrm>
                  <a:off x="2518" y="2694"/>
                  <a:ext cx="58" cy="57"/>
                  <a:chOff x="4356" y="3288"/>
                  <a:chExt cx="156" cy="156"/>
                </a:xfrm>
              </p:grpSpPr>
              <p:sp>
                <p:nvSpPr>
                  <p:cNvPr id="11483" name="Oval 879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484" name="Group 880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485" name="Oval 8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86" name="Oval 8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87" name="Oval 8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88" name="Oval 8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43" name="Group 885"/>
                <p:cNvGrpSpPr>
                  <a:grpSpLocks/>
                </p:cNvGrpSpPr>
                <p:nvPr/>
              </p:nvGrpSpPr>
              <p:grpSpPr bwMode="auto">
                <a:xfrm>
                  <a:off x="2518" y="2822"/>
                  <a:ext cx="58" cy="57"/>
                  <a:chOff x="4356" y="3288"/>
                  <a:chExt cx="156" cy="156"/>
                </a:xfrm>
              </p:grpSpPr>
              <p:sp>
                <p:nvSpPr>
                  <p:cNvPr id="11477" name="Oval 886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478" name="Group 887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479" name="Oval 8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80" name="Oval 8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81" name="Oval 8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82" name="Oval 8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44" name="Group 892"/>
                <p:cNvGrpSpPr>
                  <a:grpSpLocks/>
                </p:cNvGrpSpPr>
                <p:nvPr/>
              </p:nvGrpSpPr>
              <p:grpSpPr bwMode="auto">
                <a:xfrm>
                  <a:off x="3638" y="1686"/>
                  <a:ext cx="58" cy="57"/>
                  <a:chOff x="4356" y="3288"/>
                  <a:chExt cx="156" cy="156"/>
                </a:xfrm>
              </p:grpSpPr>
              <p:sp>
                <p:nvSpPr>
                  <p:cNvPr id="11471" name="Oval 893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472" name="Group 894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473" name="Oval 8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74" name="Oval 8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75" name="Oval 8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76" name="Oval 8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45" name="Group 899"/>
                <p:cNvGrpSpPr>
                  <a:grpSpLocks/>
                </p:cNvGrpSpPr>
                <p:nvPr/>
              </p:nvGrpSpPr>
              <p:grpSpPr bwMode="auto">
                <a:xfrm>
                  <a:off x="3870" y="1726"/>
                  <a:ext cx="58" cy="57"/>
                  <a:chOff x="4356" y="3288"/>
                  <a:chExt cx="156" cy="156"/>
                </a:xfrm>
              </p:grpSpPr>
              <p:sp>
                <p:nvSpPr>
                  <p:cNvPr id="11465" name="Oval 900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466" name="Group 901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467" name="Oval 9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68" name="Oval 9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69" name="Oval 9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70" name="Oval 9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46" name="Group 906"/>
                <p:cNvGrpSpPr>
                  <a:grpSpLocks/>
                </p:cNvGrpSpPr>
                <p:nvPr/>
              </p:nvGrpSpPr>
              <p:grpSpPr bwMode="auto">
                <a:xfrm>
                  <a:off x="3510" y="1590"/>
                  <a:ext cx="58" cy="57"/>
                  <a:chOff x="4356" y="3288"/>
                  <a:chExt cx="156" cy="156"/>
                </a:xfrm>
              </p:grpSpPr>
              <p:sp>
                <p:nvSpPr>
                  <p:cNvPr id="11459" name="Oval 907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460" name="Group 908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461" name="Oval 9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62" name="Oval 9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63" name="Oval 9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64" name="Oval 9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47" name="Group 913"/>
                <p:cNvGrpSpPr>
                  <a:grpSpLocks/>
                </p:cNvGrpSpPr>
                <p:nvPr/>
              </p:nvGrpSpPr>
              <p:grpSpPr bwMode="auto">
                <a:xfrm>
                  <a:off x="3686" y="1934"/>
                  <a:ext cx="58" cy="57"/>
                  <a:chOff x="4356" y="3288"/>
                  <a:chExt cx="156" cy="156"/>
                </a:xfrm>
              </p:grpSpPr>
              <p:sp>
                <p:nvSpPr>
                  <p:cNvPr id="11453" name="Oval 914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454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455" name="Oval 9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56" name="Oval 9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57" name="Oval 9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58" name="Oval 9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48" name="Group 920"/>
                <p:cNvGrpSpPr>
                  <a:grpSpLocks/>
                </p:cNvGrpSpPr>
                <p:nvPr/>
              </p:nvGrpSpPr>
              <p:grpSpPr bwMode="auto">
                <a:xfrm>
                  <a:off x="3782" y="1934"/>
                  <a:ext cx="58" cy="57"/>
                  <a:chOff x="4356" y="3288"/>
                  <a:chExt cx="156" cy="156"/>
                </a:xfrm>
              </p:grpSpPr>
              <p:sp>
                <p:nvSpPr>
                  <p:cNvPr id="11447" name="Oval 921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448" name="Group 922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449" name="Oval 9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50" name="Oval 9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51" name="Oval 9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52" name="Oval 9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49" name="Group 927"/>
                <p:cNvGrpSpPr>
                  <a:grpSpLocks/>
                </p:cNvGrpSpPr>
                <p:nvPr/>
              </p:nvGrpSpPr>
              <p:grpSpPr bwMode="auto">
                <a:xfrm>
                  <a:off x="3614" y="1854"/>
                  <a:ext cx="58" cy="57"/>
                  <a:chOff x="4356" y="3288"/>
                  <a:chExt cx="156" cy="156"/>
                </a:xfrm>
              </p:grpSpPr>
              <p:sp>
                <p:nvSpPr>
                  <p:cNvPr id="11441" name="Oval 928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442" name="Group 929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443" name="Oval 9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44" name="Oval 9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45" name="Oval 9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46" name="Oval 9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50" name="Group 934"/>
                <p:cNvGrpSpPr>
                  <a:grpSpLocks/>
                </p:cNvGrpSpPr>
                <p:nvPr/>
              </p:nvGrpSpPr>
              <p:grpSpPr bwMode="auto">
                <a:xfrm>
                  <a:off x="3606" y="1982"/>
                  <a:ext cx="58" cy="57"/>
                  <a:chOff x="4356" y="3288"/>
                  <a:chExt cx="156" cy="156"/>
                </a:xfrm>
              </p:grpSpPr>
              <p:sp>
                <p:nvSpPr>
                  <p:cNvPr id="11435" name="Oval 935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436" name="Group 936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437" name="Oval 9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38" name="Oval 9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39" name="Oval 9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40" name="Oval 9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51" name="Group 941"/>
                <p:cNvGrpSpPr>
                  <a:grpSpLocks/>
                </p:cNvGrpSpPr>
                <p:nvPr/>
              </p:nvGrpSpPr>
              <p:grpSpPr bwMode="auto">
                <a:xfrm>
                  <a:off x="3502" y="2070"/>
                  <a:ext cx="58" cy="57"/>
                  <a:chOff x="4356" y="3288"/>
                  <a:chExt cx="156" cy="156"/>
                </a:xfrm>
              </p:grpSpPr>
              <p:sp>
                <p:nvSpPr>
                  <p:cNvPr id="11429" name="Oval 942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430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431" name="Oval 9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32" name="Oval 9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33" name="Oval 9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34" name="Oval 9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52" name="Group 948"/>
                <p:cNvGrpSpPr>
                  <a:grpSpLocks/>
                </p:cNvGrpSpPr>
                <p:nvPr/>
              </p:nvGrpSpPr>
              <p:grpSpPr bwMode="auto">
                <a:xfrm>
                  <a:off x="3414" y="2190"/>
                  <a:ext cx="58" cy="57"/>
                  <a:chOff x="4356" y="3288"/>
                  <a:chExt cx="156" cy="156"/>
                </a:xfrm>
              </p:grpSpPr>
              <p:sp>
                <p:nvSpPr>
                  <p:cNvPr id="11423" name="Oval 949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424" name="Group 950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425" name="Oval 9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26" name="Oval 9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27" name="Oval 9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28" name="Oval 9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53" name="Group 955"/>
                <p:cNvGrpSpPr>
                  <a:grpSpLocks/>
                </p:cNvGrpSpPr>
                <p:nvPr/>
              </p:nvGrpSpPr>
              <p:grpSpPr bwMode="auto">
                <a:xfrm>
                  <a:off x="3350" y="2310"/>
                  <a:ext cx="58" cy="57"/>
                  <a:chOff x="4356" y="3288"/>
                  <a:chExt cx="156" cy="156"/>
                </a:xfrm>
              </p:grpSpPr>
              <p:sp>
                <p:nvSpPr>
                  <p:cNvPr id="11417" name="Oval 956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418" name="Group 957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419" name="Oval 9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20" name="Oval 9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21" name="Oval 9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22" name="Oval 9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54" name="Group 962"/>
                <p:cNvGrpSpPr>
                  <a:grpSpLocks/>
                </p:cNvGrpSpPr>
                <p:nvPr/>
              </p:nvGrpSpPr>
              <p:grpSpPr bwMode="auto">
                <a:xfrm>
                  <a:off x="3366" y="2262"/>
                  <a:ext cx="58" cy="57"/>
                  <a:chOff x="4356" y="3288"/>
                  <a:chExt cx="156" cy="156"/>
                </a:xfrm>
              </p:grpSpPr>
              <p:sp>
                <p:nvSpPr>
                  <p:cNvPr id="11411" name="Oval 963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412" name="Group 964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413" name="Oval 9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14" name="Oval 9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15" name="Oval 9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16" name="Oval 9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55" name="Group 969"/>
                <p:cNvGrpSpPr>
                  <a:grpSpLocks/>
                </p:cNvGrpSpPr>
                <p:nvPr/>
              </p:nvGrpSpPr>
              <p:grpSpPr bwMode="auto">
                <a:xfrm>
                  <a:off x="3430" y="2294"/>
                  <a:ext cx="58" cy="57"/>
                  <a:chOff x="4356" y="3288"/>
                  <a:chExt cx="156" cy="156"/>
                </a:xfrm>
              </p:grpSpPr>
              <p:sp>
                <p:nvSpPr>
                  <p:cNvPr id="11405" name="Oval 970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406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407" name="Oval 9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08" name="Oval 9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09" name="Oval 9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10" name="Oval 9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56" name="Group 976"/>
                <p:cNvGrpSpPr>
                  <a:grpSpLocks/>
                </p:cNvGrpSpPr>
                <p:nvPr/>
              </p:nvGrpSpPr>
              <p:grpSpPr bwMode="auto">
                <a:xfrm>
                  <a:off x="3454" y="1926"/>
                  <a:ext cx="58" cy="57"/>
                  <a:chOff x="4356" y="3288"/>
                  <a:chExt cx="156" cy="156"/>
                </a:xfrm>
              </p:grpSpPr>
              <p:sp>
                <p:nvSpPr>
                  <p:cNvPr id="11399" name="Oval 977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400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401" name="Oval 9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02" name="Oval 9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03" name="Oval 9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404" name="Oval 9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57" name="Group 983"/>
                <p:cNvGrpSpPr>
                  <a:grpSpLocks/>
                </p:cNvGrpSpPr>
                <p:nvPr/>
              </p:nvGrpSpPr>
              <p:grpSpPr bwMode="auto">
                <a:xfrm>
                  <a:off x="2534" y="2222"/>
                  <a:ext cx="58" cy="57"/>
                  <a:chOff x="4356" y="3288"/>
                  <a:chExt cx="156" cy="156"/>
                </a:xfrm>
              </p:grpSpPr>
              <p:sp>
                <p:nvSpPr>
                  <p:cNvPr id="11393" name="Oval 984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94" name="Group 985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395" name="Oval 9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96" name="Oval 9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97" name="Oval 9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98" name="Oval 9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58" name="Group 990"/>
                <p:cNvGrpSpPr>
                  <a:grpSpLocks/>
                </p:cNvGrpSpPr>
                <p:nvPr/>
              </p:nvGrpSpPr>
              <p:grpSpPr bwMode="auto">
                <a:xfrm>
                  <a:off x="1854" y="3486"/>
                  <a:ext cx="58" cy="57"/>
                  <a:chOff x="4356" y="3288"/>
                  <a:chExt cx="156" cy="156"/>
                </a:xfrm>
              </p:grpSpPr>
              <p:sp>
                <p:nvSpPr>
                  <p:cNvPr id="11387" name="Oval 991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88" name="Group 992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389" name="Oval 9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90" name="Oval 9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91" name="Oval 9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92" name="Oval 9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59" name="Group 997"/>
                <p:cNvGrpSpPr>
                  <a:grpSpLocks/>
                </p:cNvGrpSpPr>
                <p:nvPr/>
              </p:nvGrpSpPr>
              <p:grpSpPr bwMode="auto">
                <a:xfrm>
                  <a:off x="2902" y="2302"/>
                  <a:ext cx="58" cy="57"/>
                  <a:chOff x="4356" y="3288"/>
                  <a:chExt cx="156" cy="156"/>
                </a:xfrm>
              </p:grpSpPr>
              <p:sp>
                <p:nvSpPr>
                  <p:cNvPr id="11381" name="Oval 998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82" name="Group 999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383" name="Oval 10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84" name="Oval 10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85" name="Oval 10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86" name="Oval 10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60" name="Group 1004"/>
                <p:cNvGrpSpPr>
                  <a:grpSpLocks/>
                </p:cNvGrpSpPr>
                <p:nvPr/>
              </p:nvGrpSpPr>
              <p:grpSpPr bwMode="auto">
                <a:xfrm>
                  <a:off x="2790" y="2294"/>
                  <a:ext cx="58" cy="57"/>
                  <a:chOff x="4356" y="3288"/>
                  <a:chExt cx="156" cy="156"/>
                </a:xfrm>
              </p:grpSpPr>
              <p:sp>
                <p:nvSpPr>
                  <p:cNvPr id="11375" name="Oval 1005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76" name="Group 1006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377" name="Oval 10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78" name="Oval 10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79" name="Oval 10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80" name="Oval 10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61" name="Group 1011"/>
                <p:cNvGrpSpPr>
                  <a:grpSpLocks/>
                </p:cNvGrpSpPr>
                <p:nvPr/>
              </p:nvGrpSpPr>
              <p:grpSpPr bwMode="auto">
                <a:xfrm>
                  <a:off x="2886" y="2222"/>
                  <a:ext cx="58" cy="57"/>
                  <a:chOff x="4356" y="3288"/>
                  <a:chExt cx="156" cy="156"/>
                </a:xfrm>
              </p:grpSpPr>
              <p:sp>
                <p:nvSpPr>
                  <p:cNvPr id="11369" name="Oval 1012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70" name="Group 1013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371" name="Oval 10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72" name="Oval 10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73" name="Oval 10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74" name="Oval 10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62" name="Group 1018"/>
                <p:cNvGrpSpPr>
                  <a:grpSpLocks/>
                </p:cNvGrpSpPr>
                <p:nvPr/>
              </p:nvGrpSpPr>
              <p:grpSpPr bwMode="auto">
                <a:xfrm>
                  <a:off x="3086" y="2310"/>
                  <a:ext cx="58" cy="57"/>
                  <a:chOff x="4356" y="3288"/>
                  <a:chExt cx="156" cy="156"/>
                </a:xfrm>
              </p:grpSpPr>
              <p:sp>
                <p:nvSpPr>
                  <p:cNvPr id="11363" name="Oval 1019"/>
                  <p:cNvSpPr>
                    <a:spLocks noChangeArrowheads="1"/>
                  </p:cNvSpPr>
                  <p:nvPr/>
                </p:nvSpPr>
                <p:spPr bwMode="auto">
                  <a:xfrm>
                    <a:off x="4356" y="3288"/>
                    <a:ext cx="156" cy="15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82124" tIns="41061" rIns="82124" bIns="41061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364" name="Group 1020"/>
                  <p:cNvGrpSpPr>
                    <a:grpSpLocks/>
                  </p:cNvGrpSpPr>
                  <p:nvPr/>
                </p:nvGrpSpPr>
                <p:grpSpPr bwMode="auto">
                  <a:xfrm>
                    <a:off x="4391" y="3317"/>
                    <a:ext cx="88" cy="84"/>
                    <a:chOff x="4430" y="2212"/>
                    <a:chExt cx="88" cy="84"/>
                  </a:xfrm>
                </p:grpSpPr>
                <p:sp>
                  <p:nvSpPr>
                    <p:cNvPr id="11365" name="Oval 10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0" y="2212"/>
                      <a:ext cx="88" cy="8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 w="25400" algn="ctr">
                      <a:solidFill>
                        <a:srgbClr val="306774"/>
                      </a:solidFill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66" name="Oval 10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67" name="Oval 10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220"/>
                      <a:ext cx="72" cy="68"/>
                    </a:xfrm>
                    <a:prstGeom prst="ellipse">
                      <a:avLst/>
                    </a:prstGeom>
                    <a:solidFill>
                      <a:srgbClr val="00FFFF">
                        <a:alpha val="39999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368" name="Oval 10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8" y="2221"/>
                      <a:ext cx="52" cy="34"/>
                    </a:xfrm>
                    <a:prstGeom prst="ellipse">
                      <a:avLst/>
                    </a:prstGeom>
                    <a:solidFill>
                      <a:srgbClr val="00FFFF">
                        <a:alpha val="20000"/>
                      </a:srgbClr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wrap="none" lIns="82124" tIns="41061" rIns="82124" bIns="41061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1387936" name="Group 1025"/>
          <p:cNvGrpSpPr>
            <a:grpSpLocks/>
          </p:cNvGrpSpPr>
          <p:nvPr/>
        </p:nvGrpSpPr>
        <p:grpSpPr bwMode="auto">
          <a:xfrm>
            <a:off x="7312025" y="2246313"/>
            <a:ext cx="1077913" cy="274637"/>
            <a:chOff x="4606" y="1415"/>
            <a:chExt cx="679" cy="173"/>
          </a:xfrm>
        </p:grpSpPr>
        <p:sp>
          <p:nvSpPr>
            <p:cNvPr id="11313" name="Text Box 1026"/>
            <p:cNvSpPr txBox="1">
              <a:spLocks noChangeArrowheads="1"/>
            </p:cNvSpPr>
            <p:nvPr/>
          </p:nvSpPr>
          <p:spPr bwMode="auto">
            <a:xfrm>
              <a:off x="4733" y="1415"/>
              <a:ext cx="55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82124" tIns="41061" rIns="82124" bIns="41061">
              <a:spAutoFit/>
            </a:bodyPr>
            <a:lstStyle/>
            <a:p>
              <a:pPr algn="l" defTabSz="814388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zh-CN" altLang="en-US" b="1">
                  <a:solidFill>
                    <a:schemeClr val="bg1"/>
                  </a:solidFill>
                  <a:latin typeface="Arial" charset="0"/>
                </a:rPr>
                <a:t>国内公司</a:t>
              </a:r>
            </a:p>
          </p:txBody>
        </p:sp>
        <p:grpSp>
          <p:nvGrpSpPr>
            <p:cNvPr id="11314" name="Group 1027"/>
            <p:cNvGrpSpPr>
              <a:grpSpLocks/>
            </p:cNvGrpSpPr>
            <p:nvPr/>
          </p:nvGrpSpPr>
          <p:grpSpPr bwMode="auto">
            <a:xfrm>
              <a:off x="4606" y="1447"/>
              <a:ext cx="114" cy="114"/>
              <a:chOff x="4356" y="2058"/>
              <a:chExt cx="156" cy="156"/>
            </a:xfrm>
          </p:grpSpPr>
          <p:sp>
            <p:nvSpPr>
              <p:cNvPr id="11315" name="Oval 1028"/>
              <p:cNvSpPr>
                <a:spLocks noChangeArrowheads="1"/>
              </p:cNvSpPr>
              <p:nvPr/>
            </p:nvSpPr>
            <p:spPr bwMode="auto">
              <a:xfrm>
                <a:off x="4356" y="2058"/>
                <a:ext cx="156" cy="156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grpSp>
            <p:nvGrpSpPr>
              <p:cNvPr id="11316" name="Group 1029"/>
              <p:cNvGrpSpPr>
                <a:grpSpLocks/>
              </p:cNvGrpSpPr>
              <p:nvPr/>
            </p:nvGrpSpPr>
            <p:grpSpPr bwMode="auto">
              <a:xfrm>
                <a:off x="4391" y="2090"/>
                <a:ext cx="88" cy="84"/>
                <a:chOff x="4430" y="2017"/>
                <a:chExt cx="88" cy="84"/>
              </a:xfrm>
            </p:grpSpPr>
            <p:sp>
              <p:nvSpPr>
                <p:cNvPr id="11317" name="Oval 1030"/>
                <p:cNvSpPr>
                  <a:spLocks noChangeArrowheads="1"/>
                </p:cNvSpPr>
                <p:nvPr/>
              </p:nvSpPr>
              <p:spPr bwMode="auto">
                <a:xfrm>
                  <a:off x="4430" y="2017"/>
                  <a:ext cx="88" cy="84"/>
                </a:xfrm>
                <a:prstGeom prst="ellipse">
                  <a:avLst/>
                </a:prstGeom>
                <a:solidFill>
                  <a:srgbClr val="66FF33"/>
                </a:solidFill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318" name="Oval 1031"/>
                <p:cNvSpPr>
                  <a:spLocks noChangeArrowheads="1"/>
                </p:cNvSpPr>
                <p:nvPr/>
              </p:nvSpPr>
              <p:spPr bwMode="auto">
                <a:xfrm>
                  <a:off x="4434" y="2021"/>
                  <a:ext cx="80" cy="76"/>
                </a:xfrm>
                <a:prstGeom prst="ellipse">
                  <a:avLst/>
                </a:prstGeom>
                <a:solidFill>
                  <a:srgbClr val="66FF33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319" name="Oval 1032"/>
                <p:cNvSpPr>
                  <a:spLocks noChangeArrowheads="1"/>
                </p:cNvSpPr>
                <p:nvPr/>
              </p:nvSpPr>
              <p:spPr bwMode="auto">
                <a:xfrm>
                  <a:off x="4436" y="2023"/>
                  <a:ext cx="76" cy="72"/>
                </a:xfrm>
                <a:prstGeom prst="ellipse">
                  <a:avLst/>
                </a:prstGeom>
                <a:solidFill>
                  <a:srgbClr val="66FF33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  <p:sp>
              <p:nvSpPr>
                <p:cNvPr id="11320" name="Oval 1033"/>
                <p:cNvSpPr>
                  <a:spLocks noChangeArrowheads="1"/>
                </p:cNvSpPr>
                <p:nvPr/>
              </p:nvSpPr>
              <p:spPr bwMode="auto">
                <a:xfrm>
                  <a:off x="4448" y="2026"/>
                  <a:ext cx="52" cy="34"/>
                </a:xfrm>
                <a:prstGeom prst="ellipse">
                  <a:avLst/>
                </a:prstGeom>
                <a:solidFill>
                  <a:srgbClr val="66FF33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387945" name="Group 1034"/>
          <p:cNvGrpSpPr>
            <a:grpSpLocks/>
          </p:cNvGrpSpPr>
          <p:nvPr/>
        </p:nvGrpSpPr>
        <p:grpSpPr bwMode="auto">
          <a:xfrm>
            <a:off x="3467100" y="3625850"/>
            <a:ext cx="1828800" cy="2108200"/>
            <a:chOff x="2184" y="2284"/>
            <a:chExt cx="1152" cy="1328"/>
          </a:xfrm>
        </p:grpSpPr>
        <p:sp>
          <p:nvSpPr>
            <p:cNvPr id="11302" name="Line 1035"/>
            <p:cNvSpPr>
              <a:spLocks noChangeShapeType="1"/>
            </p:cNvSpPr>
            <p:nvPr/>
          </p:nvSpPr>
          <p:spPr bwMode="auto">
            <a:xfrm>
              <a:off x="3008" y="2292"/>
              <a:ext cx="40" cy="3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Line 1036"/>
            <p:cNvSpPr>
              <a:spLocks noChangeShapeType="1"/>
            </p:cNvSpPr>
            <p:nvPr/>
          </p:nvSpPr>
          <p:spPr bwMode="auto">
            <a:xfrm>
              <a:off x="3056" y="2632"/>
              <a:ext cx="144" cy="4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Line 1037"/>
            <p:cNvSpPr>
              <a:spLocks noChangeShapeType="1"/>
            </p:cNvSpPr>
            <p:nvPr/>
          </p:nvSpPr>
          <p:spPr bwMode="auto">
            <a:xfrm flipV="1">
              <a:off x="3220" y="3040"/>
              <a:ext cx="76" cy="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Line 1038"/>
            <p:cNvSpPr>
              <a:spLocks noChangeShapeType="1"/>
            </p:cNvSpPr>
            <p:nvPr/>
          </p:nvSpPr>
          <p:spPr bwMode="auto">
            <a:xfrm>
              <a:off x="3012" y="2284"/>
              <a:ext cx="324" cy="8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Line 1039"/>
            <p:cNvSpPr>
              <a:spLocks noChangeShapeType="1"/>
            </p:cNvSpPr>
            <p:nvPr/>
          </p:nvSpPr>
          <p:spPr bwMode="auto">
            <a:xfrm flipV="1">
              <a:off x="2312" y="2292"/>
              <a:ext cx="704" cy="5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Line 1040"/>
            <p:cNvSpPr>
              <a:spLocks noChangeShapeType="1"/>
            </p:cNvSpPr>
            <p:nvPr/>
          </p:nvSpPr>
          <p:spPr bwMode="auto">
            <a:xfrm flipV="1">
              <a:off x="2188" y="2832"/>
              <a:ext cx="112" cy="29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Line 1041"/>
            <p:cNvSpPr>
              <a:spLocks noChangeShapeType="1"/>
            </p:cNvSpPr>
            <p:nvPr/>
          </p:nvSpPr>
          <p:spPr bwMode="auto">
            <a:xfrm>
              <a:off x="2184" y="3120"/>
              <a:ext cx="544" cy="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Line 1042"/>
            <p:cNvSpPr>
              <a:spLocks noChangeShapeType="1"/>
            </p:cNvSpPr>
            <p:nvPr/>
          </p:nvSpPr>
          <p:spPr bwMode="auto">
            <a:xfrm flipV="1">
              <a:off x="2728" y="3084"/>
              <a:ext cx="464" cy="4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Line 1043"/>
            <p:cNvSpPr>
              <a:spLocks noChangeShapeType="1"/>
            </p:cNvSpPr>
            <p:nvPr/>
          </p:nvSpPr>
          <p:spPr bwMode="auto">
            <a:xfrm flipV="1">
              <a:off x="2304" y="2620"/>
              <a:ext cx="732" cy="2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Line 1044"/>
            <p:cNvSpPr>
              <a:spLocks noChangeShapeType="1"/>
            </p:cNvSpPr>
            <p:nvPr/>
          </p:nvSpPr>
          <p:spPr bwMode="auto">
            <a:xfrm flipV="1">
              <a:off x="2768" y="2296"/>
              <a:ext cx="236" cy="13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Line 1045"/>
            <p:cNvSpPr>
              <a:spLocks noChangeShapeType="1"/>
            </p:cNvSpPr>
            <p:nvPr/>
          </p:nvSpPr>
          <p:spPr bwMode="auto">
            <a:xfrm flipV="1">
              <a:off x="2792" y="3104"/>
              <a:ext cx="412" cy="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8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8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海外覆盖情况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-3175" y="2678113"/>
            <a:ext cx="9147175" cy="4446587"/>
            <a:chOff x="-2" y="1687"/>
            <a:chExt cx="5762" cy="2801"/>
          </a:xfrm>
        </p:grpSpPr>
        <p:grpSp>
          <p:nvGrpSpPr>
            <p:cNvPr id="13411" name="Group 4"/>
            <p:cNvGrpSpPr>
              <a:grpSpLocks/>
            </p:cNvGrpSpPr>
            <p:nvPr/>
          </p:nvGrpSpPr>
          <p:grpSpPr bwMode="auto">
            <a:xfrm>
              <a:off x="1449" y="2160"/>
              <a:ext cx="4118" cy="1924"/>
              <a:chOff x="1684" y="1441"/>
              <a:chExt cx="3441" cy="1489"/>
            </a:xfrm>
          </p:grpSpPr>
          <p:sp>
            <p:nvSpPr>
              <p:cNvPr id="14872" name="Freeform 5"/>
              <p:cNvSpPr>
                <a:spLocks/>
              </p:cNvSpPr>
              <p:nvPr/>
            </p:nvSpPr>
            <p:spPr bwMode="auto">
              <a:xfrm>
                <a:off x="3344" y="1758"/>
                <a:ext cx="10" cy="16"/>
              </a:xfrm>
              <a:custGeom>
                <a:avLst/>
                <a:gdLst>
                  <a:gd name="T0" fmla="*/ 7 w 10"/>
                  <a:gd name="T1" fmla="*/ 14 h 16"/>
                  <a:gd name="T2" fmla="*/ 7 w 10"/>
                  <a:gd name="T3" fmla="*/ 12 h 16"/>
                  <a:gd name="T4" fmla="*/ 7 w 10"/>
                  <a:gd name="T5" fmla="*/ 12 h 16"/>
                  <a:gd name="T6" fmla="*/ 10 w 10"/>
                  <a:gd name="T7" fmla="*/ 9 h 16"/>
                  <a:gd name="T8" fmla="*/ 7 w 10"/>
                  <a:gd name="T9" fmla="*/ 7 h 16"/>
                  <a:gd name="T10" fmla="*/ 10 w 10"/>
                  <a:gd name="T11" fmla="*/ 5 h 16"/>
                  <a:gd name="T12" fmla="*/ 10 w 10"/>
                  <a:gd name="T13" fmla="*/ 5 h 16"/>
                  <a:gd name="T14" fmla="*/ 10 w 10"/>
                  <a:gd name="T15" fmla="*/ 2 h 16"/>
                  <a:gd name="T16" fmla="*/ 10 w 10"/>
                  <a:gd name="T17" fmla="*/ 2 h 16"/>
                  <a:gd name="T18" fmla="*/ 10 w 10"/>
                  <a:gd name="T19" fmla="*/ 2 h 16"/>
                  <a:gd name="T20" fmla="*/ 7 w 10"/>
                  <a:gd name="T21" fmla="*/ 2 h 16"/>
                  <a:gd name="T22" fmla="*/ 7 w 10"/>
                  <a:gd name="T23" fmla="*/ 0 h 16"/>
                  <a:gd name="T24" fmla="*/ 7 w 10"/>
                  <a:gd name="T25" fmla="*/ 0 h 16"/>
                  <a:gd name="T26" fmla="*/ 5 w 10"/>
                  <a:gd name="T27" fmla="*/ 0 h 16"/>
                  <a:gd name="T28" fmla="*/ 5 w 10"/>
                  <a:gd name="T29" fmla="*/ 0 h 16"/>
                  <a:gd name="T30" fmla="*/ 3 w 10"/>
                  <a:gd name="T31" fmla="*/ 0 h 16"/>
                  <a:gd name="T32" fmla="*/ 3 w 10"/>
                  <a:gd name="T33" fmla="*/ 0 h 16"/>
                  <a:gd name="T34" fmla="*/ 3 w 10"/>
                  <a:gd name="T35" fmla="*/ 2 h 16"/>
                  <a:gd name="T36" fmla="*/ 0 w 10"/>
                  <a:gd name="T37" fmla="*/ 5 h 16"/>
                  <a:gd name="T38" fmla="*/ 0 w 10"/>
                  <a:gd name="T39" fmla="*/ 7 h 16"/>
                  <a:gd name="T40" fmla="*/ 3 w 10"/>
                  <a:gd name="T41" fmla="*/ 7 h 16"/>
                  <a:gd name="T42" fmla="*/ 0 w 10"/>
                  <a:gd name="T43" fmla="*/ 9 h 16"/>
                  <a:gd name="T44" fmla="*/ 5 w 10"/>
                  <a:gd name="T45" fmla="*/ 9 h 16"/>
                  <a:gd name="T46" fmla="*/ 5 w 10"/>
                  <a:gd name="T47" fmla="*/ 9 h 16"/>
                  <a:gd name="T48" fmla="*/ 5 w 10"/>
                  <a:gd name="T49" fmla="*/ 9 h 16"/>
                  <a:gd name="T50" fmla="*/ 5 w 10"/>
                  <a:gd name="T51" fmla="*/ 9 h 16"/>
                  <a:gd name="T52" fmla="*/ 3 w 10"/>
                  <a:gd name="T53" fmla="*/ 9 h 16"/>
                  <a:gd name="T54" fmla="*/ 3 w 10"/>
                  <a:gd name="T55" fmla="*/ 12 h 16"/>
                  <a:gd name="T56" fmla="*/ 3 w 10"/>
                  <a:gd name="T57" fmla="*/ 12 h 16"/>
                  <a:gd name="T58" fmla="*/ 0 w 10"/>
                  <a:gd name="T59" fmla="*/ 14 h 16"/>
                  <a:gd name="T60" fmla="*/ 0 w 10"/>
                  <a:gd name="T61" fmla="*/ 14 h 16"/>
                  <a:gd name="T62" fmla="*/ 0 w 10"/>
                  <a:gd name="T63" fmla="*/ 14 h 16"/>
                  <a:gd name="T64" fmla="*/ 0 w 10"/>
                  <a:gd name="T65" fmla="*/ 16 h 16"/>
                  <a:gd name="T66" fmla="*/ 0 w 10"/>
                  <a:gd name="T67" fmla="*/ 16 h 16"/>
                  <a:gd name="T68" fmla="*/ 5 w 10"/>
                  <a:gd name="T69" fmla="*/ 14 h 16"/>
                  <a:gd name="T70" fmla="*/ 7 w 10"/>
                  <a:gd name="T71" fmla="*/ 14 h 16"/>
                  <a:gd name="T72" fmla="*/ 7 w 10"/>
                  <a:gd name="T73" fmla="*/ 14 h 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"/>
                  <a:gd name="T112" fmla="*/ 0 h 16"/>
                  <a:gd name="T113" fmla="*/ 10 w 10"/>
                  <a:gd name="T114" fmla="*/ 16 h 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" h="16">
                    <a:moveTo>
                      <a:pt x="7" y="14"/>
                    </a:moveTo>
                    <a:lnTo>
                      <a:pt x="7" y="12"/>
                    </a:lnTo>
                    <a:lnTo>
                      <a:pt x="10" y="9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5" y="1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73" name="Freeform 6"/>
              <p:cNvSpPr>
                <a:spLocks/>
              </p:cNvSpPr>
              <p:nvPr/>
            </p:nvSpPr>
            <p:spPr bwMode="auto">
              <a:xfrm>
                <a:off x="3344" y="1758"/>
                <a:ext cx="10" cy="16"/>
              </a:xfrm>
              <a:custGeom>
                <a:avLst/>
                <a:gdLst>
                  <a:gd name="T0" fmla="*/ 7 w 10"/>
                  <a:gd name="T1" fmla="*/ 14 h 16"/>
                  <a:gd name="T2" fmla="*/ 7 w 10"/>
                  <a:gd name="T3" fmla="*/ 12 h 16"/>
                  <a:gd name="T4" fmla="*/ 7 w 10"/>
                  <a:gd name="T5" fmla="*/ 12 h 16"/>
                  <a:gd name="T6" fmla="*/ 10 w 10"/>
                  <a:gd name="T7" fmla="*/ 9 h 16"/>
                  <a:gd name="T8" fmla="*/ 7 w 10"/>
                  <a:gd name="T9" fmla="*/ 7 h 16"/>
                  <a:gd name="T10" fmla="*/ 10 w 10"/>
                  <a:gd name="T11" fmla="*/ 5 h 16"/>
                  <a:gd name="T12" fmla="*/ 10 w 10"/>
                  <a:gd name="T13" fmla="*/ 5 h 16"/>
                  <a:gd name="T14" fmla="*/ 10 w 10"/>
                  <a:gd name="T15" fmla="*/ 2 h 16"/>
                  <a:gd name="T16" fmla="*/ 10 w 10"/>
                  <a:gd name="T17" fmla="*/ 2 h 16"/>
                  <a:gd name="T18" fmla="*/ 10 w 10"/>
                  <a:gd name="T19" fmla="*/ 2 h 16"/>
                  <a:gd name="T20" fmla="*/ 7 w 10"/>
                  <a:gd name="T21" fmla="*/ 2 h 16"/>
                  <a:gd name="T22" fmla="*/ 7 w 10"/>
                  <a:gd name="T23" fmla="*/ 0 h 16"/>
                  <a:gd name="T24" fmla="*/ 7 w 10"/>
                  <a:gd name="T25" fmla="*/ 0 h 16"/>
                  <a:gd name="T26" fmla="*/ 5 w 10"/>
                  <a:gd name="T27" fmla="*/ 0 h 16"/>
                  <a:gd name="T28" fmla="*/ 5 w 10"/>
                  <a:gd name="T29" fmla="*/ 0 h 16"/>
                  <a:gd name="T30" fmla="*/ 3 w 10"/>
                  <a:gd name="T31" fmla="*/ 0 h 16"/>
                  <a:gd name="T32" fmla="*/ 3 w 10"/>
                  <a:gd name="T33" fmla="*/ 0 h 16"/>
                  <a:gd name="T34" fmla="*/ 3 w 10"/>
                  <a:gd name="T35" fmla="*/ 2 h 16"/>
                  <a:gd name="T36" fmla="*/ 0 w 10"/>
                  <a:gd name="T37" fmla="*/ 5 h 16"/>
                  <a:gd name="T38" fmla="*/ 0 w 10"/>
                  <a:gd name="T39" fmla="*/ 7 h 16"/>
                  <a:gd name="T40" fmla="*/ 3 w 10"/>
                  <a:gd name="T41" fmla="*/ 7 h 16"/>
                  <a:gd name="T42" fmla="*/ 0 w 10"/>
                  <a:gd name="T43" fmla="*/ 9 h 16"/>
                  <a:gd name="T44" fmla="*/ 5 w 10"/>
                  <a:gd name="T45" fmla="*/ 9 h 16"/>
                  <a:gd name="T46" fmla="*/ 5 w 10"/>
                  <a:gd name="T47" fmla="*/ 9 h 16"/>
                  <a:gd name="T48" fmla="*/ 5 w 10"/>
                  <a:gd name="T49" fmla="*/ 9 h 16"/>
                  <a:gd name="T50" fmla="*/ 5 w 10"/>
                  <a:gd name="T51" fmla="*/ 9 h 16"/>
                  <a:gd name="T52" fmla="*/ 3 w 10"/>
                  <a:gd name="T53" fmla="*/ 9 h 16"/>
                  <a:gd name="T54" fmla="*/ 3 w 10"/>
                  <a:gd name="T55" fmla="*/ 12 h 16"/>
                  <a:gd name="T56" fmla="*/ 3 w 10"/>
                  <a:gd name="T57" fmla="*/ 12 h 16"/>
                  <a:gd name="T58" fmla="*/ 0 w 10"/>
                  <a:gd name="T59" fmla="*/ 14 h 16"/>
                  <a:gd name="T60" fmla="*/ 0 w 10"/>
                  <a:gd name="T61" fmla="*/ 14 h 16"/>
                  <a:gd name="T62" fmla="*/ 0 w 10"/>
                  <a:gd name="T63" fmla="*/ 14 h 16"/>
                  <a:gd name="T64" fmla="*/ 0 w 10"/>
                  <a:gd name="T65" fmla="*/ 16 h 16"/>
                  <a:gd name="T66" fmla="*/ 0 w 10"/>
                  <a:gd name="T67" fmla="*/ 16 h 16"/>
                  <a:gd name="T68" fmla="*/ 5 w 10"/>
                  <a:gd name="T69" fmla="*/ 14 h 16"/>
                  <a:gd name="T70" fmla="*/ 7 w 10"/>
                  <a:gd name="T71" fmla="*/ 14 h 16"/>
                  <a:gd name="T72" fmla="*/ 7 w 10"/>
                  <a:gd name="T73" fmla="*/ 14 h 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"/>
                  <a:gd name="T112" fmla="*/ 0 h 16"/>
                  <a:gd name="T113" fmla="*/ 10 w 10"/>
                  <a:gd name="T114" fmla="*/ 16 h 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" h="16">
                    <a:moveTo>
                      <a:pt x="7" y="14"/>
                    </a:moveTo>
                    <a:lnTo>
                      <a:pt x="7" y="12"/>
                    </a:lnTo>
                    <a:lnTo>
                      <a:pt x="10" y="9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5" y="14"/>
                    </a:lnTo>
                    <a:lnTo>
                      <a:pt x="7" y="1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74" name="Freeform 7"/>
              <p:cNvSpPr>
                <a:spLocks/>
              </p:cNvSpPr>
              <p:nvPr/>
            </p:nvSpPr>
            <p:spPr bwMode="auto">
              <a:xfrm>
                <a:off x="3335" y="1770"/>
                <a:ext cx="4" cy="7"/>
              </a:xfrm>
              <a:custGeom>
                <a:avLst/>
                <a:gdLst>
                  <a:gd name="T0" fmla="*/ 0 w 4"/>
                  <a:gd name="T1" fmla="*/ 7 h 7"/>
                  <a:gd name="T2" fmla="*/ 2 w 4"/>
                  <a:gd name="T3" fmla="*/ 4 h 7"/>
                  <a:gd name="T4" fmla="*/ 2 w 4"/>
                  <a:gd name="T5" fmla="*/ 4 h 7"/>
                  <a:gd name="T6" fmla="*/ 4 w 4"/>
                  <a:gd name="T7" fmla="*/ 2 h 7"/>
                  <a:gd name="T8" fmla="*/ 2 w 4"/>
                  <a:gd name="T9" fmla="*/ 0 h 7"/>
                  <a:gd name="T10" fmla="*/ 0 w 4"/>
                  <a:gd name="T11" fmla="*/ 4 h 7"/>
                  <a:gd name="T12" fmla="*/ 0 w 4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0" y="7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75" name="Freeform 8"/>
              <p:cNvSpPr>
                <a:spLocks/>
              </p:cNvSpPr>
              <p:nvPr/>
            </p:nvSpPr>
            <p:spPr bwMode="auto">
              <a:xfrm>
                <a:off x="3335" y="1770"/>
                <a:ext cx="4" cy="7"/>
              </a:xfrm>
              <a:custGeom>
                <a:avLst/>
                <a:gdLst>
                  <a:gd name="T0" fmla="*/ 0 w 4"/>
                  <a:gd name="T1" fmla="*/ 7 h 7"/>
                  <a:gd name="T2" fmla="*/ 2 w 4"/>
                  <a:gd name="T3" fmla="*/ 4 h 7"/>
                  <a:gd name="T4" fmla="*/ 2 w 4"/>
                  <a:gd name="T5" fmla="*/ 4 h 7"/>
                  <a:gd name="T6" fmla="*/ 4 w 4"/>
                  <a:gd name="T7" fmla="*/ 2 h 7"/>
                  <a:gd name="T8" fmla="*/ 2 w 4"/>
                  <a:gd name="T9" fmla="*/ 0 h 7"/>
                  <a:gd name="T10" fmla="*/ 0 w 4"/>
                  <a:gd name="T11" fmla="*/ 4 h 7"/>
                  <a:gd name="T12" fmla="*/ 0 w 4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0" y="7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76" name="Line 9"/>
              <p:cNvSpPr>
                <a:spLocks noChangeShapeType="1"/>
              </p:cNvSpPr>
              <p:nvPr/>
            </p:nvSpPr>
            <p:spPr bwMode="auto">
              <a:xfrm>
                <a:off x="2879" y="219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7" name="Line 10"/>
              <p:cNvSpPr>
                <a:spLocks noChangeShapeType="1"/>
              </p:cNvSpPr>
              <p:nvPr/>
            </p:nvSpPr>
            <p:spPr bwMode="auto">
              <a:xfrm>
                <a:off x="2879" y="219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8" name="Line 11"/>
              <p:cNvSpPr>
                <a:spLocks noChangeShapeType="1"/>
              </p:cNvSpPr>
              <p:nvPr/>
            </p:nvSpPr>
            <p:spPr bwMode="auto">
              <a:xfrm>
                <a:off x="2879" y="219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9" name="Line 12"/>
              <p:cNvSpPr>
                <a:spLocks noChangeShapeType="1"/>
              </p:cNvSpPr>
              <p:nvPr/>
            </p:nvSpPr>
            <p:spPr bwMode="auto">
              <a:xfrm>
                <a:off x="2879" y="219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0" name="Freeform 13"/>
              <p:cNvSpPr>
                <a:spLocks/>
              </p:cNvSpPr>
              <p:nvPr/>
            </p:nvSpPr>
            <p:spPr bwMode="auto">
              <a:xfrm>
                <a:off x="1743" y="1883"/>
                <a:ext cx="144" cy="45"/>
              </a:xfrm>
              <a:custGeom>
                <a:avLst/>
                <a:gdLst>
                  <a:gd name="T0" fmla="*/ 106 w 144"/>
                  <a:gd name="T1" fmla="*/ 21 h 45"/>
                  <a:gd name="T2" fmla="*/ 113 w 144"/>
                  <a:gd name="T3" fmla="*/ 26 h 45"/>
                  <a:gd name="T4" fmla="*/ 118 w 144"/>
                  <a:gd name="T5" fmla="*/ 26 h 45"/>
                  <a:gd name="T6" fmla="*/ 122 w 144"/>
                  <a:gd name="T7" fmla="*/ 26 h 45"/>
                  <a:gd name="T8" fmla="*/ 122 w 144"/>
                  <a:gd name="T9" fmla="*/ 31 h 45"/>
                  <a:gd name="T10" fmla="*/ 125 w 144"/>
                  <a:gd name="T11" fmla="*/ 33 h 45"/>
                  <a:gd name="T12" fmla="*/ 134 w 144"/>
                  <a:gd name="T13" fmla="*/ 36 h 45"/>
                  <a:gd name="T14" fmla="*/ 141 w 144"/>
                  <a:gd name="T15" fmla="*/ 38 h 45"/>
                  <a:gd name="T16" fmla="*/ 134 w 144"/>
                  <a:gd name="T17" fmla="*/ 43 h 45"/>
                  <a:gd name="T18" fmla="*/ 125 w 144"/>
                  <a:gd name="T19" fmla="*/ 45 h 45"/>
                  <a:gd name="T20" fmla="*/ 108 w 144"/>
                  <a:gd name="T21" fmla="*/ 43 h 45"/>
                  <a:gd name="T22" fmla="*/ 96 w 144"/>
                  <a:gd name="T23" fmla="*/ 45 h 45"/>
                  <a:gd name="T24" fmla="*/ 96 w 144"/>
                  <a:gd name="T25" fmla="*/ 43 h 45"/>
                  <a:gd name="T26" fmla="*/ 106 w 144"/>
                  <a:gd name="T27" fmla="*/ 38 h 45"/>
                  <a:gd name="T28" fmla="*/ 104 w 144"/>
                  <a:gd name="T29" fmla="*/ 36 h 45"/>
                  <a:gd name="T30" fmla="*/ 89 w 144"/>
                  <a:gd name="T31" fmla="*/ 31 h 45"/>
                  <a:gd name="T32" fmla="*/ 85 w 144"/>
                  <a:gd name="T33" fmla="*/ 26 h 45"/>
                  <a:gd name="T34" fmla="*/ 78 w 144"/>
                  <a:gd name="T35" fmla="*/ 21 h 45"/>
                  <a:gd name="T36" fmla="*/ 73 w 144"/>
                  <a:gd name="T37" fmla="*/ 21 h 45"/>
                  <a:gd name="T38" fmla="*/ 61 w 144"/>
                  <a:gd name="T39" fmla="*/ 17 h 45"/>
                  <a:gd name="T40" fmla="*/ 52 w 144"/>
                  <a:gd name="T41" fmla="*/ 14 h 45"/>
                  <a:gd name="T42" fmla="*/ 47 w 144"/>
                  <a:gd name="T43" fmla="*/ 14 h 45"/>
                  <a:gd name="T44" fmla="*/ 42 w 144"/>
                  <a:gd name="T45" fmla="*/ 14 h 45"/>
                  <a:gd name="T46" fmla="*/ 37 w 144"/>
                  <a:gd name="T47" fmla="*/ 12 h 45"/>
                  <a:gd name="T48" fmla="*/ 42 w 144"/>
                  <a:gd name="T49" fmla="*/ 10 h 45"/>
                  <a:gd name="T50" fmla="*/ 40 w 144"/>
                  <a:gd name="T51" fmla="*/ 7 h 45"/>
                  <a:gd name="T52" fmla="*/ 26 w 144"/>
                  <a:gd name="T53" fmla="*/ 7 h 45"/>
                  <a:gd name="T54" fmla="*/ 18 w 144"/>
                  <a:gd name="T55" fmla="*/ 12 h 45"/>
                  <a:gd name="T56" fmla="*/ 11 w 144"/>
                  <a:gd name="T57" fmla="*/ 17 h 45"/>
                  <a:gd name="T58" fmla="*/ 7 w 144"/>
                  <a:gd name="T59" fmla="*/ 19 h 45"/>
                  <a:gd name="T60" fmla="*/ 4 w 144"/>
                  <a:gd name="T61" fmla="*/ 17 h 45"/>
                  <a:gd name="T62" fmla="*/ 4 w 144"/>
                  <a:gd name="T63" fmla="*/ 17 h 45"/>
                  <a:gd name="T64" fmla="*/ 7 w 144"/>
                  <a:gd name="T65" fmla="*/ 14 h 45"/>
                  <a:gd name="T66" fmla="*/ 11 w 144"/>
                  <a:gd name="T67" fmla="*/ 7 h 45"/>
                  <a:gd name="T68" fmla="*/ 21 w 144"/>
                  <a:gd name="T69" fmla="*/ 2 h 45"/>
                  <a:gd name="T70" fmla="*/ 42 w 144"/>
                  <a:gd name="T71" fmla="*/ 0 h 45"/>
                  <a:gd name="T72" fmla="*/ 56 w 144"/>
                  <a:gd name="T73" fmla="*/ 0 h 45"/>
                  <a:gd name="T74" fmla="*/ 63 w 144"/>
                  <a:gd name="T75" fmla="*/ 2 h 45"/>
                  <a:gd name="T76" fmla="*/ 70 w 144"/>
                  <a:gd name="T77" fmla="*/ 7 h 45"/>
                  <a:gd name="T78" fmla="*/ 80 w 144"/>
                  <a:gd name="T79" fmla="*/ 10 h 45"/>
                  <a:gd name="T80" fmla="*/ 85 w 144"/>
                  <a:gd name="T81" fmla="*/ 12 h 45"/>
                  <a:gd name="T82" fmla="*/ 85 w 144"/>
                  <a:gd name="T83" fmla="*/ 12 h 45"/>
                  <a:gd name="T84" fmla="*/ 92 w 144"/>
                  <a:gd name="T85" fmla="*/ 17 h 45"/>
                  <a:gd name="T86" fmla="*/ 101 w 144"/>
                  <a:gd name="T87" fmla="*/ 19 h 4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4"/>
                  <a:gd name="T133" fmla="*/ 0 h 45"/>
                  <a:gd name="T134" fmla="*/ 144 w 144"/>
                  <a:gd name="T135" fmla="*/ 45 h 4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4" h="45">
                    <a:moveTo>
                      <a:pt x="101" y="19"/>
                    </a:moveTo>
                    <a:lnTo>
                      <a:pt x="104" y="21"/>
                    </a:lnTo>
                    <a:lnTo>
                      <a:pt x="106" y="21"/>
                    </a:lnTo>
                    <a:lnTo>
                      <a:pt x="108" y="24"/>
                    </a:lnTo>
                    <a:lnTo>
                      <a:pt x="111" y="26"/>
                    </a:lnTo>
                    <a:lnTo>
                      <a:pt x="113" y="26"/>
                    </a:lnTo>
                    <a:lnTo>
                      <a:pt x="115" y="26"/>
                    </a:lnTo>
                    <a:lnTo>
                      <a:pt x="118" y="26"/>
                    </a:lnTo>
                    <a:lnTo>
                      <a:pt x="120" y="26"/>
                    </a:lnTo>
                    <a:lnTo>
                      <a:pt x="122" y="26"/>
                    </a:lnTo>
                    <a:lnTo>
                      <a:pt x="122" y="28"/>
                    </a:lnTo>
                    <a:lnTo>
                      <a:pt x="122" y="31"/>
                    </a:lnTo>
                    <a:lnTo>
                      <a:pt x="122" y="33"/>
                    </a:lnTo>
                    <a:lnTo>
                      <a:pt x="125" y="33"/>
                    </a:lnTo>
                    <a:lnTo>
                      <a:pt x="132" y="33"/>
                    </a:lnTo>
                    <a:lnTo>
                      <a:pt x="134" y="33"/>
                    </a:lnTo>
                    <a:lnTo>
                      <a:pt x="134" y="36"/>
                    </a:lnTo>
                    <a:lnTo>
                      <a:pt x="137" y="36"/>
                    </a:lnTo>
                    <a:lnTo>
                      <a:pt x="139" y="38"/>
                    </a:lnTo>
                    <a:lnTo>
                      <a:pt x="141" y="38"/>
                    </a:lnTo>
                    <a:lnTo>
                      <a:pt x="144" y="38"/>
                    </a:lnTo>
                    <a:lnTo>
                      <a:pt x="144" y="40"/>
                    </a:lnTo>
                    <a:lnTo>
                      <a:pt x="134" y="43"/>
                    </a:lnTo>
                    <a:lnTo>
                      <a:pt x="132" y="43"/>
                    </a:lnTo>
                    <a:lnTo>
                      <a:pt x="127" y="45"/>
                    </a:lnTo>
                    <a:lnTo>
                      <a:pt x="125" y="45"/>
                    </a:lnTo>
                    <a:lnTo>
                      <a:pt x="122" y="43"/>
                    </a:lnTo>
                    <a:lnTo>
                      <a:pt x="120" y="43"/>
                    </a:lnTo>
                    <a:lnTo>
                      <a:pt x="108" y="43"/>
                    </a:lnTo>
                    <a:lnTo>
                      <a:pt x="101" y="43"/>
                    </a:lnTo>
                    <a:lnTo>
                      <a:pt x="99" y="45"/>
                    </a:lnTo>
                    <a:lnTo>
                      <a:pt x="96" y="45"/>
                    </a:lnTo>
                    <a:lnTo>
                      <a:pt x="96" y="43"/>
                    </a:lnTo>
                    <a:lnTo>
                      <a:pt x="99" y="40"/>
                    </a:lnTo>
                    <a:lnTo>
                      <a:pt x="101" y="38"/>
                    </a:lnTo>
                    <a:lnTo>
                      <a:pt x="106" y="38"/>
                    </a:lnTo>
                    <a:lnTo>
                      <a:pt x="106" y="36"/>
                    </a:lnTo>
                    <a:lnTo>
                      <a:pt x="104" y="36"/>
                    </a:lnTo>
                    <a:lnTo>
                      <a:pt x="99" y="33"/>
                    </a:lnTo>
                    <a:lnTo>
                      <a:pt x="92" y="33"/>
                    </a:lnTo>
                    <a:lnTo>
                      <a:pt x="89" y="31"/>
                    </a:lnTo>
                    <a:lnTo>
                      <a:pt x="87" y="31"/>
                    </a:lnTo>
                    <a:lnTo>
                      <a:pt x="87" y="28"/>
                    </a:lnTo>
                    <a:lnTo>
                      <a:pt x="85" y="26"/>
                    </a:lnTo>
                    <a:lnTo>
                      <a:pt x="85" y="24"/>
                    </a:lnTo>
                    <a:lnTo>
                      <a:pt x="82" y="21"/>
                    </a:lnTo>
                    <a:lnTo>
                      <a:pt x="78" y="21"/>
                    </a:lnTo>
                    <a:lnTo>
                      <a:pt x="75" y="21"/>
                    </a:lnTo>
                    <a:lnTo>
                      <a:pt x="73" y="21"/>
                    </a:lnTo>
                    <a:lnTo>
                      <a:pt x="68" y="19"/>
                    </a:lnTo>
                    <a:lnTo>
                      <a:pt x="63" y="19"/>
                    </a:lnTo>
                    <a:lnTo>
                      <a:pt x="61" y="17"/>
                    </a:lnTo>
                    <a:lnTo>
                      <a:pt x="59" y="14"/>
                    </a:lnTo>
                    <a:lnTo>
                      <a:pt x="52" y="14"/>
                    </a:lnTo>
                    <a:lnTo>
                      <a:pt x="49" y="14"/>
                    </a:lnTo>
                    <a:lnTo>
                      <a:pt x="47" y="14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37" y="12"/>
                    </a:lnTo>
                    <a:lnTo>
                      <a:pt x="42" y="10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4" y="17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11" y="7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21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2"/>
                    </a:lnTo>
                    <a:lnTo>
                      <a:pt x="59" y="2"/>
                    </a:lnTo>
                    <a:lnTo>
                      <a:pt x="63" y="2"/>
                    </a:lnTo>
                    <a:lnTo>
                      <a:pt x="66" y="2"/>
                    </a:lnTo>
                    <a:lnTo>
                      <a:pt x="68" y="5"/>
                    </a:lnTo>
                    <a:lnTo>
                      <a:pt x="70" y="7"/>
                    </a:lnTo>
                    <a:lnTo>
                      <a:pt x="73" y="10"/>
                    </a:lnTo>
                    <a:lnTo>
                      <a:pt x="75" y="10"/>
                    </a:lnTo>
                    <a:lnTo>
                      <a:pt x="80" y="10"/>
                    </a:lnTo>
                    <a:lnTo>
                      <a:pt x="82" y="10"/>
                    </a:lnTo>
                    <a:lnTo>
                      <a:pt x="85" y="10"/>
                    </a:lnTo>
                    <a:lnTo>
                      <a:pt x="85" y="12"/>
                    </a:lnTo>
                    <a:lnTo>
                      <a:pt x="87" y="14"/>
                    </a:lnTo>
                    <a:lnTo>
                      <a:pt x="89" y="14"/>
                    </a:lnTo>
                    <a:lnTo>
                      <a:pt x="92" y="17"/>
                    </a:lnTo>
                    <a:lnTo>
                      <a:pt x="96" y="19"/>
                    </a:lnTo>
                    <a:lnTo>
                      <a:pt x="101" y="1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81" name="Freeform 14"/>
              <p:cNvSpPr>
                <a:spLocks/>
              </p:cNvSpPr>
              <p:nvPr/>
            </p:nvSpPr>
            <p:spPr bwMode="auto">
              <a:xfrm>
                <a:off x="1743" y="1883"/>
                <a:ext cx="144" cy="45"/>
              </a:xfrm>
              <a:custGeom>
                <a:avLst/>
                <a:gdLst>
                  <a:gd name="T0" fmla="*/ 106 w 144"/>
                  <a:gd name="T1" fmla="*/ 21 h 45"/>
                  <a:gd name="T2" fmla="*/ 113 w 144"/>
                  <a:gd name="T3" fmla="*/ 26 h 45"/>
                  <a:gd name="T4" fmla="*/ 118 w 144"/>
                  <a:gd name="T5" fmla="*/ 26 h 45"/>
                  <a:gd name="T6" fmla="*/ 122 w 144"/>
                  <a:gd name="T7" fmla="*/ 26 h 45"/>
                  <a:gd name="T8" fmla="*/ 122 w 144"/>
                  <a:gd name="T9" fmla="*/ 31 h 45"/>
                  <a:gd name="T10" fmla="*/ 125 w 144"/>
                  <a:gd name="T11" fmla="*/ 33 h 45"/>
                  <a:gd name="T12" fmla="*/ 134 w 144"/>
                  <a:gd name="T13" fmla="*/ 36 h 45"/>
                  <a:gd name="T14" fmla="*/ 141 w 144"/>
                  <a:gd name="T15" fmla="*/ 38 h 45"/>
                  <a:gd name="T16" fmla="*/ 134 w 144"/>
                  <a:gd name="T17" fmla="*/ 43 h 45"/>
                  <a:gd name="T18" fmla="*/ 125 w 144"/>
                  <a:gd name="T19" fmla="*/ 45 h 45"/>
                  <a:gd name="T20" fmla="*/ 108 w 144"/>
                  <a:gd name="T21" fmla="*/ 43 h 45"/>
                  <a:gd name="T22" fmla="*/ 96 w 144"/>
                  <a:gd name="T23" fmla="*/ 45 h 45"/>
                  <a:gd name="T24" fmla="*/ 96 w 144"/>
                  <a:gd name="T25" fmla="*/ 43 h 45"/>
                  <a:gd name="T26" fmla="*/ 106 w 144"/>
                  <a:gd name="T27" fmla="*/ 38 h 45"/>
                  <a:gd name="T28" fmla="*/ 104 w 144"/>
                  <a:gd name="T29" fmla="*/ 36 h 45"/>
                  <a:gd name="T30" fmla="*/ 89 w 144"/>
                  <a:gd name="T31" fmla="*/ 31 h 45"/>
                  <a:gd name="T32" fmla="*/ 85 w 144"/>
                  <a:gd name="T33" fmla="*/ 26 h 45"/>
                  <a:gd name="T34" fmla="*/ 78 w 144"/>
                  <a:gd name="T35" fmla="*/ 21 h 45"/>
                  <a:gd name="T36" fmla="*/ 73 w 144"/>
                  <a:gd name="T37" fmla="*/ 21 h 45"/>
                  <a:gd name="T38" fmla="*/ 61 w 144"/>
                  <a:gd name="T39" fmla="*/ 17 h 45"/>
                  <a:gd name="T40" fmla="*/ 52 w 144"/>
                  <a:gd name="T41" fmla="*/ 14 h 45"/>
                  <a:gd name="T42" fmla="*/ 47 w 144"/>
                  <a:gd name="T43" fmla="*/ 14 h 45"/>
                  <a:gd name="T44" fmla="*/ 42 w 144"/>
                  <a:gd name="T45" fmla="*/ 14 h 45"/>
                  <a:gd name="T46" fmla="*/ 37 w 144"/>
                  <a:gd name="T47" fmla="*/ 12 h 45"/>
                  <a:gd name="T48" fmla="*/ 42 w 144"/>
                  <a:gd name="T49" fmla="*/ 10 h 45"/>
                  <a:gd name="T50" fmla="*/ 40 w 144"/>
                  <a:gd name="T51" fmla="*/ 7 h 45"/>
                  <a:gd name="T52" fmla="*/ 26 w 144"/>
                  <a:gd name="T53" fmla="*/ 7 h 45"/>
                  <a:gd name="T54" fmla="*/ 18 w 144"/>
                  <a:gd name="T55" fmla="*/ 12 h 45"/>
                  <a:gd name="T56" fmla="*/ 11 w 144"/>
                  <a:gd name="T57" fmla="*/ 17 h 45"/>
                  <a:gd name="T58" fmla="*/ 7 w 144"/>
                  <a:gd name="T59" fmla="*/ 19 h 45"/>
                  <a:gd name="T60" fmla="*/ 4 w 144"/>
                  <a:gd name="T61" fmla="*/ 17 h 45"/>
                  <a:gd name="T62" fmla="*/ 4 w 144"/>
                  <a:gd name="T63" fmla="*/ 17 h 45"/>
                  <a:gd name="T64" fmla="*/ 7 w 144"/>
                  <a:gd name="T65" fmla="*/ 14 h 45"/>
                  <a:gd name="T66" fmla="*/ 11 w 144"/>
                  <a:gd name="T67" fmla="*/ 7 h 45"/>
                  <a:gd name="T68" fmla="*/ 21 w 144"/>
                  <a:gd name="T69" fmla="*/ 2 h 45"/>
                  <a:gd name="T70" fmla="*/ 42 w 144"/>
                  <a:gd name="T71" fmla="*/ 0 h 45"/>
                  <a:gd name="T72" fmla="*/ 56 w 144"/>
                  <a:gd name="T73" fmla="*/ 0 h 45"/>
                  <a:gd name="T74" fmla="*/ 63 w 144"/>
                  <a:gd name="T75" fmla="*/ 2 h 45"/>
                  <a:gd name="T76" fmla="*/ 70 w 144"/>
                  <a:gd name="T77" fmla="*/ 7 h 45"/>
                  <a:gd name="T78" fmla="*/ 80 w 144"/>
                  <a:gd name="T79" fmla="*/ 10 h 45"/>
                  <a:gd name="T80" fmla="*/ 85 w 144"/>
                  <a:gd name="T81" fmla="*/ 12 h 45"/>
                  <a:gd name="T82" fmla="*/ 85 w 144"/>
                  <a:gd name="T83" fmla="*/ 12 h 45"/>
                  <a:gd name="T84" fmla="*/ 92 w 144"/>
                  <a:gd name="T85" fmla="*/ 17 h 45"/>
                  <a:gd name="T86" fmla="*/ 101 w 144"/>
                  <a:gd name="T87" fmla="*/ 19 h 4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4"/>
                  <a:gd name="T133" fmla="*/ 0 h 45"/>
                  <a:gd name="T134" fmla="*/ 144 w 144"/>
                  <a:gd name="T135" fmla="*/ 45 h 4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4" h="45">
                    <a:moveTo>
                      <a:pt x="101" y="19"/>
                    </a:moveTo>
                    <a:lnTo>
                      <a:pt x="104" y="21"/>
                    </a:lnTo>
                    <a:lnTo>
                      <a:pt x="106" y="21"/>
                    </a:lnTo>
                    <a:lnTo>
                      <a:pt x="108" y="24"/>
                    </a:lnTo>
                    <a:lnTo>
                      <a:pt x="111" y="26"/>
                    </a:lnTo>
                    <a:lnTo>
                      <a:pt x="113" y="26"/>
                    </a:lnTo>
                    <a:lnTo>
                      <a:pt x="115" y="26"/>
                    </a:lnTo>
                    <a:lnTo>
                      <a:pt x="118" y="26"/>
                    </a:lnTo>
                    <a:lnTo>
                      <a:pt x="120" y="26"/>
                    </a:lnTo>
                    <a:lnTo>
                      <a:pt x="122" y="26"/>
                    </a:lnTo>
                    <a:lnTo>
                      <a:pt x="122" y="28"/>
                    </a:lnTo>
                    <a:lnTo>
                      <a:pt x="122" y="31"/>
                    </a:lnTo>
                    <a:lnTo>
                      <a:pt x="122" y="33"/>
                    </a:lnTo>
                    <a:lnTo>
                      <a:pt x="125" y="33"/>
                    </a:lnTo>
                    <a:lnTo>
                      <a:pt x="132" y="33"/>
                    </a:lnTo>
                    <a:lnTo>
                      <a:pt x="134" y="33"/>
                    </a:lnTo>
                    <a:lnTo>
                      <a:pt x="134" y="36"/>
                    </a:lnTo>
                    <a:lnTo>
                      <a:pt x="137" y="36"/>
                    </a:lnTo>
                    <a:lnTo>
                      <a:pt x="139" y="38"/>
                    </a:lnTo>
                    <a:lnTo>
                      <a:pt x="141" y="38"/>
                    </a:lnTo>
                    <a:lnTo>
                      <a:pt x="144" y="38"/>
                    </a:lnTo>
                    <a:lnTo>
                      <a:pt x="144" y="40"/>
                    </a:lnTo>
                    <a:lnTo>
                      <a:pt x="134" y="43"/>
                    </a:lnTo>
                    <a:lnTo>
                      <a:pt x="132" y="43"/>
                    </a:lnTo>
                    <a:lnTo>
                      <a:pt x="127" y="45"/>
                    </a:lnTo>
                    <a:lnTo>
                      <a:pt x="125" y="45"/>
                    </a:lnTo>
                    <a:lnTo>
                      <a:pt x="122" y="43"/>
                    </a:lnTo>
                    <a:lnTo>
                      <a:pt x="120" y="43"/>
                    </a:lnTo>
                    <a:lnTo>
                      <a:pt x="108" y="43"/>
                    </a:lnTo>
                    <a:lnTo>
                      <a:pt x="101" y="43"/>
                    </a:lnTo>
                    <a:lnTo>
                      <a:pt x="99" y="45"/>
                    </a:lnTo>
                    <a:lnTo>
                      <a:pt x="96" y="45"/>
                    </a:lnTo>
                    <a:lnTo>
                      <a:pt x="96" y="43"/>
                    </a:lnTo>
                    <a:lnTo>
                      <a:pt x="99" y="40"/>
                    </a:lnTo>
                    <a:lnTo>
                      <a:pt x="101" y="38"/>
                    </a:lnTo>
                    <a:lnTo>
                      <a:pt x="106" y="38"/>
                    </a:lnTo>
                    <a:lnTo>
                      <a:pt x="106" y="36"/>
                    </a:lnTo>
                    <a:lnTo>
                      <a:pt x="104" y="36"/>
                    </a:lnTo>
                    <a:lnTo>
                      <a:pt x="99" y="33"/>
                    </a:lnTo>
                    <a:lnTo>
                      <a:pt x="92" y="33"/>
                    </a:lnTo>
                    <a:lnTo>
                      <a:pt x="89" y="31"/>
                    </a:lnTo>
                    <a:lnTo>
                      <a:pt x="87" y="31"/>
                    </a:lnTo>
                    <a:lnTo>
                      <a:pt x="87" y="28"/>
                    </a:lnTo>
                    <a:lnTo>
                      <a:pt x="85" y="26"/>
                    </a:lnTo>
                    <a:lnTo>
                      <a:pt x="85" y="24"/>
                    </a:lnTo>
                    <a:lnTo>
                      <a:pt x="82" y="21"/>
                    </a:lnTo>
                    <a:lnTo>
                      <a:pt x="78" y="21"/>
                    </a:lnTo>
                    <a:lnTo>
                      <a:pt x="75" y="21"/>
                    </a:lnTo>
                    <a:lnTo>
                      <a:pt x="73" y="21"/>
                    </a:lnTo>
                    <a:lnTo>
                      <a:pt x="68" y="19"/>
                    </a:lnTo>
                    <a:lnTo>
                      <a:pt x="63" y="19"/>
                    </a:lnTo>
                    <a:lnTo>
                      <a:pt x="61" y="17"/>
                    </a:lnTo>
                    <a:lnTo>
                      <a:pt x="59" y="14"/>
                    </a:lnTo>
                    <a:lnTo>
                      <a:pt x="52" y="14"/>
                    </a:lnTo>
                    <a:lnTo>
                      <a:pt x="49" y="14"/>
                    </a:lnTo>
                    <a:lnTo>
                      <a:pt x="47" y="14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37" y="12"/>
                    </a:lnTo>
                    <a:lnTo>
                      <a:pt x="42" y="10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4" y="17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11" y="7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21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2"/>
                    </a:lnTo>
                    <a:lnTo>
                      <a:pt x="59" y="2"/>
                    </a:lnTo>
                    <a:lnTo>
                      <a:pt x="63" y="2"/>
                    </a:lnTo>
                    <a:lnTo>
                      <a:pt x="66" y="2"/>
                    </a:lnTo>
                    <a:lnTo>
                      <a:pt x="68" y="5"/>
                    </a:lnTo>
                    <a:lnTo>
                      <a:pt x="70" y="7"/>
                    </a:lnTo>
                    <a:lnTo>
                      <a:pt x="73" y="10"/>
                    </a:lnTo>
                    <a:lnTo>
                      <a:pt x="75" y="10"/>
                    </a:lnTo>
                    <a:lnTo>
                      <a:pt x="80" y="10"/>
                    </a:lnTo>
                    <a:lnTo>
                      <a:pt x="82" y="10"/>
                    </a:lnTo>
                    <a:lnTo>
                      <a:pt x="85" y="10"/>
                    </a:lnTo>
                    <a:lnTo>
                      <a:pt x="85" y="12"/>
                    </a:lnTo>
                    <a:lnTo>
                      <a:pt x="87" y="14"/>
                    </a:lnTo>
                    <a:lnTo>
                      <a:pt x="89" y="14"/>
                    </a:lnTo>
                    <a:lnTo>
                      <a:pt x="92" y="17"/>
                    </a:lnTo>
                    <a:lnTo>
                      <a:pt x="96" y="19"/>
                    </a:lnTo>
                    <a:lnTo>
                      <a:pt x="101" y="1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82" name="Freeform 15"/>
              <p:cNvSpPr>
                <a:spLocks/>
              </p:cNvSpPr>
              <p:nvPr/>
            </p:nvSpPr>
            <p:spPr bwMode="auto">
              <a:xfrm>
                <a:off x="1766" y="1900"/>
                <a:ext cx="7" cy="7"/>
              </a:xfrm>
              <a:custGeom>
                <a:avLst/>
                <a:gdLst>
                  <a:gd name="T0" fmla="*/ 5 w 7"/>
                  <a:gd name="T1" fmla="*/ 0 h 7"/>
                  <a:gd name="T2" fmla="*/ 5 w 7"/>
                  <a:gd name="T3" fmla="*/ 2 h 7"/>
                  <a:gd name="T4" fmla="*/ 7 w 7"/>
                  <a:gd name="T5" fmla="*/ 2 h 7"/>
                  <a:gd name="T6" fmla="*/ 7 w 7"/>
                  <a:gd name="T7" fmla="*/ 4 h 7"/>
                  <a:gd name="T8" fmla="*/ 3 w 7"/>
                  <a:gd name="T9" fmla="*/ 7 h 7"/>
                  <a:gd name="T10" fmla="*/ 3 w 7"/>
                  <a:gd name="T11" fmla="*/ 7 h 7"/>
                  <a:gd name="T12" fmla="*/ 0 w 7"/>
                  <a:gd name="T13" fmla="*/ 7 h 7"/>
                  <a:gd name="T14" fmla="*/ 0 w 7"/>
                  <a:gd name="T15" fmla="*/ 4 h 7"/>
                  <a:gd name="T16" fmla="*/ 0 w 7"/>
                  <a:gd name="T17" fmla="*/ 4 h 7"/>
                  <a:gd name="T18" fmla="*/ 3 w 7"/>
                  <a:gd name="T19" fmla="*/ 4 h 7"/>
                  <a:gd name="T20" fmla="*/ 3 w 7"/>
                  <a:gd name="T21" fmla="*/ 4 h 7"/>
                  <a:gd name="T22" fmla="*/ 3 w 7"/>
                  <a:gd name="T23" fmla="*/ 2 h 7"/>
                  <a:gd name="T24" fmla="*/ 3 w 7"/>
                  <a:gd name="T25" fmla="*/ 2 h 7"/>
                  <a:gd name="T26" fmla="*/ 3 w 7"/>
                  <a:gd name="T27" fmla="*/ 0 h 7"/>
                  <a:gd name="T28" fmla="*/ 3 w 7"/>
                  <a:gd name="T29" fmla="*/ 0 h 7"/>
                  <a:gd name="T30" fmla="*/ 5 w 7"/>
                  <a:gd name="T31" fmla="*/ 0 h 7"/>
                  <a:gd name="T32" fmla="*/ 5 w 7"/>
                  <a:gd name="T33" fmla="*/ 0 h 7"/>
                  <a:gd name="T34" fmla="*/ 5 w 7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7"/>
                  <a:gd name="T56" fmla="*/ 7 w 7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7">
                    <a:moveTo>
                      <a:pt x="5" y="0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83" name="Freeform 16"/>
              <p:cNvSpPr>
                <a:spLocks/>
              </p:cNvSpPr>
              <p:nvPr/>
            </p:nvSpPr>
            <p:spPr bwMode="auto">
              <a:xfrm>
                <a:off x="1766" y="1900"/>
                <a:ext cx="7" cy="7"/>
              </a:xfrm>
              <a:custGeom>
                <a:avLst/>
                <a:gdLst>
                  <a:gd name="T0" fmla="*/ 5 w 7"/>
                  <a:gd name="T1" fmla="*/ 0 h 7"/>
                  <a:gd name="T2" fmla="*/ 5 w 7"/>
                  <a:gd name="T3" fmla="*/ 2 h 7"/>
                  <a:gd name="T4" fmla="*/ 7 w 7"/>
                  <a:gd name="T5" fmla="*/ 2 h 7"/>
                  <a:gd name="T6" fmla="*/ 7 w 7"/>
                  <a:gd name="T7" fmla="*/ 4 h 7"/>
                  <a:gd name="T8" fmla="*/ 3 w 7"/>
                  <a:gd name="T9" fmla="*/ 7 h 7"/>
                  <a:gd name="T10" fmla="*/ 3 w 7"/>
                  <a:gd name="T11" fmla="*/ 7 h 7"/>
                  <a:gd name="T12" fmla="*/ 0 w 7"/>
                  <a:gd name="T13" fmla="*/ 7 h 7"/>
                  <a:gd name="T14" fmla="*/ 0 w 7"/>
                  <a:gd name="T15" fmla="*/ 4 h 7"/>
                  <a:gd name="T16" fmla="*/ 0 w 7"/>
                  <a:gd name="T17" fmla="*/ 4 h 7"/>
                  <a:gd name="T18" fmla="*/ 3 w 7"/>
                  <a:gd name="T19" fmla="*/ 4 h 7"/>
                  <a:gd name="T20" fmla="*/ 3 w 7"/>
                  <a:gd name="T21" fmla="*/ 4 h 7"/>
                  <a:gd name="T22" fmla="*/ 3 w 7"/>
                  <a:gd name="T23" fmla="*/ 2 h 7"/>
                  <a:gd name="T24" fmla="*/ 3 w 7"/>
                  <a:gd name="T25" fmla="*/ 2 h 7"/>
                  <a:gd name="T26" fmla="*/ 3 w 7"/>
                  <a:gd name="T27" fmla="*/ 0 h 7"/>
                  <a:gd name="T28" fmla="*/ 3 w 7"/>
                  <a:gd name="T29" fmla="*/ 0 h 7"/>
                  <a:gd name="T30" fmla="*/ 5 w 7"/>
                  <a:gd name="T31" fmla="*/ 0 h 7"/>
                  <a:gd name="T32" fmla="*/ 5 w 7"/>
                  <a:gd name="T33" fmla="*/ 0 h 7"/>
                  <a:gd name="T34" fmla="*/ 5 w 7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7"/>
                  <a:gd name="T56" fmla="*/ 7 w 7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7">
                    <a:moveTo>
                      <a:pt x="5" y="0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84" name="Freeform 17"/>
              <p:cNvSpPr>
                <a:spLocks/>
              </p:cNvSpPr>
              <p:nvPr/>
            </p:nvSpPr>
            <p:spPr bwMode="auto">
              <a:xfrm>
                <a:off x="1825" y="1890"/>
                <a:ext cx="14" cy="10"/>
              </a:xfrm>
              <a:custGeom>
                <a:avLst/>
                <a:gdLst>
                  <a:gd name="T0" fmla="*/ 10 w 14"/>
                  <a:gd name="T1" fmla="*/ 5 h 10"/>
                  <a:gd name="T2" fmla="*/ 14 w 14"/>
                  <a:gd name="T3" fmla="*/ 7 h 10"/>
                  <a:gd name="T4" fmla="*/ 14 w 14"/>
                  <a:gd name="T5" fmla="*/ 7 h 10"/>
                  <a:gd name="T6" fmla="*/ 14 w 14"/>
                  <a:gd name="T7" fmla="*/ 10 h 10"/>
                  <a:gd name="T8" fmla="*/ 12 w 14"/>
                  <a:gd name="T9" fmla="*/ 10 h 10"/>
                  <a:gd name="T10" fmla="*/ 10 w 14"/>
                  <a:gd name="T11" fmla="*/ 7 h 10"/>
                  <a:gd name="T12" fmla="*/ 7 w 14"/>
                  <a:gd name="T13" fmla="*/ 5 h 10"/>
                  <a:gd name="T14" fmla="*/ 7 w 14"/>
                  <a:gd name="T15" fmla="*/ 5 h 10"/>
                  <a:gd name="T16" fmla="*/ 3 w 14"/>
                  <a:gd name="T17" fmla="*/ 3 h 10"/>
                  <a:gd name="T18" fmla="*/ 3 w 14"/>
                  <a:gd name="T19" fmla="*/ 3 h 10"/>
                  <a:gd name="T20" fmla="*/ 3 w 14"/>
                  <a:gd name="T21" fmla="*/ 3 h 10"/>
                  <a:gd name="T22" fmla="*/ 0 w 14"/>
                  <a:gd name="T23" fmla="*/ 3 h 10"/>
                  <a:gd name="T24" fmla="*/ 0 w 14"/>
                  <a:gd name="T25" fmla="*/ 0 h 10"/>
                  <a:gd name="T26" fmla="*/ 5 w 14"/>
                  <a:gd name="T27" fmla="*/ 3 h 10"/>
                  <a:gd name="T28" fmla="*/ 10 w 14"/>
                  <a:gd name="T29" fmla="*/ 5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10"/>
                  <a:gd name="T47" fmla="*/ 14 w 14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10">
                    <a:moveTo>
                      <a:pt x="10" y="5"/>
                    </a:moveTo>
                    <a:lnTo>
                      <a:pt x="14" y="7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7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85" name="Freeform 18"/>
              <p:cNvSpPr>
                <a:spLocks/>
              </p:cNvSpPr>
              <p:nvPr/>
            </p:nvSpPr>
            <p:spPr bwMode="auto">
              <a:xfrm>
                <a:off x="1825" y="1890"/>
                <a:ext cx="14" cy="10"/>
              </a:xfrm>
              <a:custGeom>
                <a:avLst/>
                <a:gdLst>
                  <a:gd name="T0" fmla="*/ 10 w 14"/>
                  <a:gd name="T1" fmla="*/ 5 h 10"/>
                  <a:gd name="T2" fmla="*/ 14 w 14"/>
                  <a:gd name="T3" fmla="*/ 7 h 10"/>
                  <a:gd name="T4" fmla="*/ 14 w 14"/>
                  <a:gd name="T5" fmla="*/ 7 h 10"/>
                  <a:gd name="T6" fmla="*/ 14 w 14"/>
                  <a:gd name="T7" fmla="*/ 10 h 10"/>
                  <a:gd name="T8" fmla="*/ 12 w 14"/>
                  <a:gd name="T9" fmla="*/ 10 h 10"/>
                  <a:gd name="T10" fmla="*/ 10 w 14"/>
                  <a:gd name="T11" fmla="*/ 7 h 10"/>
                  <a:gd name="T12" fmla="*/ 7 w 14"/>
                  <a:gd name="T13" fmla="*/ 5 h 10"/>
                  <a:gd name="T14" fmla="*/ 7 w 14"/>
                  <a:gd name="T15" fmla="*/ 5 h 10"/>
                  <a:gd name="T16" fmla="*/ 3 w 14"/>
                  <a:gd name="T17" fmla="*/ 3 h 10"/>
                  <a:gd name="T18" fmla="*/ 3 w 14"/>
                  <a:gd name="T19" fmla="*/ 3 h 10"/>
                  <a:gd name="T20" fmla="*/ 3 w 14"/>
                  <a:gd name="T21" fmla="*/ 3 h 10"/>
                  <a:gd name="T22" fmla="*/ 0 w 14"/>
                  <a:gd name="T23" fmla="*/ 3 h 10"/>
                  <a:gd name="T24" fmla="*/ 0 w 14"/>
                  <a:gd name="T25" fmla="*/ 0 h 10"/>
                  <a:gd name="T26" fmla="*/ 5 w 14"/>
                  <a:gd name="T27" fmla="*/ 3 h 10"/>
                  <a:gd name="T28" fmla="*/ 10 w 14"/>
                  <a:gd name="T29" fmla="*/ 5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10"/>
                  <a:gd name="T47" fmla="*/ 14 w 14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10">
                    <a:moveTo>
                      <a:pt x="10" y="5"/>
                    </a:moveTo>
                    <a:lnTo>
                      <a:pt x="14" y="7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7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0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86" name="Freeform 19"/>
              <p:cNvSpPr>
                <a:spLocks/>
              </p:cNvSpPr>
              <p:nvPr/>
            </p:nvSpPr>
            <p:spPr bwMode="auto">
              <a:xfrm>
                <a:off x="2014" y="2925"/>
                <a:ext cx="14" cy="2"/>
              </a:xfrm>
              <a:custGeom>
                <a:avLst/>
                <a:gdLst>
                  <a:gd name="T0" fmla="*/ 3 w 14"/>
                  <a:gd name="T1" fmla="*/ 0 h 2"/>
                  <a:gd name="T2" fmla="*/ 7 w 14"/>
                  <a:gd name="T3" fmla="*/ 0 h 2"/>
                  <a:gd name="T4" fmla="*/ 10 w 14"/>
                  <a:gd name="T5" fmla="*/ 0 h 2"/>
                  <a:gd name="T6" fmla="*/ 12 w 14"/>
                  <a:gd name="T7" fmla="*/ 0 h 2"/>
                  <a:gd name="T8" fmla="*/ 14 w 14"/>
                  <a:gd name="T9" fmla="*/ 0 h 2"/>
                  <a:gd name="T10" fmla="*/ 12 w 14"/>
                  <a:gd name="T11" fmla="*/ 2 h 2"/>
                  <a:gd name="T12" fmla="*/ 12 w 14"/>
                  <a:gd name="T13" fmla="*/ 2 h 2"/>
                  <a:gd name="T14" fmla="*/ 10 w 14"/>
                  <a:gd name="T15" fmla="*/ 2 h 2"/>
                  <a:gd name="T16" fmla="*/ 7 w 14"/>
                  <a:gd name="T17" fmla="*/ 2 h 2"/>
                  <a:gd name="T18" fmla="*/ 7 w 14"/>
                  <a:gd name="T19" fmla="*/ 2 h 2"/>
                  <a:gd name="T20" fmla="*/ 5 w 14"/>
                  <a:gd name="T21" fmla="*/ 2 h 2"/>
                  <a:gd name="T22" fmla="*/ 3 w 14"/>
                  <a:gd name="T23" fmla="*/ 2 h 2"/>
                  <a:gd name="T24" fmla="*/ 0 w 14"/>
                  <a:gd name="T25" fmla="*/ 2 h 2"/>
                  <a:gd name="T26" fmla="*/ 3 w 14"/>
                  <a:gd name="T27" fmla="*/ 2 h 2"/>
                  <a:gd name="T28" fmla="*/ 3 w 14"/>
                  <a:gd name="T29" fmla="*/ 0 h 2"/>
                  <a:gd name="T30" fmla="*/ 3 w 14"/>
                  <a:gd name="T31" fmla="*/ 0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2"/>
                  <a:gd name="T50" fmla="*/ 14 w 14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2">
                    <a:moveTo>
                      <a:pt x="3" y="0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87" name="Freeform 20"/>
              <p:cNvSpPr>
                <a:spLocks/>
              </p:cNvSpPr>
              <p:nvPr/>
            </p:nvSpPr>
            <p:spPr bwMode="auto">
              <a:xfrm>
                <a:off x="2014" y="2925"/>
                <a:ext cx="14" cy="2"/>
              </a:xfrm>
              <a:custGeom>
                <a:avLst/>
                <a:gdLst>
                  <a:gd name="T0" fmla="*/ 3 w 14"/>
                  <a:gd name="T1" fmla="*/ 0 h 2"/>
                  <a:gd name="T2" fmla="*/ 7 w 14"/>
                  <a:gd name="T3" fmla="*/ 0 h 2"/>
                  <a:gd name="T4" fmla="*/ 10 w 14"/>
                  <a:gd name="T5" fmla="*/ 0 h 2"/>
                  <a:gd name="T6" fmla="*/ 12 w 14"/>
                  <a:gd name="T7" fmla="*/ 0 h 2"/>
                  <a:gd name="T8" fmla="*/ 14 w 14"/>
                  <a:gd name="T9" fmla="*/ 0 h 2"/>
                  <a:gd name="T10" fmla="*/ 12 w 14"/>
                  <a:gd name="T11" fmla="*/ 2 h 2"/>
                  <a:gd name="T12" fmla="*/ 12 w 14"/>
                  <a:gd name="T13" fmla="*/ 2 h 2"/>
                  <a:gd name="T14" fmla="*/ 10 w 14"/>
                  <a:gd name="T15" fmla="*/ 2 h 2"/>
                  <a:gd name="T16" fmla="*/ 7 w 14"/>
                  <a:gd name="T17" fmla="*/ 2 h 2"/>
                  <a:gd name="T18" fmla="*/ 7 w 14"/>
                  <a:gd name="T19" fmla="*/ 2 h 2"/>
                  <a:gd name="T20" fmla="*/ 5 w 14"/>
                  <a:gd name="T21" fmla="*/ 2 h 2"/>
                  <a:gd name="T22" fmla="*/ 3 w 14"/>
                  <a:gd name="T23" fmla="*/ 2 h 2"/>
                  <a:gd name="T24" fmla="*/ 0 w 14"/>
                  <a:gd name="T25" fmla="*/ 2 h 2"/>
                  <a:gd name="T26" fmla="*/ 3 w 14"/>
                  <a:gd name="T27" fmla="*/ 2 h 2"/>
                  <a:gd name="T28" fmla="*/ 3 w 14"/>
                  <a:gd name="T29" fmla="*/ 0 h 2"/>
                  <a:gd name="T30" fmla="*/ 3 w 14"/>
                  <a:gd name="T31" fmla="*/ 0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2"/>
                  <a:gd name="T50" fmla="*/ 14 w 14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2">
                    <a:moveTo>
                      <a:pt x="3" y="0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88" name="Freeform 21"/>
              <p:cNvSpPr>
                <a:spLocks/>
              </p:cNvSpPr>
              <p:nvPr/>
            </p:nvSpPr>
            <p:spPr bwMode="auto">
              <a:xfrm>
                <a:off x="3436" y="196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0 h 3"/>
                  <a:gd name="T14" fmla="*/ 3 w 3"/>
                  <a:gd name="T15" fmla="*/ 3 h 3"/>
                  <a:gd name="T16" fmla="*/ 3 w 3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89" name="Freeform 22"/>
              <p:cNvSpPr>
                <a:spLocks/>
              </p:cNvSpPr>
              <p:nvPr/>
            </p:nvSpPr>
            <p:spPr bwMode="auto">
              <a:xfrm>
                <a:off x="3436" y="196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0 h 3"/>
                  <a:gd name="T14" fmla="*/ 3 w 3"/>
                  <a:gd name="T15" fmla="*/ 3 h 3"/>
                  <a:gd name="T16" fmla="*/ 3 w 3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90" name="Freeform 23"/>
              <p:cNvSpPr>
                <a:spLocks/>
              </p:cNvSpPr>
              <p:nvPr/>
            </p:nvSpPr>
            <p:spPr bwMode="auto">
              <a:xfrm>
                <a:off x="3439" y="196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w 1"/>
                  <a:gd name="T17" fmla="*/ 2 h 2"/>
                  <a:gd name="T18" fmla="*/ 0 w 1"/>
                  <a:gd name="T19" fmla="*/ 0 h 2"/>
                  <a:gd name="T20" fmla="*/ 0 w 1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2"/>
                  <a:gd name="T35" fmla="*/ 1 w 1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91" name="Freeform 24"/>
              <p:cNvSpPr>
                <a:spLocks/>
              </p:cNvSpPr>
              <p:nvPr/>
            </p:nvSpPr>
            <p:spPr bwMode="auto">
              <a:xfrm>
                <a:off x="3439" y="196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w 1"/>
                  <a:gd name="T17" fmla="*/ 2 h 2"/>
                  <a:gd name="T18" fmla="*/ 0 w 1"/>
                  <a:gd name="T19" fmla="*/ 0 h 2"/>
                  <a:gd name="T20" fmla="*/ 0 w 1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2"/>
                  <a:gd name="T35" fmla="*/ 1 w 1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92" name="Freeform 25"/>
              <p:cNvSpPr>
                <a:spLocks/>
              </p:cNvSpPr>
              <p:nvPr/>
            </p:nvSpPr>
            <p:spPr bwMode="auto">
              <a:xfrm>
                <a:off x="3441" y="1968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0 h 3"/>
                  <a:gd name="T6" fmla="*/ 0 w 1"/>
                  <a:gd name="T7" fmla="*/ 0 h 3"/>
                  <a:gd name="T8" fmla="*/ 0 w 1"/>
                  <a:gd name="T9" fmla="*/ 0 h 3"/>
                  <a:gd name="T10" fmla="*/ 0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w 1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93" name="Freeform 26"/>
              <p:cNvSpPr>
                <a:spLocks/>
              </p:cNvSpPr>
              <p:nvPr/>
            </p:nvSpPr>
            <p:spPr bwMode="auto">
              <a:xfrm>
                <a:off x="3441" y="1968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0 h 3"/>
                  <a:gd name="T6" fmla="*/ 0 w 1"/>
                  <a:gd name="T7" fmla="*/ 0 h 3"/>
                  <a:gd name="T8" fmla="*/ 0 w 1"/>
                  <a:gd name="T9" fmla="*/ 0 h 3"/>
                  <a:gd name="T10" fmla="*/ 0 w 1"/>
                  <a:gd name="T11" fmla="*/ 3 h 3"/>
                  <a:gd name="T12" fmla="*/ 0 w 1"/>
                  <a:gd name="T13" fmla="*/ 3 h 3"/>
                  <a:gd name="T14" fmla="*/ 0 w 1"/>
                  <a:gd name="T15" fmla="*/ 3 h 3"/>
                  <a:gd name="T16" fmla="*/ 0 w 1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94" name="Freeform 27"/>
              <p:cNvSpPr>
                <a:spLocks/>
              </p:cNvSpPr>
              <p:nvPr/>
            </p:nvSpPr>
            <p:spPr bwMode="auto">
              <a:xfrm>
                <a:off x="4091" y="1888"/>
                <a:ext cx="2" cy="7"/>
              </a:xfrm>
              <a:custGeom>
                <a:avLst/>
                <a:gdLst>
                  <a:gd name="T0" fmla="*/ 0 w 2"/>
                  <a:gd name="T1" fmla="*/ 2 h 7"/>
                  <a:gd name="T2" fmla="*/ 0 w 2"/>
                  <a:gd name="T3" fmla="*/ 7 h 7"/>
                  <a:gd name="T4" fmla="*/ 2 w 2"/>
                  <a:gd name="T5" fmla="*/ 7 h 7"/>
                  <a:gd name="T6" fmla="*/ 2 w 2"/>
                  <a:gd name="T7" fmla="*/ 5 h 7"/>
                  <a:gd name="T8" fmla="*/ 2 w 2"/>
                  <a:gd name="T9" fmla="*/ 5 h 7"/>
                  <a:gd name="T10" fmla="*/ 2 w 2"/>
                  <a:gd name="T11" fmla="*/ 2 h 7"/>
                  <a:gd name="T12" fmla="*/ 0 w 2"/>
                  <a:gd name="T13" fmla="*/ 0 h 7"/>
                  <a:gd name="T14" fmla="*/ 0 w 2"/>
                  <a:gd name="T15" fmla="*/ 2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7"/>
                  <a:gd name="T26" fmla="*/ 2 w 2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7">
                    <a:moveTo>
                      <a:pt x="0" y="2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95" name="Freeform 28"/>
              <p:cNvSpPr>
                <a:spLocks/>
              </p:cNvSpPr>
              <p:nvPr/>
            </p:nvSpPr>
            <p:spPr bwMode="auto">
              <a:xfrm>
                <a:off x="4091" y="1888"/>
                <a:ext cx="2" cy="7"/>
              </a:xfrm>
              <a:custGeom>
                <a:avLst/>
                <a:gdLst>
                  <a:gd name="T0" fmla="*/ 0 w 2"/>
                  <a:gd name="T1" fmla="*/ 2 h 7"/>
                  <a:gd name="T2" fmla="*/ 0 w 2"/>
                  <a:gd name="T3" fmla="*/ 7 h 7"/>
                  <a:gd name="T4" fmla="*/ 2 w 2"/>
                  <a:gd name="T5" fmla="*/ 7 h 7"/>
                  <a:gd name="T6" fmla="*/ 2 w 2"/>
                  <a:gd name="T7" fmla="*/ 5 h 7"/>
                  <a:gd name="T8" fmla="*/ 2 w 2"/>
                  <a:gd name="T9" fmla="*/ 5 h 7"/>
                  <a:gd name="T10" fmla="*/ 2 w 2"/>
                  <a:gd name="T11" fmla="*/ 2 h 7"/>
                  <a:gd name="T12" fmla="*/ 0 w 2"/>
                  <a:gd name="T13" fmla="*/ 0 h 7"/>
                  <a:gd name="T14" fmla="*/ 0 w 2"/>
                  <a:gd name="T15" fmla="*/ 2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7"/>
                  <a:gd name="T26" fmla="*/ 2 w 2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7">
                    <a:moveTo>
                      <a:pt x="0" y="2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96" name="Freeform 29"/>
              <p:cNvSpPr>
                <a:spLocks/>
              </p:cNvSpPr>
              <p:nvPr/>
            </p:nvSpPr>
            <p:spPr bwMode="auto">
              <a:xfrm>
                <a:off x="5071" y="2464"/>
                <a:ext cx="38" cy="29"/>
              </a:xfrm>
              <a:custGeom>
                <a:avLst/>
                <a:gdLst>
                  <a:gd name="T0" fmla="*/ 14 w 38"/>
                  <a:gd name="T1" fmla="*/ 15 h 29"/>
                  <a:gd name="T2" fmla="*/ 9 w 38"/>
                  <a:gd name="T3" fmla="*/ 12 h 29"/>
                  <a:gd name="T4" fmla="*/ 7 w 38"/>
                  <a:gd name="T5" fmla="*/ 10 h 29"/>
                  <a:gd name="T6" fmla="*/ 5 w 38"/>
                  <a:gd name="T7" fmla="*/ 7 h 29"/>
                  <a:gd name="T8" fmla="*/ 5 w 38"/>
                  <a:gd name="T9" fmla="*/ 5 h 29"/>
                  <a:gd name="T10" fmla="*/ 2 w 38"/>
                  <a:gd name="T11" fmla="*/ 3 h 29"/>
                  <a:gd name="T12" fmla="*/ 2 w 38"/>
                  <a:gd name="T13" fmla="*/ 0 h 29"/>
                  <a:gd name="T14" fmla="*/ 0 w 38"/>
                  <a:gd name="T15" fmla="*/ 0 h 29"/>
                  <a:gd name="T16" fmla="*/ 2 w 38"/>
                  <a:gd name="T17" fmla="*/ 0 h 29"/>
                  <a:gd name="T18" fmla="*/ 2 w 38"/>
                  <a:gd name="T19" fmla="*/ 0 h 29"/>
                  <a:gd name="T20" fmla="*/ 5 w 38"/>
                  <a:gd name="T21" fmla="*/ 0 h 29"/>
                  <a:gd name="T22" fmla="*/ 7 w 38"/>
                  <a:gd name="T23" fmla="*/ 3 h 29"/>
                  <a:gd name="T24" fmla="*/ 9 w 38"/>
                  <a:gd name="T25" fmla="*/ 3 h 29"/>
                  <a:gd name="T26" fmla="*/ 9 w 38"/>
                  <a:gd name="T27" fmla="*/ 5 h 29"/>
                  <a:gd name="T28" fmla="*/ 12 w 38"/>
                  <a:gd name="T29" fmla="*/ 5 h 29"/>
                  <a:gd name="T30" fmla="*/ 12 w 38"/>
                  <a:gd name="T31" fmla="*/ 5 h 29"/>
                  <a:gd name="T32" fmla="*/ 14 w 38"/>
                  <a:gd name="T33" fmla="*/ 5 h 29"/>
                  <a:gd name="T34" fmla="*/ 17 w 38"/>
                  <a:gd name="T35" fmla="*/ 10 h 29"/>
                  <a:gd name="T36" fmla="*/ 17 w 38"/>
                  <a:gd name="T37" fmla="*/ 10 h 29"/>
                  <a:gd name="T38" fmla="*/ 19 w 38"/>
                  <a:gd name="T39" fmla="*/ 12 h 29"/>
                  <a:gd name="T40" fmla="*/ 19 w 38"/>
                  <a:gd name="T41" fmla="*/ 12 h 29"/>
                  <a:gd name="T42" fmla="*/ 19 w 38"/>
                  <a:gd name="T43" fmla="*/ 15 h 29"/>
                  <a:gd name="T44" fmla="*/ 21 w 38"/>
                  <a:gd name="T45" fmla="*/ 15 h 29"/>
                  <a:gd name="T46" fmla="*/ 24 w 38"/>
                  <a:gd name="T47" fmla="*/ 17 h 29"/>
                  <a:gd name="T48" fmla="*/ 24 w 38"/>
                  <a:gd name="T49" fmla="*/ 17 h 29"/>
                  <a:gd name="T50" fmla="*/ 24 w 38"/>
                  <a:gd name="T51" fmla="*/ 17 h 29"/>
                  <a:gd name="T52" fmla="*/ 26 w 38"/>
                  <a:gd name="T53" fmla="*/ 19 h 29"/>
                  <a:gd name="T54" fmla="*/ 31 w 38"/>
                  <a:gd name="T55" fmla="*/ 19 h 29"/>
                  <a:gd name="T56" fmla="*/ 35 w 38"/>
                  <a:gd name="T57" fmla="*/ 24 h 29"/>
                  <a:gd name="T58" fmla="*/ 35 w 38"/>
                  <a:gd name="T59" fmla="*/ 24 h 29"/>
                  <a:gd name="T60" fmla="*/ 35 w 38"/>
                  <a:gd name="T61" fmla="*/ 24 h 29"/>
                  <a:gd name="T62" fmla="*/ 38 w 38"/>
                  <a:gd name="T63" fmla="*/ 26 h 29"/>
                  <a:gd name="T64" fmla="*/ 38 w 38"/>
                  <a:gd name="T65" fmla="*/ 29 h 29"/>
                  <a:gd name="T66" fmla="*/ 38 w 38"/>
                  <a:gd name="T67" fmla="*/ 29 h 29"/>
                  <a:gd name="T68" fmla="*/ 38 w 38"/>
                  <a:gd name="T69" fmla="*/ 29 h 29"/>
                  <a:gd name="T70" fmla="*/ 38 w 38"/>
                  <a:gd name="T71" fmla="*/ 29 h 29"/>
                  <a:gd name="T72" fmla="*/ 35 w 38"/>
                  <a:gd name="T73" fmla="*/ 29 h 29"/>
                  <a:gd name="T74" fmla="*/ 35 w 38"/>
                  <a:gd name="T75" fmla="*/ 29 h 29"/>
                  <a:gd name="T76" fmla="*/ 35 w 38"/>
                  <a:gd name="T77" fmla="*/ 26 h 29"/>
                  <a:gd name="T78" fmla="*/ 33 w 38"/>
                  <a:gd name="T79" fmla="*/ 26 h 29"/>
                  <a:gd name="T80" fmla="*/ 31 w 38"/>
                  <a:gd name="T81" fmla="*/ 26 h 29"/>
                  <a:gd name="T82" fmla="*/ 31 w 38"/>
                  <a:gd name="T83" fmla="*/ 26 h 29"/>
                  <a:gd name="T84" fmla="*/ 28 w 38"/>
                  <a:gd name="T85" fmla="*/ 26 h 29"/>
                  <a:gd name="T86" fmla="*/ 28 w 38"/>
                  <a:gd name="T87" fmla="*/ 24 h 29"/>
                  <a:gd name="T88" fmla="*/ 28 w 38"/>
                  <a:gd name="T89" fmla="*/ 24 h 29"/>
                  <a:gd name="T90" fmla="*/ 26 w 38"/>
                  <a:gd name="T91" fmla="*/ 24 h 29"/>
                  <a:gd name="T92" fmla="*/ 26 w 38"/>
                  <a:gd name="T93" fmla="*/ 22 h 29"/>
                  <a:gd name="T94" fmla="*/ 24 w 38"/>
                  <a:gd name="T95" fmla="*/ 22 h 29"/>
                  <a:gd name="T96" fmla="*/ 24 w 38"/>
                  <a:gd name="T97" fmla="*/ 22 h 29"/>
                  <a:gd name="T98" fmla="*/ 24 w 38"/>
                  <a:gd name="T99" fmla="*/ 22 h 29"/>
                  <a:gd name="T100" fmla="*/ 21 w 38"/>
                  <a:gd name="T101" fmla="*/ 22 h 29"/>
                  <a:gd name="T102" fmla="*/ 21 w 38"/>
                  <a:gd name="T103" fmla="*/ 22 h 29"/>
                  <a:gd name="T104" fmla="*/ 19 w 38"/>
                  <a:gd name="T105" fmla="*/ 19 h 29"/>
                  <a:gd name="T106" fmla="*/ 17 w 38"/>
                  <a:gd name="T107" fmla="*/ 19 h 29"/>
                  <a:gd name="T108" fmla="*/ 17 w 38"/>
                  <a:gd name="T109" fmla="*/ 19 h 29"/>
                  <a:gd name="T110" fmla="*/ 17 w 38"/>
                  <a:gd name="T111" fmla="*/ 17 h 29"/>
                  <a:gd name="T112" fmla="*/ 14 w 38"/>
                  <a:gd name="T113" fmla="*/ 15 h 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"/>
                  <a:gd name="T172" fmla="*/ 0 h 29"/>
                  <a:gd name="T173" fmla="*/ 38 w 38"/>
                  <a:gd name="T174" fmla="*/ 29 h 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" h="29">
                    <a:moveTo>
                      <a:pt x="14" y="15"/>
                    </a:moveTo>
                    <a:lnTo>
                      <a:pt x="9" y="12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7" y="10"/>
                    </a:lnTo>
                    <a:lnTo>
                      <a:pt x="19" y="12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4" y="17"/>
                    </a:lnTo>
                    <a:lnTo>
                      <a:pt x="26" y="19"/>
                    </a:lnTo>
                    <a:lnTo>
                      <a:pt x="31" y="19"/>
                    </a:lnTo>
                    <a:lnTo>
                      <a:pt x="35" y="24"/>
                    </a:lnTo>
                    <a:lnTo>
                      <a:pt x="38" y="26"/>
                    </a:lnTo>
                    <a:lnTo>
                      <a:pt x="38" y="29"/>
                    </a:lnTo>
                    <a:lnTo>
                      <a:pt x="35" y="29"/>
                    </a:lnTo>
                    <a:lnTo>
                      <a:pt x="35" y="26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4" y="22"/>
                    </a:lnTo>
                    <a:lnTo>
                      <a:pt x="21" y="22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97" name="Freeform 30"/>
              <p:cNvSpPr>
                <a:spLocks/>
              </p:cNvSpPr>
              <p:nvPr/>
            </p:nvSpPr>
            <p:spPr bwMode="auto">
              <a:xfrm>
                <a:off x="5071" y="2464"/>
                <a:ext cx="38" cy="29"/>
              </a:xfrm>
              <a:custGeom>
                <a:avLst/>
                <a:gdLst>
                  <a:gd name="T0" fmla="*/ 14 w 38"/>
                  <a:gd name="T1" fmla="*/ 15 h 29"/>
                  <a:gd name="T2" fmla="*/ 9 w 38"/>
                  <a:gd name="T3" fmla="*/ 12 h 29"/>
                  <a:gd name="T4" fmla="*/ 7 w 38"/>
                  <a:gd name="T5" fmla="*/ 10 h 29"/>
                  <a:gd name="T6" fmla="*/ 5 w 38"/>
                  <a:gd name="T7" fmla="*/ 7 h 29"/>
                  <a:gd name="T8" fmla="*/ 5 w 38"/>
                  <a:gd name="T9" fmla="*/ 5 h 29"/>
                  <a:gd name="T10" fmla="*/ 2 w 38"/>
                  <a:gd name="T11" fmla="*/ 3 h 29"/>
                  <a:gd name="T12" fmla="*/ 2 w 38"/>
                  <a:gd name="T13" fmla="*/ 0 h 29"/>
                  <a:gd name="T14" fmla="*/ 0 w 38"/>
                  <a:gd name="T15" fmla="*/ 0 h 29"/>
                  <a:gd name="T16" fmla="*/ 2 w 38"/>
                  <a:gd name="T17" fmla="*/ 0 h 29"/>
                  <a:gd name="T18" fmla="*/ 2 w 38"/>
                  <a:gd name="T19" fmla="*/ 0 h 29"/>
                  <a:gd name="T20" fmla="*/ 5 w 38"/>
                  <a:gd name="T21" fmla="*/ 0 h 29"/>
                  <a:gd name="T22" fmla="*/ 7 w 38"/>
                  <a:gd name="T23" fmla="*/ 3 h 29"/>
                  <a:gd name="T24" fmla="*/ 9 w 38"/>
                  <a:gd name="T25" fmla="*/ 3 h 29"/>
                  <a:gd name="T26" fmla="*/ 9 w 38"/>
                  <a:gd name="T27" fmla="*/ 5 h 29"/>
                  <a:gd name="T28" fmla="*/ 12 w 38"/>
                  <a:gd name="T29" fmla="*/ 5 h 29"/>
                  <a:gd name="T30" fmla="*/ 12 w 38"/>
                  <a:gd name="T31" fmla="*/ 5 h 29"/>
                  <a:gd name="T32" fmla="*/ 14 w 38"/>
                  <a:gd name="T33" fmla="*/ 5 h 29"/>
                  <a:gd name="T34" fmla="*/ 17 w 38"/>
                  <a:gd name="T35" fmla="*/ 10 h 29"/>
                  <a:gd name="T36" fmla="*/ 17 w 38"/>
                  <a:gd name="T37" fmla="*/ 10 h 29"/>
                  <a:gd name="T38" fmla="*/ 19 w 38"/>
                  <a:gd name="T39" fmla="*/ 12 h 29"/>
                  <a:gd name="T40" fmla="*/ 19 w 38"/>
                  <a:gd name="T41" fmla="*/ 12 h 29"/>
                  <a:gd name="T42" fmla="*/ 19 w 38"/>
                  <a:gd name="T43" fmla="*/ 15 h 29"/>
                  <a:gd name="T44" fmla="*/ 21 w 38"/>
                  <a:gd name="T45" fmla="*/ 15 h 29"/>
                  <a:gd name="T46" fmla="*/ 24 w 38"/>
                  <a:gd name="T47" fmla="*/ 17 h 29"/>
                  <a:gd name="T48" fmla="*/ 24 w 38"/>
                  <a:gd name="T49" fmla="*/ 17 h 29"/>
                  <a:gd name="T50" fmla="*/ 24 w 38"/>
                  <a:gd name="T51" fmla="*/ 17 h 29"/>
                  <a:gd name="T52" fmla="*/ 26 w 38"/>
                  <a:gd name="T53" fmla="*/ 19 h 29"/>
                  <a:gd name="T54" fmla="*/ 31 w 38"/>
                  <a:gd name="T55" fmla="*/ 19 h 29"/>
                  <a:gd name="T56" fmla="*/ 35 w 38"/>
                  <a:gd name="T57" fmla="*/ 24 h 29"/>
                  <a:gd name="T58" fmla="*/ 35 w 38"/>
                  <a:gd name="T59" fmla="*/ 24 h 29"/>
                  <a:gd name="T60" fmla="*/ 35 w 38"/>
                  <a:gd name="T61" fmla="*/ 24 h 29"/>
                  <a:gd name="T62" fmla="*/ 38 w 38"/>
                  <a:gd name="T63" fmla="*/ 26 h 29"/>
                  <a:gd name="T64" fmla="*/ 38 w 38"/>
                  <a:gd name="T65" fmla="*/ 29 h 29"/>
                  <a:gd name="T66" fmla="*/ 38 w 38"/>
                  <a:gd name="T67" fmla="*/ 29 h 29"/>
                  <a:gd name="T68" fmla="*/ 38 w 38"/>
                  <a:gd name="T69" fmla="*/ 29 h 29"/>
                  <a:gd name="T70" fmla="*/ 38 w 38"/>
                  <a:gd name="T71" fmla="*/ 29 h 29"/>
                  <a:gd name="T72" fmla="*/ 35 w 38"/>
                  <a:gd name="T73" fmla="*/ 29 h 29"/>
                  <a:gd name="T74" fmla="*/ 35 w 38"/>
                  <a:gd name="T75" fmla="*/ 29 h 29"/>
                  <a:gd name="T76" fmla="*/ 35 w 38"/>
                  <a:gd name="T77" fmla="*/ 26 h 29"/>
                  <a:gd name="T78" fmla="*/ 33 w 38"/>
                  <a:gd name="T79" fmla="*/ 26 h 29"/>
                  <a:gd name="T80" fmla="*/ 31 w 38"/>
                  <a:gd name="T81" fmla="*/ 26 h 29"/>
                  <a:gd name="T82" fmla="*/ 31 w 38"/>
                  <a:gd name="T83" fmla="*/ 26 h 29"/>
                  <a:gd name="T84" fmla="*/ 28 w 38"/>
                  <a:gd name="T85" fmla="*/ 26 h 29"/>
                  <a:gd name="T86" fmla="*/ 28 w 38"/>
                  <a:gd name="T87" fmla="*/ 24 h 29"/>
                  <a:gd name="T88" fmla="*/ 28 w 38"/>
                  <a:gd name="T89" fmla="*/ 24 h 29"/>
                  <a:gd name="T90" fmla="*/ 26 w 38"/>
                  <a:gd name="T91" fmla="*/ 24 h 29"/>
                  <a:gd name="T92" fmla="*/ 26 w 38"/>
                  <a:gd name="T93" fmla="*/ 22 h 29"/>
                  <a:gd name="T94" fmla="*/ 24 w 38"/>
                  <a:gd name="T95" fmla="*/ 22 h 29"/>
                  <a:gd name="T96" fmla="*/ 24 w 38"/>
                  <a:gd name="T97" fmla="*/ 22 h 29"/>
                  <a:gd name="T98" fmla="*/ 24 w 38"/>
                  <a:gd name="T99" fmla="*/ 22 h 29"/>
                  <a:gd name="T100" fmla="*/ 21 w 38"/>
                  <a:gd name="T101" fmla="*/ 22 h 29"/>
                  <a:gd name="T102" fmla="*/ 21 w 38"/>
                  <a:gd name="T103" fmla="*/ 22 h 29"/>
                  <a:gd name="T104" fmla="*/ 19 w 38"/>
                  <a:gd name="T105" fmla="*/ 19 h 29"/>
                  <a:gd name="T106" fmla="*/ 17 w 38"/>
                  <a:gd name="T107" fmla="*/ 19 h 29"/>
                  <a:gd name="T108" fmla="*/ 17 w 38"/>
                  <a:gd name="T109" fmla="*/ 19 h 29"/>
                  <a:gd name="T110" fmla="*/ 17 w 38"/>
                  <a:gd name="T111" fmla="*/ 17 h 29"/>
                  <a:gd name="T112" fmla="*/ 14 w 38"/>
                  <a:gd name="T113" fmla="*/ 15 h 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"/>
                  <a:gd name="T172" fmla="*/ 0 h 29"/>
                  <a:gd name="T173" fmla="*/ 38 w 38"/>
                  <a:gd name="T174" fmla="*/ 29 h 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" h="29">
                    <a:moveTo>
                      <a:pt x="14" y="15"/>
                    </a:moveTo>
                    <a:lnTo>
                      <a:pt x="9" y="12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7" y="10"/>
                    </a:lnTo>
                    <a:lnTo>
                      <a:pt x="19" y="12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4" y="17"/>
                    </a:lnTo>
                    <a:lnTo>
                      <a:pt x="26" y="19"/>
                    </a:lnTo>
                    <a:lnTo>
                      <a:pt x="31" y="19"/>
                    </a:lnTo>
                    <a:lnTo>
                      <a:pt x="35" y="24"/>
                    </a:lnTo>
                    <a:lnTo>
                      <a:pt x="38" y="26"/>
                    </a:lnTo>
                    <a:lnTo>
                      <a:pt x="38" y="29"/>
                    </a:lnTo>
                    <a:lnTo>
                      <a:pt x="35" y="29"/>
                    </a:lnTo>
                    <a:lnTo>
                      <a:pt x="35" y="26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4" y="22"/>
                    </a:lnTo>
                    <a:lnTo>
                      <a:pt x="21" y="22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98" name="Freeform 31"/>
              <p:cNvSpPr>
                <a:spLocks/>
              </p:cNvSpPr>
              <p:nvPr/>
            </p:nvSpPr>
            <p:spPr bwMode="auto">
              <a:xfrm>
                <a:off x="5111" y="2471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0 h 5"/>
                  <a:gd name="T4" fmla="*/ 3 w 5"/>
                  <a:gd name="T5" fmla="*/ 0 h 5"/>
                  <a:gd name="T6" fmla="*/ 3 w 5"/>
                  <a:gd name="T7" fmla="*/ 0 h 5"/>
                  <a:gd name="T8" fmla="*/ 3 w 5"/>
                  <a:gd name="T9" fmla="*/ 3 h 5"/>
                  <a:gd name="T10" fmla="*/ 5 w 5"/>
                  <a:gd name="T11" fmla="*/ 3 h 5"/>
                  <a:gd name="T12" fmla="*/ 5 w 5"/>
                  <a:gd name="T13" fmla="*/ 3 h 5"/>
                  <a:gd name="T14" fmla="*/ 5 w 5"/>
                  <a:gd name="T15" fmla="*/ 5 h 5"/>
                  <a:gd name="T16" fmla="*/ 5 w 5"/>
                  <a:gd name="T17" fmla="*/ 5 h 5"/>
                  <a:gd name="T18" fmla="*/ 5 w 5"/>
                  <a:gd name="T19" fmla="*/ 5 h 5"/>
                  <a:gd name="T20" fmla="*/ 0 w 5"/>
                  <a:gd name="T21" fmla="*/ 3 h 5"/>
                  <a:gd name="T22" fmla="*/ 0 w 5"/>
                  <a:gd name="T23" fmla="*/ 3 h 5"/>
                  <a:gd name="T24" fmla="*/ 0 w 5"/>
                  <a:gd name="T25" fmla="*/ 3 h 5"/>
                  <a:gd name="T26" fmla="*/ 0 w 5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5"/>
                  <a:gd name="T44" fmla="*/ 5 w 5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5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99" name="Freeform 32"/>
              <p:cNvSpPr>
                <a:spLocks/>
              </p:cNvSpPr>
              <p:nvPr/>
            </p:nvSpPr>
            <p:spPr bwMode="auto">
              <a:xfrm>
                <a:off x="5111" y="2471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0 h 5"/>
                  <a:gd name="T4" fmla="*/ 3 w 5"/>
                  <a:gd name="T5" fmla="*/ 0 h 5"/>
                  <a:gd name="T6" fmla="*/ 3 w 5"/>
                  <a:gd name="T7" fmla="*/ 0 h 5"/>
                  <a:gd name="T8" fmla="*/ 3 w 5"/>
                  <a:gd name="T9" fmla="*/ 3 h 5"/>
                  <a:gd name="T10" fmla="*/ 5 w 5"/>
                  <a:gd name="T11" fmla="*/ 3 h 5"/>
                  <a:gd name="T12" fmla="*/ 5 w 5"/>
                  <a:gd name="T13" fmla="*/ 3 h 5"/>
                  <a:gd name="T14" fmla="*/ 5 w 5"/>
                  <a:gd name="T15" fmla="*/ 5 h 5"/>
                  <a:gd name="T16" fmla="*/ 5 w 5"/>
                  <a:gd name="T17" fmla="*/ 5 h 5"/>
                  <a:gd name="T18" fmla="*/ 5 w 5"/>
                  <a:gd name="T19" fmla="*/ 5 h 5"/>
                  <a:gd name="T20" fmla="*/ 0 w 5"/>
                  <a:gd name="T21" fmla="*/ 3 h 5"/>
                  <a:gd name="T22" fmla="*/ 0 w 5"/>
                  <a:gd name="T23" fmla="*/ 3 h 5"/>
                  <a:gd name="T24" fmla="*/ 0 w 5"/>
                  <a:gd name="T25" fmla="*/ 3 h 5"/>
                  <a:gd name="T26" fmla="*/ 0 w 5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5"/>
                  <a:gd name="T44" fmla="*/ 5 w 5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5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00" name="Freeform 33"/>
              <p:cNvSpPr>
                <a:spLocks/>
              </p:cNvSpPr>
              <p:nvPr/>
            </p:nvSpPr>
            <p:spPr bwMode="auto">
              <a:xfrm>
                <a:off x="5121" y="2479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2 w 4"/>
                  <a:gd name="T7" fmla="*/ 2 h 4"/>
                  <a:gd name="T8" fmla="*/ 4 w 4"/>
                  <a:gd name="T9" fmla="*/ 2 h 4"/>
                  <a:gd name="T10" fmla="*/ 4 w 4"/>
                  <a:gd name="T11" fmla="*/ 2 h 4"/>
                  <a:gd name="T12" fmla="*/ 4 w 4"/>
                  <a:gd name="T13" fmla="*/ 4 h 4"/>
                  <a:gd name="T14" fmla="*/ 2 w 4"/>
                  <a:gd name="T15" fmla="*/ 4 h 4"/>
                  <a:gd name="T16" fmla="*/ 2 w 4"/>
                  <a:gd name="T17" fmla="*/ 2 h 4"/>
                  <a:gd name="T18" fmla="*/ 0 w 4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01" name="Freeform 34"/>
              <p:cNvSpPr>
                <a:spLocks/>
              </p:cNvSpPr>
              <p:nvPr/>
            </p:nvSpPr>
            <p:spPr bwMode="auto">
              <a:xfrm>
                <a:off x="5121" y="2479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2 w 4"/>
                  <a:gd name="T7" fmla="*/ 2 h 4"/>
                  <a:gd name="T8" fmla="*/ 4 w 4"/>
                  <a:gd name="T9" fmla="*/ 2 h 4"/>
                  <a:gd name="T10" fmla="*/ 4 w 4"/>
                  <a:gd name="T11" fmla="*/ 2 h 4"/>
                  <a:gd name="T12" fmla="*/ 4 w 4"/>
                  <a:gd name="T13" fmla="*/ 4 h 4"/>
                  <a:gd name="T14" fmla="*/ 2 w 4"/>
                  <a:gd name="T15" fmla="*/ 4 h 4"/>
                  <a:gd name="T16" fmla="*/ 2 w 4"/>
                  <a:gd name="T17" fmla="*/ 2 h 4"/>
                  <a:gd name="T18" fmla="*/ 0 w 4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02" name="Freeform 35"/>
              <p:cNvSpPr>
                <a:spLocks/>
              </p:cNvSpPr>
              <p:nvPr/>
            </p:nvSpPr>
            <p:spPr bwMode="auto">
              <a:xfrm>
                <a:off x="1684" y="1980"/>
                <a:ext cx="80" cy="38"/>
              </a:xfrm>
              <a:custGeom>
                <a:avLst/>
                <a:gdLst>
                  <a:gd name="T0" fmla="*/ 77 w 80"/>
                  <a:gd name="T1" fmla="*/ 12 h 38"/>
                  <a:gd name="T2" fmla="*/ 73 w 80"/>
                  <a:gd name="T3" fmla="*/ 14 h 38"/>
                  <a:gd name="T4" fmla="*/ 70 w 80"/>
                  <a:gd name="T5" fmla="*/ 17 h 38"/>
                  <a:gd name="T6" fmla="*/ 63 w 80"/>
                  <a:gd name="T7" fmla="*/ 17 h 38"/>
                  <a:gd name="T8" fmla="*/ 61 w 80"/>
                  <a:gd name="T9" fmla="*/ 14 h 38"/>
                  <a:gd name="T10" fmla="*/ 61 w 80"/>
                  <a:gd name="T11" fmla="*/ 17 h 38"/>
                  <a:gd name="T12" fmla="*/ 59 w 80"/>
                  <a:gd name="T13" fmla="*/ 17 h 38"/>
                  <a:gd name="T14" fmla="*/ 56 w 80"/>
                  <a:gd name="T15" fmla="*/ 21 h 38"/>
                  <a:gd name="T16" fmla="*/ 54 w 80"/>
                  <a:gd name="T17" fmla="*/ 21 h 38"/>
                  <a:gd name="T18" fmla="*/ 51 w 80"/>
                  <a:gd name="T19" fmla="*/ 24 h 38"/>
                  <a:gd name="T20" fmla="*/ 51 w 80"/>
                  <a:gd name="T21" fmla="*/ 26 h 38"/>
                  <a:gd name="T22" fmla="*/ 49 w 80"/>
                  <a:gd name="T23" fmla="*/ 26 h 38"/>
                  <a:gd name="T24" fmla="*/ 47 w 80"/>
                  <a:gd name="T25" fmla="*/ 26 h 38"/>
                  <a:gd name="T26" fmla="*/ 42 w 80"/>
                  <a:gd name="T27" fmla="*/ 26 h 38"/>
                  <a:gd name="T28" fmla="*/ 40 w 80"/>
                  <a:gd name="T29" fmla="*/ 28 h 38"/>
                  <a:gd name="T30" fmla="*/ 35 w 80"/>
                  <a:gd name="T31" fmla="*/ 28 h 38"/>
                  <a:gd name="T32" fmla="*/ 35 w 80"/>
                  <a:gd name="T33" fmla="*/ 35 h 38"/>
                  <a:gd name="T34" fmla="*/ 33 w 80"/>
                  <a:gd name="T35" fmla="*/ 35 h 38"/>
                  <a:gd name="T36" fmla="*/ 30 w 80"/>
                  <a:gd name="T37" fmla="*/ 38 h 38"/>
                  <a:gd name="T38" fmla="*/ 25 w 80"/>
                  <a:gd name="T39" fmla="*/ 38 h 38"/>
                  <a:gd name="T40" fmla="*/ 25 w 80"/>
                  <a:gd name="T41" fmla="*/ 35 h 38"/>
                  <a:gd name="T42" fmla="*/ 23 w 80"/>
                  <a:gd name="T43" fmla="*/ 33 h 38"/>
                  <a:gd name="T44" fmla="*/ 21 w 80"/>
                  <a:gd name="T45" fmla="*/ 33 h 38"/>
                  <a:gd name="T46" fmla="*/ 21 w 80"/>
                  <a:gd name="T47" fmla="*/ 28 h 38"/>
                  <a:gd name="T48" fmla="*/ 18 w 80"/>
                  <a:gd name="T49" fmla="*/ 26 h 38"/>
                  <a:gd name="T50" fmla="*/ 16 w 80"/>
                  <a:gd name="T51" fmla="*/ 26 h 38"/>
                  <a:gd name="T52" fmla="*/ 11 w 80"/>
                  <a:gd name="T53" fmla="*/ 28 h 38"/>
                  <a:gd name="T54" fmla="*/ 11 w 80"/>
                  <a:gd name="T55" fmla="*/ 26 h 38"/>
                  <a:gd name="T56" fmla="*/ 9 w 80"/>
                  <a:gd name="T57" fmla="*/ 26 h 38"/>
                  <a:gd name="T58" fmla="*/ 9 w 80"/>
                  <a:gd name="T59" fmla="*/ 24 h 38"/>
                  <a:gd name="T60" fmla="*/ 4 w 80"/>
                  <a:gd name="T61" fmla="*/ 24 h 38"/>
                  <a:gd name="T62" fmla="*/ 4 w 80"/>
                  <a:gd name="T63" fmla="*/ 21 h 38"/>
                  <a:gd name="T64" fmla="*/ 0 w 80"/>
                  <a:gd name="T65" fmla="*/ 19 h 38"/>
                  <a:gd name="T66" fmla="*/ 0 w 80"/>
                  <a:gd name="T67" fmla="*/ 19 h 38"/>
                  <a:gd name="T68" fmla="*/ 2 w 80"/>
                  <a:gd name="T69" fmla="*/ 17 h 38"/>
                  <a:gd name="T70" fmla="*/ 2 w 80"/>
                  <a:gd name="T71" fmla="*/ 14 h 38"/>
                  <a:gd name="T72" fmla="*/ 2 w 80"/>
                  <a:gd name="T73" fmla="*/ 12 h 38"/>
                  <a:gd name="T74" fmla="*/ 4 w 80"/>
                  <a:gd name="T75" fmla="*/ 12 h 38"/>
                  <a:gd name="T76" fmla="*/ 9 w 80"/>
                  <a:gd name="T77" fmla="*/ 7 h 38"/>
                  <a:gd name="T78" fmla="*/ 14 w 80"/>
                  <a:gd name="T79" fmla="*/ 5 h 38"/>
                  <a:gd name="T80" fmla="*/ 16 w 80"/>
                  <a:gd name="T81" fmla="*/ 2 h 38"/>
                  <a:gd name="T82" fmla="*/ 21 w 80"/>
                  <a:gd name="T83" fmla="*/ 0 h 38"/>
                  <a:gd name="T84" fmla="*/ 28 w 80"/>
                  <a:gd name="T85" fmla="*/ 2 h 38"/>
                  <a:gd name="T86" fmla="*/ 40 w 80"/>
                  <a:gd name="T87" fmla="*/ 0 h 38"/>
                  <a:gd name="T88" fmla="*/ 44 w 80"/>
                  <a:gd name="T89" fmla="*/ 0 h 38"/>
                  <a:gd name="T90" fmla="*/ 47 w 80"/>
                  <a:gd name="T91" fmla="*/ 0 h 38"/>
                  <a:gd name="T92" fmla="*/ 49 w 80"/>
                  <a:gd name="T93" fmla="*/ 0 h 38"/>
                  <a:gd name="T94" fmla="*/ 54 w 80"/>
                  <a:gd name="T95" fmla="*/ 0 h 38"/>
                  <a:gd name="T96" fmla="*/ 59 w 80"/>
                  <a:gd name="T97" fmla="*/ 0 h 38"/>
                  <a:gd name="T98" fmla="*/ 63 w 80"/>
                  <a:gd name="T99" fmla="*/ 2 h 38"/>
                  <a:gd name="T100" fmla="*/ 70 w 80"/>
                  <a:gd name="T101" fmla="*/ 2 h 38"/>
                  <a:gd name="T102" fmla="*/ 77 w 80"/>
                  <a:gd name="T103" fmla="*/ 9 h 38"/>
                  <a:gd name="T104" fmla="*/ 80 w 80"/>
                  <a:gd name="T105" fmla="*/ 12 h 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0"/>
                  <a:gd name="T160" fmla="*/ 0 h 38"/>
                  <a:gd name="T161" fmla="*/ 80 w 80"/>
                  <a:gd name="T162" fmla="*/ 38 h 3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0" h="38">
                    <a:moveTo>
                      <a:pt x="80" y="12"/>
                    </a:moveTo>
                    <a:lnTo>
                      <a:pt x="77" y="12"/>
                    </a:lnTo>
                    <a:lnTo>
                      <a:pt x="75" y="14"/>
                    </a:lnTo>
                    <a:lnTo>
                      <a:pt x="73" y="14"/>
                    </a:lnTo>
                    <a:lnTo>
                      <a:pt x="73" y="17"/>
                    </a:lnTo>
                    <a:lnTo>
                      <a:pt x="70" y="17"/>
                    </a:lnTo>
                    <a:lnTo>
                      <a:pt x="68" y="17"/>
                    </a:lnTo>
                    <a:lnTo>
                      <a:pt x="63" y="17"/>
                    </a:lnTo>
                    <a:lnTo>
                      <a:pt x="61" y="14"/>
                    </a:lnTo>
                    <a:lnTo>
                      <a:pt x="61" y="17"/>
                    </a:lnTo>
                    <a:lnTo>
                      <a:pt x="59" y="17"/>
                    </a:lnTo>
                    <a:lnTo>
                      <a:pt x="59" y="19"/>
                    </a:lnTo>
                    <a:lnTo>
                      <a:pt x="56" y="21"/>
                    </a:lnTo>
                    <a:lnTo>
                      <a:pt x="54" y="21"/>
                    </a:lnTo>
                    <a:lnTo>
                      <a:pt x="51" y="24"/>
                    </a:lnTo>
                    <a:lnTo>
                      <a:pt x="51" y="26"/>
                    </a:lnTo>
                    <a:lnTo>
                      <a:pt x="49" y="26"/>
                    </a:lnTo>
                    <a:lnTo>
                      <a:pt x="47" y="26"/>
                    </a:lnTo>
                    <a:lnTo>
                      <a:pt x="44" y="26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7" y="28"/>
                    </a:lnTo>
                    <a:lnTo>
                      <a:pt x="35" y="28"/>
                    </a:lnTo>
                    <a:lnTo>
                      <a:pt x="35" y="31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3" y="38"/>
                    </a:lnTo>
                    <a:lnTo>
                      <a:pt x="30" y="38"/>
                    </a:lnTo>
                    <a:lnTo>
                      <a:pt x="25" y="38"/>
                    </a:lnTo>
                    <a:lnTo>
                      <a:pt x="25" y="35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21" y="28"/>
                    </a:lnTo>
                    <a:lnTo>
                      <a:pt x="18" y="28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4" y="28"/>
                    </a:lnTo>
                    <a:lnTo>
                      <a:pt x="11" y="28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4" y="24"/>
                    </a:lnTo>
                    <a:lnTo>
                      <a:pt x="4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8" y="2"/>
                    </a:lnTo>
                    <a:lnTo>
                      <a:pt x="35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3" y="5"/>
                    </a:lnTo>
                    <a:lnTo>
                      <a:pt x="77" y="9"/>
                    </a:lnTo>
                    <a:lnTo>
                      <a:pt x="80" y="9"/>
                    </a:lnTo>
                    <a:lnTo>
                      <a:pt x="80" y="1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03" name="Freeform 36"/>
              <p:cNvSpPr>
                <a:spLocks/>
              </p:cNvSpPr>
              <p:nvPr/>
            </p:nvSpPr>
            <p:spPr bwMode="auto">
              <a:xfrm>
                <a:off x="1684" y="1980"/>
                <a:ext cx="80" cy="38"/>
              </a:xfrm>
              <a:custGeom>
                <a:avLst/>
                <a:gdLst>
                  <a:gd name="T0" fmla="*/ 77 w 80"/>
                  <a:gd name="T1" fmla="*/ 12 h 38"/>
                  <a:gd name="T2" fmla="*/ 73 w 80"/>
                  <a:gd name="T3" fmla="*/ 14 h 38"/>
                  <a:gd name="T4" fmla="*/ 70 w 80"/>
                  <a:gd name="T5" fmla="*/ 17 h 38"/>
                  <a:gd name="T6" fmla="*/ 63 w 80"/>
                  <a:gd name="T7" fmla="*/ 17 h 38"/>
                  <a:gd name="T8" fmla="*/ 61 w 80"/>
                  <a:gd name="T9" fmla="*/ 14 h 38"/>
                  <a:gd name="T10" fmla="*/ 61 w 80"/>
                  <a:gd name="T11" fmla="*/ 17 h 38"/>
                  <a:gd name="T12" fmla="*/ 59 w 80"/>
                  <a:gd name="T13" fmla="*/ 17 h 38"/>
                  <a:gd name="T14" fmla="*/ 56 w 80"/>
                  <a:gd name="T15" fmla="*/ 21 h 38"/>
                  <a:gd name="T16" fmla="*/ 54 w 80"/>
                  <a:gd name="T17" fmla="*/ 21 h 38"/>
                  <a:gd name="T18" fmla="*/ 51 w 80"/>
                  <a:gd name="T19" fmla="*/ 24 h 38"/>
                  <a:gd name="T20" fmla="*/ 51 w 80"/>
                  <a:gd name="T21" fmla="*/ 26 h 38"/>
                  <a:gd name="T22" fmla="*/ 49 w 80"/>
                  <a:gd name="T23" fmla="*/ 26 h 38"/>
                  <a:gd name="T24" fmla="*/ 47 w 80"/>
                  <a:gd name="T25" fmla="*/ 26 h 38"/>
                  <a:gd name="T26" fmla="*/ 42 w 80"/>
                  <a:gd name="T27" fmla="*/ 26 h 38"/>
                  <a:gd name="T28" fmla="*/ 40 w 80"/>
                  <a:gd name="T29" fmla="*/ 28 h 38"/>
                  <a:gd name="T30" fmla="*/ 35 w 80"/>
                  <a:gd name="T31" fmla="*/ 28 h 38"/>
                  <a:gd name="T32" fmla="*/ 35 w 80"/>
                  <a:gd name="T33" fmla="*/ 35 h 38"/>
                  <a:gd name="T34" fmla="*/ 33 w 80"/>
                  <a:gd name="T35" fmla="*/ 35 h 38"/>
                  <a:gd name="T36" fmla="*/ 30 w 80"/>
                  <a:gd name="T37" fmla="*/ 38 h 38"/>
                  <a:gd name="T38" fmla="*/ 25 w 80"/>
                  <a:gd name="T39" fmla="*/ 38 h 38"/>
                  <a:gd name="T40" fmla="*/ 25 w 80"/>
                  <a:gd name="T41" fmla="*/ 35 h 38"/>
                  <a:gd name="T42" fmla="*/ 23 w 80"/>
                  <a:gd name="T43" fmla="*/ 33 h 38"/>
                  <a:gd name="T44" fmla="*/ 21 w 80"/>
                  <a:gd name="T45" fmla="*/ 33 h 38"/>
                  <a:gd name="T46" fmla="*/ 21 w 80"/>
                  <a:gd name="T47" fmla="*/ 28 h 38"/>
                  <a:gd name="T48" fmla="*/ 18 w 80"/>
                  <a:gd name="T49" fmla="*/ 26 h 38"/>
                  <a:gd name="T50" fmla="*/ 16 w 80"/>
                  <a:gd name="T51" fmla="*/ 26 h 38"/>
                  <a:gd name="T52" fmla="*/ 11 w 80"/>
                  <a:gd name="T53" fmla="*/ 28 h 38"/>
                  <a:gd name="T54" fmla="*/ 11 w 80"/>
                  <a:gd name="T55" fmla="*/ 26 h 38"/>
                  <a:gd name="T56" fmla="*/ 9 w 80"/>
                  <a:gd name="T57" fmla="*/ 26 h 38"/>
                  <a:gd name="T58" fmla="*/ 9 w 80"/>
                  <a:gd name="T59" fmla="*/ 24 h 38"/>
                  <a:gd name="T60" fmla="*/ 4 w 80"/>
                  <a:gd name="T61" fmla="*/ 24 h 38"/>
                  <a:gd name="T62" fmla="*/ 4 w 80"/>
                  <a:gd name="T63" fmla="*/ 21 h 38"/>
                  <a:gd name="T64" fmla="*/ 0 w 80"/>
                  <a:gd name="T65" fmla="*/ 19 h 38"/>
                  <a:gd name="T66" fmla="*/ 0 w 80"/>
                  <a:gd name="T67" fmla="*/ 19 h 38"/>
                  <a:gd name="T68" fmla="*/ 2 w 80"/>
                  <a:gd name="T69" fmla="*/ 17 h 38"/>
                  <a:gd name="T70" fmla="*/ 2 w 80"/>
                  <a:gd name="T71" fmla="*/ 14 h 38"/>
                  <a:gd name="T72" fmla="*/ 2 w 80"/>
                  <a:gd name="T73" fmla="*/ 12 h 38"/>
                  <a:gd name="T74" fmla="*/ 4 w 80"/>
                  <a:gd name="T75" fmla="*/ 12 h 38"/>
                  <a:gd name="T76" fmla="*/ 9 w 80"/>
                  <a:gd name="T77" fmla="*/ 7 h 38"/>
                  <a:gd name="T78" fmla="*/ 14 w 80"/>
                  <a:gd name="T79" fmla="*/ 5 h 38"/>
                  <a:gd name="T80" fmla="*/ 16 w 80"/>
                  <a:gd name="T81" fmla="*/ 2 h 38"/>
                  <a:gd name="T82" fmla="*/ 21 w 80"/>
                  <a:gd name="T83" fmla="*/ 0 h 38"/>
                  <a:gd name="T84" fmla="*/ 28 w 80"/>
                  <a:gd name="T85" fmla="*/ 2 h 38"/>
                  <a:gd name="T86" fmla="*/ 40 w 80"/>
                  <a:gd name="T87" fmla="*/ 0 h 38"/>
                  <a:gd name="T88" fmla="*/ 44 w 80"/>
                  <a:gd name="T89" fmla="*/ 0 h 38"/>
                  <a:gd name="T90" fmla="*/ 47 w 80"/>
                  <a:gd name="T91" fmla="*/ 0 h 38"/>
                  <a:gd name="T92" fmla="*/ 49 w 80"/>
                  <a:gd name="T93" fmla="*/ 0 h 38"/>
                  <a:gd name="T94" fmla="*/ 54 w 80"/>
                  <a:gd name="T95" fmla="*/ 0 h 38"/>
                  <a:gd name="T96" fmla="*/ 59 w 80"/>
                  <a:gd name="T97" fmla="*/ 0 h 38"/>
                  <a:gd name="T98" fmla="*/ 63 w 80"/>
                  <a:gd name="T99" fmla="*/ 2 h 38"/>
                  <a:gd name="T100" fmla="*/ 70 w 80"/>
                  <a:gd name="T101" fmla="*/ 2 h 38"/>
                  <a:gd name="T102" fmla="*/ 77 w 80"/>
                  <a:gd name="T103" fmla="*/ 9 h 38"/>
                  <a:gd name="T104" fmla="*/ 80 w 80"/>
                  <a:gd name="T105" fmla="*/ 12 h 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0"/>
                  <a:gd name="T160" fmla="*/ 0 h 38"/>
                  <a:gd name="T161" fmla="*/ 80 w 80"/>
                  <a:gd name="T162" fmla="*/ 38 h 3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0" h="38">
                    <a:moveTo>
                      <a:pt x="80" y="12"/>
                    </a:moveTo>
                    <a:lnTo>
                      <a:pt x="77" y="12"/>
                    </a:lnTo>
                    <a:lnTo>
                      <a:pt x="75" y="14"/>
                    </a:lnTo>
                    <a:lnTo>
                      <a:pt x="73" y="14"/>
                    </a:lnTo>
                    <a:lnTo>
                      <a:pt x="73" y="17"/>
                    </a:lnTo>
                    <a:lnTo>
                      <a:pt x="70" y="17"/>
                    </a:lnTo>
                    <a:lnTo>
                      <a:pt x="68" y="17"/>
                    </a:lnTo>
                    <a:lnTo>
                      <a:pt x="63" y="17"/>
                    </a:lnTo>
                    <a:lnTo>
                      <a:pt x="61" y="14"/>
                    </a:lnTo>
                    <a:lnTo>
                      <a:pt x="61" y="17"/>
                    </a:lnTo>
                    <a:lnTo>
                      <a:pt x="59" y="17"/>
                    </a:lnTo>
                    <a:lnTo>
                      <a:pt x="59" y="19"/>
                    </a:lnTo>
                    <a:lnTo>
                      <a:pt x="56" y="21"/>
                    </a:lnTo>
                    <a:lnTo>
                      <a:pt x="54" y="21"/>
                    </a:lnTo>
                    <a:lnTo>
                      <a:pt x="51" y="24"/>
                    </a:lnTo>
                    <a:lnTo>
                      <a:pt x="51" y="26"/>
                    </a:lnTo>
                    <a:lnTo>
                      <a:pt x="49" y="26"/>
                    </a:lnTo>
                    <a:lnTo>
                      <a:pt x="47" y="26"/>
                    </a:lnTo>
                    <a:lnTo>
                      <a:pt x="44" y="26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7" y="28"/>
                    </a:lnTo>
                    <a:lnTo>
                      <a:pt x="35" y="28"/>
                    </a:lnTo>
                    <a:lnTo>
                      <a:pt x="35" y="31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3" y="38"/>
                    </a:lnTo>
                    <a:lnTo>
                      <a:pt x="30" y="38"/>
                    </a:lnTo>
                    <a:lnTo>
                      <a:pt x="25" y="38"/>
                    </a:lnTo>
                    <a:lnTo>
                      <a:pt x="25" y="35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21" y="28"/>
                    </a:lnTo>
                    <a:lnTo>
                      <a:pt x="18" y="28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4" y="28"/>
                    </a:lnTo>
                    <a:lnTo>
                      <a:pt x="11" y="28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4" y="24"/>
                    </a:lnTo>
                    <a:lnTo>
                      <a:pt x="4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8" y="2"/>
                    </a:lnTo>
                    <a:lnTo>
                      <a:pt x="35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3" y="5"/>
                    </a:lnTo>
                    <a:lnTo>
                      <a:pt x="77" y="9"/>
                    </a:lnTo>
                    <a:lnTo>
                      <a:pt x="80" y="9"/>
                    </a:lnTo>
                    <a:lnTo>
                      <a:pt x="80" y="1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04" name="Freeform 37"/>
              <p:cNvSpPr>
                <a:spLocks/>
              </p:cNvSpPr>
              <p:nvPr/>
            </p:nvSpPr>
            <p:spPr bwMode="auto">
              <a:xfrm>
                <a:off x="1792" y="2195"/>
                <a:ext cx="168" cy="241"/>
              </a:xfrm>
              <a:custGeom>
                <a:avLst/>
                <a:gdLst>
                  <a:gd name="T0" fmla="*/ 78 w 168"/>
                  <a:gd name="T1" fmla="*/ 2 h 241"/>
                  <a:gd name="T2" fmla="*/ 80 w 168"/>
                  <a:gd name="T3" fmla="*/ 12 h 241"/>
                  <a:gd name="T4" fmla="*/ 69 w 168"/>
                  <a:gd name="T5" fmla="*/ 26 h 241"/>
                  <a:gd name="T6" fmla="*/ 50 w 168"/>
                  <a:gd name="T7" fmla="*/ 38 h 241"/>
                  <a:gd name="T8" fmla="*/ 40 w 168"/>
                  <a:gd name="T9" fmla="*/ 45 h 241"/>
                  <a:gd name="T10" fmla="*/ 38 w 168"/>
                  <a:gd name="T11" fmla="*/ 45 h 241"/>
                  <a:gd name="T12" fmla="*/ 33 w 168"/>
                  <a:gd name="T13" fmla="*/ 61 h 241"/>
                  <a:gd name="T14" fmla="*/ 24 w 168"/>
                  <a:gd name="T15" fmla="*/ 64 h 241"/>
                  <a:gd name="T16" fmla="*/ 17 w 168"/>
                  <a:gd name="T17" fmla="*/ 59 h 241"/>
                  <a:gd name="T18" fmla="*/ 10 w 168"/>
                  <a:gd name="T19" fmla="*/ 59 h 241"/>
                  <a:gd name="T20" fmla="*/ 12 w 168"/>
                  <a:gd name="T21" fmla="*/ 52 h 241"/>
                  <a:gd name="T22" fmla="*/ 12 w 168"/>
                  <a:gd name="T23" fmla="*/ 45 h 241"/>
                  <a:gd name="T24" fmla="*/ 0 w 168"/>
                  <a:gd name="T25" fmla="*/ 57 h 241"/>
                  <a:gd name="T26" fmla="*/ 3 w 168"/>
                  <a:gd name="T27" fmla="*/ 66 h 241"/>
                  <a:gd name="T28" fmla="*/ 5 w 168"/>
                  <a:gd name="T29" fmla="*/ 76 h 241"/>
                  <a:gd name="T30" fmla="*/ 12 w 168"/>
                  <a:gd name="T31" fmla="*/ 85 h 241"/>
                  <a:gd name="T32" fmla="*/ 21 w 168"/>
                  <a:gd name="T33" fmla="*/ 95 h 241"/>
                  <a:gd name="T34" fmla="*/ 33 w 168"/>
                  <a:gd name="T35" fmla="*/ 116 h 241"/>
                  <a:gd name="T36" fmla="*/ 45 w 168"/>
                  <a:gd name="T37" fmla="*/ 139 h 241"/>
                  <a:gd name="T38" fmla="*/ 52 w 168"/>
                  <a:gd name="T39" fmla="*/ 154 h 241"/>
                  <a:gd name="T40" fmla="*/ 62 w 168"/>
                  <a:gd name="T41" fmla="*/ 172 h 241"/>
                  <a:gd name="T42" fmla="*/ 64 w 168"/>
                  <a:gd name="T43" fmla="*/ 184 h 241"/>
                  <a:gd name="T44" fmla="*/ 73 w 168"/>
                  <a:gd name="T45" fmla="*/ 196 h 241"/>
                  <a:gd name="T46" fmla="*/ 95 w 168"/>
                  <a:gd name="T47" fmla="*/ 210 h 241"/>
                  <a:gd name="T48" fmla="*/ 116 w 168"/>
                  <a:gd name="T49" fmla="*/ 222 h 241"/>
                  <a:gd name="T50" fmla="*/ 130 w 168"/>
                  <a:gd name="T51" fmla="*/ 232 h 241"/>
                  <a:gd name="T52" fmla="*/ 142 w 168"/>
                  <a:gd name="T53" fmla="*/ 241 h 241"/>
                  <a:gd name="T54" fmla="*/ 151 w 168"/>
                  <a:gd name="T55" fmla="*/ 239 h 241"/>
                  <a:gd name="T56" fmla="*/ 156 w 168"/>
                  <a:gd name="T57" fmla="*/ 234 h 241"/>
                  <a:gd name="T58" fmla="*/ 158 w 168"/>
                  <a:gd name="T59" fmla="*/ 224 h 241"/>
                  <a:gd name="T60" fmla="*/ 161 w 168"/>
                  <a:gd name="T61" fmla="*/ 215 h 241"/>
                  <a:gd name="T62" fmla="*/ 158 w 168"/>
                  <a:gd name="T63" fmla="*/ 208 h 241"/>
                  <a:gd name="T64" fmla="*/ 161 w 168"/>
                  <a:gd name="T65" fmla="*/ 201 h 241"/>
                  <a:gd name="T66" fmla="*/ 163 w 168"/>
                  <a:gd name="T67" fmla="*/ 191 h 241"/>
                  <a:gd name="T68" fmla="*/ 163 w 168"/>
                  <a:gd name="T69" fmla="*/ 175 h 241"/>
                  <a:gd name="T70" fmla="*/ 168 w 168"/>
                  <a:gd name="T71" fmla="*/ 163 h 241"/>
                  <a:gd name="T72" fmla="*/ 149 w 168"/>
                  <a:gd name="T73" fmla="*/ 146 h 241"/>
                  <a:gd name="T74" fmla="*/ 144 w 168"/>
                  <a:gd name="T75" fmla="*/ 137 h 241"/>
                  <a:gd name="T76" fmla="*/ 140 w 168"/>
                  <a:gd name="T77" fmla="*/ 125 h 241"/>
                  <a:gd name="T78" fmla="*/ 123 w 168"/>
                  <a:gd name="T79" fmla="*/ 130 h 241"/>
                  <a:gd name="T80" fmla="*/ 114 w 168"/>
                  <a:gd name="T81" fmla="*/ 125 h 241"/>
                  <a:gd name="T82" fmla="*/ 109 w 168"/>
                  <a:gd name="T83" fmla="*/ 116 h 241"/>
                  <a:gd name="T84" fmla="*/ 102 w 168"/>
                  <a:gd name="T85" fmla="*/ 104 h 241"/>
                  <a:gd name="T86" fmla="*/ 104 w 168"/>
                  <a:gd name="T87" fmla="*/ 87 h 241"/>
                  <a:gd name="T88" fmla="*/ 109 w 168"/>
                  <a:gd name="T89" fmla="*/ 78 h 241"/>
                  <a:gd name="T90" fmla="*/ 123 w 168"/>
                  <a:gd name="T91" fmla="*/ 61 h 241"/>
                  <a:gd name="T92" fmla="*/ 151 w 168"/>
                  <a:gd name="T93" fmla="*/ 54 h 241"/>
                  <a:gd name="T94" fmla="*/ 144 w 168"/>
                  <a:gd name="T95" fmla="*/ 50 h 241"/>
                  <a:gd name="T96" fmla="*/ 144 w 168"/>
                  <a:gd name="T97" fmla="*/ 45 h 241"/>
                  <a:gd name="T98" fmla="*/ 147 w 168"/>
                  <a:gd name="T99" fmla="*/ 33 h 241"/>
                  <a:gd name="T100" fmla="*/ 135 w 168"/>
                  <a:gd name="T101" fmla="*/ 31 h 241"/>
                  <a:gd name="T102" fmla="*/ 125 w 168"/>
                  <a:gd name="T103" fmla="*/ 28 h 241"/>
                  <a:gd name="T104" fmla="*/ 121 w 168"/>
                  <a:gd name="T105" fmla="*/ 31 h 241"/>
                  <a:gd name="T106" fmla="*/ 111 w 168"/>
                  <a:gd name="T107" fmla="*/ 31 h 241"/>
                  <a:gd name="T108" fmla="*/ 106 w 168"/>
                  <a:gd name="T109" fmla="*/ 24 h 241"/>
                  <a:gd name="T110" fmla="*/ 102 w 168"/>
                  <a:gd name="T111" fmla="*/ 17 h 241"/>
                  <a:gd name="T112" fmla="*/ 95 w 168"/>
                  <a:gd name="T113" fmla="*/ 12 h 241"/>
                  <a:gd name="T114" fmla="*/ 90 w 168"/>
                  <a:gd name="T115" fmla="*/ 5 h 241"/>
                  <a:gd name="T116" fmla="*/ 80 w 168"/>
                  <a:gd name="T117" fmla="*/ 0 h 2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8"/>
                  <a:gd name="T178" fmla="*/ 0 h 241"/>
                  <a:gd name="T179" fmla="*/ 168 w 168"/>
                  <a:gd name="T180" fmla="*/ 241 h 2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8" h="241"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8" y="14"/>
                    </a:lnTo>
                    <a:lnTo>
                      <a:pt x="73" y="21"/>
                    </a:lnTo>
                    <a:lnTo>
                      <a:pt x="71" y="24"/>
                    </a:lnTo>
                    <a:lnTo>
                      <a:pt x="69" y="26"/>
                    </a:lnTo>
                    <a:lnTo>
                      <a:pt x="66" y="28"/>
                    </a:lnTo>
                    <a:lnTo>
                      <a:pt x="64" y="31"/>
                    </a:lnTo>
                    <a:lnTo>
                      <a:pt x="62" y="33"/>
                    </a:lnTo>
                    <a:lnTo>
                      <a:pt x="59" y="35"/>
                    </a:lnTo>
                    <a:lnTo>
                      <a:pt x="50" y="38"/>
                    </a:lnTo>
                    <a:lnTo>
                      <a:pt x="45" y="40"/>
                    </a:lnTo>
                    <a:lnTo>
                      <a:pt x="43" y="40"/>
                    </a:lnTo>
                    <a:lnTo>
                      <a:pt x="40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38" y="45"/>
                    </a:lnTo>
                    <a:lnTo>
                      <a:pt x="36" y="50"/>
                    </a:lnTo>
                    <a:lnTo>
                      <a:pt x="33" y="54"/>
                    </a:lnTo>
                    <a:lnTo>
                      <a:pt x="33" y="59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29" y="64"/>
                    </a:lnTo>
                    <a:lnTo>
                      <a:pt x="26" y="66"/>
                    </a:lnTo>
                    <a:lnTo>
                      <a:pt x="24" y="64"/>
                    </a:lnTo>
                    <a:lnTo>
                      <a:pt x="24" y="61"/>
                    </a:lnTo>
                    <a:lnTo>
                      <a:pt x="21" y="59"/>
                    </a:lnTo>
                    <a:lnTo>
                      <a:pt x="19" y="59"/>
                    </a:lnTo>
                    <a:lnTo>
                      <a:pt x="17" y="59"/>
                    </a:lnTo>
                    <a:lnTo>
                      <a:pt x="17" y="57"/>
                    </a:lnTo>
                    <a:lnTo>
                      <a:pt x="14" y="57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2" y="52"/>
                    </a:lnTo>
                    <a:lnTo>
                      <a:pt x="14" y="50"/>
                    </a:lnTo>
                    <a:lnTo>
                      <a:pt x="14" y="47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0" y="47"/>
                    </a:lnTo>
                    <a:lnTo>
                      <a:pt x="7" y="47"/>
                    </a:lnTo>
                    <a:lnTo>
                      <a:pt x="5" y="52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3" y="66"/>
                    </a:lnTo>
                    <a:lnTo>
                      <a:pt x="3" y="69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5" y="76"/>
                    </a:lnTo>
                    <a:lnTo>
                      <a:pt x="3" y="78"/>
                    </a:lnTo>
                    <a:lnTo>
                      <a:pt x="7" y="80"/>
                    </a:lnTo>
                    <a:lnTo>
                      <a:pt x="10" y="83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7" y="90"/>
                    </a:lnTo>
                    <a:lnTo>
                      <a:pt x="19" y="92"/>
                    </a:lnTo>
                    <a:lnTo>
                      <a:pt x="21" y="95"/>
                    </a:lnTo>
                    <a:lnTo>
                      <a:pt x="24" y="99"/>
                    </a:lnTo>
                    <a:lnTo>
                      <a:pt x="24" y="102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3" y="116"/>
                    </a:lnTo>
                    <a:lnTo>
                      <a:pt x="36" y="118"/>
                    </a:lnTo>
                    <a:lnTo>
                      <a:pt x="38" y="123"/>
                    </a:lnTo>
                    <a:lnTo>
                      <a:pt x="38" y="128"/>
                    </a:lnTo>
                    <a:lnTo>
                      <a:pt x="40" y="132"/>
                    </a:lnTo>
                    <a:lnTo>
                      <a:pt x="45" y="139"/>
                    </a:lnTo>
                    <a:lnTo>
                      <a:pt x="45" y="142"/>
                    </a:lnTo>
                    <a:lnTo>
                      <a:pt x="47" y="146"/>
                    </a:lnTo>
                    <a:lnTo>
                      <a:pt x="47" y="151"/>
                    </a:lnTo>
                    <a:lnTo>
                      <a:pt x="50" y="154"/>
                    </a:lnTo>
                    <a:lnTo>
                      <a:pt x="52" y="154"/>
                    </a:lnTo>
                    <a:lnTo>
                      <a:pt x="52" y="156"/>
                    </a:lnTo>
                    <a:lnTo>
                      <a:pt x="55" y="161"/>
                    </a:lnTo>
                    <a:lnTo>
                      <a:pt x="57" y="165"/>
                    </a:lnTo>
                    <a:lnTo>
                      <a:pt x="59" y="168"/>
                    </a:lnTo>
                    <a:lnTo>
                      <a:pt x="62" y="172"/>
                    </a:lnTo>
                    <a:lnTo>
                      <a:pt x="66" y="175"/>
                    </a:lnTo>
                    <a:lnTo>
                      <a:pt x="66" y="180"/>
                    </a:lnTo>
                    <a:lnTo>
                      <a:pt x="66" y="182"/>
                    </a:lnTo>
                    <a:lnTo>
                      <a:pt x="66" y="184"/>
                    </a:lnTo>
                    <a:lnTo>
                      <a:pt x="64" y="184"/>
                    </a:lnTo>
                    <a:lnTo>
                      <a:pt x="66" y="189"/>
                    </a:lnTo>
                    <a:lnTo>
                      <a:pt x="69" y="191"/>
                    </a:lnTo>
                    <a:lnTo>
                      <a:pt x="71" y="194"/>
                    </a:lnTo>
                    <a:lnTo>
                      <a:pt x="73" y="196"/>
                    </a:lnTo>
                    <a:lnTo>
                      <a:pt x="78" y="201"/>
                    </a:lnTo>
                    <a:lnTo>
                      <a:pt x="80" y="201"/>
                    </a:lnTo>
                    <a:lnTo>
                      <a:pt x="80" y="203"/>
                    </a:lnTo>
                    <a:lnTo>
                      <a:pt x="88" y="208"/>
                    </a:lnTo>
                    <a:lnTo>
                      <a:pt x="95" y="210"/>
                    </a:lnTo>
                    <a:lnTo>
                      <a:pt x="99" y="215"/>
                    </a:lnTo>
                    <a:lnTo>
                      <a:pt x="102" y="215"/>
                    </a:lnTo>
                    <a:lnTo>
                      <a:pt x="111" y="220"/>
                    </a:lnTo>
                    <a:lnTo>
                      <a:pt x="116" y="222"/>
                    </a:lnTo>
                    <a:lnTo>
                      <a:pt x="118" y="222"/>
                    </a:lnTo>
                    <a:lnTo>
                      <a:pt x="125" y="227"/>
                    </a:lnTo>
                    <a:lnTo>
                      <a:pt x="128" y="229"/>
                    </a:lnTo>
                    <a:lnTo>
                      <a:pt x="130" y="232"/>
                    </a:lnTo>
                    <a:lnTo>
                      <a:pt x="132" y="232"/>
                    </a:lnTo>
                    <a:lnTo>
                      <a:pt x="135" y="234"/>
                    </a:lnTo>
                    <a:lnTo>
                      <a:pt x="137" y="239"/>
                    </a:lnTo>
                    <a:lnTo>
                      <a:pt x="140" y="239"/>
                    </a:lnTo>
                    <a:lnTo>
                      <a:pt x="142" y="241"/>
                    </a:lnTo>
                    <a:lnTo>
                      <a:pt x="144" y="241"/>
                    </a:lnTo>
                    <a:lnTo>
                      <a:pt x="147" y="239"/>
                    </a:lnTo>
                    <a:lnTo>
                      <a:pt x="151" y="239"/>
                    </a:lnTo>
                    <a:lnTo>
                      <a:pt x="154" y="239"/>
                    </a:lnTo>
                    <a:lnTo>
                      <a:pt x="154" y="236"/>
                    </a:lnTo>
                    <a:lnTo>
                      <a:pt x="154" y="234"/>
                    </a:lnTo>
                    <a:lnTo>
                      <a:pt x="156" y="234"/>
                    </a:lnTo>
                    <a:lnTo>
                      <a:pt x="156" y="232"/>
                    </a:lnTo>
                    <a:lnTo>
                      <a:pt x="154" y="232"/>
                    </a:lnTo>
                    <a:lnTo>
                      <a:pt x="154" y="229"/>
                    </a:lnTo>
                    <a:lnTo>
                      <a:pt x="158" y="224"/>
                    </a:lnTo>
                    <a:lnTo>
                      <a:pt x="161" y="222"/>
                    </a:lnTo>
                    <a:lnTo>
                      <a:pt x="163" y="220"/>
                    </a:lnTo>
                    <a:lnTo>
                      <a:pt x="163" y="217"/>
                    </a:lnTo>
                    <a:lnTo>
                      <a:pt x="163" y="215"/>
                    </a:lnTo>
                    <a:lnTo>
                      <a:pt x="161" y="215"/>
                    </a:lnTo>
                    <a:lnTo>
                      <a:pt x="161" y="213"/>
                    </a:lnTo>
                    <a:lnTo>
                      <a:pt x="158" y="213"/>
                    </a:lnTo>
                    <a:lnTo>
                      <a:pt x="158" y="210"/>
                    </a:lnTo>
                    <a:lnTo>
                      <a:pt x="158" y="208"/>
                    </a:lnTo>
                    <a:lnTo>
                      <a:pt x="158" y="206"/>
                    </a:lnTo>
                    <a:lnTo>
                      <a:pt x="161" y="203"/>
                    </a:lnTo>
                    <a:lnTo>
                      <a:pt x="161" y="201"/>
                    </a:lnTo>
                    <a:lnTo>
                      <a:pt x="161" y="198"/>
                    </a:lnTo>
                    <a:lnTo>
                      <a:pt x="158" y="196"/>
                    </a:lnTo>
                    <a:lnTo>
                      <a:pt x="158" y="194"/>
                    </a:lnTo>
                    <a:lnTo>
                      <a:pt x="161" y="194"/>
                    </a:lnTo>
                    <a:lnTo>
                      <a:pt x="163" y="191"/>
                    </a:lnTo>
                    <a:lnTo>
                      <a:pt x="163" y="187"/>
                    </a:lnTo>
                    <a:lnTo>
                      <a:pt x="163" y="182"/>
                    </a:lnTo>
                    <a:lnTo>
                      <a:pt x="163" y="180"/>
                    </a:lnTo>
                    <a:lnTo>
                      <a:pt x="163" y="175"/>
                    </a:lnTo>
                    <a:lnTo>
                      <a:pt x="163" y="170"/>
                    </a:lnTo>
                    <a:lnTo>
                      <a:pt x="166" y="168"/>
                    </a:lnTo>
                    <a:lnTo>
                      <a:pt x="166" y="165"/>
                    </a:lnTo>
                    <a:lnTo>
                      <a:pt x="168" y="165"/>
                    </a:lnTo>
                    <a:lnTo>
                      <a:pt x="168" y="163"/>
                    </a:lnTo>
                    <a:lnTo>
                      <a:pt x="163" y="158"/>
                    </a:lnTo>
                    <a:lnTo>
                      <a:pt x="154" y="144"/>
                    </a:lnTo>
                    <a:lnTo>
                      <a:pt x="151" y="144"/>
                    </a:lnTo>
                    <a:lnTo>
                      <a:pt x="149" y="144"/>
                    </a:lnTo>
                    <a:lnTo>
                      <a:pt x="149" y="146"/>
                    </a:lnTo>
                    <a:lnTo>
                      <a:pt x="147" y="146"/>
                    </a:lnTo>
                    <a:lnTo>
                      <a:pt x="144" y="144"/>
                    </a:lnTo>
                    <a:lnTo>
                      <a:pt x="144" y="137"/>
                    </a:lnTo>
                    <a:lnTo>
                      <a:pt x="144" y="123"/>
                    </a:lnTo>
                    <a:lnTo>
                      <a:pt x="142" y="123"/>
                    </a:lnTo>
                    <a:lnTo>
                      <a:pt x="140" y="125"/>
                    </a:lnTo>
                    <a:lnTo>
                      <a:pt x="135" y="130"/>
                    </a:lnTo>
                    <a:lnTo>
                      <a:pt x="130" y="132"/>
                    </a:lnTo>
                    <a:lnTo>
                      <a:pt x="125" y="132"/>
                    </a:lnTo>
                    <a:lnTo>
                      <a:pt x="123" y="130"/>
                    </a:lnTo>
                    <a:lnTo>
                      <a:pt x="121" y="130"/>
                    </a:lnTo>
                    <a:lnTo>
                      <a:pt x="121" y="128"/>
                    </a:lnTo>
                    <a:lnTo>
                      <a:pt x="121" y="125"/>
                    </a:lnTo>
                    <a:lnTo>
                      <a:pt x="118" y="125"/>
                    </a:lnTo>
                    <a:lnTo>
                      <a:pt x="114" y="125"/>
                    </a:lnTo>
                    <a:lnTo>
                      <a:pt x="111" y="123"/>
                    </a:lnTo>
                    <a:lnTo>
                      <a:pt x="111" y="120"/>
                    </a:lnTo>
                    <a:lnTo>
                      <a:pt x="111" y="118"/>
                    </a:lnTo>
                    <a:lnTo>
                      <a:pt x="109" y="116"/>
                    </a:lnTo>
                    <a:lnTo>
                      <a:pt x="106" y="113"/>
                    </a:lnTo>
                    <a:lnTo>
                      <a:pt x="106" y="111"/>
                    </a:lnTo>
                    <a:lnTo>
                      <a:pt x="104" y="109"/>
                    </a:lnTo>
                    <a:lnTo>
                      <a:pt x="102" y="104"/>
                    </a:lnTo>
                    <a:lnTo>
                      <a:pt x="99" y="99"/>
                    </a:lnTo>
                    <a:lnTo>
                      <a:pt x="99" y="97"/>
                    </a:lnTo>
                    <a:lnTo>
                      <a:pt x="104" y="92"/>
                    </a:lnTo>
                    <a:lnTo>
                      <a:pt x="104" y="87"/>
                    </a:lnTo>
                    <a:lnTo>
                      <a:pt x="106" y="85"/>
                    </a:lnTo>
                    <a:lnTo>
                      <a:pt x="109" y="85"/>
                    </a:lnTo>
                    <a:lnTo>
                      <a:pt x="109" y="78"/>
                    </a:lnTo>
                    <a:lnTo>
                      <a:pt x="111" y="73"/>
                    </a:lnTo>
                    <a:lnTo>
                      <a:pt x="114" y="71"/>
                    </a:lnTo>
                    <a:lnTo>
                      <a:pt x="118" y="66"/>
                    </a:lnTo>
                    <a:lnTo>
                      <a:pt x="121" y="64"/>
                    </a:lnTo>
                    <a:lnTo>
                      <a:pt x="123" y="61"/>
                    </a:lnTo>
                    <a:lnTo>
                      <a:pt x="128" y="59"/>
                    </a:lnTo>
                    <a:lnTo>
                      <a:pt x="142" y="57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1" y="54"/>
                    </a:lnTo>
                    <a:lnTo>
                      <a:pt x="149" y="54"/>
                    </a:lnTo>
                    <a:lnTo>
                      <a:pt x="147" y="50"/>
                    </a:lnTo>
                    <a:lnTo>
                      <a:pt x="144" y="50"/>
                    </a:lnTo>
                    <a:lnTo>
                      <a:pt x="142" y="50"/>
                    </a:lnTo>
                    <a:lnTo>
                      <a:pt x="142" y="47"/>
                    </a:lnTo>
                    <a:lnTo>
                      <a:pt x="144" y="45"/>
                    </a:lnTo>
                    <a:lnTo>
                      <a:pt x="147" y="40"/>
                    </a:lnTo>
                    <a:lnTo>
                      <a:pt x="149" y="40"/>
                    </a:lnTo>
                    <a:lnTo>
                      <a:pt x="149" y="38"/>
                    </a:lnTo>
                    <a:lnTo>
                      <a:pt x="149" y="35"/>
                    </a:lnTo>
                    <a:lnTo>
                      <a:pt x="147" y="33"/>
                    </a:lnTo>
                    <a:lnTo>
                      <a:pt x="142" y="31"/>
                    </a:lnTo>
                    <a:lnTo>
                      <a:pt x="140" y="28"/>
                    </a:lnTo>
                    <a:lnTo>
                      <a:pt x="137" y="28"/>
                    </a:lnTo>
                    <a:lnTo>
                      <a:pt x="135" y="31"/>
                    </a:lnTo>
                    <a:lnTo>
                      <a:pt x="132" y="31"/>
                    </a:lnTo>
                    <a:lnTo>
                      <a:pt x="130" y="31"/>
                    </a:lnTo>
                    <a:lnTo>
                      <a:pt x="130" y="28"/>
                    </a:lnTo>
                    <a:lnTo>
                      <a:pt x="128" y="28"/>
                    </a:lnTo>
                    <a:lnTo>
                      <a:pt x="125" y="28"/>
                    </a:lnTo>
                    <a:lnTo>
                      <a:pt x="123" y="31"/>
                    </a:lnTo>
                    <a:lnTo>
                      <a:pt x="121" y="31"/>
                    </a:lnTo>
                    <a:lnTo>
                      <a:pt x="121" y="33"/>
                    </a:lnTo>
                    <a:lnTo>
                      <a:pt x="118" y="33"/>
                    </a:lnTo>
                    <a:lnTo>
                      <a:pt x="116" y="31"/>
                    </a:lnTo>
                    <a:lnTo>
                      <a:pt x="114" y="31"/>
                    </a:lnTo>
                    <a:lnTo>
                      <a:pt x="111" y="31"/>
                    </a:lnTo>
                    <a:lnTo>
                      <a:pt x="109" y="31"/>
                    </a:lnTo>
                    <a:lnTo>
                      <a:pt x="106" y="28"/>
                    </a:lnTo>
                    <a:lnTo>
                      <a:pt x="106" y="24"/>
                    </a:lnTo>
                    <a:lnTo>
                      <a:pt x="104" y="24"/>
                    </a:lnTo>
                    <a:lnTo>
                      <a:pt x="104" y="21"/>
                    </a:lnTo>
                    <a:lnTo>
                      <a:pt x="102" y="19"/>
                    </a:lnTo>
                    <a:lnTo>
                      <a:pt x="102" y="17"/>
                    </a:lnTo>
                    <a:lnTo>
                      <a:pt x="102" y="14"/>
                    </a:lnTo>
                    <a:lnTo>
                      <a:pt x="99" y="14"/>
                    </a:lnTo>
                    <a:lnTo>
                      <a:pt x="97" y="14"/>
                    </a:lnTo>
                    <a:lnTo>
                      <a:pt x="95" y="12"/>
                    </a:lnTo>
                    <a:lnTo>
                      <a:pt x="92" y="9"/>
                    </a:lnTo>
                    <a:lnTo>
                      <a:pt x="92" y="5"/>
                    </a:lnTo>
                    <a:lnTo>
                      <a:pt x="90" y="5"/>
                    </a:lnTo>
                    <a:lnTo>
                      <a:pt x="88" y="2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05" name="Freeform 38"/>
              <p:cNvSpPr>
                <a:spLocks/>
              </p:cNvSpPr>
              <p:nvPr/>
            </p:nvSpPr>
            <p:spPr bwMode="auto">
              <a:xfrm>
                <a:off x="1792" y="2195"/>
                <a:ext cx="168" cy="241"/>
              </a:xfrm>
              <a:custGeom>
                <a:avLst/>
                <a:gdLst>
                  <a:gd name="T0" fmla="*/ 78 w 168"/>
                  <a:gd name="T1" fmla="*/ 2 h 241"/>
                  <a:gd name="T2" fmla="*/ 80 w 168"/>
                  <a:gd name="T3" fmla="*/ 12 h 241"/>
                  <a:gd name="T4" fmla="*/ 69 w 168"/>
                  <a:gd name="T5" fmla="*/ 26 h 241"/>
                  <a:gd name="T6" fmla="*/ 50 w 168"/>
                  <a:gd name="T7" fmla="*/ 38 h 241"/>
                  <a:gd name="T8" fmla="*/ 40 w 168"/>
                  <a:gd name="T9" fmla="*/ 45 h 241"/>
                  <a:gd name="T10" fmla="*/ 38 w 168"/>
                  <a:gd name="T11" fmla="*/ 45 h 241"/>
                  <a:gd name="T12" fmla="*/ 33 w 168"/>
                  <a:gd name="T13" fmla="*/ 61 h 241"/>
                  <a:gd name="T14" fmla="*/ 24 w 168"/>
                  <a:gd name="T15" fmla="*/ 64 h 241"/>
                  <a:gd name="T16" fmla="*/ 17 w 168"/>
                  <a:gd name="T17" fmla="*/ 59 h 241"/>
                  <a:gd name="T18" fmla="*/ 10 w 168"/>
                  <a:gd name="T19" fmla="*/ 59 h 241"/>
                  <a:gd name="T20" fmla="*/ 12 w 168"/>
                  <a:gd name="T21" fmla="*/ 52 h 241"/>
                  <a:gd name="T22" fmla="*/ 12 w 168"/>
                  <a:gd name="T23" fmla="*/ 45 h 241"/>
                  <a:gd name="T24" fmla="*/ 0 w 168"/>
                  <a:gd name="T25" fmla="*/ 57 h 241"/>
                  <a:gd name="T26" fmla="*/ 3 w 168"/>
                  <a:gd name="T27" fmla="*/ 66 h 241"/>
                  <a:gd name="T28" fmla="*/ 5 w 168"/>
                  <a:gd name="T29" fmla="*/ 76 h 241"/>
                  <a:gd name="T30" fmla="*/ 12 w 168"/>
                  <a:gd name="T31" fmla="*/ 85 h 241"/>
                  <a:gd name="T32" fmla="*/ 21 w 168"/>
                  <a:gd name="T33" fmla="*/ 95 h 241"/>
                  <a:gd name="T34" fmla="*/ 33 w 168"/>
                  <a:gd name="T35" fmla="*/ 116 h 241"/>
                  <a:gd name="T36" fmla="*/ 45 w 168"/>
                  <a:gd name="T37" fmla="*/ 139 h 241"/>
                  <a:gd name="T38" fmla="*/ 52 w 168"/>
                  <a:gd name="T39" fmla="*/ 154 h 241"/>
                  <a:gd name="T40" fmla="*/ 62 w 168"/>
                  <a:gd name="T41" fmla="*/ 172 h 241"/>
                  <a:gd name="T42" fmla="*/ 64 w 168"/>
                  <a:gd name="T43" fmla="*/ 184 h 241"/>
                  <a:gd name="T44" fmla="*/ 73 w 168"/>
                  <a:gd name="T45" fmla="*/ 196 h 241"/>
                  <a:gd name="T46" fmla="*/ 95 w 168"/>
                  <a:gd name="T47" fmla="*/ 210 h 241"/>
                  <a:gd name="T48" fmla="*/ 116 w 168"/>
                  <a:gd name="T49" fmla="*/ 222 h 241"/>
                  <a:gd name="T50" fmla="*/ 130 w 168"/>
                  <a:gd name="T51" fmla="*/ 232 h 241"/>
                  <a:gd name="T52" fmla="*/ 142 w 168"/>
                  <a:gd name="T53" fmla="*/ 241 h 241"/>
                  <a:gd name="T54" fmla="*/ 151 w 168"/>
                  <a:gd name="T55" fmla="*/ 239 h 241"/>
                  <a:gd name="T56" fmla="*/ 156 w 168"/>
                  <a:gd name="T57" fmla="*/ 234 h 241"/>
                  <a:gd name="T58" fmla="*/ 158 w 168"/>
                  <a:gd name="T59" fmla="*/ 224 h 241"/>
                  <a:gd name="T60" fmla="*/ 161 w 168"/>
                  <a:gd name="T61" fmla="*/ 215 h 241"/>
                  <a:gd name="T62" fmla="*/ 158 w 168"/>
                  <a:gd name="T63" fmla="*/ 208 h 241"/>
                  <a:gd name="T64" fmla="*/ 161 w 168"/>
                  <a:gd name="T65" fmla="*/ 201 h 241"/>
                  <a:gd name="T66" fmla="*/ 163 w 168"/>
                  <a:gd name="T67" fmla="*/ 191 h 241"/>
                  <a:gd name="T68" fmla="*/ 163 w 168"/>
                  <a:gd name="T69" fmla="*/ 175 h 241"/>
                  <a:gd name="T70" fmla="*/ 168 w 168"/>
                  <a:gd name="T71" fmla="*/ 163 h 241"/>
                  <a:gd name="T72" fmla="*/ 149 w 168"/>
                  <a:gd name="T73" fmla="*/ 146 h 241"/>
                  <a:gd name="T74" fmla="*/ 144 w 168"/>
                  <a:gd name="T75" fmla="*/ 137 h 241"/>
                  <a:gd name="T76" fmla="*/ 140 w 168"/>
                  <a:gd name="T77" fmla="*/ 125 h 241"/>
                  <a:gd name="T78" fmla="*/ 123 w 168"/>
                  <a:gd name="T79" fmla="*/ 130 h 241"/>
                  <a:gd name="T80" fmla="*/ 114 w 168"/>
                  <a:gd name="T81" fmla="*/ 125 h 241"/>
                  <a:gd name="T82" fmla="*/ 109 w 168"/>
                  <a:gd name="T83" fmla="*/ 116 h 241"/>
                  <a:gd name="T84" fmla="*/ 102 w 168"/>
                  <a:gd name="T85" fmla="*/ 104 h 241"/>
                  <a:gd name="T86" fmla="*/ 104 w 168"/>
                  <a:gd name="T87" fmla="*/ 87 h 241"/>
                  <a:gd name="T88" fmla="*/ 109 w 168"/>
                  <a:gd name="T89" fmla="*/ 78 h 241"/>
                  <a:gd name="T90" fmla="*/ 123 w 168"/>
                  <a:gd name="T91" fmla="*/ 61 h 241"/>
                  <a:gd name="T92" fmla="*/ 151 w 168"/>
                  <a:gd name="T93" fmla="*/ 54 h 241"/>
                  <a:gd name="T94" fmla="*/ 144 w 168"/>
                  <a:gd name="T95" fmla="*/ 50 h 241"/>
                  <a:gd name="T96" fmla="*/ 144 w 168"/>
                  <a:gd name="T97" fmla="*/ 45 h 241"/>
                  <a:gd name="T98" fmla="*/ 147 w 168"/>
                  <a:gd name="T99" fmla="*/ 33 h 241"/>
                  <a:gd name="T100" fmla="*/ 135 w 168"/>
                  <a:gd name="T101" fmla="*/ 31 h 241"/>
                  <a:gd name="T102" fmla="*/ 125 w 168"/>
                  <a:gd name="T103" fmla="*/ 28 h 241"/>
                  <a:gd name="T104" fmla="*/ 121 w 168"/>
                  <a:gd name="T105" fmla="*/ 31 h 241"/>
                  <a:gd name="T106" fmla="*/ 111 w 168"/>
                  <a:gd name="T107" fmla="*/ 31 h 241"/>
                  <a:gd name="T108" fmla="*/ 106 w 168"/>
                  <a:gd name="T109" fmla="*/ 24 h 241"/>
                  <a:gd name="T110" fmla="*/ 102 w 168"/>
                  <a:gd name="T111" fmla="*/ 17 h 241"/>
                  <a:gd name="T112" fmla="*/ 95 w 168"/>
                  <a:gd name="T113" fmla="*/ 12 h 241"/>
                  <a:gd name="T114" fmla="*/ 90 w 168"/>
                  <a:gd name="T115" fmla="*/ 5 h 241"/>
                  <a:gd name="T116" fmla="*/ 80 w 168"/>
                  <a:gd name="T117" fmla="*/ 0 h 2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8"/>
                  <a:gd name="T178" fmla="*/ 0 h 241"/>
                  <a:gd name="T179" fmla="*/ 168 w 168"/>
                  <a:gd name="T180" fmla="*/ 241 h 2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8" h="241"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8" y="14"/>
                    </a:lnTo>
                    <a:lnTo>
                      <a:pt x="73" y="21"/>
                    </a:lnTo>
                    <a:lnTo>
                      <a:pt x="71" y="24"/>
                    </a:lnTo>
                    <a:lnTo>
                      <a:pt x="69" y="26"/>
                    </a:lnTo>
                    <a:lnTo>
                      <a:pt x="66" y="28"/>
                    </a:lnTo>
                    <a:lnTo>
                      <a:pt x="64" y="31"/>
                    </a:lnTo>
                    <a:lnTo>
                      <a:pt x="62" y="33"/>
                    </a:lnTo>
                    <a:lnTo>
                      <a:pt x="59" y="35"/>
                    </a:lnTo>
                    <a:lnTo>
                      <a:pt x="50" y="38"/>
                    </a:lnTo>
                    <a:lnTo>
                      <a:pt x="45" y="40"/>
                    </a:lnTo>
                    <a:lnTo>
                      <a:pt x="43" y="40"/>
                    </a:lnTo>
                    <a:lnTo>
                      <a:pt x="40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38" y="45"/>
                    </a:lnTo>
                    <a:lnTo>
                      <a:pt x="36" y="50"/>
                    </a:lnTo>
                    <a:lnTo>
                      <a:pt x="33" y="54"/>
                    </a:lnTo>
                    <a:lnTo>
                      <a:pt x="33" y="59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29" y="64"/>
                    </a:lnTo>
                    <a:lnTo>
                      <a:pt x="26" y="66"/>
                    </a:lnTo>
                    <a:lnTo>
                      <a:pt x="24" y="64"/>
                    </a:lnTo>
                    <a:lnTo>
                      <a:pt x="24" y="61"/>
                    </a:lnTo>
                    <a:lnTo>
                      <a:pt x="21" y="59"/>
                    </a:lnTo>
                    <a:lnTo>
                      <a:pt x="19" y="59"/>
                    </a:lnTo>
                    <a:lnTo>
                      <a:pt x="17" y="59"/>
                    </a:lnTo>
                    <a:lnTo>
                      <a:pt x="17" y="57"/>
                    </a:lnTo>
                    <a:lnTo>
                      <a:pt x="14" y="57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2" y="52"/>
                    </a:lnTo>
                    <a:lnTo>
                      <a:pt x="14" y="50"/>
                    </a:lnTo>
                    <a:lnTo>
                      <a:pt x="14" y="47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0" y="47"/>
                    </a:lnTo>
                    <a:lnTo>
                      <a:pt x="7" y="47"/>
                    </a:lnTo>
                    <a:lnTo>
                      <a:pt x="5" y="52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3" y="66"/>
                    </a:lnTo>
                    <a:lnTo>
                      <a:pt x="3" y="69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5" y="76"/>
                    </a:lnTo>
                    <a:lnTo>
                      <a:pt x="3" y="78"/>
                    </a:lnTo>
                    <a:lnTo>
                      <a:pt x="7" y="80"/>
                    </a:lnTo>
                    <a:lnTo>
                      <a:pt x="10" y="83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7" y="90"/>
                    </a:lnTo>
                    <a:lnTo>
                      <a:pt x="19" y="92"/>
                    </a:lnTo>
                    <a:lnTo>
                      <a:pt x="21" y="95"/>
                    </a:lnTo>
                    <a:lnTo>
                      <a:pt x="24" y="99"/>
                    </a:lnTo>
                    <a:lnTo>
                      <a:pt x="24" y="102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3" y="116"/>
                    </a:lnTo>
                    <a:lnTo>
                      <a:pt x="36" y="118"/>
                    </a:lnTo>
                    <a:lnTo>
                      <a:pt x="38" y="123"/>
                    </a:lnTo>
                    <a:lnTo>
                      <a:pt x="38" y="128"/>
                    </a:lnTo>
                    <a:lnTo>
                      <a:pt x="40" y="132"/>
                    </a:lnTo>
                    <a:lnTo>
                      <a:pt x="45" y="139"/>
                    </a:lnTo>
                    <a:lnTo>
                      <a:pt x="45" y="142"/>
                    </a:lnTo>
                    <a:lnTo>
                      <a:pt x="47" y="146"/>
                    </a:lnTo>
                    <a:lnTo>
                      <a:pt x="47" y="151"/>
                    </a:lnTo>
                    <a:lnTo>
                      <a:pt x="50" y="154"/>
                    </a:lnTo>
                    <a:lnTo>
                      <a:pt x="52" y="154"/>
                    </a:lnTo>
                    <a:lnTo>
                      <a:pt x="52" y="156"/>
                    </a:lnTo>
                    <a:lnTo>
                      <a:pt x="55" y="161"/>
                    </a:lnTo>
                    <a:lnTo>
                      <a:pt x="57" y="165"/>
                    </a:lnTo>
                    <a:lnTo>
                      <a:pt x="59" y="168"/>
                    </a:lnTo>
                    <a:lnTo>
                      <a:pt x="62" y="172"/>
                    </a:lnTo>
                    <a:lnTo>
                      <a:pt x="66" y="175"/>
                    </a:lnTo>
                    <a:lnTo>
                      <a:pt x="66" y="180"/>
                    </a:lnTo>
                    <a:lnTo>
                      <a:pt x="66" y="182"/>
                    </a:lnTo>
                    <a:lnTo>
                      <a:pt x="66" y="184"/>
                    </a:lnTo>
                    <a:lnTo>
                      <a:pt x="64" y="184"/>
                    </a:lnTo>
                    <a:lnTo>
                      <a:pt x="66" y="189"/>
                    </a:lnTo>
                    <a:lnTo>
                      <a:pt x="69" y="191"/>
                    </a:lnTo>
                    <a:lnTo>
                      <a:pt x="71" y="194"/>
                    </a:lnTo>
                    <a:lnTo>
                      <a:pt x="73" y="196"/>
                    </a:lnTo>
                    <a:lnTo>
                      <a:pt x="78" y="201"/>
                    </a:lnTo>
                    <a:lnTo>
                      <a:pt x="80" y="201"/>
                    </a:lnTo>
                    <a:lnTo>
                      <a:pt x="80" y="203"/>
                    </a:lnTo>
                    <a:lnTo>
                      <a:pt x="88" y="208"/>
                    </a:lnTo>
                    <a:lnTo>
                      <a:pt x="95" y="210"/>
                    </a:lnTo>
                    <a:lnTo>
                      <a:pt x="99" y="215"/>
                    </a:lnTo>
                    <a:lnTo>
                      <a:pt x="102" y="215"/>
                    </a:lnTo>
                    <a:lnTo>
                      <a:pt x="111" y="220"/>
                    </a:lnTo>
                    <a:lnTo>
                      <a:pt x="116" y="222"/>
                    </a:lnTo>
                    <a:lnTo>
                      <a:pt x="118" y="222"/>
                    </a:lnTo>
                    <a:lnTo>
                      <a:pt x="125" y="227"/>
                    </a:lnTo>
                    <a:lnTo>
                      <a:pt x="128" y="229"/>
                    </a:lnTo>
                    <a:lnTo>
                      <a:pt x="130" y="232"/>
                    </a:lnTo>
                    <a:lnTo>
                      <a:pt x="132" y="232"/>
                    </a:lnTo>
                    <a:lnTo>
                      <a:pt x="135" y="234"/>
                    </a:lnTo>
                    <a:lnTo>
                      <a:pt x="137" y="239"/>
                    </a:lnTo>
                    <a:lnTo>
                      <a:pt x="140" y="239"/>
                    </a:lnTo>
                    <a:lnTo>
                      <a:pt x="142" y="241"/>
                    </a:lnTo>
                    <a:lnTo>
                      <a:pt x="144" y="241"/>
                    </a:lnTo>
                    <a:lnTo>
                      <a:pt x="147" y="239"/>
                    </a:lnTo>
                    <a:lnTo>
                      <a:pt x="151" y="239"/>
                    </a:lnTo>
                    <a:lnTo>
                      <a:pt x="154" y="239"/>
                    </a:lnTo>
                    <a:lnTo>
                      <a:pt x="154" y="236"/>
                    </a:lnTo>
                    <a:lnTo>
                      <a:pt x="154" y="234"/>
                    </a:lnTo>
                    <a:lnTo>
                      <a:pt x="156" y="234"/>
                    </a:lnTo>
                    <a:lnTo>
                      <a:pt x="156" y="232"/>
                    </a:lnTo>
                    <a:lnTo>
                      <a:pt x="154" y="232"/>
                    </a:lnTo>
                    <a:lnTo>
                      <a:pt x="154" y="229"/>
                    </a:lnTo>
                    <a:lnTo>
                      <a:pt x="158" y="224"/>
                    </a:lnTo>
                    <a:lnTo>
                      <a:pt x="161" y="222"/>
                    </a:lnTo>
                    <a:lnTo>
                      <a:pt x="163" y="220"/>
                    </a:lnTo>
                    <a:lnTo>
                      <a:pt x="163" y="217"/>
                    </a:lnTo>
                    <a:lnTo>
                      <a:pt x="163" y="215"/>
                    </a:lnTo>
                    <a:lnTo>
                      <a:pt x="161" y="215"/>
                    </a:lnTo>
                    <a:lnTo>
                      <a:pt x="161" y="213"/>
                    </a:lnTo>
                    <a:lnTo>
                      <a:pt x="158" y="213"/>
                    </a:lnTo>
                    <a:lnTo>
                      <a:pt x="158" y="210"/>
                    </a:lnTo>
                    <a:lnTo>
                      <a:pt x="158" y="208"/>
                    </a:lnTo>
                    <a:lnTo>
                      <a:pt x="158" y="206"/>
                    </a:lnTo>
                    <a:lnTo>
                      <a:pt x="161" y="203"/>
                    </a:lnTo>
                    <a:lnTo>
                      <a:pt x="161" y="201"/>
                    </a:lnTo>
                    <a:lnTo>
                      <a:pt x="161" y="198"/>
                    </a:lnTo>
                    <a:lnTo>
                      <a:pt x="158" y="196"/>
                    </a:lnTo>
                    <a:lnTo>
                      <a:pt x="158" y="194"/>
                    </a:lnTo>
                    <a:lnTo>
                      <a:pt x="161" y="194"/>
                    </a:lnTo>
                    <a:lnTo>
                      <a:pt x="163" y="191"/>
                    </a:lnTo>
                    <a:lnTo>
                      <a:pt x="163" y="187"/>
                    </a:lnTo>
                    <a:lnTo>
                      <a:pt x="163" y="182"/>
                    </a:lnTo>
                    <a:lnTo>
                      <a:pt x="163" y="180"/>
                    </a:lnTo>
                    <a:lnTo>
                      <a:pt x="163" y="175"/>
                    </a:lnTo>
                    <a:lnTo>
                      <a:pt x="163" y="170"/>
                    </a:lnTo>
                    <a:lnTo>
                      <a:pt x="166" y="168"/>
                    </a:lnTo>
                    <a:lnTo>
                      <a:pt x="166" y="165"/>
                    </a:lnTo>
                    <a:lnTo>
                      <a:pt x="168" y="165"/>
                    </a:lnTo>
                    <a:lnTo>
                      <a:pt x="168" y="163"/>
                    </a:lnTo>
                    <a:lnTo>
                      <a:pt x="163" y="158"/>
                    </a:lnTo>
                    <a:lnTo>
                      <a:pt x="154" y="144"/>
                    </a:lnTo>
                    <a:lnTo>
                      <a:pt x="151" y="144"/>
                    </a:lnTo>
                    <a:lnTo>
                      <a:pt x="149" y="144"/>
                    </a:lnTo>
                    <a:lnTo>
                      <a:pt x="149" y="146"/>
                    </a:lnTo>
                    <a:lnTo>
                      <a:pt x="147" y="146"/>
                    </a:lnTo>
                    <a:lnTo>
                      <a:pt x="144" y="144"/>
                    </a:lnTo>
                    <a:lnTo>
                      <a:pt x="144" y="137"/>
                    </a:lnTo>
                    <a:lnTo>
                      <a:pt x="144" y="123"/>
                    </a:lnTo>
                    <a:lnTo>
                      <a:pt x="142" y="123"/>
                    </a:lnTo>
                    <a:lnTo>
                      <a:pt x="140" y="125"/>
                    </a:lnTo>
                    <a:lnTo>
                      <a:pt x="135" y="130"/>
                    </a:lnTo>
                    <a:lnTo>
                      <a:pt x="130" y="132"/>
                    </a:lnTo>
                    <a:lnTo>
                      <a:pt x="125" y="132"/>
                    </a:lnTo>
                    <a:lnTo>
                      <a:pt x="123" y="130"/>
                    </a:lnTo>
                    <a:lnTo>
                      <a:pt x="121" y="130"/>
                    </a:lnTo>
                    <a:lnTo>
                      <a:pt x="121" y="128"/>
                    </a:lnTo>
                    <a:lnTo>
                      <a:pt x="121" y="125"/>
                    </a:lnTo>
                    <a:lnTo>
                      <a:pt x="118" y="125"/>
                    </a:lnTo>
                    <a:lnTo>
                      <a:pt x="114" y="125"/>
                    </a:lnTo>
                    <a:lnTo>
                      <a:pt x="111" y="123"/>
                    </a:lnTo>
                    <a:lnTo>
                      <a:pt x="111" y="120"/>
                    </a:lnTo>
                    <a:lnTo>
                      <a:pt x="111" y="118"/>
                    </a:lnTo>
                    <a:lnTo>
                      <a:pt x="109" y="116"/>
                    </a:lnTo>
                    <a:lnTo>
                      <a:pt x="106" y="113"/>
                    </a:lnTo>
                    <a:lnTo>
                      <a:pt x="106" y="111"/>
                    </a:lnTo>
                    <a:lnTo>
                      <a:pt x="104" y="109"/>
                    </a:lnTo>
                    <a:lnTo>
                      <a:pt x="102" y="104"/>
                    </a:lnTo>
                    <a:lnTo>
                      <a:pt x="99" y="99"/>
                    </a:lnTo>
                    <a:lnTo>
                      <a:pt x="99" y="97"/>
                    </a:lnTo>
                    <a:lnTo>
                      <a:pt x="104" y="92"/>
                    </a:lnTo>
                    <a:lnTo>
                      <a:pt x="104" y="87"/>
                    </a:lnTo>
                    <a:lnTo>
                      <a:pt x="106" y="85"/>
                    </a:lnTo>
                    <a:lnTo>
                      <a:pt x="109" y="85"/>
                    </a:lnTo>
                    <a:lnTo>
                      <a:pt x="109" y="78"/>
                    </a:lnTo>
                    <a:lnTo>
                      <a:pt x="111" y="73"/>
                    </a:lnTo>
                    <a:lnTo>
                      <a:pt x="114" y="71"/>
                    </a:lnTo>
                    <a:lnTo>
                      <a:pt x="118" y="66"/>
                    </a:lnTo>
                    <a:lnTo>
                      <a:pt x="121" y="64"/>
                    </a:lnTo>
                    <a:lnTo>
                      <a:pt x="123" y="61"/>
                    </a:lnTo>
                    <a:lnTo>
                      <a:pt x="128" y="59"/>
                    </a:lnTo>
                    <a:lnTo>
                      <a:pt x="142" y="57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1" y="54"/>
                    </a:lnTo>
                    <a:lnTo>
                      <a:pt x="149" y="54"/>
                    </a:lnTo>
                    <a:lnTo>
                      <a:pt x="147" y="50"/>
                    </a:lnTo>
                    <a:lnTo>
                      <a:pt x="144" y="50"/>
                    </a:lnTo>
                    <a:lnTo>
                      <a:pt x="142" y="50"/>
                    </a:lnTo>
                    <a:lnTo>
                      <a:pt x="142" y="47"/>
                    </a:lnTo>
                    <a:lnTo>
                      <a:pt x="144" y="45"/>
                    </a:lnTo>
                    <a:lnTo>
                      <a:pt x="147" y="40"/>
                    </a:lnTo>
                    <a:lnTo>
                      <a:pt x="149" y="40"/>
                    </a:lnTo>
                    <a:lnTo>
                      <a:pt x="149" y="38"/>
                    </a:lnTo>
                    <a:lnTo>
                      <a:pt x="149" y="35"/>
                    </a:lnTo>
                    <a:lnTo>
                      <a:pt x="147" y="33"/>
                    </a:lnTo>
                    <a:lnTo>
                      <a:pt x="142" y="31"/>
                    </a:lnTo>
                    <a:lnTo>
                      <a:pt x="140" y="28"/>
                    </a:lnTo>
                    <a:lnTo>
                      <a:pt x="137" y="28"/>
                    </a:lnTo>
                    <a:lnTo>
                      <a:pt x="135" y="31"/>
                    </a:lnTo>
                    <a:lnTo>
                      <a:pt x="132" y="31"/>
                    </a:lnTo>
                    <a:lnTo>
                      <a:pt x="130" y="31"/>
                    </a:lnTo>
                    <a:lnTo>
                      <a:pt x="130" y="28"/>
                    </a:lnTo>
                    <a:lnTo>
                      <a:pt x="128" y="28"/>
                    </a:lnTo>
                    <a:lnTo>
                      <a:pt x="125" y="28"/>
                    </a:lnTo>
                    <a:lnTo>
                      <a:pt x="123" y="31"/>
                    </a:lnTo>
                    <a:lnTo>
                      <a:pt x="121" y="31"/>
                    </a:lnTo>
                    <a:lnTo>
                      <a:pt x="121" y="33"/>
                    </a:lnTo>
                    <a:lnTo>
                      <a:pt x="118" y="33"/>
                    </a:lnTo>
                    <a:lnTo>
                      <a:pt x="116" y="31"/>
                    </a:lnTo>
                    <a:lnTo>
                      <a:pt x="114" y="31"/>
                    </a:lnTo>
                    <a:lnTo>
                      <a:pt x="111" y="31"/>
                    </a:lnTo>
                    <a:lnTo>
                      <a:pt x="109" y="31"/>
                    </a:lnTo>
                    <a:lnTo>
                      <a:pt x="106" y="28"/>
                    </a:lnTo>
                    <a:lnTo>
                      <a:pt x="106" y="24"/>
                    </a:lnTo>
                    <a:lnTo>
                      <a:pt x="104" y="24"/>
                    </a:lnTo>
                    <a:lnTo>
                      <a:pt x="104" y="21"/>
                    </a:lnTo>
                    <a:lnTo>
                      <a:pt x="102" y="19"/>
                    </a:lnTo>
                    <a:lnTo>
                      <a:pt x="102" y="17"/>
                    </a:lnTo>
                    <a:lnTo>
                      <a:pt x="102" y="14"/>
                    </a:lnTo>
                    <a:lnTo>
                      <a:pt x="99" y="14"/>
                    </a:lnTo>
                    <a:lnTo>
                      <a:pt x="97" y="14"/>
                    </a:lnTo>
                    <a:lnTo>
                      <a:pt x="95" y="12"/>
                    </a:lnTo>
                    <a:lnTo>
                      <a:pt x="92" y="9"/>
                    </a:lnTo>
                    <a:lnTo>
                      <a:pt x="92" y="5"/>
                    </a:lnTo>
                    <a:lnTo>
                      <a:pt x="90" y="5"/>
                    </a:lnTo>
                    <a:lnTo>
                      <a:pt x="88" y="2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06" name="Freeform 39"/>
              <p:cNvSpPr>
                <a:spLocks/>
              </p:cNvSpPr>
              <p:nvPr/>
            </p:nvSpPr>
            <p:spPr bwMode="auto">
              <a:xfrm>
                <a:off x="1898" y="2483"/>
                <a:ext cx="263" cy="409"/>
              </a:xfrm>
              <a:custGeom>
                <a:avLst/>
                <a:gdLst>
                  <a:gd name="T0" fmla="*/ 36 w 263"/>
                  <a:gd name="T1" fmla="*/ 407 h 409"/>
                  <a:gd name="T2" fmla="*/ 15 w 263"/>
                  <a:gd name="T3" fmla="*/ 392 h 409"/>
                  <a:gd name="T4" fmla="*/ 3 w 263"/>
                  <a:gd name="T5" fmla="*/ 390 h 409"/>
                  <a:gd name="T6" fmla="*/ 0 w 263"/>
                  <a:gd name="T7" fmla="*/ 381 h 409"/>
                  <a:gd name="T8" fmla="*/ 12 w 263"/>
                  <a:gd name="T9" fmla="*/ 362 h 409"/>
                  <a:gd name="T10" fmla="*/ 12 w 263"/>
                  <a:gd name="T11" fmla="*/ 352 h 409"/>
                  <a:gd name="T12" fmla="*/ 22 w 263"/>
                  <a:gd name="T13" fmla="*/ 333 h 409"/>
                  <a:gd name="T14" fmla="*/ 24 w 263"/>
                  <a:gd name="T15" fmla="*/ 317 h 409"/>
                  <a:gd name="T16" fmla="*/ 26 w 263"/>
                  <a:gd name="T17" fmla="*/ 307 h 409"/>
                  <a:gd name="T18" fmla="*/ 19 w 263"/>
                  <a:gd name="T19" fmla="*/ 293 h 409"/>
                  <a:gd name="T20" fmla="*/ 22 w 263"/>
                  <a:gd name="T21" fmla="*/ 272 h 409"/>
                  <a:gd name="T22" fmla="*/ 22 w 263"/>
                  <a:gd name="T23" fmla="*/ 251 h 409"/>
                  <a:gd name="T24" fmla="*/ 31 w 263"/>
                  <a:gd name="T25" fmla="*/ 227 h 409"/>
                  <a:gd name="T26" fmla="*/ 34 w 263"/>
                  <a:gd name="T27" fmla="*/ 196 h 409"/>
                  <a:gd name="T28" fmla="*/ 38 w 263"/>
                  <a:gd name="T29" fmla="*/ 187 h 409"/>
                  <a:gd name="T30" fmla="*/ 45 w 263"/>
                  <a:gd name="T31" fmla="*/ 163 h 409"/>
                  <a:gd name="T32" fmla="*/ 41 w 263"/>
                  <a:gd name="T33" fmla="*/ 137 h 409"/>
                  <a:gd name="T34" fmla="*/ 43 w 263"/>
                  <a:gd name="T35" fmla="*/ 118 h 409"/>
                  <a:gd name="T36" fmla="*/ 45 w 263"/>
                  <a:gd name="T37" fmla="*/ 102 h 409"/>
                  <a:gd name="T38" fmla="*/ 62 w 263"/>
                  <a:gd name="T39" fmla="*/ 71 h 409"/>
                  <a:gd name="T40" fmla="*/ 64 w 263"/>
                  <a:gd name="T41" fmla="*/ 52 h 409"/>
                  <a:gd name="T42" fmla="*/ 76 w 263"/>
                  <a:gd name="T43" fmla="*/ 33 h 409"/>
                  <a:gd name="T44" fmla="*/ 83 w 263"/>
                  <a:gd name="T45" fmla="*/ 17 h 409"/>
                  <a:gd name="T46" fmla="*/ 95 w 263"/>
                  <a:gd name="T47" fmla="*/ 0 h 409"/>
                  <a:gd name="T48" fmla="*/ 116 w 263"/>
                  <a:gd name="T49" fmla="*/ 7 h 409"/>
                  <a:gd name="T50" fmla="*/ 123 w 263"/>
                  <a:gd name="T51" fmla="*/ 5 h 409"/>
                  <a:gd name="T52" fmla="*/ 140 w 263"/>
                  <a:gd name="T53" fmla="*/ 7 h 409"/>
                  <a:gd name="T54" fmla="*/ 163 w 263"/>
                  <a:gd name="T55" fmla="*/ 26 h 409"/>
                  <a:gd name="T56" fmla="*/ 182 w 263"/>
                  <a:gd name="T57" fmla="*/ 33 h 409"/>
                  <a:gd name="T58" fmla="*/ 206 w 263"/>
                  <a:gd name="T59" fmla="*/ 47 h 409"/>
                  <a:gd name="T60" fmla="*/ 199 w 263"/>
                  <a:gd name="T61" fmla="*/ 69 h 409"/>
                  <a:gd name="T62" fmla="*/ 220 w 263"/>
                  <a:gd name="T63" fmla="*/ 78 h 409"/>
                  <a:gd name="T64" fmla="*/ 237 w 263"/>
                  <a:gd name="T65" fmla="*/ 76 h 409"/>
                  <a:gd name="T66" fmla="*/ 249 w 263"/>
                  <a:gd name="T67" fmla="*/ 64 h 409"/>
                  <a:gd name="T68" fmla="*/ 263 w 263"/>
                  <a:gd name="T69" fmla="*/ 62 h 409"/>
                  <a:gd name="T70" fmla="*/ 249 w 263"/>
                  <a:gd name="T71" fmla="*/ 78 h 409"/>
                  <a:gd name="T72" fmla="*/ 223 w 263"/>
                  <a:gd name="T73" fmla="*/ 104 h 409"/>
                  <a:gd name="T74" fmla="*/ 206 w 263"/>
                  <a:gd name="T75" fmla="*/ 118 h 409"/>
                  <a:gd name="T76" fmla="*/ 204 w 263"/>
                  <a:gd name="T77" fmla="*/ 151 h 409"/>
                  <a:gd name="T78" fmla="*/ 199 w 263"/>
                  <a:gd name="T79" fmla="*/ 168 h 409"/>
                  <a:gd name="T80" fmla="*/ 213 w 263"/>
                  <a:gd name="T81" fmla="*/ 192 h 409"/>
                  <a:gd name="T82" fmla="*/ 213 w 263"/>
                  <a:gd name="T83" fmla="*/ 215 h 409"/>
                  <a:gd name="T84" fmla="*/ 187 w 263"/>
                  <a:gd name="T85" fmla="*/ 229 h 409"/>
                  <a:gd name="T86" fmla="*/ 147 w 263"/>
                  <a:gd name="T87" fmla="*/ 229 h 409"/>
                  <a:gd name="T88" fmla="*/ 147 w 263"/>
                  <a:gd name="T89" fmla="*/ 246 h 409"/>
                  <a:gd name="T90" fmla="*/ 128 w 263"/>
                  <a:gd name="T91" fmla="*/ 260 h 409"/>
                  <a:gd name="T92" fmla="*/ 112 w 263"/>
                  <a:gd name="T93" fmla="*/ 265 h 409"/>
                  <a:gd name="T94" fmla="*/ 123 w 263"/>
                  <a:gd name="T95" fmla="*/ 277 h 409"/>
                  <a:gd name="T96" fmla="*/ 126 w 263"/>
                  <a:gd name="T97" fmla="*/ 284 h 409"/>
                  <a:gd name="T98" fmla="*/ 112 w 263"/>
                  <a:gd name="T99" fmla="*/ 281 h 409"/>
                  <a:gd name="T100" fmla="*/ 114 w 263"/>
                  <a:gd name="T101" fmla="*/ 288 h 409"/>
                  <a:gd name="T102" fmla="*/ 109 w 263"/>
                  <a:gd name="T103" fmla="*/ 305 h 409"/>
                  <a:gd name="T104" fmla="*/ 93 w 263"/>
                  <a:gd name="T105" fmla="*/ 314 h 409"/>
                  <a:gd name="T106" fmla="*/ 76 w 263"/>
                  <a:gd name="T107" fmla="*/ 329 h 409"/>
                  <a:gd name="T108" fmla="*/ 100 w 263"/>
                  <a:gd name="T109" fmla="*/ 340 h 409"/>
                  <a:gd name="T110" fmla="*/ 100 w 263"/>
                  <a:gd name="T111" fmla="*/ 352 h 409"/>
                  <a:gd name="T112" fmla="*/ 78 w 263"/>
                  <a:gd name="T113" fmla="*/ 366 h 409"/>
                  <a:gd name="T114" fmla="*/ 67 w 263"/>
                  <a:gd name="T115" fmla="*/ 381 h 409"/>
                  <a:gd name="T116" fmla="*/ 57 w 263"/>
                  <a:gd name="T117" fmla="*/ 385 h 409"/>
                  <a:gd name="T118" fmla="*/ 55 w 263"/>
                  <a:gd name="T119" fmla="*/ 400 h 40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63"/>
                  <a:gd name="T181" fmla="*/ 0 h 409"/>
                  <a:gd name="T182" fmla="*/ 263 w 263"/>
                  <a:gd name="T183" fmla="*/ 409 h 40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63" h="409">
                    <a:moveTo>
                      <a:pt x="67" y="409"/>
                    </a:moveTo>
                    <a:lnTo>
                      <a:pt x="64" y="409"/>
                    </a:lnTo>
                    <a:lnTo>
                      <a:pt x="62" y="409"/>
                    </a:lnTo>
                    <a:lnTo>
                      <a:pt x="55" y="407"/>
                    </a:lnTo>
                    <a:lnTo>
                      <a:pt x="48" y="407"/>
                    </a:lnTo>
                    <a:lnTo>
                      <a:pt x="45" y="407"/>
                    </a:lnTo>
                    <a:lnTo>
                      <a:pt x="41" y="407"/>
                    </a:lnTo>
                    <a:lnTo>
                      <a:pt x="36" y="407"/>
                    </a:lnTo>
                    <a:lnTo>
                      <a:pt x="34" y="407"/>
                    </a:lnTo>
                    <a:lnTo>
                      <a:pt x="19" y="407"/>
                    </a:lnTo>
                    <a:lnTo>
                      <a:pt x="17" y="407"/>
                    </a:lnTo>
                    <a:lnTo>
                      <a:pt x="15" y="404"/>
                    </a:lnTo>
                    <a:lnTo>
                      <a:pt x="15" y="402"/>
                    </a:lnTo>
                    <a:lnTo>
                      <a:pt x="15" y="392"/>
                    </a:lnTo>
                    <a:lnTo>
                      <a:pt x="15" y="390"/>
                    </a:lnTo>
                    <a:lnTo>
                      <a:pt x="12" y="388"/>
                    </a:lnTo>
                    <a:lnTo>
                      <a:pt x="10" y="388"/>
                    </a:lnTo>
                    <a:lnTo>
                      <a:pt x="5" y="388"/>
                    </a:lnTo>
                    <a:lnTo>
                      <a:pt x="3" y="390"/>
                    </a:lnTo>
                    <a:lnTo>
                      <a:pt x="0" y="390"/>
                    </a:lnTo>
                    <a:lnTo>
                      <a:pt x="0" y="388"/>
                    </a:lnTo>
                    <a:lnTo>
                      <a:pt x="0" y="383"/>
                    </a:lnTo>
                    <a:lnTo>
                      <a:pt x="0" y="381"/>
                    </a:lnTo>
                    <a:lnTo>
                      <a:pt x="0" y="378"/>
                    </a:lnTo>
                    <a:lnTo>
                      <a:pt x="0" y="374"/>
                    </a:lnTo>
                    <a:lnTo>
                      <a:pt x="3" y="371"/>
                    </a:lnTo>
                    <a:lnTo>
                      <a:pt x="8" y="366"/>
                    </a:lnTo>
                    <a:lnTo>
                      <a:pt x="10" y="364"/>
                    </a:lnTo>
                    <a:lnTo>
                      <a:pt x="12" y="362"/>
                    </a:lnTo>
                    <a:lnTo>
                      <a:pt x="12" y="359"/>
                    </a:lnTo>
                    <a:lnTo>
                      <a:pt x="12" y="357"/>
                    </a:lnTo>
                    <a:lnTo>
                      <a:pt x="12" y="355"/>
                    </a:lnTo>
                    <a:lnTo>
                      <a:pt x="12" y="352"/>
                    </a:lnTo>
                    <a:lnTo>
                      <a:pt x="12" y="350"/>
                    </a:lnTo>
                    <a:lnTo>
                      <a:pt x="12" y="348"/>
                    </a:lnTo>
                    <a:lnTo>
                      <a:pt x="17" y="345"/>
                    </a:lnTo>
                    <a:lnTo>
                      <a:pt x="19" y="340"/>
                    </a:lnTo>
                    <a:lnTo>
                      <a:pt x="22" y="338"/>
                    </a:lnTo>
                    <a:lnTo>
                      <a:pt x="22" y="333"/>
                    </a:lnTo>
                    <a:lnTo>
                      <a:pt x="22" y="329"/>
                    </a:lnTo>
                    <a:lnTo>
                      <a:pt x="22" y="326"/>
                    </a:lnTo>
                    <a:lnTo>
                      <a:pt x="22" y="324"/>
                    </a:lnTo>
                    <a:lnTo>
                      <a:pt x="22" y="319"/>
                    </a:lnTo>
                    <a:lnTo>
                      <a:pt x="24" y="317"/>
                    </a:lnTo>
                    <a:lnTo>
                      <a:pt x="24" y="314"/>
                    </a:lnTo>
                    <a:lnTo>
                      <a:pt x="22" y="312"/>
                    </a:lnTo>
                    <a:lnTo>
                      <a:pt x="19" y="312"/>
                    </a:lnTo>
                    <a:lnTo>
                      <a:pt x="19" y="310"/>
                    </a:lnTo>
                    <a:lnTo>
                      <a:pt x="24" y="310"/>
                    </a:lnTo>
                    <a:lnTo>
                      <a:pt x="26" y="310"/>
                    </a:lnTo>
                    <a:lnTo>
                      <a:pt x="26" y="307"/>
                    </a:lnTo>
                    <a:lnTo>
                      <a:pt x="24" y="305"/>
                    </a:lnTo>
                    <a:lnTo>
                      <a:pt x="22" y="305"/>
                    </a:lnTo>
                    <a:lnTo>
                      <a:pt x="19" y="305"/>
                    </a:lnTo>
                    <a:lnTo>
                      <a:pt x="19" y="303"/>
                    </a:lnTo>
                    <a:lnTo>
                      <a:pt x="22" y="298"/>
                    </a:lnTo>
                    <a:lnTo>
                      <a:pt x="19" y="296"/>
                    </a:lnTo>
                    <a:lnTo>
                      <a:pt x="19" y="293"/>
                    </a:lnTo>
                    <a:lnTo>
                      <a:pt x="19" y="288"/>
                    </a:lnTo>
                    <a:lnTo>
                      <a:pt x="19" y="286"/>
                    </a:lnTo>
                    <a:lnTo>
                      <a:pt x="17" y="286"/>
                    </a:lnTo>
                    <a:lnTo>
                      <a:pt x="17" y="279"/>
                    </a:lnTo>
                    <a:lnTo>
                      <a:pt x="19" y="274"/>
                    </a:lnTo>
                    <a:lnTo>
                      <a:pt x="22" y="272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19" y="265"/>
                    </a:lnTo>
                    <a:lnTo>
                      <a:pt x="19" y="262"/>
                    </a:lnTo>
                    <a:lnTo>
                      <a:pt x="19" y="258"/>
                    </a:lnTo>
                    <a:lnTo>
                      <a:pt x="22" y="251"/>
                    </a:lnTo>
                    <a:lnTo>
                      <a:pt x="22" y="248"/>
                    </a:lnTo>
                    <a:lnTo>
                      <a:pt x="22" y="246"/>
                    </a:lnTo>
                    <a:lnTo>
                      <a:pt x="24" y="234"/>
                    </a:lnTo>
                    <a:lnTo>
                      <a:pt x="26" y="232"/>
                    </a:lnTo>
                    <a:lnTo>
                      <a:pt x="29" y="229"/>
                    </a:lnTo>
                    <a:lnTo>
                      <a:pt x="31" y="227"/>
                    </a:lnTo>
                    <a:lnTo>
                      <a:pt x="31" y="225"/>
                    </a:lnTo>
                    <a:lnTo>
                      <a:pt x="29" y="222"/>
                    </a:lnTo>
                    <a:lnTo>
                      <a:pt x="29" y="215"/>
                    </a:lnTo>
                    <a:lnTo>
                      <a:pt x="29" y="208"/>
                    </a:lnTo>
                    <a:lnTo>
                      <a:pt x="29" y="201"/>
                    </a:lnTo>
                    <a:lnTo>
                      <a:pt x="31" y="199"/>
                    </a:lnTo>
                    <a:lnTo>
                      <a:pt x="31" y="196"/>
                    </a:lnTo>
                    <a:lnTo>
                      <a:pt x="34" y="196"/>
                    </a:lnTo>
                    <a:lnTo>
                      <a:pt x="36" y="196"/>
                    </a:lnTo>
                    <a:lnTo>
                      <a:pt x="36" y="194"/>
                    </a:lnTo>
                    <a:lnTo>
                      <a:pt x="38" y="194"/>
                    </a:lnTo>
                    <a:lnTo>
                      <a:pt x="38" y="192"/>
                    </a:lnTo>
                    <a:lnTo>
                      <a:pt x="38" y="187"/>
                    </a:lnTo>
                    <a:lnTo>
                      <a:pt x="38" y="182"/>
                    </a:lnTo>
                    <a:lnTo>
                      <a:pt x="41" y="180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3" y="170"/>
                    </a:lnTo>
                    <a:lnTo>
                      <a:pt x="45" y="168"/>
                    </a:lnTo>
                    <a:lnTo>
                      <a:pt x="45" y="163"/>
                    </a:lnTo>
                    <a:lnTo>
                      <a:pt x="45" y="161"/>
                    </a:lnTo>
                    <a:lnTo>
                      <a:pt x="45" y="156"/>
                    </a:lnTo>
                    <a:lnTo>
                      <a:pt x="43" y="154"/>
                    </a:lnTo>
                    <a:lnTo>
                      <a:pt x="43" y="151"/>
                    </a:lnTo>
                    <a:lnTo>
                      <a:pt x="43" y="149"/>
                    </a:lnTo>
                    <a:lnTo>
                      <a:pt x="41" y="142"/>
                    </a:lnTo>
                    <a:lnTo>
                      <a:pt x="41" y="137"/>
                    </a:lnTo>
                    <a:lnTo>
                      <a:pt x="38" y="135"/>
                    </a:lnTo>
                    <a:lnTo>
                      <a:pt x="38" y="133"/>
                    </a:lnTo>
                    <a:lnTo>
                      <a:pt x="38" y="128"/>
                    </a:lnTo>
                    <a:lnTo>
                      <a:pt x="38" y="125"/>
                    </a:lnTo>
                    <a:lnTo>
                      <a:pt x="41" y="123"/>
                    </a:lnTo>
                    <a:lnTo>
                      <a:pt x="43" y="118"/>
                    </a:lnTo>
                    <a:lnTo>
                      <a:pt x="43" y="116"/>
                    </a:lnTo>
                    <a:lnTo>
                      <a:pt x="45" y="116"/>
                    </a:lnTo>
                    <a:lnTo>
                      <a:pt x="45" y="111"/>
                    </a:lnTo>
                    <a:lnTo>
                      <a:pt x="45" y="109"/>
                    </a:lnTo>
                    <a:lnTo>
                      <a:pt x="45" y="102"/>
                    </a:lnTo>
                    <a:lnTo>
                      <a:pt x="48" y="97"/>
                    </a:lnTo>
                    <a:lnTo>
                      <a:pt x="50" y="92"/>
                    </a:lnTo>
                    <a:lnTo>
                      <a:pt x="50" y="85"/>
                    </a:lnTo>
                    <a:lnTo>
                      <a:pt x="57" y="81"/>
                    </a:lnTo>
                    <a:lnTo>
                      <a:pt x="60" y="76"/>
                    </a:lnTo>
                    <a:lnTo>
                      <a:pt x="60" y="73"/>
                    </a:lnTo>
                    <a:lnTo>
                      <a:pt x="62" y="71"/>
                    </a:lnTo>
                    <a:lnTo>
                      <a:pt x="64" y="71"/>
                    </a:lnTo>
                    <a:lnTo>
                      <a:pt x="67" y="69"/>
                    </a:lnTo>
                    <a:lnTo>
                      <a:pt x="67" y="66"/>
                    </a:lnTo>
                    <a:lnTo>
                      <a:pt x="64" y="62"/>
                    </a:lnTo>
                    <a:lnTo>
                      <a:pt x="64" y="59"/>
                    </a:lnTo>
                    <a:lnTo>
                      <a:pt x="64" y="55"/>
                    </a:lnTo>
                    <a:lnTo>
                      <a:pt x="64" y="52"/>
                    </a:lnTo>
                    <a:lnTo>
                      <a:pt x="64" y="47"/>
                    </a:lnTo>
                    <a:lnTo>
                      <a:pt x="64" y="45"/>
                    </a:lnTo>
                    <a:lnTo>
                      <a:pt x="64" y="43"/>
                    </a:lnTo>
                    <a:lnTo>
                      <a:pt x="64" y="40"/>
                    </a:lnTo>
                    <a:lnTo>
                      <a:pt x="64" y="38"/>
                    </a:lnTo>
                    <a:lnTo>
                      <a:pt x="76" y="33"/>
                    </a:lnTo>
                    <a:lnTo>
                      <a:pt x="81" y="31"/>
                    </a:lnTo>
                    <a:lnTo>
                      <a:pt x="83" y="22"/>
                    </a:lnTo>
                    <a:lnTo>
                      <a:pt x="83" y="17"/>
                    </a:lnTo>
                    <a:lnTo>
                      <a:pt x="81" y="17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6" y="12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93" y="5"/>
                    </a:lnTo>
                    <a:lnTo>
                      <a:pt x="95" y="3"/>
                    </a:lnTo>
                    <a:lnTo>
                      <a:pt x="95" y="0"/>
                    </a:lnTo>
                    <a:lnTo>
                      <a:pt x="97" y="3"/>
                    </a:lnTo>
                    <a:lnTo>
                      <a:pt x="100" y="5"/>
                    </a:lnTo>
                    <a:lnTo>
                      <a:pt x="107" y="5"/>
                    </a:lnTo>
                    <a:lnTo>
                      <a:pt x="109" y="7"/>
                    </a:lnTo>
                    <a:lnTo>
                      <a:pt x="114" y="7"/>
                    </a:lnTo>
                    <a:lnTo>
                      <a:pt x="116" y="7"/>
                    </a:lnTo>
                    <a:lnTo>
                      <a:pt x="116" y="10"/>
                    </a:lnTo>
                    <a:lnTo>
                      <a:pt x="119" y="10"/>
                    </a:lnTo>
                    <a:lnTo>
                      <a:pt x="121" y="14"/>
                    </a:lnTo>
                    <a:lnTo>
                      <a:pt x="121" y="12"/>
                    </a:lnTo>
                    <a:lnTo>
                      <a:pt x="123" y="10"/>
                    </a:lnTo>
                    <a:lnTo>
                      <a:pt x="123" y="5"/>
                    </a:lnTo>
                    <a:lnTo>
                      <a:pt x="126" y="5"/>
                    </a:lnTo>
                    <a:lnTo>
                      <a:pt x="130" y="5"/>
                    </a:lnTo>
                    <a:lnTo>
                      <a:pt x="135" y="5"/>
                    </a:lnTo>
                    <a:lnTo>
                      <a:pt x="137" y="5"/>
                    </a:lnTo>
                    <a:lnTo>
                      <a:pt x="140" y="7"/>
                    </a:lnTo>
                    <a:lnTo>
                      <a:pt x="142" y="7"/>
                    </a:lnTo>
                    <a:lnTo>
                      <a:pt x="147" y="10"/>
                    </a:lnTo>
                    <a:lnTo>
                      <a:pt x="149" y="14"/>
                    </a:lnTo>
                    <a:lnTo>
                      <a:pt x="154" y="19"/>
                    </a:lnTo>
                    <a:lnTo>
                      <a:pt x="161" y="24"/>
                    </a:lnTo>
                    <a:lnTo>
                      <a:pt x="163" y="26"/>
                    </a:lnTo>
                    <a:lnTo>
                      <a:pt x="166" y="31"/>
                    </a:lnTo>
                    <a:lnTo>
                      <a:pt x="168" y="31"/>
                    </a:lnTo>
                    <a:lnTo>
                      <a:pt x="171" y="33"/>
                    </a:lnTo>
                    <a:lnTo>
                      <a:pt x="173" y="33"/>
                    </a:lnTo>
                    <a:lnTo>
                      <a:pt x="180" y="33"/>
                    </a:lnTo>
                    <a:lnTo>
                      <a:pt x="182" y="33"/>
                    </a:lnTo>
                    <a:lnTo>
                      <a:pt x="185" y="33"/>
                    </a:lnTo>
                    <a:lnTo>
                      <a:pt x="189" y="38"/>
                    </a:lnTo>
                    <a:lnTo>
                      <a:pt x="194" y="40"/>
                    </a:lnTo>
                    <a:lnTo>
                      <a:pt x="199" y="43"/>
                    </a:lnTo>
                    <a:lnTo>
                      <a:pt x="201" y="45"/>
                    </a:lnTo>
                    <a:lnTo>
                      <a:pt x="204" y="45"/>
                    </a:lnTo>
                    <a:lnTo>
                      <a:pt x="206" y="47"/>
                    </a:lnTo>
                    <a:lnTo>
                      <a:pt x="208" y="50"/>
                    </a:lnTo>
                    <a:lnTo>
                      <a:pt x="208" y="52"/>
                    </a:lnTo>
                    <a:lnTo>
                      <a:pt x="208" y="55"/>
                    </a:lnTo>
                    <a:lnTo>
                      <a:pt x="206" y="57"/>
                    </a:lnTo>
                    <a:lnTo>
                      <a:pt x="204" y="62"/>
                    </a:lnTo>
                    <a:lnTo>
                      <a:pt x="201" y="66"/>
                    </a:lnTo>
                    <a:lnTo>
                      <a:pt x="199" y="69"/>
                    </a:lnTo>
                    <a:lnTo>
                      <a:pt x="199" y="71"/>
                    </a:lnTo>
                    <a:lnTo>
                      <a:pt x="199" y="73"/>
                    </a:lnTo>
                    <a:lnTo>
                      <a:pt x="206" y="73"/>
                    </a:lnTo>
                    <a:lnTo>
                      <a:pt x="213" y="73"/>
                    </a:lnTo>
                    <a:lnTo>
                      <a:pt x="215" y="73"/>
                    </a:lnTo>
                    <a:lnTo>
                      <a:pt x="218" y="76"/>
                    </a:lnTo>
                    <a:lnTo>
                      <a:pt x="220" y="78"/>
                    </a:lnTo>
                    <a:lnTo>
                      <a:pt x="223" y="78"/>
                    </a:lnTo>
                    <a:lnTo>
                      <a:pt x="225" y="78"/>
                    </a:lnTo>
                    <a:lnTo>
                      <a:pt x="227" y="78"/>
                    </a:lnTo>
                    <a:lnTo>
                      <a:pt x="230" y="76"/>
                    </a:lnTo>
                    <a:lnTo>
                      <a:pt x="232" y="76"/>
                    </a:lnTo>
                    <a:lnTo>
                      <a:pt x="234" y="76"/>
                    </a:lnTo>
                    <a:lnTo>
                      <a:pt x="237" y="76"/>
                    </a:lnTo>
                    <a:lnTo>
                      <a:pt x="237" y="73"/>
                    </a:lnTo>
                    <a:lnTo>
                      <a:pt x="241" y="71"/>
                    </a:lnTo>
                    <a:lnTo>
                      <a:pt x="246" y="69"/>
                    </a:lnTo>
                    <a:lnTo>
                      <a:pt x="249" y="66"/>
                    </a:lnTo>
                    <a:lnTo>
                      <a:pt x="249" y="64"/>
                    </a:lnTo>
                    <a:lnTo>
                      <a:pt x="251" y="62"/>
                    </a:lnTo>
                    <a:lnTo>
                      <a:pt x="251" y="59"/>
                    </a:lnTo>
                    <a:lnTo>
                      <a:pt x="251" y="52"/>
                    </a:lnTo>
                    <a:lnTo>
                      <a:pt x="253" y="52"/>
                    </a:lnTo>
                    <a:lnTo>
                      <a:pt x="256" y="52"/>
                    </a:lnTo>
                    <a:lnTo>
                      <a:pt x="258" y="52"/>
                    </a:lnTo>
                    <a:lnTo>
                      <a:pt x="260" y="52"/>
                    </a:lnTo>
                    <a:lnTo>
                      <a:pt x="263" y="62"/>
                    </a:lnTo>
                    <a:lnTo>
                      <a:pt x="263" y="69"/>
                    </a:lnTo>
                    <a:lnTo>
                      <a:pt x="263" y="71"/>
                    </a:lnTo>
                    <a:lnTo>
                      <a:pt x="263" y="73"/>
                    </a:lnTo>
                    <a:lnTo>
                      <a:pt x="260" y="73"/>
                    </a:lnTo>
                    <a:lnTo>
                      <a:pt x="256" y="76"/>
                    </a:lnTo>
                    <a:lnTo>
                      <a:pt x="253" y="78"/>
                    </a:lnTo>
                    <a:lnTo>
                      <a:pt x="251" y="78"/>
                    </a:lnTo>
                    <a:lnTo>
                      <a:pt x="249" y="78"/>
                    </a:lnTo>
                    <a:lnTo>
                      <a:pt x="246" y="81"/>
                    </a:lnTo>
                    <a:lnTo>
                      <a:pt x="244" y="83"/>
                    </a:lnTo>
                    <a:lnTo>
                      <a:pt x="234" y="90"/>
                    </a:lnTo>
                    <a:lnTo>
                      <a:pt x="234" y="92"/>
                    </a:lnTo>
                    <a:lnTo>
                      <a:pt x="232" y="92"/>
                    </a:lnTo>
                    <a:lnTo>
                      <a:pt x="227" y="99"/>
                    </a:lnTo>
                    <a:lnTo>
                      <a:pt x="223" y="104"/>
                    </a:lnTo>
                    <a:lnTo>
                      <a:pt x="218" y="107"/>
                    </a:lnTo>
                    <a:lnTo>
                      <a:pt x="218" y="109"/>
                    </a:lnTo>
                    <a:lnTo>
                      <a:pt x="215" y="111"/>
                    </a:lnTo>
                    <a:lnTo>
                      <a:pt x="213" y="114"/>
                    </a:lnTo>
                    <a:lnTo>
                      <a:pt x="211" y="114"/>
                    </a:lnTo>
                    <a:lnTo>
                      <a:pt x="208" y="116"/>
                    </a:lnTo>
                    <a:lnTo>
                      <a:pt x="206" y="118"/>
                    </a:lnTo>
                    <a:lnTo>
                      <a:pt x="208" y="123"/>
                    </a:lnTo>
                    <a:lnTo>
                      <a:pt x="206" y="128"/>
                    </a:lnTo>
                    <a:lnTo>
                      <a:pt x="206" y="130"/>
                    </a:lnTo>
                    <a:lnTo>
                      <a:pt x="206" y="133"/>
                    </a:lnTo>
                    <a:lnTo>
                      <a:pt x="204" y="137"/>
                    </a:lnTo>
                    <a:lnTo>
                      <a:pt x="204" y="149"/>
                    </a:lnTo>
                    <a:lnTo>
                      <a:pt x="204" y="151"/>
                    </a:lnTo>
                    <a:lnTo>
                      <a:pt x="201" y="154"/>
                    </a:lnTo>
                    <a:lnTo>
                      <a:pt x="201" y="156"/>
                    </a:lnTo>
                    <a:lnTo>
                      <a:pt x="199" y="161"/>
                    </a:lnTo>
                    <a:lnTo>
                      <a:pt x="199" y="166"/>
                    </a:lnTo>
                    <a:lnTo>
                      <a:pt x="199" y="168"/>
                    </a:lnTo>
                    <a:lnTo>
                      <a:pt x="199" y="173"/>
                    </a:lnTo>
                    <a:lnTo>
                      <a:pt x="206" y="175"/>
                    </a:lnTo>
                    <a:lnTo>
                      <a:pt x="208" y="177"/>
                    </a:lnTo>
                    <a:lnTo>
                      <a:pt x="211" y="180"/>
                    </a:lnTo>
                    <a:lnTo>
                      <a:pt x="215" y="182"/>
                    </a:lnTo>
                    <a:lnTo>
                      <a:pt x="215" y="185"/>
                    </a:lnTo>
                    <a:lnTo>
                      <a:pt x="213" y="189"/>
                    </a:lnTo>
                    <a:lnTo>
                      <a:pt x="213" y="192"/>
                    </a:lnTo>
                    <a:lnTo>
                      <a:pt x="215" y="194"/>
                    </a:lnTo>
                    <a:lnTo>
                      <a:pt x="220" y="196"/>
                    </a:lnTo>
                    <a:lnTo>
                      <a:pt x="223" y="196"/>
                    </a:lnTo>
                    <a:lnTo>
                      <a:pt x="223" y="199"/>
                    </a:lnTo>
                    <a:lnTo>
                      <a:pt x="223" y="203"/>
                    </a:lnTo>
                    <a:lnTo>
                      <a:pt x="220" y="206"/>
                    </a:lnTo>
                    <a:lnTo>
                      <a:pt x="215" y="211"/>
                    </a:lnTo>
                    <a:lnTo>
                      <a:pt x="213" y="215"/>
                    </a:lnTo>
                    <a:lnTo>
                      <a:pt x="211" y="215"/>
                    </a:lnTo>
                    <a:lnTo>
                      <a:pt x="211" y="220"/>
                    </a:lnTo>
                    <a:lnTo>
                      <a:pt x="208" y="222"/>
                    </a:lnTo>
                    <a:lnTo>
                      <a:pt x="204" y="225"/>
                    </a:lnTo>
                    <a:lnTo>
                      <a:pt x="199" y="225"/>
                    </a:lnTo>
                    <a:lnTo>
                      <a:pt x="197" y="225"/>
                    </a:lnTo>
                    <a:lnTo>
                      <a:pt x="192" y="227"/>
                    </a:lnTo>
                    <a:lnTo>
                      <a:pt x="187" y="229"/>
                    </a:lnTo>
                    <a:lnTo>
                      <a:pt x="182" y="229"/>
                    </a:lnTo>
                    <a:lnTo>
                      <a:pt x="178" y="229"/>
                    </a:lnTo>
                    <a:lnTo>
                      <a:pt x="173" y="232"/>
                    </a:lnTo>
                    <a:lnTo>
                      <a:pt x="163" y="232"/>
                    </a:lnTo>
                    <a:lnTo>
                      <a:pt x="159" y="232"/>
                    </a:lnTo>
                    <a:lnTo>
                      <a:pt x="152" y="232"/>
                    </a:lnTo>
                    <a:lnTo>
                      <a:pt x="147" y="229"/>
                    </a:lnTo>
                    <a:lnTo>
                      <a:pt x="147" y="234"/>
                    </a:lnTo>
                    <a:lnTo>
                      <a:pt x="149" y="237"/>
                    </a:lnTo>
                    <a:lnTo>
                      <a:pt x="149" y="239"/>
                    </a:lnTo>
                    <a:lnTo>
                      <a:pt x="149" y="241"/>
                    </a:lnTo>
                    <a:lnTo>
                      <a:pt x="149" y="244"/>
                    </a:lnTo>
                    <a:lnTo>
                      <a:pt x="147" y="244"/>
                    </a:lnTo>
                    <a:lnTo>
                      <a:pt x="147" y="246"/>
                    </a:lnTo>
                    <a:lnTo>
                      <a:pt x="147" y="248"/>
                    </a:lnTo>
                    <a:lnTo>
                      <a:pt x="147" y="253"/>
                    </a:lnTo>
                    <a:lnTo>
                      <a:pt x="147" y="255"/>
                    </a:lnTo>
                    <a:lnTo>
                      <a:pt x="147" y="258"/>
                    </a:lnTo>
                    <a:lnTo>
                      <a:pt x="145" y="258"/>
                    </a:lnTo>
                    <a:lnTo>
                      <a:pt x="140" y="258"/>
                    </a:lnTo>
                    <a:lnTo>
                      <a:pt x="137" y="260"/>
                    </a:lnTo>
                    <a:lnTo>
                      <a:pt x="128" y="260"/>
                    </a:lnTo>
                    <a:lnTo>
                      <a:pt x="126" y="260"/>
                    </a:lnTo>
                    <a:lnTo>
                      <a:pt x="123" y="258"/>
                    </a:lnTo>
                    <a:lnTo>
                      <a:pt x="119" y="258"/>
                    </a:lnTo>
                    <a:lnTo>
                      <a:pt x="114" y="255"/>
                    </a:lnTo>
                    <a:lnTo>
                      <a:pt x="112" y="255"/>
                    </a:lnTo>
                    <a:lnTo>
                      <a:pt x="109" y="258"/>
                    </a:lnTo>
                    <a:lnTo>
                      <a:pt x="109" y="260"/>
                    </a:lnTo>
                    <a:lnTo>
                      <a:pt x="112" y="265"/>
                    </a:lnTo>
                    <a:lnTo>
                      <a:pt x="112" y="270"/>
                    </a:lnTo>
                    <a:lnTo>
                      <a:pt x="112" y="272"/>
                    </a:lnTo>
                    <a:lnTo>
                      <a:pt x="114" y="274"/>
                    </a:lnTo>
                    <a:lnTo>
                      <a:pt x="119" y="277"/>
                    </a:lnTo>
                    <a:lnTo>
                      <a:pt x="116" y="277"/>
                    </a:lnTo>
                    <a:lnTo>
                      <a:pt x="119" y="279"/>
                    </a:lnTo>
                    <a:lnTo>
                      <a:pt x="123" y="277"/>
                    </a:lnTo>
                    <a:lnTo>
                      <a:pt x="121" y="274"/>
                    </a:lnTo>
                    <a:lnTo>
                      <a:pt x="126" y="274"/>
                    </a:lnTo>
                    <a:lnTo>
                      <a:pt x="128" y="272"/>
                    </a:lnTo>
                    <a:lnTo>
                      <a:pt x="130" y="274"/>
                    </a:lnTo>
                    <a:lnTo>
                      <a:pt x="130" y="279"/>
                    </a:lnTo>
                    <a:lnTo>
                      <a:pt x="130" y="281"/>
                    </a:lnTo>
                    <a:lnTo>
                      <a:pt x="128" y="284"/>
                    </a:lnTo>
                    <a:lnTo>
                      <a:pt x="126" y="284"/>
                    </a:lnTo>
                    <a:lnTo>
                      <a:pt x="123" y="284"/>
                    </a:lnTo>
                    <a:lnTo>
                      <a:pt x="121" y="284"/>
                    </a:lnTo>
                    <a:lnTo>
                      <a:pt x="121" y="281"/>
                    </a:lnTo>
                    <a:lnTo>
                      <a:pt x="121" y="279"/>
                    </a:lnTo>
                    <a:lnTo>
                      <a:pt x="119" y="279"/>
                    </a:lnTo>
                    <a:lnTo>
                      <a:pt x="116" y="279"/>
                    </a:lnTo>
                    <a:lnTo>
                      <a:pt x="114" y="281"/>
                    </a:lnTo>
                    <a:lnTo>
                      <a:pt x="112" y="281"/>
                    </a:lnTo>
                    <a:lnTo>
                      <a:pt x="112" y="284"/>
                    </a:lnTo>
                    <a:lnTo>
                      <a:pt x="116" y="284"/>
                    </a:lnTo>
                    <a:lnTo>
                      <a:pt x="119" y="284"/>
                    </a:lnTo>
                    <a:lnTo>
                      <a:pt x="121" y="286"/>
                    </a:lnTo>
                    <a:lnTo>
                      <a:pt x="114" y="288"/>
                    </a:lnTo>
                    <a:lnTo>
                      <a:pt x="112" y="291"/>
                    </a:lnTo>
                    <a:lnTo>
                      <a:pt x="109" y="293"/>
                    </a:lnTo>
                    <a:lnTo>
                      <a:pt x="109" y="296"/>
                    </a:lnTo>
                    <a:lnTo>
                      <a:pt x="109" y="298"/>
                    </a:lnTo>
                    <a:lnTo>
                      <a:pt x="109" y="300"/>
                    </a:lnTo>
                    <a:lnTo>
                      <a:pt x="109" y="303"/>
                    </a:lnTo>
                    <a:lnTo>
                      <a:pt x="109" y="305"/>
                    </a:lnTo>
                    <a:lnTo>
                      <a:pt x="107" y="307"/>
                    </a:lnTo>
                    <a:lnTo>
                      <a:pt x="104" y="307"/>
                    </a:lnTo>
                    <a:lnTo>
                      <a:pt x="104" y="310"/>
                    </a:lnTo>
                    <a:lnTo>
                      <a:pt x="104" y="312"/>
                    </a:lnTo>
                    <a:lnTo>
                      <a:pt x="95" y="312"/>
                    </a:lnTo>
                    <a:lnTo>
                      <a:pt x="93" y="314"/>
                    </a:lnTo>
                    <a:lnTo>
                      <a:pt x="90" y="314"/>
                    </a:lnTo>
                    <a:lnTo>
                      <a:pt x="88" y="317"/>
                    </a:lnTo>
                    <a:lnTo>
                      <a:pt x="83" y="319"/>
                    </a:lnTo>
                    <a:lnTo>
                      <a:pt x="81" y="322"/>
                    </a:lnTo>
                    <a:lnTo>
                      <a:pt x="78" y="326"/>
                    </a:lnTo>
                    <a:lnTo>
                      <a:pt x="76" y="329"/>
                    </a:lnTo>
                    <a:lnTo>
                      <a:pt x="78" y="329"/>
                    </a:lnTo>
                    <a:lnTo>
                      <a:pt x="78" y="331"/>
                    </a:lnTo>
                    <a:lnTo>
                      <a:pt x="81" y="333"/>
                    </a:lnTo>
                    <a:lnTo>
                      <a:pt x="83" y="336"/>
                    </a:lnTo>
                    <a:lnTo>
                      <a:pt x="88" y="338"/>
                    </a:lnTo>
                    <a:lnTo>
                      <a:pt x="95" y="340"/>
                    </a:lnTo>
                    <a:lnTo>
                      <a:pt x="97" y="340"/>
                    </a:lnTo>
                    <a:lnTo>
                      <a:pt x="100" y="340"/>
                    </a:lnTo>
                    <a:lnTo>
                      <a:pt x="102" y="343"/>
                    </a:lnTo>
                    <a:lnTo>
                      <a:pt x="102" y="345"/>
                    </a:lnTo>
                    <a:lnTo>
                      <a:pt x="102" y="348"/>
                    </a:lnTo>
                    <a:lnTo>
                      <a:pt x="100" y="348"/>
                    </a:lnTo>
                    <a:lnTo>
                      <a:pt x="102" y="350"/>
                    </a:lnTo>
                    <a:lnTo>
                      <a:pt x="102" y="352"/>
                    </a:lnTo>
                    <a:lnTo>
                      <a:pt x="100" y="352"/>
                    </a:lnTo>
                    <a:lnTo>
                      <a:pt x="100" y="355"/>
                    </a:lnTo>
                    <a:lnTo>
                      <a:pt x="97" y="355"/>
                    </a:lnTo>
                    <a:lnTo>
                      <a:pt x="95" y="355"/>
                    </a:lnTo>
                    <a:lnTo>
                      <a:pt x="90" y="357"/>
                    </a:lnTo>
                    <a:lnTo>
                      <a:pt x="88" y="362"/>
                    </a:lnTo>
                    <a:lnTo>
                      <a:pt x="86" y="362"/>
                    </a:lnTo>
                    <a:lnTo>
                      <a:pt x="81" y="364"/>
                    </a:lnTo>
                    <a:lnTo>
                      <a:pt x="78" y="366"/>
                    </a:lnTo>
                    <a:lnTo>
                      <a:pt x="76" y="369"/>
                    </a:lnTo>
                    <a:lnTo>
                      <a:pt x="76" y="371"/>
                    </a:lnTo>
                    <a:lnTo>
                      <a:pt x="76" y="376"/>
                    </a:lnTo>
                    <a:lnTo>
                      <a:pt x="74" y="378"/>
                    </a:lnTo>
                    <a:lnTo>
                      <a:pt x="71" y="381"/>
                    </a:lnTo>
                    <a:lnTo>
                      <a:pt x="69" y="381"/>
                    </a:lnTo>
                    <a:lnTo>
                      <a:pt x="67" y="381"/>
                    </a:lnTo>
                    <a:lnTo>
                      <a:pt x="64" y="378"/>
                    </a:lnTo>
                    <a:lnTo>
                      <a:pt x="62" y="376"/>
                    </a:lnTo>
                    <a:lnTo>
                      <a:pt x="62" y="378"/>
                    </a:lnTo>
                    <a:lnTo>
                      <a:pt x="64" y="381"/>
                    </a:lnTo>
                    <a:lnTo>
                      <a:pt x="67" y="381"/>
                    </a:lnTo>
                    <a:lnTo>
                      <a:pt x="60" y="383"/>
                    </a:lnTo>
                    <a:lnTo>
                      <a:pt x="57" y="385"/>
                    </a:lnTo>
                    <a:lnTo>
                      <a:pt x="55" y="392"/>
                    </a:lnTo>
                    <a:lnTo>
                      <a:pt x="52" y="392"/>
                    </a:lnTo>
                    <a:lnTo>
                      <a:pt x="55" y="392"/>
                    </a:lnTo>
                    <a:lnTo>
                      <a:pt x="57" y="397"/>
                    </a:lnTo>
                    <a:lnTo>
                      <a:pt x="57" y="400"/>
                    </a:lnTo>
                    <a:lnTo>
                      <a:pt x="55" y="400"/>
                    </a:lnTo>
                    <a:lnTo>
                      <a:pt x="52" y="400"/>
                    </a:lnTo>
                    <a:lnTo>
                      <a:pt x="55" y="402"/>
                    </a:lnTo>
                    <a:lnTo>
                      <a:pt x="57" y="402"/>
                    </a:lnTo>
                    <a:lnTo>
                      <a:pt x="62" y="407"/>
                    </a:lnTo>
                    <a:lnTo>
                      <a:pt x="67" y="40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07" name="Freeform 40"/>
              <p:cNvSpPr>
                <a:spLocks/>
              </p:cNvSpPr>
              <p:nvPr/>
            </p:nvSpPr>
            <p:spPr bwMode="auto">
              <a:xfrm>
                <a:off x="1898" y="2483"/>
                <a:ext cx="263" cy="409"/>
              </a:xfrm>
              <a:custGeom>
                <a:avLst/>
                <a:gdLst>
                  <a:gd name="T0" fmla="*/ 36 w 263"/>
                  <a:gd name="T1" fmla="*/ 407 h 409"/>
                  <a:gd name="T2" fmla="*/ 15 w 263"/>
                  <a:gd name="T3" fmla="*/ 392 h 409"/>
                  <a:gd name="T4" fmla="*/ 3 w 263"/>
                  <a:gd name="T5" fmla="*/ 390 h 409"/>
                  <a:gd name="T6" fmla="*/ 0 w 263"/>
                  <a:gd name="T7" fmla="*/ 381 h 409"/>
                  <a:gd name="T8" fmla="*/ 12 w 263"/>
                  <a:gd name="T9" fmla="*/ 362 h 409"/>
                  <a:gd name="T10" fmla="*/ 12 w 263"/>
                  <a:gd name="T11" fmla="*/ 352 h 409"/>
                  <a:gd name="T12" fmla="*/ 22 w 263"/>
                  <a:gd name="T13" fmla="*/ 333 h 409"/>
                  <a:gd name="T14" fmla="*/ 24 w 263"/>
                  <a:gd name="T15" fmla="*/ 317 h 409"/>
                  <a:gd name="T16" fmla="*/ 26 w 263"/>
                  <a:gd name="T17" fmla="*/ 307 h 409"/>
                  <a:gd name="T18" fmla="*/ 19 w 263"/>
                  <a:gd name="T19" fmla="*/ 293 h 409"/>
                  <a:gd name="T20" fmla="*/ 22 w 263"/>
                  <a:gd name="T21" fmla="*/ 272 h 409"/>
                  <a:gd name="T22" fmla="*/ 22 w 263"/>
                  <a:gd name="T23" fmla="*/ 251 h 409"/>
                  <a:gd name="T24" fmla="*/ 31 w 263"/>
                  <a:gd name="T25" fmla="*/ 227 h 409"/>
                  <a:gd name="T26" fmla="*/ 34 w 263"/>
                  <a:gd name="T27" fmla="*/ 196 h 409"/>
                  <a:gd name="T28" fmla="*/ 38 w 263"/>
                  <a:gd name="T29" fmla="*/ 187 h 409"/>
                  <a:gd name="T30" fmla="*/ 45 w 263"/>
                  <a:gd name="T31" fmla="*/ 163 h 409"/>
                  <a:gd name="T32" fmla="*/ 41 w 263"/>
                  <a:gd name="T33" fmla="*/ 137 h 409"/>
                  <a:gd name="T34" fmla="*/ 43 w 263"/>
                  <a:gd name="T35" fmla="*/ 118 h 409"/>
                  <a:gd name="T36" fmla="*/ 45 w 263"/>
                  <a:gd name="T37" fmla="*/ 102 h 409"/>
                  <a:gd name="T38" fmla="*/ 62 w 263"/>
                  <a:gd name="T39" fmla="*/ 71 h 409"/>
                  <a:gd name="T40" fmla="*/ 64 w 263"/>
                  <a:gd name="T41" fmla="*/ 52 h 409"/>
                  <a:gd name="T42" fmla="*/ 76 w 263"/>
                  <a:gd name="T43" fmla="*/ 33 h 409"/>
                  <a:gd name="T44" fmla="*/ 83 w 263"/>
                  <a:gd name="T45" fmla="*/ 17 h 409"/>
                  <a:gd name="T46" fmla="*/ 95 w 263"/>
                  <a:gd name="T47" fmla="*/ 0 h 409"/>
                  <a:gd name="T48" fmla="*/ 116 w 263"/>
                  <a:gd name="T49" fmla="*/ 7 h 409"/>
                  <a:gd name="T50" fmla="*/ 123 w 263"/>
                  <a:gd name="T51" fmla="*/ 5 h 409"/>
                  <a:gd name="T52" fmla="*/ 140 w 263"/>
                  <a:gd name="T53" fmla="*/ 7 h 409"/>
                  <a:gd name="T54" fmla="*/ 163 w 263"/>
                  <a:gd name="T55" fmla="*/ 26 h 409"/>
                  <a:gd name="T56" fmla="*/ 182 w 263"/>
                  <a:gd name="T57" fmla="*/ 33 h 409"/>
                  <a:gd name="T58" fmla="*/ 206 w 263"/>
                  <a:gd name="T59" fmla="*/ 47 h 409"/>
                  <a:gd name="T60" fmla="*/ 199 w 263"/>
                  <a:gd name="T61" fmla="*/ 69 h 409"/>
                  <a:gd name="T62" fmla="*/ 220 w 263"/>
                  <a:gd name="T63" fmla="*/ 78 h 409"/>
                  <a:gd name="T64" fmla="*/ 237 w 263"/>
                  <a:gd name="T65" fmla="*/ 76 h 409"/>
                  <a:gd name="T66" fmla="*/ 249 w 263"/>
                  <a:gd name="T67" fmla="*/ 64 h 409"/>
                  <a:gd name="T68" fmla="*/ 263 w 263"/>
                  <a:gd name="T69" fmla="*/ 62 h 409"/>
                  <a:gd name="T70" fmla="*/ 249 w 263"/>
                  <a:gd name="T71" fmla="*/ 78 h 409"/>
                  <a:gd name="T72" fmla="*/ 223 w 263"/>
                  <a:gd name="T73" fmla="*/ 104 h 409"/>
                  <a:gd name="T74" fmla="*/ 206 w 263"/>
                  <a:gd name="T75" fmla="*/ 118 h 409"/>
                  <a:gd name="T76" fmla="*/ 204 w 263"/>
                  <a:gd name="T77" fmla="*/ 151 h 409"/>
                  <a:gd name="T78" fmla="*/ 199 w 263"/>
                  <a:gd name="T79" fmla="*/ 168 h 409"/>
                  <a:gd name="T80" fmla="*/ 213 w 263"/>
                  <a:gd name="T81" fmla="*/ 192 h 409"/>
                  <a:gd name="T82" fmla="*/ 213 w 263"/>
                  <a:gd name="T83" fmla="*/ 215 h 409"/>
                  <a:gd name="T84" fmla="*/ 187 w 263"/>
                  <a:gd name="T85" fmla="*/ 229 h 409"/>
                  <a:gd name="T86" fmla="*/ 147 w 263"/>
                  <a:gd name="T87" fmla="*/ 229 h 409"/>
                  <a:gd name="T88" fmla="*/ 147 w 263"/>
                  <a:gd name="T89" fmla="*/ 246 h 409"/>
                  <a:gd name="T90" fmla="*/ 128 w 263"/>
                  <a:gd name="T91" fmla="*/ 260 h 409"/>
                  <a:gd name="T92" fmla="*/ 112 w 263"/>
                  <a:gd name="T93" fmla="*/ 265 h 409"/>
                  <a:gd name="T94" fmla="*/ 123 w 263"/>
                  <a:gd name="T95" fmla="*/ 277 h 409"/>
                  <a:gd name="T96" fmla="*/ 126 w 263"/>
                  <a:gd name="T97" fmla="*/ 284 h 409"/>
                  <a:gd name="T98" fmla="*/ 112 w 263"/>
                  <a:gd name="T99" fmla="*/ 281 h 409"/>
                  <a:gd name="T100" fmla="*/ 114 w 263"/>
                  <a:gd name="T101" fmla="*/ 288 h 409"/>
                  <a:gd name="T102" fmla="*/ 109 w 263"/>
                  <a:gd name="T103" fmla="*/ 305 h 409"/>
                  <a:gd name="T104" fmla="*/ 93 w 263"/>
                  <a:gd name="T105" fmla="*/ 314 h 409"/>
                  <a:gd name="T106" fmla="*/ 76 w 263"/>
                  <a:gd name="T107" fmla="*/ 329 h 409"/>
                  <a:gd name="T108" fmla="*/ 100 w 263"/>
                  <a:gd name="T109" fmla="*/ 340 h 409"/>
                  <a:gd name="T110" fmla="*/ 100 w 263"/>
                  <a:gd name="T111" fmla="*/ 352 h 409"/>
                  <a:gd name="T112" fmla="*/ 78 w 263"/>
                  <a:gd name="T113" fmla="*/ 366 h 409"/>
                  <a:gd name="T114" fmla="*/ 67 w 263"/>
                  <a:gd name="T115" fmla="*/ 381 h 409"/>
                  <a:gd name="T116" fmla="*/ 57 w 263"/>
                  <a:gd name="T117" fmla="*/ 385 h 409"/>
                  <a:gd name="T118" fmla="*/ 55 w 263"/>
                  <a:gd name="T119" fmla="*/ 400 h 40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63"/>
                  <a:gd name="T181" fmla="*/ 0 h 409"/>
                  <a:gd name="T182" fmla="*/ 263 w 263"/>
                  <a:gd name="T183" fmla="*/ 409 h 40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63" h="409">
                    <a:moveTo>
                      <a:pt x="67" y="409"/>
                    </a:moveTo>
                    <a:lnTo>
                      <a:pt x="64" y="409"/>
                    </a:lnTo>
                    <a:lnTo>
                      <a:pt x="62" y="409"/>
                    </a:lnTo>
                    <a:lnTo>
                      <a:pt x="55" y="407"/>
                    </a:lnTo>
                    <a:lnTo>
                      <a:pt x="48" y="407"/>
                    </a:lnTo>
                    <a:lnTo>
                      <a:pt x="45" y="407"/>
                    </a:lnTo>
                    <a:lnTo>
                      <a:pt x="41" y="407"/>
                    </a:lnTo>
                    <a:lnTo>
                      <a:pt x="36" y="407"/>
                    </a:lnTo>
                    <a:lnTo>
                      <a:pt x="34" y="407"/>
                    </a:lnTo>
                    <a:lnTo>
                      <a:pt x="19" y="407"/>
                    </a:lnTo>
                    <a:lnTo>
                      <a:pt x="17" y="407"/>
                    </a:lnTo>
                    <a:lnTo>
                      <a:pt x="15" y="404"/>
                    </a:lnTo>
                    <a:lnTo>
                      <a:pt x="15" y="402"/>
                    </a:lnTo>
                    <a:lnTo>
                      <a:pt x="15" y="392"/>
                    </a:lnTo>
                    <a:lnTo>
                      <a:pt x="15" y="390"/>
                    </a:lnTo>
                    <a:lnTo>
                      <a:pt x="12" y="388"/>
                    </a:lnTo>
                    <a:lnTo>
                      <a:pt x="10" y="388"/>
                    </a:lnTo>
                    <a:lnTo>
                      <a:pt x="5" y="388"/>
                    </a:lnTo>
                    <a:lnTo>
                      <a:pt x="3" y="390"/>
                    </a:lnTo>
                    <a:lnTo>
                      <a:pt x="0" y="390"/>
                    </a:lnTo>
                    <a:lnTo>
                      <a:pt x="0" y="388"/>
                    </a:lnTo>
                    <a:lnTo>
                      <a:pt x="0" y="383"/>
                    </a:lnTo>
                    <a:lnTo>
                      <a:pt x="0" y="381"/>
                    </a:lnTo>
                    <a:lnTo>
                      <a:pt x="0" y="378"/>
                    </a:lnTo>
                    <a:lnTo>
                      <a:pt x="0" y="374"/>
                    </a:lnTo>
                    <a:lnTo>
                      <a:pt x="3" y="371"/>
                    </a:lnTo>
                    <a:lnTo>
                      <a:pt x="8" y="366"/>
                    </a:lnTo>
                    <a:lnTo>
                      <a:pt x="10" y="364"/>
                    </a:lnTo>
                    <a:lnTo>
                      <a:pt x="12" y="362"/>
                    </a:lnTo>
                    <a:lnTo>
                      <a:pt x="12" y="359"/>
                    </a:lnTo>
                    <a:lnTo>
                      <a:pt x="12" y="357"/>
                    </a:lnTo>
                    <a:lnTo>
                      <a:pt x="12" y="355"/>
                    </a:lnTo>
                    <a:lnTo>
                      <a:pt x="12" y="352"/>
                    </a:lnTo>
                    <a:lnTo>
                      <a:pt x="12" y="350"/>
                    </a:lnTo>
                    <a:lnTo>
                      <a:pt x="12" y="348"/>
                    </a:lnTo>
                    <a:lnTo>
                      <a:pt x="17" y="345"/>
                    </a:lnTo>
                    <a:lnTo>
                      <a:pt x="19" y="340"/>
                    </a:lnTo>
                    <a:lnTo>
                      <a:pt x="22" y="338"/>
                    </a:lnTo>
                    <a:lnTo>
                      <a:pt x="22" y="333"/>
                    </a:lnTo>
                    <a:lnTo>
                      <a:pt x="22" y="329"/>
                    </a:lnTo>
                    <a:lnTo>
                      <a:pt x="22" y="326"/>
                    </a:lnTo>
                    <a:lnTo>
                      <a:pt x="22" y="324"/>
                    </a:lnTo>
                    <a:lnTo>
                      <a:pt x="22" y="319"/>
                    </a:lnTo>
                    <a:lnTo>
                      <a:pt x="24" y="317"/>
                    </a:lnTo>
                    <a:lnTo>
                      <a:pt x="24" y="314"/>
                    </a:lnTo>
                    <a:lnTo>
                      <a:pt x="22" y="312"/>
                    </a:lnTo>
                    <a:lnTo>
                      <a:pt x="19" y="312"/>
                    </a:lnTo>
                    <a:lnTo>
                      <a:pt x="19" y="310"/>
                    </a:lnTo>
                    <a:lnTo>
                      <a:pt x="24" y="310"/>
                    </a:lnTo>
                    <a:lnTo>
                      <a:pt x="26" y="310"/>
                    </a:lnTo>
                    <a:lnTo>
                      <a:pt x="26" y="307"/>
                    </a:lnTo>
                    <a:lnTo>
                      <a:pt x="24" y="305"/>
                    </a:lnTo>
                    <a:lnTo>
                      <a:pt x="22" y="305"/>
                    </a:lnTo>
                    <a:lnTo>
                      <a:pt x="19" y="305"/>
                    </a:lnTo>
                    <a:lnTo>
                      <a:pt x="19" y="303"/>
                    </a:lnTo>
                    <a:lnTo>
                      <a:pt x="22" y="298"/>
                    </a:lnTo>
                    <a:lnTo>
                      <a:pt x="19" y="296"/>
                    </a:lnTo>
                    <a:lnTo>
                      <a:pt x="19" y="293"/>
                    </a:lnTo>
                    <a:lnTo>
                      <a:pt x="19" y="288"/>
                    </a:lnTo>
                    <a:lnTo>
                      <a:pt x="19" y="286"/>
                    </a:lnTo>
                    <a:lnTo>
                      <a:pt x="17" y="286"/>
                    </a:lnTo>
                    <a:lnTo>
                      <a:pt x="17" y="279"/>
                    </a:lnTo>
                    <a:lnTo>
                      <a:pt x="19" y="274"/>
                    </a:lnTo>
                    <a:lnTo>
                      <a:pt x="22" y="272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19" y="265"/>
                    </a:lnTo>
                    <a:lnTo>
                      <a:pt x="19" y="262"/>
                    </a:lnTo>
                    <a:lnTo>
                      <a:pt x="19" y="258"/>
                    </a:lnTo>
                    <a:lnTo>
                      <a:pt x="22" y="251"/>
                    </a:lnTo>
                    <a:lnTo>
                      <a:pt x="22" y="248"/>
                    </a:lnTo>
                    <a:lnTo>
                      <a:pt x="22" y="246"/>
                    </a:lnTo>
                    <a:lnTo>
                      <a:pt x="24" y="234"/>
                    </a:lnTo>
                    <a:lnTo>
                      <a:pt x="26" y="232"/>
                    </a:lnTo>
                    <a:lnTo>
                      <a:pt x="29" y="229"/>
                    </a:lnTo>
                    <a:lnTo>
                      <a:pt x="31" y="227"/>
                    </a:lnTo>
                    <a:lnTo>
                      <a:pt x="31" y="225"/>
                    </a:lnTo>
                    <a:lnTo>
                      <a:pt x="29" y="222"/>
                    </a:lnTo>
                    <a:lnTo>
                      <a:pt x="29" y="215"/>
                    </a:lnTo>
                    <a:lnTo>
                      <a:pt x="29" y="208"/>
                    </a:lnTo>
                    <a:lnTo>
                      <a:pt x="29" y="201"/>
                    </a:lnTo>
                    <a:lnTo>
                      <a:pt x="31" y="199"/>
                    </a:lnTo>
                    <a:lnTo>
                      <a:pt x="31" y="196"/>
                    </a:lnTo>
                    <a:lnTo>
                      <a:pt x="34" y="196"/>
                    </a:lnTo>
                    <a:lnTo>
                      <a:pt x="36" y="196"/>
                    </a:lnTo>
                    <a:lnTo>
                      <a:pt x="36" y="194"/>
                    </a:lnTo>
                    <a:lnTo>
                      <a:pt x="38" y="194"/>
                    </a:lnTo>
                    <a:lnTo>
                      <a:pt x="38" y="192"/>
                    </a:lnTo>
                    <a:lnTo>
                      <a:pt x="38" y="187"/>
                    </a:lnTo>
                    <a:lnTo>
                      <a:pt x="38" y="182"/>
                    </a:lnTo>
                    <a:lnTo>
                      <a:pt x="41" y="180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3" y="170"/>
                    </a:lnTo>
                    <a:lnTo>
                      <a:pt x="45" y="168"/>
                    </a:lnTo>
                    <a:lnTo>
                      <a:pt x="45" y="163"/>
                    </a:lnTo>
                    <a:lnTo>
                      <a:pt x="45" y="161"/>
                    </a:lnTo>
                    <a:lnTo>
                      <a:pt x="45" y="156"/>
                    </a:lnTo>
                    <a:lnTo>
                      <a:pt x="43" y="154"/>
                    </a:lnTo>
                    <a:lnTo>
                      <a:pt x="43" y="151"/>
                    </a:lnTo>
                    <a:lnTo>
                      <a:pt x="43" y="149"/>
                    </a:lnTo>
                    <a:lnTo>
                      <a:pt x="41" y="142"/>
                    </a:lnTo>
                    <a:lnTo>
                      <a:pt x="41" y="137"/>
                    </a:lnTo>
                    <a:lnTo>
                      <a:pt x="38" y="135"/>
                    </a:lnTo>
                    <a:lnTo>
                      <a:pt x="38" y="133"/>
                    </a:lnTo>
                    <a:lnTo>
                      <a:pt x="38" y="128"/>
                    </a:lnTo>
                    <a:lnTo>
                      <a:pt x="38" y="125"/>
                    </a:lnTo>
                    <a:lnTo>
                      <a:pt x="41" y="123"/>
                    </a:lnTo>
                    <a:lnTo>
                      <a:pt x="43" y="118"/>
                    </a:lnTo>
                    <a:lnTo>
                      <a:pt x="43" y="116"/>
                    </a:lnTo>
                    <a:lnTo>
                      <a:pt x="45" y="116"/>
                    </a:lnTo>
                    <a:lnTo>
                      <a:pt x="45" y="111"/>
                    </a:lnTo>
                    <a:lnTo>
                      <a:pt x="45" y="109"/>
                    </a:lnTo>
                    <a:lnTo>
                      <a:pt x="45" y="102"/>
                    </a:lnTo>
                    <a:lnTo>
                      <a:pt x="48" y="97"/>
                    </a:lnTo>
                    <a:lnTo>
                      <a:pt x="50" y="92"/>
                    </a:lnTo>
                    <a:lnTo>
                      <a:pt x="50" y="85"/>
                    </a:lnTo>
                    <a:lnTo>
                      <a:pt x="57" y="81"/>
                    </a:lnTo>
                    <a:lnTo>
                      <a:pt x="60" y="76"/>
                    </a:lnTo>
                    <a:lnTo>
                      <a:pt x="60" y="73"/>
                    </a:lnTo>
                    <a:lnTo>
                      <a:pt x="62" y="71"/>
                    </a:lnTo>
                    <a:lnTo>
                      <a:pt x="64" y="71"/>
                    </a:lnTo>
                    <a:lnTo>
                      <a:pt x="67" y="69"/>
                    </a:lnTo>
                    <a:lnTo>
                      <a:pt x="67" y="66"/>
                    </a:lnTo>
                    <a:lnTo>
                      <a:pt x="64" y="62"/>
                    </a:lnTo>
                    <a:lnTo>
                      <a:pt x="64" y="59"/>
                    </a:lnTo>
                    <a:lnTo>
                      <a:pt x="64" y="55"/>
                    </a:lnTo>
                    <a:lnTo>
                      <a:pt x="64" y="52"/>
                    </a:lnTo>
                    <a:lnTo>
                      <a:pt x="64" y="47"/>
                    </a:lnTo>
                    <a:lnTo>
                      <a:pt x="64" y="45"/>
                    </a:lnTo>
                    <a:lnTo>
                      <a:pt x="64" y="43"/>
                    </a:lnTo>
                    <a:lnTo>
                      <a:pt x="64" y="40"/>
                    </a:lnTo>
                    <a:lnTo>
                      <a:pt x="64" y="38"/>
                    </a:lnTo>
                    <a:lnTo>
                      <a:pt x="76" y="33"/>
                    </a:lnTo>
                    <a:lnTo>
                      <a:pt x="81" y="31"/>
                    </a:lnTo>
                    <a:lnTo>
                      <a:pt x="83" y="22"/>
                    </a:lnTo>
                    <a:lnTo>
                      <a:pt x="83" y="17"/>
                    </a:lnTo>
                    <a:lnTo>
                      <a:pt x="81" y="17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6" y="12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93" y="5"/>
                    </a:lnTo>
                    <a:lnTo>
                      <a:pt x="95" y="3"/>
                    </a:lnTo>
                    <a:lnTo>
                      <a:pt x="95" y="0"/>
                    </a:lnTo>
                    <a:lnTo>
                      <a:pt x="97" y="3"/>
                    </a:lnTo>
                    <a:lnTo>
                      <a:pt x="100" y="5"/>
                    </a:lnTo>
                    <a:lnTo>
                      <a:pt x="107" y="5"/>
                    </a:lnTo>
                    <a:lnTo>
                      <a:pt x="109" y="7"/>
                    </a:lnTo>
                    <a:lnTo>
                      <a:pt x="114" y="7"/>
                    </a:lnTo>
                    <a:lnTo>
                      <a:pt x="116" y="7"/>
                    </a:lnTo>
                    <a:lnTo>
                      <a:pt x="116" y="10"/>
                    </a:lnTo>
                    <a:lnTo>
                      <a:pt x="119" y="10"/>
                    </a:lnTo>
                    <a:lnTo>
                      <a:pt x="121" y="14"/>
                    </a:lnTo>
                    <a:lnTo>
                      <a:pt x="121" y="12"/>
                    </a:lnTo>
                    <a:lnTo>
                      <a:pt x="123" y="10"/>
                    </a:lnTo>
                    <a:lnTo>
                      <a:pt x="123" y="5"/>
                    </a:lnTo>
                    <a:lnTo>
                      <a:pt x="126" y="5"/>
                    </a:lnTo>
                    <a:lnTo>
                      <a:pt x="130" y="5"/>
                    </a:lnTo>
                    <a:lnTo>
                      <a:pt x="135" y="5"/>
                    </a:lnTo>
                    <a:lnTo>
                      <a:pt x="137" y="5"/>
                    </a:lnTo>
                    <a:lnTo>
                      <a:pt x="140" y="7"/>
                    </a:lnTo>
                    <a:lnTo>
                      <a:pt x="142" y="7"/>
                    </a:lnTo>
                    <a:lnTo>
                      <a:pt x="147" y="10"/>
                    </a:lnTo>
                    <a:lnTo>
                      <a:pt x="149" y="14"/>
                    </a:lnTo>
                    <a:lnTo>
                      <a:pt x="154" y="19"/>
                    </a:lnTo>
                    <a:lnTo>
                      <a:pt x="161" y="24"/>
                    </a:lnTo>
                    <a:lnTo>
                      <a:pt x="163" y="26"/>
                    </a:lnTo>
                    <a:lnTo>
                      <a:pt x="166" y="31"/>
                    </a:lnTo>
                    <a:lnTo>
                      <a:pt x="168" y="31"/>
                    </a:lnTo>
                    <a:lnTo>
                      <a:pt x="171" y="33"/>
                    </a:lnTo>
                    <a:lnTo>
                      <a:pt x="173" y="33"/>
                    </a:lnTo>
                    <a:lnTo>
                      <a:pt x="180" y="33"/>
                    </a:lnTo>
                    <a:lnTo>
                      <a:pt x="182" y="33"/>
                    </a:lnTo>
                    <a:lnTo>
                      <a:pt x="185" y="33"/>
                    </a:lnTo>
                    <a:lnTo>
                      <a:pt x="189" y="38"/>
                    </a:lnTo>
                    <a:lnTo>
                      <a:pt x="194" y="40"/>
                    </a:lnTo>
                    <a:lnTo>
                      <a:pt x="199" y="43"/>
                    </a:lnTo>
                    <a:lnTo>
                      <a:pt x="201" y="45"/>
                    </a:lnTo>
                    <a:lnTo>
                      <a:pt x="204" y="45"/>
                    </a:lnTo>
                    <a:lnTo>
                      <a:pt x="206" y="47"/>
                    </a:lnTo>
                    <a:lnTo>
                      <a:pt x="208" y="50"/>
                    </a:lnTo>
                    <a:lnTo>
                      <a:pt x="208" y="52"/>
                    </a:lnTo>
                    <a:lnTo>
                      <a:pt x="208" y="55"/>
                    </a:lnTo>
                    <a:lnTo>
                      <a:pt x="206" y="57"/>
                    </a:lnTo>
                    <a:lnTo>
                      <a:pt x="204" y="62"/>
                    </a:lnTo>
                    <a:lnTo>
                      <a:pt x="201" y="66"/>
                    </a:lnTo>
                    <a:lnTo>
                      <a:pt x="199" y="69"/>
                    </a:lnTo>
                    <a:lnTo>
                      <a:pt x="199" y="71"/>
                    </a:lnTo>
                    <a:lnTo>
                      <a:pt x="199" y="73"/>
                    </a:lnTo>
                    <a:lnTo>
                      <a:pt x="206" y="73"/>
                    </a:lnTo>
                    <a:lnTo>
                      <a:pt x="213" y="73"/>
                    </a:lnTo>
                    <a:lnTo>
                      <a:pt x="215" y="73"/>
                    </a:lnTo>
                    <a:lnTo>
                      <a:pt x="218" y="76"/>
                    </a:lnTo>
                    <a:lnTo>
                      <a:pt x="220" y="78"/>
                    </a:lnTo>
                    <a:lnTo>
                      <a:pt x="223" y="78"/>
                    </a:lnTo>
                    <a:lnTo>
                      <a:pt x="225" y="78"/>
                    </a:lnTo>
                    <a:lnTo>
                      <a:pt x="227" y="78"/>
                    </a:lnTo>
                    <a:lnTo>
                      <a:pt x="230" y="76"/>
                    </a:lnTo>
                    <a:lnTo>
                      <a:pt x="232" y="76"/>
                    </a:lnTo>
                    <a:lnTo>
                      <a:pt x="234" y="76"/>
                    </a:lnTo>
                    <a:lnTo>
                      <a:pt x="237" y="76"/>
                    </a:lnTo>
                    <a:lnTo>
                      <a:pt x="237" y="73"/>
                    </a:lnTo>
                    <a:lnTo>
                      <a:pt x="241" y="71"/>
                    </a:lnTo>
                    <a:lnTo>
                      <a:pt x="246" y="69"/>
                    </a:lnTo>
                    <a:lnTo>
                      <a:pt x="249" y="66"/>
                    </a:lnTo>
                    <a:lnTo>
                      <a:pt x="249" y="64"/>
                    </a:lnTo>
                    <a:lnTo>
                      <a:pt x="251" y="62"/>
                    </a:lnTo>
                    <a:lnTo>
                      <a:pt x="251" y="59"/>
                    </a:lnTo>
                    <a:lnTo>
                      <a:pt x="251" y="52"/>
                    </a:lnTo>
                    <a:lnTo>
                      <a:pt x="253" y="52"/>
                    </a:lnTo>
                    <a:lnTo>
                      <a:pt x="256" y="52"/>
                    </a:lnTo>
                    <a:lnTo>
                      <a:pt x="258" y="52"/>
                    </a:lnTo>
                    <a:lnTo>
                      <a:pt x="260" y="52"/>
                    </a:lnTo>
                    <a:lnTo>
                      <a:pt x="263" y="62"/>
                    </a:lnTo>
                    <a:lnTo>
                      <a:pt x="263" y="69"/>
                    </a:lnTo>
                    <a:lnTo>
                      <a:pt x="263" y="71"/>
                    </a:lnTo>
                    <a:lnTo>
                      <a:pt x="263" y="73"/>
                    </a:lnTo>
                    <a:lnTo>
                      <a:pt x="260" y="73"/>
                    </a:lnTo>
                    <a:lnTo>
                      <a:pt x="256" y="76"/>
                    </a:lnTo>
                    <a:lnTo>
                      <a:pt x="253" y="78"/>
                    </a:lnTo>
                    <a:lnTo>
                      <a:pt x="251" y="78"/>
                    </a:lnTo>
                    <a:lnTo>
                      <a:pt x="249" y="78"/>
                    </a:lnTo>
                    <a:lnTo>
                      <a:pt x="246" y="81"/>
                    </a:lnTo>
                    <a:lnTo>
                      <a:pt x="244" y="83"/>
                    </a:lnTo>
                    <a:lnTo>
                      <a:pt x="234" y="90"/>
                    </a:lnTo>
                    <a:lnTo>
                      <a:pt x="234" y="92"/>
                    </a:lnTo>
                    <a:lnTo>
                      <a:pt x="232" y="92"/>
                    </a:lnTo>
                    <a:lnTo>
                      <a:pt x="227" y="99"/>
                    </a:lnTo>
                    <a:lnTo>
                      <a:pt x="223" y="104"/>
                    </a:lnTo>
                    <a:lnTo>
                      <a:pt x="218" y="107"/>
                    </a:lnTo>
                    <a:lnTo>
                      <a:pt x="218" y="109"/>
                    </a:lnTo>
                    <a:lnTo>
                      <a:pt x="215" y="111"/>
                    </a:lnTo>
                    <a:lnTo>
                      <a:pt x="213" y="114"/>
                    </a:lnTo>
                    <a:lnTo>
                      <a:pt x="211" y="114"/>
                    </a:lnTo>
                    <a:lnTo>
                      <a:pt x="208" y="116"/>
                    </a:lnTo>
                    <a:lnTo>
                      <a:pt x="206" y="118"/>
                    </a:lnTo>
                    <a:lnTo>
                      <a:pt x="208" y="123"/>
                    </a:lnTo>
                    <a:lnTo>
                      <a:pt x="206" y="128"/>
                    </a:lnTo>
                    <a:lnTo>
                      <a:pt x="206" y="130"/>
                    </a:lnTo>
                    <a:lnTo>
                      <a:pt x="206" y="133"/>
                    </a:lnTo>
                    <a:lnTo>
                      <a:pt x="204" y="137"/>
                    </a:lnTo>
                    <a:lnTo>
                      <a:pt x="204" y="149"/>
                    </a:lnTo>
                    <a:lnTo>
                      <a:pt x="204" y="151"/>
                    </a:lnTo>
                    <a:lnTo>
                      <a:pt x="201" y="154"/>
                    </a:lnTo>
                    <a:lnTo>
                      <a:pt x="201" y="156"/>
                    </a:lnTo>
                    <a:lnTo>
                      <a:pt x="199" y="161"/>
                    </a:lnTo>
                    <a:lnTo>
                      <a:pt x="199" y="166"/>
                    </a:lnTo>
                    <a:lnTo>
                      <a:pt x="199" y="168"/>
                    </a:lnTo>
                    <a:lnTo>
                      <a:pt x="199" y="173"/>
                    </a:lnTo>
                    <a:lnTo>
                      <a:pt x="206" y="175"/>
                    </a:lnTo>
                    <a:lnTo>
                      <a:pt x="208" y="177"/>
                    </a:lnTo>
                    <a:lnTo>
                      <a:pt x="211" y="180"/>
                    </a:lnTo>
                    <a:lnTo>
                      <a:pt x="215" y="182"/>
                    </a:lnTo>
                    <a:lnTo>
                      <a:pt x="215" y="185"/>
                    </a:lnTo>
                    <a:lnTo>
                      <a:pt x="213" y="189"/>
                    </a:lnTo>
                    <a:lnTo>
                      <a:pt x="213" y="192"/>
                    </a:lnTo>
                    <a:lnTo>
                      <a:pt x="215" y="194"/>
                    </a:lnTo>
                    <a:lnTo>
                      <a:pt x="220" y="196"/>
                    </a:lnTo>
                    <a:lnTo>
                      <a:pt x="223" y="196"/>
                    </a:lnTo>
                    <a:lnTo>
                      <a:pt x="223" y="199"/>
                    </a:lnTo>
                    <a:lnTo>
                      <a:pt x="223" y="203"/>
                    </a:lnTo>
                    <a:lnTo>
                      <a:pt x="220" y="206"/>
                    </a:lnTo>
                    <a:lnTo>
                      <a:pt x="215" y="211"/>
                    </a:lnTo>
                    <a:lnTo>
                      <a:pt x="213" y="215"/>
                    </a:lnTo>
                    <a:lnTo>
                      <a:pt x="211" y="215"/>
                    </a:lnTo>
                    <a:lnTo>
                      <a:pt x="211" y="220"/>
                    </a:lnTo>
                    <a:lnTo>
                      <a:pt x="208" y="222"/>
                    </a:lnTo>
                    <a:lnTo>
                      <a:pt x="204" y="225"/>
                    </a:lnTo>
                    <a:lnTo>
                      <a:pt x="199" y="225"/>
                    </a:lnTo>
                    <a:lnTo>
                      <a:pt x="197" y="225"/>
                    </a:lnTo>
                    <a:lnTo>
                      <a:pt x="192" y="227"/>
                    </a:lnTo>
                    <a:lnTo>
                      <a:pt x="187" y="229"/>
                    </a:lnTo>
                    <a:lnTo>
                      <a:pt x="182" y="229"/>
                    </a:lnTo>
                    <a:lnTo>
                      <a:pt x="178" y="229"/>
                    </a:lnTo>
                    <a:lnTo>
                      <a:pt x="173" y="232"/>
                    </a:lnTo>
                    <a:lnTo>
                      <a:pt x="163" y="232"/>
                    </a:lnTo>
                    <a:lnTo>
                      <a:pt x="159" y="232"/>
                    </a:lnTo>
                    <a:lnTo>
                      <a:pt x="152" y="232"/>
                    </a:lnTo>
                    <a:lnTo>
                      <a:pt x="147" y="229"/>
                    </a:lnTo>
                    <a:lnTo>
                      <a:pt x="147" y="234"/>
                    </a:lnTo>
                    <a:lnTo>
                      <a:pt x="149" y="237"/>
                    </a:lnTo>
                    <a:lnTo>
                      <a:pt x="149" y="239"/>
                    </a:lnTo>
                    <a:lnTo>
                      <a:pt x="149" y="241"/>
                    </a:lnTo>
                    <a:lnTo>
                      <a:pt x="149" y="244"/>
                    </a:lnTo>
                    <a:lnTo>
                      <a:pt x="147" y="244"/>
                    </a:lnTo>
                    <a:lnTo>
                      <a:pt x="147" y="246"/>
                    </a:lnTo>
                    <a:lnTo>
                      <a:pt x="147" y="248"/>
                    </a:lnTo>
                    <a:lnTo>
                      <a:pt x="147" y="253"/>
                    </a:lnTo>
                    <a:lnTo>
                      <a:pt x="147" y="255"/>
                    </a:lnTo>
                    <a:lnTo>
                      <a:pt x="147" y="258"/>
                    </a:lnTo>
                    <a:lnTo>
                      <a:pt x="145" y="258"/>
                    </a:lnTo>
                    <a:lnTo>
                      <a:pt x="140" y="258"/>
                    </a:lnTo>
                    <a:lnTo>
                      <a:pt x="137" y="260"/>
                    </a:lnTo>
                    <a:lnTo>
                      <a:pt x="128" y="260"/>
                    </a:lnTo>
                    <a:lnTo>
                      <a:pt x="126" y="260"/>
                    </a:lnTo>
                    <a:lnTo>
                      <a:pt x="123" y="258"/>
                    </a:lnTo>
                    <a:lnTo>
                      <a:pt x="119" y="258"/>
                    </a:lnTo>
                    <a:lnTo>
                      <a:pt x="114" y="255"/>
                    </a:lnTo>
                    <a:lnTo>
                      <a:pt x="112" y="255"/>
                    </a:lnTo>
                    <a:lnTo>
                      <a:pt x="109" y="258"/>
                    </a:lnTo>
                    <a:lnTo>
                      <a:pt x="109" y="260"/>
                    </a:lnTo>
                    <a:lnTo>
                      <a:pt x="112" y="265"/>
                    </a:lnTo>
                    <a:lnTo>
                      <a:pt x="112" y="270"/>
                    </a:lnTo>
                    <a:lnTo>
                      <a:pt x="112" y="272"/>
                    </a:lnTo>
                    <a:lnTo>
                      <a:pt x="114" y="274"/>
                    </a:lnTo>
                    <a:lnTo>
                      <a:pt x="119" y="277"/>
                    </a:lnTo>
                    <a:lnTo>
                      <a:pt x="116" y="277"/>
                    </a:lnTo>
                    <a:lnTo>
                      <a:pt x="119" y="279"/>
                    </a:lnTo>
                    <a:lnTo>
                      <a:pt x="123" y="277"/>
                    </a:lnTo>
                    <a:lnTo>
                      <a:pt x="121" y="274"/>
                    </a:lnTo>
                    <a:lnTo>
                      <a:pt x="126" y="274"/>
                    </a:lnTo>
                    <a:lnTo>
                      <a:pt x="128" y="272"/>
                    </a:lnTo>
                    <a:lnTo>
                      <a:pt x="130" y="274"/>
                    </a:lnTo>
                    <a:lnTo>
                      <a:pt x="130" y="279"/>
                    </a:lnTo>
                    <a:lnTo>
                      <a:pt x="130" y="281"/>
                    </a:lnTo>
                    <a:lnTo>
                      <a:pt x="128" y="284"/>
                    </a:lnTo>
                    <a:lnTo>
                      <a:pt x="126" y="284"/>
                    </a:lnTo>
                    <a:lnTo>
                      <a:pt x="123" y="284"/>
                    </a:lnTo>
                    <a:lnTo>
                      <a:pt x="121" y="284"/>
                    </a:lnTo>
                    <a:lnTo>
                      <a:pt x="121" y="281"/>
                    </a:lnTo>
                    <a:lnTo>
                      <a:pt x="121" y="279"/>
                    </a:lnTo>
                    <a:lnTo>
                      <a:pt x="119" y="279"/>
                    </a:lnTo>
                    <a:lnTo>
                      <a:pt x="116" y="279"/>
                    </a:lnTo>
                    <a:lnTo>
                      <a:pt x="114" y="281"/>
                    </a:lnTo>
                    <a:lnTo>
                      <a:pt x="112" y="281"/>
                    </a:lnTo>
                    <a:lnTo>
                      <a:pt x="112" y="284"/>
                    </a:lnTo>
                    <a:lnTo>
                      <a:pt x="116" y="284"/>
                    </a:lnTo>
                    <a:lnTo>
                      <a:pt x="119" y="284"/>
                    </a:lnTo>
                    <a:lnTo>
                      <a:pt x="121" y="286"/>
                    </a:lnTo>
                    <a:lnTo>
                      <a:pt x="114" y="288"/>
                    </a:lnTo>
                    <a:lnTo>
                      <a:pt x="112" y="291"/>
                    </a:lnTo>
                    <a:lnTo>
                      <a:pt x="109" y="293"/>
                    </a:lnTo>
                    <a:lnTo>
                      <a:pt x="109" y="296"/>
                    </a:lnTo>
                    <a:lnTo>
                      <a:pt x="109" y="298"/>
                    </a:lnTo>
                    <a:lnTo>
                      <a:pt x="109" y="300"/>
                    </a:lnTo>
                    <a:lnTo>
                      <a:pt x="109" y="303"/>
                    </a:lnTo>
                    <a:lnTo>
                      <a:pt x="109" y="305"/>
                    </a:lnTo>
                    <a:lnTo>
                      <a:pt x="107" y="307"/>
                    </a:lnTo>
                    <a:lnTo>
                      <a:pt x="104" y="307"/>
                    </a:lnTo>
                    <a:lnTo>
                      <a:pt x="104" y="310"/>
                    </a:lnTo>
                    <a:lnTo>
                      <a:pt x="104" y="312"/>
                    </a:lnTo>
                    <a:lnTo>
                      <a:pt x="95" y="312"/>
                    </a:lnTo>
                    <a:lnTo>
                      <a:pt x="93" y="314"/>
                    </a:lnTo>
                    <a:lnTo>
                      <a:pt x="90" y="314"/>
                    </a:lnTo>
                    <a:lnTo>
                      <a:pt x="88" y="317"/>
                    </a:lnTo>
                    <a:lnTo>
                      <a:pt x="83" y="319"/>
                    </a:lnTo>
                    <a:lnTo>
                      <a:pt x="81" y="322"/>
                    </a:lnTo>
                    <a:lnTo>
                      <a:pt x="78" y="326"/>
                    </a:lnTo>
                    <a:lnTo>
                      <a:pt x="76" y="329"/>
                    </a:lnTo>
                    <a:lnTo>
                      <a:pt x="78" y="329"/>
                    </a:lnTo>
                    <a:lnTo>
                      <a:pt x="78" y="331"/>
                    </a:lnTo>
                    <a:lnTo>
                      <a:pt x="81" y="333"/>
                    </a:lnTo>
                    <a:lnTo>
                      <a:pt x="83" y="336"/>
                    </a:lnTo>
                    <a:lnTo>
                      <a:pt x="88" y="338"/>
                    </a:lnTo>
                    <a:lnTo>
                      <a:pt x="95" y="340"/>
                    </a:lnTo>
                    <a:lnTo>
                      <a:pt x="97" y="340"/>
                    </a:lnTo>
                    <a:lnTo>
                      <a:pt x="100" y="340"/>
                    </a:lnTo>
                    <a:lnTo>
                      <a:pt x="102" y="343"/>
                    </a:lnTo>
                    <a:lnTo>
                      <a:pt x="102" y="345"/>
                    </a:lnTo>
                    <a:lnTo>
                      <a:pt x="102" y="348"/>
                    </a:lnTo>
                    <a:lnTo>
                      <a:pt x="100" y="348"/>
                    </a:lnTo>
                    <a:lnTo>
                      <a:pt x="102" y="350"/>
                    </a:lnTo>
                    <a:lnTo>
                      <a:pt x="102" y="352"/>
                    </a:lnTo>
                    <a:lnTo>
                      <a:pt x="100" y="352"/>
                    </a:lnTo>
                    <a:lnTo>
                      <a:pt x="100" y="355"/>
                    </a:lnTo>
                    <a:lnTo>
                      <a:pt x="97" y="355"/>
                    </a:lnTo>
                    <a:lnTo>
                      <a:pt x="95" y="355"/>
                    </a:lnTo>
                    <a:lnTo>
                      <a:pt x="90" y="357"/>
                    </a:lnTo>
                    <a:lnTo>
                      <a:pt x="88" y="362"/>
                    </a:lnTo>
                    <a:lnTo>
                      <a:pt x="86" y="362"/>
                    </a:lnTo>
                    <a:lnTo>
                      <a:pt x="81" y="364"/>
                    </a:lnTo>
                    <a:lnTo>
                      <a:pt x="78" y="366"/>
                    </a:lnTo>
                    <a:lnTo>
                      <a:pt x="76" y="369"/>
                    </a:lnTo>
                    <a:lnTo>
                      <a:pt x="76" y="371"/>
                    </a:lnTo>
                    <a:lnTo>
                      <a:pt x="76" y="376"/>
                    </a:lnTo>
                    <a:lnTo>
                      <a:pt x="74" y="378"/>
                    </a:lnTo>
                    <a:lnTo>
                      <a:pt x="71" y="381"/>
                    </a:lnTo>
                    <a:lnTo>
                      <a:pt x="69" y="381"/>
                    </a:lnTo>
                    <a:lnTo>
                      <a:pt x="67" y="381"/>
                    </a:lnTo>
                    <a:lnTo>
                      <a:pt x="64" y="378"/>
                    </a:lnTo>
                    <a:lnTo>
                      <a:pt x="62" y="376"/>
                    </a:lnTo>
                    <a:lnTo>
                      <a:pt x="62" y="378"/>
                    </a:lnTo>
                    <a:lnTo>
                      <a:pt x="64" y="381"/>
                    </a:lnTo>
                    <a:lnTo>
                      <a:pt x="67" y="381"/>
                    </a:lnTo>
                    <a:lnTo>
                      <a:pt x="60" y="383"/>
                    </a:lnTo>
                    <a:lnTo>
                      <a:pt x="57" y="385"/>
                    </a:lnTo>
                    <a:lnTo>
                      <a:pt x="55" y="392"/>
                    </a:lnTo>
                    <a:lnTo>
                      <a:pt x="52" y="392"/>
                    </a:lnTo>
                    <a:lnTo>
                      <a:pt x="55" y="392"/>
                    </a:lnTo>
                    <a:lnTo>
                      <a:pt x="57" y="397"/>
                    </a:lnTo>
                    <a:lnTo>
                      <a:pt x="57" y="400"/>
                    </a:lnTo>
                    <a:lnTo>
                      <a:pt x="55" y="400"/>
                    </a:lnTo>
                    <a:lnTo>
                      <a:pt x="52" y="400"/>
                    </a:lnTo>
                    <a:lnTo>
                      <a:pt x="55" y="402"/>
                    </a:lnTo>
                    <a:lnTo>
                      <a:pt x="57" y="402"/>
                    </a:lnTo>
                    <a:lnTo>
                      <a:pt x="62" y="407"/>
                    </a:lnTo>
                    <a:lnTo>
                      <a:pt x="67" y="40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08" name="Freeform 41"/>
              <p:cNvSpPr>
                <a:spLocks/>
              </p:cNvSpPr>
              <p:nvPr/>
            </p:nvSpPr>
            <p:spPr bwMode="auto">
              <a:xfrm>
                <a:off x="1960" y="2897"/>
                <a:ext cx="47" cy="33"/>
              </a:xfrm>
              <a:custGeom>
                <a:avLst/>
                <a:gdLst>
                  <a:gd name="T0" fmla="*/ 2 w 47"/>
                  <a:gd name="T1" fmla="*/ 30 h 33"/>
                  <a:gd name="T2" fmla="*/ 2 w 47"/>
                  <a:gd name="T3" fmla="*/ 28 h 33"/>
                  <a:gd name="T4" fmla="*/ 2 w 47"/>
                  <a:gd name="T5" fmla="*/ 28 h 33"/>
                  <a:gd name="T6" fmla="*/ 0 w 47"/>
                  <a:gd name="T7" fmla="*/ 0 h 33"/>
                  <a:gd name="T8" fmla="*/ 2 w 47"/>
                  <a:gd name="T9" fmla="*/ 2 h 33"/>
                  <a:gd name="T10" fmla="*/ 5 w 47"/>
                  <a:gd name="T11" fmla="*/ 2 h 33"/>
                  <a:gd name="T12" fmla="*/ 7 w 47"/>
                  <a:gd name="T13" fmla="*/ 7 h 33"/>
                  <a:gd name="T14" fmla="*/ 7 w 47"/>
                  <a:gd name="T15" fmla="*/ 7 h 33"/>
                  <a:gd name="T16" fmla="*/ 7 w 47"/>
                  <a:gd name="T17" fmla="*/ 7 h 33"/>
                  <a:gd name="T18" fmla="*/ 5 w 47"/>
                  <a:gd name="T19" fmla="*/ 7 h 33"/>
                  <a:gd name="T20" fmla="*/ 5 w 47"/>
                  <a:gd name="T21" fmla="*/ 7 h 33"/>
                  <a:gd name="T22" fmla="*/ 2 w 47"/>
                  <a:gd name="T23" fmla="*/ 7 h 33"/>
                  <a:gd name="T24" fmla="*/ 5 w 47"/>
                  <a:gd name="T25" fmla="*/ 9 h 33"/>
                  <a:gd name="T26" fmla="*/ 5 w 47"/>
                  <a:gd name="T27" fmla="*/ 9 h 33"/>
                  <a:gd name="T28" fmla="*/ 7 w 47"/>
                  <a:gd name="T29" fmla="*/ 9 h 33"/>
                  <a:gd name="T30" fmla="*/ 7 w 47"/>
                  <a:gd name="T31" fmla="*/ 12 h 33"/>
                  <a:gd name="T32" fmla="*/ 9 w 47"/>
                  <a:gd name="T33" fmla="*/ 14 h 33"/>
                  <a:gd name="T34" fmla="*/ 12 w 47"/>
                  <a:gd name="T35" fmla="*/ 14 h 33"/>
                  <a:gd name="T36" fmla="*/ 14 w 47"/>
                  <a:gd name="T37" fmla="*/ 16 h 33"/>
                  <a:gd name="T38" fmla="*/ 19 w 47"/>
                  <a:gd name="T39" fmla="*/ 19 h 33"/>
                  <a:gd name="T40" fmla="*/ 21 w 47"/>
                  <a:gd name="T41" fmla="*/ 19 h 33"/>
                  <a:gd name="T42" fmla="*/ 21 w 47"/>
                  <a:gd name="T43" fmla="*/ 21 h 33"/>
                  <a:gd name="T44" fmla="*/ 24 w 47"/>
                  <a:gd name="T45" fmla="*/ 21 h 33"/>
                  <a:gd name="T46" fmla="*/ 24 w 47"/>
                  <a:gd name="T47" fmla="*/ 21 h 33"/>
                  <a:gd name="T48" fmla="*/ 28 w 47"/>
                  <a:gd name="T49" fmla="*/ 21 h 33"/>
                  <a:gd name="T50" fmla="*/ 31 w 47"/>
                  <a:gd name="T51" fmla="*/ 23 h 33"/>
                  <a:gd name="T52" fmla="*/ 35 w 47"/>
                  <a:gd name="T53" fmla="*/ 26 h 33"/>
                  <a:gd name="T54" fmla="*/ 40 w 47"/>
                  <a:gd name="T55" fmla="*/ 28 h 33"/>
                  <a:gd name="T56" fmla="*/ 45 w 47"/>
                  <a:gd name="T57" fmla="*/ 28 h 33"/>
                  <a:gd name="T58" fmla="*/ 47 w 47"/>
                  <a:gd name="T59" fmla="*/ 28 h 33"/>
                  <a:gd name="T60" fmla="*/ 47 w 47"/>
                  <a:gd name="T61" fmla="*/ 28 h 33"/>
                  <a:gd name="T62" fmla="*/ 47 w 47"/>
                  <a:gd name="T63" fmla="*/ 30 h 33"/>
                  <a:gd name="T64" fmla="*/ 47 w 47"/>
                  <a:gd name="T65" fmla="*/ 30 h 33"/>
                  <a:gd name="T66" fmla="*/ 42 w 47"/>
                  <a:gd name="T67" fmla="*/ 30 h 33"/>
                  <a:gd name="T68" fmla="*/ 38 w 47"/>
                  <a:gd name="T69" fmla="*/ 30 h 33"/>
                  <a:gd name="T70" fmla="*/ 33 w 47"/>
                  <a:gd name="T71" fmla="*/ 33 h 33"/>
                  <a:gd name="T72" fmla="*/ 31 w 47"/>
                  <a:gd name="T73" fmla="*/ 33 h 33"/>
                  <a:gd name="T74" fmla="*/ 31 w 47"/>
                  <a:gd name="T75" fmla="*/ 33 h 33"/>
                  <a:gd name="T76" fmla="*/ 26 w 47"/>
                  <a:gd name="T77" fmla="*/ 30 h 33"/>
                  <a:gd name="T78" fmla="*/ 19 w 47"/>
                  <a:gd name="T79" fmla="*/ 30 h 33"/>
                  <a:gd name="T80" fmla="*/ 12 w 47"/>
                  <a:gd name="T81" fmla="*/ 30 h 33"/>
                  <a:gd name="T82" fmla="*/ 9 w 47"/>
                  <a:gd name="T83" fmla="*/ 30 h 33"/>
                  <a:gd name="T84" fmla="*/ 9 w 47"/>
                  <a:gd name="T85" fmla="*/ 30 h 33"/>
                  <a:gd name="T86" fmla="*/ 7 w 47"/>
                  <a:gd name="T87" fmla="*/ 30 h 33"/>
                  <a:gd name="T88" fmla="*/ 2 w 47"/>
                  <a:gd name="T89" fmla="*/ 30 h 33"/>
                  <a:gd name="T90" fmla="*/ 2 w 47"/>
                  <a:gd name="T91" fmla="*/ 30 h 3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33"/>
                  <a:gd name="T140" fmla="*/ 47 w 47"/>
                  <a:gd name="T141" fmla="*/ 33 h 3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33">
                    <a:moveTo>
                      <a:pt x="2" y="30"/>
                    </a:moveTo>
                    <a:lnTo>
                      <a:pt x="2" y="28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21"/>
                    </a:lnTo>
                    <a:lnTo>
                      <a:pt x="24" y="21"/>
                    </a:lnTo>
                    <a:lnTo>
                      <a:pt x="28" y="21"/>
                    </a:lnTo>
                    <a:lnTo>
                      <a:pt x="31" y="23"/>
                    </a:lnTo>
                    <a:lnTo>
                      <a:pt x="35" y="26"/>
                    </a:lnTo>
                    <a:lnTo>
                      <a:pt x="40" y="28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30"/>
                    </a:lnTo>
                    <a:lnTo>
                      <a:pt x="42" y="30"/>
                    </a:lnTo>
                    <a:lnTo>
                      <a:pt x="38" y="30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26" y="30"/>
                    </a:lnTo>
                    <a:lnTo>
                      <a:pt x="19" y="30"/>
                    </a:lnTo>
                    <a:lnTo>
                      <a:pt x="12" y="30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09" name="Freeform 42"/>
              <p:cNvSpPr>
                <a:spLocks/>
              </p:cNvSpPr>
              <p:nvPr/>
            </p:nvSpPr>
            <p:spPr bwMode="auto">
              <a:xfrm>
                <a:off x="1960" y="2897"/>
                <a:ext cx="47" cy="33"/>
              </a:xfrm>
              <a:custGeom>
                <a:avLst/>
                <a:gdLst>
                  <a:gd name="T0" fmla="*/ 2 w 47"/>
                  <a:gd name="T1" fmla="*/ 30 h 33"/>
                  <a:gd name="T2" fmla="*/ 2 w 47"/>
                  <a:gd name="T3" fmla="*/ 28 h 33"/>
                  <a:gd name="T4" fmla="*/ 2 w 47"/>
                  <a:gd name="T5" fmla="*/ 28 h 33"/>
                  <a:gd name="T6" fmla="*/ 0 w 47"/>
                  <a:gd name="T7" fmla="*/ 0 h 33"/>
                  <a:gd name="T8" fmla="*/ 2 w 47"/>
                  <a:gd name="T9" fmla="*/ 2 h 33"/>
                  <a:gd name="T10" fmla="*/ 5 w 47"/>
                  <a:gd name="T11" fmla="*/ 2 h 33"/>
                  <a:gd name="T12" fmla="*/ 7 w 47"/>
                  <a:gd name="T13" fmla="*/ 7 h 33"/>
                  <a:gd name="T14" fmla="*/ 7 w 47"/>
                  <a:gd name="T15" fmla="*/ 7 h 33"/>
                  <a:gd name="T16" fmla="*/ 7 w 47"/>
                  <a:gd name="T17" fmla="*/ 7 h 33"/>
                  <a:gd name="T18" fmla="*/ 5 w 47"/>
                  <a:gd name="T19" fmla="*/ 7 h 33"/>
                  <a:gd name="T20" fmla="*/ 5 w 47"/>
                  <a:gd name="T21" fmla="*/ 7 h 33"/>
                  <a:gd name="T22" fmla="*/ 2 w 47"/>
                  <a:gd name="T23" fmla="*/ 7 h 33"/>
                  <a:gd name="T24" fmla="*/ 5 w 47"/>
                  <a:gd name="T25" fmla="*/ 9 h 33"/>
                  <a:gd name="T26" fmla="*/ 5 w 47"/>
                  <a:gd name="T27" fmla="*/ 9 h 33"/>
                  <a:gd name="T28" fmla="*/ 7 w 47"/>
                  <a:gd name="T29" fmla="*/ 9 h 33"/>
                  <a:gd name="T30" fmla="*/ 7 w 47"/>
                  <a:gd name="T31" fmla="*/ 12 h 33"/>
                  <a:gd name="T32" fmla="*/ 9 w 47"/>
                  <a:gd name="T33" fmla="*/ 14 h 33"/>
                  <a:gd name="T34" fmla="*/ 12 w 47"/>
                  <a:gd name="T35" fmla="*/ 14 h 33"/>
                  <a:gd name="T36" fmla="*/ 14 w 47"/>
                  <a:gd name="T37" fmla="*/ 16 h 33"/>
                  <a:gd name="T38" fmla="*/ 19 w 47"/>
                  <a:gd name="T39" fmla="*/ 19 h 33"/>
                  <a:gd name="T40" fmla="*/ 21 w 47"/>
                  <a:gd name="T41" fmla="*/ 19 h 33"/>
                  <a:gd name="T42" fmla="*/ 21 w 47"/>
                  <a:gd name="T43" fmla="*/ 21 h 33"/>
                  <a:gd name="T44" fmla="*/ 24 w 47"/>
                  <a:gd name="T45" fmla="*/ 21 h 33"/>
                  <a:gd name="T46" fmla="*/ 24 w 47"/>
                  <a:gd name="T47" fmla="*/ 21 h 33"/>
                  <a:gd name="T48" fmla="*/ 28 w 47"/>
                  <a:gd name="T49" fmla="*/ 21 h 33"/>
                  <a:gd name="T50" fmla="*/ 31 w 47"/>
                  <a:gd name="T51" fmla="*/ 23 h 33"/>
                  <a:gd name="T52" fmla="*/ 35 w 47"/>
                  <a:gd name="T53" fmla="*/ 26 h 33"/>
                  <a:gd name="T54" fmla="*/ 40 w 47"/>
                  <a:gd name="T55" fmla="*/ 28 h 33"/>
                  <a:gd name="T56" fmla="*/ 45 w 47"/>
                  <a:gd name="T57" fmla="*/ 28 h 33"/>
                  <a:gd name="T58" fmla="*/ 47 w 47"/>
                  <a:gd name="T59" fmla="*/ 28 h 33"/>
                  <a:gd name="T60" fmla="*/ 47 w 47"/>
                  <a:gd name="T61" fmla="*/ 28 h 33"/>
                  <a:gd name="T62" fmla="*/ 47 w 47"/>
                  <a:gd name="T63" fmla="*/ 30 h 33"/>
                  <a:gd name="T64" fmla="*/ 47 w 47"/>
                  <a:gd name="T65" fmla="*/ 30 h 33"/>
                  <a:gd name="T66" fmla="*/ 42 w 47"/>
                  <a:gd name="T67" fmla="*/ 30 h 33"/>
                  <a:gd name="T68" fmla="*/ 38 w 47"/>
                  <a:gd name="T69" fmla="*/ 30 h 33"/>
                  <a:gd name="T70" fmla="*/ 33 w 47"/>
                  <a:gd name="T71" fmla="*/ 33 h 33"/>
                  <a:gd name="T72" fmla="*/ 31 w 47"/>
                  <a:gd name="T73" fmla="*/ 33 h 33"/>
                  <a:gd name="T74" fmla="*/ 31 w 47"/>
                  <a:gd name="T75" fmla="*/ 33 h 33"/>
                  <a:gd name="T76" fmla="*/ 26 w 47"/>
                  <a:gd name="T77" fmla="*/ 30 h 33"/>
                  <a:gd name="T78" fmla="*/ 19 w 47"/>
                  <a:gd name="T79" fmla="*/ 30 h 33"/>
                  <a:gd name="T80" fmla="*/ 12 w 47"/>
                  <a:gd name="T81" fmla="*/ 30 h 33"/>
                  <a:gd name="T82" fmla="*/ 9 w 47"/>
                  <a:gd name="T83" fmla="*/ 30 h 33"/>
                  <a:gd name="T84" fmla="*/ 9 w 47"/>
                  <a:gd name="T85" fmla="*/ 30 h 33"/>
                  <a:gd name="T86" fmla="*/ 7 w 47"/>
                  <a:gd name="T87" fmla="*/ 30 h 33"/>
                  <a:gd name="T88" fmla="*/ 2 w 47"/>
                  <a:gd name="T89" fmla="*/ 30 h 33"/>
                  <a:gd name="T90" fmla="*/ 2 w 47"/>
                  <a:gd name="T91" fmla="*/ 30 h 3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33"/>
                  <a:gd name="T140" fmla="*/ 47 w 47"/>
                  <a:gd name="T141" fmla="*/ 33 h 3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33">
                    <a:moveTo>
                      <a:pt x="2" y="30"/>
                    </a:moveTo>
                    <a:lnTo>
                      <a:pt x="2" y="28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21"/>
                    </a:lnTo>
                    <a:lnTo>
                      <a:pt x="24" y="21"/>
                    </a:lnTo>
                    <a:lnTo>
                      <a:pt x="28" y="21"/>
                    </a:lnTo>
                    <a:lnTo>
                      <a:pt x="31" y="23"/>
                    </a:lnTo>
                    <a:lnTo>
                      <a:pt x="35" y="26"/>
                    </a:lnTo>
                    <a:lnTo>
                      <a:pt x="40" y="28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30"/>
                    </a:lnTo>
                    <a:lnTo>
                      <a:pt x="42" y="30"/>
                    </a:lnTo>
                    <a:lnTo>
                      <a:pt x="38" y="30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26" y="30"/>
                    </a:lnTo>
                    <a:lnTo>
                      <a:pt x="19" y="30"/>
                    </a:lnTo>
                    <a:lnTo>
                      <a:pt x="12" y="30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2" y="3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10" name="Freeform 43"/>
              <p:cNvSpPr>
                <a:spLocks/>
              </p:cNvSpPr>
              <p:nvPr/>
            </p:nvSpPr>
            <p:spPr bwMode="auto">
              <a:xfrm>
                <a:off x="2102" y="2115"/>
                <a:ext cx="56" cy="54"/>
              </a:xfrm>
              <a:custGeom>
                <a:avLst/>
                <a:gdLst>
                  <a:gd name="T0" fmla="*/ 47 w 56"/>
                  <a:gd name="T1" fmla="*/ 47 h 54"/>
                  <a:gd name="T2" fmla="*/ 42 w 56"/>
                  <a:gd name="T3" fmla="*/ 45 h 54"/>
                  <a:gd name="T4" fmla="*/ 35 w 56"/>
                  <a:gd name="T5" fmla="*/ 47 h 54"/>
                  <a:gd name="T6" fmla="*/ 33 w 56"/>
                  <a:gd name="T7" fmla="*/ 45 h 54"/>
                  <a:gd name="T8" fmla="*/ 30 w 56"/>
                  <a:gd name="T9" fmla="*/ 52 h 54"/>
                  <a:gd name="T10" fmla="*/ 26 w 56"/>
                  <a:gd name="T11" fmla="*/ 54 h 54"/>
                  <a:gd name="T12" fmla="*/ 23 w 56"/>
                  <a:gd name="T13" fmla="*/ 52 h 54"/>
                  <a:gd name="T14" fmla="*/ 19 w 56"/>
                  <a:gd name="T15" fmla="*/ 49 h 54"/>
                  <a:gd name="T16" fmla="*/ 14 w 56"/>
                  <a:gd name="T17" fmla="*/ 42 h 54"/>
                  <a:gd name="T18" fmla="*/ 14 w 56"/>
                  <a:gd name="T19" fmla="*/ 40 h 54"/>
                  <a:gd name="T20" fmla="*/ 11 w 56"/>
                  <a:gd name="T21" fmla="*/ 35 h 54"/>
                  <a:gd name="T22" fmla="*/ 11 w 56"/>
                  <a:gd name="T23" fmla="*/ 33 h 54"/>
                  <a:gd name="T24" fmla="*/ 7 w 56"/>
                  <a:gd name="T25" fmla="*/ 33 h 54"/>
                  <a:gd name="T26" fmla="*/ 7 w 56"/>
                  <a:gd name="T27" fmla="*/ 30 h 54"/>
                  <a:gd name="T28" fmla="*/ 4 w 56"/>
                  <a:gd name="T29" fmla="*/ 28 h 54"/>
                  <a:gd name="T30" fmla="*/ 0 w 56"/>
                  <a:gd name="T31" fmla="*/ 23 h 54"/>
                  <a:gd name="T32" fmla="*/ 2 w 56"/>
                  <a:gd name="T33" fmla="*/ 19 h 54"/>
                  <a:gd name="T34" fmla="*/ 2 w 56"/>
                  <a:gd name="T35" fmla="*/ 14 h 54"/>
                  <a:gd name="T36" fmla="*/ 2 w 56"/>
                  <a:gd name="T37" fmla="*/ 11 h 54"/>
                  <a:gd name="T38" fmla="*/ 7 w 56"/>
                  <a:gd name="T39" fmla="*/ 11 h 54"/>
                  <a:gd name="T40" fmla="*/ 9 w 56"/>
                  <a:gd name="T41" fmla="*/ 11 h 54"/>
                  <a:gd name="T42" fmla="*/ 11 w 56"/>
                  <a:gd name="T43" fmla="*/ 9 h 54"/>
                  <a:gd name="T44" fmla="*/ 11 w 56"/>
                  <a:gd name="T45" fmla="*/ 7 h 54"/>
                  <a:gd name="T46" fmla="*/ 11 w 56"/>
                  <a:gd name="T47" fmla="*/ 4 h 54"/>
                  <a:gd name="T48" fmla="*/ 14 w 56"/>
                  <a:gd name="T49" fmla="*/ 2 h 54"/>
                  <a:gd name="T50" fmla="*/ 16 w 56"/>
                  <a:gd name="T51" fmla="*/ 0 h 54"/>
                  <a:gd name="T52" fmla="*/ 19 w 56"/>
                  <a:gd name="T53" fmla="*/ 0 h 54"/>
                  <a:gd name="T54" fmla="*/ 28 w 56"/>
                  <a:gd name="T55" fmla="*/ 0 h 54"/>
                  <a:gd name="T56" fmla="*/ 37 w 56"/>
                  <a:gd name="T57" fmla="*/ 0 h 54"/>
                  <a:gd name="T58" fmla="*/ 42 w 56"/>
                  <a:gd name="T59" fmla="*/ 0 h 54"/>
                  <a:gd name="T60" fmla="*/ 49 w 56"/>
                  <a:gd name="T61" fmla="*/ 0 h 54"/>
                  <a:gd name="T62" fmla="*/ 54 w 56"/>
                  <a:gd name="T63" fmla="*/ 2 h 54"/>
                  <a:gd name="T64" fmla="*/ 54 w 56"/>
                  <a:gd name="T65" fmla="*/ 4 h 54"/>
                  <a:gd name="T66" fmla="*/ 54 w 56"/>
                  <a:gd name="T67" fmla="*/ 7 h 54"/>
                  <a:gd name="T68" fmla="*/ 49 w 56"/>
                  <a:gd name="T69" fmla="*/ 11 h 54"/>
                  <a:gd name="T70" fmla="*/ 52 w 56"/>
                  <a:gd name="T71" fmla="*/ 21 h 54"/>
                  <a:gd name="T72" fmla="*/ 54 w 56"/>
                  <a:gd name="T73" fmla="*/ 28 h 54"/>
                  <a:gd name="T74" fmla="*/ 54 w 56"/>
                  <a:gd name="T75" fmla="*/ 28 h 54"/>
                  <a:gd name="T76" fmla="*/ 54 w 56"/>
                  <a:gd name="T77" fmla="*/ 33 h 54"/>
                  <a:gd name="T78" fmla="*/ 54 w 56"/>
                  <a:gd name="T79" fmla="*/ 42 h 54"/>
                  <a:gd name="T80" fmla="*/ 49 w 56"/>
                  <a:gd name="T81" fmla="*/ 47 h 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6"/>
                  <a:gd name="T124" fmla="*/ 0 h 54"/>
                  <a:gd name="T125" fmla="*/ 56 w 56"/>
                  <a:gd name="T126" fmla="*/ 54 h 5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6" h="54">
                    <a:moveTo>
                      <a:pt x="49" y="47"/>
                    </a:moveTo>
                    <a:lnTo>
                      <a:pt x="47" y="47"/>
                    </a:lnTo>
                    <a:lnTo>
                      <a:pt x="42" y="45"/>
                    </a:lnTo>
                    <a:lnTo>
                      <a:pt x="37" y="47"/>
                    </a:lnTo>
                    <a:lnTo>
                      <a:pt x="35" y="47"/>
                    </a:lnTo>
                    <a:lnTo>
                      <a:pt x="33" y="45"/>
                    </a:lnTo>
                    <a:lnTo>
                      <a:pt x="30" y="47"/>
                    </a:lnTo>
                    <a:lnTo>
                      <a:pt x="30" y="52"/>
                    </a:lnTo>
                    <a:lnTo>
                      <a:pt x="30" y="54"/>
                    </a:lnTo>
                    <a:lnTo>
                      <a:pt x="26" y="54"/>
                    </a:lnTo>
                    <a:lnTo>
                      <a:pt x="23" y="52"/>
                    </a:lnTo>
                    <a:lnTo>
                      <a:pt x="21" y="52"/>
                    </a:lnTo>
                    <a:lnTo>
                      <a:pt x="19" y="49"/>
                    </a:lnTo>
                    <a:lnTo>
                      <a:pt x="16" y="45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14" y="37"/>
                    </a:lnTo>
                    <a:lnTo>
                      <a:pt x="11" y="35"/>
                    </a:lnTo>
                    <a:lnTo>
                      <a:pt x="11" y="33"/>
                    </a:lnTo>
                    <a:lnTo>
                      <a:pt x="7" y="33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2" y="19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7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9" y="16"/>
                    </a:lnTo>
                    <a:lnTo>
                      <a:pt x="52" y="21"/>
                    </a:lnTo>
                    <a:lnTo>
                      <a:pt x="52" y="23"/>
                    </a:lnTo>
                    <a:lnTo>
                      <a:pt x="54" y="28"/>
                    </a:lnTo>
                    <a:lnTo>
                      <a:pt x="56" y="30"/>
                    </a:lnTo>
                    <a:lnTo>
                      <a:pt x="54" y="33"/>
                    </a:lnTo>
                    <a:lnTo>
                      <a:pt x="54" y="40"/>
                    </a:lnTo>
                    <a:lnTo>
                      <a:pt x="54" y="42"/>
                    </a:lnTo>
                    <a:lnTo>
                      <a:pt x="54" y="45"/>
                    </a:lnTo>
                    <a:lnTo>
                      <a:pt x="49" y="4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11" name="Freeform 44"/>
              <p:cNvSpPr>
                <a:spLocks/>
              </p:cNvSpPr>
              <p:nvPr/>
            </p:nvSpPr>
            <p:spPr bwMode="auto">
              <a:xfrm>
                <a:off x="2102" y="2115"/>
                <a:ext cx="56" cy="54"/>
              </a:xfrm>
              <a:custGeom>
                <a:avLst/>
                <a:gdLst>
                  <a:gd name="T0" fmla="*/ 47 w 56"/>
                  <a:gd name="T1" fmla="*/ 47 h 54"/>
                  <a:gd name="T2" fmla="*/ 42 w 56"/>
                  <a:gd name="T3" fmla="*/ 45 h 54"/>
                  <a:gd name="T4" fmla="*/ 35 w 56"/>
                  <a:gd name="T5" fmla="*/ 47 h 54"/>
                  <a:gd name="T6" fmla="*/ 33 w 56"/>
                  <a:gd name="T7" fmla="*/ 45 h 54"/>
                  <a:gd name="T8" fmla="*/ 30 w 56"/>
                  <a:gd name="T9" fmla="*/ 52 h 54"/>
                  <a:gd name="T10" fmla="*/ 26 w 56"/>
                  <a:gd name="T11" fmla="*/ 54 h 54"/>
                  <a:gd name="T12" fmla="*/ 23 w 56"/>
                  <a:gd name="T13" fmla="*/ 52 h 54"/>
                  <a:gd name="T14" fmla="*/ 19 w 56"/>
                  <a:gd name="T15" fmla="*/ 49 h 54"/>
                  <a:gd name="T16" fmla="*/ 14 w 56"/>
                  <a:gd name="T17" fmla="*/ 42 h 54"/>
                  <a:gd name="T18" fmla="*/ 14 w 56"/>
                  <a:gd name="T19" fmla="*/ 40 h 54"/>
                  <a:gd name="T20" fmla="*/ 11 w 56"/>
                  <a:gd name="T21" fmla="*/ 35 h 54"/>
                  <a:gd name="T22" fmla="*/ 11 w 56"/>
                  <a:gd name="T23" fmla="*/ 33 h 54"/>
                  <a:gd name="T24" fmla="*/ 7 w 56"/>
                  <a:gd name="T25" fmla="*/ 33 h 54"/>
                  <a:gd name="T26" fmla="*/ 7 w 56"/>
                  <a:gd name="T27" fmla="*/ 30 h 54"/>
                  <a:gd name="T28" fmla="*/ 4 w 56"/>
                  <a:gd name="T29" fmla="*/ 28 h 54"/>
                  <a:gd name="T30" fmla="*/ 0 w 56"/>
                  <a:gd name="T31" fmla="*/ 23 h 54"/>
                  <a:gd name="T32" fmla="*/ 2 w 56"/>
                  <a:gd name="T33" fmla="*/ 19 h 54"/>
                  <a:gd name="T34" fmla="*/ 2 w 56"/>
                  <a:gd name="T35" fmla="*/ 14 h 54"/>
                  <a:gd name="T36" fmla="*/ 2 w 56"/>
                  <a:gd name="T37" fmla="*/ 11 h 54"/>
                  <a:gd name="T38" fmla="*/ 7 w 56"/>
                  <a:gd name="T39" fmla="*/ 11 h 54"/>
                  <a:gd name="T40" fmla="*/ 9 w 56"/>
                  <a:gd name="T41" fmla="*/ 11 h 54"/>
                  <a:gd name="T42" fmla="*/ 11 w 56"/>
                  <a:gd name="T43" fmla="*/ 9 h 54"/>
                  <a:gd name="T44" fmla="*/ 11 w 56"/>
                  <a:gd name="T45" fmla="*/ 7 h 54"/>
                  <a:gd name="T46" fmla="*/ 11 w 56"/>
                  <a:gd name="T47" fmla="*/ 4 h 54"/>
                  <a:gd name="T48" fmla="*/ 14 w 56"/>
                  <a:gd name="T49" fmla="*/ 2 h 54"/>
                  <a:gd name="T50" fmla="*/ 16 w 56"/>
                  <a:gd name="T51" fmla="*/ 0 h 54"/>
                  <a:gd name="T52" fmla="*/ 19 w 56"/>
                  <a:gd name="T53" fmla="*/ 0 h 54"/>
                  <a:gd name="T54" fmla="*/ 28 w 56"/>
                  <a:gd name="T55" fmla="*/ 0 h 54"/>
                  <a:gd name="T56" fmla="*/ 37 w 56"/>
                  <a:gd name="T57" fmla="*/ 0 h 54"/>
                  <a:gd name="T58" fmla="*/ 42 w 56"/>
                  <a:gd name="T59" fmla="*/ 0 h 54"/>
                  <a:gd name="T60" fmla="*/ 49 w 56"/>
                  <a:gd name="T61" fmla="*/ 0 h 54"/>
                  <a:gd name="T62" fmla="*/ 54 w 56"/>
                  <a:gd name="T63" fmla="*/ 2 h 54"/>
                  <a:gd name="T64" fmla="*/ 54 w 56"/>
                  <a:gd name="T65" fmla="*/ 4 h 54"/>
                  <a:gd name="T66" fmla="*/ 54 w 56"/>
                  <a:gd name="T67" fmla="*/ 7 h 54"/>
                  <a:gd name="T68" fmla="*/ 49 w 56"/>
                  <a:gd name="T69" fmla="*/ 11 h 54"/>
                  <a:gd name="T70" fmla="*/ 52 w 56"/>
                  <a:gd name="T71" fmla="*/ 21 h 54"/>
                  <a:gd name="T72" fmla="*/ 54 w 56"/>
                  <a:gd name="T73" fmla="*/ 28 h 54"/>
                  <a:gd name="T74" fmla="*/ 54 w 56"/>
                  <a:gd name="T75" fmla="*/ 28 h 54"/>
                  <a:gd name="T76" fmla="*/ 54 w 56"/>
                  <a:gd name="T77" fmla="*/ 33 h 54"/>
                  <a:gd name="T78" fmla="*/ 54 w 56"/>
                  <a:gd name="T79" fmla="*/ 42 h 54"/>
                  <a:gd name="T80" fmla="*/ 49 w 56"/>
                  <a:gd name="T81" fmla="*/ 47 h 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6"/>
                  <a:gd name="T124" fmla="*/ 0 h 54"/>
                  <a:gd name="T125" fmla="*/ 56 w 56"/>
                  <a:gd name="T126" fmla="*/ 54 h 5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6" h="54">
                    <a:moveTo>
                      <a:pt x="49" y="47"/>
                    </a:moveTo>
                    <a:lnTo>
                      <a:pt x="47" y="47"/>
                    </a:lnTo>
                    <a:lnTo>
                      <a:pt x="42" y="45"/>
                    </a:lnTo>
                    <a:lnTo>
                      <a:pt x="37" y="47"/>
                    </a:lnTo>
                    <a:lnTo>
                      <a:pt x="35" y="47"/>
                    </a:lnTo>
                    <a:lnTo>
                      <a:pt x="33" y="45"/>
                    </a:lnTo>
                    <a:lnTo>
                      <a:pt x="30" y="47"/>
                    </a:lnTo>
                    <a:lnTo>
                      <a:pt x="30" y="52"/>
                    </a:lnTo>
                    <a:lnTo>
                      <a:pt x="30" y="54"/>
                    </a:lnTo>
                    <a:lnTo>
                      <a:pt x="26" y="54"/>
                    </a:lnTo>
                    <a:lnTo>
                      <a:pt x="23" y="52"/>
                    </a:lnTo>
                    <a:lnTo>
                      <a:pt x="21" y="52"/>
                    </a:lnTo>
                    <a:lnTo>
                      <a:pt x="19" y="49"/>
                    </a:lnTo>
                    <a:lnTo>
                      <a:pt x="16" y="45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14" y="37"/>
                    </a:lnTo>
                    <a:lnTo>
                      <a:pt x="11" y="35"/>
                    </a:lnTo>
                    <a:lnTo>
                      <a:pt x="11" y="33"/>
                    </a:lnTo>
                    <a:lnTo>
                      <a:pt x="7" y="33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2" y="19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7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9" y="16"/>
                    </a:lnTo>
                    <a:lnTo>
                      <a:pt x="52" y="21"/>
                    </a:lnTo>
                    <a:lnTo>
                      <a:pt x="52" y="23"/>
                    </a:lnTo>
                    <a:lnTo>
                      <a:pt x="54" y="28"/>
                    </a:lnTo>
                    <a:lnTo>
                      <a:pt x="56" y="30"/>
                    </a:lnTo>
                    <a:lnTo>
                      <a:pt x="54" y="33"/>
                    </a:lnTo>
                    <a:lnTo>
                      <a:pt x="54" y="40"/>
                    </a:lnTo>
                    <a:lnTo>
                      <a:pt x="54" y="42"/>
                    </a:lnTo>
                    <a:lnTo>
                      <a:pt x="54" y="45"/>
                    </a:lnTo>
                    <a:lnTo>
                      <a:pt x="49" y="4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12" name="Freeform 45"/>
              <p:cNvSpPr>
                <a:spLocks/>
              </p:cNvSpPr>
              <p:nvPr/>
            </p:nvSpPr>
            <p:spPr bwMode="auto">
              <a:xfrm>
                <a:off x="3188" y="1441"/>
                <a:ext cx="130" cy="66"/>
              </a:xfrm>
              <a:custGeom>
                <a:avLst/>
                <a:gdLst>
                  <a:gd name="T0" fmla="*/ 3 w 130"/>
                  <a:gd name="T1" fmla="*/ 52 h 66"/>
                  <a:gd name="T2" fmla="*/ 7 w 130"/>
                  <a:gd name="T3" fmla="*/ 48 h 66"/>
                  <a:gd name="T4" fmla="*/ 10 w 130"/>
                  <a:gd name="T5" fmla="*/ 40 h 66"/>
                  <a:gd name="T6" fmla="*/ 7 w 130"/>
                  <a:gd name="T7" fmla="*/ 31 h 66"/>
                  <a:gd name="T8" fmla="*/ 17 w 130"/>
                  <a:gd name="T9" fmla="*/ 29 h 66"/>
                  <a:gd name="T10" fmla="*/ 24 w 130"/>
                  <a:gd name="T11" fmla="*/ 29 h 66"/>
                  <a:gd name="T12" fmla="*/ 26 w 130"/>
                  <a:gd name="T13" fmla="*/ 26 h 66"/>
                  <a:gd name="T14" fmla="*/ 31 w 130"/>
                  <a:gd name="T15" fmla="*/ 26 h 66"/>
                  <a:gd name="T16" fmla="*/ 36 w 130"/>
                  <a:gd name="T17" fmla="*/ 26 h 66"/>
                  <a:gd name="T18" fmla="*/ 33 w 130"/>
                  <a:gd name="T19" fmla="*/ 24 h 66"/>
                  <a:gd name="T20" fmla="*/ 36 w 130"/>
                  <a:gd name="T21" fmla="*/ 19 h 66"/>
                  <a:gd name="T22" fmla="*/ 36 w 130"/>
                  <a:gd name="T23" fmla="*/ 17 h 66"/>
                  <a:gd name="T24" fmla="*/ 43 w 130"/>
                  <a:gd name="T25" fmla="*/ 15 h 66"/>
                  <a:gd name="T26" fmla="*/ 50 w 130"/>
                  <a:gd name="T27" fmla="*/ 12 h 66"/>
                  <a:gd name="T28" fmla="*/ 45 w 130"/>
                  <a:gd name="T29" fmla="*/ 10 h 66"/>
                  <a:gd name="T30" fmla="*/ 48 w 130"/>
                  <a:gd name="T31" fmla="*/ 7 h 66"/>
                  <a:gd name="T32" fmla="*/ 50 w 130"/>
                  <a:gd name="T33" fmla="*/ 7 h 66"/>
                  <a:gd name="T34" fmla="*/ 55 w 130"/>
                  <a:gd name="T35" fmla="*/ 5 h 66"/>
                  <a:gd name="T36" fmla="*/ 62 w 130"/>
                  <a:gd name="T37" fmla="*/ 3 h 66"/>
                  <a:gd name="T38" fmla="*/ 66 w 130"/>
                  <a:gd name="T39" fmla="*/ 0 h 66"/>
                  <a:gd name="T40" fmla="*/ 74 w 130"/>
                  <a:gd name="T41" fmla="*/ 0 h 66"/>
                  <a:gd name="T42" fmla="*/ 81 w 130"/>
                  <a:gd name="T43" fmla="*/ 3 h 66"/>
                  <a:gd name="T44" fmla="*/ 85 w 130"/>
                  <a:gd name="T45" fmla="*/ 5 h 66"/>
                  <a:gd name="T46" fmla="*/ 92 w 130"/>
                  <a:gd name="T47" fmla="*/ 5 h 66"/>
                  <a:gd name="T48" fmla="*/ 99 w 130"/>
                  <a:gd name="T49" fmla="*/ 5 h 66"/>
                  <a:gd name="T50" fmla="*/ 104 w 130"/>
                  <a:gd name="T51" fmla="*/ 7 h 66"/>
                  <a:gd name="T52" fmla="*/ 104 w 130"/>
                  <a:gd name="T53" fmla="*/ 12 h 66"/>
                  <a:gd name="T54" fmla="*/ 107 w 130"/>
                  <a:gd name="T55" fmla="*/ 15 h 66"/>
                  <a:gd name="T56" fmla="*/ 104 w 130"/>
                  <a:gd name="T57" fmla="*/ 17 h 66"/>
                  <a:gd name="T58" fmla="*/ 109 w 130"/>
                  <a:gd name="T59" fmla="*/ 22 h 66"/>
                  <a:gd name="T60" fmla="*/ 116 w 130"/>
                  <a:gd name="T61" fmla="*/ 26 h 66"/>
                  <a:gd name="T62" fmla="*/ 116 w 130"/>
                  <a:gd name="T63" fmla="*/ 31 h 66"/>
                  <a:gd name="T64" fmla="*/ 125 w 130"/>
                  <a:gd name="T65" fmla="*/ 31 h 66"/>
                  <a:gd name="T66" fmla="*/ 128 w 130"/>
                  <a:gd name="T67" fmla="*/ 33 h 66"/>
                  <a:gd name="T68" fmla="*/ 128 w 130"/>
                  <a:gd name="T69" fmla="*/ 38 h 66"/>
                  <a:gd name="T70" fmla="*/ 123 w 130"/>
                  <a:gd name="T71" fmla="*/ 40 h 66"/>
                  <a:gd name="T72" fmla="*/ 114 w 130"/>
                  <a:gd name="T73" fmla="*/ 38 h 66"/>
                  <a:gd name="T74" fmla="*/ 109 w 130"/>
                  <a:gd name="T75" fmla="*/ 40 h 66"/>
                  <a:gd name="T76" fmla="*/ 114 w 130"/>
                  <a:gd name="T77" fmla="*/ 45 h 66"/>
                  <a:gd name="T78" fmla="*/ 114 w 130"/>
                  <a:gd name="T79" fmla="*/ 48 h 66"/>
                  <a:gd name="T80" fmla="*/ 116 w 130"/>
                  <a:gd name="T81" fmla="*/ 50 h 66"/>
                  <a:gd name="T82" fmla="*/ 109 w 130"/>
                  <a:gd name="T83" fmla="*/ 55 h 66"/>
                  <a:gd name="T84" fmla="*/ 102 w 130"/>
                  <a:gd name="T85" fmla="*/ 57 h 66"/>
                  <a:gd name="T86" fmla="*/ 99 w 130"/>
                  <a:gd name="T87" fmla="*/ 62 h 66"/>
                  <a:gd name="T88" fmla="*/ 97 w 130"/>
                  <a:gd name="T89" fmla="*/ 66 h 66"/>
                  <a:gd name="T90" fmla="*/ 92 w 130"/>
                  <a:gd name="T91" fmla="*/ 64 h 66"/>
                  <a:gd name="T92" fmla="*/ 85 w 130"/>
                  <a:gd name="T93" fmla="*/ 64 h 66"/>
                  <a:gd name="T94" fmla="*/ 81 w 130"/>
                  <a:gd name="T95" fmla="*/ 62 h 66"/>
                  <a:gd name="T96" fmla="*/ 74 w 130"/>
                  <a:gd name="T97" fmla="*/ 62 h 66"/>
                  <a:gd name="T98" fmla="*/ 66 w 130"/>
                  <a:gd name="T99" fmla="*/ 62 h 66"/>
                  <a:gd name="T100" fmla="*/ 62 w 130"/>
                  <a:gd name="T101" fmla="*/ 64 h 66"/>
                  <a:gd name="T102" fmla="*/ 59 w 130"/>
                  <a:gd name="T103" fmla="*/ 62 h 66"/>
                  <a:gd name="T104" fmla="*/ 52 w 130"/>
                  <a:gd name="T105" fmla="*/ 59 h 66"/>
                  <a:gd name="T106" fmla="*/ 48 w 130"/>
                  <a:gd name="T107" fmla="*/ 59 h 66"/>
                  <a:gd name="T108" fmla="*/ 38 w 130"/>
                  <a:gd name="T109" fmla="*/ 57 h 66"/>
                  <a:gd name="T110" fmla="*/ 29 w 130"/>
                  <a:gd name="T111" fmla="*/ 57 h 66"/>
                  <a:gd name="T112" fmla="*/ 17 w 130"/>
                  <a:gd name="T113" fmla="*/ 57 h 66"/>
                  <a:gd name="T114" fmla="*/ 10 w 130"/>
                  <a:gd name="T115" fmla="*/ 62 h 66"/>
                  <a:gd name="T116" fmla="*/ 5 w 130"/>
                  <a:gd name="T117" fmla="*/ 62 h 6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0"/>
                  <a:gd name="T178" fmla="*/ 0 h 66"/>
                  <a:gd name="T179" fmla="*/ 130 w 130"/>
                  <a:gd name="T180" fmla="*/ 66 h 6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0" h="66">
                    <a:moveTo>
                      <a:pt x="5" y="62"/>
                    </a:moveTo>
                    <a:lnTo>
                      <a:pt x="5" y="55"/>
                    </a:lnTo>
                    <a:lnTo>
                      <a:pt x="3" y="52"/>
                    </a:lnTo>
                    <a:lnTo>
                      <a:pt x="0" y="52"/>
                    </a:lnTo>
                    <a:lnTo>
                      <a:pt x="3" y="50"/>
                    </a:lnTo>
                    <a:lnTo>
                      <a:pt x="7" y="48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10" y="40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7" y="31"/>
                    </a:lnTo>
                    <a:lnTo>
                      <a:pt x="12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22" y="29"/>
                    </a:lnTo>
                    <a:lnTo>
                      <a:pt x="24" y="29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9" y="24"/>
                    </a:lnTo>
                    <a:lnTo>
                      <a:pt x="31" y="26"/>
                    </a:lnTo>
                    <a:lnTo>
                      <a:pt x="33" y="26"/>
                    </a:lnTo>
                    <a:lnTo>
                      <a:pt x="36" y="26"/>
                    </a:lnTo>
                    <a:lnTo>
                      <a:pt x="33" y="24"/>
                    </a:lnTo>
                    <a:lnTo>
                      <a:pt x="33" y="22"/>
                    </a:lnTo>
                    <a:lnTo>
                      <a:pt x="36" y="19"/>
                    </a:lnTo>
                    <a:lnTo>
                      <a:pt x="36" y="17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3" y="15"/>
                    </a:lnTo>
                    <a:lnTo>
                      <a:pt x="48" y="15"/>
                    </a:lnTo>
                    <a:lnTo>
                      <a:pt x="50" y="12"/>
                    </a:lnTo>
                    <a:lnTo>
                      <a:pt x="48" y="10"/>
                    </a:lnTo>
                    <a:lnTo>
                      <a:pt x="45" y="10"/>
                    </a:lnTo>
                    <a:lnTo>
                      <a:pt x="45" y="7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2" y="5"/>
                    </a:lnTo>
                    <a:lnTo>
                      <a:pt x="55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2" y="3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6" y="3"/>
                    </a:lnTo>
                    <a:lnTo>
                      <a:pt x="81" y="3"/>
                    </a:lnTo>
                    <a:lnTo>
                      <a:pt x="83" y="3"/>
                    </a:lnTo>
                    <a:lnTo>
                      <a:pt x="85" y="3"/>
                    </a:lnTo>
                    <a:lnTo>
                      <a:pt x="85" y="5"/>
                    </a:lnTo>
                    <a:lnTo>
                      <a:pt x="88" y="5"/>
                    </a:lnTo>
                    <a:lnTo>
                      <a:pt x="90" y="5"/>
                    </a:lnTo>
                    <a:lnTo>
                      <a:pt x="92" y="5"/>
                    </a:lnTo>
                    <a:lnTo>
                      <a:pt x="95" y="3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102" y="5"/>
                    </a:lnTo>
                    <a:lnTo>
                      <a:pt x="104" y="7"/>
                    </a:lnTo>
                    <a:lnTo>
                      <a:pt x="104" y="10"/>
                    </a:lnTo>
                    <a:lnTo>
                      <a:pt x="104" y="12"/>
                    </a:lnTo>
                    <a:lnTo>
                      <a:pt x="107" y="12"/>
                    </a:lnTo>
                    <a:lnTo>
                      <a:pt x="107" y="15"/>
                    </a:lnTo>
                    <a:lnTo>
                      <a:pt x="104" y="17"/>
                    </a:lnTo>
                    <a:lnTo>
                      <a:pt x="104" y="19"/>
                    </a:lnTo>
                    <a:lnTo>
                      <a:pt x="107" y="19"/>
                    </a:lnTo>
                    <a:lnTo>
                      <a:pt x="109" y="22"/>
                    </a:lnTo>
                    <a:lnTo>
                      <a:pt x="111" y="24"/>
                    </a:lnTo>
                    <a:lnTo>
                      <a:pt x="111" y="26"/>
                    </a:lnTo>
                    <a:lnTo>
                      <a:pt x="116" y="26"/>
                    </a:lnTo>
                    <a:lnTo>
                      <a:pt x="116" y="29"/>
                    </a:lnTo>
                    <a:lnTo>
                      <a:pt x="116" y="31"/>
                    </a:lnTo>
                    <a:lnTo>
                      <a:pt x="118" y="31"/>
                    </a:lnTo>
                    <a:lnTo>
                      <a:pt x="123" y="31"/>
                    </a:lnTo>
                    <a:lnTo>
                      <a:pt x="125" y="31"/>
                    </a:lnTo>
                    <a:lnTo>
                      <a:pt x="128" y="31"/>
                    </a:lnTo>
                    <a:lnTo>
                      <a:pt x="125" y="33"/>
                    </a:lnTo>
                    <a:lnTo>
                      <a:pt x="128" y="33"/>
                    </a:lnTo>
                    <a:lnTo>
                      <a:pt x="130" y="33"/>
                    </a:lnTo>
                    <a:lnTo>
                      <a:pt x="130" y="36"/>
                    </a:lnTo>
                    <a:lnTo>
                      <a:pt x="128" y="38"/>
                    </a:lnTo>
                    <a:lnTo>
                      <a:pt x="123" y="40"/>
                    </a:lnTo>
                    <a:lnTo>
                      <a:pt x="118" y="40"/>
                    </a:lnTo>
                    <a:lnTo>
                      <a:pt x="116" y="38"/>
                    </a:lnTo>
                    <a:lnTo>
                      <a:pt x="114" y="38"/>
                    </a:lnTo>
                    <a:lnTo>
                      <a:pt x="111" y="38"/>
                    </a:lnTo>
                    <a:lnTo>
                      <a:pt x="111" y="40"/>
                    </a:lnTo>
                    <a:lnTo>
                      <a:pt x="109" y="40"/>
                    </a:lnTo>
                    <a:lnTo>
                      <a:pt x="114" y="43"/>
                    </a:lnTo>
                    <a:lnTo>
                      <a:pt x="114" y="45"/>
                    </a:lnTo>
                    <a:lnTo>
                      <a:pt x="114" y="48"/>
                    </a:lnTo>
                    <a:lnTo>
                      <a:pt x="116" y="48"/>
                    </a:lnTo>
                    <a:lnTo>
                      <a:pt x="116" y="50"/>
                    </a:lnTo>
                    <a:lnTo>
                      <a:pt x="116" y="55"/>
                    </a:lnTo>
                    <a:lnTo>
                      <a:pt x="111" y="55"/>
                    </a:lnTo>
                    <a:lnTo>
                      <a:pt x="109" y="55"/>
                    </a:lnTo>
                    <a:lnTo>
                      <a:pt x="107" y="55"/>
                    </a:lnTo>
                    <a:lnTo>
                      <a:pt x="102" y="57"/>
                    </a:lnTo>
                    <a:lnTo>
                      <a:pt x="102" y="59"/>
                    </a:lnTo>
                    <a:lnTo>
                      <a:pt x="99" y="62"/>
                    </a:lnTo>
                    <a:lnTo>
                      <a:pt x="102" y="64"/>
                    </a:lnTo>
                    <a:lnTo>
                      <a:pt x="99" y="64"/>
                    </a:lnTo>
                    <a:lnTo>
                      <a:pt x="97" y="66"/>
                    </a:lnTo>
                    <a:lnTo>
                      <a:pt x="97" y="64"/>
                    </a:lnTo>
                    <a:lnTo>
                      <a:pt x="95" y="64"/>
                    </a:lnTo>
                    <a:lnTo>
                      <a:pt x="92" y="64"/>
                    </a:lnTo>
                    <a:lnTo>
                      <a:pt x="90" y="64"/>
                    </a:lnTo>
                    <a:lnTo>
                      <a:pt x="88" y="64"/>
                    </a:lnTo>
                    <a:lnTo>
                      <a:pt x="85" y="64"/>
                    </a:lnTo>
                    <a:lnTo>
                      <a:pt x="83" y="64"/>
                    </a:lnTo>
                    <a:lnTo>
                      <a:pt x="83" y="62"/>
                    </a:lnTo>
                    <a:lnTo>
                      <a:pt x="81" y="62"/>
                    </a:lnTo>
                    <a:lnTo>
                      <a:pt x="76" y="64"/>
                    </a:lnTo>
                    <a:lnTo>
                      <a:pt x="74" y="64"/>
                    </a:lnTo>
                    <a:lnTo>
                      <a:pt x="74" y="62"/>
                    </a:lnTo>
                    <a:lnTo>
                      <a:pt x="71" y="62"/>
                    </a:lnTo>
                    <a:lnTo>
                      <a:pt x="69" y="62"/>
                    </a:lnTo>
                    <a:lnTo>
                      <a:pt x="66" y="62"/>
                    </a:lnTo>
                    <a:lnTo>
                      <a:pt x="64" y="62"/>
                    </a:lnTo>
                    <a:lnTo>
                      <a:pt x="62" y="64"/>
                    </a:lnTo>
                    <a:lnTo>
                      <a:pt x="59" y="64"/>
                    </a:lnTo>
                    <a:lnTo>
                      <a:pt x="59" y="62"/>
                    </a:lnTo>
                    <a:lnTo>
                      <a:pt x="55" y="62"/>
                    </a:lnTo>
                    <a:lnTo>
                      <a:pt x="52" y="62"/>
                    </a:lnTo>
                    <a:lnTo>
                      <a:pt x="52" y="59"/>
                    </a:lnTo>
                    <a:lnTo>
                      <a:pt x="50" y="59"/>
                    </a:lnTo>
                    <a:lnTo>
                      <a:pt x="48" y="59"/>
                    </a:lnTo>
                    <a:lnTo>
                      <a:pt x="45" y="59"/>
                    </a:lnTo>
                    <a:lnTo>
                      <a:pt x="43" y="59"/>
                    </a:lnTo>
                    <a:lnTo>
                      <a:pt x="38" y="57"/>
                    </a:lnTo>
                    <a:lnTo>
                      <a:pt x="36" y="57"/>
                    </a:lnTo>
                    <a:lnTo>
                      <a:pt x="33" y="57"/>
                    </a:lnTo>
                    <a:lnTo>
                      <a:pt x="29" y="57"/>
                    </a:lnTo>
                    <a:lnTo>
                      <a:pt x="17" y="57"/>
                    </a:lnTo>
                    <a:lnTo>
                      <a:pt x="14" y="59"/>
                    </a:lnTo>
                    <a:lnTo>
                      <a:pt x="10" y="62"/>
                    </a:lnTo>
                    <a:lnTo>
                      <a:pt x="7" y="59"/>
                    </a:lnTo>
                    <a:lnTo>
                      <a:pt x="5" y="6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13" name="Freeform 46"/>
              <p:cNvSpPr>
                <a:spLocks/>
              </p:cNvSpPr>
              <p:nvPr/>
            </p:nvSpPr>
            <p:spPr bwMode="auto">
              <a:xfrm>
                <a:off x="3188" y="1441"/>
                <a:ext cx="130" cy="66"/>
              </a:xfrm>
              <a:custGeom>
                <a:avLst/>
                <a:gdLst>
                  <a:gd name="T0" fmla="*/ 3 w 130"/>
                  <a:gd name="T1" fmla="*/ 52 h 66"/>
                  <a:gd name="T2" fmla="*/ 7 w 130"/>
                  <a:gd name="T3" fmla="*/ 48 h 66"/>
                  <a:gd name="T4" fmla="*/ 10 w 130"/>
                  <a:gd name="T5" fmla="*/ 40 h 66"/>
                  <a:gd name="T6" fmla="*/ 7 w 130"/>
                  <a:gd name="T7" fmla="*/ 31 h 66"/>
                  <a:gd name="T8" fmla="*/ 17 w 130"/>
                  <a:gd name="T9" fmla="*/ 29 h 66"/>
                  <a:gd name="T10" fmla="*/ 24 w 130"/>
                  <a:gd name="T11" fmla="*/ 29 h 66"/>
                  <a:gd name="T12" fmla="*/ 26 w 130"/>
                  <a:gd name="T13" fmla="*/ 26 h 66"/>
                  <a:gd name="T14" fmla="*/ 31 w 130"/>
                  <a:gd name="T15" fmla="*/ 26 h 66"/>
                  <a:gd name="T16" fmla="*/ 36 w 130"/>
                  <a:gd name="T17" fmla="*/ 26 h 66"/>
                  <a:gd name="T18" fmla="*/ 33 w 130"/>
                  <a:gd name="T19" fmla="*/ 24 h 66"/>
                  <a:gd name="T20" fmla="*/ 36 w 130"/>
                  <a:gd name="T21" fmla="*/ 19 h 66"/>
                  <a:gd name="T22" fmla="*/ 36 w 130"/>
                  <a:gd name="T23" fmla="*/ 17 h 66"/>
                  <a:gd name="T24" fmla="*/ 43 w 130"/>
                  <a:gd name="T25" fmla="*/ 15 h 66"/>
                  <a:gd name="T26" fmla="*/ 50 w 130"/>
                  <a:gd name="T27" fmla="*/ 12 h 66"/>
                  <a:gd name="T28" fmla="*/ 45 w 130"/>
                  <a:gd name="T29" fmla="*/ 10 h 66"/>
                  <a:gd name="T30" fmla="*/ 48 w 130"/>
                  <a:gd name="T31" fmla="*/ 7 h 66"/>
                  <a:gd name="T32" fmla="*/ 50 w 130"/>
                  <a:gd name="T33" fmla="*/ 7 h 66"/>
                  <a:gd name="T34" fmla="*/ 55 w 130"/>
                  <a:gd name="T35" fmla="*/ 5 h 66"/>
                  <a:gd name="T36" fmla="*/ 62 w 130"/>
                  <a:gd name="T37" fmla="*/ 3 h 66"/>
                  <a:gd name="T38" fmla="*/ 66 w 130"/>
                  <a:gd name="T39" fmla="*/ 0 h 66"/>
                  <a:gd name="T40" fmla="*/ 74 w 130"/>
                  <a:gd name="T41" fmla="*/ 0 h 66"/>
                  <a:gd name="T42" fmla="*/ 81 w 130"/>
                  <a:gd name="T43" fmla="*/ 3 h 66"/>
                  <a:gd name="T44" fmla="*/ 85 w 130"/>
                  <a:gd name="T45" fmla="*/ 5 h 66"/>
                  <a:gd name="T46" fmla="*/ 92 w 130"/>
                  <a:gd name="T47" fmla="*/ 5 h 66"/>
                  <a:gd name="T48" fmla="*/ 99 w 130"/>
                  <a:gd name="T49" fmla="*/ 5 h 66"/>
                  <a:gd name="T50" fmla="*/ 104 w 130"/>
                  <a:gd name="T51" fmla="*/ 7 h 66"/>
                  <a:gd name="T52" fmla="*/ 104 w 130"/>
                  <a:gd name="T53" fmla="*/ 12 h 66"/>
                  <a:gd name="T54" fmla="*/ 107 w 130"/>
                  <a:gd name="T55" fmla="*/ 15 h 66"/>
                  <a:gd name="T56" fmla="*/ 104 w 130"/>
                  <a:gd name="T57" fmla="*/ 17 h 66"/>
                  <a:gd name="T58" fmla="*/ 109 w 130"/>
                  <a:gd name="T59" fmla="*/ 22 h 66"/>
                  <a:gd name="T60" fmla="*/ 116 w 130"/>
                  <a:gd name="T61" fmla="*/ 26 h 66"/>
                  <a:gd name="T62" fmla="*/ 116 w 130"/>
                  <a:gd name="T63" fmla="*/ 31 h 66"/>
                  <a:gd name="T64" fmla="*/ 125 w 130"/>
                  <a:gd name="T65" fmla="*/ 31 h 66"/>
                  <a:gd name="T66" fmla="*/ 128 w 130"/>
                  <a:gd name="T67" fmla="*/ 33 h 66"/>
                  <a:gd name="T68" fmla="*/ 128 w 130"/>
                  <a:gd name="T69" fmla="*/ 38 h 66"/>
                  <a:gd name="T70" fmla="*/ 123 w 130"/>
                  <a:gd name="T71" fmla="*/ 40 h 66"/>
                  <a:gd name="T72" fmla="*/ 114 w 130"/>
                  <a:gd name="T73" fmla="*/ 38 h 66"/>
                  <a:gd name="T74" fmla="*/ 109 w 130"/>
                  <a:gd name="T75" fmla="*/ 40 h 66"/>
                  <a:gd name="T76" fmla="*/ 114 w 130"/>
                  <a:gd name="T77" fmla="*/ 45 h 66"/>
                  <a:gd name="T78" fmla="*/ 114 w 130"/>
                  <a:gd name="T79" fmla="*/ 48 h 66"/>
                  <a:gd name="T80" fmla="*/ 116 w 130"/>
                  <a:gd name="T81" fmla="*/ 50 h 66"/>
                  <a:gd name="T82" fmla="*/ 109 w 130"/>
                  <a:gd name="T83" fmla="*/ 55 h 66"/>
                  <a:gd name="T84" fmla="*/ 102 w 130"/>
                  <a:gd name="T85" fmla="*/ 57 h 66"/>
                  <a:gd name="T86" fmla="*/ 99 w 130"/>
                  <a:gd name="T87" fmla="*/ 62 h 66"/>
                  <a:gd name="T88" fmla="*/ 97 w 130"/>
                  <a:gd name="T89" fmla="*/ 66 h 66"/>
                  <a:gd name="T90" fmla="*/ 92 w 130"/>
                  <a:gd name="T91" fmla="*/ 64 h 66"/>
                  <a:gd name="T92" fmla="*/ 85 w 130"/>
                  <a:gd name="T93" fmla="*/ 64 h 66"/>
                  <a:gd name="T94" fmla="*/ 81 w 130"/>
                  <a:gd name="T95" fmla="*/ 62 h 66"/>
                  <a:gd name="T96" fmla="*/ 74 w 130"/>
                  <a:gd name="T97" fmla="*/ 62 h 66"/>
                  <a:gd name="T98" fmla="*/ 66 w 130"/>
                  <a:gd name="T99" fmla="*/ 62 h 66"/>
                  <a:gd name="T100" fmla="*/ 62 w 130"/>
                  <a:gd name="T101" fmla="*/ 64 h 66"/>
                  <a:gd name="T102" fmla="*/ 59 w 130"/>
                  <a:gd name="T103" fmla="*/ 62 h 66"/>
                  <a:gd name="T104" fmla="*/ 52 w 130"/>
                  <a:gd name="T105" fmla="*/ 59 h 66"/>
                  <a:gd name="T106" fmla="*/ 48 w 130"/>
                  <a:gd name="T107" fmla="*/ 59 h 66"/>
                  <a:gd name="T108" fmla="*/ 38 w 130"/>
                  <a:gd name="T109" fmla="*/ 57 h 66"/>
                  <a:gd name="T110" fmla="*/ 29 w 130"/>
                  <a:gd name="T111" fmla="*/ 57 h 66"/>
                  <a:gd name="T112" fmla="*/ 17 w 130"/>
                  <a:gd name="T113" fmla="*/ 57 h 66"/>
                  <a:gd name="T114" fmla="*/ 10 w 130"/>
                  <a:gd name="T115" fmla="*/ 62 h 66"/>
                  <a:gd name="T116" fmla="*/ 5 w 130"/>
                  <a:gd name="T117" fmla="*/ 62 h 6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0"/>
                  <a:gd name="T178" fmla="*/ 0 h 66"/>
                  <a:gd name="T179" fmla="*/ 130 w 130"/>
                  <a:gd name="T180" fmla="*/ 66 h 6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0" h="66">
                    <a:moveTo>
                      <a:pt x="5" y="62"/>
                    </a:moveTo>
                    <a:lnTo>
                      <a:pt x="5" y="55"/>
                    </a:lnTo>
                    <a:lnTo>
                      <a:pt x="3" y="52"/>
                    </a:lnTo>
                    <a:lnTo>
                      <a:pt x="0" y="52"/>
                    </a:lnTo>
                    <a:lnTo>
                      <a:pt x="3" y="50"/>
                    </a:lnTo>
                    <a:lnTo>
                      <a:pt x="7" y="48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10" y="40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7" y="31"/>
                    </a:lnTo>
                    <a:lnTo>
                      <a:pt x="12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22" y="29"/>
                    </a:lnTo>
                    <a:lnTo>
                      <a:pt x="24" y="29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9" y="24"/>
                    </a:lnTo>
                    <a:lnTo>
                      <a:pt x="31" y="26"/>
                    </a:lnTo>
                    <a:lnTo>
                      <a:pt x="33" y="26"/>
                    </a:lnTo>
                    <a:lnTo>
                      <a:pt x="36" y="26"/>
                    </a:lnTo>
                    <a:lnTo>
                      <a:pt x="33" y="24"/>
                    </a:lnTo>
                    <a:lnTo>
                      <a:pt x="33" y="22"/>
                    </a:lnTo>
                    <a:lnTo>
                      <a:pt x="36" y="19"/>
                    </a:lnTo>
                    <a:lnTo>
                      <a:pt x="36" y="17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3" y="15"/>
                    </a:lnTo>
                    <a:lnTo>
                      <a:pt x="48" y="15"/>
                    </a:lnTo>
                    <a:lnTo>
                      <a:pt x="50" y="12"/>
                    </a:lnTo>
                    <a:lnTo>
                      <a:pt x="48" y="10"/>
                    </a:lnTo>
                    <a:lnTo>
                      <a:pt x="45" y="10"/>
                    </a:lnTo>
                    <a:lnTo>
                      <a:pt x="45" y="7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2" y="5"/>
                    </a:lnTo>
                    <a:lnTo>
                      <a:pt x="55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2" y="3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6" y="3"/>
                    </a:lnTo>
                    <a:lnTo>
                      <a:pt x="81" y="3"/>
                    </a:lnTo>
                    <a:lnTo>
                      <a:pt x="83" y="3"/>
                    </a:lnTo>
                    <a:lnTo>
                      <a:pt x="85" y="3"/>
                    </a:lnTo>
                    <a:lnTo>
                      <a:pt x="85" y="5"/>
                    </a:lnTo>
                    <a:lnTo>
                      <a:pt x="88" y="5"/>
                    </a:lnTo>
                    <a:lnTo>
                      <a:pt x="90" y="5"/>
                    </a:lnTo>
                    <a:lnTo>
                      <a:pt x="92" y="5"/>
                    </a:lnTo>
                    <a:lnTo>
                      <a:pt x="95" y="3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102" y="5"/>
                    </a:lnTo>
                    <a:lnTo>
                      <a:pt x="104" y="7"/>
                    </a:lnTo>
                    <a:lnTo>
                      <a:pt x="104" y="10"/>
                    </a:lnTo>
                    <a:lnTo>
                      <a:pt x="104" y="12"/>
                    </a:lnTo>
                    <a:lnTo>
                      <a:pt x="107" y="12"/>
                    </a:lnTo>
                    <a:lnTo>
                      <a:pt x="107" y="15"/>
                    </a:lnTo>
                    <a:lnTo>
                      <a:pt x="104" y="17"/>
                    </a:lnTo>
                    <a:lnTo>
                      <a:pt x="104" y="19"/>
                    </a:lnTo>
                    <a:lnTo>
                      <a:pt x="107" y="19"/>
                    </a:lnTo>
                    <a:lnTo>
                      <a:pt x="109" y="22"/>
                    </a:lnTo>
                    <a:lnTo>
                      <a:pt x="111" y="24"/>
                    </a:lnTo>
                    <a:lnTo>
                      <a:pt x="111" y="26"/>
                    </a:lnTo>
                    <a:lnTo>
                      <a:pt x="116" y="26"/>
                    </a:lnTo>
                    <a:lnTo>
                      <a:pt x="116" y="29"/>
                    </a:lnTo>
                    <a:lnTo>
                      <a:pt x="116" y="31"/>
                    </a:lnTo>
                    <a:lnTo>
                      <a:pt x="118" y="31"/>
                    </a:lnTo>
                    <a:lnTo>
                      <a:pt x="123" y="31"/>
                    </a:lnTo>
                    <a:lnTo>
                      <a:pt x="125" y="31"/>
                    </a:lnTo>
                    <a:lnTo>
                      <a:pt x="128" y="31"/>
                    </a:lnTo>
                    <a:lnTo>
                      <a:pt x="125" y="33"/>
                    </a:lnTo>
                    <a:lnTo>
                      <a:pt x="128" y="33"/>
                    </a:lnTo>
                    <a:lnTo>
                      <a:pt x="130" y="33"/>
                    </a:lnTo>
                    <a:lnTo>
                      <a:pt x="130" y="36"/>
                    </a:lnTo>
                    <a:lnTo>
                      <a:pt x="128" y="38"/>
                    </a:lnTo>
                    <a:lnTo>
                      <a:pt x="123" y="40"/>
                    </a:lnTo>
                    <a:lnTo>
                      <a:pt x="118" y="40"/>
                    </a:lnTo>
                    <a:lnTo>
                      <a:pt x="116" y="38"/>
                    </a:lnTo>
                    <a:lnTo>
                      <a:pt x="114" y="38"/>
                    </a:lnTo>
                    <a:lnTo>
                      <a:pt x="111" y="38"/>
                    </a:lnTo>
                    <a:lnTo>
                      <a:pt x="111" y="40"/>
                    </a:lnTo>
                    <a:lnTo>
                      <a:pt x="109" y="40"/>
                    </a:lnTo>
                    <a:lnTo>
                      <a:pt x="114" y="43"/>
                    </a:lnTo>
                    <a:lnTo>
                      <a:pt x="114" y="45"/>
                    </a:lnTo>
                    <a:lnTo>
                      <a:pt x="114" y="48"/>
                    </a:lnTo>
                    <a:lnTo>
                      <a:pt x="116" y="48"/>
                    </a:lnTo>
                    <a:lnTo>
                      <a:pt x="116" y="50"/>
                    </a:lnTo>
                    <a:lnTo>
                      <a:pt x="116" y="55"/>
                    </a:lnTo>
                    <a:lnTo>
                      <a:pt x="111" y="55"/>
                    </a:lnTo>
                    <a:lnTo>
                      <a:pt x="109" y="55"/>
                    </a:lnTo>
                    <a:lnTo>
                      <a:pt x="107" y="55"/>
                    </a:lnTo>
                    <a:lnTo>
                      <a:pt x="102" y="57"/>
                    </a:lnTo>
                    <a:lnTo>
                      <a:pt x="102" y="59"/>
                    </a:lnTo>
                    <a:lnTo>
                      <a:pt x="99" y="62"/>
                    </a:lnTo>
                    <a:lnTo>
                      <a:pt x="102" y="64"/>
                    </a:lnTo>
                    <a:lnTo>
                      <a:pt x="99" y="64"/>
                    </a:lnTo>
                    <a:lnTo>
                      <a:pt x="97" y="66"/>
                    </a:lnTo>
                    <a:lnTo>
                      <a:pt x="97" y="64"/>
                    </a:lnTo>
                    <a:lnTo>
                      <a:pt x="95" y="64"/>
                    </a:lnTo>
                    <a:lnTo>
                      <a:pt x="92" y="64"/>
                    </a:lnTo>
                    <a:lnTo>
                      <a:pt x="90" y="64"/>
                    </a:lnTo>
                    <a:lnTo>
                      <a:pt x="88" y="64"/>
                    </a:lnTo>
                    <a:lnTo>
                      <a:pt x="85" y="64"/>
                    </a:lnTo>
                    <a:lnTo>
                      <a:pt x="83" y="64"/>
                    </a:lnTo>
                    <a:lnTo>
                      <a:pt x="83" y="62"/>
                    </a:lnTo>
                    <a:lnTo>
                      <a:pt x="81" y="62"/>
                    </a:lnTo>
                    <a:lnTo>
                      <a:pt x="76" y="64"/>
                    </a:lnTo>
                    <a:lnTo>
                      <a:pt x="74" y="64"/>
                    </a:lnTo>
                    <a:lnTo>
                      <a:pt x="74" y="62"/>
                    </a:lnTo>
                    <a:lnTo>
                      <a:pt x="71" y="62"/>
                    </a:lnTo>
                    <a:lnTo>
                      <a:pt x="69" y="62"/>
                    </a:lnTo>
                    <a:lnTo>
                      <a:pt x="66" y="62"/>
                    </a:lnTo>
                    <a:lnTo>
                      <a:pt x="64" y="62"/>
                    </a:lnTo>
                    <a:lnTo>
                      <a:pt x="62" y="64"/>
                    </a:lnTo>
                    <a:lnTo>
                      <a:pt x="59" y="64"/>
                    </a:lnTo>
                    <a:lnTo>
                      <a:pt x="59" y="62"/>
                    </a:lnTo>
                    <a:lnTo>
                      <a:pt x="55" y="62"/>
                    </a:lnTo>
                    <a:lnTo>
                      <a:pt x="52" y="62"/>
                    </a:lnTo>
                    <a:lnTo>
                      <a:pt x="52" y="59"/>
                    </a:lnTo>
                    <a:lnTo>
                      <a:pt x="50" y="59"/>
                    </a:lnTo>
                    <a:lnTo>
                      <a:pt x="48" y="59"/>
                    </a:lnTo>
                    <a:lnTo>
                      <a:pt x="45" y="59"/>
                    </a:lnTo>
                    <a:lnTo>
                      <a:pt x="43" y="59"/>
                    </a:lnTo>
                    <a:lnTo>
                      <a:pt x="38" y="57"/>
                    </a:lnTo>
                    <a:lnTo>
                      <a:pt x="36" y="57"/>
                    </a:lnTo>
                    <a:lnTo>
                      <a:pt x="33" y="57"/>
                    </a:lnTo>
                    <a:lnTo>
                      <a:pt x="29" y="57"/>
                    </a:lnTo>
                    <a:lnTo>
                      <a:pt x="17" y="57"/>
                    </a:lnTo>
                    <a:lnTo>
                      <a:pt x="14" y="59"/>
                    </a:lnTo>
                    <a:lnTo>
                      <a:pt x="10" y="62"/>
                    </a:lnTo>
                    <a:lnTo>
                      <a:pt x="7" y="59"/>
                    </a:lnTo>
                    <a:lnTo>
                      <a:pt x="5" y="6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14" name="Freeform 47"/>
              <p:cNvSpPr>
                <a:spLocks/>
              </p:cNvSpPr>
              <p:nvPr/>
            </p:nvSpPr>
            <p:spPr bwMode="auto">
              <a:xfrm>
                <a:off x="3103" y="1529"/>
                <a:ext cx="76" cy="26"/>
              </a:xfrm>
              <a:custGeom>
                <a:avLst/>
                <a:gdLst>
                  <a:gd name="T0" fmla="*/ 71 w 76"/>
                  <a:gd name="T1" fmla="*/ 16 h 26"/>
                  <a:gd name="T2" fmla="*/ 69 w 76"/>
                  <a:gd name="T3" fmla="*/ 16 h 26"/>
                  <a:gd name="T4" fmla="*/ 64 w 76"/>
                  <a:gd name="T5" fmla="*/ 14 h 26"/>
                  <a:gd name="T6" fmla="*/ 59 w 76"/>
                  <a:gd name="T7" fmla="*/ 14 h 26"/>
                  <a:gd name="T8" fmla="*/ 57 w 76"/>
                  <a:gd name="T9" fmla="*/ 14 h 26"/>
                  <a:gd name="T10" fmla="*/ 52 w 76"/>
                  <a:gd name="T11" fmla="*/ 14 h 26"/>
                  <a:gd name="T12" fmla="*/ 50 w 76"/>
                  <a:gd name="T13" fmla="*/ 16 h 26"/>
                  <a:gd name="T14" fmla="*/ 47 w 76"/>
                  <a:gd name="T15" fmla="*/ 19 h 26"/>
                  <a:gd name="T16" fmla="*/ 45 w 76"/>
                  <a:gd name="T17" fmla="*/ 19 h 26"/>
                  <a:gd name="T18" fmla="*/ 43 w 76"/>
                  <a:gd name="T19" fmla="*/ 19 h 26"/>
                  <a:gd name="T20" fmla="*/ 38 w 76"/>
                  <a:gd name="T21" fmla="*/ 19 h 26"/>
                  <a:gd name="T22" fmla="*/ 33 w 76"/>
                  <a:gd name="T23" fmla="*/ 19 h 26"/>
                  <a:gd name="T24" fmla="*/ 26 w 76"/>
                  <a:gd name="T25" fmla="*/ 21 h 26"/>
                  <a:gd name="T26" fmla="*/ 24 w 76"/>
                  <a:gd name="T27" fmla="*/ 23 h 26"/>
                  <a:gd name="T28" fmla="*/ 21 w 76"/>
                  <a:gd name="T29" fmla="*/ 26 h 26"/>
                  <a:gd name="T30" fmla="*/ 14 w 76"/>
                  <a:gd name="T31" fmla="*/ 26 h 26"/>
                  <a:gd name="T32" fmla="*/ 7 w 76"/>
                  <a:gd name="T33" fmla="*/ 21 h 26"/>
                  <a:gd name="T34" fmla="*/ 5 w 76"/>
                  <a:gd name="T35" fmla="*/ 21 h 26"/>
                  <a:gd name="T36" fmla="*/ 3 w 76"/>
                  <a:gd name="T37" fmla="*/ 19 h 26"/>
                  <a:gd name="T38" fmla="*/ 0 w 76"/>
                  <a:gd name="T39" fmla="*/ 14 h 26"/>
                  <a:gd name="T40" fmla="*/ 3 w 76"/>
                  <a:gd name="T41" fmla="*/ 14 h 26"/>
                  <a:gd name="T42" fmla="*/ 5 w 76"/>
                  <a:gd name="T43" fmla="*/ 12 h 26"/>
                  <a:gd name="T44" fmla="*/ 5 w 76"/>
                  <a:gd name="T45" fmla="*/ 12 h 26"/>
                  <a:gd name="T46" fmla="*/ 7 w 76"/>
                  <a:gd name="T47" fmla="*/ 12 h 26"/>
                  <a:gd name="T48" fmla="*/ 12 w 76"/>
                  <a:gd name="T49" fmla="*/ 12 h 26"/>
                  <a:gd name="T50" fmla="*/ 14 w 76"/>
                  <a:gd name="T51" fmla="*/ 9 h 26"/>
                  <a:gd name="T52" fmla="*/ 14 w 76"/>
                  <a:gd name="T53" fmla="*/ 9 h 26"/>
                  <a:gd name="T54" fmla="*/ 17 w 76"/>
                  <a:gd name="T55" fmla="*/ 9 h 26"/>
                  <a:gd name="T56" fmla="*/ 17 w 76"/>
                  <a:gd name="T57" fmla="*/ 7 h 26"/>
                  <a:gd name="T58" fmla="*/ 17 w 76"/>
                  <a:gd name="T59" fmla="*/ 4 h 26"/>
                  <a:gd name="T60" fmla="*/ 19 w 76"/>
                  <a:gd name="T61" fmla="*/ 4 h 26"/>
                  <a:gd name="T62" fmla="*/ 21 w 76"/>
                  <a:gd name="T63" fmla="*/ 4 h 26"/>
                  <a:gd name="T64" fmla="*/ 21 w 76"/>
                  <a:gd name="T65" fmla="*/ 2 h 26"/>
                  <a:gd name="T66" fmla="*/ 24 w 76"/>
                  <a:gd name="T67" fmla="*/ 2 h 26"/>
                  <a:gd name="T68" fmla="*/ 26 w 76"/>
                  <a:gd name="T69" fmla="*/ 2 h 26"/>
                  <a:gd name="T70" fmla="*/ 29 w 76"/>
                  <a:gd name="T71" fmla="*/ 2 h 26"/>
                  <a:gd name="T72" fmla="*/ 31 w 76"/>
                  <a:gd name="T73" fmla="*/ 2 h 26"/>
                  <a:gd name="T74" fmla="*/ 33 w 76"/>
                  <a:gd name="T75" fmla="*/ 2 h 26"/>
                  <a:gd name="T76" fmla="*/ 36 w 76"/>
                  <a:gd name="T77" fmla="*/ 0 h 26"/>
                  <a:gd name="T78" fmla="*/ 38 w 76"/>
                  <a:gd name="T79" fmla="*/ 2 h 26"/>
                  <a:gd name="T80" fmla="*/ 40 w 76"/>
                  <a:gd name="T81" fmla="*/ 2 h 26"/>
                  <a:gd name="T82" fmla="*/ 40 w 76"/>
                  <a:gd name="T83" fmla="*/ 4 h 26"/>
                  <a:gd name="T84" fmla="*/ 43 w 76"/>
                  <a:gd name="T85" fmla="*/ 4 h 26"/>
                  <a:gd name="T86" fmla="*/ 45 w 76"/>
                  <a:gd name="T87" fmla="*/ 4 h 26"/>
                  <a:gd name="T88" fmla="*/ 47 w 76"/>
                  <a:gd name="T89" fmla="*/ 2 h 26"/>
                  <a:gd name="T90" fmla="*/ 52 w 76"/>
                  <a:gd name="T91" fmla="*/ 2 h 26"/>
                  <a:gd name="T92" fmla="*/ 55 w 76"/>
                  <a:gd name="T93" fmla="*/ 4 h 26"/>
                  <a:gd name="T94" fmla="*/ 57 w 76"/>
                  <a:gd name="T95" fmla="*/ 2 h 26"/>
                  <a:gd name="T96" fmla="*/ 59 w 76"/>
                  <a:gd name="T97" fmla="*/ 2 h 26"/>
                  <a:gd name="T98" fmla="*/ 62 w 76"/>
                  <a:gd name="T99" fmla="*/ 2 h 26"/>
                  <a:gd name="T100" fmla="*/ 66 w 76"/>
                  <a:gd name="T101" fmla="*/ 2 h 26"/>
                  <a:gd name="T102" fmla="*/ 69 w 76"/>
                  <a:gd name="T103" fmla="*/ 4 h 26"/>
                  <a:gd name="T104" fmla="*/ 71 w 76"/>
                  <a:gd name="T105" fmla="*/ 4 h 26"/>
                  <a:gd name="T106" fmla="*/ 73 w 76"/>
                  <a:gd name="T107" fmla="*/ 7 h 26"/>
                  <a:gd name="T108" fmla="*/ 76 w 76"/>
                  <a:gd name="T109" fmla="*/ 7 h 26"/>
                  <a:gd name="T110" fmla="*/ 76 w 76"/>
                  <a:gd name="T111" fmla="*/ 7 h 26"/>
                  <a:gd name="T112" fmla="*/ 73 w 76"/>
                  <a:gd name="T113" fmla="*/ 12 h 26"/>
                  <a:gd name="T114" fmla="*/ 71 w 76"/>
                  <a:gd name="T115" fmla="*/ 16 h 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6"/>
                  <a:gd name="T175" fmla="*/ 0 h 26"/>
                  <a:gd name="T176" fmla="*/ 76 w 76"/>
                  <a:gd name="T177" fmla="*/ 26 h 2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6" h="26">
                    <a:moveTo>
                      <a:pt x="71" y="16"/>
                    </a:moveTo>
                    <a:lnTo>
                      <a:pt x="69" y="16"/>
                    </a:lnTo>
                    <a:lnTo>
                      <a:pt x="64" y="14"/>
                    </a:lnTo>
                    <a:lnTo>
                      <a:pt x="59" y="14"/>
                    </a:lnTo>
                    <a:lnTo>
                      <a:pt x="57" y="14"/>
                    </a:lnTo>
                    <a:lnTo>
                      <a:pt x="52" y="14"/>
                    </a:lnTo>
                    <a:lnTo>
                      <a:pt x="50" y="16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3" y="19"/>
                    </a:lnTo>
                    <a:lnTo>
                      <a:pt x="38" y="19"/>
                    </a:lnTo>
                    <a:lnTo>
                      <a:pt x="33" y="19"/>
                    </a:lnTo>
                    <a:lnTo>
                      <a:pt x="26" y="21"/>
                    </a:lnTo>
                    <a:lnTo>
                      <a:pt x="24" y="23"/>
                    </a:lnTo>
                    <a:lnTo>
                      <a:pt x="21" y="26"/>
                    </a:lnTo>
                    <a:lnTo>
                      <a:pt x="14" y="26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3" y="19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2" y="12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7" y="2"/>
                    </a:lnTo>
                    <a:lnTo>
                      <a:pt x="52" y="2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62" y="2"/>
                    </a:lnTo>
                    <a:lnTo>
                      <a:pt x="66" y="2"/>
                    </a:lnTo>
                    <a:lnTo>
                      <a:pt x="69" y="4"/>
                    </a:lnTo>
                    <a:lnTo>
                      <a:pt x="71" y="4"/>
                    </a:lnTo>
                    <a:lnTo>
                      <a:pt x="73" y="7"/>
                    </a:lnTo>
                    <a:lnTo>
                      <a:pt x="76" y="7"/>
                    </a:lnTo>
                    <a:lnTo>
                      <a:pt x="73" y="12"/>
                    </a:lnTo>
                    <a:lnTo>
                      <a:pt x="71" y="1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15" name="Freeform 48"/>
              <p:cNvSpPr>
                <a:spLocks/>
              </p:cNvSpPr>
              <p:nvPr/>
            </p:nvSpPr>
            <p:spPr bwMode="auto">
              <a:xfrm>
                <a:off x="3103" y="1529"/>
                <a:ext cx="76" cy="26"/>
              </a:xfrm>
              <a:custGeom>
                <a:avLst/>
                <a:gdLst>
                  <a:gd name="T0" fmla="*/ 71 w 76"/>
                  <a:gd name="T1" fmla="*/ 16 h 26"/>
                  <a:gd name="T2" fmla="*/ 69 w 76"/>
                  <a:gd name="T3" fmla="*/ 16 h 26"/>
                  <a:gd name="T4" fmla="*/ 64 w 76"/>
                  <a:gd name="T5" fmla="*/ 14 h 26"/>
                  <a:gd name="T6" fmla="*/ 59 w 76"/>
                  <a:gd name="T7" fmla="*/ 14 h 26"/>
                  <a:gd name="T8" fmla="*/ 57 w 76"/>
                  <a:gd name="T9" fmla="*/ 14 h 26"/>
                  <a:gd name="T10" fmla="*/ 52 w 76"/>
                  <a:gd name="T11" fmla="*/ 14 h 26"/>
                  <a:gd name="T12" fmla="*/ 50 w 76"/>
                  <a:gd name="T13" fmla="*/ 16 h 26"/>
                  <a:gd name="T14" fmla="*/ 47 w 76"/>
                  <a:gd name="T15" fmla="*/ 19 h 26"/>
                  <a:gd name="T16" fmla="*/ 45 w 76"/>
                  <a:gd name="T17" fmla="*/ 19 h 26"/>
                  <a:gd name="T18" fmla="*/ 43 w 76"/>
                  <a:gd name="T19" fmla="*/ 19 h 26"/>
                  <a:gd name="T20" fmla="*/ 38 w 76"/>
                  <a:gd name="T21" fmla="*/ 19 h 26"/>
                  <a:gd name="T22" fmla="*/ 33 w 76"/>
                  <a:gd name="T23" fmla="*/ 19 h 26"/>
                  <a:gd name="T24" fmla="*/ 26 w 76"/>
                  <a:gd name="T25" fmla="*/ 21 h 26"/>
                  <a:gd name="T26" fmla="*/ 24 w 76"/>
                  <a:gd name="T27" fmla="*/ 23 h 26"/>
                  <a:gd name="T28" fmla="*/ 21 w 76"/>
                  <a:gd name="T29" fmla="*/ 26 h 26"/>
                  <a:gd name="T30" fmla="*/ 14 w 76"/>
                  <a:gd name="T31" fmla="*/ 26 h 26"/>
                  <a:gd name="T32" fmla="*/ 7 w 76"/>
                  <a:gd name="T33" fmla="*/ 21 h 26"/>
                  <a:gd name="T34" fmla="*/ 5 w 76"/>
                  <a:gd name="T35" fmla="*/ 21 h 26"/>
                  <a:gd name="T36" fmla="*/ 3 w 76"/>
                  <a:gd name="T37" fmla="*/ 19 h 26"/>
                  <a:gd name="T38" fmla="*/ 0 w 76"/>
                  <a:gd name="T39" fmla="*/ 14 h 26"/>
                  <a:gd name="T40" fmla="*/ 3 w 76"/>
                  <a:gd name="T41" fmla="*/ 14 h 26"/>
                  <a:gd name="T42" fmla="*/ 5 w 76"/>
                  <a:gd name="T43" fmla="*/ 12 h 26"/>
                  <a:gd name="T44" fmla="*/ 5 w 76"/>
                  <a:gd name="T45" fmla="*/ 12 h 26"/>
                  <a:gd name="T46" fmla="*/ 7 w 76"/>
                  <a:gd name="T47" fmla="*/ 12 h 26"/>
                  <a:gd name="T48" fmla="*/ 12 w 76"/>
                  <a:gd name="T49" fmla="*/ 12 h 26"/>
                  <a:gd name="T50" fmla="*/ 14 w 76"/>
                  <a:gd name="T51" fmla="*/ 9 h 26"/>
                  <a:gd name="T52" fmla="*/ 14 w 76"/>
                  <a:gd name="T53" fmla="*/ 9 h 26"/>
                  <a:gd name="T54" fmla="*/ 17 w 76"/>
                  <a:gd name="T55" fmla="*/ 9 h 26"/>
                  <a:gd name="T56" fmla="*/ 17 w 76"/>
                  <a:gd name="T57" fmla="*/ 7 h 26"/>
                  <a:gd name="T58" fmla="*/ 17 w 76"/>
                  <a:gd name="T59" fmla="*/ 4 h 26"/>
                  <a:gd name="T60" fmla="*/ 19 w 76"/>
                  <a:gd name="T61" fmla="*/ 4 h 26"/>
                  <a:gd name="T62" fmla="*/ 21 w 76"/>
                  <a:gd name="T63" fmla="*/ 4 h 26"/>
                  <a:gd name="T64" fmla="*/ 21 w 76"/>
                  <a:gd name="T65" fmla="*/ 2 h 26"/>
                  <a:gd name="T66" fmla="*/ 24 w 76"/>
                  <a:gd name="T67" fmla="*/ 2 h 26"/>
                  <a:gd name="T68" fmla="*/ 26 w 76"/>
                  <a:gd name="T69" fmla="*/ 2 h 26"/>
                  <a:gd name="T70" fmla="*/ 29 w 76"/>
                  <a:gd name="T71" fmla="*/ 2 h 26"/>
                  <a:gd name="T72" fmla="*/ 31 w 76"/>
                  <a:gd name="T73" fmla="*/ 2 h 26"/>
                  <a:gd name="T74" fmla="*/ 33 w 76"/>
                  <a:gd name="T75" fmla="*/ 2 h 26"/>
                  <a:gd name="T76" fmla="*/ 36 w 76"/>
                  <a:gd name="T77" fmla="*/ 0 h 26"/>
                  <a:gd name="T78" fmla="*/ 38 w 76"/>
                  <a:gd name="T79" fmla="*/ 2 h 26"/>
                  <a:gd name="T80" fmla="*/ 40 w 76"/>
                  <a:gd name="T81" fmla="*/ 2 h 26"/>
                  <a:gd name="T82" fmla="*/ 40 w 76"/>
                  <a:gd name="T83" fmla="*/ 4 h 26"/>
                  <a:gd name="T84" fmla="*/ 43 w 76"/>
                  <a:gd name="T85" fmla="*/ 4 h 26"/>
                  <a:gd name="T86" fmla="*/ 45 w 76"/>
                  <a:gd name="T87" fmla="*/ 4 h 26"/>
                  <a:gd name="T88" fmla="*/ 47 w 76"/>
                  <a:gd name="T89" fmla="*/ 2 h 26"/>
                  <a:gd name="T90" fmla="*/ 52 w 76"/>
                  <a:gd name="T91" fmla="*/ 2 h 26"/>
                  <a:gd name="T92" fmla="*/ 55 w 76"/>
                  <a:gd name="T93" fmla="*/ 4 h 26"/>
                  <a:gd name="T94" fmla="*/ 57 w 76"/>
                  <a:gd name="T95" fmla="*/ 2 h 26"/>
                  <a:gd name="T96" fmla="*/ 59 w 76"/>
                  <a:gd name="T97" fmla="*/ 2 h 26"/>
                  <a:gd name="T98" fmla="*/ 62 w 76"/>
                  <a:gd name="T99" fmla="*/ 2 h 26"/>
                  <a:gd name="T100" fmla="*/ 66 w 76"/>
                  <a:gd name="T101" fmla="*/ 2 h 26"/>
                  <a:gd name="T102" fmla="*/ 69 w 76"/>
                  <a:gd name="T103" fmla="*/ 4 h 26"/>
                  <a:gd name="T104" fmla="*/ 71 w 76"/>
                  <a:gd name="T105" fmla="*/ 4 h 26"/>
                  <a:gd name="T106" fmla="*/ 73 w 76"/>
                  <a:gd name="T107" fmla="*/ 7 h 26"/>
                  <a:gd name="T108" fmla="*/ 76 w 76"/>
                  <a:gd name="T109" fmla="*/ 7 h 26"/>
                  <a:gd name="T110" fmla="*/ 76 w 76"/>
                  <a:gd name="T111" fmla="*/ 7 h 26"/>
                  <a:gd name="T112" fmla="*/ 73 w 76"/>
                  <a:gd name="T113" fmla="*/ 12 h 26"/>
                  <a:gd name="T114" fmla="*/ 71 w 76"/>
                  <a:gd name="T115" fmla="*/ 16 h 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6"/>
                  <a:gd name="T175" fmla="*/ 0 h 26"/>
                  <a:gd name="T176" fmla="*/ 76 w 76"/>
                  <a:gd name="T177" fmla="*/ 26 h 2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6" h="26">
                    <a:moveTo>
                      <a:pt x="71" y="16"/>
                    </a:moveTo>
                    <a:lnTo>
                      <a:pt x="69" y="16"/>
                    </a:lnTo>
                    <a:lnTo>
                      <a:pt x="64" y="14"/>
                    </a:lnTo>
                    <a:lnTo>
                      <a:pt x="59" y="14"/>
                    </a:lnTo>
                    <a:lnTo>
                      <a:pt x="57" y="14"/>
                    </a:lnTo>
                    <a:lnTo>
                      <a:pt x="52" y="14"/>
                    </a:lnTo>
                    <a:lnTo>
                      <a:pt x="50" y="16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3" y="19"/>
                    </a:lnTo>
                    <a:lnTo>
                      <a:pt x="38" y="19"/>
                    </a:lnTo>
                    <a:lnTo>
                      <a:pt x="33" y="19"/>
                    </a:lnTo>
                    <a:lnTo>
                      <a:pt x="26" y="21"/>
                    </a:lnTo>
                    <a:lnTo>
                      <a:pt x="24" y="23"/>
                    </a:lnTo>
                    <a:lnTo>
                      <a:pt x="21" y="26"/>
                    </a:lnTo>
                    <a:lnTo>
                      <a:pt x="14" y="26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3" y="19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2" y="12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7" y="2"/>
                    </a:lnTo>
                    <a:lnTo>
                      <a:pt x="52" y="2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62" y="2"/>
                    </a:lnTo>
                    <a:lnTo>
                      <a:pt x="66" y="2"/>
                    </a:lnTo>
                    <a:lnTo>
                      <a:pt x="69" y="4"/>
                    </a:lnTo>
                    <a:lnTo>
                      <a:pt x="71" y="4"/>
                    </a:lnTo>
                    <a:lnTo>
                      <a:pt x="73" y="7"/>
                    </a:lnTo>
                    <a:lnTo>
                      <a:pt x="76" y="7"/>
                    </a:lnTo>
                    <a:lnTo>
                      <a:pt x="73" y="12"/>
                    </a:lnTo>
                    <a:lnTo>
                      <a:pt x="71" y="16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16" name="Freeform 49"/>
              <p:cNvSpPr>
                <a:spLocks/>
              </p:cNvSpPr>
              <p:nvPr/>
            </p:nvSpPr>
            <p:spPr bwMode="auto">
              <a:xfrm>
                <a:off x="3006" y="1559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3 h 5"/>
                  <a:gd name="T4" fmla="*/ 3 w 3"/>
                  <a:gd name="T5" fmla="*/ 3 h 5"/>
                  <a:gd name="T6" fmla="*/ 3 w 3"/>
                  <a:gd name="T7" fmla="*/ 0 h 5"/>
                  <a:gd name="T8" fmla="*/ 0 w 3"/>
                  <a:gd name="T9" fmla="*/ 0 h 5"/>
                  <a:gd name="T10" fmla="*/ 0 w 3"/>
                  <a:gd name="T11" fmla="*/ 0 h 5"/>
                  <a:gd name="T12" fmla="*/ 0 w 3"/>
                  <a:gd name="T13" fmla="*/ 3 h 5"/>
                  <a:gd name="T14" fmla="*/ 3 w 3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5"/>
                  <a:gd name="T26" fmla="*/ 3 w 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5">
                    <a:moveTo>
                      <a:pt x="3" y="5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17" name="Freeform 50"/>
              <p:cNvSpPr>
                <a:spLocks/>
              </p:cNvSpPr>
              <p:nvPr/>
            </p:nvSpPr>
            <p:spPr bwMode="auto">
              <a:xfrm>
                <a:off x="3006" y="1559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3 h 5"/>
                  <a:gd name="T4" fmla="*/ 3 w 3"/>
                  <a:gd name="T5" fmla="*/ 3 h 5"/>
                  <a:gd name="T6" fmla="*/ 3 w 3"/>
                  <a:gd name="T7" fmla="*/ 0 h 5"/>
                  <a:gd name="T8" fmla="*/ 0 w 3"/>
                  <a:gd name="T9" fmla="*/ 0 h 5"/>
                  <a:gd name="T10" fmla="*/ 0 w 3"/>
                  <a:gd name="T11" fmla="*/ 0 h 5"/>
                  <a:gd name="T12" fmla="*/ 0 w 3"/>
                  <a:gd name="T13" fmla="*/ 3 h 5"/>
                  <a:gd name="T14" fmla="*/ 3 w 3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5"/>
                  <a:gd name="T26" fmla="*/ 3 w 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5">
                    <a:moveTo>
                      <a:pt x="3" y="5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18" name="Freeform 51"/>
              <p:cNvSpPr>
                <a:spLocks/>
              </p:cNvSpPr>
              <p:nvPr/>
            </p:nvSpPr>
            <p:spPr bwMode="auto">
              <a:xfrm>
                <a:off x="3354" y="1694"/>
                <a:ext cx="94" cy="66"/>
              </a:xfrm>
              <a:custGeom>
                <a:avLst/>
                <a:gdLst>
                  <a:gd name="T0" fmla="*/ 59 w 94"/>
                  <a:gd name="T1" fmla="*/ 45 h 66"/>
                  <a:gd name="T2" fmla="*/ 71 w 94"/>
                  <a:gd name="T3" fmla="*/ 40 h 66"/>
                  <a:gd name="T4" fmla="*/ 75 w 94"/>
                  <a:gd name="T5" fmla="*/ 33 h 66"/>
                  <a:gd name="T6" fmla="*/ 85 w 94"/>
                  <a:gd name="T7" fmla="*/ 10 h 66"/>
                  <a:gd name="T8" fmla="*/ 92 w 94"/>
                  <a:gd name="T9" fmla="*/ 0 h 66"/>
                  <a:gd name="T10" fmla="*/ 89 w 94"/>
                  <a:gd name="T11" fmla="*/ 0 h 66"/>
                  <a:gd name="T12" fmla="*/ 85 w 94"/>
                  <a:gd name="T13" fmla="*/ 2 h 66"/>
                  <a:gd name="T14" fmla="*/ 71 w 94"/>
                  <a:gd name="T15" fmla="*/ 2 h 66"/>
                  <a:gd name="T16" fmla="*/ 61 w 94"/>
                  <a:gd name="T17" fmla="*/ 5 h 66"/>
                  <a:gd name="T18" fmla="*/ 49 w 94"/>
                  <a:gd name="T19" fmla="*/ 7 h 66"/>
                  <a:gd name="T20" fmla="*/ 37 w 94"/>
                  <a:gd name="T21" fmla="*/ 5 h 66"/>
                  <a:gd name="T22" fmla="*/ 30 w 94"/>
                  <a:gd name="T23" fmla="*/ 7 h 66"/>
                  <a:gd name="T24" fmla="*/ 23 w 94"/>
                  <a:gd name="T25" fmla="*/ 7 h 66"/>
                  <a:gd name="T26" fmla="*/ 21 w 94"/>
                  <a:gd name="T27" fmla="*/ 7 h 66"/>
                  <a:gd name="T28" fmla="*/ 19 w 94"/>
                  <a:gd name="T29" fmla="*/ 7 h 66"/>
                  <a:gd name="T30" fmla="*/ 14 w 94"/>
                  <a:gd name="T31" fmla="*/ 7 h 66"/>
                  <a:gd name="T32" fmla="*/ 14 w 94"/>
                  <a:gd name="T33" fmla="*/ 10 h 66"/>
                  <a:gd name="T34" fmla="*/ 16 w 94"/>
                  <a:gd name="T35" fmla="*/ 14 h 66"/>
                  <a:gd name="T36" fmla="*/ 11 w 94"/>
                  <a:gd name="T37" fmla="*/ 14 h 66"/>
                  <a:gd name="T38" fmla="*/ 9 w 94"/>
                  <a:gd name="T39" fmla="*/ 17 h 66"/>
                  <a:gd name="T40" fmla="*/ 7 w 94"/>
                  <a:gd name="T41" fmla="*/ 17 h 66"/>
                  <a:gd name="T42" fmla="*/ 4 w 94"/>
                  <a:gd name="T43" fmla="*/ 21 h 66"/>
                  <a:gd name="T44" fmla="*/ 7 w 94"/>
                  <a:gd name="T45" fmla="*/ 28 h 66"/>
                  <a:gd name="T46" fmla="*/ 11 w 94"/>
                  <a:gd name="T47" fmla="*/ 33 h 66"/>
                  <a:gd name="T48" fmla="*/ 11 w 94"/>
                  <a:gd name="T49" fmla="*/ 33 h 66"/>
                  <a:gd name="T50" fmla="*/ 14 w 94"/>
                  <a:gd name="T51" fmla="*/ 36 h 66"/>
                  <a:gd name="T52" fmla="*/ 11 w 94"/>
                  <a:gd name="T53" fmla="*/ 36 h 66"/>
                  <a:gd name="T54" fmla="*/ 14 w 94"/>
                  <a:gd name="T55" fmla="*/ 38 h 66"/>
                  <a:gd name="T56" fmla="*/ 16 w 94"/>
                  <a:gd name="T57" fmla="*/ 40 h 66"/>
                  <a:gd name="T58" fmla="*/ 14 w 94"/>
                  <a:gd name="T59" fmla="*/ 40 h 66"/>
                  <a:gd name="T60" fmla="*/ 14 w 94"/>
                  <a:gd name="T61" fmla="*/ 43 h 66"/>
                  <a:gd name="T62" fmla="*/ 11 w 94"/>
                  <a:gd name="T63" fmla="*/ 45 h 66"/>
                  <a:gd name="T64" fmla="*/ 11 w 94"/>
                  <a:gd name="T65" fmla="*/ 45 h 66"/>
                  <a:gd name="T66" fmla="*/ 11 w 94"/>
                  <a:gd name="T67" fmla="*/ 45 h 66"/>
                  <a:gd name="T68" fmla="*/ 7 w 94"/>
                  <a:gd name="T69" fmla="*/ 47 h 66"/>
                  <a:gd name="T70" fmla="*/ 7 w 94"/>
                  <a:gd name="T71" fmla="*/ 50 h 66"/>
                  <a:gd name="T72" fmla="*/ 4 w 94"/>
                  <a:gd name="T73" fmla="*/ 52 h 66"/>
                  <a:gd name="T74" fmla="*/ 2 w 94"/>
                  <a:gd name="T75" fmla="*/ 52 h 66"/>
                  <a:gd name="T76" fmla="*/ 0 w 94"/>
                  <a:gd name="T77" fmla="*/ 57 h 66"/>
                  <a:gd name="T78" fmla="*/ 0 w 94"/>
                  <a:gd name="T79" fmla="*/ 59 h 66"/>
                  <a:gd name="T80" fmla="*/ 4 w 94"/>
                  <a:gd name="T81" fmla="*/ 62 h 66"/>
                  <a:gd name="T82" fmla="*/ 9 w 94"/>
                  <a:gd name="T83" fmla="*/ 66 h 66"/>
                  <a:gd name="T84" fmla="*/ 14 w 94"/>
                  <a:gd name="T85" fmla="*/ 66 h 66"/>
                  <a:gd name="T86" fmla="*/ 45 w 94"/>
                  <a:gd name="T87" fmla="*/ 52 h 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4"/>
                  <a:gd name="T133" fmla="*/ 0 h 66"/>
                  <a:gd name="T134" fmla="*/ 94 w 94"/>
                  <a:gd name="T135" fmla="*/ 66 h 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4" h="66">
                    <a:moveTo>
                      <a:pt x="45" y="52"/>
                    </a:moveTo>
                    <a:lnTo>
                      <a:pt x="54" y="47"/>
                    </a:lnTo>
                    <a:lnTo>
                      <a:pt x="59" y="45"/>
                    </a:lnTo>
                    <a:lnTo>
                      <a:pt x="61" y="43"/>
                    </a:lnTo>
                    <a:lnTo>
                      <a:pt x="68" y="40"/>
                    </a:lnTo>
                    <a:lnTo>
                      <a:pt x="71" y="40"/>
                    </a:lnTo>
                    <a:lnTo>
                      <a:pt x="71" y="38"/>
                    </a:lnTo>
                    <a:lnTo>
                      <a:pt x="73" y="38"/>
                    </a:lnTo>
                    <a:lnTo>
                      <a:pt x="75" y="33"/>
                    </a:lnTo>
                    <a:lnTo>
                      <a:pt x="78" y="26"/>
                    </a:lnTo>
                    <a:lnTo>
                      <a:pt x="78" y="12"/>
                    </a:lnTo>
                    <a:lnTo>
                      <a:pt x="85" y="10"/>
                    </a:lnTo>
                    <a:lnTo>
                      <a:pt x="89" y="2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75" y="2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66" y="2"/>
                    </a:lnTo>
                    <a:lnTo>
                      <a:pt x="63" y="5"/>
                    </a:lnTo>
                    <a:lnTo>
                      <a:pt x="61" y="5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49" y="7"/>
                    </a:lnTo>
                    <a:lnTo>
                      <a:pt x="42" y="7"/>
                    </a:lnTo>
                    <a:lnTo>
                      <a:pt x="40" y="5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4" y="7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24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7" y="33"/>
                    </a:lnTo>
                    <a:lnTo>
                      <a:pt x="11" y="33"/>
                    </a:lnTo>
                    <a:lnTo>
                      <a:pt x="14" y="33"/>
                    </a:lnTo>
                    <a:lnTo>
                      <a:pt x="14" y="36"/>
                    </a:lnTo>
                    <a:lnTo>
                      <a:pt x="11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11" y="45"/>
                    </a:lnTo>
                    <a:lnTo>
                      <a:pt x="11" y="47"/>
                    </a:lnTo>
                    <a:lnTo>
                      <a:pt x="11" y="45"/>
                    </a:lnTo>
                    <a:lnTo>
                      <a:pt x="7" y="45"/>
                    </a:lnTo>
                    <a:lnTo>
                      <a:pt x="7" y="47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7" y="64"/>
                    </a:lnTo>
                    <a:lnTo>
                      <a:pt x="9" y="66"/>
                    </a:lnTo>
                    <a:lnTo>
                      <a:pt x="14" y="66"/>
                    </a:lnTo>
                    <a:lnTo>
                      <a:pt x="26" y="62"/>
                    </a:lnTo>
                    <a:lnTo>
                      <a:pt x="33" y="57"/>
                    </a:lnTo>
                    <a:lnTo>
                      <a:pt x="45" y="5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19" name="Freeform 52"/>
              <p:cNvSpPr>
                <a:spLocks/>
              </p:cNvSpPr>
              <p:nvPr/>
            </p:nvSpPr>
            <p:spPr bwMode="auto">
              <a:xfrm>
                <a:off x="3354" y="1694"/>
                <a:ext cx="94" cy="66"/>
              </a:xfrm>
              <a:custGeom>
                <a:avLst/>
                <a:gdLst>
                  <a:gd name="T0" fmla="*/ 59 w 94"/>
                  <a:gd name="T1" fmla="*/ 45 h 66"/>
                  <a:gd name="T2" fmla="*/ 71 w 94"/>
                  <a:gd name="T3" fmla="*/ 40 h 66"/>
                  <a:gd name="T4" fmla="*/ 75 w 94"/>
                  <a:gd name="T5" fmla="*/ 33 h 66"/>
                  <a:gd name="T6" fmla="*/ 85 w 94"/>
                  <a:gd name="T7" fmla="*/ 10 h 66"/>
                  <a:gd name="T8" fmla="*/ 92 w 94"/>
                  <a:gd name="T9" fmla="*/ 0 h 66"/>
                  <a:gd name="T10" fmla="*/ 89 w 94"/>
                  <a:gd name="T11" fmla="*/ 0 h 66"/>
                  <a:gd name="T12" fmla="*/ 85 w 94"/>
                  <a:gd name="T13" fmla="*/ 2 h 66"/>
                  <a:gd name="T14" fmla="*/ 71 w 94"/>
                  <a:gd name="T15" fmla="*/ 2 h 66"/>
                  <a:gd name="T16" fmla="*/ 61 w 94"/>
                  <a:gd name="T17" fmla="*/ 5 h 66"/>
                  <a:gd name="T18" fmla="*/ 49 w 94"/>
                  <a:gd name="T19" fmla="*/ 7 h 66"/>
                  <a:gd name="T20" fmla="*/ 37 w 94"/>
                  <a:gd name="T21" fmla="*/ 5 h 66"/>
                  <a:gd name="T22" fmla="*/ 30 w 94"/>
                  <a:gd name="T23" fmla="*/ 7 h 66"/>
                  <a:gd name="T24" fmla="*/ 23 w 94"/>
                  <a:gd name="T25" fmla="*/ 7 h 66"/>
                  <a:gd name="T26" fmla="*/ 21 w 94"/>
                  <a:gd name="T27" fmla="*/ 7 h 66"/>
                  <a:gd name="T28" fmla="*/ 19 w 94"/>
                  <a:gd name="T29" fmla="*/ 7 h 66"/>
                  <a:gd name="T30" fmla="*/ 14 w 94"/>
                  <a:gd name="T31" fmla="*/ 7 h 66"/>
                  <a:gd name="T32" fmla="*/ 14 w 94"/>
                  <a:gd name="T33" fmla="*/ 10 h 66"/>
                  <a:gd name="T34" fmla="*/ 16 w 94"/>
                  <a:gd name="T35" fmla="*/ 14 h 66"/>
                  <a:gd name="T36" fmla="*/ 11 w 94"/>
                  <a:gd name="T37" fmla="*/ 14 h 66"/>
                  <a:gd name="T38" fmla="*/ 9 w 94"/>
                  <a:gd name="T39" fmla="*/ 17 h 66"/>
                  <a:gd name="T40" fmla="*/ 7 w 94"/>
                  <a:gd name="T41" fmla="*/ 17 h 66"/>
                  <a:gd name="T42" fmla="*/ 4 w 94"/>
                  <a:gd name="T43" fmla="*/ 21 h 66"/>
                  <a:gd name="T44" fmla="*/ 7 w 94"/>
                  <a:gd name="T45" fmla="*/ 28 h 66"/>
                  <a:gd name="T46" fmla="*/ 11 w 94"/>
                  <a:gd name="T47" fmla="*/ 33 h 66"/>
                  <a:gd name="T48" fmla="*/ 11 w 94"/>
                  <a:gd name="T49" fmla="*/ 33 h 66"/>
                  <a:gd name="T50" fmla="*/ 14 w 94"/>
                  <a:gd name="T51" fmla="*/ 36 h 66"/>
                  <a:gd name="T52" fmla="*/ 11 w 94"/>
                  <a:gd name="T53" fmla="*/ 36 h 66"/>
                  <a:gd name="T54" fmla="*/ 14 w 94"/>
                  <a:gd name="T55" fmla="*/ 38 h 66"/>
                  <a:gd name="T56" fmla="*/ 16 w 94"/>
                  <a:gd name="T57" fmla="*/ 40 h 66"/>
                  <a:gd name="T58" fmla="*/ 14 w 94"/>
                  <a:gd name="T59" fmla="*/ 40 h 66"/>
                  <a:gd name="T60" fmla="*/ 14 w 94"/>
                  <a:gd name="T61" fmla="*/ 43 h 66"/>
                  <a:gd name="T62" fmla="*/ 11 w 94"/>
                  <a:gd name="T63" fmla="*/ 45 h 66"/>
                  <a:gd name="T64" fmla="*/ 11 w 94"/>
                  <a:gd name="T65" fmla="*/ 45 h 66"/>
                  <a:gd name="T66" fmla="*/ 11 w 94"/>
                  <a:gd name="T67" fmla="*/ 45 h 66"/>
                  <a:gd name="T68" fmla="*/ 7 w 94"/>
                  <a:gd name="T69" fmla="*/ 47 h 66"/>
                  <a:gd name="T70" fmla="*/ 7 w 94"/>
                  <a:gd name="T71" fmla="*/ 50 h 66"/>
                  <a:gd name="T72" fmla="*/ 4 w 94"/>
                  <a:gd name="T73" fmla="*/ 52 h 66"/>
                  <a:gd name="T74" fmla="*/ 2 w 94"/>
                  <a:gd name="T75" fmla="*/ 52 h 66"/>
                  <a:gd name="T76" fmla="*/ 0 w 94"/>
                  <a:gd name="T77" fmla="*/ 57 h 66"/>
                  <a:gd name="T78" fmla="*/ 0 w 94"/>
                  <a:gd name="T79" fmla="*/ 59 h 66"/>
                  <a:gd name="T80" fmla="*/ 4 w 94"/>
                  <a:gd name="T81" fmla="*/ 62 h 66"/>
                  <a:gd name="T82" fmla="*/ 9 w 94"/>
                  <a:gd name="T83" fmla="*/ 66 h 66"/>
                  <a:gd name="T84" fmla="*/ 14 w 94"/>
                  <a:gd name="T85" fmla="*/ 66 h 66"/>
                  <a:gd name="T86" fmla="*/ 45 w 94"/>
                  <a:gd name="T87" fmla="*/ 52 h 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4"/>
                  <a:gd name="T133" fmla="*/ 0 h 66"/>
                  <a:gd name="T134" fmla="*/ 94 w 94"/>
                  <a:gd name="T135" fmla="*/ 66 h 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4" h="66">
                    <a:moveTo>
                      <a:pt x="45" y="52"/>
                    </a:moveTo>
                    <a:lnTo>
                      <a:pt x="54" y="47"/>
                    </a:lnTo>
                    <a:lnTo>
                      <a:pt x="59" y="45"/>
                    </a:lnTo>
                    <a:lnTo>
                      <a:pt x="61" y="43"/>
                    </a:lnTo>
                    <a:lnTo>
                      <a:pt x="68" y="40"/>
                    </a:lnTo>
                    <a:lnTo>
                      <a:pt x="71" y="40"/>
                    </a:lnTo>
                    <a:lnTo>
                      <a:pt x="71" y="38"/>
                    </a:lnTo>
                    <a:lnTo>
                      <a:pt x="73" y="38"/>
                    </a:lnTo>
                    <a:lnTo>
                      <a:pt x="75" y="33"/>
                    </a:lnTo>
                    <a:lnTo>
                      <a:pt x="78" y="26"/>
                    </a:lnTo>
                    <a:lnTo>
                      <a:pt x="78" y="12"/>
                    </a:lnTo>
                    <a:lnTo>
                      <a:pt x="85" y="10"/>
                    </a:lnTo>
                    <a:lnTo>
                      <a:pt x="89" y="2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75" y="2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66" y="2"/>
                    </a:lnTo>
                    <a:lnTo>
                      <a:pt x="63" y="5"/>
                    </a:lnTo>
                    <a:lnTo>
                      <a:pt x="61" y="5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49" y="7"/>
                    </a:lnTo>
                    <a:lnTo>
                      <a:pt x="42" y="7"/>
                    </a:lnTo>
                    <a:lnTo>
                      <a:pt x="40" y="5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4" y="7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24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7" y="33"/>
                    </a:lnTo>
                    <a:lnTo>
                      <a:pt x="11" y="33"/>
                    </a:lnTo>
                    <a:lnTo>
                      <a:pt x="14" y="33"/>
                    </a:lnTo>
                    <a:lnTo>
                      <a:pt x="14" y="36"/>
                    </a:lnTo>
                    <a:lnTo>
                      <a:pt x="11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11" y="45"/>
                    </a:lnTo>
                    <a:lnTo>
                      <a:pt x="11" y="47"/>
                    </a:lnTo>
                    <a:lnTo>
                      <a:pt x="11" y="45"/>
                    </a:lnTo>
                    <a:lnTo>
                      <a:pt x="7" y="45"/>
                    </a:lnTo>
                    <a:lnTo>
                      <a:pt x="7" y="47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7" y="64"/>
                    </a:lnTo>
                    <a:lnTo>
                      <a:pt x="9" y="66"/>
                    </a:lnTo>
                    <a:lnTo>
                      <a:pt x="14" y="66"/>
                    </a:lnTo>
                    <a:lnTo>
                      <a:pt x="26" y="62"/>
                    </a:lnTo>
                    <a:lnTo>
                      <a:pt x="33" y="57"/>
                    </a:lnTo>
                    <a:lnTo>
                      <a:pt x="45" y="5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20" name="Freeform 53"/>
              <p:cNvSpPr>
                <a:spLocks/>
              </p:cNvSpPr>
              <p:nvPr/>
            </p:nvSpPr>
            <p:spPr bwMode="auto">
              <a:xfrm>
                <a:off x="3687" y="1678"/>
                <a:ext cx="193" cy="122"/>
              </a:xfrm>
              <a:custGeom>
                <a:avLst/>
                <a:gdLst>
                  <a:gd name="T0" fmla="*/ 16 w 193"/>
                  <a:gd name="T1" fmla="*/ 99 h 122"/>
                  <a:gd name="T2" fmla="*/ 4 w 193"/>
                  <a:gd name="T3" fmla="*/ 89 h 122"/>
                  <a:gd name="T4" fmla="*/ 2 w 193"/>
                  <a:gd name="T5" fmla="*/ 73 h 122"/>
                  <a:gd name="T6" fmla="*/ 0 w 193"/>
                  <a:gd name="T7" fmla="*/ 59 h 122"/>
                  <a:gd name="T8" fmla="*/ 12 w 193"/>
                  <a:gd name="T9" fmla="*/ 44 h 122"/>
                  <a:gd name="T10" fmla="*/ 14 w 193"/>
                  <a:gd name="T11" fmla="*/ 40 h 122"/>
                  <a:gd name="T12" fmla="*/ 26 w 193"/>
                  <a:gd name="T13" fmla="*/ 44 h 122"/>
                  <a:gd name="T14" fmla="*/ 35 w 193"/>
                  <a:gd name="T15" fmla="*/ 42 h 122"/>
                  <a:gd name="T16" fmla="*/ 38 w 193"/>
                  <a:gd name="T17" fmla="*/ 35 h 122"/>
                  <a:gd name="T18" fmla="*/ 47 w 193"/>
                  <a:gd name="T19" fmla="*/ 33 h 122"/>
                  <a:gd name="T20" fmla="*/ 56 w 193"/>
                  <a:gd name="T21" fmla="*/ 28 h 122"/>
                  <a:gd name="T22" fmla="*/ 59 w 193"/>
                  <a:gd name="T23" fmla="*/ 18 h 122"/>
                  <a:gd name="T24" fmla="*/ 63 w 193"/>
                  <a:gd name="T25" fmla="*/ 16 h 122"/>
                  <a:gd name="T26" fmla="*/ 71 w 193"/>
                  <a:gd name="T27" fmla="*/ 14 h 122"/>
                  <a:gd name="T28" fmla="*/ 82 w 193"/>
                  <a:gd name="T29" fmla="*/ 16 h 122"/>
                  <a:gd name="T30" fmla="*/ 97 w 193"/>
                  <a:gd name="T31" fmla="*/ 16 h 122"/>
                  <a:gd name="T32" fmla="*/ 106 w 193"/>
                  <a:gd name="T33" fmla="*/ 18 h 122"/>
                  <a:gd name="T34" fmla="*/ 113 w 193"/>
                  <a:gd name="T35" fmla="*/ 16 h 122"/>
                  <a:gd name="T36" fmla="*/ 120 w 193"/>
                  <a:gd name="T37" fmla="*/ 16 h 122"/>
                  <a:gd name="T38" fmla="*/ 123 w 193"/>
                  <a:gd name="T39" fmla="*/ 11 h 122"/>
                  <a:gd name="T40" fmla="*/ 130 w 193"/>
                  <a:gd name="T41" fmla="*/ 11 h 122"/>
                  <a:gd name="T42" fmla="*/ 134 w 193"/>
                  <a:gd name="T43" fmla="*/ 4 h 122"/>
                  <a:gd name="T44" fmla="*/ 139 w 193"/>
                  <a:gd name="T45" fmla="*/ 0 h 122"/>
                  <a:gd name="T46" fmla="*/ 144 w 193"/>
                  <a:gd name="T47" fmla="*/ 4 h 122"/>
                  <a:gd name="T48" fmla="*/ 149 w 193"/>
                  <a:gd name="T49" fmla="*/ 7 h 122"/>
                  <a:gd name="T50" fmla="*/ 149 w 193"/>
                  <a:gd name="T51" fmla="*/ 11 h 122"/>
                  <a:gd name="T52" fmla="*/ 146 w 193"/>
                  <a:gd name="T53" fmla="*/ 18 h 122"/>
                  <a:gd name="T54" fmla="*/ 153 w 193"/>
                  <a:gd name="T55" fmla="*/ 23 h 122"/>
                  <a:gd name="T56" fmla="*/ 165 w 193"/>
                  <a:gd name="T57" fmla="*/ 18 h 122"/>
                  <a:gd name="T58" fmla="*/ 172 w 193"/>
                  <a:gd name="T59" fmla="*/ 14 h 122"/>
                  <a:gd name="T60" fmla="*/ 179 w 193"/>
                  <a:gd name="T61" fmla="*/ 14 h 122"/>
                  <a:gd name="T62" fmla="*/ 182 w 193"/>
                  <a:gd name="T63" fmla="*/ 16 h 122"/>
                  <a:gd name="T64" fmla="*/ 191 w 193"/>
                  <a:gd name="T65" fmla="*/ 16 h 122"/>
                  <a:gd name="T66" fmla="*/ 193 w 193"/>
                  <a:gd name="T67" fmla="*/ 16 h 122"/>
                  <a:gd name="T68" fmla="*/ 189 w 193"/>
                  <a:gd name="T69" fmla="*/ 18 h 122"/>
                  <a:gd name="T70" fmla="*/ 186 w 193"/>
                  <a:gd name="T71" fmla="*/ 21 h 122"/>
                  <a:gd name="T72" fmla="*/ 177 w 193"/>
                  <a:gd name="T73" fmla="*/ 21 h 122"/>
                  <a:gd name="T74" fmla="*/ 163 w 193"/>
                  <a:gd name="T75" fmla="*/ 23 h 122"/>
                  <a:gd name="T76" fmla="*/ 156 w 193"/>
                  <a:gd name="T77" fmla="*/ 26 h 122"/>
                  <a:gd name="T78" fmla="*/ 153 w 193"/>
                  <a:gd name="T79" fmla="*/ 28 h 122"/>
                  <a:gd name="T80" fmla="*/ 146 w 193"/>
                  <a:gd name="T81" fmla="*/ 30 h 122"/>
                  <a:gd name="T82" fmla="*/ 149 w 193"/>
                  <a:gd name="T83" fmla="*/ 35 h 122"/>
                  <a:gd name="T84" fmla="*/ 149 w 193"/>
                  <a:gd name="T85" fmla="*/ 42 h 122"/>
                  <a:gd name="T86" fmla="*/ 146 w 193"/>
                  <a:gd name="T87" fmla="*/ 49 h 122"/>
                  <a:gd name="T88" fmla="*/ 144 w 193"/>
                  <a:gd name="T89" fmla="*/ 54 h 122"/>
                  <a:gd name="T90" fmla="*/ 139 w 193"/>
                  <a:gd name="T91" fmla="*/ 61 h 122"/>
                  <a:gd name="T92" fmla="*/ 127 w 193"/>
                  <a:gd name="T93" fmla="*/ 59 h 122"/>
                  <a:gd name="T94" fmla="*/ 132 w 193"/>
                  <a:gd name="T95" fmla="*/ 66 h 122"/>
                  <a:gd name="T96" fmla="*/ 127 w 193"/>
                  <a:gd name="T97" fmla="*/ 73 h 122"/>
                  <a:gd name="T98" fmla="*/ 120 w 193"/>
                  <a:gd name="T99" fmla="*/ 78 h 122"/>
                  <a:gd name="T100" fmla="*/ 118 w 193"/>
                  <a:gd name="T101" fmla="*/ 80 h 122"/>
                  <a:gd name="T102" fmla="*/ 113 w 193"/>
                  <a:gd name="T103" fmla="*/ 92 h 122"/>
                  <a:gd name="T104" fmla="*/ 108 w 193"/>
                  <a:gd name="T105" fmla="*/ 89 h 122"/>
                  <a:gd name="T106" fmla="*/ 104 w 193"/>
                  <a:gd name="T107" fmla="*/ 89 h 122"/>
                  <a:gd name="T108" fmla="*/ 97 w 193"/>
                  <a:gd name="T109" fmla="*/ 94 h 122"/>
                  <a:gd name="T110" fmla="*/ 97 w 193"/>
                  <a:gd name="T111" fmla="*/ 96 h 122"/>
                  <a:gd name="T112" fmla="*/ 87 w 193"/>
                  <a:gd name="T113" fmla="*/ 96 h 122"/>
                  <a:gd name="T114" fmla="*/ 80 w 193"/>
                  <a:gd name="T115" fmla="*/ 106 h 122"/>
                  <a:gd name="T116" fmla="*/ 80 w 193"/>
                  <a:gd name="T117" fmla="*/ 115 h 122"/>
                  <a:gd name="T118" fmla="*/ 56 w 193"/>
                  <a:gd name="T119" fmla="*/ 118 h 122"/>
                  <a:gd name="T120" fmla="*/ 49 w 193"/>
                  <a:gd name="T121" fmla="*/ 122 h 122"/>
                  <a:gd name="T122" fmla="*/ 33 w 193"/>
                  <a:gd name="T123" fmla="*/ 120 h 122"/>
                  <a:gd name="T124" fmla="*/ 26 w 193"/>
                  <a:gd name="T125" fmla="*/ 122 h 1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93"/>
                  <a:gd name="T190" fmla="*/ 0 h 122"/>
                  <a:gd name="T191" fmla="*/ 193 w 193"/>
                  <a:gd name="T192" fmla="*/ 122 h 12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93" h="122">
                    <a:moveTo>
                      <a:pt x="7" y="115"/>
                    </a:moveTo>
                    <a:lnTo>
                      <a:pt x="9" y="111"/>
                    </a:lnTo>
                    <a:lnTo>
                      <a:pt x="16" y="104"/>
                    </a:lnTo>
                    <a:lnTo>
                      <a:pt x="16" y="101"/>
                    </a:lnTo>
                    <a:lnTo>
                      <a:pt x="16" y="99"/>
                    </a:lnTo>
                    <a:lnTo>
                      <a:pt x="16" y="94"/>
                    </a:lnTo>
                    <a:lnTo>
                      <a:pt x="14" y="92"/>
                    </a:lnTo>
                    <a:lnTo>
                      <a:pt x="9" y="92"/>
                    </a:lnTo>
                    <a:lnTo>
                      <a:pt x="7" y="92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4" y="82"/>
                    </a:lnTo>
                    <a:lnTo>
                      <a:pt x="4" y="80"/>
                    </a:lnTo>
                    <a:lnTo>
                      <a:pt x="2" y="75"/>
                    </a:lnTo>
                    <a:lnTo>
                      <a:pt x="2" y="73"/>
                    </a:lnTo>
                    <a:lnTo>
                      <a:pt x="2" y="70"/>
                    </a:lnTo>
                    <a:lnTo>
                      <a:pt x="4" y="66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7" y="56"/>
                    </a:lnTo>
                    <a:lnTo>
                      <a:pt x="7" y="52"/>
                    </a:lnTo>
                    <a:lnTo>
                      <a:pt x="9" y="49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2" y="37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21" y="40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42"/>
                    </a:lnTo>
                    <a:lnTo>
                      <a:pt x="33" y="42"/>
                    </a:lnTo>
                    <a:lnTo>
                      <a:pt x="35" y="42"/>
                    </a:lnTo>
                    <a:lnTo>
                      <a:pt x="35" y="40"/>
                    </a:lnTo>
                    <a:lnTo>
                      <a:pt x="38" y="37"/>
                    </a:lnTo>
                    <a:lnTo>
                      <a:pt x="38" y="35"/>
                    </a:lnTo>
                    <a:lnTo>
                      <a:pt x="40" y="35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49" y="33"/>
                    </a:lnTo>
                    <a:lnTo>
                      <a:pt x="49" y="30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6" y="23"/>
                    </a:lnTo>
                    <a:lnTo>
                      <a:pt x="59" y="21"/>
                    </a:lnTo>
                    <a:lnTo>
                      <a:pt x="59" y="18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8" y="16"/>
                    </a:lnTo>
                    <a:lnTo>
                      <a:pt x="68" y="14"/>
                    </a:lnTo>
                    <a:lnTo>
                      <a:pt x="71" y="14"/>
                    </a:lnTo>
                    <a:lnTo>
                      <a:pt x="71" y="11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8" y="14"/>
                    </a:lnTo>
                    <a:lnTo>
                      <a:pt x="82" y="16"/>
                    </a:lnTo>
                    <a:lnTo>
                      <a:pt x="89" y="14"/>
                    </a:lnTo>
                    <a:lnTo>
                      <a:pt x="89" y="16"/>
                    </a:lnTo>
                    <a:lnTo>
                      <a:pt x="92" y="16"/>
                    </a:lnTo>
                    <a:lnTo>
                      <a:pt x="94" y="16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101" y="21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8" y="16"/>
                    </a:lnTo>
                    <a:lnTo>
                      <a:pt x="111" y="16"/>
                    </a:lnTo>
                    <a:lnTo>
                      <a:pt x="113" y="16"/>
                    </a:lnTo>
                    <a:lnTo>
                      <a:pt x="115" y="16"/>
                    </a:lnTo>
                    <a:lnTo>
                      <a:pt x="120" y="18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3" y="11"/>
                    </a:lnTo>
                    <a:lnTo>
                      <a:pt x="125" y="11"/>
                    </a:lnTo>
                    <a:lnTo>
                      <a:pt x="127" y="11"/>
                    </a:lnTo>
                    <a:lnTo>
                      <a:pt x="130" y="14"/>
                    </a:lnTo>
                    <a:lnTo>
                      <a:pt x="130" y="11"/>
                    </a:lnTo>
                    <a:lnTo>
                      <a:pt x="132" y="11"/>
                    </a:lnTo>
                    <a:lnTo>
                      <a:pt x="132" y="9"/>
                    </a:lnTo>
                    <a:lnTo>
                      <a:pt x="130" y="9"/>
                    </a:lnTo>
                    <a:lnTo>
                      <a:pt x="130" y="7"/>
                    </a:lnTo>
                    <a:lnTo>
                      <a:pt x="134" y="4"/>
                    </a:lnTo>
                    <a:lnTo>
                      <a:pt x="137" y="2"/>
                    </a:lnTo>
                    <a:lnTo>
                      <a:pt x="137" y="0"/>
                    </a:lnTo>
                    <a:lnTo>
                      <a:pt x="139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46" y="2"/>
                    </a:lnTo>
                    <a:lnTo>
                      <a:pt x="146" y="4"/>
                    </a:lnTo>
                    <a:lnTo>
                      <a:pt x="144" y="4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9" y="7"/>
                    </a:lnTo>
                    <a:lnTo>
                      <a:pt x="149" y="9"/>
                    </a:lnTo>
                    <a:lnTo>
                      <a:pt x="149" y="11"/>
                    </a:lnTo>
                    <a:lnTo>
                      <a:pt x="149" y="14"/>
                    </a:lnTo>
                    <a:lnTo>
                      <a:pt x="149" y="16"/>
                    </a:lnTo>
                    <a:lnTo>
                      <a:pt x="146" y="18"/>
                    </a:lnTo>
                    <a:lnTo>
                      <a:pt x="149" y="21"/>
                    </a:lnTo>
                    <a:lnTo>
                      <a:pt x="151" y="23"/>
                    </a:lnTo>
                    <a:lnTo>
                      <a:pt x="153" y="23"/>
                    </a:lnTo>
                    <a:lnTo>
                      <a:pt x="156" y="23"/>
                    </a:lnTo>
                    <a:lnTo>
                      <a:pt x="158" y="21"/>
                    </a:lnTo>
                    <a:lnTo>
                      <a:pt x="165" y="18"/>
                    </a:lnTo>
                    <a:lnTo>
                      <a:pt x="167" y="16"/>
                    </a:lnTo>
                    <a:lnTo>
                      <a:pt x="170" y="16"/>
                    </a:lnTo>
                    <a:lnTo>
                      <a:pt x="172" y="14"/>
                    </a:lnTo>
                    <a:lnTo>
                      <a:pt x="175" y="14"/>
                    </a:lnTo>
                    <a:lnTo>
                      <a:pt x="177" y="14"/>
                    </a:lnTo>
                    <a:lnTo>
                      <a:pt x="179" y="14"/>
                    </a:lnTo>
                    <a:lnTo>
                      <a:pt x="179" y="16"/>
                    </a:lnTo>
                    <a:lnTo>
                      <a:pt x="182" y="16"/>
                    </a:lnTo>
                    <a:lnTo>
                      <a:pt x="186" y="14"/>
                    </a:lnTo>
                    <a:lnTo>
                      <a:pt x="189" y="14"/>
                    </a:lnTo>
                    <a:lnTo>
                      <a:pt x="191" y="16"/>
                    </a:lnTo>
                    <a:lnTo>
                      <a:pt x="193" y="16"/>
                    </a:lnTo>
                    <a:lnTo>
                      <a:pt x="191" y="16"/>
                    </a:lnTo>
                    <a:lnTo>
                      <a:pt x="193" y="16"/>
                    </a:lnTo>
                    <a:lnTo>
                      <a:pt x="191" y="16"/>
                    </a:lnTo>
                    <a:lnTo>
                      <a:pt x="189" y="16"/>
                    </a:lnTo>
                    <a:lnTo>
                      <a:pt x="189" y="18"/>
                    </a:lnTo>
                    <a:lnTo>
                      <a:pt x="191" y="21"/>
                    </a:lnTo>
                    <a:lnTo>
                      <a:pt x="186" y="21"/>
                    </a:lnTo>
                    <a:lnTo>
                      <a:pt x="184" y="21"/>
                    </a:lnTo>
                    <a:lnTo>
                      <a:pt x="179" y="21"/>
                    </a:lnTo>
                    <a:lnTo>
                      <a:pt x="177" y="21"/>
                    </a:lnTo>
                    <a:lnTo>
                      <a:pt x="167" y="21"/>
                    </a:lnTo>
                    <a:lnTo>
                      <a:pt x="165" y="23"/>
                    </a:lnTo>
                    <a:lnTo>
                      <a:pt x="163" y="23"/>
                    </a:lnTo>
                    <a:lnTo>
                      <a:pt x="160" y="23"/>
                    </a:lnTo>
                    <a:lnTo>
                      <a:pt x="158" y="23"/>
                    </a:lnTo>
                    <a:lnTo>
                      <a:pt x="156" y="23"/>
                    </a:lnTo>
                    <a:lnTo>
                      <a:pt x="156" y="26"/>
                    </a:lnTo>
                    <a:lnTo>
                      <a:pt x="153" y="26"/>
                    </a:lnTo>
                    <a:lnTo>
                      <a:pt x="153" y="28"/>
                    </a:lnTo>
                    <a:lnTo>
                      <a:pt x="151" y="28"/>
                    </a:lnTo>
                    <a:lnTo>
                      <a:pt x="149" y="28"/>
                    </a:lnTo>
                    <a:lnTo>
                      <a:pt x="146" y="30"/>
                    </a:lnTo>
                    <a:lnTo>
                      <a:pt x="144" y="33"/>
                    </a:lnTo>
                    <a:lnTo>
                      <a:pt x="146" y="35"/>
                    </a:lnTo>
                    <a:lnTo>
                      <a:pt x="149" y="35"/>
                    </a:lnTo>
                    <a:lnTo>
                      <a:pt x="149" y="37"/>
                    </a:lnTo>
                    <a:lnTo>
                      <a:pt x="151" y="40"/>
                    </a:lnTo>
                    <a:lnTo>
                      <a:pt x="149" y="42"/>
                    </a:lnTo>
                    <a:lnTo>
                      <a:pt x="151" y="44"/>
                    </a:lnTo>
                    <a:lnTo>
                      <a:pt x="149" y="44"/>
                    </a:lnTo>
                    <a:lnTo>
                      <a:pt x="149" y="47"/>
                    </a:lnTo>
                    <a:lnTo>
                      <a:pt x="146" y="47"/>
                    </a:lnTo>
                    <a:lnTo>
                      <a:pt x="146" y="49"/>
                    </a:lnTo>
                    <a:lnTo>
                      <a:pt x="144" y="52"/>
                    </a:lnTo>
                    <a:lnTo>
                      <a:pt x="141" y="54"/>
                    </a:lnTo>
                    <a:lnTo>
                      <a:pt x="144" y="54"/>
                    </a:lnTo>
                    <a:lnTo>
                      <a:pt x="144" y="56"/>
                    </a:lnTo>
                    <a:lnTo>
                      <a:pt x="141" y="59"/>
                    </a:lnTo>
                    <a:lnTo>
                      <a:pt x="139" y="61"/>
                    </a:lnTo>
                    <a:lnTo>
                      <a:pt x="137" y="61"/>
                    </a:lnTo>
                    <a:lnTo>
                      <a:pt x="134" y="61"/>
                    </a:lnTo>
                    <a:lnTo>
                      <a:pt x="130" y="59"/>
                    </a:lnTo>
                    <a:lnTo>
                      <a:pt x="127" y="59"/>
                    </a:lnTo>
                    <a:lnTo>
                      <a:pt x="127" y="61"/>
                    </a:lnTo>
                    <a:lnTo>
                      <a:pt x="130" y="63"/>
                    </a:lnTo>
                    <a:lnTo>
                      <a:pt x="132" y="66"/>
                    </a:lnTo>
                    <a:lnTo>
                      <a:pt x="132" y="68"/>
                    </a:lnTo>
                    <a:lnTo>
                      <a:pt x="132" y="70"/>
                    </a:lnTo>
                    <a:lnTo>
                      <a:pt x="130" y="70"/>
                    </a:lnTo>
                    <a:lnTo>
                      <a:pt x="127" y="73"/>
                    </a:lnTo>
                    <a:lnTo>
                      <a:pt x="125" y="70"/>
                    </a:lnTo>
                    <a:lnTo>
                      <a:pt x="123" y="73"/>
                    </a:lnTo>
                    <a:lnTo>
                      <a:pt x="123" y="75"/>
                    </a:lnTo>
                    <a:lnTo>
                      <a:pt x="120" y="75"/>
                    </a:lnTo>
                    <a:lnTo>
                      <a:pt x="120" y="78"/>
                    </a:lnTo>
                    <a:lnTo>
                      <a:pt x="118" y="80"/>
                    </a:lnTo>
                    <a:lnTo>
                      <a:pt x="118" y="82"/>
                    </a:lnTo>
                    <a:lnTo>
                      <a:pt x="118" y="85"/>
                    </a:lnTo>
                    <a:lnTo>
                      <a:pt x="118" y="87"/>
                    </a:lnTo>
                    <a:lnTo>
                      <a:pt x="113" y="92"/>
                    </a:lnTo>
                    <a:lnTo>
                      <a:pt x="111" y="92"/>
                    </a:lnTo>
                    <a:lnTo>
                      <a:pt x="111" y="89"/>
                    </a:lnTo>
                    <a:lnTo>
                      <a:pt x="108" y="89"/>
                    </a:lnTo>
                    <a:lnTo>
                      <a:pt x="108" y="92"/>
                    </a:lnTo>
                    <a:lnTo>
                      <a:pt x="104" y="89"/>
                    </a:lnTo>
                    <a:lnTo>
                      <a:pt x="101" y="89"/>
                    </a:lnTo>
                    <a:lnTo>
                      <a:pt x="101" y="92"/>
                    </a:lnTo>
                    <a:lnTo>
                      <a:pt x="97" y="94"/>
                    </a:lnTo>
                    <a:lnTo>
                      <a:pt x="99" y="94"/>
                    </a:lnTo>
                    <a:lnTo>
                      <a:pt x="99" y="96"/>
                    </a:lnTo>
                    <a:lnTo>
                      <a:pt x="97" y="96"/>
                    </a:lnTo>
                    <a:lnTo>
                      <a:pt x="94" y="96"/>
                    </a:lnTo>
                    <a:lnTo>
                      <a:pt x="89" y="96"/>
                    </a:lnTo>
                    <a:lnTo>
                      <a:pt x="87" y="96"/>
                    </a:lnTo>
                    <a:lnTo>
                      <a:pt x="85" y="96"/>
                    </a:lnTo>
                    <a:lnTo>
                      <a:pt x="85" y="99"/>
                    </a:lnTo>
                    <a:lnTo>
                      <a:pt x="80" y="101"/>
                    </a:lnTo>
                    <a:lnTo>
                      <a:pt x="80" y="106"/>
                    </a:lnTo>
                    <a:lnTo>
                      <a:pt x="80" y="108"/>
                    </a:lnTo>
                    <a:lnTo>
                      <a:pt x="78" y="111"/>
                    </a:lnTo>
                    <a:lnTo>
                      <a:pt x="78" y="113"/>
                    </a:lnTo>
                    <a:lnTo>
                      <a:pt x="80" y="113"/>
                    </a:lnTo>
                    <a:lnTo>
                      <a:pt x="80" y="115"/>
                    </a:lnTo>
                    <a:lnTo>
                      <a:pt x="78" y="115"/>
                    </a:lnTo>
                    <a:lnTo>
                      <a:pt x="71" y="118"/>
                    </a:lnTo>
                    <a:lnTo>
                      <a:pt x="66" y="118"/>
                    </a:lnTo>
                    <a:lnTo>
                      <a:pt x="61" y="120"/>
                    </a:lnTo>
                    <a:lnTo>
                      <a:pt x="56" y="118"/>
                    </a:lnTo>
                    <a:lnTo>
                      <a:pt x="54" y="120"/>
                    </a:lnTo>
                    <a:lnTo>
                      <a:pt x="52" y="120"/>
                    </a:lnTo>
                    <a:lnTo>
                      <a:pt x="49" y="120"/>
                    </a:lnTo>
                    <a:lnTo>
                      <a:pt x="49" y="122"/>
                    </a:lnTo>
                    <a:lnTo>
                      <a:pt x="45" y="120"/>
                    </a:lnTo>
                    <a:lnTo>
                      <a:pt x="40" y="120"/>
                    </a:lnTo>
                    <a:lnTo>
                      <a:pt x="38" y="120"/>
                    </a:lnTo>
                    <a:lnTo>
                      <a:pt x="35" y="120"/>
                    </a:lnTo>
                    <a:lnTo>
                      <a:pt x="33" y="120"/>
                    </a:lnTo>
                    <a:lnTo>
                      <a:pt x="30" y="120"/>
                    </a:lnTo>
                    <a:lnTo>
                      <a:pt x="28" y="122"/>
                    </a:lnTo>
                    <a:lnTo>
                      <a:pt x="26" y="122"/>
                    </a:lnTo>
                    <a:lnTo>
                      <a:pt x="21" y="120"/>
                    </a:lnTo>
                    <a:lnTo>
                      <a:pt x="7" y="1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21" name="Freeform 54"/>
              <p:cNvSpPr>
                <a:spLocks/>
              </p:cNvSpPr>
              <p:nvPr/>
            </p:nvSpPr>
            <p:spPr bwMode="auto">
              <a:xfrm>
                <a:off x="3687" y="1678"/>
                <a:ext cx="193" cy="122"/>
              </a:xfrm>
              <a:custGeom>
                <a:avLst/>
                <a:gdLst>
                  <a:gd name="T0" fmla="*/ 16 w 193"/>
                  <a:gd name="T1" fmla="*/ 99 h 122"/>
                  <a:gd name="T2" fmla="*/ 4 w 193"/>
                  <a:gd name="T3" fmla="*/ 89 h 122"/>
                  <a:gd name="T4" fmla="*/ 2 w 193"/>
                  <a:gd name="T5" fmla="*/ 73 h 122"/>
                  <a:gd name="T6" fmla="*/ 0 w 193"/>
                  <a:gd name="T7" fmla="*/ 59 h 122"/>
                  <a:gd name="T8" fmla="*/ 12 w 193"/>
                  <a:gd name="T9" fmla="*/ 44 h 122"/>
                  <a:gd name="T10" fmla="*/ 14 w 193"/>
                  <a:gd name="T11" fmla="*/ 40 h 122"/>
                  <a:gd name="T12" fmla="*/ 26 w 193"/>
                  <a:gd name="T13" fmla="*/ 44 h 122"/>
                  <a:gd name="T14" fmla="*/ 35 w 193"/>
                  <a:gd name="T15" fmla="*/ 42 h 122"/>
                  <a:gd name="T16" fmla="*/ 38 w 193"/>
                  <a:gd name="T17" fmla="*/ 35 h 122"/>
                  <a:gd name="T18" fmla="*/ 47 w 193"/>
                  <a:gd name="T19" fmla="*/ 33 h 122"/>
                  <a:gd name="T20" fmla="*/ 56 w 193"/>
                  <a:gd name="T21" fmla="*/ 28 h 122"/>
                  <a:gd name="T22" fmla="*/ 59 w 193"/>
                  <a:gd name="T23" fmla="*/ 18 h 122"/>
                  <a:gd name="T24" fmla="*/ 63 w 193"/>
                  <a:gd name="T25" fmla="*/ 16 h 122"/>
                  <a:gd name="T26" fmla="*/ 71 w 193"/>
                  <a:gd name="T27" fmla="*/ 14 h 122"/>
                  <a:gd name="T28" fmla="*/ 82 w 193"/>
                  <a:gd name="T29" fmla="*/ 16 h 122"/>
                  <a:gd name="T30" fmla="*/ 97 w 193"/>
                  <a:gd name="T31" fmla="*/ 16 h 122"/>
                  <a:gd name="T32" fmla="*/ 106 w 193"/>
                  <a:gd name="T33" fmla="*/ 18 h 122"/>
                  <a:gd name="T34" fmla="*/ 113 w 193"/>
                  <a:gd name="T35" fmla="*/ 16 h 122"/>
                  <a:gd name="T36" fmla="*/ 120 w 193"/>
                  <a:gd name="T37" fmla="*/ 16 h 122"/>
                  <a:gd name="T38" fmla="*/ 123 w 193"/>
                  <a:gd name="T39" fmla="*/ 11 h 122"/>
                  <a:gd name="T40" fmla="*/ 130 w 193"/>
                  <a:gd name="T41" fmla="*/ 11 h 122"/>
                  <a:gd name="T42" fmla="*/ 134 w 193"/>
                  <a:gd name="T43" fmla="*/ 4 h 122"/>
                  <a:gd name="T44" fmla="*/ 139 w 193"/>
                  <a:gd name="T45" fmla="*/ 0 h 122"/>
                  <a:gd name="T46" fmla="*/ 144 w 193"/>
                  <a:gd name="T47" fmla="*/ 4 h 122"/>
                  <a:gd name="T48" fmla="*/ 149 w 193"/>
                  <a:gd name="T49" fmla="*/ 7 h 122"/>
                  <a:gd name="T50" fmla="*/ 149 w 193"/>
                  <a:gd name="T51" fmla="*/ 11 h 122"/>
                  <a:gd name="T52" fmla="*/ 146 w 193"/>
                  <a:gd name="T53" fmla="*/ 18 h 122"/>
                  <a:gd name="T54" fmla="*/ 153 w 193"/>
                  <a:gd name="T55" fmla="*/ 23 h 122"/>
                  <a:gd name="T56" fmla="*/ 165 w 193"/>
                  <a:gd name="T57" fmla="*/ 18 h 122"/>
                  <a:gd name="T58" fmla="*/ 172 w 193"/>
                  <a:gd name="T59" fmla="*/ 14 h 122"/>
                  <a:gd name="T60" fmla="*/ 179 w 193"/>
                  <a:gd name="T61" fmla="*/ 14 h 122"/>
                  <a:gd name="T62" fmla="*/ 182 w 193"/>
                  <a:gd name="T63" fmla="*/ 16 h 122"/>
                  <a:gd name="T64" fmla="*/ 191 w 193"/>
                  <a:gd name="T65" fmla="*/ 16 h 122"/>
                  <a:gd name="T66" fmla="*/ 193 w 193"/>
                  <a:gd name="T67" fmla="*/ 16 h 122"/>
                  <a:gd name="T68" fmla="*/ 189 w 193"/>
                  <a:gd name="T69" fmla="*/ 18 h 122"/>
                  <a:gd name="T70" fmla="*/ 186 w 193"/>
                  <a:gd name="T71" fmla="*/ 21 h 122"/>
                  <a:gd name="T72" fmla="*/ 177 w 193"/>
                  <a:gd name="T73" fmla="*/ 21 h 122"/>
                  <a:gd name="T74" fmla="*/ 163 w 193"/>
                  <a:gd name="T75" fmla="*/ 23 h 122"/>
                  <a:gd name="T76" fmla="*/ 156 w 193"/>
                  <a:gd name="T77" fmla="*/ 26 h 122"/>
                  <a:gd name="T78" fmla="*/ 153 w 193"/>
                  <a:gd name="T79" fmla="*/ 28 h 122"/>
                  <a:gd name="T80" fmla="*/ 146 w 193"/>
                  <a:gd name="T81" fmla="*/ 30 h 122"/>
                  <a:gd name="T82" fmla="*/ 149 w 193"/>
                  <a:gd name="T83" fmla="*/ 35 h 122"/>
                  <a:gd name="T84" fmla="*/ 149 w 193"/>
                  <a:gd name="T85" fmla="*/ 42 h 122"/>
                  <a:gd name="T86" fmla="*/ 146 w 193"/>
                  <a:gd name="T87" fmla="*/ 49 h 122"/>
                  <a:gd name="T88" fmla="*/ 144 w 193"/>
                  <a:gd name="T89" fmla="*/ 54 h 122"/>
                  <a:gd name="T90" fmla="*/ 139 w 193"/>
                  <a:gd name="T91" fmla="*/ 61 h 122"/>
                  <a:gd name="T92" fmla="*/ 127 w 193"/>
                  <a:gd name="T93" fmla="*/ 59 h 122"/>
                  <a:gd name="T94" fmla="*/ 132 w 193"/>
                  <a:gd name="T95" fmla="*/ 66 h 122"/>
                  <a:gd name="T96" fmla="*/ 127 w 193"/>
                  <a:gd name="T97" fmla="*/ 73 h 122"/>
                  <a:gd name="T98" fmla="*/ 120 w 193"/>
                  <a:gd name="T99" fmla="*/ 78 h 122"/>
                  <a:gd name="T100" fmla="*/ 118 w 193"/>
                  <a:gd name="T101" fmla="*/ 80 h 122"/>
                  <a:gd name="T102" fmla="*/ 113 w 193"/>
                  <a:gd name="T103" fmla="*/ 92 h 122"/>
                  <a:gd name="T104" fmla="*/ 108 w 193"/>
                  <a:gd name="T105" fmla="*/ 89 h 122"/>
                  <a:gd name="T106" fmla="*/ 104 w 193"/>
                  <a:gd name="T107" fmla="*/ 89 h 122"/>
                  <a:gd name="T108" fmla="*/ 97 w 193"/>
                  <a:gd name="T109" fmla="*/ 94 h 122"/>
                  <a:gd name="T110" fmla="*/ 97 w 193"/>
                  <a:gd name="T111" fmla="*/ 96 h 122"/>
                  <a:gd name="T112" fmla="*/ 87 w 193"/>
                  <a:gd name="T113" fmla="*/ 96 h 122"/>
                  <a:gd name="T114" fmla="*/ 80 w 193"/>
                  <a:gd name="T115" fmla="*/ 106 h 122"/>
                  <a:gd name="T116" fmla="*/ 80 w 193"/>
                  <a:gd name="T117" fmla="*/ 115 h 122"/>
                  <a:gd name="T118" fmla="*/ 56 w 193"/>
                  <a:gd name="T119" fmla="*/ 118 h 122"/>
                  <a:gd name="T120" fmla="*/ 49 w 193"/>
                  <a:gd name="T121" fmla="*/ 122 h 122"/>
                  <a:gd name="T122" fmla="*/ 33 w 193"/>
                  <a:gd name="T123" fmla="*/ 120 h 122"/>
                  <a:gd name="T124" fmla="*/ 26 w 193"/>
                  <a:gd name="T125" fmla="*/ 122 h 1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93"/>
                  <a:gd name="T190" fmla="*/ 0 h 122"/>
                  <a:gd name="T191" fmla="*/ 193 w 193"/>
                  <a:gd name="T192" fmla="*/ 122 h 12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93" h="122">
                    <a:moveTo>
                      <a:pt x="7" y="115"/>
                    </a:moveTo>
                    <a:lnTo>
                      <a:pt x="9" y="111"/>
                    </a:lnTo>
                    <a:lnTo>
                      <a:pt x="16" y="104"/>
                    </a:lnTo>
                    <a:lnTo>
                      <a:pt x="16" y="101"/>
                    </a:lnTo>
                    <a:lnTo>
                      <a:pt x="16" y="99"/>
                    </a:lnTo>
                    <a:lnTo>
                      <a:pt x="16" y="94"/>
                    </a:lnTo>
                    <a:lnTo>
                      <a:pt x="14" y="92"/>
                    </a:lnTo>
                    <a:lnTo>
                      <a:pt x="9" y="92"/>
                    </a:lnTo>
                    <a:lnTo>
                      <a:pt x="7" y="92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4" y="82"/>
                    </a:lnTo>
                    <a:lnTo>
                      <a:pt x="4" y="80"/>
                    </a:lnTo>
                    <a:lnTo>
                      <a:pt x="2" y="75"/>
                    </a:lnTo>
                    <a:lnTo>
                      <a:pt x="2" y="73"/>
                    </a:lnTo>
                    <a:lnTo>
                      <a:pt x="2" y="70"/>
                    </a:lnTo>
                    <a:lnTo>
                      <a:pt x="4" y="66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7" y="56"/>
                    </a:lnTo>
                    <a:lnTo>
                      <a:pt x="7" y="52"/>
                    </a:lnTo>
                    <a:lnTo>
                      <a:pt x="9" y="49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2" y="37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21" y="40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42"/>
                    </a:lnTo>
                    <a:lnTo>
                      <a:pt x="33" y="42"/>
                    </a:lnTo>
                    <a:lnTo>
                      <a:pt x="35" y="42"/>
                    </a:lnTo>
                    <a:lnTo>
                      <a:pt x="35" y="40"/>
                    </a:lnTo>
                    <a:lnTo>
                      <a:pt x="38" y="37"/>
                    </a:lnTo>
                    <a:lnTo>
                      <a:pt x="38" y="35"/>
                    </a:lnTo>
                    <a:lnTo>
                      <a:pt x="40" y="35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49" y="33"/>
                    </a:lnTo>
                    <a:lnTo>
                      <a:pt x="49" y="30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6" y="23"/>
                    </a:lnTo>
                    <a:lnTo>
                      <a:pt x="59" y="21"/>
                    </a:lnTo>
                    <a:lnTo>
                      <a:pt x="59" y="18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8" y="16"/>
                    </a:lnTo>
                    <a:lnTo>
                      <a:pt x="68" y="14"/>
                    </a:lnTo>
                    <a:lnTo>
                      <a:pt x="71" y="14"/>
                    </a:lnTo>
                    <a:lnTo>
                      <a:pt x="71" y="11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8" y="14"/>
                    </a:lnTo>
                    <a:lnTo>
                      <a:pt x="82" y="16"/>
                    </a:lnTo>
                    <a:lnTo>
                      <a:pt x="89" y="14"/>
                    </a:lnTo>
                    <a:lnTo>
                      <a:pt x="89" y="16"/>
                    </a:lnTo>
                    <a:lnTo>
                      <a:pt x="92" y="16"/>
                    </a:lnTo>
                    <a:lnTo>
                      <a:pt x="94" y="16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101" y="21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8" y="16"/>
                    </a:lnTo>
                    <a:lnTo>
                      <a:pt x="111" y="16"/>
                    </a:lnTo>
                    <a:lnTo>
                      <a:pt x="113" y="16"/>
                    </a:lnTo>
                    <a:lnTo>
                      <a:pt x="115" y="16"/>
                    </a:lnTo>
                    <a:lnTo>
                      <a:pt x="120" y="18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3" y="11"/>
                    </a:lnTo>
                    <a:lnTo>
                      <a:pt x="125" y="11"/>
                    </a:lnTo>
                    <a:lnTo>
                      <a:pt x="127" y="11"/>
                    </a:lnTo>
                    <a:lnTo>
                      <a:pt x="130" y="14"/>
                    </a:lnTo>
                    <a:lnTo>
                      <a:pt x="130" y="11"/>
                    </a:lnTo>
                    <a:lnTo>
                      <a:pt x="132" y="11"/>
                    </a:lnTo>
                    <a:lnTo>
                      <a:pt x="132" y="9"/>
                    </a:lnTo>
                    <a:lnTo>
                      <a:pt x="130" y="9"/>
                    </a:lnTo>
                    <a:lnTo>
                      <a:pt x="130" y="7"/>
                    </a:lnTo>
                    <a:lnTo>
                      <a:pt x="134" y="4"/>
                    </a:lnTo>
                    <a:lnTo>
                      <a:pt x="137" y="2"/>
                    </a:lnTo>
                    <a:lnTo>
                      <a:pt x="137" y="0"/>
                    </a:lnTo>
                    <a:lnTo>
                      <a:pt x="139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46" y="2"/>
                    </a:lnTo>
                    <a:lnTo>
                      <a:pt x="146" y="4"/>
                    </a:lnTo>
                    <a:lnTo>
                      <a:pt x="144" y="4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9" y="7"/>
                    </a:lnTo>
                    <a:lnTo>
                      <a:pt x="149" y="9"/>
                    </a:lnTo>
                    <a:lnTo>
                      <a:pt x="149" y="11"/>
                    </a:lnTo>
                    <a:lnTo>
                      <a:pt x="149" y="14"/>
                    </a:lnTo>
                    <a:lnTo>
                      <a:pt x="149" y="16"/>
                    </a:lnTo>
                    <a:lnTo>
                      <a:pt x="146" y="18"/>
                    </a:lnTo>
                    <a:lnTo>
                      <a:pt x="149" y="21"/>
                    </a:lnTo>
                    <a:lnTo>
                      <a:pt x="151" y="23"/>
                    </a:lnTo>
                    <a:lnTo>
                      <a:pt x="153" y="23"/>
                    </a:lnTo>
                    <a:lnTo>
                      <a:pt x="156" y="23"/>
                    </a:lnTo>
                    <a:lnTo>
                      <a:pt x="158" y="21"/>
                    </a:lnTo>
                    <a:lnTo>
                      <a:pt x="165" y="18"/>
                    </a:lnTo>
                    <a:lnTo>
                      <a:pt x="167" y="16"/>
                    </a:lnTo>
                    <a:lnTo>
                      <a:pt x="170" y="16"/>
                    </a:lnTo>
                    <a:lnTo>
                      <a:pt x="172" y="14"/>
                    </a:lnTo>
                    <a:lnTo>
                      <a:pt x="175" y="14"/>
                    </a:lnTo>
                    <a:lnTo>
                      <a:pt x="177" y="14"/>
                    </a:lnTo>
                    <a:lnTo>
                      <a:pt x="179" y="14"/>
                    </a:lnTo>
                    <a:lnTo>
                      <a:pt x="179" y="16"/>
                    </a:lnTo>
                    <a:lnTo>
                      <a:pt x="182" y="16"/>
                    </a:lnTo>
                    <a:lnTo>
                      <a:pt x="186" y="14"/>
                    </a:lnTo>
                    <a:lnTo>
                      <a:pt x="189" y="14"/>
                    </a:lnTo>
                    <a:lnTo>
                      <a:pt x="191" y="16"/>
                    </a:lnTo>
                    <a:lnTo>
                      <a:pt x="193" y="16"/>
                    </a:lnTo>
                    <a:lnTo>
                      <a:pt x="191" y="16"/>
                    </a:lnTo>
                    <a:lnTo>
                      <a:pt x="193" y="16"/>
                    </a:lnTo>
                    <a:lnTo>
                      <a:pt x="191" y="16"/>
                    </a:lnTo>
                    <a:lnTo>
                      <a:pt x="189" y="16"/>
                    </a:lnTo>
                    <a:lnTo>
                      <a:pt x="189" y="18"/>
                    </a:lnTo>
                    <a:lnTo>
                      <a:pt x="191" y="21"/>
                    </a:lnTo>
                    <a:lnTo>
                      <a:pt x="186" y="21"/>
                    </a:lnTo>
                    <a:lnTo>
                      <a:pt x="184" y="21"/>
                    </a:lnTo>
                    <a:lnTo>
                      <a:pt x="179" y="21"/>
                    </a:lnTo>
                    <a:lnTo>
                      <a:pt x="177" y="21"/>
                    </a:lnTo>
                    <a:lnTo>
                      <a:pt x="167" y="21"/>
                    </a:lnTo>
                    <a:lnTo>
                      <a:pt x="165" y="23"/>
                    </a:lnTo>
                    <a:lnTo>
                      <a:pt x="163" y="23"/>
                    </a:lnTo>
                    <a:lnTo>
                      <a:pt x="160" y="23"/>
                    </a:lnTo>
                    <a:lnTo>
                      <a:pt x="158" y="23"/>
                    </a:lnTo>
                    <a:lnTo>
                      <a:pt x="156" y="23"/>
                    </a:lnTo>
                    <a:lnTo>
                      <a:pt x="156" y="26"/>
                    </a:lnTo>
                    <a:lnTo>
                      <a:pt x="153" y="26"/>
                    </a:lnTo>
                    <a:lnTo>
                      <a:pt x="153" y="28"/>
                    </a:lnTo>
                    <a:lnTo>
                      <a:pt x="151" y="28"/>
                    </a:lnTo>
                    <a:lnTo>
                      <a:pt x="149" y="28"/>
                    </a:lnTo>
                    <a:lnTo>
                      <a:pt x="146" y="30"/>
                    </a:lnTo>
                    <a:lnTo>
                      <a:pt x="144" y="33"/>
                    </a:lnTo>
                    <a:lnTo>
                      <a:pt x="146" y="35"/>
                    </a:lnTo>
                    <a:lnTo>
                      <a:pt x="149" y="35"/>
                    </a:lnTo>
                    <a:lnTo>
                      <a:pt x="149" y="37"/>
                    </a:lnTo>
                    <a:lnTo>
                      <a:pt x="151" y="40"/>
                    </a:lnTo>
                    <a:lnTo>
                      <a:pt x="149" y="42"/>
                    </a:lnTo>
                    <a:lnTo>
                      <a:pt x="151" y="44"/>
                    </a:lnTo>
                    <a:lnTo>
                      <a:pt x="149" y="44"/>
                    </a:lnTo>
                    <a:lnTo>
                      <a:pt x="149" y="47"/>
                    </a:lnTo>
                    <a:lnTo>
                      <a:pt x="146" y="47"/>
                    </a:lnTo>
                    <a:lnTo>
                      <a:pt x="146" y="49"/>
                    </a:lnTo>
                    <a:lnTo>
                      <a:pt x="144" y="52"/>
                    </a:lnTo>
                    <a:lnTo>
                      <a:pt x="141" y="54"/>
                    </a:lnTo>
                    <a:lnTo>
                      <a:pt x="144" y="54"/>
                    </a:lnTo>
                    <a:lnTo>
                      <a:pt x="144" y="56"/>
                    </a:lnTo>
                    <a:lnTo>
                      <a:pt x="141" y="59"/>
                    </a:lnTo>
                    <a:lnTo>
                      <a:pt x="139" y="61"/>
                    </a:lnTo>
                    <a:lnTo>
                      <a:pt x="137" y="61"/>
                    </a:lnTo>
                    <a:lnTo>
                      <a:pt x="134" y="61"/>
                    </a:lnTo>
                    <a:lnTo>
                      <a:pt x="130" y="59"/>
                    </a:lnTo>
                    <a:lnTo>
                      <a:pt x="127" y="59"/>
                    </a:lnTo>
                    <a:lnTo>
                      <a:pt x="127" y="61"/>
                    </a:lnTo>
                    <a:lnTo>
                      <a:pt x="130" y="63"/>
                    </a:lnTo>
                    <a:lnTo>
                      <a:pt x="132" y="66"/>
                    </a:lnTo>
                    <a:lnTo>
                      <a:pt x="132" y="68"/>
                    </a:lnTo>
                    <a:lnTo>
                      <a:pt x="132" y="70"/>
                    </a:lnTo>
                    <a:lnTo>
                      <a:pt x="130" y="70"/>
                    </a:lnTo>
                    <a:lnTo>
                      <a:pt x="127" y="73"/>
                    </a:lnTo>
                    <a:lnTo>
                      <a:pt x="125" y="70"/>
                    </a:lnTo>
                    <a:lnTo>
                      <a:pt x="123" y="73"/>
                    </a:lnTo>
                    <a:lnTo>
                      <a:pt x="123" y="75"/>
                    </a:lnTo>
                    <a:lnTo>
                      <a:pt x="120" y="75"/>
                    </a:lnTo>
                    <a:lnTo>
                      <a:pt x="120" y="78"/>
                    </a:lnTo>
                    <a:lnTo>
                      <a:pt x="118" y="80"/>
                    </a:lnTo>
                    <a:lnTo>
                      <a:pt x="118" y="82"/>
                    </a:lnTo>
                    <a:lnTo>
                      <a:pt x="118" y="85"/>
                    </a:lnTo>
                    <a:lnTo>
                      <a:pt x="118" y="87"/>
                    </a:lnTo>
                    <a:lnTo>
                      <a:pt x="113" y="92"/>
                    </a:lnTo>
                    <a:lnTo>
                      <a:pt x="111" y="92"/>
                    </a:lnTo>
                    <a:lnTo>
                      <a:pt x="111" y="89"/>
                    </a:lnTo>
                    <a:lnTo>
                      <a:pt x="108" y="89"/>
                    </a:lnTo>
                    <a:lnTo>
                      <a:pt x="108" y="92"/>
                    </a:lnTo>
                    <a:lnTo>
                      <a:pt x="104" y="89"/>
                    </a:lnTo>
                    <a:lnTo>
                      <a:pt x="101" y="89"/>
                    </a:lnTo>
                    <a:lnTo>
                      <a:pt x="101" y="92"/>
                    </a:lnTo>
                    <a:lnTo>
                      <a:pt x="97" y="94"/>
                    </a:lnTo>
                    <a:lnTo>
                      <a:pt x="99" y="94"/>
                    </a:lnTo>
                    <a:lnTo>
                      <a:pt x="99" y="96"/>
                    </a:lnTo>
                    <a:lnTo>
                      <a:pt x="97" y="96"/>
                    </a:lnTo>
                    <a:lnTo>
                      <a:pt x="94" y="96"/>
                    </a:lnTo>
                    <a:lnTo>
                      <a:pt x="89" y="96"/>
                    </a:lnTo>
                    <a:lnTo>
                      <a:pt x="87" y="96"/>
                    </a:lnTo>
                    <a:lnTo>
                      <a:pt x="85" y="96"/>
                    </a:lnTo>
                    <a:lnTo>
                      <a:pt x="85" y="99"/>
                    </a:lnTo>
                    <a:lnTo>
                      <a:pt x="80" y="101"/>
                    </a:lnTo>
                    <a:lnTo>
                      <a:pt x="80" y="106"/>
                    </a:lnTo>
                    <a:lnTo>
                      <a:pt x="80" y="108"/>
                    </a:lnTo>
                    <a:lnTo>
                      <a:pt x="78" y="111"/>
                    </a:lnTo>
                    <a:lnTo>
                      <a:pt x="78" y="113"/>
                    </a:lnTo>
                    <a:lnTo>
                      <a:pt x="80" y="113"/>
                    </a:lnTo>
                    <a:lnTo>
                      <a:pt x="80" y="115"/>
                    </a:lnTo>
                    <a:lnTo>
                      <a:pt x="78" y="115"/>
                    </a:lnTo>
                    <a:lnTo>
                      <a:pt x="71" y="118"/>
                    </a:lnTo>
                    <a:lnTo>
                      <a:pt x="66" y="118"/>
                    </a:lnTo>
                    <a:lnTo>
                      <a:pt x="61" y="120"/>
                    </a:lnTo>
                    <a:lnTo>
                      <a:pt x="56" y="118"/>
                    </a:lnTo>
                    <a:lnTo>
                      <a:pt x="54" y="120"/>
                    </a:lnTo>
                    <a:lnTo>
                      <a:pt x="52" y="120"/>
                    </a:lnTo>
                    <a:lnTo>
                      <a:pt x="49" y="120"/>
                    </a:lnTo>
                    <a:lnTo>
                      <a:pt x="49" y="122"/>
                    </a:lnTo>
                    <a:lnTo>
                      <a:pt x="45" y="120"/>
                    </a:lnTo>
                    <a:lnTo>
                      <a:pt x="40" y="120"/>
                    </a:lnTo>
                    <a:lnTo>
                      <a:pt x="38" y="120"/>
                    </a:lnTo>
                    <a:lnTo>
                      <a:pt x="35" y="120"/>
                    </a:lnTo>
                    <a:lnTo>
                      <a:pt x="33" y="120"/>
                    </a:lnTo>
                    <a:lnTo>
                      <a:pt x="30" y="120"/>
                    </a:lnTo>
                    <a:lnTo>
                      <a:pt x="28" y="122"/>
                    </a:lnTo>
                    <a:lnTo>
                      <a:pt x="26" y="122"/>
                    </a:lnTo>
                    <a:lnTo>
                      <a:pt x="21" y="120"/>
                    </a:lnTo>
                    <a:lnTo>
                      <a:pt x="7" y="11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22" name="Freeform 55"/>
              <p:cNvSpPr>
                <a:spLocks/>
              </p:cNvSpPr>
              <p:nvPr/>
            </p:nvSpPr>
            <p:spPr bwMode="auto">
              <a:xfrm>
                <a:off x="3949" y="1789"/>
                <a:ext cx="109" cy="52"/>
              </a:xfrm>
              <a:custGeom>
                <a:avLst/>
                <a:gdLst>
                  <a:gd name="T0" fmla="*/ 106 w 109"/>
                  <a:gd name="T1" fmla="*/ 35 h 52"/>
                  <a:gd name="T2" fmla="*/ 104 w 109"/>
                  <a:gd name="T3" fmla="*/ 42 h 52"/>
                  <a:gd name="T4" fmla="*/ 109 w 109"/>
                  <a:gd name="T5" fmla="*/ 47 h 52"/>
                  <a:gd name="T6" fmla="*/ 106 w 109"/>
                  <a:gd name="T7" fmla="*/ 52 h 52"/>
                  <a:gd name="T8" fmla="*/ 97 w 109"/>
                  <a:gd name="T9" fmla="*/ 52 h 52"/>
                  <a:gd name="T10" fmla="*/ 90 w 109"/>
                  <a:gd name="T11" fmla="*/ 49 h 52"/>
                  <a:gd name="T12" fmla="*/ 76 w 109"/>
                  <a:gd name="T13" fmla="*/ 47 h 52"/>
                  <a:gd name="T14" fmla="*/ 66 w 109"/>
                  <a:gd name="T15" fmla="*/ 47 h 52"/>
                  <a:gd name="T16" fmla="*/ 59 w 109"/>
                  <a:gd name="T17" fmla="*/ 40 h 52"/>
                  <a:gd name="T18" fmla="*/ 52 w 109"/>
                  <a:gd name="T19" fmla="*/ 37 h 52"/>
                  <a:gd name="T20" fmla="*/ 47 w 109"/>
                  <a:gd name="T21" fmla="*/ 37 h 52"/>
                  <a:gd name="T22" fmla="*/ 42 w 109"/>
                  <a:gd name="T23" fmla="*/ 40 h 52"/>
                  <a:gd name="T24" fmla="*/ 33 w 109"/>
                  <a:gd name="T25" fmla="*/ 35 h 52"/>
                  <a:gd name="T26" fmla="*/ 28 w 109"/>
                  <a:gd name="T27" fmla="*/ 33 h 52"/>
                  <a:gd name="T28" fmla="*/ 21 w 109"/>
                  <a:gd name="T29" fmla="*/ 30 h 52"/>
                  <a:gd name="T30" fmla="*/ 14 w 109"/>
                  <a:gd name="T31" fmla="*/ 26 h 52"/>
                  <a:gd name="T32" fmla="*/ 7 w 109"/>
                  <a:gd name="T33" fmla="*/ 21 h 52"/>
                  <a:gd name="T34" fmla="*/ 7 w 109"/>
                  <a:gd name="T35" fmla="*/ 23 h 52"/>
                  <a:gd name="T36" fmla="*/ 5 w 109"/>
                  <a:gd name="T37" fmla="*/ 19 h 52"/>
                  <a:gd name="T38" fmla="*/ 0 w 109"/>
                  <a:gd name="T39" fmla="*/ 16 h 52"/>
                  <a:gd name="T40" fmla="*/ 2 w 109"/>
                  <a:gd name="T41" fmla="*/ 14 h 52"/>
                  <a:gd name="T42" fmla="*/ 5 w 109"/>
                  <a:gd name="T43" fmla="*/ 9 h 52"/>
                  <a:gd name="T44" fmla="*/ 5 w 109"/>
                  <a:gd name="T45" fmla="*/ 7 h 52"/>
                  <a:gd name="T46" fmla="*/ 7 w 109"/>
                  <a:gd name="T47" fmla="*/ 4 h 52"/>
                  <a:gd name="T48" fmla="*/ 12 w 109"/>
                  <a:gd name="T49" fmla="*/ 0 h 52"/>
                  <a:gd name="T50" fmla="*/ 14 w 109"/>
                  <a:gd name="T51" fmla="*/ 0 h 52"/>
                  <a:gd name="T52" fmla="*/ 16 w 109"/>
                  <a:gd name="T53" fmla="*/ 2 h 52"/>
                  <a:gd name="T54" fmla="*/ 19 w 109"/>
                  <a:gd name="T55" fmla="*/ 0 h 52"/>
                  <a:gd name="T56" fmla="*/ 19 w 109"/>
                  <a:gd name="T57" fmla="*/ 0 h 52"/>
                  <a:gd name="T58" fmla="*/ 28 w 109"/>
                  <a:gd name="T59" fmla="*/ 0 h 52"/>
                  <a:gd name="T60" fmla="*/ 35 w 109"/>
                  <a:gd name="T61" fmla="*/ 4 h 52"/>
                  <a:gd name="T62" fmla="*/ 42 w 109"/>
                  <a:gd name="T63" fmla="*/ 9 h 52"/>
                  <a:gd name="T64" fmla="*/ 47 w 109"/>
                  <a:gd name="T65" fmla="*/ 14 h 52"/>
                  <a:gd name="T66" fmla="*/ 50 w 109"/>
                  <a:gd name="T67" fmla="*/ 14 h 52"/>
                  <a:gd name="T68" fmla="*/ 52 w 109"/>
                  <a:gd name="T69" fmla="*/ 14 h 52"/>
                  <a:gd name="T70" fmla="*/ 54 w 109"/>
                  <a:gd name="T71" fmla="*/ 11 h 52"/>
                  <a:gd name="T72" fmla="*/ 57 w 109"/>
                  <a:gd name="T73" fmla="*/ 14 h 52"/>
                  <a:gd name="T74" fmla="*/ 57 w 109"/>
                  <a:gd name="T75" fmla="*/ 19 h 52"/>
                  <a:gd name="T76" fmla="*/ 59 w 109"/>
                  <a:gd name="T77" fmla="*/ 21 h 52"/>
                  <a:gd name="T78" fmla="*/ 61 w 109"/>
                  <a:gd name="T79" fmla="*/ 21 h 52"/>
                  <a:gd name="T80" fmla="*/ 66 w 109"/>
                  <a:gd name="T81" fmla="*/ 21 h 52"/>
                  <a:gd name="T82" fmla="*/ 68 w 109"/>
                  <a:gd name="T83" fmla="*/ 23 h 52"/>
                  <a:gd name="T84" fmla="*/ 73 w 109"/>
                  <a:gd name="T85" fmla="*/ 26 h 52"/>
                  <a:gd name="T86" fmla="*/ 78 w 109"/>
                  <a:gd name="T87" fmla="*/ 30 h 52"/>
                  <a:gd name="T88" fmla="*/ 80 w 109"/>
                  <a:gd name="T89" fmla="*/ 30 h 52"/>
                  <a:gd name="T90" fmla="*/ 85 w 109"/>
                  <a:gd name="T91" fmla="*/ 30 h 52"/>
                  <a:gd name="T92" fmla="*/ 87 w 109"/>
                  <a:gd name="T93" fmla="*/ 30 h 52"/>
                  <a:gd name="T94" fmla="*/ 92 w 109"/>
                  <a:gd name="T95" fmla="*/ 30 h 52"/>
                  <a:gd name="T96" fmla="*/ 97 w 109"/>
                  <a:gd name="T97" fmla="*/ 33 h 52"/>
                  <a:gd name="T98" fmla="*/ 104 w 109"/>
                  <a:gd name="T99" fmla="*/ 33 h 52"/>
                  <a:gd name="T100" fmla="*/ 109 w 109"/>
                  <a:gd name="T101" fmla="*/ 30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9"/>
                  <a:gd name="T154" fmla="*/ 0 h 52"/>
                  <a:gd name="T155" fmla="*/ 109 w 109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9" h="52">
                    <a:moveTo>
                      <a:pt x="109" y="30"/>
                    </a:move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7"/>
                    </a:lnTo>
                    <a:lnTo>
                      <a:pt x="106" y="42"/>
                    </a:lnTo>
                    <a:lnTo>
                      <a:pt x="104" y="42"/>
                    </a:lnTo>
                    <a:lnTo>
                      <a:pt x="106" y="45"/>
                    </a:lnTo>
                    <a:lnTo>
                      <a:pt x="109" y="47"/>
                    </a:lnTo>
                    <a:lnTo>
                      <a:pt x="106" y="49"/>
                    </a:lnTo>
                    <a:lnTo>
                      <a:pt x="106" y="52"/>
                    </a:lnTo>
                    <a:lnTo>
                      <a:pt x="104" y="52"/>
                    </a:lnTo>
                    <a:lnTo>
                      <a:pt x="102" y="52"/>
                    </a:lnTo>
                    <a:lnTo>
                      <a:pt x="97" y="52"/>
                    </a:lnTo>
                    <a:lnTo>
                      <a:pt x="94" y="52"/>
                    </a:lnTo>
                    <a:lnTo>
                      <a:pt x="92" y="49"/>
                    </a:lnTo>
                    <a:lnTo>
                      <a:pt x="90" y="49"/>
                    </a:lnTo>
                    <a:lnTo>
                      <a:pt x="78" y="49"/>
                    </a:lnTo>
                    <a:lnTo>
                      <a:pt x="76" y="47"/>
                    </a:lnTo>
                    <a:lnTo>
                      <a:pt x="73" y="47"/>
                    </a:lnTo>
                    <a:lnTo>
                      <a:pt x="71" y="47"/>
                    </a:lnTo>
                    <a:lnTo>
                      <a:pt x="66" y="47"/>
                    </a:lnTo>
                    <a:lnTo>
                      <a:pt x="64" y="45"/>
                    </a:lnTo>
                    <a:lnTo>
                      <a:pt x="61" y="42"/>
                    </a:lnTo>
                    <a:lnTo>
                      <a:pt x="59" y="40"/>
                    </a:lnTo>
                    <a:lnTo>
                      <a:pt x="57" y="40"/>
                    </a:lnTo>
                    <a:lnTo>
                      <a:pt x="52" y="37"/>
                    </a:lnTo>
                    <a:lnTo>
                      <a:pt x="52" y="40"/>
                    </a:lnTo>
                    <a:lnTo>
                      <a:pt x="50" y="40"/>
                    </a:lnTo>
                    <a:lnTo>
                      <a:pt x="47" y="37"/>
                    </a:lnTo>
                    <a:lnTo>
                      <a:pt x="45" y="37"/>
                    </a:lnTo>
                    <a:lnTo>
                      <a:pt x="42" y="40"/>
                    </a:lnTo>
                    <a:lnTo>
                      <a:pt x="38" y="37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1" y="35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1" y="30"/>
                    </a:lnTo>
                    <a:lnTo>
                      <a:pt x="19" y="30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3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2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3" y="2"/>
                    </a:lnTo>
                    <a:lnTo>
                      <a:pt x="35" y="4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2" y="9"/>
                    </a:lnTo>
                    <a:lnTo>
                      <a:pt x="45" y="11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7" y="11"/>
                    </a:lnTo>
                    <a:lnTo>
                      <a:pt x="57" y="14"/>
                    </a:lnTo>
                    <a:lnTo>
                      <a:pt x="57" y="16"/>
                    </a:lnTo>
                    <a:lnTo>
                      <a:pt x="54" y="19"/>
                    </a:lnTo>
                    <a:lnTo>
                      <a:pt x="57" y="19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68" y="23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3" y="26"/>
                    </a:lnTo>
                    <a:lnTo>
                      <a:pt x="76" y="28"/>
                    </a:lnTo>
                    <a:lnTo>
                      <a:pt x="78" y="28"/>
                    </a:lnTo>
                    <a:lnTo>
                      <a:pt x="78" y="30"/>
                    </a:lnTo>
                    <a:lnTo>
                      <a:pt x="80" y="30"/>
                    </a:lnTo>
                    <a:lnTo>
                      <a:pt x="83" y="30"/>
                    </a:lnTo>
                    <a:lnTo>
                      <a:pt x="85" y="30"/>
                    </a:lnTo>
                    <a:lnTo>
                      <a:pt x="87" y="30"/>
                    </a:lnTo>
                    <a:lnTo>
                      <a:pt x="90" y="30"/>
                    </a:lnTo>
                    <a:lnTo>
                      <a:pt x="92" y="30"/>
                    </a:lnTo>
                    <a:lnTo>
                      <a:pt x="94" y="33"/>
                    </a:lnTo>
                    <a:lnTo>
                      <a:pt x="97" y="33"/>
                    </a:lnTo>
                    <a:lnTo>
                      <a:pt x="99" y="33"/>
                    </a:lnTo>
                    <a:lnTo>
                      <a:pt x="104" y="33"/>
                    </a:lnTo>
                    <a:lnTo>
                      <a:pt x="104" y="30"/>
                    </a:lnTo>
                    <a:lnTo>
                      <a:pt x="106" y="30"/>
                    </a:lnTo>
                    <a:lnTo>
                      <a:pt x="109" y="3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23" name="Freeform 56"/>
              <p:cNvSpPr>
                <a:spLocks/>
              </p:cNvSpPr>
              <p:nvPr/>
            </p:nvSpPr>
            <p:spPr bwMode="auto">
              <a:xfrm>
                <a:off x="3949" y="1789"/>
                <a:ext cx="109" cy="52"/>
              </a:xfrm>
              <a:custGeom>
                <a:avLst/>
                <a:gdLst>
                  <a:gd name="T0" fmla="*/ 106 w 109"/>
                  <a:gd name="T1" fmla="*/ 35 h 52"/>
                  <a:gd name="T2" fmla="*/ 104 w 109"/>
                  <a:gd name="T3" fmla="*/ 42 h 52"/>
                  <a:gd name="T4" fmla="*/ 109 w 109"/>
                  <a:gd name="T5" fmla="*/ 47 h 52"/>
                  <a:gd name="T6" fmla="*/ 106 w 109"/>
                  <a:gd name="T7" fmla="*/ 52 h 52"/>
                  <a:gd name="T8" fmla="*/ 97 w 109"/>
                  <a:gd name="T9" fmla="*/ 52 h 52"/>
                  <a:gd name="T10" fmla="*/ 90 w 109"/>
                  <a:gd name="T11" fmla="*/ 49 h 52"/>
                  <a:gd name="T12" fmla="*/ 76 w 109"/>
                  <a:gd name="T13" fmla="*/ 47 h 52"/>
                  <a:gd name="T14" fmla="*/ 66 w 109"/>
                  <a:gd name="T15" fmla="*/ 47 h 52"/>
                  <a:gd name="T16" fmla="*/ 59 w 109"/>
                  <a:gd name="T17" fmla="*/ 40 h 52"/>
                  <a:gd name="T18" fmla="*/ 52 w 109"/>
                  <a:gd name="T19" fmla="*/ 37 h 52"/>
                  <a:gd name="T20" fmla="*/ 47 w 109"/>
                  <a:gd name="T21" fmla="*/ 37 h 52"/>
                  <a:gd name="T22" fmla="*/ 42 w 109"/>
                  <a:gd name="T23" fmla="*/ 40 h 52"/>
                  <a:gd name="T24" fmla="*/ 33 w 109"/>
                  <a:gd name="T25" fmla="*/ 35 h 52"/>
                  <a:gd name="T26" fmla="*/ 28 w 109"/>
                  <a:gd name="T27" fmla="*/ 33 h 52"/>
                  <a:gd name="T28" fmla="*/ 21 w 109"/>
                  <a:gd name="T29" fmla="*/ 30 h 52"/>
                  <a:gd name="T30" fmla="*/ 14 w 109"/>
                  <a:gd name="T31" fmla="*/ 26 h 52"/>
                  <a:gd name="T32" fmla="*/ 7 w 109"/>
                  <a:gd name="T33" fmla="*/ 21 h 52"/>
                  <a:gd name="T34" fmla="*/ 7 w 109"/>
                  <a:gd name="T35" fmla="*/ 23 h 52"/>
                  <a:gd name="T36" fmla="*/ 5 w 109"/>
                  <a:gd name="T37" fmla="*/ 19 h 52"/>
                  <a:gd name="T38" fmla="*/ 0 w 109"/>
                  <a:gd name="T39" fmla="*/ 16 h 52"/>
                  <a:gd name="T40" fmla="*/ 2 w 109"/>
                  <a:gd name="T41" fmla="*/ 14 h 52"/>
                  <a:gd name="T42" fmla="*/ 5 w 109"/>
                  <a:gd name="T43" fmla="*/ 9 h 52"/>
                  <a:gd name="T44" fmla="*/ 5 w 109"/>
                  <a:gd name="T45" fmla="*/ 7 h 52"/>
                  <a:gd name="T46" fmla="*/ 7 w 109"/>
                  <a:gd name="T47" fmla="*/ 4 h 52"/>
                  <a:gd name="T48" fmla="*/ 12 w 109"/>
                  <a:gd name="T49" fmla="*/ 0 h 52"/>
                  <a:gd name="T50" fmla="*/ 14 w 109"/>
                  <a:gd name="T51" fmla="*/ 0 h 52"/>
                  <a:gd name="T52" fmla="*/ 16 w 109"/>
                  <a:gd name="T53" fmla="*/ 2 h 52"/>
                  <a:gd name="T54" fmla="*/ 19 w 109"/>
                  <a:gd name="T55" fmla="*/ 0 h 52"/>
                  <a:gd name="T56" fmla="*/ 19 w 109"/>
                  <a:gd name="T57" fmla="*/ 0 h 52"/>
                  <a:gd name="T58" fmla="*/ 28 w 109"/>
                  <a:gd name="T59" fmla="*/ 0 h 52"/>
                  <a:gd name="T60" fmla="*/ 35 w 109"/>
                  <a:gd name="T61" fmla="*/ 4 h 52"/>
                  <a:gd name="T62" fmla="*/ 42 w 109"/>
                  <a:gd name="T63" fmla="*/ 9 h 52"/>
                  <a:gd name="T64" fmla="*/ 47 w 109"/>
                  <a:gd name="T65" fmla="*/ 14 h 52"/>
                  <a:gd name="T66" fmla="*/ 50 w 109"/>
                  <a:gd name="T67" fmla="*/ 14 h 52"/>
                  <a:gd name="T68" fmla="*/ 52 w 109"/>
                  <a:gd name="T69" fmla="*/ 14 h 52"/>
                  <a:gd name="T70" fmla="*/ 54 w 109"/>
                  <a:gd name="T71" fmla="*/ 11 h 52"/>
                  <a:gd name="T72" fmla="*/ 57 w 109"/>
                  <a:gd name="T73" fmla="*/ 14 h 52"/>
                  <a:gd name="T74" fmla="*/ 57 w 109"/>
                  <a:gd name="T75" fmla="*/ 19 h 52"/>
                  <a:gd name="T76" fmla="*/ 59 w 109"/>
                  <a:gd name="T77" fmla="*/ 21 h 52"/>
                  <a:gd name="T78" fmla="*/ 61 w 109"/>
                  <a:gd name="T79" fmla="*/ 21 h 52"/>
                  <a:gd name="T80" fmla="*/ 66 w 109"/>
                  <a:gd name="T81" fmla="*/ 21 h 52"/>
                  <a:gd name="T82" fmla="*/ 68 w 109"/>
                  <a:gd name="T83" fmla="*/ 23 h 52"/>
                  <a:gd name="T84" fmla="*/ 73 w 109"/>
                  <a:gd name="T85" fmla="*/ 26 h 52"/>
                  <a:gd name="T86" fmla="*/ 78 w 109"/>
                  <a:gd name="T87" fmla="*/ 30 h 52"/>
                  <a:gd name="T88" fmla="*/ 80 w 109"/>
                  <a:gd name="T89" fmla="*/ 30 h 52"/>
                  <a:gd name="T90" fmla="*/ 85 w 109"/>
                  <a:gd name="T91" fmla="*/ 30 h 52"/>
                  <a:gd name="T92" fmla="*/ 87 w 109"/>
                  <a:gd name="T93" fmla="*/ 30 h 52"/>
                  <a:gd name="T94" fmla="*/ 92 w 109"/>
                  <a:gd name="T95" fmla="*/ 30 h 52"/>
                  <a:gd name="T96" fmla="*/ 97 w 109"/>
                  <a:gd name="T97" fmla="*/ 33 h 52"/>
                  <a:gd name="T98" fmla="*/ 104 w 109"/>
                  <a:gd name="T99" fmla="*/ 33 h 52"/>
                  <a:gd name="T100" fmla="*/ 109 w 109"/>
                  <a:gd name="T101" fmla="*/ 30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9"/>
                  <a:gd name="T154" fmla="*/ 0 h 52"/>
                  <a:gd name="T155" fmla="*/ 109 w 109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9" h="52">
                    <a:moveTo>
                      <a:pt x="109" y="30"/>
                    </a:move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7"/>
                    </a:lnTo>
                    <a:lnTo>
                      <a:pt x="106" y="42"/>
                    </a:lnTo>
                    <a:lnTo>
                      <a:pt x="104" y="42"/>
                    </a:lnTo>
                    <a:lnTo>
                      <a:pt x="106" y="45"/>
                    </a:lnTo>
                    <a:lnTo>
                      <a:pt x="109" y="47"/>
                    </a:lnTo>
                    <a:lnTo>
                      <a:pt x="106" y="49"/>
                    </a:lnTo>
                    <a:lnTo>
                      <a:pt x="106" y="52"/>
                    </a:lnTo>
                    <a:lnTo>
                      <a:pt x="104" y="52"/>
                    </a:lnTo>
                    <a:lnTo>
                      <a:pt x="102" y="52"/>
                    </a:lnTo>
                    <a:lnTo>
                      <a:pt x="97" y="52"/>
                    </a:lnTo>
                    <a:lnTo>
                      <a:pt x="94" y="52"/>
                    </a:lnTo>
                    <a:lnTo>
                      <a:pt x="92" y="49"/>
                    </a:lnTo>
                    <a:lnTo>
                      <a:pt x="90" y="49"/>
                    </a:lnTo>
                    <a:lnTo>
                      <a:pt x="78" y="49"/>
                    </a:lnTo>
                    <a:lnTo>
                      <a:pt x="76" y="47"/>
                    </a:lnTo>
                    <a:lnTo>
                      <a:pt x="73" y="47"/>
                    </a:lnTo>
                    <a:lnTo>
                      <a:pt x="71" y="47"/>
                    </a:lnTo>
                    <a:lnTo>
                      <a:pt x="66" y="47"/>
                    </a:lnTo>
                    <a:lnTo>
                      <a:pt x="64" y="45"/>
                    </a:lnTo>
                    <a:lnTo>
                      <a:pt x="61" y="42"/>
                    </a:lnTo>
                    <a:lnTo>
                      <a:pt x="59" y="40"/>
                    </a:lnTo>
                    <a:lnTo>
                      <a:pt x="57" y="40"/>
                    </a:lnTo>
                    <a:lnTo>
                      <a:pt x="52" y="37"/>
                    </a:lnTo>
                    <a:lnTo>
                      <a:pt x="52" y="40"/>
                    </a:lnTo>
                    <a:lnTo>
                      <a:pt x="50" y="40"/>
                    </a:lnTo>
                    <a:lnTo>
                      <a:pt x="47" y="37"/>
                    </a:lnTo>
                    <a:lnTo>
                      <a:pt x="45" y="37"/>
                    </a:lnTo>
                    <a:lnTo>
                      <a:pt x="42" y="40"/>
                    </a:lnTo>
                    <a:lnTo>
                      <a:pt x="38" y="37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1" y="35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1" y="30"/>
                    </a:lnTo>
                    <a:lnTo>
                      <a:pt x="19" y="30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3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2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3" y="2"/>
                    </a:lnTo>
                    <a:lnTo>
                      <a:pt x="35" y="4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2" y="9"/>
                    </a:lnTo>
                    <a:lnTo>
                      <a:pt x="45" y="11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7" y="11"/>
                    </a:lnTo>
                    <a:lnTo>
                      <a:pt x="57" y="14"/>
                    </a:lnTo>
                    <a:lnTo>
                      <a:pt x="57" y="16"/>
                    </a:lnTo>
                    <a:lnTo>
                      <a:pt x="54" y="19"/>
                    </a:lnTo>
                    <a:lnTo>
                      <a:pt x="57" y="19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68" y="23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3" y="26"/>
                    </a:lnTo>
                    <a:lnTo>
                      <a:pt x="76" y="28"/>
                    </a:lnTo>
                    <a:lnTo>
                      <a:pt x="78" y="28"/>
                    </a:lnTo>
                    <a:lnTo>
                      <a:pt x="78" y="30"/>
                    </a:lnTo>
                    <a:lnTo>
                      <a:pt x="80" y="30"/>
                    </a:lnTo>
                    <a:lnTo>
                      <a:pt x="83" y="30"/>
                    </a:lnTo>
                    <a:lnTo>
                      <a:pt x="85" y="30"/>
                    </a:lnTo>
                    <a:lnTo>
                      <a:pt x="87" y="30"/>
                    </a:lnTo>
                    <a:lnTo>
                      <a:pt x="90" y="30"/>
                    </a:lnTo>
                    <a:lnTo>
                      <a:pt x="92" y="30"/>
                    </a:lnTo>
                    <a:lnTo>
                      <a:pt x="94" y="33"/>
                    </a:lnTo>
                    <a:lnTo>
                      <a:pt x="97" y="33"/>
                    </a:lnTo>
                    <a:lnTo>
                      <a:pt x="99" y="33"/>
                    </a:lnTo>
                    <a:lnTo>
                      <a:pt x="104" y="33"/>
                    </a:lnTo>
                    <a:lnTo>
                      <a:pt x="104" y="30"/>
                    </a:lnTo>
                    <a:lnTo>
                      <a:pt x="106" y="30"/>
                    </a:lnTo>
                    <a:lnTo>
                      <a:pt x="109" y="3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24" name="Freeform 57"/>
              <p:cNvSpPr>
                <a:spLocks/>
              </p:cNvSpPr>
              <p:nvPr/>
            </p:nvSpPr>
            <p:spPr bwMode="auto">
              <a:xfrm>
                <a:off x="4053" y="1838"/>
                <a:ext cx="64" cy="76"/>
              </a:xfrm>
              <a:custGeom>
                <a:avLst/>
                <a:gdLst>
                  <a:gd name="T0" fmla="*/ 59 w 64"/>
                  <a:gd name="T1" fmla="*/ 76 h 76"/>
                  <a:gd name="T2" fmla="*/ 57 w 64"/>
                  <a:gd name="T3" fmla="*/ 66 h 76"/>
                  <a:gd name="T4" fmla="*/ 54 w 64"/>
                  <a:gd name="T5" fmla="*/ 57 h 76"/>
                  <a:gd name="T6" fmla="*/ 49 w 64"/>
                  <a:gd name="T7" fmla="*/ 50 h 76"/>
                  <a:gd name="T8" fmla="*/ 42 w 64"/>
                  <a:gd name="T9" fmla="*/ 52 h 76"/>
                  <a:gd name="T10" fmla="*/ 40 w 64"/>
                  <a:gd name="T11" fmla="*/ 47 h 76"/>
                  <a:gd name="T12" fmla="*/ 38 w 64"/>
                  <a:gd name="T13" fmla="*/ 50 h 76"/>
                  <a:gd name="T14" fmla="*/ 38 w 64"/>
                  <a:gd name="T15" fmla="*/ 55 h 76"/>
                  <a:gd name="T16" fmla="*/ 33 w 64"/>
                  <a:gd name="T17" fmla="*/ 64 h 76"/>
                  <a:gd name="T18" fmla="*/ 28 w 64"/>
                  <a:gd name="T19" fmla="*/ 59 h 76"/>
                  <a:gd name="T20" fmla="*/ 26 w 64"/>
                  <a:gd name="T21" fmla="*/ 62 h 76"/>
                  <a:gd name="T22" fmla="*/ 23 w 64"/>
                  <a:gd name="T23" fmla="*/ 62 h 76"/>
                  <a:gd name="T24" fmla="*/ 19 w 64"/>
                  <a:gd name="T25" fmla="*/ 64 h 76"/>
                  <a:gd name="T26" fmla="*/ 19 w 64"/>
                  <a:gd name="T27" fmla="*/ 64 h 76"/>
                  <a:gd name="T28" fmla="*/ 16 w 64"/>
                  <a:gd name="T29" fmla="*/ 66 h 76"/>
                  <a:gd name="T30" fmla="*/ 14 w 64"/>
                  <a:gd name="T31" fmla="*/ 66 h 76"/>
                  <a:gd name="T32" fmla="*/ 14 w 64"/>
                  <a:gd name="T33" fmla="*/ 62 h 76"/>
                  <a:gd name="T34" fmla="*/ 12 w 64"/>
                  <a:gd name="T35" fmla="*/ 57 h 76"/>
                  <a:gd name="T36" fmla="*/ 12 w 64"/>
                  <a:gd name="T37" fmla="*/ 55 h 76"/>
                  <a:gd name="T38" fmla="*/ 9 w 64"/>
                  <a:gd name="T39" fmla="*/ 50 h 76"/>
                  <a:gd name="T40" fmla="*/ 12 w 64"/>
                  <a:gd name="T41" fmla="*/ 47 h 76"/>
                  <a:gd name="T42" fmla="*/ 12 w 64"/>
                  <a:gd name="T43" fmla="*/ 43 h 76"/>
                  <a:gd name="T44" fmla="*/ 9 w 64"/>
                  <a:gd name="T45" fmla="*/ 40 h 76"/>
                  <a:gd name="T46" fmla="*/ 9 w 64"/>
                  <a:gd name="T47" fmla="*/ 36 h 76"/>
                  <a:gd name="T48" fmla="*/ 9 w 64"/>
                  <a:gd name="T49" fmla="*/ 29 h 76"/>
                  <a:gd name="T50" fmla="*/ 5 w 64"/>
                  <a:gd name="T51" fmla="*/ 26 h 76"/>
                  <a:gd name="T52" fmla="*/ 0 w 64"/>
                  <a:gd name="T53" fmla="*/ 24 h 76"/>
                  <a:gd name="T54" fmla="*/ 0 w 64"/>
                  <a:gd name="T55" fmla="*/ 22 h 76"/>
                  <a:gd name="T56" fmla="*/ 5 w 64"/>
                  <a:gd name="T57" fmla="*/ 19 h 76"/>
                  <a:gd name="T58" fmla="*/ 7 w 64"/>
                  <a:gd name="T59" fmla="*/ 17 h 76"/>
                  <a:gd name="T60" fmla="*/ 12 w 64"/>
                  <a:gd name="T61" fmla="*/ 14 h 76"/>
                  <a:gd name="T62" fmla="*/ 9 w 64"/>
                  <a:gd name="T63" fmla="*/ 14 h 76"/>
                  <a:gd name="T64" fmla="*/ 5 w 64"/>
                  <a:gd name="T65" fmla="*/ 12 h 76"/>
                  <a:gd name="T66" fmla="*/ 2 w 64"/>
                  <a:gd name="T67" fmla="*/ 10 h 76"/>
                  <a:gd name="T68" fmla="*/ 7 w 64"/>
                  <a:gd name="T69" fmla="*/ 0 h 76"/>
                  <a:gd name="T70" fmla="*/ 12 w 64"/>
                  <a:gd name="T71" fmla="*/ 5 h 76"/>
                  <a:gd name="T72" fmla="*/ 12 w 64"/>
                  <a:gd name="T73" fmla="*/ 5 h 76"/>
                  <a:gd name="T74" fmla="*/ 14 w 64"/>
                  <a:gd name="T75" fmla="*/ 3 h 76"/>
                  <a:gd name="T76" fmla="*/ 16 w 64"/>
                  <a:gd name="T77" fmla="*/ 7 h 76"/>
                  <a:gd name="T78" fmla="*/ 21 w 64"/>
                  <a:gd name="T79" fmla="*/ 7 h 76"/>
                  <a:gd name="T80" fmla="*/ 23 w 64"/>
                  <a:gd name="T81" fmla="*/ 5 h 76"/>
                  <a:gd name="T82" fmla="*/ 26 w 64"/>
                  <a:gd name="T83" fmla="*/ 14 h 76"/>
                  <a:gd name="T84" fmla="*/ 28 w 64"/>
                  <a:gd name="T85" fmla="*/ 17 h 76"/>
                  <a:gd name="T86" fmla="*/ 40 w 64"/>
                  <a:gd name="T87" fmla="*/ 17 h 76"/>
                  <a:gd name="T88" fmla="*/ 49 w 64"/>
                  <a:gd name="T89" fmla="*/ 17 h 76"/>
                  <a:gd name="T90" fmla="*/ 59 w 64"/>
                  <a:gd name="T91" fmla="*/ 19 h 76"/>
                  <a:gd name="T92" fmla="*/ 57 w 64"/>
                  <a:gd name="T93" fmla="*/ 22 h 76"/>
                  <a:gd name="T94" fmla="*/ 52 w 64"/>
                  <a:gd name="T95" fmla="*/ 29 h 76"/>
                  <a:gd name="T96" fmla="*/ 47 w 64"/>
                  <a:gd name="T97" fmla="*/ 31 h 76"/>
                  <a:gd name="T98" fmla="*/ 42 w 64"/>
                  <a:gd name="T99" fmla="*/ 36 h 76"/>
                  <a:gd name="T100" fmla="*/ 45 w 64"/>
                  <a:gd name="T101" fmla="*/ 43 h 76"/>
                  <a:gd name="T102" fmla="*/ 49 w 64"/>
                  <a:gd name="T103" fmla="*/ 45 h 76"/>
                  <a:gd name="T104" fmla="*/ 52 w 64"/>
                  <a:gd name="T105" fmla="*/ 45 h 76"/>
                  <a:gd name="T106" fmla="*/ 57 w 64"/>
                  <a:gd name="T107" fmla="*/ 38 h 76"/>
                  <a:gd name="T108" fmla="*/ 59 w 64"/>
                  <a:gd name="T109" fmla="*/ 40 h 76"/>
                  <a:gd name="T110" fmla="*/ 61 w 64"/>
                  <a:gd name="T111" fmla="*/ 45 h 76"/>
                  <a:gd name="T112" fmla="*/ 64 w 64"/>
                  <a:gd name="T113" fmla="*/ 55 h 76"/>
                  <a:gd name="T114" fmla="*/ 64 w 64"/>
                  <a:gd name="T115" fmla="*/ 62 h 76"/>
                  <a:gd name="T116" fmla="*/ 61 w 64"/>
                  <a:gd name="T117" fmla="*/ 69 h 76"/>
                  <a:gd name="T118" fmla="*/ 59 w 64"/>
                  <a:gd name="T119" fmla="*/ 71 h 7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4"/>
                  <a:gd name="T181" fmla="*/ 0 h 76"/>
                  <a:gd name="T182" fmla="*/ 64 w 64"/>
                  <a:gd name="T183" fmla="*/ 76 h 7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4" h="76">
                    <a:moveTo>
                      <a:pt x="59" y="76"/>
                    </a:moveTo>
                    <a:lnTo>
                      <a:pt x="59" y="76"/>
                    </a:lnTo>
                    <a:lnTo>
                      <a:pt x="57" y="71"/>
                    </a:lnTo>
                    <a:lnTo>
                      <a:pt x="57" y="66"/>
                    </a:lnTo>
                    <a:lnTo>
                      <a:pt x="54" y="62"/>
                    </a:lnTo>
                    <a:lnTo>
                      <a:pt x="54" y="57"/>
                    </a:lnTo>
                    <a:lnTo>
                      <a:pt x="49" y="52"/>
                    </a:lnTo>
                    <a:lnTo>
                      <a:pt x="49" y="50"/>
                    </a:lnTo>
                    <a:lnTo>
                      <a:pt x="47" y="52"/>
                    </a:lnTo>
                    <a:lnTo>
                      <a:pt x="42" y="52"/>
                    </a:lnTo>
                    <a:lnTo>
                      <a:pt x="40" y="50"/>
                    </a:lnTo>
                    <a:lnTo>
                      <a:pt x="40" y="47"/>
                    </a:lnTo>
                    <a:lnTo>
                      <a:pt x="38" y="47"/>
                    </a:lnTo>
                    <a:lnTo>
                      <a:pt x="38" y="50"/>
                    </a:lnTo>
                    <a:lnTo>
                      <a:pt x="35" y="52"/>
                    </a:lnTo>
                    <a:lnTo>
                      <a:pt x="38" y="55"/>
                    </a:lnTo>
                    <a:lnTo>
                      <a:pt x="38" y="57"/>
                    </a:lnTo>
                    <a:lnTo>
                      <a:pt x="33" y="64"/>
                    </a:lnTo>
                    <a:lnTo>
                      <a:pt x="31" y="62"/>
                    </a:lnTo>
                    <a:lnTo>
                      <a:pt x="28" y="59"/>
                    </a:lnTo>
                    <a:lnTo>
                      <a:pt x="28" y="62"/>
                    </a:lnTo>
                    <a:lnTo>
                      <a:pt x="26" y="62"/>
                    </a:lnTo>
                    <a:lnTo>
                      <a:pt x="23" y="64"/>
                    </a:lnTo>
                    <a:lnTo>
                      <a:pt x="23" y="62"/>
                    </a:lnTo>
                    <a:lnTo>
                      <a:pt x="23" y="64"/>
                    </a:lnTo>
                    <a:lnTo>
                      <a:pt x="19" y="64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2"/>
                    </a:lnTo>
                    <a:lnTo>
                      <a:pt x="14" y="59"/>
                    </a:lnTo>
                    <a:lnTo>
                      <a:pt x="12" y="57"/>
                    </a:lnTo>
                    <a:lnTo>
                      <a:pt x="12" y="55"/>
                    </a:lnTo>
                    <a:lnTo>
                      <a:pt x="12" y="52"/>
                    </a:lnTo>
                    <a:lnTo>
                      <a:pt x="9" y="50"/>
                    </a:lnTo>
                    <a:lnTo>
                      <a:pt x="9" y="47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2" y="43"/>
                    </a:lnTo>
                    <a:lnTo>
                      <a:pt x="9" y="43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3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5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10"/>
                    </a:lnTo>
                    <a:lnTo>
                      <a:pt x="26" y="14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40" y="17"/>
                    </a:lnTo>
                    <a:lnTo>
                      <a:pt x="45" y="17"/>
                    </a:lnTo>
                    <a:lnTo>
                      <a:pt x="49" y="17"/>
                    </a:lnTo>
                    <a:lnTo>
                      <a:pt x="57" y="17"/>
                    </a:lnTo>
                    <a:lnTo>
                      <a:pt x="59" y="19"/>
                    </a:lnTo>
                    <a:lnTo>
                      <a:pt x="57" y="22"/>
                    </a:lnTo>
                    <a:lnTo>
                      <a:pt x="57" y="24"/>
                    </a:lnTo>
                    <a:lnTo>
                      <a:pt x="52" y="29"/>
                    </a:lnTo>
                    <a:lnTo>
                      <a:pt x="49" y="31"/>
                    </a:lnTo>
                    <a:lnTo>
                      <a:pt x="47" y="31"/>
                    </a:lnTo>
                    <a:lnTo>
                      <a:pt x="45" y="33"/>
                    </a:lnTo>
                    <a:lnTo>
                      <a:pt x="42" y="36"/>
                    </a:lnTo>
                    <a:lnTo>
                      <a:pt x="45" y="38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9" y="45"/>
                    </a:lnTo>
                    <a:lnTo>
                      <a:pt x="52" y="47"/>
                    </a:lnTo>
                    <a:lnTo>
                      <a:pt x="52" y="45"/>
                    </a:lnTo>
                    <a:lnTo>
                      <a:pt x="54" y="40"/>
                    </a:lnTo>
                    <a:lnTo>
                      <a:pt x="57" y="38"/>
                    </a:lnTo>
                    <a:lnTo>
                      <a:pt x="59" y="40"/>
                    </a:lnTo>
                    <a:lnTo>
                      <a:pt x="61" y="45"/>
                    </a:lnTo>
                    <a:lnTo>
                      <a:pt x="61" y="47"/>
                    </a:lnTo>
                    <a:lnTo>
                      <a:pt x="64" y="55"/>
                    </a:lnTo>
                    <a:lnTo>
                      <a:pt x="64" y="62"/>
                    </a:lnTo>
                    <a:lnTo>
                      <a:pt x="64" y="69"/>
                    </a:lnTo>
                    <a:lnTo>
                      <a:pt x="61" y="69"/>
                    </a:lnTo>
                    <a:lnTo>
                      <a:pt x="59" y="71"/>
                    </a:lnTo>
                    <a:lnTo>
                      <a:pt x="59" y="7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25" name="Freeform 58"/>
              <p:cNvSpPr>
                <a:spLocks/>
              </p:cNvSpPr>
              <p:nvPr/>
            </p:nvSpPr>
            <p:spPr bwMode="auto">
              <a:xfrm>
                <a:off x="4053" y="1838"/>
                <a:ext cx="64" cy="76"/>
              </a:xfrm>
              <a:custGeom>
                <a:avLst/>
                <a:gdLst>
                  <a:gd name="T0" fmla="*/ 59 w 64"/>
                  <a:gd name="T1" fmla="*/ 76 h 76"/>
                  <a:gd name="T2" fmla="*/ 57 w 64"/>
                  <a:gd name="T3" fmla="*/ 66 h 76"/>
                  <a:gd name="T4" fmla="*/ 54 w 64"/>
                  <a:gd name="T5" fmla="*/ 57 h 76"/>
                  <a:gd name="T6" fmla="*/ 49 w 64"/>
                  <a:gd name="T7" fmla="*/ 50 h 76"/>
                  <a:gd name="T8" fmla="*/ 42 w 64"/>
                  <a:gd name="T9" fmla="*/ 52 h 76"/>
                  <a:gd name="T10" fmla="*/ 40 w 64"/>
                  <a:gd name="T11" fmla="*/ 47 h 76"/>
                  <a:gd name="T12" fmla="*/ 38 w 64"/>
                  <a:gd name="T13" fmla="*/ 50 h 76"/>
                  <a:gd name="T14" fmla="*/ 38 w 64"/>
                  <a:gd name="T15" fmla="*/ 55 h 76"/>
                  <a:gd name="T16" fmla="*/ 33 w 64"/>
                  <a:gd name="T17" fmla="*/ 64 h 76"/>
                  <a:gd name="T18" fmla="*/ 28 w 64"/>
                  <a:gd name="T19" fmla="*/ 59 h 76"/>
                  <a:gd name="T20" fmla="*/ 26 w 64"/>
                  <a:gd name="T21" fmla="*/ 62 h 76"/>
                  <a:gd name="T22" fmla="*/ 23 w 64"/>
                  <a:gd name="T23" fmla="*/ 62 h 76"/>
                  <a:gd name="T24" fmla="*/ 19 w 64"/>
                  <a:gd name="T25" fmla="*/ 64 h 76"/>
                  <a:gd name="T26" fmla="*/ 19 w 64"/>
                  <a:gd name="T27" fmla="*/ 64 h 76"/>
                  <a:gd name="T28" fmla="*/ 16 w 64"/>
                  <a:gd name="T29" fmla="*/ 66 h 76"/>
                  <a:gd name="T30" fmla="*/ 14 w 64"/>
                  <a:gd name="T31" fmla="*/ 66 h 76"/>
                  <a:gd name="T32" fmla="*/ 14 w 64"/>
                  <a:gd name="T33" fmla="*/ 62 h 76"/>
                  <a:gd name="T34" fmla="*/ 12 w 64"/>
                  <a:gd name="T35" fmla="*/ 57 h 76"/>
                  <a:gd name="T36" fmla="*/ 12 w 64"/>
                  <a:gd name="T37" fmla="*/ 55 h 76"/>
                  <a:gd name="T38" fmla="*/ 9 w 64"/>
                  <a:gd name="T39" fmla="*/ 50 h 76"/>
                  <a:gd name="T40" fmla="*/ 12 w 64"/>
                  <a:gd name="T41" fmla="*/ 47 h 76"/>
                  <a:gd name="T42" fmla="*/ 12 w 64"/>
                  <a:gd name="T43" fmla="*/ 43 h 76"/>
                  <a:gd name="T44" fmla="*/ 9 w 64"/>
                  <a:gd name="T45" fmla="*/ 40 h 76"/>
                  <a:gd name="T46" fmla="*/ 9 w 64"/>
                  <a:gd name="T47" fmla="*/ 36 h 76"/>
                  <a:gd name="T48" fmla="*/ 9 w 64"/>
                  <a:gd name="T49" fmla="*/ 29 h 76"/>
                  <a:gd name="T50" fmla="*/ 5 w 64"/>
                  <a:gd name="T51" fmla="*/ 26 h 76"/>
                  <a:gd name="T52" fmla="*/ 0 w 64"/>
                  <a:gd name="T53" fmla="*/ 24 h 76"/>
                  <a:gd name="T54" fmla="*/ 0 w 64"/>
                  <a:gd name="T55" fmla="*/ 22 h 76"/>
                  <a:gd name="T56" fmla="*/ 5 w 64"/>
                  <a:gd name="T57" fmla="*/ 19 h 76"/>
                  <a:gd name="T58" fmla="*/ 7 w 64"/>
                  <a:gd name="T59" fmla="*/ 17 h 76"/>
                  <a:gd name="T60" fmla="*/ 12 w 64"/>
                  <a:gd name="T61" fmla="*/ 14 h 76"/>
                  <a:gd name="T62" fmla="*/ 9 w 64"/>
                  <a:gd name="T63" fmla="*/ 14 h 76"/>
                  <a:gd name="T64" fmla="*/ 5 w 64"/>
                  <a:gd name="T65" fmla="*/ 12 h 76"/>
                  <a:gd name="T66" fmla="*/ 2 w 64"/>
                  <a:gd name="T67" fmla="*/ 10 h 76"/>
                  <a:gd name="T68" fmla="*/ 7 w 64"/>
                  <a:gd name="T69" fmla="*/ 0 h 76"/>
                  <a:gd name="T70" fmla="*/ 12 w 64"/>
                  <a:gd name="T71" fmla="*/ 5 h 76"/>
                  <a:gd name="T72" fmla="*/ 12 w 64"/>
                  <a:gd name="T73" fmla="*/ 5 h 76"/>
                  <a:gd name="T74" fmla="*/ 14 w 64"/>
                  <a:gd name="T75" fmla="*/ 3 h 76"/>
                  <a:gd name="T76" fmla="*/ 16 w 64"/>
                  <a:gd name="T77" fmla="*/ 7 h 76"/>
                  <a:gd name="T78" fmla="*/ 21 w 64"/>
                  <a:gd name="T79" fmla="*/ 7 h 76"/>
                  <a:gd name="T80" fmla="*/ 23 w 64"/>
                  <a:gd name="T81" fmla="*/ 5 h 76"/>
                  <a:gd name="T82" fmla="*/ 26 w 64"/>
                  <a:gd name="T83" fmla="*/ 14 h 76"/>
                  <a:gd name="T84" fmla="*/ 28 w 64"/>
                  <a:gd name="T85" fmla="*/ 17 h 76"/>
                  <a:gd name="T86" fmla="*/ 40 w 64"/>
                  <a:gd name="T87" fmla="*/ 17 h 76"/>
                  <a:gd name="T88" fmla="*/ 49 w 64"/>
                  <a:gd name="T89" fmla="*/ 17 h 76"/>
                  <a:gd name="T90" fmla="*/ 59 w 64"/>
                  <a:gd name="T91" fmla="*/ 19 h 76"/>
                  <a:gd name="T92" fmla="*/ 57 w 64"/>
                  <a:gd name="T93" fmla="*/ 22 h 76"/>
                  <a:gd name="T94" fmla="*/ 52 w 64"/>
                  <a:gd name="T95" fmla="*/ 29 h 76"/>
                  <a:gd name="T96" fmla="*/ 47 w 64"/>
                  <a:gd name="T97" fmla="*/ 31 h 76"/>
                  <a:gd name="T98" fmla="*/ 42 w 64"/>
                  <a:gd name="T99" fmla="*/ 36 h 76"/>
                  <a:gd name="T100" fmla="*/ 45 w 64"/>
                  <a:gd name="T101" fmla="*/ 43 h 76"/>
                  <a:gd name="T102" fmla="*/ 49 w 64"/>
                  <a:gd name="T103" fmla="*/ 45 h 76"/>
                  <a:gd name="T104" fmla="*/ 52 w 64"/>
                  <a:gd name="T105" fmla="*/ 45 h 76"/>
                  <a:gd name="T106" fmla="*/ 57 w 64"/>
                  <a:gd name="T107" fmla="*/ 38 h 76"/>
                  <a:gd name="T108" fmla="*/ 59 w 64"/>
                  <a:gd name="T109" fmla="*/ 40 h 76"/>
                  <a:gd name="T110" fmla="*/ 61 w 64"/>
                  <a:gd name="T111" fmla="*/ 45 h 76"/>
                  <a:gd name="T112" fmla="*/ 64 w 64"/>
                  <a:gd name="T113" fmla="*/ 55 h 76"/>
                  <a:gd name="T114" fmla="*/ 64 w 64"/>
                  <a:gd name="T115" fmla="*/ 62 h 76"/>
                  <a:gd name="T116" fmla="*/ 61 w 64"/>
                  <a:gd name="T117" fmla="*/ 69 h 76"/>
                  <a:gd name="T118" fmla="*/ 59 w 64"/>
                  <a:gd name="T119" fmla="*/ 71 h 7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4"/>
                  <a:gd name="T181" fmla="*/ 0 h 76"/>
                  <a:gd name="T182" fmla="*/ 64 w 64"/>
                  <a:gd name="T183" fmla="*/ 76 h 7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4" h="76">
                    <a:moveTo>
                      <a:pt x="59" y="76"/>
                    </a:moveTo>
                    <a:lnTo>
                      <a:pt x="59" y="76"/>
                    </a:lnTo>
                    <a:lnTo>
                      <a:pt x="57" y="71"/>
                    </a:lnTo>
                    <a:lnTo>
                      <a:pt x="57" y="66"/>
                    </a:lnTo>
                    <a:lnTo>
                      <a:pt x="54" y="62"/>
                    </a:lnTo>
                    <a:lnTo>
                      <a:pt x="54" y="57"/>
                    </a:lnTo>
                    <a:lnTo>
                      <a:pt x="49" y="52"/>
                    </a:lnTo>
                    <a:lnTo>
                      <a:pt x="49" y="50"/>
                    </a:lnTo>
                    <a:lnTo>
                      <a:pt x="47" y="52"/>
                    </a:lnTo>
                    <a:lnTo>
                      <a:pt x="42" y="52"/>
                    </a:lnTo>
                    <a:lnTo>
                      <a:pt x="40" y="50"/>
                    </a:lnTo>
                    <a:lnTo>
                      <a:pt x="40" y="47"/>
                    </a:lnTo>
                    <a:lnTo>
                      <a:pt x="38" y="47"/>
                    </a:lnTo>
                    <a:lnTo>
                      <a:pt x="38" y="50"/>
                    </a:lnTo>
                    <a:lnTo>
                      <a:pt x="35" y="52"/>
                    </a:lnTo>
                    <a:lnTo>
                      <a:pt x="38" y="55"/>
                    </a:lnTo>
                    <a:lnTo>
                      <a:pt x="38" y="57"/>
                    </a:lnTo>
                    <a:lnTo>
                      <a:pt x="33" y="64"/>
                    </a:lnTo>
                    <a:lnTo>
                      <a:pt x="31" y="62"/>
                    </a:lnTo>
                    <a:lnTo>
                      <a:pt x="28" y="59"/>
                    </a:lnTo>
                    <a:lnTo>
                      <a:pt x="28" y="62"/>
                    </a:lnTo>
                    <a:lnTo>
                      <a:pt x="26" y="62"/>
                    </a:lnTo>
                    <a:lnTo>
                      <a:pt x="23" y="64"/>
                    </a:lnTo>
                    <a:lnTo>
                      <a:pt x="23" y="62"/>
                    </a:lnTo>
                    <a:lnTo>
                      <a:pt x="23" y="64"/>
                    </a:lnTo>
                    <a:lnTo>
                      <a:pt x="19" y="64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2"/>
                    </a:lnTo>
                    <a:lnTo>
                      <a:pt x="14" y="59"/>
                    </a:lnTo>
                    <a:lnTo>
                      <a:pt x="12" y="57"/>
                    </a:lnTo>
                    <a:lnTo>
                      <a:pt x="12" y="55"/>
                    </a:lnTo>
                    <a:lnTo>
                      <a:pt x="12" y="52"/>
                    </a:lnTo>
                    <a:lnTo>
                      <a:pt x="9" y="50"/>
                    </a:lnTo>
                    <a:lnTo>
                      <a:pt x="9" y="47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2" y="43"/>
                    </a:lnTo>
                    <a:lnTo>
                      <a:pt x="9" y="43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3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5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10"/>
                    </a:lnTo>
                    <a:lnTo>
                      <a:pt x="26" y="14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40" y="17"/>
                    </a:lnTo>
                    <a:lnTo>
                      <a:pt x="45" y="17"/>
                    </a:lnTo>
                    <a:lnTo>
                      <a:pt x="49" y="17"/>
                    </a:lnTo>
                    <a:lnTo>
                      <a:pt x="57" y="17"/>
                    </a:lnTo>
                    <a:lnTo>
                      <a:pt x="59" y="19"/>
                    </a:lnTo>
                    <a:lnTo>
                      <a:pt x="57" y="22"/>
                    </a:lnTo>
                    <a:lnTo>
                      <a:pt x="57" y="24"/>
                    </a:lnTo>
                    <a:lnTo>
                      <a:pt x="52" y="29"/>
                    </a:lnTo>
                    <a:lnTo>
                      <a:pt x="49" y="31"/>
                    </a:lnTo>
                    <a:lnTo>
                      <a:pt x="47" y="31"/>
                    </a:lnTo>
                    <a:lnTo>
                      <a:pt x="45" y="33"/>
                    </a:lnTo>
                    <a:lnTo>
                      <a:pt x="42" y="36"/>
                    </a:lnTo>
                    <a:lnTo>
                      <a:pt x="45" y="38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9" y="45"/>
                    </a:lnTo>
                    <a:lnTo>
                      <a:pt x="52" y="47"/>
                    </a:lnTo>
                    <a:lnTo>
                      <a:pt x="52" y="45"/>
                    </a:lnTo>
                    <a:lnTo>
                      <a:pt x="54" y="40"/>
                    </a:lnTo>
                    <a:lnTo>
                      <a:pt x="57" y="38"/>
                    </a:lnTo>
                    <a:lnTo>
                      <a:pt x="59" y="40"/>
                    </a:lnTo>
                    <a:lnTo>
                      <a:pt x="61" y="45"/>
                    </a:lnTo>
                    <a:lnTo>
                      <a:pt x="61" y="47"/>
                    </a:lnTo>
                    <a:lnTo>
                      <a:pt x="64" y="55"/>
                    </a:lnTo>
                    <a:lnTo>
                      <a:pt x="64" y="62"/>
                    </a:lnTo>
                    <a:lnTo>
                      <a:pt x="64" y="69"/>
                    </a:lnTo>
                    <a:lnTo>
                      <a:pt x="61" y="69"/>
                    </a:lnTo>
                    <a:lnTo>
                      <a:pt x="59" y="71"/>
                    </a:lnTo>
                    <a:lnTo>
                      <a:pt x="59" y="76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26" name="Freeform 59"/>
              <p:cNvSpPr>
                <a:spLocks/>
              </p:cNvSpPr>
              <p:nvPr/>
            </p:nvSpPr>
            <p:spPr bwMode="auto">
              <a:xfrm>
                <a:off x="2888" y="2027"/>
                <a:ext cx="40" cy="83"/>
              </a:xfrm>
              <a:custGeom>
                <a:avLst/>
                <a:gdLst>
                  <a:gd name="T0" fmla="*/ 36 w 40"/>
                  <a:gd name="T1" fmla="*/ 7 h 83"/>
                  <a:gd name="T2" fmla="*/ 31 w 40"/>
                  <a:gd name="T3" fmla="*/ 3 h 83"/>
                  <a:gd name="T4" fmla="*/ 29 w 40"/>
                  <a:gd name="T5" fmla="*/ 0 h 83"/>
                  <a:gd name="T6" fmla="*/ 26 w 40"/>
                  <a:gd name="T7" fmla="*/ 0 h 83"/>
                  <a:gd name="T8" fmla="*/ 24 w 40"/>
                  <a:gd name="T9" fmla="*/ 3 h 83"/>
                  <a:gd name="T10" fmla="*/ 24 w 40"/>
                  <a:gd name="T11" fmla="*/ 5 h 83"/>
                  <a:gd name="T12" fmla="*/ 24 w 40"/>
                  <a:gd name="T13" fmla="*/ 7 h 83"/>
                  <a:gd name="T14" fmla="*/ 22 w 40"/>
                  <a:gd name="T15" fmla="*/ 7 h 83"/>
                  <a:gd name="T16" fmla="*/ 22 w 40"/>
                  <a:gd name="T17" fmla="*/ 10 h 83"/>
                  <a:gd name="T18" fmla="*/ 17 w 40"/>
                  <a:gd name="T19" fmla="*/ 12 h 83"/>
                  <a:gd name="T20" fmla="*/ 14 w 40"/>
                  <a:gd name="T21" fmla="*/ 12 h 83"/>
                  <a:gd name="T22" fmla="*/ 10 w 40"/>
                  <a:gd name="T23" fmla="*/ 12 h 83"/>
                  <a:gd name="T24" fmla="*/ 7 w 40"/>
                  <a:gd name="T25" fmla="*/ 14 h 83"/>
                  <a:gd name="T26" fmla="*/ 5 w 40"/>
                  <a:gd name="T27" fmla="*/ 14 h 83"/>
                  <a:gd name="T28" fmla="*/ 5 w 40"/>
                  <a:gd name="T29" fmla="*/ 17 h 83"/>
                  <a:gd name="T30" fmla="*/ 3 w 40"/>
                  <a:gd name="T31" fmla="*/ 17 h 83"/>
                  <a:gd name="T32" fmla="*/ 3 w 40"/>
                  <a:gd name="T33" fmla="*/ 19 h 83"/>
                  <a:gd name="T34" fmla="*/ 0 w 40"/>
                  <a:gd name="T35" fmla="*/ 22 h 83"/>
                  <a:gd name="T36" fmla="*/ 0 w 40"/>
                  <a:gd name="T37" fmla="*/ 26 h 83"/>
                  <a:gd name="T38" fmla="*/ 3 w 40"/>
                  <a:gd name="T39" fmla="*/ 29 h 83"/>
                  <a:gd name="T40" fmla="*/ 5 w 40"/>
                  <a:gd name="T41" fmla="*/ 29 h 83"/>
                  <a:gd name="T42" fmla="*/ 10 w 40"/>
                  <a:gd name="T43" fmla="*/ 38 h 83"/>
                  <a:gd name="T44" fmla="*/ 12 w 40"/>
                  <a:gd name="T45" fmla="*/ 45 h 83"/>
                  <a:gd name="T46" fmla="*/ 14 w 40"/>
                  <a:gd name="T47" fmla="*/ 50 h 83"/>
                  <a:gd name="T48" fmla="*/ 14 w 40"/>
                  <a:gd name="T49" fmla="*/ 57 h 83"/>
                  <a:gd name="T50" fmla="*/ 14 w 40"/>
                  <a:gd name="T51" fmla="*/ 73 h 83"/>
                  <a:gd name="T52" fmla="*/ 14 w 40"/>
                  <a:gd name="T53" fmla="*/ 81 h 83"/>
                  <a:gd name="T54" fmla="*/ 17 w 40"/>
                  <a:gd name="T55" fmla="*/ 83 h 83"/>
                  <a:gd name="T56" fmla="*/ 29 w 40"/>
                  <a:gd name="T57" fmla="*/ 81 h 83"/>
                  <a:gd name="T58" fmla="*/ 26 w 40"/>
                  <a:gd name="T59" fmla="*/ 71 h 83"/>
                  <a:gd name="T60" fmla="*/ 29 w 40"/>
                  <a:gd name="T61" fmla="*/ 64 h 83"/>
                  <a:gd name="T62" fmla="*/ 29 w 40"/>
                  <a:gd name="T63" fmla="*/ 52 h 83"/>
                  <a:gd name="T64" fmla="*/ 33 w 40"/>
                  <a:gd name="T65" fmla="*/ 45 h 83"/>
                  <a:gd name="T66" fmla="*/ 33 w 40"/>
                  <a:gd name="T67" fmla="*/ 38 h 83"/>
                  <a:gd name="T68" fmla="*/ 38 w 40"/>
                  <a:gd name="T69" fmla="*/ 33 h 83"/>
                  <a:gd name="T70" fmla="*/ 40 w 40"/>
                  <a:gd name="T71" fmla="*/ 31 h 83"/>
                  <a:gd name="T72" fmla="*/ 40 w 40"/>
                  <a:gd name="T73" fmla="*/ 31 h 83"/>
                  <a:gd name="T74" fmla="*/ 38 w 40"/>
                  <a:gd name="T75" fmla="*/ 29 h 83"/>
                  <a:gd name="T76" fmla="*/ 40 w 40"/>
                  <a:gd name="T77" fmla="*/ 26 h 83"/>
                  <a:gd name="T78" fmla="*/ 40 w 40"/>
                  <a:gd name="T79" fmla="*/ 26 h 83"/>
                  <a:gd name="T80" fmla="*/ 40 w 40"/>
                  <a:gd name="T81" fmla="*/ 17 h 83"/>
                  <a:gd name="T82" fmla="*/ 38 w 40"/>
                  <a:gd name="T83" fmla="*/ 14 h 83"/>
                  <a:gd name="T84" fmla="*/ 38 w 40"/>
                  <a:gd name="T85" fmla="*/ 10 h 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0"/>
                  <a:gd name="T130" fmla="*/ 0 h 83"/>
                  <a:gd name="T131" fmla="*/ 40 w 40"/>
                  <a:gd name="T132" fmla="*/ 83 h 8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0" h="83">
                    <a:moveTo>
                      <a:pt x="38" y="10"/>
                    </a:moveTo>
                    <a:lnTo>
                      <a:pt x="36" y="7"/>
                    </a:lnTo>
                    <a:lnTo>
                      <a:pt x="36" y="5"/>
                    </a:lnTo>
                    <a:lnTo>
                      <a:pt x="31" y="3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2" y="10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10" y="33"/>
                    </a:lnTo>
                    <a:lnTo>
                      <a:pt x="10" y="38"/>
                    </a:lnTo>
                    <a:lnTo>
                      <a:pt x="12" y="43"/>
                    </a:lnTo>
                    <a:lnTo>
                      <a:pt x="12" y="45"/>
                    </a:lnTo>
                    <a:lnTo>
                      <a:pt x="14" y="48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4" y="57"/>
                    </a:lnTo>
                    <a:lnTo>
                      <a:pt x="14" y="69"/>
                    </a:lnTo>
                    <a:lnTo>
                      <a:pt x="14" y="73"/>
                    </a:lnTo>
                    <a:lnTo>
                      <a:pt x="14" y="76"/>
                    </a:lnTo>
                    <a:lnTo>
                      <a:pt x="14" y="81"/>
                    </a:lnTo>
                    <a:lnTo>
                      <a:pt x="17" y="83"/>
                    </a:lnTo>
                    <a:lnTo>
                      <a:pt x="29" y="81"/>
                    </a:lnTo>
                    <a:lnTo>
                      <a:pt x="26" y="71"/>
                    </a:lnTo>
                    <a:lnTo>
                      <a:pt x="26" y="69"/>
                    </a:lnTo>
                    <a:lnTo>
                      <a:pt x="29" y="64"/>
                    </a:lnTo>
                    <a:lnTo>
                      <a:pt x="29" y="57"/>
                    </a:lnTo>
                    <a:lnTo>
                      <a:pt x="29" y="52"/>
                    </a:lnTo>
                    <a:lnTo>
                      <a:pt x="29" y="50"/>
                    </a:lnTo>
                    <a:lnTo>
                      <a:pt x="33" y="45"/>
                    </a:lnTo>
                    <a:lnTo>
                      <a:pt x="33" y="40"/>
                    </a:lnTo>
                    <a:lnTo>
                      <a:pt x="33" y="38"/>
                    </a:lnTo>
                    <a:lnTo>
                      <a:pt x="36" y="36"/>
                    </a:lnTo>
                    <a:lnTo>
                      <a:pt x="38" y="33"/>
                    </a:lnTo>
                    <a:lnTo>
                      <a:pt x="38" y="31"/>
                    </a:lnTo>
                    <a:lnTo>
                      <a:pt x="40" y="31"/>
                    </a:lnTo>
                    <a:lnTo>
                      <a:pt x="38" y="29"/>
                    </a:lnTo>
                    <a:lnTo>
                      <a:pt x="38" y="26"/>
                    </a:lnTo>
                    <a:lnTo>
                      <a:pt x="40" y="26"/>
                    </a:lnTo>
                    <a:lnTo>
                      <a:pt x="40" y="22"/>
                    </a:lnTo>
                    <a:lnTo>
                      <a:pt x="40" y="17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27" name="Freeform 60"/>
              <p:cNvSpPr>
                <a:spLocks/>
              </p:cNvSpPr>
              <p:nvPr/>
            </p:nvSpPr>
            <p:spPr bwMode="auto">
              <a:xfrm>
                <a:off x="2888" y="2027"/>
                <a:ext cx="40" cy="83"/>
              </a:xfrm>
              <a:custGeom>
                <a:avLst/>
                <a:gdLst>
                  <a:gd name="T0" fmla="*/ 36 w 40"/>
                  <a:gd name="T1" fmla="*/ 7 h 83"/>
                  <a:gd name="T2" fmla="*/ 31 w 40"/>
                  <a:gd name="T3" fmla="*/ 3 h 83"/>
                  <a:gd name="T4" fmla="*/ 29 w 40"/>
                  <a:gd name="T5" fmla="*/ 0 h 83"/>
                  <a:gd name="T6" fmla="*/ 26 w 40"/>
                  <a:gd name="T7" fmla="*/ 0 h 83"/>
                  <a:gd name="T8" fmla="*/ 24 w 40"/>
                  <a:gd name="T9" fmla="*/ 3 h 83"/>
                  <a:gd name="T10" fmla="*/ 24 w 40"/>
                  <a:gd name="T11" fmla="*/ 5 h 83"/>
                  <a:gd name="T12" fmla="*/ 24 w 40"/>
                  <a:gd name="T13" fmla="*/ 7 h 83"/>
                  <a:gd name="T14" fmla="*/ 22 w 40"/>
                  <a:gd name="T15" fmla="*/ 7 h 83"/>
                  <a:gd name="T16" fmla="*/ 22 w 40"/>
                  <a:gd name="T17" fmla="*/ 10 h 83"/>
                  <a:gd name="T18" fmla="*/ 17 w 40"/>
                  <a:gd name="T19" fmla="*/ 12 h 83"/>
                  <a:gd name="T20" fmla="*/ 14 w 40"/>
                  <a:gd name="T21" fmla="*/ 12 h 83"/>
                  <a:gd name="T22" fmla="*/ 10 w 40"/>
                  <a:gd name="T23" fmla="*/ 12 h 83"/>
                  <a:gd name="T24" fmla="*/ 7 w 40"/>
                  <a:gd name="T25" fmla="*/ 14 h 83"/>
                  <a:gd name="T26" fmla="*/ 5 w 40"/>
                  <a:gd name="T27" fmla="*/ 14 h 83"/>
                  <a:gd name="T28" fmla="*/ 5 w 40"/>
                  <a:gd name="T29" fmla="*/ 17 h 83"/>
                  <a:gd name="T30" fmla="*/ 3 w 40"/>
                  <a:gd name="T31" fmla="*/ 17 h 83"/>
                  <a:gd name="T32" fmla="*/ 3 w 40"/>
                  <a:gd name="T33" fmla="*/ 19 h 83"/>
                  <a:gd name="T34" fmla="*/ 0 w 40"/>
                  <a:gd name="T35" fmla="*/ 22 h 83"/>
                  <a:gd name="T36" fmla="*/ 0 w 40"/>
                  <a:gd name="T37" fmla="*/ 26 h 83"/>
                  <a:gd name="T38" fmla="*/ 3 w 40"/>
                  <a:gd name="T39" fmla="*/ 29 h 83"/>
                  <a:gd name="T40" fmla="*/ 5 w 40"/>
                  <a:gd name="T41" fmla="*/ 29 h 83"/>
                  <a:gd name="T42" fmla="*/ 10 w 40"/>
                  <a:gd name="T43" fmla="*/ 38 h 83"/>
                  <a:gd name="T44" fmla="*/ 12 w 40"/>
                  <a:gd name="T45" fmla="*/ 45 h 83"/>
                  <a:gd name="T46" fmla="*/ 14 w 40"/>
                  <a:gd name="T47" fmla="*/ 50 h 83"/>
                  <a:gd name="T48" fmla="*/ 14 w 40"/>
                  <a:gd name="T49" fmla="*/ 57 h 83"/>
                  <a:gd name="T50" fmla="*/ 14 w 40"/>
                  <a:gd name="T51" fmla="*/ 73 h 83"/>
                  <a:gd name="T52" fmla="*/ 14 w 40"/>
                  <a:gd name="T53" fmla="*/ 81 h 83"/>
                  <a:gd name="T54" fmla="*/ 17 w 40"/>
                  <a:gd name="T55" fmla="*/ 83 h 83"/>
                  <a:gd name="T56" fmla="*/ 29 w 40"/>
                  <a:gd name="T57" fmla="*/ 81 h 83"/>
                  <a:gd name="T58" fmla="*/ 26 w 40"/>
                  <a:gd name="T59" fmla="*/ 71 h 83"/>
                  <a:gd name="T60" fmla="*/ 29 w 40"/>
                  <a:gd name="T61" fmla="*/ 64 h 83"/>
                  <a:gd name="T62" fmla="*/ 29 w 40"/>
                  <a:gd name="T63" fmla="*/ 52 h 83"/>
                  <a:gd name="T64" fmla="*/ 33 w 40"/>
                  <a:gd name="T65" fmla="*/ 45 h 83"/>
                  <a:gd name="T66" fmla="*/ 33 w 40"/>
                  <a:gd name="T67" fmla="*/ 38 h 83"/>
                  <a:gd name="T68" fmla="*/ 38 w 40"/>
                  <a:gd name="T69" fmla="*/ 33 h 83"/>
                  <a:gd name="T70" fmla="*/ 40 w 40"/>
                  <a:gd name="T71" fmla="*/ 31 h 83"/>
                  <a:gd name="T72" fmla="*/ 40 w 40"/>
                  <a:gd name="T73" fmla="*/ 31 h 83"/>
                  <a:gd name="T74" fmla="*/ 38 w 40"/>
                  <a:gd name="T75" fmla="*/ 29 h 83"/>
                  <a:gd name="T76" fmla="*/ 40 w 40"/>
                  <a:gd name="T77" fmla="*/ 26 h 83"/>
                  <a:gd name="T78" fmla="*/ 40 w 40"/>
                  <a:gd name="T79" fmla="*/ 26 h 83"/>
                  <a:gd name="T80" fmla="*/ 40 w 40"/>
                  <a:gd name="T81" fmla="*/ 17 h 83"/>
                  <a:gd name="T82" fmla="*/ 38 w 40"/>
                  <a:gd name="T83" fmla="*/ 14 h 83"/>
                  <a:gd name="T84" fmla="*/ 38 w 40"/>
                  <a:gd name="T85" fmla="*/ 10 h 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0"/>
                  <a:gd name="T130" fmla="*/ 0 h 83"/>
                  <a:gd name="T131" fmla="*/ 40 w 40"/>
                  <a:gd name="T132" fmla="*/ 83 h 8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0" h="83">
                    <a:moveTo>
                      <a:pt x="38" y="10"/>
                    </a:moveTo>
                    <a:lnTo>
                      <a:pt x="36" y="7"/>
                    </a:lnTo>
                    <a:lnTo>
                      <a:pt x="36" y="5"/>
                    </a:lnTo>
                    <a:lnTo>
                      <a:pt x="31" y="3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2" y="10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10" y="33"/>
                    </a:lnTo>
                    <a:lnTo>
                      <a:pt x="10" y="38"/>
                    </a:lnTo>
                    <a:lnTo>
                      <a:pt x="12" y="43"/>
                    </a:lnTo>
                    <a:lnTo>
                      <a:pt x="12" y="45"/>
                    </a:lnTo>
                    <a:lnTo>
                      <a:pt x="14" y="48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4" y="57"/>
                    </a:lnTo>
                    <a:lnTo>
                      <a:pt x="14" y="69"/>
                    </a:lnTo>
                    <a:lnTo>
                      <a:pt x="14" y="73"/>
                    </a:lnTo>
                    <a:lnTo>
                      <a:pt x="14" y="76"/>
                    </a:lnTo>
                    <a:lnTo>
                      <a:pt x="14" y="81"/>
                    </a:lnTo>
                    <a:lnTo>
                      <a:pt x="17" y="83"/>
                    </a:lnTo>
                    <a:lnTo>
                      <a:pt x="29" y="81"/>
                    </a:lnTo>
                    <a:lnTo>
                      <a:pt x="26" y="71"/>
                    </a:lnTo>
                    <a:lnTo>
                      <a:pt x="26" y="69"/>
                    </a:lnTo>
                    <a:lnTo>
                      <a:pt x="29" y="64"/>
                    </a:lnTo>
                    <a:lnTo>
                      <a:pt x="29" y="57"/>
                    </a:lnTo>
                    <a:lnTo>
                      <a:pt x="29" y="52"/>
                    </a:lnTo>
                    <a:lnTo>
                      <a:pt x="29" y="50"/>
                    </a:lnTo>
                    <a:lnTo>
                      <a:pt x="33" y="45"/>
                    </a:lnTo>
                    <a:lnTo>
                      <a:pt x="33" y="40"/>
                    </a:lnTo>
                    <a:lnTo>
                      <a:pt x="33" y="38"/>
                    </a:lnTo>
                    <a:lnTo>
                      <a:pt x="36" y="36"/>
                    </a:lnTo>
                    <a:lnTo>
                      <a:pt x="38" y="33"/>
                    </a:lnTo>
                    <a:lnTo>
                      <a:pt x="38" y="31"/>
                    </a:lnTo>
                    <a:lnTo>
                      <a:pt x="40" y="31"/>
                    </a:lnTo>
                    <a:lnTo>
                      <a:pt x="38" y="29"/>
                    </a:lnTo>
                    <a:lnTo>
                      <a:pt x="38" y="26"/>
                    </a:lnTo>
                    <a:lnTo>
                      <a:pt x="40" y="26"/>
                    </a:lnTo>
                    <a:lnTo>
                      <a:pt x="40" y="22"/>
                    </a:lnTo>
                    <a:lnTo>
                      <a:pt x="40" y="17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8" y="1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28" name="Freeform 61"/>
              <p:cNvSpPr>
                <a:spLocks/>
              </p:cNvSpPr>
              <p:nvPr/>
            </p:nvSpPr>
            <p:spPr bwMode="auto">
              <a:xfrm>
                <a:off x="2997" y="2162"/>
                <a:ext cx="73" cy="85"/>
              </a:xfrm>
              <a:custGeom>
                <a:avLst/>
                <a:gdLst>
                  <a:gd name="T0" fmla="*/ 28 w 73"/>
                  <a:gd name="T1" fmla="*/ 80 h 85"/>
                  <a:gd name="T2" fmla="*/ 24 w 73"/>
                  <a:gd name="T3" fmla="*/ 76 h 85"/>
                  <a:gd name="T4" fmla="*/ 12 w 73"/>
                  <a:gd name="T5" fmla="*/ 64 h 85"/>
                  <a:gd name="T6" fmla="*/ 7 w 73"/>
                  <a:gd name="T7" fmla="*/ 59 h 85"/>
                  <a:gd name="T8" fmla="*/ 2 w 73"/>
                  <a:gd name="T9" fmla="*/ 52 h 85"/>
                  <a:gd name="T10" fmla="*/ 0 w 73"/>
                  <a:gd name="T11" fmla="*/ 42 h 85"/>
                  <a:gd name="T12" fmla="*/ 0 w 73"/>
                  <a:gd name="T13" fmla="*/ 40 h 85"/>
                  <a:gd name="T14" fmla="*/ 2 w 73"/>
                  <a:gd name="T15" fmla="*/ 38 h 85"/>
                  <a:gd name="T16" fmla="*/ 5 w 73"/>
                  <a:gd name="T17" fmla="*/ 33 h 85"/>
                  <a:gd name="T18" fmla="*/ 7 w 73"/>
                  <a:gd name="T19" fmla="*/ 28 h 85"/>
                  <a:gd name="T20" fmla="*/ 9 w 73"/>
                  <a:gd name="T21" fmla="*/ 31 h 85"/>
                  <a:gd name="T22" fmla="*/ 14 w 73"/>
                  <a:gd name="T23" fmla="*/ 28 h 85"/>
                  <a:gd name="T24" fmla="*/ 9 w 73"/>
                  <a:gd name="T25" fmla="*/ 28 h 85"/>
                  <a:gd name="T26" fmla="*/ 7 w 73"/>
                  <a:gd name="T27" fmla="*/ 26 h 85"/>
                  <a:gd name="T28" fmla="*/ 7 w 73"/>
                  <a:gd name="T29" fmla="*/ 24 h 85"/>
                  <a:gd name="T30" fmla="*/ 9 w 73"/>
                  <a:gd name="T31" fmla="*/ 21 h 85"/>
                  <a:gd name="T32" fmla="*/ 14 w 73"/>
                  <a:gd name="T33" fmla="*/ 16 h 85"/>
                  <a:gd name="T34" fmla="*/ 33 w 73"/>
                  <a:gd name="T35" fmla="*/ 16 h 85"/>
                  <a:gd name="T36" fmla="*/ 31 w 73"/>
                  <a:gd name="T37" fmla="*/ 5 h 85"/>
                  <a:gd name="T38" fmla="*/ 35 w 73"/>
                  <a:gd name="T39" fmla="*/ 0 h 85"/>
                  <a:gd name="T40" fmla="*/ 45 w 73"/>
                  <a:gd name="T41" fmla="*/ 0 h 85"/>
                  <a:gd name="T42" fmla="*/ 57 w 73"/>
                  <a:gd name="T43" fmla="*/ 2 h 85"/>
                  <a:gd name="T44" fmla="*/ 57 w 73"/>
                  <a:gd name="T45" fmla="*/ 5 h 85"/>
                  <a:gd name="T46" fmla="*/ 57 w 73"/>
                  <a:gd name="T47" fmla="*/ 14 h 85"/>
                  <a:gd name="T48" fmla="*/ 64 w 73"/>
                  <a:gd name="T49" fmla="*/ 9 h 85"/>
                  <a:gd name="T50" fmla="*/ 73 w 73"/>
                  <a:gd name="T51" fmla="*/ 14 h 85"/>
                  <a:gd name="T52" fmla="*/ 68 w 73"/>
                  <a:gd name="T53" fmla="*/ 28 h 85"/>
                  <a:gd name="T54" fmla="*/ 68 w 73"/>
                  <a:gd name="T55" fmla="*/ 35 h 85"/>
                  <a:gd name="T56" fmla="*/ 71 w 73"/>
                  <a:gd name="T57" fmla="*/ 45 h 85"/>
                  <a:gd name="T58" fmla="*/ 71 w 73"/>
                  <a:gd name="T59" fmla="*/ 59 h 85"/>
                  <a:gd name="T60" fmla="*/ 66 w 73"/>
                  <a:gd name="T61" fmla="*/ 64 h 85"/>
                  <a:gd name="T62" fmla="*/ 54 w 73"/>
                  <a:gd name="T63" fmla="*/ 59 h 85"/>
                  <a:gd name="T64" fmla="*/ 50 w 73"/>
                  <a:gd name="T65" fmla="*/ 57 h 85"/>
                  <a:gd name="T66" fmla="*/ 45 w 73"/>
                  <a:gd name="T67" fmla="*/ 61 h 85"/>
                  <a:gd name="T68" fmla="*/ 38 w 73"/>
                  <a:gd name="T69" fmla="*/ 66 h 85"/>
                  <a:gd name="T70" fmla="*/ 35 w 73"/>
                  <a:gd name="T71" fmla="*/ 71 h 85"/>
                  <a:gd name="T72" fmla="*/ 38 w 73"/>
                  <a:gd name="T73" fmla="*/ 78 h 85"/>
                  <a:gd name="T74" fmla="*/ 35 w 73"/>
                  <a:gd name="T75" fmla="*/ 78 h 85"/>
                  <a:gd name="T76" fmla="*/ 31 w 73"/>
                  <a:gd name="T77" fmla="*/ 80 h 8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"/>
                  <a:gd name="T118" fmla="*/ 0 h 85"/>
                  <a:gd name="T119" fmla="*/ 73 w 73"/>
                  <a:gd name="T120" fmla="*/ 85 h 8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" h="85">
                    <a:moveTo>
                      <a:pt x="31" y="85"/>
                    </a:moveTo>
                    <a:lnTo>
                      <a:pt x="28" y="80"/>
                    </a:lnTo>
                    <a:lnTo>
                      <a:pt x="26" y="78"/>
                    </a:lnTo>
                    <a:lnTo>
                      <a:pt x="24" y="76"/>
                    </a:lnTo>
                    <a:lnTo>
                      <a:pt x="14" y="66"/>
                    </a:lnTo>
                    <a:lnTo>
                      <a:pt x="12" y="64"/>
                    </a:lnTo>
                    <a:lnTo>
                      <a:pt x="9" y="61"/>
                    </a:lnTo>
                    <a:lnTo>
                      <a:pt x="7" y="59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2" y="47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33"/>
                    </a:lnTo>
                    <a:lnTo>
                      <a:pt x="5" y="28"/>
                    </a:lnTo>
                    <a:lnTo>
                      <a:pt x="7" y="28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9" y="28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14" y="16"/>
                    </a:lnTo>
                    <a:lnTo>
                      <a:pt x="33" y="16"/>
                    </a:lnTo>
                    <a:lnTo>
                      <a:pt x="31" y="12"/>
                    </a:lnTo>
                    <a:lnTo>
                      <a:pt x="31" y="5"/>
                    </a:lnTo>
                    <a:lnTo>
                      <a:pt x="33" y="2"/>
                    </a:lnTo>
                    <a:lnTo>
                      <a:pt x="35" y="0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7" y="5"/>
                    </a:lnTo>
                    <a:lnTo>
                      <a:pt x="57" y="9"/>
                    </a:lnTo>
                    <a:lnTo>
                      <a:pt x="57" y="14"/>
                    </a:lnTo>
                    <a:lnTo>
                      <a:pt x="59" y="16"/>
                    </a:lnTo>
                    <a:lnTo>
                      <a:pt x="64" y="9"/>
                    </a:lnTo>
                    <a:lnTo>
                      <a:pt x="71" y="12"/>
                    </a:lnTo>
                    <a:lnTo>
                      <a:pt x="73" y="14"/>
                    </a:lnTo>
                    <a:lnTo>
                      <a:pt x="73" y="19"/>
                    </a:lnTo>
                    <a:lnTo>
                      <a:pt x="68" y="28"/>
                    </a:lnTo>
                    <a:lnTo>
                      <a:pt x="68" y="31"/>
                    </a:lnTo>
                    <a:lnTo>
                      <a:pt x="68" y="35"/>
                    </a:lnTo>
                    <a:lnTo>
                      <a:pt x="73" y="42"/>
                    </a:lnTo>
                    <a:lnTo>
                      <a:pt x="71" y="45"/>
                    </a:lnTo>
                    <a:lnTo>
                      <a:pt x="71" y="50"/>
                    </a:lnTo>
                    <a:lnTo>
                      <a:pt x="71" y="59"/>
                    </a:lnTo>
                    <a:lnTo>
                      <a:pt x="68" y="61"/>
                    </a:lnTo>
                    <a:lnTo>
                      <a:pt x="66" y="64"/>
                    </a:lnTo>
                    <a:lnTo>
                      <a:pt x="61" y="59"/>
                    </a:lnTo>
                    <a:lnTo>
                      <a:pt x="54" y="59"/>
                    </a:lnTo>
                    <a:lnTo>
                      <a:pt x="52" y="57"/>
                    </a:lnTo>
                    <a:lnTo>
                      <a:pt x="50" y="57"/>
                    </a:lnTo>
                    <a:lnTo>
                      <a:pt x="47" y="59"/>
                    </a:lnTo>
                    <a:lnTo>
                      <a:pt x="45" y="61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5" y="66"/>
                    </a:lnTo>
                    <a:lnTo>
                      <a:pt x="35" y="71"/>
                    </a:lnTo>
                    <a:lnTo>
                      <a:pt x="38" y="73"/>
                    </a:lnTo>
                    <a:lnTo>
                      <a:pt x="38" y="78"/>
                    </a:lnTo>
                    <a:lnTo>
                      <a:pt x="35" y="78"/>
                    </a:lnTo>
                    <a:lnTo>
                      <a:pt x="33" y="78"/>
                    </a:lnTo>
                    <a:lnTo>
                      <a:pt x="31" y="80"/>
                    </a:lnTo>
                    <a:lnTo>
                      <a:pt x="31" y="8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29" name="Freeform 62"/>
              <p:cNvSpPr>
                <a:spLocks/>
              </p:cNvSpPr>
              <p:nvPr/>
            </p:nvSpPr>
            <p:spPr bwMode="auto">
              <a:xfrm>
                <a:off x="2997" y="2162"/>
                <a:ext cx="73" cy="85"/>
              </a:xfrm>
              <a:custGeom>
                <a:avLst/>
                <a:gdLst>
                  <a:gd name="T0" fmla="*/ 28 w 73"/>
                  <a:gd name="T1" fmla="*/ 80 h 85"/>
                  <a:gd name="T2" fmla="*/ 24 w 73"/>
                  <a:gd name="T3" fmla="*/ 76 h 85"/>
                  <a:gd name="T4" fmla="*/ 12 w 73"/>
                  <a:gd name="T5" fmla="*/ 64 h 85"/>
                  <a:gd name="T6" fmla="*/ 7 w 73"/>
                  <a:gd name="T7" fmla="*/ 59 h 85"/>
                  <a:gd name="T8" fmla="*/ 2 w 73"/>
                  <a:gd name="T9" fmla="*/ 52 h 85"/>
                  <a:gd name="T10" fmla="*/ 0 w 73"/>
                  <a:gd name="T11" fmla="*/ 42 h 85"/>
                  <a:gd name="T12" fmla="*/ 0 w 73"/>
                  <a:gd name="T13" fmla="*/ 40 h 85"/>
                  <a:gd name="T14" fmla="*/ 2 w 73"/>
                  <a:gd name="T15" fmla="*/ 38 h 85"/>
                  <a:gd name="T16" fmla="*/ 5 w 73"/>
                  <a:gd name="T17" fmla="*/ 33 h 85"/>
                  <a:gd name="T18" fmla="*/ 7 w 73"/>
                  <a:gd name="T19" fmla="*/ 28 h 85"/>
                  <a:gd name="T20" fmla="*/ 9 w 73"/>
                  <a:gd name="T21" fmla="*/ 31 h 85"/>
                  <a:gd name="T22" fmla="*/ 14 w 73"/>
                  <a:gd name="T23" fmla="*/ 28 h 85"/>
                  <a:gd name="T24" fmla="*/ 9 w 73"/>
                  <a:gd name="T25" fmla="*/ 28 h 85"/>
                  <a:gd name="T26" fmla="*/ 7 w 73"/>
                  <a:gd name="T27" fmla="*/ 26 h 85"/>
                  <a:gd name="T28" fmla="*/ 7 w 73"/>
                  <a:gd name="T29" fmla="*/ 24 h 85"/>
                  <a:gd name="T30" fmla="*/ 9 w 73"/>
                  <a:gd name="T31" fmla="*/ 21 h 85"/>
                  <a:gd name="T32" fmla="*/ 14 w 73"/>
                  <a:gd name="T33" fmla="*/ 16 h 85"/>
                  <a:gd name="T34" fmla="*/ 33 w 73"/>
                  <a:gd name="T35" fmla="*/ 16 h 85"/>
                  <a:gd name="T36" fmla="*/ 31 w 73"/>
                  <a:gd name="T37" fmla="*/ 5 h 85"/>
                  <a:gd name="T38" fmla="*/ 35 w 73"/>
                  <a:gd name="T39" fmla="*/ 0 h 85"/>
                  <a:gd name="T40" fmla="*/ 45 w 73"/>
                  <a:gd name="T41" fmla="*/ 0 h 85"/>
                  <a:gd name="T42" fmla="*/ 57 w 73"/>
                  <a:gd name="T43" fmla="*/ 2 h 85"/>
                  <a:gd name="T44" fmla="*/ 57 w 73"/>
                  <a:gd name="T45" fmla="*/ 5 h 85"/>
                  <a:gd name="T46" fmla="*/ 57 w 73"/>
                  <a:gd name="T47" fmla="*/ 14 h 85"/>
                  <a:gd name="T48" fmla="*/ 64 w 73"/>
                  <a:gd name="T49" fmla="*/ 9 h 85"/>
                  <a:gd name="T50" fmla="*/ 73 w 73"/>
                  <a:gd name="T51" fmla="*/ 14 h 85"/>
                  <a:gd name="T52" fmla="*/ 68 w 73"/>
                  <a:gd name="T53" fmla="*/ 28 h 85"/>
                  <a:gd name="T54" fmla="*/ 68 w 73"/>
                  <a:gd name="T55" fmla="*/ 35 h 85"/>
                  <a:gd name="T56" fmla="*/ 71 w 73"/>
                  <a:gd name="T57" fmla="*/ 45 h 85"/>
                  <a:gd name="T58" fmla="*/ 71 w 73"/>
                  <a:gd name="T59" fmla="*/ 59 h 85"/>
                  <a:gd name="T60" fmla="*/ 66 w 73"/>
                  <a:gd name="T61" fmla="*/ 64 h 85"/>
                  <a:gd name="T62" fmla="*/ 54 w 73"/>
                  <a:gd name="T63" fmla="*/ 59 h 85"/>
                  <a:gd name="T64" fmla="*/ 50 w 73"/>
                  <a:gd name="T65" fmla="*/ 57 h 85"/>
                  <a:gd name="T66" fmla="*/ 45 w 73"/>
                  <a:gd name="T67" fmla="*/ 61 h 85"/>
                  <a:gd name="T68" fmla="*/ 38 w 73"/>
                  <a:gd name="T69" fmla="*/ 66 h 85"/>
                  <a:gd name="T70" fmla="*/ 35 w 73"/>
                  <a:gd name="T71" fmla="*/ 71 h 85"/>
                  <a:gd name="T72" fmla="*/ 38 w 73"/>
                  <a:gd name="T73" fmla="*/ 78 h 85"/>
                  <a:gd name="T74" fmla="*/ 35 w 73"/>
                  <a:gd name="T75" fmla="*/ 78 h 85"/>
                  <a:gd name="T76" fmla="*/ 31 w 73"/>
                  <a:gd name="T77" fmla="*/ 80 h 8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"/>
                  <a:gd name="T118" fmla="*/ 0 h 85"/>
                  <a:gd name="T119" fmla="*/ 73 w 73"/>
                  <a:gd name="T120" fmla="*/ 85 h 8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" h="85">
                    <a:moveTo>
                      <a:pt x="31" y="85"/>
                    </a:moveTo>
                    <a:lnTo>
                      <a:pt x="28" y="80"/>
                    </a:lnTo>
                    <a:lnTo>
                      <a:pt x="26" y="78"/>
                    </a:lnTo>
                    <a:lnTo>
                      <a:pt x="24" y="76"/>
                    </a:lnTo>
                    <a:lnTo>
                      <a:pt x="14" y="66"/>
                    </a:lnTo>
                    <a:lnTo>
                      <a:pt x="12" y="64"/>
                    </a:lnTo>
                    <a:lnTo>
                      <a:pt x="9" y="61"/>
                    </a:lnTo>
                    <a:lnTo>
                      <a:pt x="7" y="59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2" y="47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33"/>
                    </a:lnTo>
                    <a:lnTo>
                      <a:pt x="5" y="28"/>
                    </a:lnTo>
                    <a:lnTo>
                      <a:pt x="7" y="28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9" y="28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14" y="16"/>
                    </a:lnTo>
                    <a:lnTo>
                      <a:pt x="33" y="16"/>
                    </a:lnTo>
                    <a:lnTo>
                      <a:pt x="31" y="12"/>
                    </a:lnTo>
                    <a:lnTo>
                      <a:pt x="31" y="5"/>
                    </a:lnTo>
                    <a:lnTo>
                      <a:pt x="33" y="2"/>
                    </a:lnTo>
                    <a:lnTo>
                      <a:pt x="35" y="0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7" y="5"/>
                    </a:lnTo>
                    <a:lnTo>
                      <a:pt x="57" y="9"/>
                    </a:lnTo>
                    <a:lnTo>
                      <a:pt x="57" y="14"/>
                    </a:lnTo>
                    <a:lnTo>
                      <a:pt x="59" y="16"/>
                    </a:lnTo>
                    <a:lnTo>
                      <a:pt x="64" y="9"/>
                    </a:lnTo>
                    <a:lnTo>
                      <a:pt x="71" y="12"/>
                    </a:lnTo>
                    <a:lnTo>
                      <a:pt x="73" y="14"/>
                    </a:lnTo>
                    <a:lnTo>
                      <a:pt x="73" y="19"/>
                    </a:lnTo>
                    <a:lnTo>
                      <a:pt x="68" y="28"/>
                    </a:lnTo>
                    <a:lnTo>
                      <a:pt x="68" y="31"/>
                    </a:lnTo>
                    <a:lnTo>
                      <a:pt x="68" y="35"/>
                    </a:lnTo>
                    <a:lnTo>
                      <a:pt x="73" y="42"/>
                    </a:lnTo>
                    <a:lnTo>
                      <a:pt x="71" y="45"/>
                    </a:lnTo>
                    <a:lnTo>
                      <a:pt x="71" y="50"/>
                    </a:lnTo>
                    <a:lnTo>
                      <a:pt x="71" y="59"/>
                    </a:lnTo>
                    <a:lnTo>
                      <a:pt x="68" y="61"/>
                    </a:lnTo>
                    <a:lnTo>
                      <a:pt x="66" y="64"/>
                    </a:lnTo>
                    <a:lnTo>
                      <a:pt x="61" y="59"/>
                    </a:lnTo>
                    <a:lnTo>
                      <a:pt x="54" y="59"/>
                    </a:lnTo>
                    <a:lnTo>
                      <a:pt x="52" y="57"/>
                    </a:lnTo>
                    <a:lnTo>
                      <a:pt x="50" y="57"/>
                    </a:lnTo>
                    <a:lnTo>
                      <a:pt x="47" y="59"/>
                    </a:lnTo>
                    <a:lnTo>
                      <a:pt x="45" y="61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5" y="66"/>
                    </a:lnTo>
                    <a:lnTo>
                      <a:pt x="35" y="71"/>
                    </a:lnTo>
                    <a:lnTo>
                      <a:pt x="38" y="73"/>
                    </a:lnTo>
                    <a:lnTo>
                      <a:pt x="38" y="78"/>
                    </a:lnTo>
                    <a:lnTo>
                      <a:pt x="35" y="78"/>
                    </a:lnTo>
                    <a:lnTo>
                      <a:pt x="33" y="78"/>
                    </a:lnTo>
                    <a:lnTo>
                      <a:pt x="31" y="80"/>
                    </a:lnTo>
                    <a:lnTo>
                      <a:pt x="31" y="8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30" name="Freeform 63"/>
              <p:cNvSpPr>
                <a:spLocks/>
              </p:cNvSpPr>
              <p:nvPr/>
            </p:nvSpPr>
            <p:spPr bwMode="auto">
              <a:xfrm>
                <a:off x="3321" y="1994"/>
                <a:ext cx="200" cy="151"/>
              </a:xfrm>
              <a:custGeom>
                <a:avLst/>
                <a:gdLst>
                  <a:gd name="T0" fmla="*/ 42 w 200"/>
                  <a:gd name="T1" fmla="*/ 26 h 151"/>
                  <a:gd name="T2" fmla="*/ 35 w 200"/>
                  <a:gd name="T3" fmla="*/ 31 h 151"/>
                  <a:gd name="T4" fmla="*/ 26 w 200"/>
                  <a:gd name="T5" fmla="*/ 52 h 151"/>
                  <a:gd name="T6" fmla="*/ 18 w 200"/>
                  <a:gd name="T7" fmla="*/ 55 h 151"/>
                  <a:gd name="T8" fmla="*/ 16 w 200"/>
                  <a:gd name="T9" fmla="*/ 59 h 151"/>
                  <a:gd name="T10" fmla="*/ 16 w 200"/>
                  <a:gd name="T11" fmla="*/ 66 h 151"/>
                  <a:gd name="T12" fmla="*/ 14 w 200"/>
                  <a:gd name="T13" fmla="*/ 83 h 151"/>
                  <a:gd name="T14" fmla="*/ 4 w 200"/>
                  <a:gd name="T15" fmla="*/ 85 h 151"/>
                  <a:gd name="T16" fmla="*/ 0 w 200"/>
                  <a:gd name="T17" fmla="*/ 92 h 151"/>
                  <a:gd name="T18" fmla="*/ 2 w 200"/>
                  <a:gd name="T19" fmla="*/ 95 h 151"/>
                  <a:gd name="T20" fmla="*/ 9 w 200"/>
                  <a:gd name="T21" fmla="*/ 97 h 151"/>
                  <a:gd name="T22" fmla="*/ 14 w 200"/>
                  <a:gd name="T23" fmla="*/ 102 h 151"/>
                  <a:gd name="T24" fmla="*/ 23 w 200"/>
                  <a:gd name="T25" fmla="*/ 109 h 151"/>
                  <a:gd name="T26" fmla="*/ 28 w 200"/>
                  <a:gd name="T27" fmla="*/ 121 h 151"/>
                  <a:gd name="T28" fmla="*/ 35 w 200"/>
                  <a:gd name="T29" fmla="*/ 125 h 151"/>
                  <a:gd name="T30" fmla="*/ 37 w 200"/>
                  <a:gd name="T31" fmla="*/ 132 h 151"/>
                  <a:gd name="T32" fmla="*/ 44 w 200"/>
                  <a:gd name="T33" fmla="*/ 137 h 151"/>
                  <a:gd name="T34" fmla="*/ 61 w 200"/>
                  <a:gd name="T35" fmla="*/ 147 h 151"/>
                  <a:gd name="T36" fmla="*/ 73 w 200"/>
                  <a:gd name="T37" fmla="*/ 151 h 151"/>
                  <a:gd name="T38" fmla="*/ 89 w 200"/>
                  <a:gd name="T39" fmla="*/ 149 h 151"/>
                  <a:gd name="T40" fmla="*/ 104 w 200"/>
                  <a:gd name="T41" fmla="*/ 142 h 151"/>
                  <a:gd name="T42" fmla="*/ 118 w 200"/>
                  <a:gd name="T43" fmla="*/ 147 h 151"/>
                  <a:gd name="T44" fmla="*/ 122 w 200"/>
                  <a:gd name="T45" fmla="*/ 144 h 151"/>
                  <a:gd name="T46" fmla="*/ 137 w 200"/>
                  <a:gd name="T47" fmla="*/ 135 h 151"/>
                  <a:gd name="T48" fmla="*/ 160 w 200"/>
                  <a:gd name="T49" fmla="*/ 132 h 151"/>
                  <a:gd name="T50" fmla="*/ 200 w 200"/>
                  <a:gd name="T51" fmla="*/ 92 h 151"/>
                  <a:gd name="T52" fmla="*/ 167 w 200"/>
                  <a:gd name="T53" fmla="*/ 83 h 151"/>
                  <a:gd name="T54" fmla="*/ 141 w 200"/>
                  <a:gd name="T55" fmla="*/ 71 h 151"/>
                  <a:gd name="T56" fmla="*/ 137 w 200"/>
                  <a:gd name="T57" fmla="*/ 66 h 151"/>
                  <a:gd name="T58" fmla="*/ 134 w 200"/>
                  <a:gd name="T59" fmla="*/ 64 h 151"/>
                  <a:gd name="T60" fmla="*/ 132 w 200"/>
                  <a:gd name="T61" fmla="*/ 55 h 151"/>
                  <a:gd name="T62" fmla="*/ 129 w 200"/>
                  <a:gd name="T63" fmla="*/ 52 h 151"/>
                  <a:gd name="T64" fmla="*/ 125 w 200"/>
                  <a:gd name="T65" fmla="*/ 52 h 151"/>
                  <a:gd name="T66" fmla="*/ 122 w 200"/>
                  <a:gd name="T67" fmla="*/ 52 h 151"/>
                  <a:gd name="T68" fmla="*/ 118 w 200"/>
                  <a:gd name="T69" fmla="*/ 50 h 151"/>
                  <a:gd name="T70" fmla="*/ 120 w 200"/>
                  <a:gd name="T71" fmla="*/ 43 h 151"/>
                  <a:gd name="T72" fmla="*/ 125 w 200"/>
                  <a:gd name="T73" fmla="*/ 33 h 151"/>
                  <a:gd name="T74" fmla="*/ 120 w 200"/>
                  <a:gd name="T75" fmla="*/ 29 h 151"/>
                  <a:gd name="T76" fmla="*/ 115 w 200"/>
                  <a:gd name="T77" fmla="*/ 24 h 151"/>
                  <a:gd name="T78" fmla="*/ 108 w 200"/>
                  <a:gd name="T79" fmla="*/ 17 h 151"/>
                  <a:gd name="T80" fmla="*/ 101 w 200"/>
                  <a:gd name="T81" fmla="*/ 10 h 151"/>
                  <a:gd name="T82" fmla="*/ 94 w 200"/>
                  <a:gd name="T83" fmla="*/ 5 h 151"/>
                  <a:gd name="T84" fmla="*/ 89 w 200"/>
                  <a:gd name="T85" fmla="*/ 7 h 151"/>
                  <a:gd name="T86" fmla="*/ 87 w 200"/>
                  <a:gd name="T87" fmla="*/ 5 h 151"/>
                  <a:gd name="T88" fmla="*/ 82 w 200"/>
                  <a:gd name="T89" fmla="*/ 5 h 151"/>
                  <a:gd name="T90" fmla="*/ 80 w 200"/>
                  <a:gd name="T91" fmla="*/ 5 h 151"/>
                  <a:gd name="T92" fmla="*/ 78 w 200"/>
                  <a:gd name="T93" fmla="*/ 5 h 151"/>
                  <a:gd name="T94" fmla="*/ 73 w 200"/>
                  <a:gd name="T95" fmla="*/ 7 h 151"/>
                  <a:gd name="T96" fmla="*/ 68 w 200"/>
                  <a:gd name="T97" fmla="*/ 3 h 151"/>
                  <a:gd name="T98" fmla="*/ 66 w 200"/>
                  <a:gd name="T99" fmla="*/ 3 h 151"/>
                  <a:gd name="T100" fmla="*/ 56 w 200"/>
                  <a:gd name="T101" fmla="*/ 10 h 151"/>
                  <a:gd name="T102" fmla="*/ 54 w 200"/>
                  <a:gd name="T103" fmla="*/ 7 h 151"/>
                  <a:gd name="T104" fmla="*/ 52 w 200"/>
                  <a:gd name="T105" fmla="*/ 10 h 151"/>
                  <a:gd name="T106" fmla="*/ 47 w 200"/>
                  <a:gd name="T107" fmla="*/ 7 h 15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0"/>
                  <a:gd name="T163" fmla="*/ 0 h 151"/>
                  <a:gd name="T164" fmla="*/ 200 w 200"/>
                  <a:gd name="T165" fmla="*/ 151 h 15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0" h="151">
                    <a:moveTo>
                      <a:pt x="47" y="7"/>
                    </a:moveTo>
                    <a:lnTo>
                      <a:pt x="47" y="12"/>
                    </a:lnTo>
                    <a:lnTo>
                      <a:pt x="42" y="26"/>
                    </a:lnTo>
                    <a:lnTo>
                      <a:pt x="40" y="26"/>
                    </a:lnTo>
                    <a:lnTo>
                      <a:pt x="37" y="29"/>
                    </a:lnTo>
                    <a:lnTo>
                      <a:pt x="35" y="31"/>
                    </a:lnTo>
                    <a:lnTo>
                      <a:pt x="28" y="43"/>
                    </a:lnTo>
                    <a:lnTo>
                      <a:pt x="26" y="45"/>
                    </a:lnTo>
                    <a:lnTo>
                      <a:pt x="26" y="52"/>
                    </a:lnTo>
                    <a:lnTo>
                      <a:pt x="23" y="52"/>
                    </a:lnTo>
                    <a:lnTo>
                      <a:pt x="21" y="52"/>
                    </a:lnTo>
                    <a:lnTo>
                      <a:pt x="18" y="55"/>
                    </a:lnTo>
                    <a:lnTo>
                      <a:pt x="18" y="57"/>
                    </a:lnTo>
                    <a:lnTo>
                      <a:pt x="16" y="59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4" y="69"/>
                    </a:lnTo>
                    <a:lnTo>
                      <a:pt x="14" y="81"/>
                    </a:lnTo>
                    <a:lnTo>
                      <a:pt x="14" y="83"/>
                    </a:lnTo>
                    <a:lnTo>
                      <a:pt x="11" y="85"/>
                    </a:lnTo>
                    <a:lnTo>
                      <a:pt x="9" y="85"/>
                    </a:lnTo>
                    <a:lnTo>
                      <a:pt x="4" y="85"/>
                    </a:lnTo>
                    <a:lnTo>
                      <a:pt x="2" y="88"/>
                    </a:lnTo>
                    <a:lnTo>
                      <a:pt x="2" y="90"/>
                    </a:lnTo>
                    <a:lnTo>
                      <a:pt x="0" y="92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7" y="95"/>
                    </a:lnTo>
                    <a:lnTo>
                      <a:pt x="9" y="97"/>
                    </a:lnTo>
                    <a:lnTo>
                      <a:pt x="11" y="97"/>
                    </a:lnTo>
                    <a:lnTo>
                      <a:pt x="14" y="99"/>
                    </a:lnTo>
                    <a:lnTo>
                      <a:pt x="14" y="102"/>
                    </a:lnTo>
                    <a:lnTo>
                      <a:pt x="16" y="104"/>
                    </a:lnTo>
                    <a:lnTo>
                      <a:pt x="16" y="106"/>
                    </a:lnTo>
                    <a:lnTo>
                      <a:pt x="23" y="109"/>
                    </a:lnTo>
                    <a:lnTo>
                      <a:pt x="23" y="111"/>
                    </a:lnTo>
                    <a:lnTo>
                      <a:pt x="26" y="116"/>
                    </a:lnTo>
                    <a:lnTo>
                      <a:pt x="28" y="121"/>
                    </a:lnTo>
                    <a:lnTo>
                      <a:pt x="28" y="123"/>
                    </a:lnTo>
                    <a:lnTo>
                      <a:pt x="30" y="125"/>
                    </a:lnTo>
                    <a:lnTo>
                      <a:pt x="35" y="125"/>
                    </a:lnTo>
                    <a:lnTo>
                      <a:pt x="37" y="128"/>
                    </a:lnTo>
                    <a:lnTo>
                      <a:pt x="37" y="130"/>
                    </a:lnTo>
                    <a:lnTo>
                      <a:pt x="37" y="132"/>
                    </a:lnTo>
                    <a:lnTo>
                      <a:pt x="37" y="137"/>
                    </a:lnTo>
                    <a:lnTo>
                      <a:pt x="40" y="137"/>
                    </a:lnTo>
                    <a:lnTo>
                      <a:pt x="44" y="137"/>
                    </a:lnTo>
                    <a:lnTo>
                      <a:pt x="49" y="137"/>
                    </a:lnTo>
                    <a:lnTo>
                      <a:pt x="52" y="140"/>
                    </a:lnTo>
                    <a:lnTo>
                      <a:pt x="61" y="147"/>
                    </a:lnTo>
                    <a:lnTo>
                      <a:pt x="63" y="149"/>
                    </a:lnTo>
                    <a:lnTo>
                      <a:pt x="70" y="149"/>
                    </a:lnTo>
                    <a:lnTo>
                      <a:pt x="73" y="151"/>
                    </a:lnTo>
                    <a:lnTo>
                      <a:pt x="80" y="151"/>
                    </a:lnTo>
                    <a:lnTo>
                      <a:pt x="85" y="151"/>
                    </a:lnTo>
                    <a:lnTo>
                      <a:pt x="89" y="149"/>
                    </a:lnTo>
                    <a:lnTo>
                      <a:pt x="94" y="144"/>
                    </a:lnTo>
                    <a:lnTo>
                      <a:pt x="99" y="144"/>
                    </a:lnTo>
                    <a:lnTo>
                      <a:pt x="104" y="142"/>
                    </a:lnTo>
                    <a:lnTo>
                      <a:pt x="111" y="147"/>
                    </a:lnTo>
                    <a:lnTo>
                      <a:pt x="115" y="147"/>
                    </a:lnTo>
                    <a:lnTo>
                      <a:pt x="118" y="147"/>
                    </a:lnTo>
                    <a:lnTo>
                      <a:pt x="120" y="144"/>
                    </a:lnTo>
                    <a:lnTo>
                      <a:pt x="122" y="144"/>
                    </a:lnTo>
                    <a:lnTo>
                      <a:pt x="132" y="140"/>
                    </a:lnTo>
                    <a:lnTo>
                      <a:pt x="134" y="137"/>
                    </a:lnTo>
                    <a:lnTo>
                      <a:pt x="137" y="135"/>
                    </a:lnTo>
                    <a:lnTo>
                      <a:pt x="144" y="132"/>
                    </a:lnTo>
                    <a:lnTo>
                      <a:pt x="160" y="132"/>
                    </a:lnTo>
                    <a:lnTo>
                      <a:pt x="181" y="111"/>
                    </a:lnTo>
                    <a:lnTo>
                      <a:pt x="198" y="95"/>
                    </a:lnTo>
                    <a:lnTo>
                      <a:pt x="200" y="92"/>
                    </a:lnTo>
                    <a:lnTo>
                      <a:pt x="189" y="92"/>
                    </a:lnTo>
                    <a:lnTo>
                      <a:pt x="167" y="83"/>
                    </a:lnTo>
                    <a:lnTo>
                      <a:pt x="146" y="78"/>
                    </a:lnTo>
                    <a:lnTo>
                      <a:pt x="146" y="76"/>
                    </a:lnTo>
                    <a:lnTo>
                      <a:pt x="141" y="71"/>
                    </a:lnTo>
                    <a:lnTo>
                      <a:pt x="139" y="69"/>
                    </a:lnTo>
                    <a:lnTo>
                      <a:pt x="137" y="69"/>
                    </a:lnTo>
                    <a:lnTo>
                      <a:pt x="137" y="66"/>
                    </a:lnTo>
                    <a:lnTo>
                      <a:pt x="134" y="64"/>
                    </a:lnTo>
                    <a:lnTo>
                      <a:pt x="132" y="62"/>
                    </a:lnTo>
                    <a:lnTo>
                      <a:pt x="129" y="57"/>
                    </a:lnTo>
                    <a:lnTo>
                      <a:pt x="132" y="55"/>
                    </a:lnTo>
                    <a:lnTo>
                      <a:pt x="132" y="52"/>
                    </a:lnTo>
                    <a:lnTo>
                      <a:pt x="129" y="52"/>
                    </a:lnTo>
                    <a:lnTo>
                      <a:pt x="129" y="50"/>
                    </a:lnTo>
                    <a:lnTo>
                      <a:pt x="125" y="52"/>
                    </a:lnTo>
                    <a:lnTo>
                      <a:pt x="122" y="52"/>
                    </a:lnTo>
                    <a:lnTo>
                      <a:pt x="120" y="52"/>
                    </a:lnTo>
                    <a:lnTo>
                      <a:pt x="118" y="52"/>
                    </a:lnTo>
                    <a:lnTo>
                      <a:pt x="118" y="50"/>
                    </a:lnTo>
                    <a:lnTo>
                      <a:pt x="118" y="47"/>
                    </a:lnTo>
                    <a:lnTo>
                      <a:pt x="120" y="45"/>
                    </a:lnTo>
                    <a:lnTo>
                      <a:pt x="120" y="43"/>
                    </a:lnTo>
                    <a:lnTo>
                      <a:pt x="122" y="40"/>
                    </a:lnTo>
                    <a:lnTo>
                      <a:pt x="122" y="36"/>
                    </a:lnTo>
                    <a:lnTo>
                      <a:pt x="125" y="33"/>
                    </a:lnTo>
                    <a:lnTo>
                      <a:pt x="122" y="31"/>
                    </a:lnTo>
                    <a:lnTo>
                      <a:pt x="120" y="29"/>
                    </a:lnTo>
                    <a:lnTo>
                      <a:pt x="118" y="29"/>
                    </a:lnTo>
                    <a:lnTo>
                      <a:pt x="118" y="26"/>
                    </a:lnTo>
                    <a:lnTo>
                      <a:pt x="115" y="24"/>
                    </a:lnTo>
                    <a:lnTo>
                      <a:pt x="115" y="21"/>
                    </a:lnTo>
                    <a:lnTo>
                      <a:pt x="113" y="19"/>
                    </a:lnTo>
                    <a:lnTo>
                      <a:pt x="108" y="17"/>
                    </a:lnTo>
                    <a:lnTo>
                      <a:pt x="106" y="14"/>
                    </a:lnTo>
                    <a:lnTo>
                      <a:pt x="106" y="12"/>
                    </a:lnTo>
                    <a:lnTo>
                      <a:pt x="101" y="10"/>
                    </a:lnTo>
                    <a:lnTo>
                      <a:pt x="96" y="10"/>
                    </a:lnTo>
                    <a:lnTo>
                      <a:pt x="94" y="5"/>
                    </a:lnTo>
                    <a:lnTo>
                      <a:pt x="92" y="7"/>
                    </a:lnTo>
                    <a:lnTo>
                      <a:pt x="89" y="7"/>
                    </a:lnTo>
                    <a:lnTo>
                      <a:pt x="89" y="5"/>
                    </a:lnTo>
                    <a:lnTo>
                      <a:pt x="87" y="5"/>
                    </a:lnTo>
                    <a:lnTo>
                      <a:pt x="85" y="5"/>
                    </a:lnTo>
                    <a:lnTo>
                      <a:pt x="82" y="5"/>
                    </a:lnTo>
                    <a:lnTo>
                      <a:pt x="82" y="7"/>
                    </a:lnTo>
                    <a:lnTo>
                      <a:pt x="80" y="5"/>
                    </a:lnTo>
                    <a:lnTo>
                      <a:pt x="80" y="3"/>
                    </a:lnTo>
                    <a:lnTo>
                      <a:pt x="78" y="3"/>
                    </a:lnTo>
                    <a:lnTo>
                      <a:pt x="78" y="5"/>
                    </a:lnTo>
                    <a:lnTo>
                      <a:pt x="73" y="7"/>
                    </a:lnTo>
                    <a:lnTo>
                      <a:pt x="70" y="7"/>
                    </a:lnTo>
                    <a:lnTo>
                      <a:pt x="68" y="5"/>
                    </a:lnTo>
                    <a:lnTo>
                      <a:pt x="68" y="3"/>
                    </a:lnTo>
                    <a:lnTo>
                      <a:pt x="66" y="3"/>
                    </a:lnTo>
                    <a:lnTo>
                      <a:pt x="63" y="0"/>
                    </a:lnTo>
                    <a:lnTo>
                      <a:pt x="59" y="12"/>
                    </a:lnTo>
                    <a:lnTo>
                      <a:pt x="56" y="10"/>
                    </a:lnTo>
                    <a:lnTo>
                      <a:pt x="56" y="7"/>
                    </a:lnTo>
                    <a:lnTo>
                      <a:pt x="54" y="7"/>
                    </a:lnTo>
                    <a:lnTo>
                      <a:pt x="52" y="7"/>
                    </a:lnTo>
                    <a:lnTo>
                      <a:pt x="52" y="10"/>
                    </a:lnTo>
                    <a:lnTo>
                      <a:pt x="49" y="7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31" name="Freeform 64"/>
              <p:cNvSpPr>
                <a:spLocks/>
              </p:cNvSpPr>
              <p:nvPr/>
            </p:nvSpPr>
            <p:spPr bwMode="auto">
              <a:xfrm>
                <a:off x="3321" y="1994"/>
                <a:ext cx="200" cy="151"/>
              </a:xfrm>
              <a:custGeom>
                <a:avLst/>
                <a:gdLst>
                  <a:gd name="T0" fmla="*/ 42 w 200"/>
                  <a:gd name="T1" fmla="*/ 26 h 151"/>
                  <a:gd name="T2" fmla="*/ 35 w 200"/>
                  <a:gd name="T3" fmla="*/ 31 h 151"/>
                  <a:gd name="T4" fmla="*/ 26 w 200"/>
                  <a:gd name="T5" fmla="*/ 52 h 151"/>
                  <a:gd name="T6" fmla="*/ 18 w 200"/>
                  <a:gd name="T7" fmla="*/ 55 h 151"/>
                  <a:gd name="T8" fmla="*/ 16 w 200"/>
                  <a:gd name="T9" fmla="*/ 59 h 151"/>
                  <a:gd name="T10" fmla="*/ 16 w 200"/>
                  <a:gd name="T11" fmla="*/ 66 h 151"/>
                  <a:gd name="T12" fmla="*/ 14 w 200"/>
                  <a:gd name="T13" fmla="*/ 83 h 151"/>
                  <a:gd name="T14" fmla="*/ 4 w 200"/>
                  <a:gd name="T15" fmla="*/ 85 h 151"/>
                  <a:gd name="T16" fmla="*/ 0 w 200"/>
                  <a:gd name="T17" fmla="*/ 92 h 151"/>
                  <a:gd name="T18" fmla="*/ 2 w 200"/>
                  <a:gd name="T19" fmla="*/ 95 h 151"/>
                  <a:gd name="T20" fmla="*/ 9 w 200"/>
                  <a:gd name="T21" fmla="*/ 97 h 151"/>
                  <a:gd name="T22" fmla="*/ 14 w 200"/>
                  <a:gd name="T23" fmla="*/ 102 h 151"/>
                  <a:gd name="T24" fmla="*/ 23 w 200"/>
                  <a:gd name="T25" fmla="*/ 109 h 151"/>
                  <a:gd name="T26" fmla="*/ 28 w 200"/>
                  <a:gd name="T27" fmla="*/ 121 h 151"/>
                  <a:gd name="T28" fmla="*/ 35 w 200"/>
                  <a:gd name="T29" fmla="*/ 125 h 151"/>
                  <a:gd name="T30" fmla="*/ 37 w 200"/>
                  <a:gd name="T31" fmla="*/ 132 h 151"/>
                  <a:gd name="T32" fmla="*/ 44 w 200"/>
                  <a:gd name="T33" fmla="*/ 137 h 151"/>
                  <a:gd name="T34" fmla="*/ 61 w 200"/>
                  <a:gd name="T35" fmla="*/ 147 h 151"/>
                  <a:gd name="T36" fmla="*/ 73 w 200"/>
                  <a:gd name="T37" fmla="*/ 151 h 151"/>
                  <a:gd name="T38" fmla="*/ 89 w 200"/>
                  <a:gd name="T39" fmla="*/ 149 h 151"/>
                  <a:gd name="T40" fmla="*/ 104 w 200"/>
                  <a:gd name="T41" fmla="*/ 142 h 151"/>
                  <a:gd name="T42" fmla="*/ 118 w 200"/>
                  <a:gd name="T43" fmla="*/ 147 h 151"/>
                  <a:gd name="T44" fmla="*/ 122 w 200"/>
                  <a:gd name="T45" fmla="*/ 144 h 151"/>
                  <a:gd name="T46" fmla="*/ 137 w 200"/>
                  <a:gd name="T47" fmla="*/ 135 h 151"/>
                  <a:gd name="T48" fmla="*/ 160 w 200"/>
                  <a:gd name="T49" fmla="*/ 132 h 151"/>
                  <a:gd name="T50" fmla="*/ 200 w 200"/>
                  <a:gd name="T51" fmla="*/ 92 h 151"/>
                  <a:gd name="T52" fmla="*/ 167 w 200"/>
                  <a:gd name="T53" fmla="*/ 83 h 151"/>
                  <a:gd name="T54" fmla="*/ 141 w 200"/>
                  <a:gd name="T55" fmla="*/ 71 h 151"/>
                  <a:gd name="T56" fmla="*/ 137 w 200"/>
                  <a:gd name="T57" fmla="*/ 66 h 151"/>
                  <a:gd name="T58" fmla="*/ 134 w 200"/>
                  <a:gd name="T59" fmla="*/ 64 h 151"/>
                  <a:gd name="T60" fmla="*/ 132 w 200"/>
                  <a:gd name="T61" fmla="*/ 55 h 151"/>
                  <a:gd name="T62" fmla="*/ 129 w 200"/>
                  <a:gd name="T63" fmla="*/ 52 h 151"/>
                  <a:gd name="T64" fmla="*/ 125 w 200"/>
                  <a:gd name="T65" fmla="*/ 52 h 151"/>
                  <a:gd name="T66" fmla="*/ 122 w 200"/>
                  <a:gd name="T67" fmla="*/ 52 h 151"/>
                  <a:gd name="T68" fmla="*/ 118 w 200"/>
                  <a:gd name="T69" fmla="*/ 50 h 151"/>
                  <a:gd name="T70" fmla="*/ 120 w 200"/>
                  <a:gd name="T71" fmla="*/ 43 h 151"/>
                  <a:gd name="T72" fmla="*/ 125 w 200"/>
                  <a:gd name="T73" fmla="*/ 33 h 151"/>
                  <a:gd name="T74" fmla="*/ 120 w 200"/>
                  <a:gd name="T75" fmla="*/ 29 h 151"/>
                  <a:gd name="T76" fmla="*/ 115 w 200"/>
                  <a:gd name="T77" fmla="*/ 24 h 151"/>
                  <a:gd name="T78" fmla="*/ 108 w 200"/>
                  <a:gd name="T79" fmla="*/ 17 h 151"/>
                  <a:gd name="T80" fmla="*/ 101 w 200"/>
                  <a:gd name="T81" fmla="*/ 10 h 151"/>
                  <a:gd name="T82" fmla="*/ 94 w 200"/>
                  <a:gd name="T83" fmla="*/ 5 h 151"/>
                  <a:gd name="T84" fmla="*/ 89 w 200"/>
                  <a:gd name="T85" fmla="*/ 7 h 151"/>
                  <a:gd name="T86" fmla="*/ 87 w 200"/>
                  <a:gd name="T87" fmla="*/ 5 h 151"/>
                  <a:gd name="T88" fmla="*/ 82 w 200"/>
                  <a:gd name="T89" fmla="*/ 5 h 151"/>
                  <a:gd name="T90" fmla="*/ 80 w 200"/>
                  <a:gd name="T91" fmla="*/ 5 h 151"/>
                  <a:gd name="T92" fmla="*/ 78 w 200"/>
                  <a:gd name="T93" fmla="*/ 5 h 151"/>
                  <a:gd name="T94" fmla="*/ 73 w 200"/>
                  <a:gd name="T95" fmla="*/ 7 h 151"/>
                  <a:gd name="T96" fmla="*/ 68 w 200"/>
                  <a:gd name="T97" fmla="*/ 3 h 151"/>
                  <a:gd name="T98" fmla="*/ 66 w 200"/>
                  <a:gd name="T99" fmla="*/ 3 h 151"/>
                  <a:gd name="T100" fmla="*/ 56 w 200"/>
                  <a:gd name="T101" fmla="*/ 10 h 151"/>
                  <a:gd name="T102" fmla="*/ 54 w 200"/>
                  <a:gd name="T103" fmla="*/ 7 h 151"/>
                  <a:gd name="T104" fmla="*/ 52 w 200"/>
                  <a:gd name="T105" fmla="*/ 10 h 151"/>
                  <a:gd name="T106" fmla="*/ 47 w 200"/>
                  <a:gd name="T107" fmla="*/ 7 h 15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0"/>
                  <a:gd name="T163" fmla="*/ 0 h 151"/>
                  <a:gd name="T164" fmla="*/ 200 w 200"/>
                  <a:gd name="T165" fmla="*/ 151 h 15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0" h="151">
                    <a:moveTo>
                      <a:pt x="47" y="7"/>
                    </a:moveTo>
                    <a:lnTo>
                      <a:pt x="47" y="12"/>
                    </a:lnTo>
                    <a:lnTo>
                      <a:pt x="42" y="26"/>
                    </a:lnTo>
                    <a:lnTo>
                      <a:pt x="40" y="26"/>
                    </a:lnTo>
                    <a:lnTo>
                      <a:pt x="37" y="29"/>
                    </a:lnTo>
                    <a:lnTo>
                      <a:pt x="35" y="31"/>
                    </a:lnTo>
                    <a:lnTo>
                      <a:pt x="28" y="43"/>
                    </a:lnTo>
                    <a:lnTo>
                      <a:pt x="26" y="45"/>
                    </a:lnTo>
                    <a:lnTo>
                      <a:pt x="26" y="52"/>
                    </a:lnTo>
                    <a:lnTo>
                      <a:pt x="23" y="52"/>
                    </a:lnTo>
                    <a:lnTo>
                      <a:pt x="21" y="52"/>
                    </a:lnTo>
                    <a:lnTo>
                      <a:pt x="18" y="55"/>
                    </a:lnTo>
                    <a:lnTo>
                      <a:pt x="18" y="57"/>
                    </a:lnTo>
                    <a:lnTo>
                      <a:pt x="16" y="59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4" y="69"/>
                    </a:lnTo>
                    <a:lnTo>
                      <a:pt x="14" y="81"/>
                    </a:lnTo>
                    <a:lnTo>
                      <a:pt x="14" y="83"/>
                    </a:lnTo>
                    <a:lnTo>
                      <a:pt x="11" y="85"/>
                    </a:lnTo>
                    <a:lnTo>
                      <a:pt x="9" y="85"/>
                    </a:lnTo>
                    <a:lnTo>
                      <a:pt x="4" y="85"/>
                    </a:lnTo>
                    <a:lnTo>
                      <a:pt x="2" y="88"/>
                    </a:lnTo>
                    <a:lnTo>
                      <a:pt x="2" y="90"/>
                    </a:lnTo>
                    <a:lnTo>
                      <a:pt x="0" y="92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7" y="95"/>
                    </a:lnTo>
                    <a:lnTo>
                      <a:pt x="9" y="97"/>
                    </a:lnTo>
                    <a:lnTo>
                      <a:pt x="11" y="97"/>
                    </a:lnTo>
                    <a:lnTo>
                      <a:pt x="14" y="99"/>
                    </a:lnTo>
                    <a:lnTo>
                      <a:pt x="14" y="102"/>
                    </a:lnTo>
                    <a:lnTo>
                      <a:pt x="16" y="104"/>
                    </a:lnTo>
                    <a:lnTo>
                      <a:pt x="16" y="106"/>
                    </a:lnTo>
                    <a:lnTo>
                      <a:pt x="23" y="109"/>
                    </a:lnTo>
                    <a:lnTo>
                      <a:pt x="23" y="111"/>
                    </a:lnTo>
                    <a:lnTo>
                      <a:pt x="26" y="116"/>
                    </a:lnTo>
                    <a:lnTo>
                      <a:pt x="28" y="121"/>
                    </a:lnTo>
                    <a:lnTo>
                      <a:pt x="28" y="123"/>
                    </a:lnTo>
                    <a:lnTo>
                      <a:pt x="30" y="125"/>
                    </a:lnTo>
                    <a:lnTo>
                      <a:pt x="35" y="125"/>
                    </a:lnTo>
                    <a:lnTo>
                      <a:pt x="37" y="128"/>
                    </a:lnTo>
                    <a:lnTo>
                      <a:pt x="37" y="130"/>
                    </a:lnTo>
                    <a:lnTo>
                      <a:pt x="37" y="132"/>
                    </a:lnTo>
                    <a:lnTo>
                      <a:pt x="37" y="137"/>
                    </a:lnTo>
                    <a:lnTo>
                      <a:pt x="40" y="137"/>
                    </a:lnTo>
                    <a:lnTo>
                      <a:pt x="44" y="137"/>
                    </a:lnTo>
                    <a:lnTo>
                      <a:pt x="49" y="137"/>
                    </a:lnTo>
                    <a:lnTo>
                      <a:pt x="52" y="140"/>
                    </a:lnTo>
                    <a:lnTo>
                      <a:pt x="61" y="147"/>
                    </a:lnTo>
                    <a:lnTo>
                      <a:pt x="63" y="149"/>
                    </a:lnTo>
                    <a:lnTo>
                      <a:pt x="70" y="149"/>
                    </a:lnTo>
                    <a:lnTo>
                      <a:pt x="73" y="151"/>
                    </a:lnTo>
                    <a:lnTo>
                      <a:pt x="80" y="151"/>
                    </a:lnTo>
                    <a:lnTo>
                      <a:pt x="85" y="151"/>
                    </a:lnTo>
                    <a:lnTo>
                      <a:pt x="89" y="149"/>
                    </a:lnTo>
                    <a:lnTo>
                      <a:pt x="94" y="144"/>
                    </a:lnTo>
                    <a:lnTo>
                      <a:pt x="99" y="144"/>
                    </a:lnTo>
                    <a:lnTo>
                      <a:pt x="104" y="142"/>
                    </a:lnTo>
                    <a:lnTo>
                      <a:pt x="111" y="147"/>
                    </a:lnTo>
                    <a:lnTo>
                      <a:pt x="115" y="147"/>
                    </a:lnTo>
                    <a:lnTo>
                      <a:pt x="118" y="147"/>
                    </a:lnTo>
                    <a:lnTo>
                      <a:pt x="120" y="144"/>
                    </a:lnTo>
                    <a:lnTo>
                      <a:pt x="122" y="144"/>
                    </a:lnTo>
                    <a:lnTo>
                      <a:pt x="132" y="140"/>
                    </a:lnTo>
                    <a:lnTo>
                      <a:pt x="134" y="137"/>
                    </a:lnTo>
                    <a:lnTo>
                      <a:pt x="137" y="135"/>
                    </a:lnTo>
                    <a:lnTo>
                      <a:pt x="144" y="132"/>
                    </a:lnTo>
                    <a:lnTo>
                      <a:pt x="160" y="132"/>
                    </a:lnTo>
                    <a:lnTo>
                      <a:pt x="181" y="111"/>
                    </a:lnTo>
                    <a:lnTo>
                      <a:pt x="198" y="95"/>
                    </a:lnTo>
                    <a:lnTo>
                      <a:pt x="200" y="92"/>
                    </a:lnTo>
                    <a:lnTo>
                      <a:pt x="189" y="92"/>
                    </a:lnTo>
                    <a:lnTo>
                      <a:pt x="167" y="83"/>
                    </a:lnTo>
                    <a:lnTo>
                      <a:pt x="146" y="78"/>
                    </a:lnTo>
                    <a:lnTo>
                      <a:pt x="146" y="76"/>
                    </a:lnTo>
                    <a:lnTo>
                      <a:pt x="141" y="71"/>
                    </a:lnTo>
                    <a:lnTo>
                      <a:pt x="139" y="69"/>
                    </a:lnTo>
                    <a:lnTo>
                      <a:pt x="137" y="69"/>
                    </a:lnTo>
                    <a:lnTo>
                      <a:pt x="137" y="66"/>
                    </a:lnTo>
                    <a:lnTo>
                      <a:pt x="134" y="64"/>
                    </a:lnTo>
                    <a:lnTo>
                      <a:pt x="132" y="62"/>
                    </a:lnTo>
                    <a:lnTo>
                      <a:pt x="129" y="57"/>
                    </a:lnTo>
                    <a:lnTo>
                      <a:pt x="132" y="55"/>
                    </a:lnTo>
                    <a:lnTo>
                      <a:pt x="132" y="52"/>
                    </a:lnTo>
                    <a:lnTo>
                      <a:pt x="129" y="52"/>
                    </a:lnTo>
                    <a:lnTo>
                      <a:pt x="129" y="50"/>
                    </a:lnTo>
                    <a:lnTo>
                      <a:pt x="125" y="52"/>
                    </a:lnTo>
                    <a:lnTo>
                      <a:pt x="122" y="52"/>
                    </a:lnTo>
                    <a:lnTo>
                      <a:pt x="120" y="52"/>
                    </a:lnTo>
                    <a:lnTo>
                      <a:pt x="118" y="52"/>
                    </a:lnTo>
                    <a:lnTo>
                      <a:pt x="118" y="50"/>
                    </a:lnTo>
                    <a:lnTo>
                      <a:pt x="118" y="47"/>
                    </a:lnTo>
                    <a:lnTo>
                      <a:pt x="120" y="45"/>
                    </a:lnTo>
                    <a:lnTo>
                      <a:pt x="120" y="43"/>
                    </a:lnTo>
                    <a:lnTo>
                      <a:pt x="122" y="40"/>
                    </a:lnTo>
                    <a:lnTo>
                      <a:pt x="122" y="36"/>
                    </a:lnTo>
                    <a:lnTo>
                      <a:pt x="125" y="33"/>
                    </a:lnTo>
                    <a:lnTo>
                      <a:pt x="122" y="31"/>
                    </a:lnTo>
                    <a:lnTo>
                      <a:pt x="120" y="29"/>
                    </a:lnTo>
                    <a:lnTo>
                      <a:pt x="118" y="29"/>
                    </a:lnTo>
                    <a:lnTo>
                      <a:pt x="118" y="26"/>
                    </a:lnTo>
                    <a:lnTo>
                      <a:pt x="115" y="24"/>
                    </a:lnTo>
                    <a:lnTo>
                      <a:pt x="115" y="21"/>
                    </a:lnTo>
                    <a:lnTo>
                      <a:pt x="113" y="19"/>
                    </a:lnTo>
                    <a:lnTo>
                      <a:pt x="108" y="17"/>
                    </a:lnTo>
                    <a:lnTo>
                      <a:pt x="106" y="14"/>
                    </a:lnTo>
                    <a:lnTo>
                      <a:pt x="106" y="12"/>
                    </a:lnTo>
                    <a:lnTo>
                      <a:pt x="101" y="10"/>
                    </a:lnTo>
                    <a:lnTo>
                      <a:pt x="96" y="10"/>
                    </a:lnTo>
                    <a:lnTo>
                      <a:pt x="94" y="5"/>
                    </a:lnTo>
                    <a:lnTo>
                      <a:pt x="92" y="7"/>
                    </a:lnTo>
                    <a:lnTo>
                      <a:pt x="89" y="7"/>
                    </a:lnTo>
                    <a:lnTo>
                      <a:pt x="89" y="5"/>
                    </a:lnTo>
                    <a:lnTo>
                      <a:pt x="87" y="5"/>
                    </a:lnTo>
                    <a:lnTo>
                      <a:pt x="85" y="5"/>
                    </a:lnTo>
                    <a:lnTo>
                      <a:pt x="82" y="5"/>
                    </a:lnTo>
                    <a:lnTo>
                      <a:pt x="82" y="7"/>
                    </a:lnTo>
                    <a:lnTo>
                      <a:pt x="80" y="5"/>
                    </a:lnTo>
                    <a:lnTo>
                      <a:pt x="80" y="3"/>
                    </a:lnTo>
                    <a:lnTo>
                      <a:pt x="78" y="3"/>
                    </a:lnTo>
                    <a:lnTo>
                      <a:pt x="78" y="5"/>
                    </a:lnTo>
                    <a:lnTo>
                      <a:pt x="73" y="7"/>
                    </a:lnTo>
                    <a:lnTo>
                      <a:pt x="70" y="7"/>
                    </a:lnTo>
                    <a:lnTo>
                      <a:pt x="68" y="5"/>
                    </a:lnTo>
                    <a:lnTo>
                      <a:pt x="68" y="3"/>
                    </a:lnTo>
                    <a:lnTo>
                      <a:pt x="66" y="3"/>
                    </a:lnTo>
                    <a:lnTo>
                      <a:pt x="63" y="0"/>
                    </a:lnTo>
                    <a:lnTo>
                      <a:pt x="59" y="12"/>
                    </a:lnTo>
                    <a:lnTo>
                      <a:pt x="56" y="10"/>
                    </a:lnTo>
                    <a:lnTo>
                      <a:pt x="56" y="7"/>
                    </a:lnTo>
                    <a:lnTo>
                      <a:pt x="54" y="7"/>
                    </a:lnTo>
                    <a:lnTo>
                      <a:pt x="52" y="7"/>
                    </a:lnTo>
                    <a:lnTo>
                      <a:pt x="52" y="10"/>
                    </a:lnTo>
                    <a:lnTo>
                      <a:pt x="49" y="7"/>
                    </a:lnTo>
                    <a:lnTo>
                      <a:pt x="47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32" name="Freeform 65"/>
              <p:cNvSpPr>
                <a:spLocks/>
              </p:cNvSpPr>
              <p:nvPr/>
            </p:nvSpPr>
            <p:spPr bwMode="auto">
              <a:xfrm>
                <a:off x="3280" y="2334"/>
                <a:ext cx="142" cy="218"/>
              </a:xfrm>
              <a:custGeom>
                <a:avLst/>
                <a:gdLst>
                  <a:gd name="T0" fmla="*/ 142 w 142"/>
                  <a:gd name="T1" fmla="*/ 3 h 218"/>
                  <a:gd name="T2" fmla="*/ 140 w 142"/>
                  <a:gd name="T3" fmla="*/ 12 h 218"/>
                  <a:gd name="T4" fmla="*/ 140 w 142"/>
                  <a:gd name="T5" fmla="*/ 31 h 218"/>
                  <a:gd name="T6" fmla="*/ 140 w 142"/>
                  <a:gd name="T7" fmla="*/ 43 h 218"/>
                  <a:gd name="T8" fmla="*/ 140 w 142"/>
                  <a:gd name="T9" fmla="*/ 48 h 218"/>
                  <a:gd name="T10" fmla="*/ 142 w 142"/>
                  <a:gd name="T11" fmla="*/ 52 h 218"/>
                  <a:gd name="T12" fmla="*/ 137 w 142"/>
                  <a:gd name="T13" fmla="*/ 62 h 218"/>
                  <a:gd name="T14" fmla="*/ 137 w 142"/>
                  <a:gd name="T15" fmla="*/ 69 h 218"/>
                  <a:gd name="T16" fmla="*/ 130 w 142"/>
                  <a:gd name="T17" fmla="*/ 78 h 218"/>
                  <a:gd name="T18" fmla="*/ 121 w 142"/>
                  <a:gd name="T19" fmla="*/ 83 h 218"/>
                  <a:gd name="T20" fmla="*/ 109 w 142"/>
                  <a:gd name="T21" fmla="*/ 90 h 218"/>
                  <a:gd name="T22" fmla="*/ 90 w 142"/>
                  <a:gd name="T23" fmla="*/ 102 h 218"/>
                  <a:gd name="T24" fmla="*/ 85 w 142"/>
                  <a:gd name="T25" fmla="*/ 109 h 218"/>
                  <a:gd name="T26" fmla="*/ 78 w 142"/>
                  <a:gd name="T27" fmla="*/ 111 h 218"/>
                  <a:gd name="T28" fmla="*/ 67 w 142"/>
                  <a:gd name="T29" fmla="*/ 123 h 218"/>
                  <a:gd name="T30" fmla="*/ 62 w 142"/>
                  <a:gd name="T31" fmla="*/ 135 h 218"/>
                  <a:gd name="T32" fmla="*/ 67 w 142"/>
                  <a:gd name="T33" fmla="*/ 140 h 218"/>
                  <a:gd name="T34" fmla="*/ 71 w 142"/>
                  <a:gd name="T35" fmla="*/ 156 h 218"/>
                  <a:gd name="T36" fmla="*/ 71 w 142"/>
                  <a:gd name="T37" fmla="*/ 171 h 218"/>
                  <a:gd name="T38" fmla="*/ 71 w 142"/>
                  <a:gd name="T39" fmla="*/ 178 h 218"/>
                  <a:gd name="T40" fmla="*/ 67 w 142"/>
                  <a:gd name="T41" fmla="*/ 189 h 218"/>
                  <a:gd name="T42" fmla="*/ 48 w 142"/>
                  <a:gd name="T43" fmla="*/ 196 h 218"/>
                  <a:gd name="T44" fmla="*/ 38 w 142"/>
                  <a:gd name="T45" fmla="*/ 201 h 218"/>
                  <a:gd name="T46" fmla="*/ 33 w 142"/>
                  <a:gd name="T47" fmla="*/ 206 h 218"/>
                  <a:gd name="T48" fmla="*/ 38 w 142"/>
                  <a:gd name="T49" fmla="*/ 208 h 218"/>
                  <a:gd name="T50" fmla="*/ 26 w 142"/>
                  <a:gd name="T51" fmla="*/ 211 h 218"/>
                  <a:gd name="T52" fmla="*/ 22 w 142"/>
                  <a:gd name="T53" fmla="*/ 173 h 218"/>
                  <a:gd name="T54" fmla="*/ 22 w 142"/>
                  <a:gd name="T55" fmla="*/ 159 h 218"/>
                  <a:gd name="T56" fmla="*/ 29 w 142"/>
                  <a:gd name="T57" fmla="*/ 149 h 218"/>
                  <a:gd name="T58" fmla="*/ 38 w 142"/>
                  <a:gd name="T59" fmla="*/ 121 h 218"/>
                  <a:gd name="T60" fmla="*/ 38 w 142"/>
                  <a:gd name="T61" fmla="*/ 107 h 218"/>
                  <a:gd name="T62" fmla="*/ 38 w 142"/>
                  <a:gd name="T63" fmla="*/ 88 h 218"/>
                  <a:gd name="T64" fmla="*/ 29 w 142"/>
                  <a:gd name="T65" fmla="*/ 76 h 218"/>
                  <a:gd name="T66" fmla="*/ 7 w 142"/>
                  <a:gd name="T67" fmla="*/ 74 h 218"/>
                  <a:gd name="T68" fmla="*/ 3 w 142"/>
                  <a:gd name="T69" fmla="*/ 64 h 218"/>
                  <a:gd name="T70" fmla="*/ 43 w 142"/>
                  <a:gd name="T71" fmla="*/ 48 h 218"/>
                  <a:gd name="T72" fmla="*/ 50 w 142"/>
                  <a:gd name="T73" fmla="*/ 55 h 218"/>
                  <a:gd name="T74" fmla="*/ 59 w 142"/>
                  <a:gd name="T75" fmla="*/ 55 h 218"/>
                  <a:gd name="T76" fmla="*/ 62 w 142"/>
                  <a:gd name="T77" fmla="*/ 64 h 218"/>
                  <a:gd name="T78" fmla="*/ 57 w 142"/>
                  <a:gd name="T79" fmla="*/ 71 h 218"/>
                  <a:gd name="T80" fmla="*/ 62 w 142"/>
                  <a:gd name="T81" fmla="*/ 78 h 218"/>
                  <a:gd name="T82" fmla="*/ 67 w 142"/>
                  <a:gd name="T83" fmla="*/ 83 h 218"/>
                  <a:gd name="T84" fmla="*/ 69 w 142"/>
                  <a:gd name="T85" fmla="*/ 88 h 218"/>
                  <a:gd name="T86" fmla="*/ 71 w 142"/>
                  <a:gd name="T87" fmla="*/ 85 h 218"/>
                  <a:gd name="T88" fmla="*/ 69 w 142"/>
                  <a:gd name="T89" fmla="*/ 81 h 218"/>
                  <a:gd name="T90" fmla="*/ 74 w 142"/>
                  <a:gd name="T91" fmla="*/ 76 h 218"/>
                  <a:gd name="T92" fmla="*/ 78 w 142"/>
                  <a:gd name="T93" fmla="*/ 67 h 218"/>
                  <a:gd name="T94" fmla="*/ 78 w 142"/>
                  <a:gd name="T95" fmla="*/ 59 h 218"/>
                  <a:gd name="T96" fmla="*/ 74 w 142"/>
                  <a:gd name="T97" fmla="*/ 48 h 218"/>
                  <a:gd name="T98" fmla="*/ 64 w 142"/>
                  <a:gd name="T99" fmla="*/ 41 h 218"/>
                  <a:gd name="T100" fmla="*/ 64 w 142"/>
                  <a:gd name="T101" fmla="*/ 29 h 218"/>
                  <a:gd name="T102" fmla="*/ 67 w 142"/>
                  <a:gd name="T103" fmla="*/ 17 h 218"/>
                  <a:gd name="T104" fmla="*/ 78 w 142"/>
                  <a:gd name="T105" fmla="*/ 12 h 218"/>
                  <a:gd name="T106" fmla="*/ 85 w 142"/>
                  <a:gd name="T107" fmla="*/ 15 h 218"/>
                  <a:gd name="T108" fmla="*/ 93 w 142"/>
                  <a:gd name="T109" fmla="*/ 12 h 218"/>
                  <a:gd name="T110" fmla="*/ 107 w 142"/>
                  <a:gd name="T111" fmla="*/ 10 h 218"/>
                  <a:gd name="T112" fmla="*/ 119 w 142"/>
                  <a:gd name="T113" fmla="*/ 10 h 218"/>
                  <a:gd name="T114" fmla="*/ 133 w 142"/>
                  <a:gd name="T115" fmla="*/ 5 h 21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2"/>
                  <a:gd name="T175" fmla="*/ 0 h 218"/>
                  <a:gd name="T176" fmla="*/ 142 w 142"/>
                  <a:gd name="T177" fmla="*/ 218 h 21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2" h="218">
                    <a:moveTo>
                      <a:pt x="142" y="0"/>
                    </a:moveTo>
                    <a:lnTo>
                      <a:pt x="142" y="0"/>
                    </a:lnTo>
                    <a:lnTo>
                      <a:pt x="142" y="3"/>
                    </a:lnTo>
                    <a:lnTo>
                      <a:pt x="142" y="5"/>
                    </a:lnTo>
                    <a:lnTo>
                      <a:pt x="142" y="7"/>
                    </a:lnTo>
                    <a:lnTo>
                      <a:pt x="140" y="10"/>
                    </a:lnTo>
                    <a:lnTo>
                      <a:pt x="140" y="12"/>
                    </a:lnTo>
                    <a:lnTo>
                      <a:pt x="137" y="17"/>
                    </a:lnTo>
                    <a:lnTo>
                      <a:pt x="137" y="22"/>
                    </a:lnTo>
                    <a:lnTo>
                      <a:pt x="140" y="26"/>
                    </a:lnTo>
                    <a:lnTo>
                      <a:pt x="140" y="31"/>
                    </a:lnTo>
                    <a:lnTo>
                      <a:pt x="137" y="31"/>
                    </a:lnTo>
                    <a:lnTo>
                      <a:pt x="137" y="33"/>
                    </a:lnTo>
                    <a:lnTo>
                      <a:pt x="140" y="33"/>
                    </a:lnTo>
                    <a:lnTo>
                      <a:pt x="140" y="43"/>
                    </a:lnTo>
                    <a:lnTo>
                      <a:pt x="140" y="48"/>
                    </a:lnTo>
                    <a:lnTo>
                      <a:pt x="140" y="50"/>
                    </a:lnTo>
                    <a:lnTo>
                      <a:pt x="140" y="48"/>
                    </a:lnTo>
                    <a:lnTo>
                      <a:pt x="142" y="50"/>
                    </a:lnTo>
                    <a:lnTo>
                      <a:pt x="140" y="52"/>
                    </a:lnTo>
                    <a:lnTo>
                      <a:pt x="142" y="52"/>
                    </a:lnTo>
                    <a:lnTo>
                      <a:pt x="142" y="55"/>
                    </a:lnTo>
                    <a:lnTo>
                      <a:pt x="142" y="57"/>
                    </a:lnTo>
                    <a:lnTo>
                      <a:pt x="140" y="59"/>
                    </a:lnTo>
                    <a:lnTo>
                      <a:pt x="137" y="62"/>
                    </a:lnTo>
                    <a:lnTo>
                      <a:pt x="140" y="64"/>
                    </a:lnTo>
                    <a:lnTo>
                      <a:pt x="140" y="67"/>
                    </a:lnTo>
                    <a:lnTo>
                      <a:pt x="137" y="69"/>
                    </a:lnTo>
                    <a:lnTo>
                      <a:pt x="133" y="74"/>
                    </a:lnTo>
                    <a:lnTo>
                      <a:pt x="128" y="76"/>
                    </a:lnTo>
                    <a:lnTo>
                      <a:pt x="130" y="78"/>
                    </a:lnTo>
                    <a:lnTo>
                      <a:pt x="128" y="81"/>
                    </a:lnTo>
                    <a:lnTo>
                      <a:pt x="126" y="81"/>
                    </a:lnTo>
                    <a:lnTo>
                      <a:pt x="123" y="83"/>
                    </a:lnTo>
                    <a:lnTo>
                      <a:pt x="121" y="83"/>
                    </a:lnTo>
                    <a:lnTo>
                      <a:pt x="119" y="88"/>
                    </a:lnTo>
                    <a:lnTo>
                      <a:pt x="116" y="88"/>
                    </a:lnTo>
                    <a:lnTo>
                      <a:pt x="111" y="88"/>
                    </a:lnTo>
                    <a:lnTo>
                      <a:pt x="109" y="90"/>
                    </a:lnTo>
                    <a:lnTo>
                      <a:pt x="100" y="95"/>
                    </a:lnTo>
                    <a:lnTo>
                      <a:pt x="93" y="100"/>
                    </a:lnTo>
                    <a:lnTo>
                      <a:pt x="90" y="102"/>
                    </a:lnTo>
                    <a:lnTo>
                      <a:pt x="88" y="102"/>
                    </a:lnTo>
                    <a:lnTo>
                      <a:pt x="88" y="104"/>
                    </a:lnTo>
                    <a:lnTo>
                      <a:pt x="85" y="109"/>
                    </a:lnTo>
                    <a:lnTo>
                      <a:pt x="83" y="111"/>
                    </a:lnTo>
                    <a:lnTo>
                      <a:pt x="81" y="111"/>
                    </a:lnTo>
                    <a:lnTo>
                      <a:pt x="81" y="109"/>
                    </a:lnTo>
                    <a:lnTo>
                      <a:pt x="78" y="111"/>
                    </a:lnTo>
                    <a:lnTo>
                      <a:pt x="76" y="114"/>
                    </a:lnTo>
                    <a:lnTo>
                      <a:pt x="74" y="116"/>
                    </a:lnTo>
                    <a:lnTo>
                      <a:pt x="69" y="121"/>
                    </a:lnTo>
                    <a:lnTo>
                      <a:pt x="67" y="123"/>
                    </a:lnTo>
                    <a:lnTo>
                      <a:pt x="64" y="126"/>
                    </a:lnTo>
                    <a:lnTo>
                      <a:pt x="62" y="126"/>
                    </a:lnTo>
                    <a:lnTo>
                      <a:pt x="62" y="133"/>
                    </a:lnTo>
                    <a:lnTo>
                      <a:pt x="62" y="135"/>
                    </a:lnTo>
                    <a:lnTo>
                      <a:pt x="64" y="137"/>
                    </a:lnTo>
                    <a:lnTo>
                      <a:pt x="67" y="137"/>
                    </a:lnTo>
                    <a:lnTo>
                      <a:pt x="67" y="140"/>
                    </a:lnTo>
                    <a:lnTo>
                      <a:pt x="67" y="142"/>
                    </a:lnTo>
                    <a:lnTo>
                      <a:pt x="69" y="152"/>
                    </a:lnTo>
                    <a:lnTo>
                      <a:pt x="71" y="156"/>
                    </a:lnTo>
                    <a:lnTo>
                      <a:pt x="74" y="156"/>
                    </a:lnTo>
                    <a:lnTo>
                      <a:pt x="74" y="161"/>
                    </a:lnTo>
                    <a:lnTo>
                      <a:pt x="71" y="171"/>
                    </a:lnTo>
                    <a:lnTo>
                      <a:pt x="69" y="180"/>
                    </a:lnTo>
                    <a:lnTo>
                      <a:pt x="69" y="182"/>
                    </a:lnTo>
                    <a:lnTo>
                      <a:pt x="71" y="180"/>
                    </a:lnTo>
                    <a:lnTo>
                      <a:pt x="71" y="178"/>
                    </a:lnTo>
                    <a:lnTo>
                      <a:pt x="71" y="180"/>
                    </a:lnTo>
                    <a:lnTo>
                      <a:pt x="71" y="182"/>
                    </a:lnTo>
                    <a:lnTo>
                      <a:pt x="71" y="185"/>
                    </a:lnTo>
                    <a:lnTo>
                      <a:pt x="67" y="189"/>
                    </a:lnTo>
                    <a:lnTo>
                      <a:pt x="64" y="192"/>
                    </a:lnTo>
                    <a:lnTo>
                      <a:pt x="59" y="192"/>
                    </a:lnTo>
                    <a:lnTo>
                      <a:pt x="55" y="194"/>
                    </a:lnTo>
                    <a:lnTo>
                      <a:pt x="48" y="196"/>
                    </a:lnTo>
                    <a:lnTo>
                      <a:pt x="45" y="196"/>
                    </a:lnTo>
                    <a:lnTo>
                      <a:pt x="43" y="199"/>
                    </a:lnTo>
                    <a:lnTo>
                      <a:pt x="41" y="199"/>
                    </a:lnTo>
                    <a:lnTo>
                      <a:pt x="38" y="201"/>
                    </a:lnTo>
                    <a:lnTo>
                      <a:pt x="36" y="204"/>
                    </a:lnTo>
                    <a:lnTo>
                      <a:pt x="33" y="206"/>
                    </a:lnTo>
                    <a:lnTo>
                      <a:pt x="33" y="208"/>
                    </a:lnTo>
                    <a:lnTo>
                      <a:pt x="36" y="211"/>
                    </a:lnTo>
                    <a:lnTo>
                      <a:pt x="38" y="211"/>
                    </a:lnTo>
                    <a:lnTo>
                      <a:pt x="38" y="208"/>
                    </a:lnTo>
                    <a:lnTo>
                      <a:pt x="38" y="218"/>
                    </a:lnTo>
                    <a:lnTo>
                      <a:pt x="36" y="215"/>
                    </a:lnTo>
                    <a:lnTo>
                      <a:pt x="26" y="215"/>
                    </a:lnTo>
                    <a:lnTo>
                      <a:pt x="26" y="211"/>
                    </a:lnTo>
                    <a:lnTo>
                      <a:pt x="26" y="206"/>
                    </a:lnTo>
                    <a:lnTo>
                      <a:pt x="26" y="204"/>
                    </a:lnTo>
                    <a:lnTo>
                      <a:pt x="26" y="182"/>
                    </a:lnTo>
                    <a:lnTo>
                      <a:pt x="22" y="173"/>
                    </a:lnTo>
                    <a:lnTo>
                      <a:pt x="22" y="166"/>
                    </a:lnTo>
                    <a:lnTo>
                      <a:pt x="22" y="161"/>
                    </a:lnTo>
                    <a:lnTo>
                      <a:pt x="22" y="159"/>
                    </a:lnTo>
                    <a:lnTo>
                      <a:pt x="22" y="154"/>
                    </a:lnTo>
                    <a:lnTo>
                      <a:pt x="24" y="154"/>
                    </a:lnTo>
                    <a:lnTo>
                      <a:pt x="26" y="152"/>
                    </a:lnTo>
                    <a:lnTo>
                      <a:pt x="29" y="149"/>
                    </a:lnTo>
                    <a:lnTo>
                      <a:pt x="31" y="142"/>
                    </a:lnTo>
                    <a:lnTo>
                      <a:pt x="33" y="135"/>
                    </a:lnTo>
                    <a:lnTo>
                      <a:pt x="38" y="126"/>
                    </a:lnTo>
                    <a:lnTo>
                      <a:pt x="38" y="121"/>
                    </a:lnTo>
                    <a:lnTo>
                      <a:pt x="36" y="116"/>
                    </a:lnTo>
                    <a:lnTo>
                      <a:pt x="36" y="114"/>
                    </a:lnTo>
                    <a:lnTo>
                      <a:pt x="38" y="109"/>
                    </a:lnTo>
                    <a:lnTo>
                      <a:pt x="38" y="107"/>
                    </a:lnTo>
                    <a:lnTo>
                      <a:pt x="41" y="102"/>
                    </a:lnTo>
                    <a:lnTo>
                      <a:pt x="38" y="100"/>
                    </a:lnTo>
                    <a:lnTo>
                      <a:pt x="41" y="93"/>
                    </a:lnTo>
                    <a:lnTo>
                      <a:pt x="38" y="88"/>
                    </a:lnTo>
                    <a:lnTo>
                      <a:pt x="38" y="85"/>
                    </a:lnTo>
                    <a:lnTo>
                      <a:pt x="38" y="81"/>
                    </a:lnTo>
                    <a:lnTo>
                      <a:pt x="36" y="78"/>
                    </a:lnTo>
                    <a:lnTo>
                      <a:pt x="29" y="76"/>
                    </a:lnTo>
                    <a:lnTo>
                      <a:pt x="22" y="74"/>
                    </a:lnTo>
                    <a:lnTo>
                      <a:pt x="17" y="74"/>
                    </a:lnTo>
                    <a:lnTo>
                      <a:pt x="15" y="71"/>
                    </a:lnTo>
                    <a:lnTo>
                      <a:pt x="7" y="74"/>
                    </a:lnTo>
                    <a:lnTo>
                      <a:pt x="3" y="71"/>
                    </a:lnTo>
                    <a:lnTo>
                      <a:pt x="3" y="67"/>
                    </a:lnTo>
                    <a:lnTo>
                      <a:pt x="3" y="64"/>
                    </a:lnTo>
                    <a:lnTo>
                      <a:pt x="0" y="59"/>
                    </a:lnTo>
                    <a:lnTo>
                      <a:pt x="41" y="48"/>
                    </a:lnTo>
                    <a:lnTo>
                      <a:pt x="43" y="48"/>
                    </a:lnTo>
                    <a:lnTo>
                      <a:pt x="45" y="48"/>
                    </a:lnTo>
                    <a:lnTo>
                      <a:pt x="45" y="52"/>
                    </a:lnTo>
                    <a:lnTo>
                      <a:pt x="48" y="55"/>
                    </a:lnTo>
                    <a:lnTo>
                      <a:pt x="50" y="55"/>
                    </a:lnTo>
                    <a:lnTo>
                      <a:pt x="52" y="52"/>
                    </a:lnTo>
                    <a:lnTo>
                      <a:pt x="59" y="52"/>
                    </a:lnTo>
                    <a:lnTo>
                      <a:pt x="59" y="55"/>
                    </a:lnTo>
                    <a:lnTo>
                      <a:pt x="62" y="57"/>
                    </a:lnTo>
                    <a:lnTo>
                      <a:pt x="62" y="59"/>
                    </a:lnTo>
                    <a:lnTo>
                      <a:pt x="62" y="64"/>
                    </a:lnTo>
                    <a:lnTo>
                      <a:pt x="59" y="67"/>
                    </a:lnTo>
                    <a:lnTo>
                      <a:pt x="59" y="69"/>
                    </a:lnTo>
                    <a:lnTo>
                      <a:pt x="57" y="71"/>
                    </a:lnTo>
                    <a:lnTo>
                      <a:pt x="59" y="74"/>
                    </a:lnTo>
                    <a:lnTo>
                      <a:pt x="59" y="76"/>
                    </a:lnTo>
                    <a:lnTo>
                      <a:pt x="62" y="78"/>
                    </a:lnTo>
                    <a:lnTo>
                      <a:pt x="64" y="81"/>
                    </a:lnTo>
                    <a:lnTo>
                      <a:pt x="64" y="83"/>
                    </a:lnTo>
                    <a:lnTo>
                      <a:pt x="67" y="83"/>
                    </a:lnTo>
                    <a:lnTo>
                      <a:pt x="69" y="83"/>
                    </a:lnTo>
                    <a:lnTo>
                      <a:pt x="69" y="85"/>
                    </a:lnTo>
                    <a:lnTo>
                      <a:pt x="69" y="88"/>
                    </a:lnTo>
                    <a:lnTo>
                      <a:pt x="71" y="88"/>
                    </a:lnTo>
                    <a:lnTo>
                      <a:pt x="71" y="85"/>
                    </a:lnTo>
                    <a:lnTo>
                      <a:pt x="71" y="83"/>
                    </a:lnTo>
                    <a:lnTo>
                      <a:pt x="69" y="81"/>
                    </a:lnTo>
                    <a:lnTo>
                      <a:pt x="71" y="78"/>
                    </a:lnTo>
                    <a:lnTo>
                      <a:pt x="71" y="76"/>
                    </a:lnTo>
                    <a:lnTo>
                      <a:pt x="74" y="76"/>
                    </a:lnTo>
                    <a:lnTo>
                      <a:pt x="76" y="74"/>
                    </a:lnTo>
                    <a:lnTo>
                      <a:pt x="78" y="74"/>
                    </a:lnTo>
                    <a:lnTo>
                      <a:pt x="78" y="67"/>
                    </a:lnTo>
                    <a:lnTo>
                      <a:pt x="78" y="62"/>
                    </a:lnTo>
                    <a:lnTo>
                      <a:pt x="78" y="59"/>
                    </a:lnTo>
                    <a:lnTo>
                      <a:pt x="78" y="55"/>
                    </a:lnTo>
                    <a:lnTo>
                      <a:pt x="74" y="50"/>
                    </a:lnTo>
                    <a:lnTo>
                      <a:pt x="74" y="48"/>
                    </a:lnTo>
                    <a:lnTo>
                      <a:pt x="69" y="43"/>
                    </a:lnTo>
                    <a:lnTo>
                      <a:pt x="67" y="43"/>
                    </a:lnTo>
                    <a:lnTo>
                      <a:pt x="64" y="41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4" y="33"/>
                    </a:lnTo>
                    <a:lnTo>
                      <a:pt x="64" y="29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4" y="22"/>
                    </a:lnTo>
                    <a:lnTo>
                      <a:pt x="67" y="17"/>
                    </a:lnTo>
                    <a:lnTo>
                      <a:pt x="67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78" y="12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3" y="15"/>
                    </a:lnTo>
                    <a:lnTo>
                      <a:pt x="85" y="15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3" y="12"/>
                    </a:lnTo>
                    <a:lnTo>
                      <a:pt x="100" y="15"/>
                    </a:lnTo>
                    <a:lnTo>
                      <a:pt x="102" y="15"/>
                    </a:lnTo>
                    <a:lnTo>
                      <a:pt x="102" y="12"/>
                    </a:lnTo>
                    <a:lnTo>
                      <a:pt x="107" y="10"/>
                    </a:lnTo>
                    <a:lnTo>
                      <a:pt x="109" y="10"/>
                    </a:lnTo>
                    <a:lnTo>
                      <a:pt x="111" y="10"/>
                    </a:lnTo>
                    <a:lnTo>
                      <a:pt x="116" y="10"/>
                    </a:lnTo>
                    <a:lnTo>
                      <a:pt x="119" y="10"/>
                    </a:lnTo>
                    <a:lnTo>
                      <a:pt x="121" y="10"/>
                    </a:lnTo>
                    <a:lnTo>
                      <a:pt x="128" y="7"/>
                    </a:lnTo>
                    <a:lnTo>
                      <a:pt x="133" y="5"/>
                    </a:lnTo>
                    <a:lnTo>
                      <a:pt x="137" y="3"/>
                    </a:lnTo>
                    <a:lnTo>
                      <a:pt x="140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33" name="Freeform 66"/>
              <p:cNvSpPr>
                <a:spLocks/>
              </p:cNvSpPr>
              <p:nvPr/>
            </p:nvSpPr>
            <p:spPr bwMode="auto">
              <a:xfrm>
                <a:off x="3280" y="2334"/>
                <a:ext cx="142" cy="218"/>
              </a:xfrm>
              <a:custGeom>
                <a:avLst/>
                <a:gdLst>
                  <a:gd name="T0" fmla="*/ 142 w 142"/>
                  <a:gd name="T1" fmla="*/ 3 h 218"/>
                  <a:gd name="T2" fmla="*/ 140 w 142"/>
                  <a:gd name="T3" fmla="*/ 12 h 218"/>
                  <a:gd name="T4" fmla="*/ 140 w 142"/>
                  <a:gd name="T5" fmla="*/ 31 h 218"/>
                  <a:gd name="T6" fmla="*/ 140 w 142"/>
                  <a:gd name="T7" fmla="*/ 43 h 218"/>
                  <a:gd name="T8" fmla="*/ 140 w 142"/>
                  <a:gd name="T9" fmla="*/ 48 h 218"/>
                  <a:gd name="T10" fmla="*/ 142 w 142"/>
                  <a:gd name="T11" fmla="*/ 52 h 218"/>
                  <a:gd name="T12" fmla="*/ 137 w 142"/>
                  <a:gd name="T13" fmla="*/ 62 h 218"/>
                  <a:gd name="T14" fmla="*/ 137 w 142"/>
                  <a:gd name="T15" fmla="*/ 69 h 218"/>
                  <a:gd name="T16" fmla="*/ 130 w 142"/>
                  <a:gd name="T17" fmla="*/ 78 h 218"/>
                  <a:gd name="T18" fmla="*/ 121 w 142"/>
                  <a:gd name="T19" fmla="*/ 83 h 218"/>
                  <a:gd name="T20" fmla="*/ 109 w 142"/>
                  <a:gd name="T21" fmla="*/ 90 h 218"/>
                  <a:gd name="T22" fmla="*/ 90 w 142"/>
                  <a:gd name="T23" fmla="*/ 102 h 218"/>
                  <a:gd name="T24" fmla="*/ 85 w 142"/>
                  <a:gd name="T25" fmla="*/ 109 h 218"/>
                  <a:gd name="T26" fmla="*/ 78 w 142"/>
                  <a:gd name="T27" fmla="*/ 111 h 218"/>
                  <a:gd name="T28" fmla="*/ 67 w 142"/>
                  <a:gd name="T29" fmla="*/ 123 h 218"/>
                  <a:gd name="T30" fmla="*/ 62 w 142"/>
                  <a:gd name="T31" fmla="*/ 135 h 218"/>
                  <a:gd name="T32" fmla="*/ 67 w 142"/>
                  <a:gd name="T33" fmla="*/ 140 h 218"/>
                  <a:gd name="T34" fmla="*/ 71 w 142"/>
                  <a:gd name="T35" fmla="*/ 156 h 218"/>
                  <a:gd name="T36" fmla="*/ 71 w 142"/>
                  <a:gd name="T37" fmla="*/ 171 h 218"/>
                  <a:gd name="T38" fmla="*/ 71 w 142"/>
                  <a:gd name="T39" fmla="*/ 178 h 218"/>
                  <a:gd name="T40" fmla="*/ 67 w 142"/>
                  <a:gd name="T41" fmla="*/ 189 h 218"/>
                  <a:gd name="T42" fmla="*/ 48 w 142"/>
                  <a:gd name="T43" fmla="*/ 196 h 218"/>
                  <a:gd name="T44" fmla="*/ 38 w 142"/>
                  <a:gd name="T45" fmla="*/ 201 h 218"/>
                  <a:gd name="T46" fmla="*/ 33 w 142"/>
                  <a:gd name="T47" fmla="*/ 206 h 218"/>
                  <a:gd name="T48" fmla="*/ 38 w 142"/>
                  <a:gd name="T49" fmla="*/ 208 h 218"/>
                  <a:gd name="T50" fmla="*/ 26 w 142"/>
                  <a:gd name="T51" fmla="*/ 211 h 218"/>
                  <a:gd name="T52" fmla="*/ 22 w 142"/>
                  <a:gd name="T53" fmla="*/ 173 h 218"/>
                  <a:gd name="T54" fmla="*/ 22 w 142"/>
                  <a:gd name="T55" fmla="*/ 159 h 218"/>
                  <a:gd name="T56" fmla="*/ 29 w 142"/>
                  <a:gd name="T57" fmla="*/ 149 h 218"/>
                  <a:gd name="T58" fmla="*/ 38 w 142"/>
                  <a:gd name="T59" fmla="*/ 121 h 218"/>
                  <a:gd name="T60" fmla="*/ 38 w 142"/>
                  <a:gd name="T61" fmla="*/ 107 h 218"/>
                  <a:gd name="T62" fmla="*/ 38 w 142"/>
                  <a:gd name="T63" fmla="*/ 88 h 218"/>
                  <a:gd name="T64" fmla="*/ 29 w 142"/>
                  <a:gd name="T65" fmla="*/ 76 h 218"/>
                  <a:gd name="T66" fmla="*/ 7 w 142"/>
                  <a:gd name="T67" fmla="*/ 74 h 218"/>
                  <a:gd name="T68" fmla="*/ 3 w 142"/>
                  <a:gd name="T69" fmla="*/ 64 h 218"/>
                  <a:gd name="T70" fmla="*/ 43 w 142"/>
                  <a:gd name="T71" fmla="*/ 48 h 218"/>
                  <a:gd name="T72" fmla="*/ 50 w 142"/>
                  <a:gd name="T73" fmla="*/ 55 h 218"/>
                  <a:gd name="T74" fmla="*/ 59 w 142"/>
                  <a:gd name="T75" fmla="*/ 55 h 218"/>
                  <a:gd name="T76" fmla="*/ 62 w 142"/>
                  <a:gd name="T77" fmla="*/ 64 h 218"/>
                  <a:gd name="T78" fmla="*/ 57 w 142"/>
                  <a:gd name="T79" fmla="*/ 71 h 218"/>
                  <a:gd name="T80" fmla="*/ 62 w 142"/>
                  <a:gd name="T81" fmla="*/ 78 h 218"/>
                  <a:gd name="T82" fmla="*/ 67 w 142"/>
                  <a:gd name="T83" fmla="*/ 83 h 218"/>
                  <a:gd name="T84" fmla="*/ 69 w 142"/>
                  <a:gd name="T85" fmla="*/ 88 h 218"/>
                  <a:gd name="T86" fmla="*/ 71 w 142"/>
                  <a:gd name="T87" fmla="*/ 85 h 218"/>
                  <a:gd name="T88" fmla="*/ 69 w 142"/>
                  <a:gd name="T89" fmla="*/ 81 h 218"/>
                  <a:gd name="T90" fmla="*/ 74 w 142"/>
                  <a:gd name="T91" fmla="*/ 76 h 218"/>
                  <a:gd name="T92" fmla="*/ 78 w 142"/>
                  <a:gd name="T93" fmla="*/ 67 h 218"/>
                  <a:gd name="T94" fmla="*/ 78 w 142"/>
                  <a:gd name="T95" fmla="*/ 59 h 218"/>
                  <a:gd name="T96" fmla="*/ 74 w 142"/>
                  <a:gd name="T97" fmla="*/ 48 h 218"/>
                  <a:gd name="T98" fmla="*/ 64 w 142"/>
                  <a:gd name="T99" fmla="*/ 41 h 218"/>
                  <a:gd name="T100" fmla="*/ 64 w 142"/>
                  <a:gd name="T101" fmla="*/ 29 h 218"/>
                  <a:gd name="T102" fmla="*/ 67 w 142"/>
                  <a:gd name="T103" fmla="*/ 17 h 218"/>
                  <a:gd name="T104" fmla="*/ 78 w 142"/>
                  <a:gd name="T105" fmla="*/ 12 h 218"/>
                  <a:gd name="T106" fmla="*/ 85 w 142"/>
                  <a:gd name="T107" fmla="*/ 15 h 218"/>
                  <a:gd name="T108" fmla="*/ 93 w 142"/>
                  <a:gd name="T109" fmla="*/ 12 h 218"/>
                  <a:gd name="T110" fmla="*/ 107 w 142"/>
                  <a:gd name="T111" fmla="*/ 10 h 218"/>
                  <a:gd name="T112" fmla="*/ 119 w 142"/>
                  <a:gd name="T113" fmla="*/ 10 h 218"/>
                  <a:gd name="T114" fmla="*/ 133 w 142"/>
                  <a:gd name="T115" fmla="*/ 5 h 21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2"/>
                  <a:gd name="T175" fmla="*/ 0 h 218"/>
                  <a:gd name="T176" fmla="*/ 142 w 142"/>
                  <a:gd name="T177" fmla="*/ 218 h 21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2" h="218">
                    <a:moveTo>
                      <a:pt x="142" y="0"/>
                    </a:moveTo>
                    <a:lnTo>
                      <a:pt x="142" y="0"/>
                    </a:lnTo>
                    <a:lnTo>
                      <a:pt x="142" y="3"/>
                    </a:lnTo>
                    <a:lnTo>
                      <a:pt x="142" y="5"/>
                    </a:lnTo>
                    <a:lnTo>
                      <a:pt x="142" y="7"/>
                    </a:lnTo>
                    <a:lnTo>
                      <a:pt x="140" y="10"/>
                    </a:lnTo>
                    <a:lnTo>
                      <a:pt x="140" y="12"/>
                    </a:lnTo>
                    <a:lnTo>
                      <a:pt x="137" y="17"/>
                    </a:lnTo>
                    <a:lnTo>
                      <a:pt x="137" y="22"/>
                    </a:lnTo>
                    <a:lnTo>
                      <a:pt x="140" y="26"/>
                    </a:lnTo>
                    <a:lnTo>
                      <a:pt x="140" y="31"/>
                    </a:lnTo>
                    <a:lnTo>
                      <a:pt x="137" y="31"/>
                    </a:lnTo>
                    <a:lnTo>
                      <a:pt x="137" y="33"/>
                    </a:lnTo>
                    <a:lnTo>
                      <a:pt x="140" y="33"/>
                    </a:lnTo>
                    <a:lnTo>
                      <a:pt x="140" y="43"/>
                    </a:lnTo>
                    <a:lnTo>
                      <a:pt x="140" y="48"/>
                    </a:lnTo>
                    <a:lnTo>
                      <a:pt x="140" y="50"/>
                    </a:lnTo>
                    <a:lnTo>
                      <a:pt x="140" y="48"/>
                    </a:lnTo>
                    <a:lnTo>
                      <a:pt x="142" y="50"/>
                    </a:lnTo>
                    <a:lnTo>
                      <a:pt x="140" y="52"/>
                    </a:lnTo>
                    <a:lnTo>
                      <a:pt x="142" y="52"/>
                    </a:lnTo>
                    <a:lnTo>
                      <a:pt x="142" y="55"/>
                    </a:lnTo>
                    <a:lnTo>
                      <a:pt x="142" y="57"/>
                    </a:lnTo>
                    <a:lnTo>
                      <a:pt x="140" y="59"/>
                    </a:lnTo>
                    <a:lnTo>
                      <a:pt x="137" y="62"/>
                    </a:lnTo>
                    <a:lnTo>
                      <a:pt x="140" y="64"/>
                    </a:lnTo>
                    <a:lnTo>
                      <a:pt x="140" y="67"/>
                    </a:lnTo>
                    <a:lnTo>
                      <a:pt x="137" y="69"/>
                    </a:lnTo>
                    <a:lnTo>
                      <a:pt x="133" y="74"/>
                    </a:lnTo>
                    <a:lnTo>
                      <a:pt x="128" y="76"/>
                    </a:lnTo>
                    <a:lnTo>
                      <a:pt x="130" y="78"/>
                    </a:lnTo>
                    <a:lnTo>
                      <a:pt x="128" y="81"/>
                    </a:lnTo>
                    <a:lnTo>
                      <a:pt x="126" y="81"/>
                    </a:lnTo>
                    <a:lnTo>
                      <a:pt x="123" y="83"/>
                    </a:lnTo>
                    <a:lnTo>
                      <a:pt x="121" y="83"/>
                    </a:lnTo>
                    <a:lnTo>
                      <a:pt x="119" y="88"/>
                    </a:lnTo>
                    <a:lnTo>
                      <a:pt x="116" y="88"/>
                    </a:lnTo>
                    <a:lnTo>
                      <a:pt x="111" y="88"/>
                    </a:lnTo>
                    <a:lnTo>
                      <a:pt x="109" y="90"/>
                    </a:lnTo>
                    <a:lnTo>
                      <a:pt x="100" y="95"/>
                    </a:lnTo>
                    <a:lnTo>
                      <a:pt x="93" y="100"/>
                    </a:lnTo>
                    <a:lnTo>
                      <a:pt x="90" y="102"/>
                    </a:lnTo>
                    <a:lnTo>
                      <a:pt x="88" y="102"/>
                    </a:lnTo>
                    <a:lnTo>
                      <a:pt x="88" y="104"/>
                    </a:lnTo>
                    <a:lnTo>
                      <a:pt x="85" y="109"/>
                    </a:lnTo>
                    <a:lnTo>
                      <a:pt x="83" y="111"/>
                    </a:lnTo>
                    <a:lnTo>
                      <a:pt x="81" y="111"/>
                    </a:lnTo>
                    <a:lnTo>
                      <a:pt x="81" y="109"/>
                    </a:lnTo>
                    <a:lnTo>
                      <a:pt x="78" y="111"/>
                    </a:lnTo>
                    <a:lnTo>
                      <a:pt x="76" y="114"/>
                    </a:lnTo>
                    <a:lnTo>
                      <a:pt x="74" y="116"/>
                    </a:lnTo>
                    <a:lnTo>
                      <a:pt x="69" y="121"/>
                    </a:lnTo>
                    <a:lnTo>
                      <a:pt x="67" y="123"/>
                    </a:lnTo>
                    <a:lnTo>
                      <a:pt x="64" y="126"/>
                    </a:lnTo>
                    <a:lnTo>
                      <a:pt x="62" y="126"/>
                    </a:lnTo>
                    <a:lnTo>
                      <a:pt x="62" y="133"/>
                    </a:lnTo>
                    <a:lnTo>
                      <a:pt x="62" y="135"/>
                    </a:lnTo>
                    <a:lnTo>
                      <a:pt x="64" y="137"/>
                    </a:lnTo>
                    <a:lnTo>
                      <a:pt x="67" y="137"/>
                    </a:lnTo>
                    <a:lnTo>
                      <a:pt x="67" y="140"/>
                    </a:lnTo>
                    <a:lnTo>
                      <a:pt x="67" y="142"/>
                    </a:lnTo>
                    <a:lnTo>
                      <a:pt x="69" y="152"/>
                    </a:lnTo>
                    <a:lnTo>
                      <a:pt x="71" y="156"/>
                    </a:lnTo>
                    <a:lnTo>
                      <a:pt x="74" y="156"/>
                    </a:lnTo>
                    <a:lnTo>
                      <a:pt x="74" y="161"/>
                    </a:lnTo>
                    <a:lnTo>
                      <a:pt x="71" y="171"/>
                    </a:lnTo>
                    <a:lnTo>
                      <a:pt x="69" y="180"/>
                    </a:lnTo>
                    <a:lnTo>
                      <a:pt x="69" y="182"/>
                    </a:lnTo>
                    <a:lnTo>
                      <a:pt x="71" y="180"/>
                    </a:lnTo>
                    <a:lnTo>
                      <a:pt x="71" y="178"/>
                    </a:lnTo>
                    <a:lnTo>
                      <a:pt x="71" y="180"/>
                    </a:lnTo>
                    <a:lnTo>
                      <a:pt x="71" y="182"/>
                    </a:lnTo>
                    <a:lnTo>
                      <a:pt x="71" y="185"/>
                    </a:lnTo>
                    <a:lnTo>
                      <a:pt x="67" y="189"/>
                    </a:lnTo>
                    <a:lnTo>
                      <a:pt x="64" y="192"/>
                    </a:lnTo>
                    <a:lnTo>
                      <a:pt x="59" y="192"/>
                    </a:lnTo>
                    <a:lnTo>
                      <a:pt x="55" y="194"/>
                    </a:lnTo>
                    <a:lnTo>
                      <a:pt x="48" y="196"/>
                    </a:lnTo>
                    <a:lnTo>
                      <a:pt x="45" y="196"/>
                    </a:lnTo>
                    <a:lnTo>
                      <a:pt x="43" y="199"/>
                    </a:lnTo>
                    <a:lnTo>
                      <a:pt x="41" y="199"/>
                    </a:lnTo>
                    <a:lnTo>
                      <a:pt x="38" y="201"/>
                    </a:lnTo>
                    <a:lnTo>
                      <a:pt x="36" y="204"/>
                    </a:lnTo>
                    <a:lnTo>
                      <a:pt x="33" y="206"/>
                    </a:lnTo>
                    <a:lnTo>
                      <a:pt x="33" y="208"/>
                    </a:lnTo>
                    <a:lnTo>
                      <a:pt x="36" y="211"/>
                    </a:lnTo>
                    <a:lnTo>
                      <a:pt x="38" y="211"/>
                    </a:lnTo>
                    <a:lnTo>
                      <a:pt x="38" y="208"/>
                    </a:lnTo>
                    <a:lnTo>
                      <a:pt x="38" y="218"/>
                    </a:lnTo>
                    <a:lnTo>
                      <a:pt x="36" y="215"/>
                    </a:lnTo>
                    <a:lnTo>
                      <a:pt x="26" y="215"/>
                    </a:lnTo>
                    <a:lnTo>
                      <a:pt x="26" y="211"/>
                    </a:lnTo>
                    <a:lnTo>
                      <a:pt x="26" y="206"/>
                    </a:lnTo>
                    <a:lnTo>
                      <a:pt x="26" y="204"/>
                    </a:lnTo>
                    <a:lnTo>
                      <a:pt x="26" y="182"/>
                    </a:lnTo>
                    <a:lnTo>
                      <a:pt x="22" y="173"/>
                    </a:lnTo>
                    <a:lnTo>
                      <a:pt x="22" y="166"/>
                    </a:lnTo>
                    <a:lnTo>
                      <a:pt x="22" y="161"/>
                    </a:lnTo>
                    <a:lnTo>
                      <a:pt x="22" y="159"/>
                    </a:lnTo>
                    <a:lnTo>
                      <a:pt x="22" y="154"/>
                    </a:lnTo>
                    <a:lnTo>
                      <a:pt x="24" y="154"/>
                    </a:lnTo>
                    <a:lnTo>
                      <a:pt x="26" y="152"/>
                    </a:lnTo>
                    <a:lnTo>
                      <a:pt x="29" y="149"/>
                    </a:lnTo>
                    <a:lnTo>
                      <a:pt x="31" y="142"/>
                    </a:lnTo>
                    <a:lnTo>
                      <a:pt x="33" y="135"/>
                    </a:lnTo>
                    <a:lnTo>
                      <a:pt x="38" y="126"/>
                    </a:lnTo>
                    <a:lnTo>
                      <a:pt x="38" y="121"/>
                    </a:lnTo>
                    <a:lnTo>
                      <a:pt x="36" y="116"/>
                    </a:lnTo>
                    <a:lnTo>
                      <a:pt x="36" y="114"/>
                    </a:lnTo>
                    <a:lnTo>
                      <a:pt x="38" y="109"/>
                    </a:lnTo>
                    <a:lnTo>
                      <a:pt x="38" y="107"/>
                    </a:lnTo>
                    <a:lnTo>
                      <a:pt x="41" y="102"/>
                    </a:lnTo>
                    <a:lnTo>
                      <a:pt x="38" y="100"/>
                    </a:lnTo>
                    <a:lnTo>
                      <a:pt x="41" y="93"/>
                    </a:lnTo>
                    <a:lnTo>
                      <a:pt x="38" y="88"/>
                    </a:lnTo>
                    <a:lnTo>
                      <a:pt x="38" y="85"/>
                    </a:lnTo>
                    <a:lnTo>
                      <a:pt x="38" y="81"/>
                    </a:lnTo>
                    <a:lnTo>
                      <a:pt x="36" y="78"/>
                    </a:lnTo>
                    <a:lnTo>
                      <a:pt x="29" y="76"/>
                    </a:lnTo>
                    <a:lnTo>
                      <a:pt x="22" y="74"/>
                    </a:lnTo>
                    <a:lnTo>
                      <a:pt x="17" y="74"/>
                    </a:lnTo>
                    <a:lnTo>
                      <a:pt x="15" y="71"/>
                    </a:lnTo>
                    <a:lnTo>
                      <a:pt x="7" y="74"/>
                    </a:lnTo>
                    <a:lnTo>
                      <a:pt x="3" y="71"/>
                    </a:lnTo>
                    <a:lnTo>
                      <a:pt x="3" y="67"/>
                    </a:lnTo>
                    <a:lnTo>
                      <a:pt x="3" y="64"/>
                    </a:lnTo>
                    <a:lnTo>
                      <a:pt x="0" y="59"/>
                    </a:lnTo>
                    <a:lnTo>
                      <a:pt x="41" y="48"/>
                    </a:lnTo>
                    <a:lnTo>
                      <a:pt x="43" y="48"/>
                    </a:lnTo>
                    <a:lnTo>
                      <a:pt x="45" y="48"/>
                    </a:lnTo>
                    <a:lnTo>
                      <a:pt x="45" y="52"/>
                    </a:lnTo>
                    <a:lnTo>
                      <a:pt x="48" y="55"/>
                    </a:lnTo>
                    <a:lnTo>
                      <a:pt x="50" y="55"/>
                    </a:lnTo>
                    <a:lnTo>
                      <a:pt x="52" y="52"/>
                    </a:lnTo>
                    <a:lnTo>
                      <a:pt x="59" y="52"/>
                    </a:lnTo>
                    <a:lnTo>
                      <a:pt x="59" y="55"/>
                    </a:lnTo>
                    <a:lnTo>
                      <a:pt x="62" y="57"/>
                    </a:lnTo>
                    <a:lnTo>
                      <a:pt x="62" y="59"/>
                    </a:lnTo>
                    <a:lnTo>
                      <a:pt x="62" y="64"/>
                    </a:lnTo>
                    <a:lnTo>
                      <a:pt x="59" y="67"/>
                    </a:lnTo>
                    <a:lnTo>
                      <a:pt x="59" y="69"/>
                    </a:lnTo>
                    <a:lnTo>
                      <a:pt x="57" y="71"/>
                    </a:lnTo>
                    <a:lnTo>
                      <a:pt x="59" y="74"/>
                    </a:lnTo>
                    <a:lnTo>
                      <a:pt x="59" y="76"/>
                    </a:lnTo>
                    <a:lnTo>
                      <a:pt x="62" y="78"/>
                    </a:lnTo>
                    <a:lnTo>
                      <a:pt x="64" y="81"/>
                    </a:lnTo>
                    <a:lnTo>
                      <a:pt x="64" y="83"/>
                    </a:lnTo>
                    <a:lnTo>
                      <a:pt x="67" y="83"/>
                    </a:lnTo>
                    <a:lnTo>
                      <a:pt x="69" y="83"/>
                    </a:lnTo>
                    <a:lnTo>
                      <a:pt x="69" y="85"/>
                    </a:lnTo>
                    <a:lnTo>
                      <a:pt x="69" y="88"/>
                    </a:lnTo>
                    <a:lnTo>
                      <a:pt x="71" y="88"/>
                    </a:lnTo>
                    <a:lnTo>
                      <a:pt x="71" y="85"/>
                    </a:lnTo>
                    <a:lnTo>
                      <a:pt x="71" y="83"/>
                    </a:lnTo>
                    <a:lnTo>
                      <a:pt x="69" y="81"/>
                    </a:lnTo>
                    <a:lnTo>
                      <a:pt x="71" y="78"/>
                    </a:lnTo>
                    <a:lnTo>
                      <a:pt x="71" y="76"/>
                    </a:lnTo>
                    <a:lnTo>
                      <a:pt x="74" y="76"/>
                    </a:lnTo>
                    <a:lnTo>
                      <a:pt x="76" y="74"/>
                    </a:lnTo>
                    <a:lnTo>
                      <a:pt x="78" y="74"/>
                    </a:lnTo>
                    <a:lnTo>
                      <a:pt x="78" y="67"/>
                    </a:lnTo>
                    <a:lnTo>
                      <a:pt x="78" y="62"/>
                    </a:lnTo>
                    <a:lnTo>
                      <a:pt x="78" y="59"/>
                    </a:lnTo>
                    <a:lnTo>
                      <a:pt x="78" y="55"/>
                    </a:lnTo>
                    <a:lnTo>
                      <a:pt x="74" y="50"/>
                    </a:lnTo>
                    <a:lnTo>
                      <a:pt x="74" y="48"/>
                    </a:lnTo>
                    <a:lnTo>
                      <a:pt x="69" y="43"/>
                    </a:lnTo>
                    <a:lnTo>
                      <a:pt x="67" y="43"/>
                    </a:lnTo>
                    <a:lnTo>
                      <a:pt x="64" y="41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4" y="33"/>
                    </a:lnTo>
                    <a:lnTo>
                      <a:pt x="64" y="29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4" y="22"/>
                    </a:lnTo>
                    <a:lnTo>
                      <a:pt x="67" y="17"/>
                    </a:lnTo>
                    <a:lnTo>
                      <a:pt x="67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78" y="12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3" y="15"/>
                    </a:lnTo>
                    <a:lnTo>
                      <a:pt x="85" y="15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3" y="12"/>
                    </a:lnTo>
                    <a:lnTo>
                      <a:pt x="100" y="15"/>
                    </a:lnTo>
                    <a:lnTo>
                      <a:pt x="102" y="15"/>
                    </a:lnTo>
                    <a:lnTo>
                      <a:pt x="102" y="12"/>
                    </a:lnTo>
                    <a:lnTo>
                      <a:pt x="107" y="10"/>
                    </a:lnTo>
                    <a:lnTo>
                      <a:pt x="109" y="10"/>
                    </a:lnTo>
                    <a:lnTo>
                      <a:pt x="111" y="10"/>
                    </a:lnTo>
                    <a:lnTo>
                      <a:pt x="116" y="10"/>
                    </a:lnTo>
                    <a:lnTo>
                      <a:pt x="119" y="10"/>
                    </a:lnTo>
                    <a:lnTo>
                      <a:pt x="121" y="10"/>
                    </a:lnTo>
                    <a:lnTo>
                      <a:pt x="128" y="7"/>
                    </a:lnTo>
                    <a:lnTo>
                      <a:pt x="133" y="5"/>
                    </a:lnTo>
                    <a:lnTo>
                      <a:pt x="137" y="3"/>
                    </a:lnTo>
                    <a:lnTo>
                      <a:pt x="140" y="0"/>
                    </a:lnTo>
                    <a:lnTo>
                      <a:pt x="14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34" name="Freeform 67"/>
              <p:cNvSpPr>
                <a:spLocks/>
              </p:cNvSpPr>
              <p:nvPr/>
            </p:nvSpPr>
            <p:spPr bwMode="auto">
              <a:xfrm>
                <a:off x="3479" y="1661"/>
                <a:ext cx="14" cy="12"/>
              </a:xfrm>
              <a:custGeom>
                <a:avLst/>
                <a:gdLst>
                  <a:gd name="T0" fmla="*/ 14 w 14"/>
                  <a:gd name="T1" fmla="*/ 12 h 12"/>
                  <a:gd name="T2" fmla="*/ 12 w 14"/>
                  <a:gd name="T3" fmla="*/ 12 h 12"/>
                  <a:gd name="T4" fmla="*/ 7 w 14"/>
                  <a:gd name="T5" fmla="*/ 9 h 12"/>
                  <a:gd name="T6" fmla="*/ 0 w 14"/>
                  <a:gd name="T7" fmla="*/ 2 h 12"/>
                  <a:gd name="T8" fmla="*/ 0 w 14"/>
                  <a:gd name="T9" fmla="*/ 0 h 12"/>
                  <a:gd name="T10" fmla="*/ 2 w 14"/>
                  <a:gd name="T11" fmla="*/ 0 h 12"/>
                  <a:gd name="T12" fmla="*/ 2 w 14"/>
                  <a:gd name="T13" fmla="*/ 0 h 12"/>
                  <a:gd name="T14" fmla="*/ 5 w 14"/>
                  <a:gd name="T15" fmla="*/ 2 h 12"/>
                  <a:gd name="T16" fmla="*/ 7 w 14"/>
                  <a:gd name="T17" fmla="*/ 2 h 12"/>
                  <a:gd name="T18" fmla="*/ 7 w 14"/>
                  <a:gd name="T19" fmla="*/ 2 h 12"/>
                  <a:gd name="T20" fmla="*/ 9 w 14"/>
                  <a:gd name="T21" fmla="*/ 2 h 12"/>
                  <a:gd name="T22" fmla="*/ 12 w 14"/>
                  <a:gd name="T23" fmla="*/ 2 h 12"/>
                  <a:gd name="T24" fmla="*/ 12 w 14"/>
                  <a:gd name="T25" fmla="*/ 5 h 12"/>
                  <a:gd name="T26" fmla="*/ 14 w 14"/>
                  <a:gd name="T27" fmla="*/ 5 h 12"/>
                  <a:gd name="T28" fmla="*/ 14 w 14"/>
                  <a:gd name="T29" fmla="*/ 7 h 12"/>
                  <a:gd name="T30" fmla="*/ 14 w 14"/>
                  <a:gd name="T31" fmla="*/ 12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12"/>
                  <a:gd name="T50" fmla="*/ 14 w 14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12">
                    <a:moveTo>
                      <a:pt x="14" y="12"/>
                    </a:moveTo>
                    <a:lnTo>
                      <a:pt x="12" y="12"/>
                    </a:lnTo>
                    <a:lnTo>
                      <a:pt x="7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35" name="Freeform 68"/>
              <p:cNvSpPr>
                <a:spLocks/>
              </p:cNvSpPr>
              <p:nvPr/>
            </p:nvSpPr>
            <p:spPr bwMode="auto">
              <a:xfrm>
                <a:off x="3479" y="1661"/>
                <a:ext cx="14" cy="12"/>
              </a:xfrm>
              <a:custGeom>
                <a:avLst/>
                <a:gdLst>
                  <a:gd name="T0" fmla="*/ 14 w 14"/>
                  <a:gd name="T1" fmla="*/ 12 h 12"/>
                  <a:gd name="T2" fmla="*/ 12 w 14"/>
                  <a:gd name="T3" fmla="*/ 12 h 12"/>
                  <a:gd name="T4" fmla="*/ 7 w 14"/>
                  <a:gd name="T5" fmla="*/ 9 h 12"/>
                  <a:gd name="T6" fmla="*/ 0 w 14"/>
                  <a:gd name="T7" fmla="*/ 2 h 12"/>
                  <a:gd name="T8" fmla="*/ 0 w 14"/>
                  <a:gd name="T9" fmla="*/ 0 h 12"/>
                  <a:gd name="T10" fmla="*/ 2 w 14"/>
                  <a:gd name="T11" fmla="*/ 0 h 12"/>
                  <a:gd name="T12" fmla="*/ 2 w 14"/>
                  <a:gd name="T13" fmla="*/ 0 h 12"/>
                  <a:gd name="T14" fmla="*/ 5 w 14"/>
                  <a:gd name="T15" fmla="*/ 2 h 12"/>
                  <a:gd name="T16" fmla="*/ 7 w 14"/>
                  <a:gd name="T17" fmla="*/ 2 h 12"/>
                  <a:gd name="T18" fmla="*/ 7 w 14"/>
                  <a:gd name="T19" fmla="*/ 2 h 12"/>
                  <a:gd name="T20" fmla="*/ 9 w 14"/>
                  <a:gd name="T21" fmla="*/ 2 h 12"/>
                  <a:gd name="T22" fmla="*/ 12 w 14"/>
                  <a:gd name="T23" fmla="*/ 2 h 12"/>
                  <a:gd name="T24" fmla="*/ 12 w 14"/>
                  <a:gd name="T25" fmla="*/ 5 h 12"/>
                  <a:gd name="T26" fmla="*/ 14 w 14"/>
                  <a:gd name="T27" fmla="*/ 5 h 12"/>
                  <a:gd name="T28" fmla="*/ 14 w 14"/>
                  <a:gd name="T29" fmla="*/ 7 h 12"/>
                  <a:gd name="T30" fmla="*/ 14 w 14"/>
                  <a:gd name="T31" fmla="*/ 12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12"/>
                  <a:gd name="T50" fmla="*/ 14 w 14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12">
                    <a:moveTo>
                      <a:pt x="14" y="12"/>
                    </a:moveTo>
                    <a:lnTo>
                      <a:pt x="12" y="12"/>
                    </a:lnTo>
                    <a:lnTo>
                      <a:pt x="7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1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36" name="Freeform 69"/>
              <p:cNvSpPr>
                <a:spLocks/>
              </p:cNvSpPr>
              <p:nvPr/>
            </p:nvSpPr>
            <p:spPr bwMode="auto">
              <a:xfrm>
                <a:off x="3481" y="1633"/>
                <a:ext cx="71" cy="45"/>
              </a:xfrm>
              <a:custGeom>
                <a:avLst/>
                <a:gdLst>
                  <a:gd name="T0" fmla="*/ 21 w 71"/>
                  <a:gd name="T1" fmla="*/ 0 h 45"/>
                  <a:gd name="T2" fmla="*/ 26 w 71"/>
                  <a:gd name="T3" fmla="*/ 2 h 45"/>
                  <a:gd name="T4" fmla="*/ 29 w 71"/>
                  <a:gd name="T5" fmla="*/ 2 h 45"/>
                  <a:gd name="T6" fmla="*/ 31 w 71"/>
                  <a:gd name="T7" fmla="*/ 7 h 45"/>
                  <a:gd name="T8" fmla="*/ 36 w 71"/>
                  <a:gd name="T9" fmla="*/ 7 h 45"/>
                  <a:gd name="T10" fmla="*/ 38 w 71"/>
                  <a:gd name="T11" fmla="*/ 7 h 45"/>
                  <a:gd name="T12" fmla="*/ 43 w 71"/>
                  <a:gd name="T13" fmla="*/ 2 h 45"/>
                  <a:gd name="T14" fmla="*/ 45 w 71"/>
                  <a:gd name="T15" fmla="*/ 0 h 45"/>
                  <a:gd name="T16" fmla="*/ 52 w 71"/>
                  <a:gd name="T17" fmla="*/ 4 h 45"/>
                  <a:gd name="T18" fmla="*/ 59 w 71"/>
                  <a:gd name="T19" fmla="*/ 14 h 45"/>
                  <a:gd name="T20" fmla="*/ 62 w 71"/>
                  <a:gd name="T21" fmla="*/ 16 h 45"/>
                  <a:gd name="T22" fmla="*/ 69 w 71"/>
                  <a:gd name="T23" fmla="*/ 16 h 45"/>
                  <a:gd name="T24" fmla="*/ 71 w 71"/>
                  <a:gd name="T25" fmla="*/ 19 h 45"/>
                  <a:gd name="T26" fmla="*/ 69 w 71"/>
                  <a:gd name="T27" fmla="*/ 19 h 45"/>
                  <a:gd name="T28" fmla="*/ 62 w 71"/>
                  <a:gd name="T29" fmla="*/ 21 h 45"/>
                  <a:gd name="T30" fmla="*/ 59 w 71"/>
                  <a:gd name="T31" fmla="*/ 26 h 45"/>
                  <a:gd name="T32" fmla="*/ 57 w 71"/>
                  <a:gd name="T33" fmla="*/ 33 h 45"/>
                  <a:gd name="T34" fmla="*/ 55 w 71"/>
                  <a:gd name="T35" fmla="*/ 35 h 45"/>
                  <a:gd name="T36" fmla="*/ 52 w 71"/>
                  <a:gd name="T37" fmla="*/ 37 h 45"/>
                  <a:gd name="T38" fmla="*/ 52 w 71"/>
                  <a:gd name="T39" fmla="*/ 45 h 45"/>
                  <a:gd name="T40" fmla="*/ 50 w 71"/>
                  <a:gd name="T41" fmla="*/ 45 h 45"/>
                  <a:gd name="T42" fmla="*/ 47 w 71"/>
                  <a:gd name="T43" fmla="*/ 45 h 45"/>
                  <a:gd name="T44" fmla="*/ 43 w 71"/>
                  <a:gd name="T45" fmla="*/ 42 h 45"/>
                  <a:gd name="T46" fmla="*/ 40 w 71"/>
                  <a:gd name="T47" fmla="*/ 40 h 45"/>
                  <a:gd name="T48" fmla="*/ 45 w 71"/>
                  <a:gd name="T49" fmla="*/ 37 h 45"/>
                  <a:gd name="T50" fmla="*/ 43 w 71"/>
                  <a:gd name="T51" fmla="*/ 30 h 45"/>
                  <a:gd name="T52" fmla="*/ 31 w 71"/>
                  <a:gd name="T53" fmla="*/ 30 h 45"/>
                  <a:gd name="T54" fmla="*/ 26 w 71"/>
                  <a:gd name="T55" fmla="*/ 33 h 45"/>
                  <a:gd name="T56" fmla="*/ 21 w 71"/>
                  <a:gd name="T57" fmla="*/ 40 h 45"/>
                  <a:gd name="T58" fmla="*/ 19 w 71"/>
                  <a:gd name="T59" fmla="*/ 37 h 45"/>
                  <a:gd name="T60" fmla="*/ 17 w 71"/>
                  <a:gd name="T61" fmla="*/ 35 h 45"/>
                  <a:gd name="T62" fmla="*/ 19 w 71"/>
                  <a:gd name="T63" fmla="*/ 33 h 45"/>
                  <a:gd name="T64" fmla="*/ 19 w 71"/>
                  <a:gd name="T65" fmla="*/ 30 h 45"/>
                  <a:gd name="T66" fmla="*/ 17 w 71"/>
                  <a:gd name="T67" fmla="*/ 28 h 45"/>
                  <a:gd name="T68" fmla="*/ 12 w 71"/>
                  <a:gd name="T69" fmla="*/ 28 h 45"/>
                  <a:gd name="T70" fmla="*/ 10 w 71"/>
                  <a:gd name="T71" fmla="*/ 23 h 45"/>
                  <a:gd name="T72" fmla="*/ 12 w 71"/>
                  <a:gd name="T73" fmla="*/ 21 h 45"/>
                  <a:gd name="T74" fmla="*/ 7 w 71"/>
                  <a:gd name="T75" fmla="*/ 19 h 45"/>
                  <a:gd name="T76" fmla="*/ 5 w 71"/>
                  <a:gd name="T77" fmla="*/ 16 h 45"/>
                  <a:gd name="T78" fmla="*/ 5 w 71"/>
                  <a:gd name="T79" fmla="*/ 14 h 45"/>
                  <a:gd name="T80" fmla="*/ 5 w 71"/>
                  <a:gd name="T81" fmla="*/ 12 h 45"/>
                  <a:gd name="T82" fmla="*/ 3 w 71"/>
                  <a:gd name="T83" fmla="*/ 9 h 45"/>
                  <a:gd name="T84" fmla="*/ 0 w 71"/>
                  <a:gd name="T85" fmla="*/ 7 h 45"/>
                  <a:gd name="T86" fmla="*/ 0 w 71"/>
                  <a:gd name="T87" fmla="*/ 7 h 45"/>
                  <a:gd name="T88" fmla="*/ 5 w 71"/>
                  <a:gd name="T89" fmla="*/ 4 h 45"/>
                  <a:gd name="T90" fmla="*/ 10 w 71"/>
                  <a:gd name="T91" fmla="*/ 7 h 45"/>
                  <a:gd name="T92" fmla="*/ 14 w 71"/>
                  <a:gd name="T93" fmla="*/ 7 h 45"/>
                  <a:gd name="T94" fmla="*/ 19 w 71"/>
                  <a:gd name="T95" fmla="*/ 9 h 45"/>
                  <a:gd name="T96" fmla="*/ 21 w 71"/>
                  <a:gd name="T97" fmla="*/ 7 h 45"/>
                  <a:gd name="T98" fmla="*/ 17 w 71"/>
                  <a:gd name="T99" fmla="*/ 2 h 45"/>
                  <a:gd name="T100" fmla="*/ 17 w 71"/>
                  <a:gd name="T101" fmla="*/ 0 h 45"/>
                  <a:gd name="T102" fmla="*/ 19 w 71"/>
                  <a:gd name="T103" fmla="*/ 0 h 4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"/>
                  <a:gd name="T157" fmla="*/ 0 h 45"/>
                  <a:gd name="T158" fmla="*/ 71 w 71"/>
                  <a:gd name="T159" fmla="*/ 45 h 4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" h="45">
                    <a:moveTo>
                      <a:pt x="19" y="0"/>
                    </a:moveTo>
                    <a:lnTo>
                      <a:pt x="21" y="0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40" y="4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52" y="4"/>
                    </a:lnTo>
                    <a:lnTo>
                      <a:pt x="57" y="12"/>
                    </a:lnTo>
                    <a:lnTo>
                      <a:pt x="59" y="14"/>
                    </a:lnTo>
                    <a:lnTo>
                      <a:pt x="62" y="16"/>
                    </a:lnTo>
                    <a:lnTo>
                      <a:pt x="66" y="16"/>
                    </a:lnTo>
                    <a:lnTo>
                      <a:pt x="69" y="16"/>
                    </a:lnTo>
                    <a:lnTo>
                      <a:pt x="71" y="19"/>
                    </a:lnTo>
                    <a:lnTo>
                      <a:pt x="71" y="21"/>
                    </a:lnTo>
                    <a:lnTo>
                      <a:pt x="69" y="19"/>
                    </a:lnTo>
                    <a:lnTo>
                      <a:pt x="64" y="19"/>
                    </a:lnTo>
                    <a:lnTo>
                      <a:pt x="62" y="21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5" y="35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2" y="40"/>
                    </a:lnTo>
                    <a:lnTo>
                      <a:pt x="52" y="45"/>
                    </a:lnTo>
                    <a:lnTo>
                      <a:pt x="50" y="45"/>
                    </a:lnTo>
                    <a:lnTo>
                      <a:pt x="47" y="45"/>
                    </a:lnTo>
                    <a:lnTo>
                      <a:pt x="45" y="42"/>
                    </a:lnTo>
                    <a:lnTo>
                      <a:pt x="43" y="42"/>
                    </a:lnTo>
                    <a:lnTo>
                      <a:pt x="43" y="40"/>
                    </a:lnTo>
                    <a:lnTo>
                      <a:pt x="40" y="40"/>
                    </a:lnTo>
                    <a:lnTo>
                      <a:pt x="45" y="37"/>
                    </a:lnTo>
                    <a:lnTo>
                      <a:pt x="43" y="33"/>
                    </a:lnTo>
                    <a:lnTo>
                      <a:pt x="43" y="30"/>
                    </a:lnTo>
                    <a:lnTo>
                      <a:pt x="38" y="28"/>
                    </a:lnTo>
                    <a:lnTo>
                      <a:pt x="31" y="30"/>
                    </a:lnTo>
                    <a:lnTo>
                      <a:pt x="29" y="30"/>
                    </a:lnTo>
                    <a:lnTo>
                      <a:pt x="26" y="33"/>
                    </a:lnTo>
                    <a:lnTo>
                      <a:pt x="26" y="35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19" y="37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0"/>
                    </a:lnTo>
                    <a:lnTo>
                      <a:pt x="17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0" y="26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7" y="19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9" y="9"/>
                    </a:lnTo>
                    <a:lnTo>
                      <a:pt x="21" y="7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37" name="Freeform 70"/>
              <p:cNvSpPr>
                <a:spLocks/>
              </p:cNvSpPr>
              <p:nvPr/>
            </p:nvSpPr>
            <p:spPr bwMode="auto">
              <a:xfrm>
                <a:off x="3481" y="1633"/>
                <a:ext cx="71" cy="45"/>
              </a:xfrm>
              <a:custGeom>
                <a:avLst/>
                <a:gdLst>
                  <a:gd name="T0" fmla="*/ 21 w 71"/>
                  <a:gd name="T1" fmla="*/ 0 h 45"/>
                  <a:gd name="T2" fmla="*/ 26 w 71"/>
                  <a:gd name="T3" fmla="*/ 2 h 45"/>
                  <a:gd name="T4" fmla="*/ 29 w 71"/>
                  <a:gd name="T5" fmla="*/ 2 h 45"/>
                  <a:gd name="T6" fmla="*/ 31 w 71"/>
                  <a:gd name="T7" fmla="*/ 7 h 45"/>
                  <a:gd name="T8" fmla="*/ 36 w 71"/>
                  <a:gd name="T9" fmla="*/ 7 h 45"/>
                  <a:gd name="T10" fmla="*/ 38 w 71"/>
                  <a:gd name="T11" fmla="*/ 7 h 45"/>
                  <a:gd name="T12" fmla="*/ 43 w 71"/>
                  <a:gd name="T13" fmla="*/ 2 h 45"/>
                  <a:gd name="T14" fmla="*/ 45 w 71"/>
                  <a:gd name="T15" fmla="*/ 0 h 45"/>
                  <a:gd name="T16" fmla="*/ 52 w 71"/>
                  <a:gd name="T17" fmla="*/ 4 h 45"/>
                  <a:gd name="T18" fmla="*/ 59 w 71"/>
                  <a:gd name="T19" fmla="*/ 14 h 45"/>
                  <a:gd name="T20" fmla="*/ 62 w 71"/>
                  <a:gd name="T21" fmla="*/ 16 h 45"/>
                  <a:gd name="T22" fmla="*/ 69 w 71"/>
                  <a:gd name="T23" fmla="*/ 16 h 45"/>
                  <a:gd name="T24" fmla="*/ 71 w 71"/>
                  <a:gd name="T25" fmla="*/ 19 h 45"/>
                  <a:gd name="T26" fmla="*/ 69 w 71"/>
                  <a:gd name="T27" fmla="*/ 19 h 45"/>
                  <a:gd name="T28" fmla="*/ 62 w 71"/>
                  <a:gd name="T29" fmla="*/ 21 h 45"/>
                  <a:gd name="T30" fmla="*/ 59 w 71"/>
                  <a:gd name="T31" fmla="*/ 26 h 45"/>
                  <a:gd name="T32" fmla="*/ 57 w 71"/>
                  <a:gd name="T33" fmla="*/ 33 h 45"/>
                  <a:gd name="T34" fmla="*/ 55 w 71"/>
                  <a:gd name="T35" fmla="*/ 35 h 45"/>
                  <a:gd name="T36" fmla="*/ 52 w 71"/>
                  <a:gd name="T37" fmla="*/ 37 h 45"/>
                  <a:gd name="T38" fmla="*/ 52 w 71"/>
                  <a:gd name="T39" fmla="*/ 45 h 45"/>
                  <a:gd name="T40" fmla="*/ 50 w 71"/>
                  <a:gd name="T41" fmla="*/ 45 h 45"/>
                  <a:gd name="T42" fmla="*/ 47 w 71"/>
                  <a:gd name="T43" fmla="*/ 45 h 45"/>
                  <a:gd name="T44" fmla="*/ 43 w 71"/>
                  <a:gd name="T45" fmla="*/ 42 h 45"/>
                  <a:gd name="T46" fmla="*/ 40 w 71"/>
                  <a:gd name="T47" fmla="*/ 40 h 45"/>
                  <a:gd name="T48" fmla="*/ 45 w 71"/>
                  <a:gd name="T49" fmla="*/ 37 h 45"/>
                  <a:gd name="T50" fmla="*/ 43 w 71"/>
                  <a:gd name="T51" fmla="*/ 30 h 45"/>
                  <a:gd name="T52" fmla="*/ 31 w 71"/>
                  <a:gd name="T53" fmla="*/ 30 h 45"/>
                  <a:gd name="T54" fmla="*/ 26 w 71"/>
                  <a:gd name="T55" fmla="*/ 33 h 45"/>
                  <a:gd name="T56" fmla="*/ 21 w 71"/>
                  <a:gd name="T57" fmla="*/ 40 h 45"/>
                  <a:gd name="T58" fmla="*/ 19 w 71"/>
                  <a:gd name="T59" fmla="*/ 37 h 45"/>
                  <a:gd name="T60" fmla="*/ 17 w 71"/>
                  <a:gd name="T61" fmla="*/ 35 h 45"/>
                  <a:gd name="T62" fmla="*/ 19 w 71"/>
                  <a:gd name="T63" fmla="*/ 33 h 45"/>
                  <a:gd name="T64" fmla="*/ 19 w 71"/>
                  <a:gd name="T65" fmla="*/ 30 h 45"/>
                  <a:gd name="T66" fmla="*/ 17 w 71"/>
                  <a:gd name="T67" fmla="*/ 28 h 45"/>
                  <a:gd name="T68" fmla="*/ 12 w 71"/>
                  <a:gd name="T69" fmla="*/ 28 h 45"/>
                  <a:gd name="T70" fmla="*/ 10 w 71"/>
                  <a:gd name="T71" fmla="*/ 23 h 45"/>
                  <a:gd name="T72" fmla="*/ 12 w 71"/>
                  <a:gd name="T73" fmla="*/ 21 h 45"/>
                  <a:gd name="T74" fmla="*/ 7 w 71"/>
                  <a:gd name="T75" fmla="*/ 19 h 45"/>
                  <a:gd name="T76" fmla="*/ 5 w 71"/>
                  <a:gd name="T77" fmla="*/ 16 h 45"/>
                  <a:gd name="T78" fmla="*/ 5 w 71"/>
                  <a:gd name="T79" fmla="*/ 14 h 45"/>
                  <a:gd name="T80" fmla="*/ 5 w 71"/>
                  <a:gd name="T81" fmla="*/ 12 h 45"/>
                  <a:gd name="T82" fmla="*/ 3 w 71"/>
                  <a:gd name="T83" fmla="*/ 9 h 45"/>
                  <a:gd name="T84" fmla="*/ 0 w 71"/>
                  <a:gd name="T85" fmla="*/ 7 h 45"/>
                  <a:gd name="T86" fmla="*/ 0 w 71"/>
                  <a:gd name="T87" fmla="*/ 7 h 45"/>
                  <a:gd name="T88" fmla="*/ 5 w 71"/>
                  <a:gd name="T89" fmla="*/ 4 h 45"/>
                  <a:gd name="T90" fmla="*/ 10 w 71"/>
                  <a:gd name="T91" fmla="*/ 7 h 45"/>
                  <a:gd name="T92" fmla="*/ 14 w 71"/>
                  <a:gd name="T93" fmla="*/ 7 h 45"/>
                  <a:gd name="T94" fmla="*/ 19 w 71"/>
                  <a:gd name="T95" fmla="*/ 9 h 45"/>
                  <a:gd name="T96" fmla="*/ 21 w 71"/>
                  <a:gd name="T97" fmla="*/ 7 h 45"/>
                  <a:gd name="T98" fmla="*/ 17 w 71"/>
                  <a:gd name="T99" fmla="*/ 2 h 45"/>
                  <a:gd name="T100" fmla="*/ 17 w 71"/>
                  <a:gd name="T101" fmla="*/ 0 h 45"/>
                  <a:gd name="T102" fmla="*/ 19 w 71"/>
                  <a:gd name="T103" fmla="*/ 0 h 4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"/>
                  <a:gd name="T157" fmla="*/ 0 h 45"/>
                  <a:gd name="T158" fmla="*/ 71 w 71"/>
                  <a:gd name="T159" fmla="*/ 45 h 4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" h="45">
                    <a:moveTo>
                      <a:pt x="19" y="0"/>
                    </a:moveTo>
                    <a:lnTo>
                      <a:pt x="21" y="0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40" y="4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52" y="4"/>
                    </a:lnTo>
                    <a:lnTo>
                      <a:pt x="57" y="12"/>
                    </a:lnTo>
                    <a:lnTo>
                      <a:pt x="59" y="14"/>
                    </a:lnTo>
                    <a:lnTo>
                      <a:pt x="62" y="16"/>
                    </a:lnTo>
                    <a:lnTo>
                      <a:pt x="66" y="16"/>
                    </a:lnTo>
                    <a:lnTo>
                      <a:pt x="69" y="16"/>
                    </a:lnTo>
                    <a:lnTo>
                      <a:pt x="71" y="19"/>
                    </a:lnTo>
                    <a:lnTo>
                      <a:pt x="71" y="21"/>
                    </a:lnTo>
                    <a:lnTo>
                      <a:pt x="69" y="19"/>
                    </a:lnTo>
                    <a:lnTo>
                      <a:pt x="64" y="19"/>
                    </a:lnTo>
                    <a:lnTo>
                      <a:pt x="62" y="21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5" y="35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2" y="40"/>
                    </a:lnTo>
                    <a:lnTo>
                      <a:pt x="52" y="45"/>
                    </a:lnTo>
                    <a:lnTo>
                      <a:pt x="50" y="45"/>
                    </a:lnTo>
                    <a:lnTo>
                      <a:pt x="47" y="45"/>
                    </a:lnTo>
                    <a:lnTo>
                      <a:pt x="45" y="42"/>
                    </a:lnTo>
                    <a:lnTo>
                      <a:pt x="43" y="42"/>
                    </a:lnTo>
                    <a:lnTo>
                      <a:pt x="43" y="40"/>
                    </a:lnTo>
                    <a:lnTo>
                      <a:pt x="40" y="40"/>
                    </a:lnTo>
                    <a:lnTo>
                      <a:pt x="45" y="37"/>
                    </a:lnTo>
                    <a:lnTo>
                      <a:pt x="43" y="33"/>
                    </a:lnTo>
                    <a:lnTo>
                      <a:pt x="43" y="30"/>
                    </a:lnTo>
                    <a:lnTo>
                      <a:pt x="38" y="28"/>
                    </a:lnTo>
                    <a:lnTo>
                      <a:pt x="31" y="30"/>
                    </a:lnTo>
                    <a:lnTo>
                      <a:pt x="29" y="30"/>
                    </a:lnTo>
                    <a:lnTo>
                      <a:pt x="26" y="33"/>
                    </a:lnTo>
                    <a:lnTo>
                      <a:pt x="26" y="35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19" y="37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0"/>
                    </a:lnTo>
                    <a:lnTo>
                      <a:pt x="17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0" y="26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7" y="19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9" y="9"/>
                    </a:lnTo>
                    <a:lnTo>
                      <a:pt x="21" y="7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38" name="Freeform 71"/>
              <p:cNvSpPr>
                <a:spLocks/>
              </p:cNvSpPr>
              <p:nvPr/>
            </p:nvSpPr>
            <p:spPr bwMode="auto">
              <a:xfrm>
                <a:off x="3002" y="1748"/>
                <a:ext cx="212" cy="185"/>
              </a:xfrm>
              <a:custGeom>
                <a:avLst/>
                <a:gdLst>
                  <a:gd name="T0" fmla="*/ 33 w 212"/>
                  <a:gd name="T1" fmla="*/ 126 h 185"/>
                  <a:gd name="T2" fmla="*/ 19 w 212"/>
                  <a:gd name="T3" fmla="*/ 116 h 185"/>
                  <a:gd name="T4" fmla="*/ 9 w 212"/>
                  <a:gd name="T5" fmla="*/ 109 h 185"/>
                  <a:gd name="T6" fmla="*/ 2 w 212"/>
                  <a:gd name="T7" fmla="*/ 97 h 185"/>
                  <a:gd name="T8" fmla="*/ 4 w 212"/>
                  <a:gd name="T9" fmla="*/ 93 h 185"/>
                  <a:gd name="T10" fmla="*/ 7 w 212"/>
                  <a:gd name="T11" fmla="*/ 74 h 185"/>
                  <a:gd name="T12" fmla="*/ 7 w 212"/>
                  <a:gd name="T13" fmla="*/ 62 h 185"/>
                  <a:gd name="T14" fmla="*/ 2 w 212"/>
                  <a:gd name="T15" fmla="*/ 48 h 185"/>
                  <a:gd name="T16" fmla="*/ 2 w 212"/>
                  <a:gd name="T17" fmla="*/ 41 h 185"/>
                  <a:gd name="T18" fmla="*/ 9 w 212"/>
                  <a:gd name="T19" fmla="*/ 38 h 185"/>
                  <a:gd name="T20" fmla="*/ 11 w 212"/>
                  <a:gd name="T21" fmla="*/ 31 h 185"/>
                  <a:gd name="T22" fmla="*/ 11 w 212"/>
                  <a:gd name="T23" fmla="*/ 22 h 185"/>
                  <a:gd name="T24" fmla="*/ 19 w 212"/>
                  <a:gd name="T25" fmla="*/ 17 h 185"/>
                  <a:gd name="T26" fmla="*/ 28 w 212"/>
                  <a:gd name="T27" fmla="*/ 10 h 185"/>
                  <a:gd name="T28" fmla="*/ 30 w 212"/>
                  <a:gd name="T29" fmla="*/ 3 h 185"/>
                  <a:gd name="T30" fmla="*/ 47 w 212"/>
                  <a:gd name="T31" fmla="*/ 5 h 185"/>
                  <a:gd name="T32" fmla="*/ 56 w 212"/>
                  <a:gd name="T33" fmla="*/ 5 h 185"/>
                  <a:gd name="T34" fmla="*/ 66 w 212"/>
                  <a:gd name="T35" fmla="*/ 8 h 185"/>
                  <a:gd name="T36" fmla="*/ 78 w 212"/>
                  <a:gd name="T37" fmla="*/ 12 h 185"/>
                  <a:gd name="T38" fmla="*/ 80 w 212"/>
                  <a:gd name="T39" fmla="*/ 19 h 185"/>
                  <a:gd name="T40" fmla="*/ 89 w 212"/>
                  <a:gd name="T41" fmla="*/ 26 h 185"/>
                  <a:gd name="T42" fmla="*/ 104 w 212"/>
                  <a:gd name="T43" fmla="*/ 29 h 185"/>
                  <a:gd name="T44" fmla="*/ 118 w 212"/>
                  <a:gd name="T45" fmla="*/ 34 h 185"/>
                  <a:gd name="T46" fmla="*/ 125 w 212"/>
                  <a:gd name="T47" fmla="*/ 38 h 185"/>
                  <a:gd name="T48" fmla="*/ 137 w 212"/>
                  <a:gd name="T49" fmla="*/ 38 h 185"/>
                  <a:gd name="T50" fmla="*/ 141 w 212"/>
                  <a:gd name="T51" fmla="*/ 34 h 185"/>
                  <a:gd name="T52" fmla="*/ 144 w 212"/>
                  <a:gd name="T53" fmla="*/ 26 h 185"/>
                  <a:gd name="T54" fmla="*/ 141 w 212"/>
                  <a:gd name="T55" fmla="*/ 19 h 185"/>
                  <a:gd name="T56" fmla="*/ 146 w 212"/>
                  <a:gd name="T57" fmla="*/ 12 h 185"/>
                  <a:gd name="T58" fmla="*/ 160 w 212"/>
                  <a:gd name="T59" fmla="*/ 5 h 185"/>
                  <a:gd name="T60" fmla="*/ 177 w 212"/>
                  <a:gd name="T61" fmla="*/ 8 h 185"/>
                  <a:gd name="T62" fmla="*/ 184 w 212"/>
                  <a:gd name="T63" fmla="*/ 10 h 185"/>
                  <a:gd name="T64" fmla="*/ 182 w 212"/>
                  <a:gd name="T65" fmla="*/ 10 h 185"/>
                  <a:gd name="T66" fmla="*/ 186 w 212"/>
                  <a:gd name="T67" fmla="*/ 15 h 185"/>
                  <a:gd name="T68" fmla="*/ 193 w 212"/>
                  <a:gd name="T69" fmla="*/ 15 h 185"/>
                  <a:gd name="T70" fmla="*/ 203 w 212"/>
                  <a:gd name="T71" fmla="*/ 17 h 185"/>
                  <a:gd name="T72" fmla="*/ 212 w 212"/>
                  <a:gd name="T73" fmla="*/ 22 h 185"/>
                  <a:gd name="T74" fmla="*/ 210 w 212"/>
                  <a:gd name="T75" fmla="*/ 24 h 185"/>
                  <a:gd name="T76" fmla="*/ 208 w 212"/>
                  <a:gd name="T77" fmla="*/ 29 h 185"/>
                  <a:gd name="T78" fmla="*/ 208 w 212"/>
                  <a:gd name="T79" fmla="*/ 38 h 185"/>
                  <a:gd name="T80" fmla="*/ 205 w 212"/>
                  <a:gd name="T81" fmla="*/ 41 h 185"/>
                  <a:gd name="T82" fmla="*/ 208 w 212"/>
                  <a:gd name="T83" fmla="*/ 50 h 185"/>
                  <a:gd name="T84" fmla="*/ 212 w 212"/>
                  <a:gd name="T85" fmla="*/ 57 h 185"/>
                  <a:gd name="T86" fmla="*/ 212 w 212"/>
                  <a:gd name="T87" fmla="*/ 90 h 185"/>
                  <a:gd name="T88" fmla="*/ 212 w 212"/>
                  <a:gd name="T89" fmla="*/ 128 h 185"/>
                  <a:gd name="T90" fmla="*/ 212 w 212"/>
                  <a:gd name="T91" fmla="*/ 163 h 185"/>
                  <a:gd name="T92" fmla="*/ 198 w 212"/>
                  <a:gd name="T93" fmla="*/ 185 h 185"/>
                  <a:gd name="T94" fmla="*/ 174 w 212"/>
                  <a:gd name="T95" fmla="*/ 173 h 185"/>
                  <a:gd name="T96" fmla="*/ 139 w 212"/>
                  <a:gd name="T97" fmla="*/ 156 h 185"/>
                  <a:gd name="T98" fmla="*/ 106 w 212"/>
                  <a:gd name="T99" fmla="*/ 137 h 185"/>
                  <a:gd name="T100" fmla="*/ 80 w 212"/>
                  <a:gd name="T101" fmla="*/ 135 h 185"/>
                  <a:gd name="T102" fmla="*/ 73 w 212"/>
                  <a:gd name="T103" fmla="*/ 135 h 185"/>
                  <a:gd name="T104" fmla="*/ 66 w 212"/>
                  <a:gd name="T105" fmla="*/ 133 h 185"/>
                  <a:gd name="T106" fmla="*/ 54 w 212"/>
                  <a:gd name="T107" fmla="*/ 130 h 185"/>
                  <a:gd name="T108" fmla="*/ 35 w 212"/>
                  <a:gd name="T109" fmla="*/ 130 h 18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2"/>
                  <a:gd name="T166" fmla="*/ 0 h 185"/>
                  <a:gd name="T167" fmla="*/ 212 w 212"/>
                  <a:gd name="T168" fmla="*/ 185 h 18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2" h="185">
                    <a:moveTo>
                      <a:pt x="33" y="130"/>
                    </a:moveTo>
                    <a:lnTo>
                      <a:pt x="33" y="128"/>
                    </a:lnTo>
                    <a:lnTo>
                      <a:pt x="33" y="126"/>
                    </a:lnTo>
                    <a:lnTo>
                      <a:pt x="28" y="119"/>
                    </a:lnTo>
                    <a:lnTo>
                      <a:pt x="21" y="116"/>
                    </a:lnTo>
                    <a:lnTo>
                      <a:pt x="19" y="116"/>
                    </a:lnTo>
                    <a:lnTo>
                      <a:pt x="14" y="116"/>
                    </a:lnTo>
                    <a:lnTo>
                      <a:pt x="9" y="114"/>
                    </a:lnTo>
                    <a:lnTo>
                      <a:pt x="9" y="109"/>
                    </a:lnTo>
                    <a:lnTo>
                      <a:pt x="9" y="107"/>
                    </a:lnTo>
                    <a:lnTo>
                      <a:pt x="7" y="102"/>
                    </a:lnTo>
                    <a:lnTo>
                      <a:pt x="2" y="97"/>
                    </a:lnTo>
                    <a:lnTo>
                      <a:pt x="0" y="95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7" y="90"/>
                    </a:lnTo>
                    <a:lnTo>
                      <a:pt x="7" y="78"/>
                    </a:lnTo>
                    <a:lnTo>
                      <a:pt x="7" y="74"/>
                    </a:lnTo>
                    <a:lnTo>
                      <a:pt x="7" y="71"/>
                    </a:lnTo>
                    <a:lnTo>
                      <a:pt x="7" y="69"/>
                    </a:lnTo>
                    <a:lnTo>
                      <a:pt x="7" y="62"/>
                    </a:lnTo>
                    <a:lnTo>
                      <a:pt x="7" y="57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9" y="38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11" y="31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1" y="22"/>
                    </a:lnTo>
                    <a:lnTo>
                      <a:pt x="16" y="22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30" y="3"/>
                    </a:lnTo>
                    <a:lnTo>
                      <a:pt x="35" y="3"/>
                    </a:lnTo>
                    <a:lnTo>
                      <a:pt x="40" y="5"/>
                    </a:lnTo>
                    <a:lnTo>
                      <a:pt x="47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61" y="8"/>
                    </a:lnTo>
                    <a:lnTo>
                      <a:pt x="63" y="8"/>
                    </a:lnTo>
                    <a:lnTo>
                      <a:pt x="66" y="8"/>
                    </a:lnTo>
                    <a:lnTo>
                      <a:pt x="73" y="10"/>
                    </a:lnTo>
                    <a:lnTo>
                      <a:pt x="75" y="12"/>
                    </a:lnTo>
                    <a:lnTo>
                      <a:pt x="78" y="12"/>
                    </a:lnTo>
                    <a:lnTo>
                      <a:pt x="80" y="15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2" y="22"/>
                    </a:lnTo>
                    <a:lnTo>
                      <a:pt x="87" y="26"/>
                    </a:lnTo>
                    <a:lnTo>
                      <a:pt x="89" y="26"/>
                    </a:lnTo>
                    <a:lnTo>
                      <a:pt x="92" y="26"/>
                    </a:lnTo>
                    <a:lnTo>
                      <a:pt x="101" y="26"/>
                    </a:lnTo>
                    <a:lnTo>
                      <a:pt x="104" y="29"/>
                    </a:lnTo>
                    <a:lnTo>
                      <a:pt x="111" y="31"/>
                    </a:lnTo>
                    <a:lnTo>
                      <a:pt x="115" y="34"/>
                    </a:lnTo>
                    <a:lnTo>
                      <a:pt x="118" y="34"/>
                    </a:lnTo>
                    <a:lnTo>
                      <a:pt x="120" y="36"/>
                    </a:lnTo>
                    <a:lnTo>
                      <a:pt x="125" y="38"/>
                    </a:lnTo>
                    <a:lnTo>
                      <a:pt x="127" y="41"/>
                    </a:lnTo>
                    <a:lnTo>
                      <a:pt x="132" y="41"/>
                    </a:lnTo>
                    <a:lnTo>
                      <a:pt x="137" y="38"/>
                    </a:lnTo>
                    <a:lnTo>
                      <a:pt x="139" y="36"/>
                    </a:lnTo>
                    <a:lnTo>
                      <a:pt x="141" y="34"/>
                    </a:lnTo>
                    <a:lnTo>
                      <a:pt x="144" y="31"/>
                    </a:lnTo>
                    <a:lnTo>
                      <a:pt x="144" y="29"/>
                    </a:lnTo>
                    <a:lnTo>
                      <a:pt x="144" y="26"/>
                    </a:lnTo>
                    <a:lnTo>
                      <a:pt x="144" y="24"/>
                    </a:lnTo>
                    <a:lnTo>
                      <a:pt x="141" y="22"/>
                    </a:lnTo>
                    <a:lnTo>
                      <a:pt x="141" y="19"/>
                    </a:lnTo>
                    <a:lnTo>
                      <a:pt x="141" y="17"/>
                    </a:lnTo>
                    <a:lnTo>
                      <a:pt x="146" y="12"/>
                    </a:lnTo>
                    <a:lnTo>
                      <a:pt x="151" y="8"/>
                    </a:lnTo>
                    <a:lnTo>
                      <a:pt x="156" y="8"/>
                    </a:lnTo>
                    <a:lnTo>
                      <a:pt x="160" y="5"/>
                    </a:lnTo>
                    <a:lnTo>
                      <a:pt x="163" y="5"/>
                    </a:lnTo>
                    <a:lnTo>
                      <a:pt x="170" y="5"/>
                    </a:lnTo>
                    <a:lnTo>
                      <a:pt x="177" y="8"/>
                    </a:lnTo>
                    <a:lnTo>
                      <a:pt x="179" y="8"/>
                    </a:lnTo>
                    <a:lnTo>
                      <a:pt x="182" y="8"/>
                    </a:lnTo>
                    <a:lnTo>
                      <a:pt x="184" y="10"/>
                    </a:lnTo>
                    <a:lnTo>
                      <a:pt x="184" y="12"/>
                    </a:lnTo>
                    <a:lnTo>
                      <a:pt x="182" y="10"/>
                    </a:lnTo>
                    <a:lnTo>
                      <a:pt x="184" y="12"/>
                    </a:lnTo>
                    <a:lnTo>
                      <a:pt x="186" y="15"/>
                    </a:lnTo>
                    <a:lnTo>
                      <a:pt x="189" y="15"/>
                    </a:lnTo>
                    <a:lnTo>
                      <a:pt x="191" y="15"/>
                    </a:lnTo>
                    <a:lnTo>
                      <a:pt x="193" y="15"/>
                    </a:lnTo>
                    <a:lnTo>
                      <a:pt x="198" y="17"/>
                    </a:lnTo>
                    <a:lnTo>
                      <a:pt x="203" y="17"/>
                    </a:lnTo>
                    <a:lnTo>
                      <a:pt x="208" y="17"/>
                    </a:lnTo>
                    <a:lnTo>
                      <a:pt x="210" y="19"/>
                    </a:lnTo>
                    <a:lnTo>
                      <a:pt x="212" y="22"/>
                    </a:lnTo>
                    <a:lnTo>
                      <a:pt x="210" y="22"/>
                    </a:lnTo>
                    <a:lnTo>
                      <a:pt x="210" y="24"/>
                    </a:lnTo>
                    <a:lnTo>
                      <a:pt x="208" y="26"/>
                    </a:lnTo>
                    <a:lnTo>
                      <a:pt x="208" y="29"/>
                    </a:lnTo>
                    <a:lnTo>
                      <a:pt x="208" y="34"/>
                    </a:lnTo>
                    <a:lnTo>
                      <a:pt x="210" y="38"/>
                    </a:lnTo>
                    <a:lnTo>
                      <a:pt x="208" y="38"/>
                    </a:lnTo>
                    <a:lnTo>
                      <a:pt x="208" y="41"/>
                    </a:lnTo>
                    <a:lnTo>
                      <a:pt x="205" y="41"/>
                    </a:lnTo>
                    <a:lnTo>
                      <a:pt x="205" y="43"/>
                    </a:lnTo>
                    <a:lnTo>
                      <a:pt x="205" y="48"/>
                    </a:lnTo>
                    <a:lnTo>
                      <a:pt x="208" y="50"/>
                    </a:lnTo>
                    <a:lnTo>
                      <a:pt x="208" y="52"/>
                    </a:lnTo>
                    <a:lnTo>
                      <a:pt x="212" y="57"/>
                    </a:lnTo>
                    <a:lnTo>
                      <a:pt x="212" y="67"/>
                    </a:lnTo>
                    <a:lnTo>
                      <a:pt x="212" y="78"/>
                    </a:lnTo>
                    <a:lnTo>
                      <a:pt x="212" y="90"/>
                    </a:lnTo>
                    <a:lnTo>
                      <a:pt x="212" y="104"/>
                    </a:lnTo>
                    <a:lnTo>
                      <a:pt x="212" y="116"/>
                    </a:lnTo>
                    <a:lnTo>
                      <a:pt x="212" y="128"/>
                    </a:lnTo>
                    <a:lnTo>
                      <a:pt x="212" y="142"/>
                    </a:lnTo>
                    <a:lnTo>
                      <a:pt x="212" y="152"/>
                    </a:lnTo>
                    <a:lnTo>
                      <a:pt x="212" y="163"/>
                    </a:lnTo>
                    <a:lnTo>
                      <a:pt x="212" y="175"/>
                    </a:lnTo>
                    <a:lnTo>
                      <a:pt x="198" y="175"/>
                    </a:lnTo>
                    <a:lnTo>
                      <a:pt x="198" y="185"/>
                    </a:lnTo>
                    <a:lnTo>
                      <a:pt x="196" y="185"/>
                    </a:lnTo>
                    <a:lnTo>
                      <a:pt x="184" y="178"/>
                    </a:lnTo>
                    <a:lnTo>
                      <a:pt x="174" y="173"/>
                    </a:lnTo>
                    <a:lnTo>
                      <a:pt x="163" y="166"/>
                    </a:lnTo>
                    <a:lnTo>
                      <a:pt x="151" y="161"/>
                    </a:lnTo>
                    <a:lnTo>
                      <a:pt x="139" y="156"/>
                    </a:lnTo>
                    <a:lnTo>
                      <a:pt x="127" y="149"/>
                    </a:lnTo>
                    <a:lnTo>
                      <a:pt x="115" y="145"/>
                    </a:lnTo>
                    <a:lnTo>
                      <a:pt x="106" y="137"/>
                    </a:lnTo>
                    <a:lnTo>
                      <a:pt x="94" y="133"/>
                    </a:lnTo>
                    <a:lnTo>
                      <a:pt x="92" y="133"/>
                    </a:lnTo>
                    <a:lnTo>
                      <a:pt x="80" y="135"/>
                    </a:lnTo>
                    <a:lnTo>
                      <a:pt x="78" y="137"/>
                    </a:lnTo>
                    <a:lnTo>
                      <a:pt x="73" y="137"/>
                    </a:lnTo>
                    <a:lnTo>
                      <a:pt x="73" y="135"/>
                    </a:lnTo>
                    <a:lnTo>
                      <a:pt x="71" y="135"/>
                    </a:lnTo>
                    <a:lnTo>
                      <a:pt x="68" y="133"/>
                    </a:lnTo>
                    <a:lnTo>
                      <a:pt x="66" y="133"/>
                    </a:lnTo>
                    <a:lnTo>
                      <a:pt x="66" y="130"/>
                    </a:lnTo>
                    <a:lnTo>
                      <a:pt x="63" y="130"/>
                    </a:lnTo>
                    <a:lnTo>
                      <a:pt x="54" y="130"/>
                    </a:lnTo>
                    <a:lnTo>
                      <a:pt x="42" y="130"/>
                    </a:lnTo>
                    <a:lnTo>
                      <a:pt x="35" y="130"/>
                    </a:lnTo>
                    <a:lnTo>
                      <a:pt x="33" y="13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39" name="Freeform 72"/>
              <p:cNvSpPr>
                <a:spLocks/>
              </p:cNvSpPr>
              <p:nvPr/>
            </p:nvSpPr>
            <p:spPr bwMode="auto">
              <a:xfrm>
                <a:off x="3002" y="1748"/>
                <a:ext cx="212" cy="185"/>
              </a:xfrm>
              <a:custGeom>
                <a:avLst/>
                <a:gdLst>
                  <a:gd name="T0" fmla="*/ 33 w 212"/>
                  <a:gd name="T1" fmla="*/ 126 h 185"/>
                  <a:gd name="T2" fmla="*/ 19 w 212"/>
                  <a:gd name="T3" fmla="*/ 116 h 185"/>
                  <a:gd name="T4" fmla="*/ 9 w 212"/>
                  <a:gd name="T5" fmla="*/ 109 h 185"/>
                  <a:gd name="T6" fmla="*/ 2 w 212"/>
                  <a:gd name="T7" fmla="*/ 97 h 185"/>
                  <a:gd name="T8" fmla="*/ 4 w 212"/>
                  <a:gd name="T9" fmla="*/ 93 h 185"/>
                  <a:gd name="T10" fmla="*/ 7 w 212"/>
                  <a:gd name="T11" fmla="*/ 74 h 185"/>
                  <a:gd name="T12" fmla="*/ 7 w 212"/>
                  <a:gd name="T13" fmla="*/ 62 h 185"/>
                  <a:gd name="T14" fmla="*/ 2 w 212"/>
                  <a:gd name="T15" fmla="*/ 48 h 185"/>
                  <a:gd name="T16" fmla="*/ 2 w 212"/>
                  <a:gd name="T17" fmla="*/ 41 h 185"/>
                  <a:gd name="T18" fmla="*/ 9 w 212"/>
                  <a:gd name="T19" fmla="*/ 38 h 185"/>
                  <a:gd name="T20" fmla="*/ 11 w 212"/>
                  <a:gd name="T21" fmla="*/ 31 h 185"/>
                  <a:gd name="T22" fmla="*/ 11 w 212"/>
                  <a:gd name="T23" fmla="*/ 22 h 185"/>
                  <a:gd name="T24" fmla="*/ 19 w 212"/>
                  <a:gd name="T25" fmla="*/ 17 h 185"/>
                  <a:gd name="T26" fmla="*/ 28 w 212"/>
                  <a:gd name="T27" fmla="*/ 10 h 185"/>
                  <a:gd name="T28" fmla="*/ 30 w 212"/>
                  <a:gd name="T29" fmla="*/ 3 h 185"/>
                  <a:gd name="T30" fmla="*/ 47 w 212"/>
                  <a:gd name="T31" fmla="*/ 5 h 185"/>
                  <a:gd name="T32" fmla="*/ 56 w 212"/>
                  <a:gd name="T33" fmla="*/ 5 h 185"/>
                  <a:gd name="T34" fmla="*/ 66 w 212"/>
                  <a:gd name="T35" fmla="*/ 8 h 185"/>
                  <a:gd name="T36" fmla="*/ 78 w 212"/>
                  <a:gd name="T37" fmla="*/ 12 h 185"/>
                  <a:gd name="T38" fmla="*/ 80 w 212"/>
                  <a:gd name="T39" fmla="*/ 19 h 185"/>
                  <a:gd name="T40" fmla="*/ 89 w 212"/>
                  <a:gd name="T41" fmla="*/ 26 h 185"/>
                  <a:gd name="T42" fmla="*/ 104 w 212"/>
                  <a:gd name="T43" fmla="*/ 29 h 185"/>
                  <a:gd name="T44" fmla="*/ 118 w 212"/>
                  <a:gd name="T45" fmla="*/ 34 h 185"/>
                  <a:gd name="T46" fmla="*/ 125 w 212"/>
                  <a:gd name="T47" fmla="*/ 38 h 185"/>
                  <a:gd name="T48" fmla="*/ 137 w 212"/>
                  <a:gd name="T49" fmla="*/ 38 h 185"/>
                  <a:gd name="T50" fmla="*/ 141 w 212"/>
                  <a:gd name="T51" fmla="*/ 34 h 185"/>
                  <a:gd name="T52" fmla="*/ 144 w 212"/>
                  <a:gd name="T53" fmla="*/ 26 h 185"/>
                  <a:gd name="T54" fmla="*/ 141 w 212"/>
                  <a:gd name="T55" fmla="*/ 19 h 185"/>
                  <a:gd name="T56" fmla="*/ 146 w 212"/>
                  <a:gd name="T57" fmla="*/ 12 h 185"/>
                  <a:gd name="T58" fmla="*/ 160 w 212"/>
                  <a:gd name="T59" fmla="*/ 5 h 185"/>
                  <a:gd name="T60" fmla="*/ 177 w 212"/>
                  <a:gd name="T61" fmla="*/ 8 h 185"/>
                  <a:gd name="T62" fmla="*/ 184 w 212"/>
                  <a:gd name="T63" fmla="*/ 10 h 185"/>
                  <a:gd name="T64" fmla="*/ 182 w 212"/>
                  <a:gd name="T65" fmla="*/ 10 h 185"/>
                  <a:gd name="T66" fmla="*/ 186 w 212"/>
                  <a:gd name="T67" fmla="*/ 15 h 185"/>
                  <a:gd name="T68" fmla="*/ 193 w 212"/>
                  <a:gd name="T69" fmla="*/ 15 h 185"/>
                  <a:gd name="T70" fmla="*/ 203 w 212"/>
                  <a:gd name="T71" fmla="*/ 17 h 185"/>
                  <a:gd name="T72" fmla="*/ 212 w 212"/>
                  <a:gd name="T73" fmla="*/ 22 h 185"/>
                  <a:gd name="T74" fmla="*/ 210 w 212"/>
                  <a:gd name="T75" fmla="*/ 24 h 185"/>
                  <a:gd name="T76" fmla="*/ 208 w 212"/>
                  <a:gd name="T77" fmla="*/ 29 h 185"/>
                  <a:gd name="T78" fmla="*/ 208 w 212"/>
                  <a:gd name="T79" fmla="*/ 38 h 185"/>
                  <a:gd name="T80" fmla="*/ 205 w 212"/>
                  <a:gd name="T81" fmla="*/ 41 h 185"/>
                  <a:gd name="T82" fmla="*/ 208 w 212"/>
                  <a:gd name="T83" fmla="*/ 50 h 185"/>
                  <a:gd name="T84" fmla="*/ 212 w 212"/>
                  <a:gd name="T85" fmla="*/ 57 h 185"/>
                  <a:gd name="T86" fmla="*/ 212 w 212"/>
                  <a:gd name="T87" fmla="*/ 90 h 185"/>
                  <a:gd name="T88" fmla="*/ 212 w 212"/>
                  <a:gd name="T89" fmla="*/ 128 h 185"/>
                  <a:gd name="T90" fmla="*/ 212 w 212"/>
                  <a:gd name="T91" fmla="*/ 163 h 185"/>
                  <a:gd name="T92" fmla="*/ 198 w 212"/>
                  <a:gd name="T93" fmla="*/ 185 h 185"/>
                  <a:gd name="T94" fmla="*/ 174 w 212"/>
                  <a:gd name="T95" fmla="*/ 173 h 185"/>
                  <a:gd name="T96" fmla="*/ 139 w 212"/>
                  <a:gd name="T97" fmla="*/ 156 h 185"/>
                  <a:gd name="T98" fmla="*/ 106 w 212"/>
                  <a:gd name="T99" fmla="*/ 137 h 185"/>
                  <a:gd name="T100" fmla="*/ 80 w 212"/>
                  <a:gd name="T101" fmla="*/ 135 h 185"/>
                  <a:gd name="T102" fmla="*/ 73 w 212"/>
                  <a:gd name="T103" fmla="*/ 135 h 185"/>
                  <a:gd name="T104" fmla="*/ 66 w 212"/>
                  <a:gd name="T105" fmla="*/ 133 h 185"/>
                  <a:gd name="T106" fmla="*/ 54 w 212"/>
                  <a:gd name="T107" fmla="*/ 130 h 185"/>
                  <a:gd name="T108" fmla="*/ 35 w 212"/>
                  <a:gd name="T109" fmla="*/ 130 h 18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2"/>
                  <a:gd name="T166" fmla="*/ 0 h 185"/>
                  <a:gd name="T167" fmla="*/ 212 w 212"/>
                  <a:gd name="T168" fmla="*/ 185 h 18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2" h="185">
                    <a:moveTo>
                      <a:pt x="33" y="130"/>
                    </a:moveTo>
                    <a:lnTo>
                      <a:pt x="33" y="128"/>
                    </a:lnTo>
                    <a:lnTo>
                      <a:pt x="33" y="126"/>
                    </a:lnTo>
                    <a:lnTo>
                      <a:pt x="28" y="119"/>
                    </a:lnTo>
                    <a:lnTo>
                      <a:pt x="21" y="116"/>
                    </a:lnTo>
                    <a:lnTo>
                      <a:pt x="19" y="116"/>
                    </a:lnTo>
                    <a:lnTo>
                      <a:pt x="14" y="116"/>
                    </a:lnTo>
                    <a:lnTo>
                      <a:pt x="9" y="114"/>
                    </a:lnTo>
                    <a:lnTo>
                      <a:pt x="9" y="109"/>
                    </a:lnTo>
                    <a:lnTo>
                      <a:pt x="9" y="107"/>
                    </a:lnTo>
                    <a:lnTo>
                      <a:pt x="7" y="102"/>
                    </a:lnTo>
                    <a:lnTo>
                      <a:pt x="2" y="97"/>
                    </a:lnTo>
                    <a:lnTo>
                      <a:pt x="0" y="95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7" y="90"/>
                    </a:lnTo>
                    <a:lnTo>
                      <a:pt x="7" y="78"/>
                    </a:lnTo>
                    <a:lnTo>
                      <a:pt x="7" y="74"/>
                    </a:lnTo>
                    <a:lnTo>
                      <a:pt x="7" y="71"/>
                    </a:lnTo>
                    <a:lnTo>
                      <a:pt x="7" y="69"/>
                    </a:lnTo>
                    <a:lnTo>
                      <a:pt x="7" y="62"/>
                    </a:lnTo>
                    <a:lnTo>
                      <a:pt x="7" y="57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9" y="38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11" y="31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1" y="22"/>
                    </a:lnTo>
                    <a:lnTo>
                      <a:pt x="16" y="22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30" y="3"/>
                    </a:lnTo>
                    <a:lnTo>
                      <a:pt x="35" y="3"/>
                    </a:lnTo>
                    <a:lnTo>
                      <a:pt x="40" y="5"/>
                    </a:lnTo>
                    <a:lnTo>
                      <a:pt x="47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61" y="8"/>
                    </a:lnTo>
                    <a:lnTo>
                      <a:pt x="63" y="8"/>
                    </a:lnTo>
                    <a:lnTo>
                      <a:pt x="66" y="8"/>
                    </a:lnTo>
                    <a:lnTo>
                      <a:pt x="73" y="10"/>
                    </a:lnTo>
                    <a:lnTo>
                      <a:pt x="75" y="12"/>
                    </a:lnTo>
                    <a:lnTo>
                      <a:pt x="78" y="12"/>
                    </a:lnTo>
                    <a:lnTo>
                      <a:pt x="80" y="15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2" y="22"/>
                    </a:lnTo>
                    <a:lnTo>
                      <a:pt x="87" y="26"/>
                    </a:lnTo>
                    <a:lnTo>
                      <a:pt x="89" y="26"/>
                    </a:lnTo>
                    <a:lnTo>
                      <a:pt x="92" y="26"/>
                    </a:lnTo>
                    <a:lnTo>
                      <a:pt x="101" y="26"/>
                    </a:lnTo>
                    <a:lnTo>
                      <a:pt x="104" y="29"/>
                    </a:lnTo>
                    <a:lnTo>
                      <a:pt x="111" y="31"/>
                    </a:lnTo>
                    <a:lnTo>
                      <a:pt x="115" y="34"/>
                    </a:lnTo>
                    <a:lnTo>
                      <a:pt x="118" y="34"/>
                    </a:lnTo>
                    <a:lnTo>
                      <a:pt x="120" y="36"/>
                    </a:lnTo>
                    <a:lnTo>
                      <a:pt x="125" y="38"/>
                    </a:lnTo>
                    <a:lnTo>
                      <a:pt x="127" y="41"/>
                    </a:lnTo>
                    <a:lnTo>
                      <a:pt x="132" y="41"/>
                    </a:lnTo>
                    <a:lnTo>
                      <a:pt x="137" y="38"/>
                    </a:lnTo>
                    <a:lnTo>
                      <a:pt x="139" y="36"/>
                    </a:lnTo>
                    <a:lnTo>
                      <a:pt x="141" y="34"/>
                    </a:lnTo>
                    <a:lnTo>
                      <a:pt x="144" y="31"/>
                    </a:lnTo>
                    <a:lnTo>
                      <a:pt x="144" y="29"/>
                    </a:lnTo>
                    <a:lnTo>
                      <a:pt x="144" y="26"/>
                    </a:lnTo>
                    <a:lnTo>
                      <a:pt x="144" y="24"/>
                    </a:lnTo>
                    <a:lnTo>
                      <a:pt x="141" y="22"/>
                    </a:lnTo>
                    <a:lnTo>
                      <a:pt x="141" y="19"/>
                    </a:lnTo>
                    <a:lnTo>
                      <a:pt x="141" y="17"/>
                    </a:lnTo>
                    <a:lnTo>
                      <a:pt x="146" y="12"/>
                    </a:lnTo>
                    <a:lnTo>
                      <a:pt x="151" y="8"/>
                    </a:lnTo>
                    <a:lnTo>
                      <a:pt x="156" y="8"/>
                    </a:lnTo>
                    <a:lnTo>
                      <a:pt x="160" y="5"/>
                    </a:lnTo>
                    <a:lnTo>
                      <a:pt x="163" y="5"/>
                    </a:lnTo>
                    <a:lnTo>
                      <a:pt x="170" y="5"/>
                    </a:lnTo>
                    <a:lnTo>
                      <a:pt x="177" y="8"/>
                    </a:lnTo>
                    <a:lnTo>
                      <a:pt x="179" y="8"/>
                    </a:lnTo>
                    <a:lnTo>
                      <a:pt x="182" y="8"/>
                    </a:lnTo>
                    <a:lnTo>
                      <a:pt x="184" y="10"/>
                    </a:lnTo>
                    <a:lnTo>
                      <a:pt x="184" y="12"/>
                    </a:lnTo>
                    <a:lnTo>
                      <a:pt x="182" y="10"/>
                    </a:lnTo>
                    <a:lnTo>
                      <a:pt x="184" y="12"/>
                    </a:lnTo>
                    <a:lnTo>
                      <a:pt x="186" y="15"/>
                    </a:lnTo>
                    <a:lnTo>
                      <a:pt x="189" y="15"/>
                    </a:lnTo>
                    <a:lnTo>
                      <a:pt x="191" y="15"/>
                    </a:lnTo>
                    <a:lnTo>
                      <a:pt x="193" y="15"/>
                    </a:lnTo>
                    <a:lnTo>
                      <a:pt x="198" y="17"/>
                    </a:lnTo>
                    <a:lnTo>
                      <a:pt x="203" y="17"/>
                    </a:lnTo>
                    <a:lnTo>
                      <a:pt x="208" y="17"/>
                    </a:lnTo>
                    <a:lnTo>
                      <a:pt x="210" y="19"/>
                    </a:lnTo>
                    <a:lnTo>
                      <a:pt x="212" y="22"/>
                    </a:lnTo>
                    <a:lnTo>
                      <a:pt x="210" y="22"/>
                    </a:lnTo>
                    <a:lnTo>
                      <a:pt x="210" y="24"/>
                    </a:lnTo>
                    <a:lnTo>
                      <a:pt x="208" y="26"/>
                    </a:lnTo>
                    <a:lnTo>
                      <a:pt x="208" y="29"/>
                    </a:lnTo>
                    <a:lnTo>
                      <a:pt x="208" y="34"/>
                    </a:lnTo>
                    <a:lnTo>
                      <a:pt x="210" y="38"/>
                    </a:lnTo>
                    <a:lnTo>
                      <a:pt x="208" y="38"/>
                    </a:lnTo>
                    <a:lnTo>
                      <a:pt x="208" y="41"/>
                    </a:lnTo>
                    <a:lnTo>
                      <a:pt x="205" y="41"/>
                    </a:lnTo>
                    <a:lnTo>
                      <a:pt x="205" y="43"/>
                    </a:lnTo>
                    <a:lnTo>
                      <a:pt x="205" y="48"/>
                    </a:lnTo>
                    <a:lnTo>
                      <a:pt x="208" y="50"/>
                    </a:lnTo>
                    <a:lnTo>
                      <a:pt x="208" y="52"/>
                    </a:lnTo>
                    <a:lnTo>
                      <a:pt x="212" y="57"/>
                    </a:lnTo>
                    <a:lnTo>
                      <a:pt x="212" y="67"/>
                    </a:lnTo>
                    <a:lnTo>
                      <a:pt x="212" y="78"/>
                    </a:lnTo>
                    <a:lnTo>
                      <a:pt x="212" y="90"/>
                    </a:lnTo>
                    <a:lnTo>
                      <a:pt x="212" y="104"/>
                    </a:lnTo>
                    <a:lnTo>
                      <a:pt x="212" y="116"/>
                    </a:lnTo>
                    <a:lnTo>
                      <a:pt x="212" y="128"/>
                    </a:lnTo>
                    <a:lnTo>
                      <a:pt x="212" y="142"/>
                    </a:lnTo>
                    <a:lnTo>
                      <a:pt x="212" y="152"/>
                    </a:lnTo>
                    <a:lnTo>
                      <a:pt x="212" y="163"/>
                    </a:lnTo>
                    <a:lnTo>
                      <a:pt x="212" y="175"/>
                    </a:lnTo>
                    <a:lnTo>
                      <a:pt x="198" y="175"/>
                    </a:lnTo>
                    <a:lnTo>
                      <a:pt x="198" y="185"/>
                    </a:lnTo>
                    <a:lnTo>
                      <a:pt x="196" y="185"/>
                    </a:lnTo>
                    <a:lnTo>
                      <a:pt x="184" y="178"/>
                    </a:lnTo>
                    <a:lnTo>
                      <a:pt x="174" y="173"/>
                    </a:lnTo>
                    <a:lnTo>
                      <a:pt x="163" y="166"/>
                    </a:lnTo>
                    <a:lnTo>
                      <a:pt x="151" y="161"/>
                    </a:lnTo>
                    <a:lnTo>
                      <a:pt x="139" y="156"/>
                    </a:lnTo>
                    <a:lnTo>
                      <a:pt x="127" y="149"/>
                    </a:lnTo>
                    <a:lnTo>
                      <a:pt x="115" y="145"/>
                    </a:lnTo>
                    <a:lnTo>
                      <a:pt x="106" y="137"/>
                    </a:lnTo>
                    <a:lnTo>
                      <a:pt x="94" y="133"/>
                    </a:lnTo>
                    <a:lnTo>
                      <a:pt x="92" y="133"/>
                    </a:lnTo>
                    <a:lnTo>
                      <a:pt x="80" y="135"/>
                    </a:lnTo>
                    <a:lnTo>
                      <a:pt x="78" y="137"/>
                    </a:lnTo>
                    <a:lnTo>
                      <a:pt x="73" y="137"/>
                    </a:lnTo>
                    <a:lnTo>
                      <a:pt x="73" y="135"/>
                    </a:lnTo>
                    <a:lnTo>
                      <a:pt x="71" y="135"/>
                    </a:lnTo>
                    <a:lnTo>
                      <a:pt x="68" y="133"/>
                    </a:lnTo>
                    <a:lnTo>
                      <a:pt x="66" y="133"/>
                    </a:lnTo>
                    <a:lnTo>
                      <a:pt x="66" y="130"/>
                    </a:lnTo>
                    <a:lnTo>
                      <a:pt x="63" y="130"/>
                    </a:lnTo>
                    <a:lnTo>
                      <a:pt x="54" y="130"/>
                    </a:lnTo>
                    <a:lnTo>
                      <a:pt x="42" y="130"/>
                    </a:lnTo>
                    <a:lnTo>
                      <a:pt x="35" y="130"/>
                    </a:lnTo>
                    <a:lnTo>
                      <a:pt x="33" y="13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40" name="Freeform 73"/>
              <p:cNvSpPr>
                <a:spLocks/>
              </p:cNvSpPr>
              <p:nvPr/>
            </p:nvSpPr>
            <p:spPr bwMode="auto">
              <a:xfrm>
                <a:off x="2716" y="1857"/>
                <a:ext cx="217" cy="199"/>
              </a:xfrm>
              <a:custGeom>
                <a:avLst/>
                <a:gdLst>
                  <a:gd name="T0" fmla="*/ 177 w 217"/>
                  <a:gd name="T1" fmla="*/ 57 h 199"/>
                  <a:gd name="T2" fmla="*/ 184 w 217"/>
                  <a:gd name="T3" fmla="*/ 59 h 199"/>
                  <a:gd name="T4" fmla="*/ 191 w 217"/>
                  <a:gd name="T5" fmla="*/ 64 h 199"/>
                  <a:gd name="T6" fmla="*/ 198 w 217"/>
                  <a:gd name="T7" fmla="*/ 66 h 199"/>
                  <a:gd name="T8" fmla="*/ 205 w 217"/>
                  <a:gd name="T9" fmla="*/ 71 h 199"/>
                  <a:gd name="T10" fmla="*/ 205 w 217"/>
                  <a:gd name="T11" fmla="*/ 73 h 199"/>
                  <a:gd name="T12" fmla="*/ 205 w 217"/>
                  <a:gd name="T13" fmla="*/ 78 h 199"/>
                  <a:gd name="T14" fmla="*/ 210 w 217"/>
                  <a:gd name="T15" fmla="*/ 83 h 199"/>
                  <a:gd name="T16" fmla="*/ 217 w 217"/>
                  <a:gd name="T17" fmla="*/ 80 h 199"/>
                  <a:gd name="T18" fmla="*/ 217 w 217"/>
                  <a:gd name="T19" fmla="*/ 121 h 199"/>
                  <a:gd name="T20" fmla="*/ 210 w 217"/>
                  <a:gd name="T21" fmla="*/ 128 h 199"/>
                  <a:gd name="T22" fmla="*/ 203 w 217"/>
                  <a:gd name="T23" fmla="*/ 130 h 199"/>
                  <a:gd name="T24" fmla="*/ 165 w 217"/>
                  <a:gd name="T25" fmla="*/ 135 h 199"/>
                  <a:gd name="T26" fmla="*/ 137 w 217"/>
                  <a:gd name="T27" fmla="*/ 147 h 199"/>
                  <a:gd name="T28" fmla="*/ 116 w 217"/>
                  <a:gd name="T29" fmla="*/ 158 h 199"/>
                  <a:gd name="T30" fmla="*/ 108 w 217"/>
                  <a:gd name="T31" fmla="*/ 168 h 199"/>
                  <a:gd name="T32" fmla="*/ 97 w 217"/>
                  <a:gd name="T33" fmla="*/ 180 h 199"/>
                  <a:gd name="T34" fmla="*/ 94 w 217"/>
                  <a:gd name="T35" fmla="*/ 194 h 199"/>
                  <a:gd name="T36" fmla="*/ 90 w 217"/>
                  <a:gd name="T37" fmla="*/ 196 h 199"/>
                  <a:gd name="T38" fmla="*/ 83 w 217"/>
                  <a:gd name="T39" fmla="*/ 199 h 199"/>
                  <a:gd name="T40" fmla="*/ 80 w 217"/>
                  <a:gd name="T41" fmla="*/ 194 h 199"/>
                  <a:gd name="T42" fmla="*/ 78 w 217"/>
                  <a:gd name="T43" fmla="*/ 194 h 199"/>
                  <a:gd name="T44" fmla="*/ 73 w 217"/>
                  <a:gd name="T45" fmla="*/ 194 h 199"/>
                  <a:gd name="T46" fmla="*/ 68 w 217"/>
                  <a:gd name="T47" fmla="*/ 199 h 199"/>
                  <a:gd name="T48" fmla="*/ 66 w 217"/>
                  <a:gd name="T49" fmla="*/ 199 h 199"/>
                  <a:gd name="T50" fmla="*/ 64 w 217"/>
                  <a:gd name="T51" fmla="*/ 196 h 199"/>
                  <a:gd name="T52" fmla="*/ 59 w 217"/>
                  <a:gd name="T53" fmla="*/ 196 h 199"/>
                  <a:gd name="T54" fmla="*/ 57 w 217"/>
                  <a:gd name="T55" fmla="*/ 199 h 199"/>
                  <a:gd name="T56" fmla="*/ 52 w 217"/>
                  <a:gd name="T57" fmla="*/ 189 h 199"/>
                  <a:gd name="T58" fmla="*/ 47 w 217"/>
                  <a:gd name="T59" fmla="*/ 189 h 199"/>
                  <a:gd name="T60" fmla="*/ 49 w 217"/>
                  <a:gd name="T61" fmla="*/ 184 h 199"/>
                  <a:gd name="T62" fmla="*/ 49 w 217"/>
                  <a:gd name="T63" fmla="*/ 182 h 199"/>
                  <a:gd name="T64" fmla="*/ 45 w 217"/>
                  <a:gd name="T65" fmla="*/ 180 h 199"/>
                  <a:gd name="T66" fmla="*/ 45 w 217"/>
                  <a:gd name="T67" fmla="*/ 173 h 199"/>
                  <a:gd name="T68" fmla="*/ 42 w 217"/>
                  <a:gd name="T69" fmla="*/ 168 h 199"/>
                  <a:gd name="T70" fmla="*/ 38 w 217"/>
                  <a:gd name="T71" fmla="*/ 168 h 199"/>
                  <a:gd name="T72" fmla="*/ 33 w 217"/>
                  <a:gd name="T73" fmla="*/ 173 h 199"/>
                  <a:gd name="T74" fmla="*/ 26 w 217"/>
                  <a:gd name="T75" fmla="*/ 173 h 199"/>
                  <a:gd name="T76" fmla="*/ 19 w 217"/>
                  <a:gd name="T77" fmla="*/ 175 h 199"/>
                  <a:gd name="T78" fmla="*/ 14 w 217"/>
                  <a:gd name="T79" fmla="*/ 175 h 199"/>
                  <a:gd name="T80" fmla="*/ 12 w 217"/>
                  <a:gd name="T81" fmla="*/ 170 h 199"/>
                  <a:gd name="T82" fmla="*/ 12 w 217"/>
                  <a:gd name="T83" fmla="*/ 168 h 199"/>
                  <a:gd name="T84" fmla="*/ 12 w 217"/>
                  <a:gd name="T85" fmla="*/ 163 h 199"/>
                  <a:gd name="T86" fmla="*/ 9 w 217"/>
                  <a:gd name="T87" fmla="*/ 158 h 199"/>
                  <a:gd name="T88" fmla="*/ 7 w 217"/>
                  <a:gd name="T89" fmla="*/ 156 h 199"/>
                  <a:gd name="T90" fmla="*/ 2 w 217"/>
                  <a:gd name="T91" fmla="*/ 151 h 199"/>
                  <a:gd name="T92" fmla="*/ 2 w 217"/>
                  <a:gd name="T93" fmla="*/ 144 h 199"/>
                  <a:gd name="T94" fmla="*/ 0 w 217"/>
                  <a:gd name="T95" fmla="*/ 142 h 199"/>
                  <a:gd name="T96" fmla="*/ 9 w 217"/>
                  <a:gd name="T97" fmla="*/ 128 h 199"/>
                  <a:gd name="T98" fmla="*/ 12 w 217"/>
                  <a:gd name="T99" fmla="*/ 123 h 199"/>
                  <a:gd name="T100" fmla="*/ 21 w 217"/>
                  <a:gd name="T101" fmla="*/ 132 h 199"/>
                  <a:gd name="T102" fmla="*/ 85 w 217"/>
                  <a:gd name="T103" fmla="*/ 128 h 199"/>
                  <a:gd name="T104" fmla="*/ 85 w 217"/>
                  <a:gd name="T105" fmla="*/ 90 h 199"/>
                  <a:gd name="T106" fmla="*/ 78 w 217"/>
                  <a:gd name="T107" fmla="*/ 26 h 19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17"/>
                  <a:gd name="T163" fmla="*/ 0 h 199"/>
                  <a:gd name="T164" fmla="*/ 217 w 217"/>
                  <a:gd name="T165" fmla="*/ 199 h 19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17" h="199">
                    <a:moveTo>
                      <a:pt x="113" y="12"/>
                    </a:moveTo>
                    <a:lnTo>
                      <a:pt x="177" y="52"/>
                    </a:lnTo>
                    <a:lnTo>
                      <a:pt x="179" y="54"/>
                    </a:lnTo>
                    <a:lnTo>
                      <a:pt x="177" y="57"/>
                    </a:lnTo>
                    <a:lnTo>
                      <a:pt x="179" y="57"/>
                    </a:lnTo>
                    <a:lnTo>
                      <a:pt x="182" y="57"/>
                    </a:lnTo>
                    <a:lnTo>
                      <a:pt x="184" y="59"/>
                    </a:lnTo>
                    <a:lnTo>
                      <a:pt x="184" y="62"/>
                    </a:lnTo>
                    <a:lnTo>
                      <a:pt x="186" y="62"/>
                    </a:lnTo>
                    <a:lnTo>
                      <a:pt x="186" y="64"/>
                    </a:lnTo>
                    <a:lnTo>
                      <a:pt x="189" y="64"/>
                    </a:lnTo>
                    <a:lnTo>
                      <a:pt x="191" y="64"/>
                    </a:lnTo>
                    <a:lnTo>
                      <a:pt x="194" y="64"/>
                    </a:lnTo>
                    <a:lnTo>
                      <a:pt x="194" y="66"/>
                    </a:lnTo>
                    <a:lnTo>
                      <a:pt x="196" y="66"/>
                    </a:lnTo>
                    <a:lnTo>
                      <a:pt x="198" y="66"/>
                    </a:lnTo>
                    <a:lnTo>
                      <a:pt x="201" y="66"/>
                    </a:lnTo>
                    <a:lnTo>
                      <a:pt x="203" y="69"/>
                    </a:lnTo>
                    <a:lnTo>
                      <a:pt x="205" y="69"/>
                    </a:lnTo>
                    <a:lnTo>
                      <a:pt x="205" y="71"/>
                    </a:lnTo>
                    <a:lnTo>
                      <a:pt x="205" y="73"/>
                    </a:lnTo>
                    <a:lnTo>
                      <a:pt x="205" y="76"/>
                    </a:lnTo>
                    <a:lnTo>
                      <a:pt x="205" y="78"/>
                    </a:lnTo>
                    <a:lnTo>
                      <a:pt x="205" y="80"/>
                    </a:lnTo>
                    <a:lnTo>
                      <a:pt x="208" y="83"/>
                    </a:lnTo>
                    <a:lnTo>
                      <a:pt x="210" y="83"/>
                    </a:lnTo>
                    <a:lnTo>
                      <a:pt x="212" y="80"/>
                    </a:lnTo>
                    <a:lnTo>
                      <a:pt x="215" y="80"/>
                    </a:lnTo>
                    <a:lnTo>
                      <a:pt x="217" y="80"/>
                    </a:lnTo>
                    <a:lnTo>
                      <a:pt x="217" y="78"/>
                    </a:lnTo>
                    <a:lnTo>
                      <a:pt x="217" y="80"/>
                    </a:lnTo>
                    <a:lnTo>
                      <a:pt x="217" y="83"/>
                    </a:lnTo>
                    <a:lnTo>
                      <a:pt x="217" y="95"/>
                    </a:lnTo>
                    <a:lnTo>
                      <a:pt x="217" y="109"/>
                    </a:lnTo>
                    <a:lnTo>
                      <a:pt x="217" y="121"/>
                    </a:lnTo>
                    <a:lnTo>
                      <a:pt x="215" y="123"/>
                    </a:lnTo>
                    <a:lnTo>
                      <a:pt x="212" y="125"/>
                    </a:lnTo>
                    <a:lnTo>
                      <a:pt x="210" y="128"/>
                    </a:lnTo>
                    <a:lnTo>
                      <a:pt x="210" y="130"/>
                    </a:lnTo>
                    <a:lnTo>
                      <a:pt x="205" y="130"/>
                    </a:lnTo>
                    <a:lnTo>
                      <a:pt x="203" y="130"/>
                    </a:lnTo>
                    <a:lnTo>
                      <a:pt x="201" y="130"/>
                    </a:lnTo>
                    <a:lnTo>
                      <a:pt x="179" y="130"/>
                    </a:lnTo>
                    <a:lnTo>
                      <a:pt x="175" y="135"/>
                    </a:lnTo>
                    <a:lnTo>
                      <a:pt x="165" y="135"/>
                    </a:lnTo>
                    <a:lnTo>
                      <a:pt x="158" y="135"/>
                    </a:lnTo>
                    <a:lnTo>
                      <a:pt x="153" y="137"/>
                    </a:lnTo>
                    <a:lnTo>
                      <a:pt x="151" y="137"/>
                    </a:lnTo>
                    <a:lnTo>
                      <a:pt x="146" y="142"/>
                    </a:lnTo>
                    <a:lnTo>
                      <a:pt x="137" y="147"/>
                    </a:lnTo>
                    <a:lnTo>
                      <a:pt x="134" y="151"/>
                    </a:lnTo>
                    <a:lnTo>
                      <a:pt x="130" y="154"/>
                    </a:lnTo>
                    <a:lnTo>
                      <a:pt x="120" y="156"/>
                    </a:lnTo>
                    <a:lnTo>
                      <a:pt x="118" y="156"/>
                    </a:lnTo>
                    <a:lnTo>
                      <a:pt x="116" y="158"/>
                    </a:lnTo>
                    <a:lnTo>
                      <a:pt x="113" y="158"/>
                    </a:lnTo>
                    <a:lnTo>
                      <a:pt x="111" y="158"/>
                    </a:lnTo>
                    <a:lnTo>
                      <a:pt x="111" y="161"/>
                    </a:lnTo>
                    <a:lnTo>
                      <a:pt x="108" y="163"/>
                    </a:lnTo>
                    <a:lnTo>
                      <a:pt x="108" y="168"/>
                    </a:lnTo>
                    <a:lnTo>
                      <a:pt x="106" y="170"/>
                    </a:lnTo>
                    <a:lnTo>
                      <a:pt x="104" y="173"/>
                    </a:lnTo>
                    <a:lnTo>
                      <a:pt x="101" y="177"/>
                    </a:lnTo>
                    <a:lnTo>
                      <a:pt x="99" y="180"/>
                    </a:lnTo>
                    <a:lnTo>
                      <a:pt x="97" y="180"/>
                    </a:lnTo>
                    <a:lnTo>
                      <a:pt x="97" y="182"/>
                    </a:lnTo>
                    <a:lnTo>
                      <a:pt x="97" y="184"/>
                    </a:lnTo>
                    <a:lnTo>
                      <a:pt x="94" y="189"/>
                    </a:lnTo>
                    <a:lnTo>
                      <a:pt x="94" y="192"/>
                    </a:lnTo>
                    <a:lnTo>
                      <a:pt x="94" y="194"/>
                    </a:lnTo>
                    <a:lnTo>
                      <a:pt x="94" y="196"/>
                    </a:lnTo>
                    <a:lnTo>
                      <a:pt x="90" y="199"/>
                    </a:lnTo>
                    <a:lnTo>
                      <a:pt x="90" y="196"/>
                    </a:lnTo>
                    <a:lnTo>
                      <a:pt x="85" y="196"/>
                    </a:lnTo>
                    <a:lnTo>
                      <a:pt x="83" y="196"/>
                    </a:lnTo>
                    <a:lnTo>
                      <a:pt x="83" y="199"/>
                    </a:lnTo>
                    <a:lnTo>
                      <a:pt x="80" y="199"/>
                    </a:lnTo>
                    <a:lnTo>
                      <a:pt x="80" y="194"/>
                    </a:lnTo>
                    <a:lnTo>
                      <a:pt x="80" y="192"/>
                    </a:lnTo>
                    <a:lnTo>
                      <a:pt x="78" y="192"/>
                    </a:lnTo>
                    <a:lnTo>
                      <a:pt x="78" y="194"/>
                    </a:lnTo>
                    <a:lnTo>
                      <a:pt x="75" y="194"/>
                    </a:lnTo>
                    <a:lnTo>
                      <a:pt x="73" y="194"/>
                    </a:lnTo>
                    <a:lnTo>
                      <a:pt x="73" y="196"/>
                    </a:lnTo>
                    <a:lnTo>
                      <a:pt x="71" y="196"/>
                    </a:lnTo>
                    <a:lnTo>
                      <a:pt x="71" y="199"/>
                    </a:lnTo>
                    <a:lnTo>
                      <a:pt x="68" y="199"/>
                    </a:lnTo>
                    <a:lnTo>
                      <a:pt x="66" y="199"/>
                    </a:lnTo>
                    <a:lnTo>
                      <a:pt x="64" y="199"/>
                    </a:lnTo>
                    <a:lnTo>
                      <a:pt x="64" y="196"/>
                    </a:lnTo>
                    <a:lnTo>
                      <a:pt x="61" y="196"/>
                    </a:lnTo>
                    <a:lnTo>
                      <a:pt x="59" y="196"/>
                    </a:lnTo>
                    <a:lnTo>
                      <a:pt x="59" y="199"/>
                    </a:lnTo>
                    <a:lnTo>
                      <a:pt x="57" y="199"/>
                    </a:lnTo>
                    <a:lnTo>
                      <a:pt x="54" y="196"/>
                    </a:lnTo>
                    <a:lnTo>
                      <a:pt x="52" y="194"/>
                    </a:lnTo>
                    <a:lnTo>
                      <a:pt x="52" y="189"/>
                    </a:lnTo>
                    <a:lnTo>
                      <a:pt x="52" y="187"/>
                    </a:lnTo>
                    <a:lnTo>
                      <a:pt x="49" y="187"/>
                    </a:lnTo>
                    <a:lnTo>
                      <a:pt x="47" y="189"/>
                    </a:lnTo>
                    <a:lnTo>
                      <a:pt x="47" y="187"/>
                    </a:lnTo>
                    <a:lnTo>
                      <a:pt x="49" y="187"/>
                    </a:lnTo>
                    <a:lnTo>
                      <a:pt x="49" y="184"/>
                    </a:lnTo>
                    <a:lnTo>
                      <a:pt x="52" y="184"/>
                    </a:lnTo>
                    <a:lnTo>
                      <a:pt x="52" y="182"/>
                    </a:lnTo>
                    <a:lnTo>
                      <a:pt x="49" y="182"/>
                    </a:lnTo>
                    <a:lnTo>
                      <a:pt x="47" y="182"/>
                    </a:lnTo>
                    <a:lnTo>
                      <a:pt x="47" y="180"/>
                    </a:lnTo>
                    <a:lnTo>
                      <a:pt x="45" y="180"/>
                    </a:lnTo>
                    <a:lnTo>
                      <a:pt x="45" y="175"/>
                    </a:lnTo>
                    <a:lnTo>
                      <a:pt x="45" y="173"/>
                    </a:lnTo>
                    <a:lnTo>
                      <a:pt x="42" y="173"/>
                    </a:lnTo>
                    <a:lnTo>
                      <a:pt x="42" y="170"/>
                    </a:lnTo>
                    <a:lnTo>
                      <a:pt x="42" y="168"/>
                    </a:lnTo>
                    <a:lnTo>
                      <a:pt x="40" y="168"/>
                    </a:lnTo>
                    <a:lnTo>
                      <a:pt x="38" y="168"/>
                    </a:lnTo>
                    <a:lnTo>
                      <a:pt x="38" y="170"/>
                    </a:lnTo>
                    <a:lnTo>
                      <a:pt x="33" y="173"/>
                    </a:lnTo>
                    <a:lnTo>
                      <a:pt x="33" y="175"/>
                    </a:lnTo>
                    <a:lnTo>
                      <a:pt x="31" y="173"/>
                    </a:lnTo>
                    <a:lnTo>
                      <a:pt x="28" y="173"/>
                    </a:lnTo>
                    <a:lnTo>
                      <a:pt x="26" y="173"/>
                    </a:lnTo>
                    <a:lnTo>
                      <a:pt x="23" y="173"/>
                    </a:lnTo>
                    <a:lnTo>
                      <a:pt x="21" y="175"/>
                    </a:lnTo>
                    <a:lnTo>
                      <a:pt x="19" y="175"/>
                    </a:lnTo>
                    <a:lnTo>
                      <a:pt x="19" y="173"/>
                    </a:lnTo>
                    <a:lnTo>
                      <a:pt x="16" y="173"/>
                    </a:lnTo>
                    <a:lnTo>
                      <a:pt x="14" y="173"/>
                    </a:lnTo>
                    <a:lnTo>
                      <a:pt x="14" y="175"/>
                    </a:lnTo>
                    <a:lnTo>
                      <a:pt x="12" y="175"/>
                    </a:lnTo>
                    <a:lnTo>
                      <a:pt x="9" y="173"/>
                    </a:lnTo>
                    <a:lnTo>
                      <a:pt x="12" y="170"/>
                    </a:lnTo>
                    <a:lnTo>
                      <a:pt x="12" y="168"/>
                    </a:lnTo>
                    <a:lnTo>
                      <a:pt x="12" y="166"/>
                    </a:lnTo>
                    <a:lnTo>
                      <a:pt x="12" y="163"/>
                    </a:lnTo>
                    <a:lnTo>
                      <a:pt x="12" y="161"/>
                    </a:lnTo>
                    <a:lnTo>
                      <a:pt x="9" y="158"/>
                    </a:lnTo>
                    <a:lnTo>
                      <a:pt x="9" y="156"/>
                    </a:lnTo>
                    <a:lnTo>
                      <a:pt x="7" y="156"/>
                    </a:lnTo>
                    <a:lnTo>
                      <a:pt x="5" y="156"/>
                    </a:lnTo>
                    <a:lnTo>
                      <a:pt x="5" y="154"/>
                    </a:lnTo>
                    <a:lnTo>
                      <a:pt x="2" y="151"/>
                    </a:lnTo>
                    <a:lnTo>
                      <a:pt x="5" y="149"/>
                    </a:lnTo>
                    <a:lnTo>
                      <a:pt x="5" y="147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0" y="142"/>
                    </a:lnTo>
                    <a:lnTo>
                      <a:pt x="2" y="140"/>
                    </a:lnTo>
                    <a:lnTo>
                      <a:pt x="0" y="137"/>
                    </a:lnTo>
                    <a:lnTo>
                      <a:pt x="7" y="132"/>
                    </a:lnTo>
                    <a:lnTo>
                      <a:pt x="9" y="128"/>
                    </a:lnTo>
                    <a:lnTo>
                      <a:pt x="9" y="125"/>
                    </a:lnTo>
                    <a:lnTo>
                      <a:pt x="9" y="123"/>
                    </a:lnTo>
                    <a:lnTo>
                      <a:pt x="12" y="123"/>
                    </a:lnTo>
                    <a:lnTo>
                      <a:pt x="14" y="123"/>
                    </a:lnTo>
                    <a:lnTo>
                      <a:pt x="14" y="125"/>
                    </a:lnTo>
                    <a:lnTo>
                      <a:pt x="16" y="128"/>
                    </a:lnTo>
                    <a:lnTo>
                      <a:pt x="19" y="132"/>
                    </a:lnTo>
                    <a:lnTo>
                      <a:pt x="21" y="132"/>
                    </a:lnTo>
                    <a:lnTo>
                      <a:pt x="28" y="128"/>
                    </a:lnTo>
                    <a:lnTo>
                      <a:pt x="49" y="128"/>
                    </a:lnTo>
                    <a:lnTo>
                      <a:pt x="66" y="128"/>
                    </a:lnTo>
                    <a:lnTo>
                      <a:pt x="85" y="128"/>
                    </a:lnTo>
                    <a:lnTo>
                      <a:pt x="90" y="128"/>
                    </a:lnTo>
                    <a:lnTo>
                      <a:pt x="92" y="118"/>
                    </a:lnTo>
                    <a:lnTo>
                      <a:pt x="87" y="116"/>
                    </a:lnTo>
                    <a:lnTo>
                      <a:pt x="85" y="102"/>
                    </a:lnTo>
                    <a:lnTo>
                      <a:pt x="85" y="90"/>
                    </a:lnTo>
                    <a:lnTo>
                      <a:pt x="83" y="78"/>
                    </a:lnTo>
                    <a:lnTo>
                      <a:pt x="80" y="64"/>
                    </a:lnTo>
                    <a:lnTo>
                      <a:pt x="80" y="52"/>
                    </a:lnTo>
                    <a:lnTo>
                      <a:pt x="78" y="40"/>
                    </a:lnTo>
                    <a:lnTo>
                      <a:pt x="78" y="26"/>
                    </a:lnTo>
                    <a:lnTo>
                      <a:pt x="75" y="14"/>
                    </a:lnTo>
                    <a:lnTo>
                      <a:pt x="73" y="0"/>
                    </a:lnTo>
                    <a:lnTo>
                      <a:pt x="97" y="0"/>
                    </a:lnTo>
                    <a:lnTo>
                      <a:pt x="113" y="1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41" name="Freeform 74"/>
              <p:cNvSpPr>
                <a:spLocks/>
              </p:cNvSpPr>
              <p:nvPr/>
            </p:nvSpPr>
            <p:spPr bwMode="auto">
              <a:xfrm>
                <a:off x="2716" y="1857"/>
                <a:ext cx="217" cy="199"/>
              </a:xfrm>
              <a:custGeom>
                <a:avLst/>
                <a:gdLst>
                  <a:gd name="T0" fmla="*/ 177 w 217"/>
                  <a:gd name="T1" fmla="*/ 57 h 199"/>
                  <a:gd name="T2" fmla="*/ 184 w 217"/>
                  <a:gd name="T3" fmla="*/ 59 h 199"/>
                  <a:gd name="T4" fmla="*/ 191 w 217"/>
                  <a:gd name="T5" fmla="*/ 64 h 199"/>
                  <a:gd name="T6" fmla="*/ 198 w 217"/>
                  <a:gd name="T7" fmla="*/ 66 h 199"/>
                  <a:gd name="T8" fmla="*/ 205 w 217"/>
                  <a:gd name="T9" fmla="*/ 71 h 199"/>
                  <a:gd name="T10" fmla="*/ 205 w 217"/>
                  <a:gd name="T11" fmla="*/ 73 h 199"/>
                  <a:gd name="T12" fmla="*/ 205 w 217"/>
                  <a:gd name="T13" fmla="*/ 78 h 199"/>
                  <a:gd name="T14" fmla="*/ 210 w 217"/>
                  <a:gd name="T15" fmla="*/ 83 h 199"/>
                  <a:gd name="T16" fmla="*/ 217 w 217"/>
                  <a:gd name="T17" fmla="*/ 80 h 199"/>
                  <a:gd name="T18" fmla="*/ 217 w 217"/>
                  <a:gd name="T19" fmla="*/ 121 h 199"/>
                  <a:gd name="T20" fmla="*/ 210 w 217"/>
                  <a:gd name="T21" fmla="*/ 128 h 199"/>
                  <a:gd name="T22" fmla="*/ 203 w 217"/>
                  <a:gd name="T23" fmla="*/ 130 h 199"/>
                  <a:gd name="T24" fmla="*/ 165 w 217"/>
                  <a:gd name="T25" fmla="*/ 135 h 199"/>
                  <a:gd name="T26" fmla="*/ 137 w 217"/>
                  <a:gd name="T27" fmla="*/ 147 h 199"/>
                  <a:gd name="T28" fmla="*/ 116 w 217"/>
                  <a:gd name="T29" fmla="*/ 158 h 199"/>
                  <a:gd name="T30" fmla="*/ 108 w 217"/>
                  <a:gd name="T31" fmla="*/ 168 h 199"/>
                  <a:gd name="T32" fmla="*/ 97 w 217"/>
                  <a:gd name="T33" fmla="*/ 180 h 199"/>
                  <a:gd name="T34" fmla="*/ 94 w 217"/>
                  <a:gd name="T35" fmla="*/ 194 h 199"/>
                  <a:gd name="T36" fmla="*/ 90 w 217"/>
                  <a:gd name="T37" fmla="*/ 196 h 199"/>
                  <a:gd name="T38" fmla="*/ 83 w 217"/>
                  <a:gd name="T39" fmla="*/ 199 h 199"/>
                  <a:gd name="T40" fmla="*/ 80 w 217"/>
                  <a:gd name="T41" fmla="*/ 194 h 199"/>
                  <a:gd name="T42" fmla="*/ 78 w 217"/>
                  <a:gd name="T43" fmla="*/ 194 h 199"/>
                  <a:gd name="T44" fmla="*/ 73 w 217"/>
                  <a:gd name="T45" fmla="*/ 194 h 199"/>
                  <a:gd name="T46" fmla="*/ 68 w 217"/>
                  <a:gd name="T47" fmla="*/ 199 h 199"/>
                  <a:gd name="T48" fmla="*/ 66 w 217"/>
                  <a:gd name="T49" fmla="*/ 199 h 199"/>
                  <a:gd name="T50" fmla="*/ 64 w 217"/>
                  <a:gd name="T51" fmla="*/ 196 h 199"/>
                  <a:gd name="T52" fmla="*/ 59 w 217"/>
                  <a:gd name="T53" fmla="*/ 196 h 199"/>
                  <a:gd name="T54" fmla="*/ 57 w 217"/>
                  <a:gd name="T55" fmla="*/ 199 h 199"/>
                  <a:gd name="T56" fmla="*/ 52 w 217"/>
                  <a:gd name="T57" fmla="*/ 189 h 199"/>
                  <a:gd name="T58" fmla="*/ 47 w 217"/>
                  <a:gd name="T59" fmla="*/ 189 h 199"/>
                  <a:gd name="T60" fmla="*/ 49 w 217"/>
                  <a:gd name="T61" fmla="*/ 184 h 199"/>
                  <a:gd name="T62" fmla="*/ 49 w 217"/>
                  <a:gd name="T63" fmla="*/ 182 h 199"/>
                  <a:gd name="T64" fmla="*/ 45 w 217"/>
                  <a:gd name="T65" fmla="*/ 180 h 199"/>
                  <a:gd name="T66" fmla="*/ 45 w 217"/>
                  <a:gd name="T67" fmla="*/ 173 h 199"/>
                  <a:gd name="T68" fmla="*/ 42 w 217"/>
                  <a:gd name="T69" fmla="*/ 168 h 199"/>
                  <a:gd name="T70" fmla="*/ 38 w 217"/>
                  <a:gd name="T71" fmla="*/ 168 h 199"/>
                  <a:gd name="T72" fmla="*/ 33 w 217"/>
                  <a:gd name="T73" fmla="*/ 173 h 199"/>
                  <a:gd name="T74" fmla="*/ 26 w 217"/>
                  <a:gd name="T75" fmla="*/ 173 h 199"/>
                  <a:gd name="T76" fmla="*/ 19 w 217"/>
                  <a:gd name="T77" fmla="*/ 175 h 199"/>
                  <a:gd name="T78" fmla="*/ 14 w 217"/>
                  <a:gd name="T79" fmla="*/ 175 h 199"/>
                  <a:gd name="T80" fmla="*/ 12 w 217"/>
                  <a:gd name="T81" fmla="*/ 170 h 199"/>
                  <a:gd name="T82" fmla="*/ 12 w 217"/>
                  <a:gd name="T83" fmla="*/ 168 h 199"/>
                  <a:gd name="T84" fmla="*/ 12 w 217"/>
                  <a:gd name="T85" fmla="*/ 163 h 199"/>
                  <a:gd name="T86" fmla="*/ 9 w 217"/>
                  <a:gd name="T87" fmla="*/ 158 h 199"/>
                  <a:gd name="T88" fmla="*/ 7 w 217"/>
                  <a:gd name="T89" fmla="*/ 156 h 199"/>
                  <a:gd name="T90" fmla="*/ 2 w 217"/>
                  <a:gd name="T91" fmla="*/ 151 h 199"/>
                  <a:gd name="T92" fmla="*/ 2 w 217"/>
                  <a:gd name="T93" fmla="*/ 144 h 199"/>
                  <a:gd name="T94" fmla="*/ 0 w 217"/>
                  <a:gd name="T95" fmla="*/ 142 h 199"/>
                  <a:gd name="T96" fmla="*/ 9 w 217"/>
                  <a:gd name="T97" fmla="*/ 128 h 199"/>
                  <a:gd name="T98" fmla="*/ 12 w 217"/>
                  <a:gd name="T99" fmla="*/ 123 h 199"/>
                  <a:gd name="T100" fmla="*/ 21 w 217"/>
                  <a:gd name="T101" fmla="*/ 132 h 199"/>
                  <a:gd name="T102" fmla="*/ 85 w 217"/>
                  <a:gd name="T103" fmla="*/ 128 h 199"/>
                  <a:gd name="T104" fmla="*/ 85 w 217"/>
                  <a:gd name="T105" fmla="*/ 90 h 199"/>
                  <a:gd name="T106" fmla="*/ 78 w 217"/>
                  <a:gd name="T107" fmla="*/ 26 h 19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17"/>
                  <a:gd name="T163" fmla="*/ 0 h 199"/>
                  <a:gd name="T164" fmla="*/ 217 w 217"/>
                  <a:gd name="T165" fmla="*/ 199 h 19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17" h="199">
                    <a:moveTo>
                      <a:pt x="113" y="12"/>
                    </a:moveTo>
                    <a:lnTo>
                      <a:pt x="177" y="52"/>
                    </a:lnTo>
                    <a:lnTo>
                      <a:pt x="179" y="54"/>
                    </a:lnTo>
                    <a:lnTo>
                      <a:pt x="177" y="57"/>
                    </a:lnTo>
                    <a:lnTo>
                      <a:pt x="179" y="57"/>
                    </a:lnTo>
                    <a:lnTo>
                      <a:pt x="182" y="57"/>
                    </a:lnTo>
                    <a:lnTo>
                      <a:pt x="184" y="59"/>
                    </a:lnTo>
                    <a:lnTo>
                      <a:pt x="184" y="62"/>
                    </a:lnTo>
                    <a:lnTo>
                      <a:pt x="186" y="62"/>
                    </a:lnTo>
                    <a:lnTo>
                      <a:pt x="186" y="64"/>
                    </a:lnTo>
                    <a:lnTo>
                      <a:pt x="189" y="64"/>
                    </a:lnTo>
                    <a:lnTo>
                      <a:pt x="191" y="64"/>
                    </a:lnTo>
                    <a:lnTo>
                      <a:pt x="194" y="64"/>
                    </a:lnTo>
                    <a:lnTo>
                      <a:pt x="194" y="66"/>
                    </a:lnTo>
                    <a:lnTo>
                      <a:pt x="196" y="66"/>
                    </a:lnTo>
                    <a:lnTo>
                      <a:pt x="198" y="66"/>
                    </a:lnTo>
                    <a:lnTo>
                      <a:pt x="201" y="66"/>
                    </a:lnTo>
                    <a:lnTo>
                      <a:pt x="203" y="69"/>
                    </a:lnTo>
                    <a:lnTo>
                      <a:pt x="205" y="69"/>
                    </a:lnTo>
                    <a:lnTo>
                      <a:pt x="205" y="71"/>
                    </a:lnTo>
                    <a:lnTo>
                      <a:pt x="205" y="73"/>
                    </a:lnTo>
                    <a:lnTo>
                      <a:pt x="205" y="76"/>
                    </a:lnTo>
                    <a:lnTo>
                      <a:pt x="205" y="78"/>
                    </a:lnTo>
                    <a:lnTo>
                      <a:pt x="205" y="80"/>
                    </a:lnTo>
                    <a:lnTo>
                      <a:pt x="208" y="83"/>
                    </a:lnTo>
                    <a:lnTo>
                      <a:pt x="210" y="83"/>
                    </a:lnTo>
                    <a:lnTo>
                      <a:pt x="212" y="80"/>
                    </a:lnTo>
                    <a:lnTo>
                      <a:pt x="215" y="80"/>
                    </a:lnTo>
                    <a:lnTo>
                      <a:pt x="217" y="80"/>
                    </a:lnTo>
                    <a:lnTo>
                      <a:pt x="217" y="78"/>
                    </a:lnTo>
                    <a:lnTo>
                      <a:pt x="217" y="80"/>
                    </a:lnTo>
                    <a:lnTo>
                      <a:pt x="217" y="83"/>
                    </a:lnTo>
                    <a:lnTo>
                      <a:pt x="217" y="95"/>
                    </a:lnTo>
                    <a:lnTo>
                      <a:pt x="217" y="109"/>
                    </a:lnTo>
                    <a:lnTo>
                      <a:pt x="217" y="121"/>
                    </a:lnTo>
                    <a:lnTo>
                      <a:pt x="215" y="123"/>
                    </a:lnTo>
                    <a:lnTo>
                      <a:pt x="212" y="125"/>
                    </a:lnTo>
                    <a:lnTo>
                      <a:pt x="210" y="128"/>
                    </a:lnTo>
                    <a:lnTo>
                      <a:pt x="210" y="130"/>
                    </a:lnTo>
                    <a:lnTo>
                      <a:pt x="205" y="130"/>
                    </a:lnTo>
                    <a:lnTo>
                      <a:pt x="203" y="130"/>
                    </a:lnTo>
                    <a:lnTo>
                      <a:pt x="201" y="130"/>
                    </a:lnTo>
                    <a:lnTo>
                      <a:pt x="179" y="130"/>
                    </a:lnTo>
                    <a:lnTo>
                      <a:pt x="175" y="135"/>
                    </a:lnTo>
                    <a:lnTo>
                      <a:pt x="165" y="135"/>
                    </a:lnTo>
                    <a:lnTo>
                      <a:pt x="158" y="135"/>
                    </a:lnTo>
                    <a:lnTo>
                      <a:pt x="153" y="137"/>
                    </a:lnTo>
                    <a:lnTo>
                      <a:pt x="151" y="137"/>
                    </a:lnTo>
                    <a:lnTo>
                      <a:pt x="146" y="142"/>
                    </a:lnTo>
                    <a:lnTo>
                      <a:pt x="137" y="147"/>
                    </a:lnTo>
                    <a:lnTo>
                      <a:pt x="134" y="151"/>
                    </a:lnTo>
                    <a:lnTo>
                      <a:pt x="130" y="154"/>
                    </a:lnTo>
                    <a:lnTo>
                      <a:pt x="120" y="156"/>
                    </a:lnTo>
                    <a:lnTo>
                      <a:pt x="118" y="156"/>
                    </a:lnTo>
                    <a:lnTo>
                      <a:pt x="116" y="158"/>
                    </a:lnTo>
                    <a:lnTo>
                      <a:pt x="113" y="158"/>
                    </a:lnTo>
                    <a:lnTo>
                      <a:pt x="111" y="158"/>
                    </a:lnTo>
                    <a:lnTo>
                      <a:pt x="111" y="161"/>
                    </a:lnTo>
                    <a:lnTo>
                      <a:pt x="108" y="163"/>
                    </a:lnTo>
                    <a:lnTo>
                      <a:pt x="108" y="168"/>
                    </a:lnTo>
                    <a:lnTo>
                      <a:pt x="106" y="170"/>
                    </a:lnTo>
                    <a:lnTo>
                      <a:pt x="104" y="173"/>
                    </a:lnTo>
                    <a:lnTo>
                      <a:pt x="101" y="177"/>
                    </a:lnTo>
                    <a:lnTo>
                      <a:pt x="99" y="180"/>
                    </a:lnTo>
                    <a:lnTo>
                      <a:pt x="97" y="180"/>
                    </a:lnTo>
                    <a:lnTo>
                      <a:pt x="97" y="182"/>
                    </a:lnTo>
                    <a:lnTo>
                      <a:pt x="97" y="184"/>
                    </a:lnTo>
                    <a:lnTo>
                      <a:pt x="94" y="189"/>
                    </a:lnTo>
                    <a:lnTo>
                      <a:pt x="94" y="192"/>
                    </a:lnTo>
                    <a:lnTo>
                      <a:pt x="94" y="194"/>
                    </a:lnTo>
                    <a:lnTo>
                      <a:pt x="94" y="196"/>
                    </a:lnTo>
                    <a:lnTo>
                      <a:pt x="90" y="199"/>
                    </a:lnTo>
                    <a:lnTo>
                      <a:pt x="90" y="196"/>
                    </a:lnTo>
                    <a:lnTo>
                      <a:pt x="85" y="196"/>
                    </a:lnTo>
                    <a:lnTo>
                      <a:pt x="83" y="196"/>
                    </a:lnTo>
                    <a:lnTo>
                      <a:pt x="83" y="199"/>
                    </a:lnTo>
                    <a:lnTo>
                      <a:pt x="80" y="199"/>
                    </a:lnTo>
                    <a:lnTo>
                      <a:pt x="80" y="194"/>
                    </a:lnTo>
                    <a:lnTo>
                      <a:pt x="80" y="192"/>
                    </a:lnTo>
                    <a:lnTo>
                      <a:pt x="78" y="192"/>
                    </a:lnTo>
                    <a:lnTo>
                      <a:pt x="78" y="194"/>
                    </a:lnTo>
                    <a:lnTo>
                      <a:pt x="75" y="194"/>
                    </a:lnTo>
                    <a:lnTo>
                      <a:pt x="73" y="194"/>
                    </a:lnTo>
                    <a:lnTo>
                      <a:pt x="73" y="196"/>
                    </a:lnTo>
                    <a:lnTo>
                      <a:pt x="71" y="196"/>
                    </a:lnTo>
                    <a:lnTo>
                      <a:pt x="71" y="199"/>
                    </a:lnTo>
                    <a:lnTo>
                      <a:pt x="68" y="199"/>
                    </a:lnTo>
                    <a:lnTo>
                      <a:pt x="66" y="199"/>
                    </a:lnTo>
                    <a:lnTo>
                      <a:pt x="64" y="199"/>
                    </a:lnTo>
                    <a:lnTo>
                      <a:pt x="64" y="196"/>
                    </a:lnTo>
                    <a:lnTo>
                      <a:pt x="61" y="196"/>
                    </a:lnTo>
                    <a:lnTo>
                      <a:pt x="59" y="196"/>
                    </a:lnTo>
                    <a:lnTo>
                      <a:pt x="59" y="199"/>
                    </a:lnTo>
                    <a:lnTo>
                      <a:pt x="57" y="199"/>
                    </a:lnTo>
                    <a:lnTo>
                      <a:pt x="54" y="196"/>
                    </a:lnTo>
                    <a:lnTo>
                      <a:pt x="52" y="194"/>
                    </a:lnTo>
                    <a:lnTo>
                      <a:pt x="52" y="189"/>
                    </a:lnTo>
                    <a:lnTo>
                      <a:pt x="52" y="187"/>
                    </a:lnTo>
                    <a:lnTo>
                      <a:pt x="49" y="187"/>
                    </a:lnTo>
                    <a:lnTo>
                      <a:pt x="47" y="189"/>
                    </a:lnTo>
                    <a:lnTo>
                      <a:pt x="47" y="187"/>
                    </a:lnTo>
                    <a:lnTo>
                      <a:pt x="49" y="187"/>
                    </a:lnTo>
                    <a:lnTo>
                      <a:pt x="49" y="184"/>
                    </a:lnTo>
                    <a:lnTo>
                      <a:pt x="52" y="184"/>
                    </a:lnTo>
                    <a:lnTo>
                      <a:pt x="52" y="182"/>
                    </a:lnTo>
                    <a:lnTo>
                      <a:pt x="49" y="182"/>
                    </a:lnTo>
                    <a:lnTo>
                      <a:pt x="47" y="182"/>
                    </a:lnTo>
                    <a:lnTo>
                      <a:pt x="47" y="180"/>
                    </a:lnTo>
                    <a:lnTo>
                      <a:pt x="45" y="180"/>
                    </a:lnTo>
                    <a:lnTo>
                      <a:pt x="45" y="175"/>
                    </a:lnTo>
                    <a:lnTo>
                      <a:pt x="45" y="173"/>
                    </a:lnTo>
                    <a:lnTo>
                      <a:pt x="42" y="173"/>
                    </a:lnTo>
                    <a:lnTo>
                      <a:pt x="42" y="170"/>
                    </a:lnTo>
                    <a:lnTo>
                      <a:pt x="42" y="168"/>
                    </a:lnTo>
                    <a:lnTo>
                      <a:pt x="40" y="168"/>
                    </a:lnTo>
                    <a:lnTo>
                      <a:pt x="38" y="168"/>
                    </a:lnTo>
                    <a:lnTo>
                      <a:pt x="38" y="170"/>
                    </a:lnTo>
                    <a:lnTo>
                      <a:pt x="33" y="173"/>
                    </a:lnTo>
                    <a:lnTo>
                      <a:pt x="33" y="175"/>
                    </a:lnTo>
                    <a:lnTo>
                      <a:pt x="31" y="173"/>
                    </a:lnTo>
                    <a:lnTo>
                      <a:pt x="28" y="173"/>
                    </a:lnTo>
                    <a:lnTo>
                      <a:pt x="26" y="173"/>
                    </a:lnTo>
                    <a:lnTo>
                      <a:pt x="23" y="173"/>
                    </a:lnTo>
                    <a:lnTo>
                      <a:pt x="21" y="175"/>
                    </a:lnTo>
                    <a:lnTo>
                      <a:pt x="19" y="175"/>
                    </a:lnTo>
                    <a:lnTo>
                      <a:pt x="19" y="173"/>
                    </a:lnTo>
                    <a:lnTo>
                      <a:pt x="16" y="173"/>
                    </a:lnTo>
                    <a:lnTo>
                      <a:pt x="14" y="173"/>
                    </a:lnTo>
                    <a:lnTo>
                      <a:pt x="14" y="175"/>
                    </a:lnTo>
                    <a:lnTo>
                      <a:pt x="12" y="175"/>
                    </a:lnTo>
                    <a:lnTo>
                      <a:pt x="9" y="173"/>
                    </a:lnTo>
                    <a:lnTo>
                      <a:pt x="12" y="170"/>
                    </a:lnTo>
                    <a:lnTo>
                      <a:pt x="12" y="168"/>
                    </a:lnTo>
                    <a:lnTo>
                      <a:pt x="12" y="166"/>
                    </a:lnTo>
                    <a:lnTo>
                      <a:pt x="12" y="163"/>
                    </a:lnTo>
                    <a:lnTo>
                      <a:pt x="12" y="161"/>
                    </a:lnTo>
                    <a:lnTo>
                      <a:pt x="9" y="158"/>
                    </a:lnTo>
                    <a:lnTo>
                      <a:pt x="9" y="156"/>
                    </a:lnTo>
                    <a:lnTo>
                      <a:pt x="7" y="156"/>
                    </a:lnTo>
                    <a:lnTo>
                      <a:pt x="5" y="156"/>
                    </a:lnTo>
                    <a:lnTo>
                      <a:pt x="5" y="154"/>
                    </a:lnTo>
                    <a:lnTo>
                      <a:pt x="2" y="151"/>
                    </a:lnTo>
                    <a:lnTo>
                      <a:pt x="5" y="149"/>
                    </a:lnTo>
                    <a:lnTo>
                      <a:pt x="5" y="147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0" y="142"/>
                    </a:lnTo>
                    <a:lnTo>
                      <a:pt x="2" y="140"/>
                    </a:lnTo>
                    <a:lnTo>
                      <a:pt x="0" y="137"/>
                    </a:lnTo>
                    <a:lnTo>
                      <a:pt x="7" y="132"/>
                    </a:lnTo>
                    <a:lnTo>
                      <a:pt x="9" y="128"/>
                    </a:lnTo>
                    <a:lnTo>
                      <a:pt x="9" y="125"/>
                    </a:lnTo>
                    <a:lnTo>
                      <a:pt x="9" y="123"/>
                    </a:lnTo>
                    <a:lnTo>
                      <a:pt x="12" y="123"/>
                    </a:lnTo>
                    <a:lnTo>
                      <a:pt x="14" y="123"/>
                    </a:lnTo>
                    <a:lnTo>
                      <a:pt x="14" y="125"/>
                    </a:lnTo>
                    <a:lnTo>
                      <a:pt x="16" y="128"/>
                    </a:lnTo>
                    <a:lnTo>
                      <a:pt x="19" y="132"/>
                    </a:lnTo>
                    <a:lnTo>
                      <a:pt x="21" y="132"/>
                    </a:lnTo>
                    <a:lnTo>
                      <a:pt x="28" y="128"/>
                    </a:lnTo>
                    <a:lnTo>
                      <a:pt x="49" y="128"/>
                    </a:lnTo>
                    <a:lnTo>
                      <a:pt x="66" y="128"/>
                    </a:lnTo>
                    <a:lnTo>
                      <a:pt x="85" y="128"/>
                    </a:lnTo>
                    <a:lnTo>
                      <a:pt x="90" y="128"/>
                    </a:lnTo>
                    <a:lnTo>
                      <a:pt x="92" y="118"/>
                    </a:lnTo>
                    <a:lnTo>
                      <a:pt x="87" y="116"/>
                    </a:lnTo>
                    <a:lnTo>
                      <a:pt x="85" y="102"/>
                    </a:lnTo>
                    <a:lnTo>
                      <a:pt x="85" y="90"/>
                    </a:lnTo>
                    <a:lnTo>
                      <a:pt x="83" y="78"/>
                    </a:lnTo>
                    <a:lnTo>
                      <a:pt x="80" y="64"/>
                    </a:lnTo>
                    <a:lnTo>
                      <a:pt x="80" y="52"/>
                    </a:lnTo>
                    <a:lnTo>
                      <a:pt x="78" y="40"/>
                    </a:lnTo>
                    <a:lnTo>
                      <a:pt x="78" y="26"/>
                    </a:lnTo>
                    <a:lnTo>
                      <a:pt x="75" y="14"/>
                    </a:lnTo>
                    <a:lnTo>
                      <a:pt x="73" y="0"/>
                    </a:lnTo>
                    <a:lnTo>
                      <a:pt x="97" y="0"/>
                    </a:lnTo>
                    <a:lnTo>
                      <a:pt x="113" y="1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42" name="Freeform 75"/>
              <p:cNvSpPr>
                <a:spLocks/>
              </p:cNvSpPr>
              <p:nvPr/>
            </p:nvSpPr>
            <p:spPr bwMode="auto">
              <a:xfrm>
                <a:off x="2652" y="1822"/>
                <a:ext cx="113" cy="89"/>
              </a:xfrm>
              <a:custGeom>
                <a:avLst/>
                <a:gdLst>
                  <a:gd name="T0" fmla="*/ 50 w 113"/>
                  <a:gd name="T1" fmla="*/ 85 h 89"/>
                  <a:gd name="T2" fmla="*/ 38 w 113"/>
                  <a:gd name="T3" fmla="*/ 85 h 89"/>
                  <a:gd name="T4" fmla="*/ 24 w 113"/>
                  <a:gd name="T5" fmla="*/ 85 h 89"/>
                  <a:gd name="T6" fmla="*/ 12 w 113"/>
                  <a:gd name="T7" fmla="*/ 85 h 89"/>
                  <a:gd name="T8" fmla="*/ 5 w 113"/>
                  <a:gd name="T9" fmla="*/ 85 h 89"/>
                  <a:gd name="T10" fmla="*/ 5 w 113"/>
                  <a:gd name="T11" fmla="*/ 85 h 89"/>
                  <a:gd name="T12" fmla="*/ 2 w 113"/>
                  <a:gd name="T13" fmla="*/ 87 h 89"/>
                  <a:gd name="T14" fmla="*/ 0 w 113"/>
                  <a:gd name="T15" fmla="*/ 89 h 89"/>
                  <a:gd name="T16" fmla="*/ 2 w 113"/>
                  <a:gd name="T17" fmla="*/ 87 h 89"/>
                  <a:gd name="T18" fmla="*/ 0 w 113"/>
                  <a:gd name="T19" fmla="*/ 89 h 89"/>
                  <a:gd name="T20" fmla="*/ 0 w 113"/>
                  <a:gd name="T21" fmla="*/ 87 h 89"/>
                  <a:gd name="T22" fmla="*/ 2 w 113"/>
                  <a:gd name="T23" fmla="*/ 80 h 89"/>
                  <a:gd name="T24" fmla="*/ 5 w 113"/>
                  <a:gd name="T25" fmla="*/ 73 h 89"/>
                  <a:gd name="T26" fmla="*/ 7 w 113"/>
                  <a:gd name="T27" fmla="*/ 71 h 89"/>
                  <a:gd name="T28" fmla="*/ 9 w 113"/>
                  <a:gd name="T29" fmla="*/ 66 h 89"/>
                  <a:gd name="T30" fmla="*/ 12 w 113"/>
                  <a:gd name="T31" fmla="*/ 63 h 89"/>
                  <a:gd name="T32" fmla="*/ 12 w 113"/>
                  <a:gd name="T33" fmla="*/ 61 h 89"/>
                  <a:gd name="T34" fmla="*/ 17 w 113"/>
                  <a:gd name="T35" fmla="*/ 54 h 89"/>
                  <a:gd name="T36" fmla="*/ 17 w 113"/>
                  <a:gd name="T37" fmla="*/ 52 h 89"/>
                  <a:gd name="T38" fmla="*/ 19 w 113"/>
                  <a:gd name="T39" fmla="*/ 49 h 89"/>
                  <a:gd name="T40" fmla="*/ 19 w 113"/>
                  <a:gd name="T41" fmla="*/ 49 h 89"/>
                  <a:gd name="T42" fmla="*/ 26 w 113"/>
                  <a:gd name="T43" fmla="*/ 42 h 89"/>
                  <a:gd name="T44" fmla="*/ 31 w 113"/>
                  <a:gd name="T45" fmla="*/ 35 h 89"/>
                  <a:gd name="T46" fmla="*/ 31 w 113"/>
                  <a:gd name="T47" fmla="*/ 33 h 89"/>
                  <a:gd name="T48" fmla="*/ 33 w 113"/>
                  <a:gd name="T49" fmla="*/ 26 h 89"/>
                  <a:gd name="T50" fmla="*/ 35 w 113"/>
                  <a:gd name="T51" fmla="*/ 21 h 89"/>
                  <a:gd name="T52" fmla="*/ 38 w 113"/>
                  <a:gd name="T53" fmla="*/ 16 h 89"/>
                  <a:gd name="T54" fmla="*/ 43 w 113"/>
                  <a:gd name="T55" fmla="*/ 16 h 89"/>
                  <a:gd name="T56" fmla="*/ 47 w 113"/>
                  <a:gd name="T57" fmla="*/ 12 h 89"/>
                  <a:gd name="T58" fmla="*/ 47 w 113"/>
                  <a:gd name="T59" fmla="*/ 9 h 89"/>
                  <a:gd name="T60" fmla="*/ 50 w 113"/>
                  <a:gd name="T61" fmla="*/ 7 h 89"/>
                  <a:gd name="T62" fmla="*/ 50 w 113"/>
                  <a:gd name="T63" fmla="*/ 4 h 89"/>
                  <a:gd name="T64" fmla="*/ 52 w 113"/>
                  <a:gd name="T65" fmla="*/ 2 h 89"/>
                  <a:gd name="T66" fmla="*/ 54 w 113"/>
                  <a:gd name="T67" fmla="*/ 0 h 89"/>
                  <a:gd name="T68" fmla="*/ 57 w 113"/>
                  <a:gd name="T69" fmla="*/ 0 h 89"/>
                  <a:gd name="T70" fmla="*/ 64 w 113"/>
                  <a:gd name="T71" fmla="*/ 0 h 89"/>
                  <a:gd name="T72" fmla="*/ 73 w 113"/>
                  <a:gd name="T73" fmla="*/ 0 h 89"/>
                  <a:gd name="T74" fmla="*/ 83 w 113"/>
                  <a:gd name="T75" fmla="*/ 0 h 89"/>
                  <a:gd name="T76" fmla="*/ 92 w 113"/>
                  <a:gd name="T77" fmla="*/ 0 h 89"/>
                  <a:gd name="T78" fmla="*/ 104 w 113"/>
                  <a:gd name="T79" fmla="*/ 0 h 89"/>
                  <a:gd name="T80" fmla="*/ 113 w 113"/>
                  <a:gd name="T81" fmla="*/ 0 h 89"/>
                  <a:gd name="T82" fmla="*/ 113 w 113"/>
                  <a:gd name="T83" fmla="*/ 7 h 89"/>
                  <a:gd name="T84" fmla="*/ 113 w 113"/>
                  <a:gd name="T85" fmla="*/ 21 h 89"/>
                  <a:gd name="T86" fmla="*/ 99 w 113"/>
                  <a:gd name="T87" fmla="*/ 21 h 89"/>
                  <a:gd name="T88" fmla="*/ 87 w 113"/>
                  <a:gd name="T89" fmla="*/ 21 h 89"/>
                  <a:gd name="T90" fmla="*/ 73 w 113"/>
                  <a:gd name="T91" fmla="*/ 21 h 89"/>
                  <a:gd name="T92" fmla="*/ 69 w 113"/>
                  <a:gd name="T93" fmla="*/ 21 h 89"/>
                  <a:gd name="T94" fmla="*/ 69 w 113"/>
                  <a:gd name="T95" fmla="*/ 35 h 89"/>
                  <a:gd name="T96" fmla="*/ 69 w 113"/>
                  <a:gd name="T97" fmla="*/ 47 h 89"/>
                  <a:gd name="T98" fmla="*/ 69 w 113"/>
                  <a:gd name="T99" fmla="*/ 56 h 89"/>
                  <a:gd name="T100" fmla="*/ 64 w 113"/>
                  <a:gd name="T101" fmla="*/ 56 h 89"/>
                  <a:gd name="T102" fmla="*/ 59 w 113"/>
                  <a:gd name="T103" fmla="*/ 59 h 89"/>
                  <a:gd name="T104" fmla="*/ 57 w 113"/>
                  <a:gd name="T105" fmla="*/ 59 h 89"/>
                  <a:gd name="T106" fmla="*/ 54 w 113"/>
                  <a:gd name="T107" fmla="*/ 59 h 89"/>
                  <a:gd name="T108" fmla="*/ 54 w 113"/>
                  <a:gd name="T109" fmla="*/ 61 h 89"/>
                  <a:gd name="T110" fmla="*/ 52 w 113"/>
                  <a:gd name="T111" fmla="*/ 63 h 89"/>
                  <a:gd name="T112" fmla="*/ 52 w 113"/>
                  <a:gd name="T113" fmla="*/ 66 h 89"/>
                  <a:gd name="T114" fmla="*/ 52 w 113"/>
                  <a:gd name="T115" fmla="*/ 71 h 89"/>
                  <a:gd name="T116" fmla="*/ 54 w 113"/>
                  <a:gd name="T117" fmla="*/ 75 h 89"/>
                  <a:gd name="T118" fmla="*/ 54 w 113"/>
                  <a:gd name="T119" fmla="*/ 80 h 89"/>
                  <a:gd name="T120" fmla="*/ 54 w 113"/>
                  <a:gd name="T121" fmla="*/ 85 h 89"/>
                  <a:gd name="T122" fmla="*/ 50 w 113"/>
                  <a:gd name="T123" fmla="*/ 85 h 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3"/>
                  <a:gd name="T187" fmla="*/ 0 h 89"/>
                  <a:gd name="T188" fmla="*/ 113 w 113"/>
                  <a:gd name="T189" fmla="*/ 89 h 8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3" h="89">
                    <a:moveTo>
                      <a:pt x="50" y="85"/>
                    </a:moveTo>
                    <a:lnTo>
                      <a:pt x="38" y="85"/>
                    </a:lnTo>
                    <a:lnTo>
                      <a:pt x="24" y="85"/>
                    </a:lnTo>
                    <a:lnTo>
                      <a:pt x="12" y="85"/>
                    </a:lnTo>
                    <a:lnTo>
                      <a:pt x="5" y="85"/>
                    </a:lnTo>
                    <a:lnTo>
                      <a:pt x="2" y="87"/>
                    </a:lnTo>
                    <a:lnTo>
                      <a:pt x="0" y="89"/>
                    </a:lnTo>
                    <a:lnTo>
                      <a:pt x="2" y="87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2" y="80"/>
                    </a:lnTo>
                    <a:lnTo>
                      <a:pt x="5" y="73"/>
                    </a:lnTo>
                    <a:lnTo>
                      <a:pt x="7" y="71"/>
                    </a:lnTo>
                    <a:lnTo>
                      <a:pt x="9" y="66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9" y="49"/>
                    </a:lnTo>
                    <a:lnTo>
                      <a:pt x="26" y="42"/>
                    </a:lnTo>
                    <a:lnTo>
                      <a:pt x="31" y="35"/>
                    </a:lnTo>
                    <a:lnTo>
                      <a:pt x="31" y="33"/>
                    </a:lnTo>
                    <a:lnTo>
                      <a:pt x="33" y="26"/>
                    </a:lnTo>
                    <a:lnTo>
                      <a:pt x="35" y="21"/>
                    </a:lnTo>
                    <a:lnTo>
                      <a:pt x="38" y="16"/>
                    </a:lnTo>
                    <a:lnTo>
                      <a:pt x="43" y="16"/>
                    </a:lnTo>
                    <a:lnTo>
                      <a:pt x="47" y="12"/>
                    </a:lnTo>
                    <a:lnTo>
                      <a:pt x="47" y="9"/>
                    </a:lnTo>
                    <a:lnTo>
                      <a:pt x="50" y="7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4" y="0"/>
                    </a:lnTo>
                    <a:lnTo>
                      <a:pt x="73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4" y="0"/>
                    </a:lnTo>
                    <a:lnTo>
                      <a:pt x="113" y="0"/>
                    </a:lnTo>
                    <a:lnTo>
                      <a:pt x="113" y="7"/>
                    </a:lnTo>
                    <a:lnTo>
                      <a:pt x="113" y="21"/>
                    </a:lnTo>
                    <a:lnTo>
                      <a:pt x="99" y="21"/>
                    </a:lnTo>
                    <a:lnTo>
                      <a:pt x="87" y="21"/>
                    </a:lnTo>
                    <a:lnTo>
                      <a:pt x="73" y="21"/>
                    </a:lnTo>
                    <a:lnTo>
                      <a:pt x="69" y="21"/>
                    </a:lnTo>
                    <a:lnTo>
                      <a:pt x="69" y="35"/>
                    </a:lnTo>
                    <a:lnTo>
                      <a:pt x="69" y="47"/>
                    </a:lnTo>
                    <a:lnTo>
                      <a:pt x="69" y="56"/>
                    </a:lnTo>
                    <a:lnTo>
                      <a:pt x="64" y="56"/>
                    </a:lnTo>
                    <a:lnTo>
                      <a:pt x="59" y="59"/>
                    </a:lnTo>
                    <a:lnTo>
                      <a:pt x="57" y="59"/>
                    </a:lnTo>
                    <a:lnTo>
                      <a:pt x="54" y="59"/>
                    </a:lnTo>
                    <a:lnTo>
                      <a:pt x="54" y="61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71"/>
                    </a:lnTo>
                    <a:lnTo>
                      <a:pt x="54" y="75"/>
                    </a:lnTo>
                    <a:lnTo>
                      <a:pt x="54" y="80"/>
                    </a:lnTo>
                    <a:lnTo>
                      <a:pt x="54" y="85"/>
                    </a:lnTo>
                    <a:lnTo>
                      <a:pt x="50" y="8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43" name="Freeform 76"/>
              <p:cNvSpPr>
                <a:spLocks/>
              </p:cNvSpPr>
              <p:nvPr/>
            </p:nvSpPr>
            <p:spPr bwMode="auto">
              <a:xfrm>
                <a:off x="2652" y="1822"/>
                <a:ext cx="113" cy="89"/>
              </a:xfrm>
              <a:custGeom>
                <a:avLst/>
                <a:gdLst>
                  <a:gd name="T0" fmla="*/ 50 w 113"/>
                  <a:gd name="T1" fmla="*/ 85 h 89"/>
                  <a:gd name="T2" fmla="*/ 38 w 113"/>
                  <a:gd name="T3" fmla="*/ 85 h 89"/>
                  <a:gd name="T4" fmla="*/ 24 w 113"/>
                  <a:gd name="T5" fmla="*/ 85 h 89"/>
                  <a:gd name="T6" fmla="*/ 12 w 113"/>
                  <a:gd name="T7" fmla="*/ 85 h 89"/>
                  <a:gd name="T8" fmla="*/ 5 w 113"/>
                  <a:gd name="T9" fmla="*/ 85 h 89"/>
                  <a:gd name="T10" fmla="*/ 5 w 113"/>
                  <a:gd name="T11" fmla="*/ 85 h 89"/>
                  <a:gd name="T12" fmla="*/ 2 w 113"/>
                  <a:gd name="T13" fmla="*/ 87 h 89"/>
                  <a:gd name="T14" fmla="*/ 0 w 113"/>
                  <a:gd name="T15" fmla="*/ 89 h 89"/>
                  <a:gd name="T16" fmla="*/ 2 w 113"/>
                  <a:gd name="T17" fmla="*/ 87 h 89"/>
                  <a:gd name="T18" fmla="*/ 0 w 113"/>
                  <a:gd name="T19" fmla="*/ 89 h 89"/>
                  <a:gd name="T20" fmla="*/ 0 w 113"/>
                  <a:gd name="T21" fmla="*/ 87 h 89"/>
                  <a:gd name="T22" fmla="*/ 2 w 113"/>
                  <a:gd name="T23" fmla="*/ 80 h 89"/>
                  <a:gd name="T24" fmla="*/ 5 w 113"/>
                  <a:gd name="T25" fmla="*/ 73 h 89"/>
                  <a:gd name="T26" fmla="*/ 7 w 113"/>
                  <a:gd name="T27" fmla="*/ 71 h 89"/>
                  <a:gd name="T28" fmla="*/ 9 w 113"/>
                  <a:gd name="T29" fmla="*/ 66 h 89"/>
                  <a:gd name="T30" fmla="*/ 12 w 113"/>
                  <a:gd name="T31" fmla="*/ 63 h 89"/>
                  <a:gd name="T32" fmla="*/ 12 w 113"/>
                  <a:gd name="T33" fmla="*/ 61 h 89"/>
                  <a:gd name="T34" fmla="*/ 17 w 113"/>
                  <a:gd name="T35" fmla="*/ 54 h 89"/>
                  <a:gd name="T36" fmla="*/ 17 w 113"/>
                  <a:gd name="T37" fmla="*/ 52 h 89"/>
                  <a:gd name="T38" fmla="*/ 19 w 113"/>
                  <a:gd name="T39" fmla="*/ 49 h 89"/>
                  <a:gd name="T40" fmla="*/ 19 w 113"/>
                  <a:gd name="T41" fmla="*/ 49 h 89"/>
                  <a:gd name="T42" fmla="*/ 26 w 113"/>
                  <a:gd name="T43" fmla="*/ 42 h 89"/>
                  <a:gd name="T44" fmla="*/ 31 w 113"/>
                  <a:gd name="T45" fmla="*/ 35 h 89"/>
                  <a:gd name="T46" fmla="*/ 31 w 113"/>
                  <a:gd name="T47" fmla="*/ 33 h 89"/>
                  <a:gd name="T48" fmla="*/ 33 w 113"/>
                  <a:gd name="T49" fmla="*/ 26 h 89"/>
                  <a:gd name="T50" fmla="*/ 35 w 113"/>
                  <a:gd name="T51" fmla="*/ 21 h 89"/>
                  <a:gd name="T52" fmla="*/ 38 w 113"/>
                  <a:gd name="T53" fmla="*/ 16 h 89"/>
                  <a:gd name="T54" fmla="*/ 43 w 113"/>
                  <a:gd name="T55" fmla="*/ 16 h 89"/>
                  <a:gd name="T56" fmla="*/ 47 w 113"/>
                  <a:gd name="T57" fmla="*/ 12 h 89"/>
                  <a:gd name="T58" fmla="*/ 47 w 113"/>
                  <a:gd name="T59" fmla="*/ 9 h 89"/>
                  <a:gd name="T60" fmla="*/ 50 w 113"/>
                  <a:gd name="T61" fmla="*/ 7 h 89"/>
                  <a:gd name="T62" fmla="*/ 50 w 113"/>
                  <a:gd name="T63" fmla="*/ 4 h 89"/>
                  <a:gd name="T64" fmla="*/ 52 w 113"/>
                  <a:gd name="T65" fmla="*/ 2 h 89"/>
                  <a:gd name="T66" fmla="*/ 54 w 113"/>
                  <a:gd name="T67" fmla="*/ 0 h 89"/>
                  <a:gd name="T68" fmla="*/ 57 w 113"/>
                  <a:gd name="T69" fmla="*/ 0 h 89"/>
                  <a:gd name="T70" fmla="*/ 64 w 113"/>
                  <a:gd name="T71" fmla="*/ 0 h 89"/>
                  <a:gd name="T72" fmla="*/ 73 w 113"/>
                  <a:gd name="T73" fmla="*/ 0 h 89"/>
                  <a:gd name="T74" fmla="*/ 83 w 113"/>
                  <a:gd name="T75" fmla="*/ 0 h 89"/>
                  <a:gd name="T76" fmla="*/ 92 w 113"/>
                  <a:gd name="T77" fmla="*/ 0 h 89"/>
                  <a:gd name="T78" fmla="*/ 104 w 113"/>
                  <a:gd name="T79" fmla="*/ 0 h 89"/>
                  <a:gd name="T80" fmla="*/ 113 w 113"/>
                  <a:gd name="T81" fmla="*/ 0 h 89"/>
                  <a:gd name="T82" fmla="*/ 113 w 113"/>
                  <a:gd name="T83" fmla="*/ 7 h 89"/>
                  <a:gd name="T84" fmla="*/ 113 w 113"/>
                  <a:gd name="T85" fmla="*/ 21 h 89"/>
                  <a:gd name="T86" fmla="*/ 99 w 113"/>
                  <a:gd name="T87" fmla="*/ 21 h 89"/>
                  <a:gd name="T88" fmla="*/ 87 w 113"/>
                  <a:gd name="T89" fmla="*/ 21 h 89"/>
                  <a:gd name="T90" fmla="*/ 73 w 113"/>
                  <a:gd name="T91" fmla="*/ 21 h 89"/>
                  <a:gd name="T92" fmla="*/ 69 w 113"/>
                  <a:gd name="T93" fmla="*/ 21 h 89"/>
                  <a:gd name="T94" fmla="*/ 69 w 113"/>
                  <a:gd name="T95" fmla="*/ 35 h 89"/>
                  <a:gd name="T96" fmla="*/ 69 w 113"/>
                  <a:gd name="T97" fmla="*/ 47 h 89"/>
                  <a:gd name="T98" fmla="*/ 69 w 113"/>
                  <a:gd name="T99" fmla="*/ 56 h 89"/>
                  <a:gd name="T100" fmla="*/ 64 w 113"/>
                  <a:gd name="T101" fmla="*/ 56 h 89"/>
                  <a:gd name="T102" fmla="*/ 59 w 113"/>
                  <a:gd name="T103" fmla="*/ 59 h 89"/>
                  <a:gd name="T104" fmla="*/ 57 w 113"/>
                  <a:gd name="T105" fmla="*/ 59 h 89"/>
                  <a:gd name="T106" fmla="*/ 54 w 113"/>
                  <a:gd name="T107" fmla="*/ 59 h 89"/>
                  <a:gd name="T108" fmla="*/ 54 w 113"/>
                  <a:gd name="T109" fmla="*/ 61 h 89"/>
                  <a:gd name="T110" fmla="*/ 52 w 113"/>
                  <a:gd name="T111" fmla="*/ 63 h 89"/>
                  <a:gd name="T112" fmla="*/ 52 w 113"/>
                  <a:gd name="T113" fmla="*/ 66 h 89"/>
                  <a:gd name="T114" fmla="*/ 52 w 113"/>
                  <a:gd name="T115" fmla="*/ 71 h 89"/>
                  <a:gd name="T116" fmla="*/ 54 w 113"/>
                  <a:gd name="T117" fmla="*/ 75 h 89"/>
                  <a:gd name="T118" fmla="*/ 54 w 113"/>
                  <a:gd name="T119" fmla="*/ 80 h 89"/>
                  <a:gd name="T120" fmla="*/ 54 w 113"/>
                  <a:gd name="T121" fmla="*/ 85 h 89"/>
                  <a:gd name="T122" fmla="*/ 50 w 113"/>
                  <a:gd name="T123" fmla="*/ 85 h 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3"/>
                  <a:gd name="T187" fmla="*/ 0 h 89"/>
                  <a:gd name="T188" fmla="*/ 113 w 113"/>
                  <a:gd name="T189" fmla="*/ 89 h 8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3" h="89">
                    <a:moveTo>
                      <a:pt x="50" y="85"/>
                    </a:moveTo>
                    <a:lnTo>
                      <a:pt x="38" y="85"/>
                    </a:lnTo>
                    <a:lnTo>
                      <a:pt x="24" y="85"/>
                    </a:lnTo>
                    <a:lnTo>
                      <a:pt x="12" y="85"/>
                    </a:lnTo>
                    <a:lnTo>
                      <a:pt x="5" y="85"/>
                    </a:lnTo>
                    <a:lnTo>
                      <a:pt x="2" y="87"/>
                    </a:lnTo>
                    <a:lnTo>
                      <a:pt x="0" y="89"/>
                    </a:lnTo>
                    <a:lnTo>
                      <a:pt x="2" y="87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2" y="80"/>
                    </a:lnTo>
                    <a:lnTo>
                      <a:pt x="5" y="73"/>
                    </a:lnTo>
                    <a:lnTo>
                      <a:pt x="7" y="71"/>
                    </a:lnTo>
                    <a:lnTo>
                      <a:pt x="9" y="66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9" y="49"/>
                    </a:lnTo>
                    <a:lnTo>
                      <a:pt x="26" y="42"/>
                    </a:lnTo>
                    <a:lnTo>
                      <a:pt x="31" y="35"/>
                    </a:lnTo>
                    <a:lnTo>
                      <a:pt x="31" y="33"/>
                    </a:lnTo>
                    <a:lnTo>
                      <a:pt x="33" y="26"/>
                    </a:lnTo>
                    <a:lnTo>
                      <a:pt x="35" y="21"/>
                    </a:lnTo>
                    <a:lnTo>
                      <a:pt x="38" y="16"/>
                    </a:lnTo>
                    <a:lnTo>
                      <a:pt x="43" y="16"/>
                    </a:lnTo>
                    <a:lnTo>
                      <a:pt x="47" y="12"/>
                    </a:lnTo>
                    <a:lnTo>
                      <a:pt x="47" y="9"/>
                    </a:lnTo>
                    <a:lnTo>
                      <a:pt x="50" y="7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4" y="0"/>
                    </a:lnTo>
                    <a:lnTo>
                      <a:pt x="73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4" y="0"/>
                    </a:lnTo>
                    <a:lnTo>
                      <a:pt x="113" y="0"/>
                    </a:lnTo>
                    <a:lnTo>
                      <a:pt x="113" y="7"/>
                    </a:lnTo>
                    <a:lnTo>
                      <a:pt x="113" y="21"/>
                    </a:lnTo>
                    <a:lnTo>
                      <a:pt x="99" y="21"/>
                    </a:lnTo>
                    <a:lnTo>
                      <a:pt x="87" y="21"/>
                    </a:lnTo>
                    <a:lnTo>
                      <a:pt x="73" y="21"/>
                    </a:lnTo>
                    <a:lnTo>
                      <a:pt x="69" y="21"/>
                    </a:lnTo>
                    <a:lnTo>
                      <a:pt x="69" y="35"/>
                    </a:lnTo>
                    <a:lnTo>
                      <a:pt x="69" y="47"/>
                    </a:lnTo>
                    <a:lnTo>
                      <a:pt x="69" y="56"/>
                    </a:lnTo>
                    <a:lnTo>
                      <a:pt x="64" y="56"/>
                    </a:lnTo>
                    <a:lnTo>
                      <a:pt x="59" y="59"/>
                    </a:lnTo>
                    <a:lnTo>
                      <a:pt x="57" y="59"/>
                    </a:lnTo>
                    <a:lnTo>
                      <a:pt x="54" y="59"/>
                    </a:lnTo>
                    <a:lnTo>
                      <a:pt x="54" y="61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71"/>
                    </a:lnTo>
                    <a:lnTo>
                      <a:pt x="54" y="75"/>
                    </a:lnTo>
                    <a:lnTo>
                      <a:pt x="54" y="80"/>
                    </a:lnTo>
                    <a:lnTo>
                      <a:pt x="54" y="85"/>
                    </a:lnTo>
                    <a:lnTo>
                      <a:pt x="50" y="8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44" name="Freeform 77"/>
              <p:cNvSpPr>
                <a:spLocks/>
              </p:cNvSpPr>
              <p:nvPr/>
            </p:nvSpPr>
            <p:spPr bwMode="auto">
              <a:xfrm>
                <a:off x="3143" y="2431"/>
                <a:ext cx="128" cy="121"/>
              </a:xfrm>
              <a:custGeom>
                <a:avLst/>
                <a:gdLst>
                  <a:gd name="T0" fmla="*/ 0 w 128"/>
                  <a:gd name="T1" fmla="*/ 81 h 121"/>
                  <a:gd name="T2" fmla="*/ 0 w 128"/>
                  <a:gd name="T3" fmla="*/ 55 h 121"/>
                  <a:gd name="T4" fmla="*/ 15 w 128"/>
                  <a:gd name="T5" fmla="*/ 48 h 121"/>
                  <a:gd name="T6" fmla="*/ 15 w 128"/>
                  <a:gd name="T7" fmla="*/ 22 h 121"/>
                  <a:gd name="T8" fmla="*/ 17 w 128"/>
                  <a:gd name="T9" fmla="*/ 7 h 121"/>
                  <a:gd name="T10" fmla="*/ 41 w 128"/>
                  <a:gd name="T11" fmla="*/ 3 h 121"/>
                  <a:gd name="T12" fmla="*/ 45 w 128"/>
                  <a:gd name="T13" fmla="*/ 3 h 121"/>
                  <a:gd name="T14" fmla="*/ 50 w 128"/>
                  <a:gd name="T15" fmla="*/ 7 h 121"/>
                  <a:gd name="T16" fmla="*/ 52 w 128"/>
                  <a:gd name="T17" fmla="*/ 10 h 121"/>
                  <a:gd name="T18" fmla="*/ 57 w 128"/>
                  <a:gd name="T19" fmla="*/ 3 h 121"/>
                  <a:gd name="T20" fmla="*/ 67 w 128"/>
                  <a:gd name="T21" fmla="*/ 0 h 121"/>
                  <a:gd name="T22" fmla="*/ 71 w 128"/>
                  <a:gd name="T23" fmla="*/ 0 h 121"/>
                  <a:gd name="T24" fmla="*/ 71 w 128"/>
                  <a:gd name="T25" fmla="*/ 3 h 121"/>
                  <a:gd name="T26" fmla="*/ 76 w 128"/>
                  <a:gd name="T27" fmla="*/ 7 h 121"/>
                  <a:gd name="T28" fmla="*/ 78 w 128"/>
                  <a:gd name="T29" fmla="*/ 14 h 121"/>
                  <a:gd name="T30" fmla="*/ 83 w 128"/>
                  <a:gd name="T31" fmla="*/ 22 h 121"/>
                  <a:gd name="T32" fmla="*/ 95 w 128"/>
                  <a:gd name="T33" fmla="*/ 29 h 121"/>
                  <a:gd name="T34" fmla="*/ 100 w 128"/>
                  <a:gd name="T35" fmla="*/ 33 h 121"/>
                  <a:gd name="T36" fmla="*/ 107 w 128"/>
                  <a:gd name="T37" fmla="*/ 38 h 121"/>
                  <a:gd name="T38" fmla="*/ 107 w 128"/>
                  <a:gd name="T39" fmla="*/ 48 h 121"/>
                  <a:gd name="T40" fmla="*/ 111 w 128"/>
                  <a:gd name="T41" fmla="*/ 52 h 121"/>
                  <a:gd name="T42" fmla="*/ 116 w 128"/>
                  <a:gd name="T43" fmla="*/ 55 h 121"/>
                  <a:gd name="T44" fmla="*/ 123 w 128"/>
                  <a:gd name="T45" fmla="*/ 55 h 121"/>
                  <a:gd name="T46" fmla="*/ 128 w 128"/>
                  <a:gd name="T47" fmla="*/ 57 h 121"/>
                  <a:gd name="T48" fmla="*/ 126 w 128"/>
                  <a:gd name="T49" fmla="*/ 59 h 121"/>
                  <a:gd name="T50" fmla="*/ 111 w 128"/>
                  <a:gd name="T51" fmla="*/ 66 h 121"/>
                  <a:gd name="T52" fmla="*/ 104 w 128"/>
                  <a:gd name="T53" fmla="*/ 74 h 121"/>
                  <a:gd name="T54" fmla="*/ 95 w 128"/>
                  <a:gd name="T55" fmla="*/ 81 h 121"/>
                  <a:gd name="T56" fmla="*/ 85 w 128"/>
                  <a:gd name="T57" fmla="*/ 90 h 121"/>
                  <a:gd name="T58" fmla="*/ 78 w 128"/>
                  <a:gd name="T59" fmla="*/ 102 h 121"/>
                  <a:gd name="T60" fmla="*/ 74 w 128"/>
                  <a:gd name="T61" fmla="*/ 104 h 121"/>
                  <a:gd name="T62" fmla="*/ 67 w 128"/>
                  <a:gd name="T63" fmla="*/ 107 h 121"/>
                  <a:gd name="T64" fmla="*/ 57 w 128"/>
                  <a:gd name="T65" fmla="*/ 102 h 121"/>
                  <a:gd name="T66" fmla="*/ 50 w 128"/>
                  <a:gd name="T67" fmla="*/ 102 h 121"/>
                  <a:gd name="T68" fmla="*/ 43 w 128"/>
                  <a:gd name="T69" fmla="*/ 107 h 121"/>
                  <a:gd name="T70" fmla="*/ 41 w 128"/>
                  <a:gd name="T71" fmla="*/ 109 h 121"/>
                  <a:gd name="T72" fmla="*/ 36 w 128"/>
                  <a:gd name="T73" fmla="*/ 114 h 121"/>
                  <a:gd name="T74" fmla="*/ 31 w 128"/>
                  <a:gd name="T75" fmla="*/ 118 h 121"/>
                  <a:gd name="T76" fmla="*/ 19 w 128"/>
                  <a:gd name="T77" fmla="*/ 121 h 121"/>
                  <a:gd name="T78" fmla="*/ 12 w 128"/>
                  <a:gd name="T79" fmla="*/ 118 h 121"/>
                  <a:gd name="T80" fmla="*/ 15 w 128"/>
                  <a:gd name="T81" fmla="*/ 114 h 121"/>
                  <a:gd name="T82" fmla="*/ 15 w 128"/>
                  <a:gd name="T83" fmla="*/ 109 h 121"/>
                  <a:gd name="T84" fmla="*/ 12 w 128"/>
                  <a:gd name="T85" fmla="*/ 102 h 121"/>
                  <a:gd name="T86" fmla="*/ 7 w 128"/>
                  <a:gd name="T87" fmla="*/ 97 h 121"/>
                  <a:gd name="T88" fmla="*/ 3 w 128"/>
                  <a:gd name="T89" fmla="*/ 95 h 121"/>
                  <a:gd name="T90" fmla="*/ 0 w 128"/>
                  <a:gd name="T91" fmla="*/ 92 h 12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8"/>
                  <a:gd name="T139" fmla="*/ 0 h 121"/>
                  <a:gd name="T140" fmla="*/ 128 w 128"/>
                  <a:gd name="T141" fmla="*/ 121 h 12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8" h="121">
                    <a:moveTo>
                      <a:pt x="0" y="92"/>
                    </a:moveTo>
                    <a:lnTo>
                      <a:pt x="0" y="81"/>
                    </a:lnTo>
                    <a:lnTo>
                      <a:pt x="0" y="69"/>
                    </a:lnTo>
                    <a:lnTo>
                      <a:pt x="0" y="55"/>
                    </a:lnTo>
                    <a:lnTo>
                      <a:pt x="15" y="55"/>
                    </a:lnTo>
                    <a:lnTo>
                      <a:pt x="15" y="48"/>
                    </a:lnTo>
                    <a:lnTo>
                      <a:pt x="15" y="33"/>
                    </a:lnTo>
                    <a:lnTo>
                      <a:pt x="15" y="22"/>
                    </a:lnTo>
                    <a:lnTo>
                      <a:pt x="15" y="10"/>
                    </a:lnTo>
                    <a:lnTo>
                      <a:pt x="17" y="7"/>
                    </a:lnTo>
                    <a:lnTo>
                      <a:pt x="36" y="5"/>
                    </a:lnTo>
                    <a:lnTo>
                      <a:pt x="41" y="3"/>
                    </a:lnTo>
                    <a:lnTo>
                      <a:pt x="45" y="3"/>
                    </a:lnTo>
                    <a:lnTo>
                      <a:pt x="48" y="5"/>
                    </a:lnTo>
                    <a:lnTo>
                      <a:pt x="50" y="7"/>
                    </a:lnTo>
                    <a:lnTo>
                      <a:pt x="50" y="12"/>
                    </a:lnTo>
                    <a:lnTo>
                      <a:pt x="52" y="10"/>
                    </a:lnTo>
                    <a:lnTo>
                      <a:pt x="55" y="7"/>
                    </a:lnTo>
                    <a:lnTo>
                      <a:pt x="57" y="3"/>
                    </a:lnTo>
                    <a:lnTo>
                      <a:pt x="64" y="3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1" y="3"/>
                    </a:lnTo>
                    <a:lnTo>
                      <a:pt x="74" y="3"/>
                    </a:lnTo>
                    <a:lnTo>
                      <a:pt x="76" y="7"/>
                    </a:lnTo>
                    <a:lnTo>
                      <a:pt x="78" y="10"/>
                    </a:lnTo>
                    <a:lnTo>
                      <a:pt x="78" y="14"/>
                    </a:lnTo>
                    <a:lnTo>
                      <a:pt x="81" y="17"/>
                    </a:lnTo>
                    <a:lnTo>
                      <a:pt x="83" y="22"/>
                    </a:lnTo>
                    <a:lnTo>
                      <a:pt x="90" y="29"/>
                    </a:lnTo>
                    <a:lnTo>
                      <a:pt x="95" y="29"/>
                    </a:lnTo>
                    <a:lnTo>
                      <a:pt x="97" y="31"/>
                    </a:lnTo>
                    <a:lnTo>
                      <a:pt x="100" y="33"/>
                    </a:lnTo>
                    <a:lnTo>
                      <a:pt x="104" y="36"/>
                    </a:lnTo>
                    <a:lnTo>
                      <a:pt x="107" y="38"/>
                    </a:lnTo>
                    <a:lnTo>
                      <a:pt x="107" y="43"/>
                    </a:lnTo>
                    <a:lnTo>
                      <a:pt x="107" y="48"/>
                    </a:lnTo>
                    <a:lnTo>
                      <a:pt x="109" y="50"/>
                    </a:lnTo>
                    <a:lnTo>
                      <a:pt x="111" y="52"/>
                    </a:lnTo>
                    <a:lnTo>
                      <a:pt x="114" y="52"/>
                    </a:lnTo>
                    <a:lnTo>
                      <a:pt x="116" y="55"/>
                    </a:lnTo>
                    <a:lnTo>
                      <a:pt x="119" y="55"/>
                    </a:lnTo>
                    <a:lnTo>
                      <a:pt x="123" y="55"/>
                    </a:lnTo>
                    <a:lnTo>
                      <a:pt x="126" y="55"/>
                    </a:lnTo>
                    <a:lnTo>
                      <a:pt x="128" y="57"/>
                    </a:lnTo>
                    <a:lnTo>
                      <a:pt x="128" y="59"/>
                    </a:lnTo>
                    <a:lnTo>
                      <a:pt x="126" y="59"/>
                    </a:lnTo>
                    <a:lnTo>
                      <a:pt x="121" y="62"/>
                    </a:lnTo>
                    <a:lnTo>
                      <a:pt x="111" y="66"/>
                    </a:lnTo>
                    <a:lnTo>
                      <a:pt x="109" y="69"/>
                    </a:lnTo>
                    <a:lnTo>
                      <a:pt x="104" y="74"/>
                    </a:lnTo>
                    <a:lnTo>
                      <a:pt x="100" y="76"/>
                    </a:lnTo>
                    <a:lnTo>
                      <a:pt x="95" y="81"/>
                    </a:lnTo>
                    <a:lnTo>
                      <a:pt x="93" y="85"/>
                    </a:lnTo>
                    <a:lnTo>
                      <a:pt x="85" y="90"/>
                    </a:lnTo>
                    <a:lnTo>
                      <a:pt x="81" y="95"/>
                    </a:lnTo>
                    <a:lnTo>
                      <a:pt x="78" y="102"/>
                    </a:lnTo>
                    <a:lnTo>
                      <a:pt x="76" y="104"/>
                    </a:lnTo>
                    <a:lnTo>
                      <a:pt x="74" y="104"/>
                    </a:lnTo>
                    <a:lnTo>
                      <a:pt x="71" y="104"/>
                    </a:lnTo>
                    <a:lnTo>
                      <a:pt x="67" y="107"/>
                    </a:lnTo>
                    <a:lnTo>
                      <a:pt x="62" y="107"/>
                    </a:lnTo>
                    <a:lnTo>
                      <a:pt x="57" y="102"/>
                    </a:lnTo>
                    <a:lnTo>
                      <a:pt x="55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3" y="107"/>
                    </a:lnTo>
                    <a:lnTo>
                      <a:pt x="41" y="109"/>
                    </a:lnTo>
                    <a:lnTo>
                      <a:pt x="38" y="111"/>
                    </a:lnTo>
                    <a:lnTo>
                      <a:pt x="36" y="114"/>
                    </a:lnTo>
                    <a:lnTo>
                      <a:pt x="33" y="116"/>
                    </a:lnTo>
                    <a:lnTo>
                      <a:pt x="31" y="118"/>
                    </a:lnTo>
                    <a:lnTo>
                      <a:pt x="24" y="121"/>
                    </a:lnTo>
                    <a:lnTo>
                      <a:pt x="19" y="121"/>
                    </a:lnTo>
                    <a:lnTo>
                      <a:pt x="15" y="121"/>
                    </a:lnTo>
                    <a:lnTo>
                      <a:pt x="12" y="118"/>
                    </a:lnTo>
                    <a:lnTo>
                      <a:pt x="15" y="114"/>
                    </a:lnTo>
                    <a:lnTo>
                      <a:pt x="15" y="109"/>
                    </a:lnTo>
                    <a:lnTo>
                      <a:pt x="15" y="104"/>
                    </a:lnTo>
                    <a:lnTo>
                      <a:pt x="12" y="102"/>
                    </a:lnTo>
                    <a:lnTo>
                      <a:pt x="10" y="99"/>
                    </a:lnTo>
                    <a:lnTo>
                      <a:pt x="7" y="97"/>
                    </a:lnTo>
                    <a:lnTo>
                      <a:pt x="5" y="95"/>
                    </a:lnTo>
                    <a:lnTo>
                      <a:pt x="3" y="95"/>
                    </a:lnTo>
                    <a:lnTo>
                      <a:pt x="3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45" name="Freeform 78"/>
              <p:cNvSpPr>
                <a:spLocks/>
              </p:cNvSpPr>
              <p:nvPr/>
            </p:nvSpPr>
            <p:spPr bwMode="auto">
              <a:xfrm>
                <a:off x="3143" y="2431"/>
                <a:ext cx="128" cy="121"/>
              </a:xfrm>
              <a:custGeom>
                <a:avLst/>
                <a:gdLst>
                  <a:gd name="T0" fmla="*/ 0 w 128"/>
                  <a:gd name="T1" fmla="*/ 81 h 121"/>
                  <a:gd name="T2" fmla="*/ 0 w 128"/>
                  <a:gd name="T3" fmla="*/ 55 h 121"/>
                  <a:gd name="T4" fmla="*/ 15 w 128"/>
                  <a:gd name="T5" fmla="*/ 48 h 121"/>
                  <a:gd name="T6" fmla="*/ 15 w 128"/>
                  <a:gd name="T7" fmla="*/ 22 h 121"/>
                  <a:gd name="T8" fmla="*/ 17 w 128"/>
                  <a:gd name="T9" fmla="*/ 7 h 121"/>
                  <a:gd name="T10" fmla="*/ 41 w 128"/>
                  <a:gd name="T11" fmla="*/ 3 h 121"/>
                  <a:gd name="T12" fmla="*/ 45 w 128"/>
                  <a:gd name="T13" fmla="*/ 3 h 121"/>
                  <a:gd name="T14" fmla="*/ 50 w 128"/>
                  <a:gd name="T15" fmla="*/ 7 h 121"/>
                  <a:gd name="T16" fmla="*/ 52 w 128"/>
                  <a:gd name="T17" fmla="*/ 10 h 121"/>
                  <a:gd name="T18" fmla="*/ 57 w 128"/>
                  <a:gd name="T19" fmla="*/ 3 h 121"/>
                  <a:gd name="T20" fmla="*/ 67 w 128"/>
                  <a:gd name="T21" fmla="*/ 0 h 121"/>
                  <a:gd name="T22" fmla="*/ 71 w 128"/>
                  <a:gd name="T23" fmla="*/ 0 h 121"/>
                  <a:gd name="T24" fmla="*/ 71 w 128"/>
                  <a:gd name="T25" fmla="*/ 3 h 121"/>
                  <a:gd name="T26" fmla="*/ 76 w 128"/>
                  <a:gd name="T27" fmla="*/ 7 h 121"/>
                  <a:gd name="T28" fmla="*/ 78 w 128"/>
                  <a:gd name="T29" fmla="*/ 14 h 121"/>
                  <a:gd name="T30" fmla="*/ 83 w 128"/>
                  <a:gd name="T31" fmla="*/ 22 h 121"/>
                  <a:gd name="T32" fmla="*/ 95 w 128"/>
                  <a:gd name="T33" fmla="*/ 29 h 121"/>
                  <a:gd name="T34" fmla="*/ 100 w 128"/>
                  <a:gd name="T35" fmla="*/ 33 h 121"/>
                  <a:gd name="T36" fmla="*/ 107 w 128"/>
                  <a:gd name="T37" fmla="*/ 38 h 121"/>
                  <a:gd name="T38" fmla="*/ 107 w 128"/>
                  <a:gd name="T39" fmla="*/ 48 h 121"/>
                  <a:gd name="T40" fmla="*/ 111 w 128"/>
                  <a:gd name="T41" fmla="*/ 52 h 121"/>
                  <a:gd name="T42" fmla="*/ 116 w 128"/>
                  <a:gd name="T43" fmla="*/ 55 h 121"/>
                  <a:gd name="T44" fmla="*/ 123 w 128"/>
                  <a:gd name="T45" fmla="*/ 55 h 121"/>
                  <a:gd name="T46" fmla="*/ 128 w 128"/>
                  <a:gd name="T47" fmla="*/ 57 h 121"/>
                  <a:gd name="T48" fmla="*/ 126 w 128"/>
                  <a:gd name="T49" fmla="*/ 59 h 121"/>
                  <a:gd name="T50" fmla="*/ 111 w 128"/>
                  <a:gd name="T51" fmla="*/ 66 h 121"/>
                  <a:gd name="T52" fmla="*/ 104 w 128"/>
                  <a:gd name="T53" fmla="*/ 74 h 121"/>
                  <a:gd name="T54" fmla="*/ 95 w 128"/>
                  <a:gd name="T55" fmla="*/ 81 h 121"/>
                  <a:gd name="T56" fmla="*/ 85 w 128"/>
                  <a:gd name="T57" fmla="*/ 90 h 121"/>
                  <a:gd name="T58" fmla="*/ 78 w 128"/>
                  <a:gd name="T59" fmla="*/ 102 h 121"/>
                  <a:gd name="T60" fmla="*/ 74 w 128"/>
                  <a:gd name="T61" fmla="*/ 104 h 121"/>
                  <a:gd name="T62" fmla="*/ 67 w 128"/>
                  <a:gd name="T63" fmla="*/ 107 h 121"/>
                  <a:gd name="T64" fmla="*/ 57 w 128"/>
                  <a:gd name="T65" fmla="*/ 102 h 121"/>
                  <a:gd name="T66" fmla="*/ 50 w 128"/>
                  <a:gd name="T67" fmla="*/ 102 h 121"/>
                  <a:gd name="T68" fmla="*/ 43 w 128"/>
                  <a:gd name="T69" fmla="*/ 107 h 121"/>
                  <a:gd name="T70" fmla="*/ 41 w 128"/>
                  <a:gd name="T71" fmla="*/ 109 h 121"/>
                  <a:gd name="T72" fmla="*/ 36 w 128"/>
                  <a:gd name="T73" fmla="*/ 114 h 121"/>
                  <a:gd name="T74" fmla="*/ 31 w 128"/>
                  <a:gd name="T75" fmla="*/ 118 h 121"/>
                  <a:gd name="T76" fmla="*/ 19 w 128"/>
                  <a:gd name="T77" fmla="*/ 121 h 121"/>
                  <a:gd name="T78" fmla="*/ 12 w 128"/>
                  <a:gd name="T79" fmla="*/ 118 h 121"/>
                  <a:gd name="T80" fmla="*/ 15 w 128"/>
                  <a:gd name="T81" fmla="*/ 114 h 121"/>
                  <a:gd name="T82" fmla="*/ 15 w 128"/>
                  <a:gd name="T83" fmla="*/ 109 h 121"/>
                  <a:gd name="T84" fmla="*/ 12 w 128"/>
                  <a:gd name="T85" fmla="*/ 102 h 121"/>
                  <a:gd name="T86" fmla="*/ 7 w 128"/>
                  <a:gd name="T87" fmla="*/ 97 h 121"/>
                  <a:gd name="T88" fmla="*/ 3 w 128"/>
                  <a:gd name="T89" fmla="*/ 95 h 121"/>
                  <a:gd name="T90" fmla="*/ 0 w 128"/>
                  <a:gd name="T91" fmla="*/ 92 h 12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8"/>
                  <a:gd name="T139" fmla="*/ 0 h 121"/>
                  <a:gd name="T140" fmla="*/ 128 w 128"/>
                  <a:gd name="T141" fmla="*/ 121 h 12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8" h="121">
                    <a:moveTo>
                      <a:pt x="0" y="92"/>
                    </a:moveTo>
                    <a:lnTo>
                      <a:pt x="0" y="81"/>
                    </a:lnTo>
                    <a:lnTo>
                      <a:pt x="0" y="69"/>
                    </a:lnTo>
                    <a:lnTo>
                      <a:pt x="0" y="55"/>
                    </a:lnTo>
                    <a:lnTo>
                      <a:pt x="15" y="55"/>
                    </a:lnTo>
                    <a:lnTo>
                      <a:pt x="15" y="48"/>
                    </a:lnTo>
                    <a:lnTo>
                      <a:pt x="15" y="33"/>
                    </a:lnTo>
                    <a:lnTo>
                      <a:pt x="15" y="22"/>
                    </a:lnTo>
                    <a:lnTo>
                      <a:pt x="15" y="10"/>
                    </a:lnTo>
                    <a:lnTo>
                      <a:pt x="17" y="7"/>
                    </a:lnTo>
                    <a:lnTo>
                      <a:pt x="36" y="5"/>
                    </a:lnTo>
                    <a:lnTo>
                      <a:pt x="41" y="3"/>
                    </a:lnTo>
                    <a:lnTo>
                      <a:pt x="45" y="3"/>
                    </a:lnTo>
                    <a:lnTo>
                      <a:pt x="48" y="5"/>
                    </a:lnTo>
                    <a:lnTo>
                      <a:pt x="50" y="7"/>
                    </a:lnTo>
                    <a:lnTo>
                      <a:pt x="50" y="12"/>
                    </a:lnTo>
                    <a:lnTo>
                      <a:pt x="52" y="10"/>
                    </a:lnTo>
                    <a:lnTo>
                      <a:pt x="55" y="7"/>
                    </a:lnTo>
                    <a:lnTo>
                      <a:pt x="57" y="3"/>
                    </a:lnTo>
                    <a:lnTo>
                      <a:pt x="64" y="3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1" y="3"/>
                    </a:lnTo>
                    <a:lnTo>
                      <a:pt x="74" y="3"/>
                    </a:lnTo>
                    <a:lnTo>
                      <a:pt x="76" y="7"/>
                    </a:lnTo>
                    <a:lnTo>
                      <a:pt x="78" y="10"/>
                    </a:lnTo>
                    <a:lnTo>
                      <a:pt x="78" y="14"/>
                    </a:lnTo>
                    <a:lnTo>
                      <a:pt x="81" y="17"/>
                    </a:lnTo>
                    <a:lnTo>
                      <a:pt x="83" y="22"/>
                    </a:lnTo>
                    <a:lnTo>
                      <a:pt x="90" y="29"/>
                    </a:lnTo>
                    <a:lnTo>
                      <a:pt x="95" y="29"/>
                    </a:lnTo>
                    <a:lnTo>
                      <a:pt x="97" y="31"/>
                    </a:lnTo>
                    <a:lnTo>
                      <a:pt x="100" y="33"/>
                    </a:lnTo>
                    <a:lnTo>
                      <a:pt x="104" y="36"/>
                    </a:lnTo>
                    <a:lnTo>
                      <a:pt x="107" y="38"/>
                    </a:lnTo>
                    <a:lnTo>
                      <a:pt x="107" y="43"/>
                    </a:lnTo>
                    <a:lnTo>
                      <a:pt x="107" y="48"/>
                    </a:lnTo>
                    <a:lnTo>
                      <a:pt x="109" y="50"/>
                    </a:lnTo>
                    <a:lnTo>
                      <a:pt x="111" y="52"/>
                    </a:lnTo>
                    <a:lnTo>
                      <a:pt x="114" y="52"/>
                    </a:lnTo>
                    <a:lnTo>
                      <a:pt x="116" y="55"/>
                    </a:lnTo>
                    <a:lnTo>
                      <a:pt x="119" y="55"/>
                    </a:lnTo>
                    <a:lnTo>
                      <a:pt x="123" y="55"/>
                    </a:lnTo>
                    <a:lnTo>
                      <a:pt x="126" y="55"/>
                    </a:lnTo>
                    <a:lnTo>
                      <a:pt x="128" y="57"/>
                    </a:lnTo>
                    <a:lnTo>
                      <a:pt x="128" y="59"/>
                    </a:lnTo>
                    <a:lnTo>
                      <a:pt x="126" y="59"/>
                    </a:lnTo>
                    <a:lnTo>
                      <a:pt x="121" y="62"/>
                    </a:lnTo>
                    <a:lnTo>
                      <a:pt x="111" y="66"/>
                    </a:lnTo>
                    <a:lnTo>
                      <a:pt x="109" y="69"/>
                    </a:lnTo>
                    <a:lnTo>
                      <a:pt x="104" y="74"/>
                    </a:lnTo>
                    <a:lnTo>
                      <a:pt x="100" y="76"/>
                    </a:lnTo>
                    <a:lnTo>
                      <a:pt x="95" y="81"/>
                    </a:lnTo>
                    <a:lnTo>
                      <a:pt x="93" y="85"/>
                    </a:lnTo>
                    <a:lnTo>
                      <a:pt x="85" y="90"/>
                    </a:lnTo>
                    <a:lnTo>
                      <a:pt x="81" y="95"/>
                    </a:lnTo>
                    <a:lnTo>
                      <a:pt x="78" y="102"/>
                    </a:lnTo>
                    <a:lnTo>
                      <a:pt x="76" y="104"/>
                    </a:lnTo>
                    <a:lnTo>
                      <a:pt x="74" y="104"/>
                    </a:lnTo>
                    <a:lnTo>
                      <a:pt x="71" y="104"/>
                    </a:lnTo>
                    <a:lnTo>
                      <a:pt x="67" y="107"/>
                    </a:lnTo>
                    <a:lnTo>
                      <a:pt x="62" y="107"/>
                    </a:lnTo>
                    <a:lnTo>
                      <a:pt x="57" y="102"/>
                    </a:lnTo>
                    <a:lnTo>
                      <a:pt x="55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3" y="107"/>
                    </a:lnTo>
                    <a:lnTo>
                      <a:pt x="41" y="109"/>
                    </a:lnTo>
                    <a:lnTo>
                      <a:pt x="38" y="111"/>
                    </a:lnTo>
                    <a:lnTo>
                      <a:pt x="36" y="114"/>
                    </a:lnTo>
                    <a:lnTo>
                      <a:pt x="33" y="116"/>
                    </a:lnTo>
                    <a:lnTo>
                      <a:pt x="31" y="118"/>
                    </a:lnTo>
                    <a:lnTo>
                      <a:pt x="24" y="121"/>
                    </a:lnTo>
                    <a:lnTo>
                      <a:pt x="19" y="121"/>
                    </a:lnTo>
                    <a:lnTo>
                      <a:pt x="15" y="121"/>
                    </a:lnTo>
                    <a:lnTo>
                      <a:pt x="12" y="118"/>
                    </a:lnTo>
                    <a:lnTo>
                      <a:pt x="15" y="114"/>
                    </a:lnTo>
                    <a:lnTo>
                      <a:pt x="15" y="109"/>
                    </a:lnTo>
                    <a:lnTo>
                      <a:pt x="15" y="104"/>
                    </a:lnTo>
                    <a:lnTo>
                      <a:pt x="12" y="102"/>
                    </a:lnTo>
                    <a:lnTo>
                      <a:pt x="10" y="99"/>
                    </a:lnTo>
                    <a:lnTo>
                      <a:pt x="7" y="97"/>
                    </a:lnTo>
                    <a:lnTo>
                      <a:pt x="5" y="95"/>
                    </a:lnTo>
                    <a:lnTo>
                      <a:pt x="3" y="95"/>
                    </a:lnTo>
                    <a:lnTo>
                      <a:pt x="3" y="92"/>
                    </a:lnTo>
                    <a:lnTo>
                      <a:pt x="0" y="9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46" name="Freeform 79"/>
              <p:cNvSpPr>
                <a:spLocks/>
              </p:cNvSpPr>
              <p:nvPr/>
            </p:nvSpPr>
            <p:spPr bwMode="auto">
              <a:xfrm>
                <a:off x="3502" y="1451"/>
                <a:ext cx="544" cy="191"/>
              </a:xfrm>
              <a:custGeom>
                <a:avLst/>
                <a:gdLst>
                  <a:gd name="T0" fmla="*/ 111 w 544"/>
                  <a:gd name="T1" fmla="*/ 182 h 191"/>
                  <a:gd name="T2" fmla="*/ 85 w 544"/>
                  <a:gd name="T3" fmla="*/ 177 h 191"/>
                  <a:gd name="T4" fmla="*/ 64 w 544"/>
                  <a:gd name="T5" fmla="*/ 163 h 191"/>
                  <a:gd name="T6" fmla="*/ 60 w 544"/>
                  <a:gd name="T7" fmla="*/ 146 h 191"/>
                  <a:gd name="T8" fmla="*/ 71 w 544"/>
                  <a:gd name="T9" fmla="*/ 137 h 191"/>
                  <a:gd name="T10" fmla="*/ 100 w 544"/>
                  <a:gd name="T11" fmla="*/ 137 h 191"/>
                  <a:gd name="T12" fmla="*/ 102 w 544"/>
                  <a:gd name="T13" fmla="*/ 127 h 191"/>
                  <a:gd name="T14" fmla="*/ 81 w 544"/>
                  <a:gd name="T15" fmla="*/ 111 h 191"/>
                  <a:gd name="T16" fmla="*/ 60 w 544"/>
                  <a:gd name="T17" fmla="*/ 108 h 191"/>
                  <a:gd name="T18" fmla="*/ 24 w 544"/>
                  <a:gd name="T19" fmla="*/ 120 h 191"/>
                  <a:gd name="T20" fmla="*/ 24 w 544"/>
                  <a:gd name="T21" fmla="*/ 106 h 191"/>
                  <a:gd name="T22" fmla="*/ 8 w 544"/>
                  <a:gd name="T23" fmla="*/ 99 h 191"/>
                  <a:gd name="T24" fmla="*/ 3 w 544"/>
                  <a:gd name="T25" fmla="*/ 80 h 191"/>
                  <a:gd name="T26" fmla="*/ 15 w 544"/>
                  <a:gd name="T27" fmla="*/ 68 h 191"/>
                  <a:gd name="T28" fmla="*/ 31 w 544"/>
                  <a:gd name="T29" fmla="*/ 64 h 191"/>
                  <a:gd name="T30" fmla="*/ 45 w 544"/>
                  <a:gd name="T31" fmla="*/ 56 h 191"/>
                  <a:gd name="T32" fmla="*/ 64 w 544"/>
                  <a:gd name="T33" fmla="*/ 52 h 191"/>
                  <a:gd name="T34" fmla="*/ 81 w 544"/>
                  <a:gd name="T35" fmla="*/ 52 h 191"/>
                  <a:gd name="T36" fmla="*/ 102 w 544"/>
                  <a:gd name="T37" fmla="*/ 59 h 191"/>
                  <a:gd name="T38" fmla="*/ 107 w 544"/>
                  <a:gd name="T39" fmla="*/ 59 h 191"/>
                  <a:gd name="T40" fmla="*/ 128 w 544"/>
                  <a:gd name="T41" fmla="*/ 61 h 191"/>
                  <a:gd name="T42" fmla="*/ 142 w 544"/>
                  <a:gd name="T43" fmla="*/ 59 h 191"/>
                  <a:gd name="T44" fmla="*/ 163 w 544"/>
                  <a:gd name="T45" fmla="*/ 64 h 191"/>
                  <a:gd name="T46" fmla="*/ 185 w 544"/>
                  <a:gd name="T47" fmla="*/ 64 h 191"/>
                  <a:gd name="T48" fmla="*/ 192 w 544"/>
                  <a:gd name="T49" fmla="*/ 52 h 191"/>
                  <a:gd name="T50" fmla="*/ 185 w 544"/>
                  <a:gd name="T51" fmla="*/ 45 h 191"/>
                  <a:gd name="T52" fmla="*/ 197 w 544"/>
                  <a:gd name="T53" fmla="*/ 33 h 191"/>
                  <a:gd name="T54" fmla="*/ 194 w 544"/>
                  <a:gd name="T55" fmla="*/ 28 h 191"/>
                  <a:gd name="T56" fmla="*/ 194 w 544"/>
                  <a:gd name="T57" fmla="*/ 21 h 191"/>
                  <a:gd name="T58" fmla="*/ 213 w 544"/>
                  <a:gd name="T59" fmla="*/ 21 h 191"/>
                  <a:gd name="T60" fmla="*/ 234 w 544"/>
                  <a:gd name="T61" fmla="*/ 16 h 191"/>
                  <a:gd name="T62" fmla="*/ 251 w 544"/>
                  <a:gd name="T63" fmla="*/ 9 h 191"/>
                  <a:gd name="T64" fmla="*/ 289 w 544"/>
                  <a:gd name="T65" fmla="*/ 7 h 191"/>
                  <a:gd name="T66" fmla="*/ 300 w 544"/>
                  <a:gd name="T67" fmla="*/ 0 h 191"/>
                  <a:gd name="T68" fmla="*/ 322 w 544"/>
                  <a:gd name="T69" fmla="*/ 2 h 191"/>
                  <a:gd name="T70" fmla="*/ 329 w 544"/>
                  <a:gd name="T71" fmla="*/ 14 h 191"/>
                  <a:gd name="T72" fmla="*/ 341 w 544"/>
                  <a:gd name="T73" fmla="*/ 16 h 191"/>
                  <a:gd name="T74" fmla="*/ 348 w 544"/>
                  <a:gd name="T75" fmla="*/ 19 h 191"/>
                  <a:gd name="T76" fmla="*/ 362 w 544"/>
                  <a:gd name="T77" fmla="*/ 21 h 191"/>
                  <a:gd name="T78" fmla="*/ 367 w 544"/>
                  <a:gd name="T79" fmla="*/ 23 h 191"/>
                  <a:gd name="T80" fmla="*/ 386 w 544"/>
                  <a:gd name="T81" fmla="*/ 16 h 191"/>
                  <a:gd name="T82" fmla="*/ 404 w 544"/>
                  <a:gd name="T83" fmla="*/ 16 h 191"/>
                  <a:gd name="T84" fmla="*/ 452 w 544"/>
                  <a:gd name="T85" fmla="*/ 59 h 191"/>
                  <a:gd name="T86" fmla="*/ 473 w 544"/>
                  <a:gd name="T87" fmla="*/ 61 h 191"/>
                  <a:gd name="T88" fmla="*/ 494 w 544"/>
                  <a:gd name="T89" fmla="*/ 59 h 191"/>
                  <a:gd name="T90" fmla="*/ 506 w 544"/>
                  <a:gd name="T91" fmla="*/ 68 h 191"/>
                  <a:gd name="T92" fmla="*/ 527 w 544"/>
                  <a:gd name="T93" fmla="*/ 80 h 191"/>
                  <a:gd name="T94" fmla="*/ 541 w 544"/>
                  <a:gd name="T95" fmla="*/ 82 h 191"/>
                  <a:gd name="T96" fmla="*/ 523 w 544"/>
                  <a:gd name="T97" fmla="*/ 106 h 191"/>
                  <a:gd name="T98" fmla="*/ 485 w 544"/>
                  <a:gd name="T99" fmla="*/ 113 h 191"/>
                  <a:gd name="T100" fmla="*/ 454 w 544"/>
                  <a:gd name="T101" fmla="*/ 139 h 191"/>
                  <a:gd name="T102" fmla="*/ 452 w 544"/>
                  <a:gd name="T103" fmla="*/ 165 h 191"/>
                  <a:gd name="T104" fmla="*/ 433 w 544"/>
                  <a:gd name="T105" fmla="*/ 170 h 191"/>
                  <a:gd name="T106" fmla="*/ 402 w 544"/>
                  <a:gd name="T107" fmla="*/ 168 h 191"/>
                  <a:gd name="T108" fmla="*/ 369 w 544"/>
                  <a:gd name="T109" fmla="*/ 163 h 191"/>
                  <a:gd name="T110" fmla="*/ 350 w 544"/>
                  <a:gd name="T111" fmla="*/ 172 h 191"/>
                  <a:gd name="T112" fmla="*/ 326 w 544"/>
                  <a:gd name="T113" fmla="*/ 170 h 191"/>
                  <a:gd name="T114" fmla="*/ 310 w 544"/>
                  <a:gd name="T115" fmla="*/ 184 h 191"/>
                  <a:gd name="T116" fmla="*/ 291 w 544"/>
                  <a:gd name="T117" fmla="*/ 191 h 191"/>
                  <a:gd name="T118" fmla="*/ 258 w 544"/>
                  <a:gd name="T119" fmla="*/ 168 h 191"/>
                  <a:gd name="T120" fmla="*/ 189 w 544"/>
                  <a:gd name="T121" fmla="*/ 146 h 1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44"/>
                  <a:gd name="T184" fmla="*/ 0 h 191"/>
                  <a:gd name="T185" fmla="*/ 544 w 544"/>
                  <a:gd name="T186" fmla="*/ 191 h 1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44" h="191">
                    <a:moveTo>
                      <a:pt x="126" y="139"/>
                    </a:moveTo>
                    <a:lnTo>
                      <a:pt x="126" y="151"/>
                    </a:lnTo>
                    <a:lnTo>
                      <a:pt x="126" y="165"/>
                    </a:lnTo>
                    <a:lnTo>
                      <a:pt x="126" y="177"/>
                    </a:lnTo>
                    <a:lnTo>
                      <a:pt x="126" y="189"/>
                    </a:lnTo>
                    <a:lnTo>
                      <a:pt x="123" y="189"/>
                    </a:lnTo>
                    <a:lnTo>
                      <a:pt x="119" y="189"/>
                    </a:lnTo>
                    <a:lnTo>
                      <a:pt x="116" y="189"/>
                    </a:lnTo>
                    <a:lnTo>
                      <a:pt x="114" y="184"/>
                    </a:lnTo>
                    <a:lnTo>
                      <a:pt x="111" y="182"/>
                    </a:lnTo>
                    <a:lnTo>
                      <a:pt x="109" y="179"/>
                    </a:lnTo>
                    <a:lnTo>
                      <a:pt x="109" y="177"/>
                    </a:lnTo>
                    <a:lnTo>
                      <a:pt x="104" y="177"/>
                    </a:lnTo>
                    <a:lnTo>
                      <a:pt x="102" y="175"/>
                    </a:lnTo>
                    <a:lnTo>
                      <a:pt x="100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85" y="177"/>
                    </a:lnTo>
                    <a:lnTo>
                      <a:pt x="78" y="182"/>
                    </a:lnTo>
                    <a:lnTo>
                      <a:pt x="78" y="175"/>
                    </a:lnTo>
                    <a:lnTo>
                      <a:pt x="81" y="172"/>
                    </a:lnTo>
                    <a:lnTo>
                      <a:pt x="81" y="170"/>
                    </a:lnTo>
                    <a:lnTo>
                      <a:pt x="78" y="168"/>
                    </a:lnTo>
                    <a:lnTo>
                      <a:pt x="76" y="168"/>
                    </a:lnTo>
                    <a:lnTo>
                      <a:pt x="71" y="168"/>
                    </a:lnTo>
                    <a:lnTo>
                      <a:pt x="69" y="165"/>
                    </a:lnTo>
                    <a:lnTo>
                      <a:pt x="67" y="165"/>
                    </a:lnTo>
                    <a:lnTo>
                      <a:pt x="64" y="163"/>
                    </a:lnTo>
                    <a:lnTo>
                      <a:pt x="62" y="158"/>
                    </a:lnTo>
                    <a:lnTo>
                      <a:pt x="60" y="153"/>
                    </a:lnTo>
                    <a:lnTo>
                      <a:pt x="57" y="153"/>
                    </a:lnTo>
                    <a:lnTo>
                      <a:pt x="55" y="151"/>
                    </a:lnTo>
                    <a:lnTo>
                      <a:pt x="50" y="149"/>
                    </a:lnTo>
                    <a:lnTo>
                      <a:pt x="48" y="146"/>
                    </a:lnTo>
                    <a:lnTo>
                      <a:pt x="50" y="144"/>
                    </a:lnTo>
                    <a:lnTo>
                      <a:pt x="55" y="144"/>
                    </a:lnTo>
                    <a:lnTo>
                      <a:pt x="57" y="144"/>
                    </a:lnTo>
                    <a:lnTo>
                      <a:pt x="60" y="146"/>
                    </a:lnTo>
                    <a:lnTo>
                      <a:pt x="62" y="146"/>
                    </a:lnTo>
                    <a:lnTo>
                      <a:pt x="67" y="146"/>
                    </a:lnTo>
                    <a:lnTo>
                      <a:pt x="64" y="144"/>
                    </a:lnTo>
                    <a:lnTo>
                      <a:pt x="64" y="142"/>
                    </a:lnTo>
                    <a:lnTo>
                      <a:pt x="62" y="139"/>
                    </a:lnTo>
                    <a:lnTo>
                      <a:pt x="64" y="137"/>
                    </a:lnTo>
                    <a:lnTo>
                      <a:pt x="67" y="137"/>
                    </a:lnTo>
                    <a:lnTo>
                      <a:pt x="69" y="137"/>
                    </a:lnTo>
                    <a:lnTo>
                      <a:pt x="71" y="137"/>
                    </a:lnTo>
                    <a:lnTo>
                      <a:pt x="74" y="134"/>
                    </a:lnTo>
                    <a:lnTo>
                      <a:pt x="76" y="134"/>
                    </a:lnTo>
                    <a:lnTo>
                      <a:pt x="78" y="134"/>
                    </a:lnTo>
                    <a:lnTo>
                      <a:pt x="83" y="134"/>
                    </a:lnTo>
                    <a:lnTo>
                      <a:pt x="88" y="137"/>
                    </a:lnTo>
                    <a:lnTo>
                      <a:pt x="90" y="137"/>
                    </a:lnTo>
                    <a:lnTo>
                      <a:pt x="93" y="134"/>
                    </a:lnTo>
                    <a:lnTo>
                      <a:pt x="95" y="134"/>
                    </a:lnTo>
                    <a:lnTo>
                      <a:pt x="95" y="137"/>
                    </a:lnTo>
                    <a:lnTo>
                      <a:pt x="100" y="137"/>
                    </a:lnTo>
                    <a:lnTo>
                      <a:pt x="102" y="137"/>
                    </a:lnTo>
                    <a:lnTo>
                      <a:pt x="104" y="137"/>
                    </a:lnTo>
                    <a:lnTo>
                      <a:pt x="109" y="137"/>
                    </a:lnTo>
                    <a:lnTo>
                      <a:pt x="107" y="134"/>
                    </a:lnTo>
                    <a:lnTo>
                      <a:pt x="109" y="134"/>
                    </a:lnTo>
                    <a:lnTo>
                      <a:pt x="109" y="132"/>
                    </a:lnTo>
                    <a:lnTo>
                      <a:pt x="104" y="130"/>
                    </a:lnTo>
                    <a:lnTo>
                      <a:pt x="102" y="130"/>
                    </a:lnTo>
                    <a:lnTo>
                      <a:pt x="102" y="127"/>
                    </a:lnTo>
                    <a:lnTo>
                      <a:pt x="100" y="127"/>
                    </a:lnTo>
                    <a:lnTo>
                      <a:pt x="97" y="125"/>
                    </a:lnTo>
                    <a:lnTo>
                      <a:pt x="95" y="120"/>
                    </a:lnTo>
                    <a:lnTo>
                      <a:pt x="93" y="118"/>
                    </a:lnTo>
                    <a:lnTo>
                      <a:pt x="93" y="120"/>
                    </a:lnTo>
                    <a:lnTo>
                      <a:pt x="90" y="116"/>
                    </a:lnTo>
                    <a:lnTo>
                      <a:pt x="88" y="116"/>
                    </a:lnTo>
                    <a:lnTo>
                      <a:pt x="83" y="111"/>
                    </a:lnTo>
                    <a:lnTo>
                      <a:pt x="81" y="111"/>
                    </a:lnTo>
                    <a:lnTo>
                      <a:pt x="78" y="111"/>
                    </a:lnTo>
                    <a:lnTo>
                      <a:pt x="76" y="111"/>
                    </a:lnTo>
                    <a:lnTo>
                      <a:pt x="74" y="111"/>
                    </a:lnTo>
                    <a:lnTo>
                      <a:pt x="71" y="113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4" y="111"/>
                    </a:lnTo>
                    <a:lnTo>
                      <a:pt x="62" y="108"/>
                    </a:lnTo>
                    <a:lnTo>
                      <a:pt x="60" y="108"/>
                    </a:lnTo>
                    <a:lnTo>
                      <a:pt x="50" y="116"/>
                    </a:lnTo>
                    <a:lnTo>
                      <a:pt x="45" y="116"/>
                    </a:lnTo>
                    <a:lnTo>
                      <a:pt x="38" y="116"/>
                    </a:lnTo>
                    <a:lnTo>
                      <a:pt x="34" y="118"/>
                    </a:lnTo>
                    <a:lnTo>
                      <a:pt x="26" y="118"/>
                    </a:lnTo>
                    <a:lnTo>
                      <a:pt x="34" y="120"/>
                    </a:lnTo>
                    <a:lnTo>
                      <a:pt x="29" y="123"/>
                    </a:lnTo>
                    <a:lnTo>
                      <a:pt x="26" y="123"/>
                    </a:lnTo>
                    <a:lnTo>
                      <a:pt x="26" y="120"/>
                    </a:lnTo>
                    <a:lnTo>
                      <a:pt x="24" y="120"/>
                    </a:lnTo>
                    <a:lnTo>
                      <a:pt x="22" y="120"/>
                    </a:lnTo>
                    <a:lnTo>
                      <a:pt x="19" y="120"/>
                    </a:lnTo>
                    <a:lnTo>
                      <a:pt x="19" y="118"/>
                    </a:lnTo>
                    <a:lnTo>
                      <a:pt x="22" y="118"/>
                    </a:lnTo>
                    <a:lnTo>
                      <a:pt x="22" y="116"/>
                    </a:lnTo>
                    <a:lnTo>
                      <a:pt x="24" y="116"/>
                    </a:lnTo>
                    <a:lnTo>
                      <a:pt x="26" y="116"/>
                    </a:lnTo>
                    <a:lnTo>
                      <a:pt x="29" y="116"/>
                    </a:lnTo>
                    <a:lnTo>
                      <a:pt x="26" y="106"/>
                    </a:lnTo>
                    <a:lnTo>
                      <a:pt x="24" y="106"/>
                    </a:lnTo>
                    <a:lnTo>
                      <a:pt x="22" y="104"/>
                    </a:lnTo>
                    <a:lnTo>
                      <a:pt x="19" y="101"/>
                    </a:lnTo>
                    <a:lnTo>
                      <a:pt x="15" y="101"/>
                    </a:lnTo>
                    <a:lnTo>
                      <a:pt x="10" y="101"/>
                    </a:lnTo>
                    <a:lnTo>
                      <a:pt x="10" y="104"/>
                    </a:lnTo>
                    <a:lnTo>
                      <a:pt x="8" y="101"/>
                    </a:lnTo>
                    <a:lnTo>
                      <a:pt x="8" y="99"/>
                    </a:lnTo>
                    <a:lnTo>
                      <a:pt x="8" y="97"/>
                    </a:lnTo>
                    <a:lnTo>
                      <a:pt x="5" y="94"/>
                    </a:lnTo>
                    <a:lnTo>
                      <a:pt x="0" y="94"/>
                    </a:lnTo>
                    <a:lnTo>
                      <a:pt x="3" y="87"/>
                    </a:lnTo>
                    <a:lnTo>
                      <a:pt x="5" y="85"/>
                    </a:lnTo>
                    <a:lnTo>
                      <a:pt x="8" y="85"/>
                    </a:lnTo>
                    <a:lnTo>
                      <a:pt x="5" y="82"/>
                    </a:lnTo>
                    <a:lnTo>
                      <a:pt x="3" y="80"/>
                    </a:lnTo>
                    <a:lnTo>
                      <a:pt x="5" y="73"/>
                    </a:lnTo>
                    <a:lnTo>
                      <a:pt x="10" y="73"/>
                    </a:lnTo>
                    <a:lnTo>
                      <a:pt x="10" y="71"/>
                    </a:lnTo>
                    <a:lnTo>
                      <a:pt x="10" y="68"/>
                    </a:lnTo>
                    <a:lnTo>
                      <a:pt x="12" y="66"/>
                    </a:lnTo>
                    <a:lnTo>
                      <a:pt x="15" y="66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22" y="75"/>
                    </a:lnTo>
                    <a:lnTo>
                      <a:pt x="24" y="75"/>
                    </a:lnTo>
                    <a:lnTo>
                      <a:pt x="31" y="73"/>
                    </a:lnTo>
                    <a:lnTo>
                      <a:pt x="29" y="71"/>
                    </a:lnTo>
                    <a:lnTo>
                      <a:pt x="29" y="66"/>
                    </a:lnTo>
                    <a:lnTo>
                      <a:pt x="26" y="64"/>
                    </a:lnTo>
                    <a:lnTo>
                      <a:pt x="29" y="64"/>
                    </a:lnTo>
                    <a:lnTo>
                      <a:pt x="31" y="64"/>
                    </a:lnTo>
                    <a:lnTo>
                      <a:pt x="36" y="61"/>
                    </a:lnTo>
                    <a:lnTo>
                      <a:pt x="38" y="59"/>
                    </a:lnTo>
                    <a:lnTo>
                      <a:pt x="38" y="56"/>
                    </a:lnTo>
                    <a:lnTo>
                      <a:pt x="41" y="56"/>
                    </a:lnTo>
                    <a:lnTo>
                      <a:pt x="43" y="56"/>
                    </a:lnTo>
                    <a:lnTo>
                      <a:pt x="45" y="56"/>
                    </a:lnTo>
                    <a:lnTo>
                      <a:pt x="48" y="54"/>
                    </a:lnTo>
                    <a:lnTo>
                      <a:pt x="50" y="54"/>
                    </a:lnTo>
                    <a:lnTo>
                      <a:pt x="52" y="54"/>
                    </a:lnTo>
                    <a:lnTo>
                      <a:pt x="52" y="52"/>
                    </a:lnTo>
                    <a:lnTo>
                      <a:pt x="55" y="49"/>
                    </a:lnTo>
                    <a:lnTo>
                      <a:pt x="57" y="49"/>
                    </a:lnTo>
                    <a:lnTo>
                      <a:pt x="62" y="49"/>
                    </a:lnTo>
                    <a:lnTo>
                      <a:pt x="62" y="52"/>
                    </a:lnTo>
                    <a:lnTo>
                      <a:pt x="64" y="52"/>
                    </a:lnTo>
                    <a:lnTo>
                      <a:pt x="67" y="52"/>
                    </a:lnTo>
                    <a:lnTo>
                      <a:pt x="69" y="52"/>
                    </a:lnTo>
                    <a:lnTo>
                      <a:pt x="71" y="49"/>
                    </a:lnTo>
                    <a:lnTo>
                      <a:pt x="74" y="49"/>
                    </a:lnTo>
                    <a:lnTo>
                      <a:pt x="76" y="49"/>
                    </a:lnTo>
                    <a:lnTo>
                      <a:pt x="78" y="52"/>
                    </a:lnTo>
                    <a:lnTo>
                      <a:pt x="81" y="52"/>
                    </a:lnTo>
                    <a:lnTo>
                      <a:pt x="83" y="52"/>
                    </a:lnTo>
                    <a:lnTo>
                      <a:pt x="85" y="52"/>
                    </a:lnTo>
                    <a:lnTo>
                      <a:pt x="90" y="52"/>
                    </a:lnTo>
                    <a:lnTo>
                      <a:pt x="93" y="52"/>
                    </a:lnTo>
                    <a:lnTo>
                      <a:pt x="95" y="54"/>
                    </a:lnTo>
                    <a:lnTo>
                      <a:pt x="95" y="56"/>
                    </a:lnTo>
                    <a:lnTo>
                      <a:pt x="100" y="56"/>
                    </a:lnTo>
                    <a:lnTo>
                      <a:pt x="102" y="59"/>
                    </a:lnTo>
                    <a:lnTo>
                      <a:pt x="104" y="61"/>
                    </a:lnTo>
                    <a:lnTo>
                      <a:pt x="104" y="64"/>
                    </a:lnTo>
                    <a:lnTo>
                      <a:pt x="107" y="66"/>
                    </a:lnTo>
                    <a:lnTo>
                      <a:pt x="109" y="64"/>
                    </a:lnTo>
                    <a:lnTo>
                      <a:pt x="109" y="61"/>
                    </a:lnTo>
                    <a:lnTo>
                      <a:pt x="107" y="59"/>
                    </a:lnTo>
                    <a:lnTo>
                      <a:pt x="109" y="59"/>
                    </a:lnTo>
                    <a:lnTo>
                      <a:pt x="111" y="59"/>
                    </a:lnTo>
                    <a:lnTo>
                      <a:pt x="111" y="61"/>
                    </a:lnTo>
                    <a:lnTo>
                      <a:pt x="114" y="61"/>
                    </a:lnTo>
                    <a:lnTo>
                      <a:pt x="114" y="64"/>
                    </a:lnTo>
                    <a:lnTo>
                      <a:pt x="119" y="64"/>
                    </a:lnTo>
                    <a:lnTo>
                      <a:pt x="121" y="64"/>
                    </a:lnTo>
                    <a:lnTo>
                      <a:pt x="123" y="64"/>
                    </a:lnTo>
                    <a:lnTo>
                      <a:pt x="128" y="61"/>
                    </a:lnTo>
                    <a:lnTo>
                      <a:pt x="130" y="61"/>
                    </a:lnTo>
                    <a:lnTo>
                      <a:pt x="133" y="59"/>
                    </a:lnTo>
                    <a:lnTo>
                      <a:pt x="135" y="59"/>
                    </a:lnTo>
                    <a:lnTo>
                      <a:pt x="137" y="59"/>
                    </a:lnTo>
                    <a:lnTo>
                      <a:pt x="140" y="59"/>
                    </a:lnTo>
                    <a:lnTo>
                      <a:pt x="142" y="59"/>
                    </a:lnTo>
                    <a:lnTo>
                      <a:pt x="147" y="61"/>
                    </a:lnTo>
                    <a:lnTo>
                      <a:pt x="149" y="59"/>
                    </a:lnTo>
                    <a:lnTo>
                      <a:pt x="154" y="59"/>
                    </a:lnTo>
                    <a:lnTo>
                      <a:pt x="156" y="56"/>
                    </a:lnTo>
                    <a:lnTo>
                      <a:pt x="159" y="59"/>
                    </a:lnTo>
                    <a:lnTo>
                      <a:pt x="161" y="59"/>
                    </a:lnTo>
                    <a:lnTo>
                      <a:pt x="161" y="61"/>
                    </a:lnTo>
                    <a:lnTo>
                      <a:pt x="163" y="64"/>
                    </a:lnTo>
                    <a:lnTo>
                      <a:pt x="168" y="64"/>
                    </a:lnTo>
                    <a:lnTo>
                      <a:pt x="171" y="64"/>
                    </a:lnTo>
                    <a:lnTo>
                      <a:pt x="173" y="66"/>
                    </a:lnTo>
                    <a:lnTo>
                      <a:pt x="175" y="66"/>
                    </a:lnTo>
                    <a:lnTo>
                      <a:pt x="178" y="64"/>
                    </a:lnTo>
                    <a:lnTo>
                      <a:pt x="180" y="61"/>
                    </a:lnTo>
                    <a:lnTo>
                      <a:pt x="182" y="61"/>
                    </a:lnTo>
                    <a:lnTo>
                      <a:pt x="185" y="64"/>
                    </a:lnTo>
                    <a:lnTo>
                      <a:pt x="189" y="64"/>
                    </a:lnTo>
                    <a:lnTo>
                      <a:pt x="192" y="64"/>
                    </a:lnTo>
                    <a:lnTo>
                      <a:pt x="194" y="64"/>
                    </a:lnTo>
                    <a:lnTo>
                      <a:pt x="199" y="61"/>
                    </a:lnTo>
                    <a:lnTo>
                      <a:pt x="201" y="56"/>
                    </a:lnTo>
                    <a:lnTo>
                      <a:pt x="201" y="54"/>
                    </a:lnTo>
                    <a:lnTo>
                      <a:pt x="199" y="54"/>
                    </a:lnTo>
                    <a:lnTo>
                      <a:pt x="197" y="54"/>
                    </a:lnTo>
                    <a:lnTo>
                      <a:pt x="192" y="52"/>
                    </a:lnTo>
                    <a:lnTo>
                      <a:pt x="189" y="52"/>
                    </a:lnTo>
                    <a:lnTo>
                      <a:pt x="187" y="49"/>
                    </a:lnTo>
                    <a:lnTo>
                      <a:pt x="185" y="49"/>
                    </a:lnTo>
                    <a:lnTo>
                      <a:pt x="185" y="47"/>
                    </a:lnTo>
                    <a:lnTo>
                      <a:pt x="180" y="47"/>
                    </a:lnTo>
                    <a:lnTo>
                      <a:pt x="182" y="45"/>
                    </a:lnTo>
                    <a:lnTo>
                      <a:pt x="185" y="45"/>
                    </a:lnTo>
                    <a:lnTo>
                      <a:pt x="189" y="42"/>
                    </a:lnTo>
                    <a:lnTo>
                      <a:pt x="192" y="42"/>
                    </a:lnTo>
                    <a:lnTo>
                      <a:pt x="192" y="40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92" y="35"/>
                    </a:lnTo>
                    <a:lnTo>
                      <a:pt x="192" y="33"/>
                    </a:lnTo>
                    <a:lnTo>
                      <a:pt x="194" y="33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201" y="33"/>
                    </a:lnTo>
                    <a:lnTo>
                      <a:pt x="206" y="33"/>
                    </a:lnTo>
                    <a:lnTo>
                      <a:pt x="208" y="33"/>
                    </a:lnTo>
                    <a:lnTo>
                      <a:pt x="208" y="30"/>
                    </a:lnTo>
                    <a:lnTo>
                      <a:pt x="204" y="28"/>
                    </a:lnTo>
                    <a:lnTo>
                      <a:pt x="197" y="28"/>
                    </a:lnTo>
                    <a:lnTo>
                      <a:pt x="194" y="28"/>
                    </a:lnTo>
                    <a:lnTo>
                      <a:pt x="197" y="26"/>
                    </a:lnTo>
                    <a:lnTo>
                      <a:pt x="199" y="26"/>
                    </a:lnTo>
                    <a:lnTo>
                      <a:pt x="201" y="26"/>
                    </a:lnTo>
                    <a:lnTo>
                      <a:pt x="199" y="23"/>
                    </a:lnTo>
                    <a:lnTo>
                      <a:pt x="197" y="23"/>
                    </a:lnTo>
                    <a:lnTo>
                      <a:pt x="194" y="23"/>
                    </a:lnTo>
                    <a:lnTo>
                      <a:pt x="194" y="21"/>
                    </a:lnTo>
                    <a:lnTo>
                      <a:pt x="192" y="19"/>
                    </a:lnTo>
                    <a:lnTo>
                      <a:pt x="197" y="19"/>
                    </a:lnTo>
                    <a:lnTo>
                      <a:pt x="199" y="19"/>
                    </a:lnTo>
                    <a:lnTo>
                      <a:pt x="201" y="19"/>
                    </a:lnTo>
                    <a:lnTo>
                      <a:pt x="204" y="19"/>
                    </a:lnTo>
                    <a:lnTo>
                      <a:pt x="206" y="19"/>
                    </a:lnTo>
                    <a:lnTo>
                      <a:pt x="213" y="19"/>
                    </a:lnTo>
                    <a:lnTo>
                      <a:pt x="213" y="21"/>
                    </a:lnTo>
                    <a:lnTo>
                      <a:pt x="215" y="19"/>
                    </a:lnTo>
                    <a:lnTo>
                      <a:pt x="218" y="19"/>
                    </a:lnTo>
                    <a:lnTo>
                      <a:pt x="223" y="19"/>
                    </a:lnTo>
                    <a:lnTo>
                      <a:pt x="223" y="16"/>
                    </a:lnTo>
                    <a:lnTo>
                      <a:pt x="225" y="16"/>
                    </a:lnTo>
                    <a:lnTo>
                      <a:pt x="227" y="16"/>
                    </a:lnTo>
                    <a:lnTo>
                      <a:pt x="230" y="16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9" y="14"/>
                    </a:lnTo>
                    <a:lnTo>
                      <a:pt x="241" y="14"/>
                    </a:lnTo>
                    <a:lnTo>
                      <a:pt x="244" y="14"/>
                    </a:lnTo>
                    <a:lnTo>
                      <a:pt x="246" y="14"/>
                    </a:lnTo>
                    <a:lnTo>
                      <a:pt x="248" y="14"/>
                    </a:lnTo>
                    <a:lnTo>
                      <a:pt x="248" y="12"/>
                    </a:lnTo>
                    <a:lnTo>
                      <a:pt x="251" y="9"/>
                    </a:lnTo>
                    <a:lnTo>
                      <a:pt x="253" y="9"/>
                    </a:lnTo>
                    <a:lnTo>
                      <a:pt x="256" y="12"/>
                    </a:lnTo>
                    <a:lnTo>
                      <a:pt x="260" y="9"/>
                    </a:lnTo>
                    <a:lnTo>
                      <a:pt x="270" y="9"/>
                    </a:lnTo>
                    <a:lnTo>
                      <a:pt x="277" y="9"/>
                    </a:lnTo>
                    <a:lnTo>
                      <a:pt x="284" y="7"/>
                    </a:lnTo>
                    <a:lnTo>
                      <a:pt x="286" y="7"/>
                    </a:lnTo>
                    <a:lnTo>
                      <a:pt x="289" y="7"/>
                    </a:lnTo>
                    <a:lnTo>
                      <a:pt x="291" y="5"/>
                    </a:lnTo>
                    <a:lnTo>
                      <a:pt x="289" y="5"/>
                    </a:lnTo>
                    <a:lnTo>
                      <a:pt x="291" y="2"/>
                    </a:lnTo>
                    <a:lnTo>
                      <a:pt x="293" y="2"/>
                    </a:lnTo>
                    <a:lnTo>
                      <a:pt x="296" y="2"/>
                    </a:lnTo>
                    <a:lnTo>
                      <a:pt x="298" y="2"/>
                    </a:lnTo>
                    <a:lnTo>
                      <a:pt x="300" y="0"/>
                    </a:lnTo>
                    <a:lnTo>
                      <a:pt x="303" y="0"/>
                    </a:lnTo>
                    <a:lnTo>
                      <a:pt x="305" y="0"/>
                    </a:lnTo>
                    <a:lnTo>
                      <a:pt x="308" y="2"/>
                    </a:lnTo>
                    <a:lnTo>
                      <a:pt x="310" y="0"/>
                    </a:lnTo>
                    <a:lnTo>
                      <a:pt x="310" y="2"/>
                    </a:lnTo>
                    <a:lnTo>
                      <a:pt x="312" y="2"/>
                    </a:lnTo>
                    <a:lnTo>
                      <a:pt x="315" y="5"/>
                    </a:lnTo>
                    <a:lnTo>
                      <a:pt x="317" y="2"/>
                    </a:lnTo>
                    <a:lnTo>
                      <a:pt x="319" y="2"/>
                    </a:lnTo>
                    <a:lnTo>
                      <a:pt x="322" y="2"/>
                    </a:lnTo>
                    <a:lnTo>
                      <a:pt x="324" y="2"/>
                    </a:lnTo>
                    <a:lnTo>
                      <a:pt x="326" y="2"/>
                    </a:lnTo>
                    <a:lnTo>
                      <a:pt x="326" y="5"/>
                    </a:lnTo>
                    <a:lnTo>
                      <a:pt x="326" y="7"/>
                    </a:lnTo>
                    <a:lnTo>
                      <a:pt x="326" y="9"/>
                    </a:lnTo>
                    <a:lnTo>
                      <a:pt x="331" y="9"/>
                    </a:lnTo>
                    <a:lnTo>
                      <a:pt x="329" y="12"/>
                    </a:lnTo>
                    <a:lnTo>
                      <a:pt x="329" y="14"/>
                    </a:lnTo>
                    <a:lnTo>
                      <a:pt x="326" y="14"/>
                    </a:lnTo>
                    <a:lnTo>
                      <a:pt x="329" y="16"/>
                    </a:lnTo>
                    <a:lnTo>
                      <a:pt x="334" y="16"/>
                    </a:lnTo>
                    <a:lnTo>
                      <a:pt x="336" y="16"/>
                    </a:lnTo>
                    <a:lnTo>
                      <a:pt x="338" y="16"/>
                    </a:lnTo>
                    <a:lnTo>
                      <a:pt x="341" y="16"/>
                    </a:lnTo>
                    <a:lnTo>
                      <a:pt x="341" y="14"/>
                    </a:lnTo>
                    <a:lnTo>
                      <a:pt x="343" y="14"/>
                    </a:lnTo>
                    <a:lnTo>
                      <a:pt x="343" y="16"/>
                    </a:lnTo>
                    <a:lnTo>
                      <a:pt x="345" y="16"/>
                    </a:lnTo>
                    <a:lnTo>
                      <a:pt x="345" y="19"/>
                    </a:lnTo>
                    <a:lnTo>
                      <a:pt x="348" y="19"/>
                    </a:lnTo>
                    <a:lnTo>
                      <a:pt x="348" y="16"/>
                    </a:lnTo>
                    <a:lnTo>
                      <a:pt x="352" y="19"/>
                    </a:lnTo>
                    <a:lnTo>
                      <a:pt x="355" y="19"/>
                    </a:lnTo>
                    <a:lnTo>
                      <a:pt x="357" y="19"/>
                    </a:lnTo>
                    <a:lnTo>
                      <a:pt x="360" y="19"/>
                    </a:lnTo>
                    <a:lnTo>
                      <a:pt x="362" y="19"/>
                    </a:lnTo>
                    <a:lnTo>
                      <a:pt x="362" y="21"/>
                    </a:lnTo>
                    <a:lnTo>
                      <a:pt x="360" y="21"/>
                    </a:lnTo>
                    <a:lnTo>
                      <a:pt x="357" y="23"/>
                    </a:lnTo>
                    <a:lnTo>
                      <a:pt x="357" y="26"/>
                    </a:lnTo>
                    <a:lnTo>
                      <a:pt x="360" y="26"/>
                    </a:lnTo>
                    <a:lnTo>
                      <a:pt x="362" y="26"/>
                    </a:lnTo>
                    <a:lnTo>
                      <a:pt x="367" y="23"/>
                    </a:lnTo>
                    <a:lnTo>
                      <a:pt x="369" y="23"/>
                    </a:lnTo>
                    <a:lnTo>
                      <a:pt x="371" y="26"/>
                    </a:lnTo>
                    <a:lnTo>
                      <a:pt x="374" y="26"/>
                    </a:lnTo>
                    <a:lnTo>
                      <a:pt x="371" y="23"/>
                    </a:lnTo>
                    <a:lnTo>
                      <a:pt x="374" y="23"/>
                    </a:lnTo>
                    <a:lnTo>
                      <a:pt x="376" y="23"/>
                    </a:lnTo>
                    <a:lnTo>
                      <a:pt x="378" y="21"/>
                    </a:lnTo>
                    <a:lnTo>
                      <a:pt x="381" y="21"/>
                    </a:lnTo>
                    <a:lnTo>
                      <a:pt x="386" y="19"/>
                    </a:lnTo>
                    <a:lnTo>
                      <a:pt x="386" y="16"/>
                    </a:lnTo>
                    <a:lnTo>
                      <a:pt x="388" y="16"/>
                    </a:lnTo>
                    <a:lnTo>
                      <a:pt x="390" y="16"/>
                    </a:lnTo>
                    <a:lnTo>
                      <a:pt x="393" y="16"/>
                    </a:lnTo>
                    <a:lnTo>
                      <a:pt x="395" y="16"/>
                    </a:lnTo>
                    <a:lnTo>
                      <a:pt x="397" y="14"/>
                    </a:lnTo>
                    <a:lnTo>
                      <a:pt x="400" y="14"/>
                    </a:lnTo>
                    <a:lnTo>
                      <a:pt x="404" y="14"/>
                    </a:lnTo>
                    <a:lnTo>
                      <a:pt x="404" y="16"/>
                    </a:lnTo>
                    <a:lnTo>
                      <a:pt x="402" y="16"/>
                    </a:lnTo>
                    <a:lnTo>
                      <a:pt x="400" y="16"/>
                    </a:lnTo>
                    <a:lnTo>
                      <a:pt x="400" y="19"/>
                    </a:lnTo>
                    <a:lnTo>
                      <a:pt x="402" y="19"/>
                    </a:lnTo>
                    <a:lnTo>
                      <a:pt x="419" y="28"/>
                    </a:lnTo>
                    <a:lnTo>
                      <a:pt x="449" y="61"/>
                    </a:lnTo>
                    <a:lnTo>
                      <a:pt x="452" y="61"/>
                    </a:lnTo>
                    <a:lnTo>
                      <a:pt x="452" y="59"/>
                    </a:lnTo>
                    <a:lnTo>
                      <a:pt x="454" y="56"/>
                    </a:lnTo>
                    <a:lnTo>
                      <a:pt x="456" y="56"/>
                    </a:lnTo>
                    <a:lnTo>
                      <a:pt x="459" y="56"/>
                    </a:lnTo>
                    <a:lnTo>
                      <a:pt x="461" y="56"/>
                    </a:lnTo>
                    <a:lnTo>
                      <a:pt x="463" y="59"/>
                    </a:lnTo>
                    <a:lnTo>
                      <a:pt x="463" y="61"/>
                    </a:lnTo>
                    <a:lnTo>
                      <a:pt x="466" y="61"/>
                    </a:lnTo>
                    <a:lnTo>
                      <a:pt x="466" y="64"/>
                    </a:lnTo>
                    <a:lnTo>
                      <a:pt x="473" y="61"/>
                    </a:lnTo>
                    <a:lnTo>
                      <a:pt x="475" y="64"/>
                    </a:lnTo>
                    <a:lnTo>
                      <a:pt x="478" y="64"/>
                    </a:lnTo>
                    <a:lnTo>
                      <a:pt x="482" y="64"/>
                    </a:lnTo>
                    <a:lnTo>
                      <a:pt x="482" y="61"/>
                    </a:lnTo>
                    <a:lnTo>
                      <a:pt x="485" y="61"/>
                    </a:lnTo>
                    <a:lnTo>
                      <a:pt x="487" y="61"/>
                    </a:lnTo>
                    <a:lnTo>
                      <a:pt x="489" y="59"/>
                    </a:lnTo>
                    <a:lnTo>
                      <a:pt x="494" y="59"/>
                    </a:lnTo>
                    <a:lnTo>
                      <a:pt x="497" y="61"/>
                    </a:lnTo>
                    <a:lnTo>
                      <a:pt x="499" y="61"/>
                    </a:lnTo>
                    <a:lnTo>
                      <a:pt x="501" y="64"/>
                    </a:lnTo>
                    <a:lnTo>
                      <a:pt x="504" y="64"/>
                    </a:lnTo>
                    <a:lnTo>
                      <a:pt x="504" y="66"/>
                    </a:lnTo>
                    <a:lnTo>
                      <a:pt x="504" y="68"/>
                    </a:lnTo>
                    <a:lnTo>
                      <a:pt x="506" y="68"/>
                    </a:lnTo>
                    <a:lnTo>
                      <a:pt x="511" y="71"/>
                    </a:lnTo>
                    <a:lnTo>
                      <a:pt x="513" y="73"/>
                    </a:lnTo>
                    <a:lnTo>
                      <a:pt x="515" y="75"/>
                    </a:lnTo>
                    <a:lnTo>
                      <a:pt x="518" y="78"/>
                    </a:lnTo>
                    <a:lnTo>
                      <a:pt x="523" y="78"/>
                    </a:lnTo>
                    <a:lnTo>
                      <a:pt x="525" y="78"/>
                    </a:lnTo>
                    <a:lnTo>
                      <a:pt x="527" y="80"/>
                    </a:lnTo>
                    <a:lnTo>
                      <a:pt x="530" y="80"/>
                    </a:lnTo>
                    <a:lnTo>
                      <a:pt x="532" y="78"/>
                    </a:lnTo>
                    <a:lnTo>
                      <a:pt x="537" y="75"/>
                    </a:lnTo>
                    <a:lnTo>
                      <a:pt x="537" y="78"/>
                    </a:lnTo>
                    <a:lnTo>
                      <a:pt x="539" y="80"/>
                    </a:lnTo>
                    <a:lnTo>
                      <a:pt x="541" y="82"/>
                    </a:lnTo>
                    <a:lnTo>
                      <a:pt x="544" y="85"/>
                    </a:lnTo>
                    <a:lnTo>
                      <a:pt x="539" y="87"/>
                    </a:lnTo>
                    <a:lnTo>
                      <a:pt x="537" y="92"/>
                    </a:lnTo>
                    <a:lnTo>
                      <a:pt x="534" y="94"/>
                    </a:lnTo>
                    <a:lnTo>
                      <a:pt x="530" y="94"/>
                    </a:lnTo>
                    <a:lnTo>
                      <a:pt x="525" y="94"/>
                    </a:lnTo>
                    <a:lnTo>
                      <a:pt x="523" y="99"/>
                    </a:lnTo>
                    <a:lnTo>
                      <a:pt x="520" y="101"/>
                    </a:lnTo>
                    <a:lnTo>
                      <a:pt x="523" y="106"/>
                    </a:lnTo>
                    <a:lnTo>
                      <a:pt x="520" y="111"/>
                    </a:lnTo>
                    <a:lnTo>
                      <a:pt x="515" y="113"/>
                    </a:lnTo>
                    <a:lnTo>
                      <a:pt x="511" y="116"/>
                    </a:lnTo>
                    <a:lnTo>
                      <a:pt x="511" y="113"/>
                    </a:lnTo>
                    <a:lnTo>
                      <a:pt x="508" y="113"/>
                    </a:lnTo>
                    <a:lnTo>
                      <a:pt x="499" y="113"/>
                    </a:lnTo>
                    <a:lnTo>
                      <a:pt x="494" y="111"/>
                    </a:lnTo>
                    <a:lnTo>
                      <a:pt x="492" y="111"/>
                    </a:lnTo>
                    <a:lnTo>
                      <a:pt x="487" y="111"/>
                    </a:lnTo>
                    <a:lnTo>
                      <a:pt x="485" y="113"/>
                    </a:lnTo>
                    <a:lnTo>
                      <a:pt x="482" y="118"/>
                    </a:lnTo>
                    <a:lnTo>
                      <a:pt x="478" y="123"/>
                    </a:lnTo>
                    <a:lnTo>
                      <a:pt x="478" y="127"/>
                    </a:lnTo>
                    <a:lnTo>
                      <a:pt x="475" y="130"/>
                    </a:lnTo>
                    <a:lnTo>
                      <a:pt x="478" y="132"/>
                    </a:lnTo>
                    <a:lnTo>
                      <a:pt x="478" y="137"/>
                    </a:lnTo>
                    <a:lnTo>
                      <a:pt x="463" y="137"/>
                    </a:lnTo>
                    <a:lnTo>
                      <a:pt x="459" y="139"/>
                    </a:lnTo>
                    <a:lnTo>
                      <a:pt x="454" y="139"/>
                    </a:lnTo>
                    <a:lnTo>
                      <a:pt x="449" y="142"/>
                    </a:lnTo>
                    <a:lnTo>
                      <a:pt x="447" y="142"/>
                    </a:lnTo>
                    <a:lnTo>
                      <a:pt x="447" y="144"/>
                    </a:lnTo>
                    <a:lnTo>
                      <a:pt x="449" y="146"/>
                    </a:lnTo>
                    <a:lnTo>
                      <a:pt x="452" y="153"/>
                    </a:lnTo>
                    <a:lnTo>
                      <a:pt x="452" y="156"/>
                    </a:lnTo>
                    <a:lnTo>
                      <a:pt x="454" y="158"/>
                    </a:lnTo>
                    <a:lnTo>
                      <a:pt x="456" y="163"/>
                    </a:lnTo>
                    <a:lnTo>
                      <a:pt x="456" y="165"/>
                    </a:lnTo>
                    <a:lnTo>
                      <a:pt x="452" y="165"/>
                    </a:lnTo>
                    <a:lnTo>
                      <a:pt x="454" y="168"/>
                    </a:lnTo>
                    <a:lnTo>
                      <a:pt x="452" y="170"/>
                    </a:lnTo>
                    <a:lnTo>
                      <a:pt x="449" y="172"/>
                    </a:lnTo>
                    <a:lnTo>
                      <a:pt x="449" y="175"/>
                    </a:lnTo>
                    <a:lnTo>
                      <a:pt x="445" y="172"/>
                    </a:lnTo>
                    <a:lnTo>
                      <a:pt x="440" y="172"/>
                    </a:lnTo>
                    <a:lnTo>
                      <a:pt x="437" y="170"/>
                    </a:lnTo>
                    <a:lnTo>
                      <a:pt x="433" y="170"/>
                    </a:lnTo>
                    <a:lnTo>
                      <a:pt x="430" y="168"/>
                    </a:lnTo>
                    <a:lnTo>
                      <a:pt x="428" y="168"/>
                    </a:lnTo>
                    <a:lnTo>
                      <a:pt x="426" y="168"/>
                    </a:lnTo>
                    <a:lnTo>
                      <a:pt x="419" y="168"/>
                    </a:lnTo>
                    <a:lnTo>
                      <a:pt x="414" y="168"/>
                    </a:lnTo>
                    <a:lnTo>
                      <a:pt x="411" y="168"/>
                    </a:lnTo>
                    <a:lnTo>
                      <a:pt x="407" y="165"/>
                    </a:lnTo>
                    <a:lnTo>
                      <a:pt x="402" y="168"/>
                    </a:lnTo>
                    <a:lnTo>
                      <a:pt x="395" y="168"/>
                    </a:lnTo>
                    <a:lnTo>
                      <a:pt x="393" y="168"/>
                    </a:lnTo>
                    <a:lnTo>
                      <a:pt x="388" y="168"/>
                    </a:lnTo>
                    <a:lnTo>
                      <a:pt x="386" y="168"/>
                    </a:lnTo>
                    <a:lnTo>
                      <a:pt x="383" y="168"/>
                    </a:lnTo>
                    <a:lnTo>
                      <a:pt x="381" y="165"/>
                    </a:lnTo>
                    <a:lnTo>
                      <a:pt x="378" y="165"/>
                    </a:lnTo>
                    <a:lnTo>
                      <a:pt x="376" y="165"/>
                    </a:lnTo>
                    <a:lnTo>
                      <a:pt x="374" y="165"/>
                    </a:lnTo>
                    <a:lnTo>
                      <a:pt x="369" y="163"/>
                    </a:lnTo>
                    <a:lnTo>
                      <a:pt x="367" y="163"/>
                    </a:lnTo>
                    <a:lnTo>
                      <a:pt x="364" y="163"/>
                    </a:lnTo>
                    <a:lnTo>
                      <a:pt x="362" y="165"/>
                    </a:lnTo>
                    <a:lnTo>
                      <a:pt x="360" y="165"/>
                    </a:lnTo>
                    <a:lnTo>
                      <a:pt x="360" y="168"/>
                    </a:lnTo>
                    <a:lnTo>
                      <a:pt x="360" y="170"/>
                    </a:lnTo>
                    <a:lnTo>
                      <a:pt x="357" y="172"/>
                    </a:lnTo>
                    <a:lnTo>
                      <a:pt x="352" y="172"/>
                    </a:lnTo>
                    <a:lnTo>
                      <a:pt x="350" y="172"/>
                    </a:lnTo>
                    <a:lnTo>
                      <a:pt x="345" y="170"/>
                    </a:lnTo>
                    <a:lnTo>
                      <a:pt x="343" y="170"/>
                    </a:lnTo>
                    <a:lnTo>
                      <a:pt x="341" y="170"/>
                    </a:lnTo>
                    <a:lnTo>
                      <a:pt x="336" y="168"/>
                    </a:lnTo>
                    <a:lnTo>
                      <a:pt x="334" y="170"/>
                    </a:lnTo>
                    <a:lnTo>
                      <a:pt x="334" y="168"/>
                    </a:lnTo>
                    <a:lnTo>
                      <a:pt x="329" y="170"/>
                    </a:lnTo>
                    <a:lnTo>
                      <a:pt x="326" y="170"/>
                    </a:lnTo>
                    <a:lnTo>
                      <a:pt x="326" y="172"/>
                    </a:lnTo>
                    <a:lnTo>
                      <a:pt x="324" y="175"/>
                    </a:lnTo>
                    <a:lnTo>
                      <a:pt x="324" y="177"/>
                    </a:lnTo>
                    <a:lnTo>
                      <a:pt x="322" y="179"/>
                    </a:lnTo>
                    <a:lnTo>
                      <a:pt x="319" y="179"/>
                    </a:lnTo>
                    <a:lnTo>
                      <a:pt x="317" y="179"/>
                    </a:lnTo>
                    <a:lnTo>
                      <a:pt x="317" y="182"/>
                    </a:lnTo>
                    <a:lnTo>
                      <a:pt x="315" y="182"/>
                    </a:lnTo>
                    <a:lnTo>
                      <a:pt x="310" y="184"/>
                    </a:lnTo>
                    <a:lnTo>
                      <a:pt x="305" y="184"/>
                    </a:lnTo>
                    <a:lnTo>
                      <a:pt x="305" y="186"/>
                    </a:lnTo>
                    <a:lnTo>
                      <a:pt x="303" y="186"/>
                    </a:lnTo>
                    <a:lnTo>
                      <a:pt x="300" y="189"/>
                    </a:lnTo>
                    <a:lnTo>
                      <a:pt x="300" y="191"/>
                    </a:lnTo>
                    <a:lnTo>
                      <a:pt x="298" y="191"/>
                    </a:lnTo>
                    <a:lnTo>
                      <a:pt x="296" y="191"/>
                    </a:lnTo>
                    <a:lnTo>
                      <a:pt x="293" y="191"/>
                    </a:lnTo>
                    <a:lnTo>
                      <a:pt x="291" y="191"/>
                    </a:lnTo>
                    <a:lnTo>
                      <a:pt x="289" y="191"/>
                    </a:lnTo>
                    <a:lnTo>
                      <a:pt x="284" y="189"/>
                    </a:lnTo>
                    <a:lnTo>
                      <a:pt x="272" y="189"/>
                    </a:lnTo>
                    <a:lnTo>
                      <a:pt x="270" y="182"/>
                    </a:lnTo>
                    <a:lnTo>
                      <a:pt x="260" y="179"/>
                    </a:lnTo>
                    <a:lnTo>
                      <a:pt x="260" y="177"/>
                    </a:lnTo>
                    <a:lnTo>
                      <a:pt x="260" y="175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58" y="168"/>
                    </a:lnTo>
                    <a:lnTo>
                      <a:pt x="256" y="160"/>
                    </a:lnTo>
                    <a:lnTo>
                      <a:pt x="251" y="160"/>
                    </a:lnTo>
                    <a:lnTo>
                      <a:pt x="251" y="158"/>
                    </a:lnTo>
                    <a:lnTo>
                      <a:pt x="246" y="158"/>
                    </a:lnTo>
                    <a:lnTo>
                      <a:pt x="246" y="156"/>
                    </a:lnTo>
                    <a:lnTo>
                      <a:pt x="241" y="158"/>
                    </a:lnTo>
                    <a:lnTo>
                      <a:pt x="225" y="158"/>
                    </a:lnTo>
                    <a:lnTo>
                      <a:pt x="206" y="158"/>
                    </a:lnTo>
                    <a:lnTo>
                      <a:pt x="199" y="153"/>
                    </a:lnTo>
                    <a:lnTo>
                      <a:pt x="189" y="146"/>
                    </a:lnTo>
                    <a:lnTo>
                      <a:pt x="180" y="139"/>
                    </a:lnTo>
                    <a:lnTo>
                      <a:pt x="178" y="139"/>
                    </a:lnTo>
                    <a:lnTo>
                      <a:pt x="173" y="137"/>
                    </a:lnTo>
                    <a:lnTo>
                      <a:pt x="168" y="134"/>
                    </a:lnTo>
                    <a:lnTo>
                      <a:pt x="161" y="132"/>
                    </a:lnTo>
                    <a:lnTo>
                      <a:pt x="126" y="13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47" name="Freeform 80"/>
              <p:cNvSpPr>
                <a:spLocks/>
              </p:cNvSpPr>
              <p:nvPr/>
            </p:nvSpPr>
            <p:spPr bwMode="auto">
              <a:xfrm>
                <a:off x="3502" y="1451"/>
                <a:ext cx="544" cy="191"/>
              </a:xfrm>
              <a:custGeom>
                <a:avLst/>
                <a:gdLst>
                  <a:gd name="T0" fmla="*/ 111 w 544"/>
                  <a:gd name="T1" fmla="*/ 182 h 191"/>
                  <a:gd name="T2" fmla="*/ 85 w 544"/>
                  <a:gd name="T3" fmla="*/ 177 h 191"/>
                  <a:gd name="T4" fmla="*/ 64 w 544"/>
                  <a:gd name="T5" fmla="*/ 163 h 191"/>
                  <a:gd name="T6" fmla="*/ 60 w 544"/>
                  <a:gd name="T7" fmla="*/ 146 h 191"/>
                  <a:gd name="T8" fmla="*/ 71 w 544"/>
                  <a:gd name="T9" fmla="*/ 137 h 191"/>
                  <a:gd name="T10" fmla="*/ 100 w 544"/>
                  <a:gd name="T11" fmla="*/ 137 h 191"/>
                  <a:gd name="T12" fmla="*/ 102 w 544"/>
                  <a:gd name="T13" fmla="*/ 127 h 191"/>
                  <a:gd name="T14" fmla="*/ 81 w 544"/>
                  <a:gd name="T15" fmla="*/ 111 h 191"/>
                  <a:gd name="T16" fmla="*/ 60 w 544"/>
                  <a:gd name="T17" fmla="*/ 108 h 191"/>
                  <a:gd name="T18" fmla="*/ 24 w 544"/>
                  <a:gd name="T19" fmla="*/ 120 h 191"/>
                  <a:gd name="T20" fmla="*/ 24 w 544"/>
                  <a:gd name="T21" fmla="*/ 106 h 191"/>
                  <a:gd name="T22" fmla="*/ 8 w 544"/>
                  <a:gd name="T23" fmla="*/ 99 h 191"/>
                  <a:gd name="T24" fmla="*/ 3 w 544"/>
                  <a:gd name="T25" fmla="*/ 80 h 191"/>
                  <a:gd name="T26" fmla="*/ 15 w 544"/>
                  <a:gd name="T27" fmla="*/ 68 h 191"/>
                  <a:gd name="T28" fmla="*/ 31 w 544"/>
                  <a:gd name="T29" fmla="*/ 64 h 191"/>
                  <a:gd name="T30" fmla="*/ 45 w 544"/>
                  <a:gd name="T31" fmla="*/ 56 h 191"/>
                  <a:gd name="T32" fmla="*/ 64 w 544"/>
                  <a:gd name="T33" fmla="*/ 52 h 191"/>
                  <a:gd name="T34" fmla="*/ 81 w 544"/>
                  <a:gd name="T35" fmla="*/ 52 h 191"/>
                  <a:gd name="T36" fmla="*/ 102 w 544"/>
                  <a:gd name="T37" fmla="*/ 59 h 191"/>
                  <a:gd name="T38" fmla="*/ 107 w 544"/>
                  <a:gd name="T39" fmla="*/ 59 h 191"/>
                  <a:gd name="T40" fmla="*/ 128 w 544"/>
                  <a:gd name="T41" fmla="*/ 61 h 191"/>
                  <a:gd name="T42" fmla="*/ 142 w 544"/>
                  <a:gd name="T43" fmla="*/ 59 h 191"/>
                  <a:gd name="T44" fmla="*/ 163 w 544"/>
                  <a:gd name="T45" fmla="*/ 64 h 191"/>
                  <a:gd name="T46" fmla="*/ 185 w 544"/>
                  <a:gd name="T47" fmla="*/ 64 h 191"/>
                  <a:gd name="T48" fmla="*/ 192 w 544"/>
                  <a:gd name="T49" fmla="*/ 52 h 191"/>
                  <a:gd name="T50" fmla="*/ 185 w 544"/>
                  <a:gd name="T51" fmla="*/ 45 h 191"/>
                  <a:gd name="T52" fmla="*/ 197 w 544"/>
                  <a:gd name="T53" fmla="*/ 33 h 191"/>
                  <a:gd name="T54" fmla="*/ 194 w 544"/>
                  <a:gd name="T55" fmla="*/ 28 h 191"/>
                  <a:gd name="T56" fmla="*/ 194 w 544"/>
                  <a:gd name="T57" fmla="*/ 21 h 191"/>
                  <a:gd name="T58" fmla="*/ 213 w 544"/>
                  <a:gd name="T59" fmla="*/ 21 h 191"/>
                  <a:gd name="T60" fmla="*/ 234 w 544"/>
                  <a:gd name="T61" fmla="*/ 16 h 191"/>
                  <a:gd name="T62" fmla="*/ 251 w 544"/>
                  <a:gd name="T63" fmla="*/ 9 h 191"/>
                  <a:gd name="T64" fmla="*/ 289 w 544"/>
                  <a:gd name="T65" fmla="*/ 7 h 191"/>
                  <a:gd name="T66" fmla="*/ 300 w 544"/>
                  <a:gd name="T67" fmla="*/ 0 h 191"/>
                  <a:gd name="T68" fmla="*/ 322 w 544"/>
                  <a:gd name="T69" fmla="*/ 2 h 191"/>
                  <a:gd name="T70" fmla="*/ 329 w 544"/>
                  <a:gd name="T71" fmla="*/ 14 h 191"/>
                  <a:gd name="T72" fmla="*/ 341 w 544"/>
                  <a:gd name="T73" fmla="*/ 16 h 191"/>
                  <a:gd name="T74" fmla="*/ 348 w 544"/>
                  <a:gd name="T75" fmla="*/ 19 h 191"/>
                  <a:gd name="T76" fmla="*/ 362 w 544"/>
                  <a:gd name="T77" fmla="*/ 21 h 191"/>
                  <a:gd name="T78" fmla="*/ 367 w 544"/>
                  <a:gd name="T79" fmla="*/ 23 h 191"/>
                  <a:gd name="T80" fmla="*/ 386 w 544"/>
                  <a:gd name="T81" fmla="*/ 16 h 191"/>
                  <a:gd name="T82" fmla="*/ 404 w 544"/>
                  <a:gd name="T83" fmla="*/ 16 h 191"/>
                  <a:gd name="T84" fmla="*/ 452 w 544"/>
                  <a:gd name="T85" fmla="*/ 59 h 191"/>
                  <a:gd name="T86" fmla="*/ 473 w 544"/>
                  <a:gd name="T87" fmla="*/ 61 h 191"/>
                  <a:gd name="T88" fmla="*/ 494 w 544"/>
                  <a:gd name="T89" fmla="*/ 59 h 191"/>
                  <a:gd name="T90" fmla="*/ 506 w 544"/>
                  <a:gd name="T91" fmla="*/ 68 h 191"/>
                  <a:gd name="T92" fmla="*/ 527 w 544"/>
                  <a:gd name="T93" fmla="*/ 80 h 191"/>
                  <a:gd name="T94" fmla="*/ 541 w 544"/>
                  <a:gd name="T95" fmla="*/ 82 h 191"/>
                  <a:gd name="T96" fmla="*/ 523 w 544"/>
                  <a:gd name="T97" fmla="*/ 106 h 191"/>
                  <a:gd name="T98" fmla="*/ 485 w 544"/>
                  <a:gd name="T99" fmla="*/ 113 h 191"/>
                  <a:gd name="T100" fmla="*/ 454 w 544"/>
                  <a:gd name="T101" fmla="*/ 139 h 191"/>
                  <a:gd name="T102" fmla="*/ 452 w 544"/>
                  <a:gd name="T103" fmla="*/ 165 h 191"/>
                  <a:gd name="T104" fmla="*/ 433 w 544"/>
                  <a:gd name="T105" fmla="*/ 170 h 191"/>
                  <a:gd name="T106" fmla="*/ 402 w 544"/>
                  <a:gd name="T107" fmla="*/ 168 h 191"/>
                  <a:gd name="T108" fmla="*/ 369 w 544"/>
                  <a:gd name="T109" fmla="*/ 163 h 191"/>
                  <a:gd name="T110" fmla="*/ 350 w 544"/>
                  <a:gd name="T111" fmla="*/ 172 h 191"/>
                  <a:gd name="T112" fmla="*/ 326 w 544"/>
                  <a:gd name="T113" fmla="*/ 170 h 191"/>
                  <a:gd name="T114" fmla="*/ 310 w 544"/>
                  <a:gd name="T115" fmla="*/ 184 h 191"/>
                  <a:gd name="T116" fmla="*/ 291 w 544"/>
                  <a:gd name="T117" fmla="*/ 191 h 191"/>
                  <a:gd name="T118" fmla="*/ 258 w 544"/>
                  <a:gd name="T119" fmla="*/ 168 h 191"/>
                  <a:gd name="T120" fmla="*/ 189 w 544"/>
                  <a:gd name="T121" fmla="*/ 146 h 1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44"/>
                  <a:gd name="T184" fmla="*/ 0 h 191"/>
                  <a:gd name="T185" fmla="*/ 544 w 544"/>
                  <a:gd name="T186" fmla="*/ 191 h 1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44" h="191">
                    <a:moveTo>
                      <a:pt x="126" y="139"/>
                    </a:moveTo>
                    <a:lnTo>
                      <a:pt x="126" y="151"/>
                    </a:lnTo>
                    <a:lnTo>
                      <a:pt x="126" y="165"/>
                    </a:lnTo>
                    <a:lnTo>
                      <a:pt x="126" y="177"/>
                    </a:lnTo>
                    <a:lnTo>
                      <a:pt x="126" y="189"/>
                    </a:lnTo>
                    <a:lnTo>
                      <a:pt x="123" y="189"/>
                    </a:lnTo>
                    <a:lnTo>
                      <a:pt x="119" y="189"/>
                    </a:lnTo>
                    <a:lnTo>
                      <a:pt x="116" y="189"/>
                    </a:lnTo>
                    <a:lnTo>
                      <a:pt x="114" y="184"/>
                    </a:lnTo>
                    <a:lnTo>
                      <a:pt x="111" y="182"/>
                    </a:lnTo>
                    <a:lnTo>
                      <a:pt x="109" y="179"/>
                    </a:lnTo>
                    <a:lnTo>
                      <a:pt x="109" y="177"/>
                    </a:lnTo>
                    <a:lnTo>
                      <a:pt x="104" y="177"/>
                    </a:lnTo>
                    <a:lnTo>
                      <a:pt x="102" y="175"/>
                    </a:lnTo>
                    <a:lnTo>
                      <a:pt x="100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85" y="177"/>
                    </a:lnTo>
                    <a:lnTo>
                      <a:pt x="78" y="182"/>
                    </a:lnTo>
                    <a:lnTo>
                      <a:pt x="78" y="175"/>
                    </a:lnTo>
                    <a:lnTo>
                      <a:pt x="81" y="172"/>
                    </a:lnTo>
                    <a:lnTo>
                      <a:pt x="81" y="170"/>
                    </a:lnTo>
                    <a:lnTo>
                      <a:pt x="78" y="168"/>
                    </a:lnTo>
                    <a:lnTo>
                      <a:pt x="76" y="168"/>
                    </a:lnTo>
                    <a:lnTo>
                      <a:pt x="71" y="168"/>
                    </a:lnTo>
                    <a:lnTo>
                      <a:pt x="69" y="165"/>
                    </a:lnTo>
                    <a:lnTo>
                      <a:pt x="67" y="165"/>
                    </a:lnTo>
                    <a:lnTo>
                      <a:pt x="64" y="163"/>
                    </a:lnTo>
                    <a:lnTo>
                      <a:pt x="62" y="158"/>
                    </a:lnTo>
                    <a:lnTo>
                      <a:pt x="60" y="153"/>
                    </a:lnTo>
                    <a:lnTo>
                      <a:pt x="57" y="153"/>
                    </a:lnTo>
                    <a:lnTo>
                      <a:pt x="55" y="151"/>
                    </a:lnTo>
                    <a:lnTo>
                      <a:pt x="50" y="149"/>
                    </a:lnTo>
                    <a:lnTo>
                      <a:pt x="48" y="146"/>
                    </a:lnTo>
                    <a:lnTo>
                      <a:pt x="50" y="144"/>
                    </a:lnTo>
                    <a:lnTo>
                      <a:pt x="55" y="144"/>
                    </a:lnTo>
                    <a:lnTo>
                      <a:pt x="57" y="144"/>
                    </a:lnTo>
                    <a:lnTo>
                      <a:pt x="60" y="146"/>
                    </a:lnTo>
                    <a:lnTo>
                      <a:pt x="62" y="146"/>
                    </a:lnTo>
                    <a:lnTo>
                      <a:pt x="67" y="146"/>
                    </a:lnTo>
                    <a:lnTo>
                      <a:pt x="64" y="144"/>
                    </a:lnTo>
                    <a:lnTo>
                      <a:pt x="64" y="142"/>
                    </a:lnTo>
                    <a:lnTo>
                      <a:pt x="62" y="139"/>
                    </a:lnTo>
                    <a:lnTo>
                      <a:pt x="64" y="137"/>
                    </a:lnTo>
                    <a:lnTo>
                      <a:pt x="67" y="137"/>
                    </a:lnTo>
                    <a:lnTo>
                      <a:pt x="69" y="137"/>
                    </a:lnTo>
                    <a:lnTo>
                      <a:pt x="71" y="137"/>
                    </a:lnTo>
                    <a:lnTo>
                      <a:pt x="74" y="134"/>
                    </a:lnTo>
                    <a:lnTo>
                      <a:pt x="76" y="134"/>
                    </a:lnTo>
                    <a:lnTo>
                      <a:pt x="78" y="134"/>
                    </a:lnTo>
                    <a:lnTo>
                      <a:pt x="83" y="134"/>
                    </a:lnTo>
                    <a:lnTo>
                      <a:pt x="88" y="137"/>
                    </a:lnTo>
                    <a:lnTo>
                      <a:pt x="90" y="137"/>
                    </a:lnTo>
                    <a:lnTo>
                      <a:pt x="93" y="134"/>
                    </a:lnTo>
                    <a:lnTo>
                      <a:pt x="95" y="134"/>
                    </a:lnTo>
                    <a:lnTo>
                      <a:pt x="95" y="137"/>
                    </a:lnTo>
                    <a:lnTo>
                      <a:pt x="100" y="137"/>
                    </a:lnTo>
                    <a:lnTo>
                      <a:pt x="102" y="137"/>
                    </a:lnTo>
                    <a:lnTo>
                      <a:pt x="104" y="137"/>
                    </a:lnTo>
                    <a:lnTo>
                      <a:pt x="109" y="137"/>
                    </a:lnTo>
                    <a:lnTo>
                      <a:pt x="107" y="134"/>
                    </a:lnTo>
                    <a:lnTo>
                      <a:pt x="109" y="134"/>
                    </a:lnTo>
                    <a:lnTo>
                      <a:pt x="109" y="132"/>
                    </a:lnTo>
                    <a:lnTo>
                      <a:pt x="104" y="130"/>
                    </a:lnTo>
                    <a:lnTo>
                      <a:pt x="102" y="130"/>
                    </a:lnTo>
                    <a:lnTo>
                      <a:pt x="102" y="127"/>
                    </a:lnTo>
                    <a:lnTo>
                      <a:pt x="100" y="127"/>
                    </a:lnTo>
                    <a:lnTo>
                      <a:pt x="97" y="125"/>
                    </a:lnTo>
                    <a:lnTo>
                      <a:pt x="95" y="120"/>
                    </a:lnTo>
                    <a:lnTo>
                      <a:pt x="93" y="118"/>
                    </a:lnTo>
                    <a:lnTo>
                      <a:pt x="93" y="120"/>
                    </a:lnTo>
                    <a:lnTo>
                      <a:pt x="90" y="116"/>
                    </a:lnTo>
                    <a:lnTo>
                      <a:pt x="88" y="116"/>
                    </a:lnTo>
                    <a:lnTo>
                      <a:pt x="83" y="111"/>
                    </a:lnTo>
                    <a:lnTo>
                      <a:pt x="81" y="111"/>
                    </a:lnTo>
                    <a:lnTo>
                      <a:pt x="78" y="111"/>
                    </a:lnTo>
                    <a:lnTo>
                      <a:pt x="76" y="111"/>
                    </a:lnTo>
                    <a:lnTo>
                      <a:pt x="74" y="111"/>
                    </a:lnTo>
                    <a:lnTo>
                      <a:pt x="71" y="113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4" y="111"/>
                    </a:lnTo>
                    <a:lnTo>
                      <a:pt x="62" y="108"/>
                    </a:lnTo>
                    <a:lnTo>
                      <a:pt x="60" y="108"/>
                    </a:lnTo>
                    <a:lnTo>
                      <a:pt x="50" y="116"/>
                    </a:lnTo>
                    <a:lnTo>
                      <a:pt x="45" y="116"/>
                    </a:lnTo>
                    <a:lnTo>
                      <a:pt x="38" y="116"/>
                    </a:lnTo>
                    <a:lnTo>
                      <a:pt x="34" y="118"/>
                    </a:lnTo>
                    <a:lnTo>
                      <a:pt x="26" y="118"/>
                    </a:lnTo>
                    <a:lnTo>
                      <a:pt x="34" y="120"/>
                    </a:lnTo>
                    <a:lnTo>
                      <a:pt x="29" y="123"/>
                    </a:lnTo>
                    <a:lnTo>
                      <a:pt x="26" y="123"/>
                    </a:lnTo>
                    <a:lnTo>
                      <a:pt x="26" y="120"/>
                    </a:lnTo>
                    <a:lnTo>
                      <a:pt x="24" y="120"/>
                    </a:lnTo>
                    <a:lnTo>
                      <a:pt x="22" y="120"/>
                    </a:lnTo>
                    <a:lnTo>
                      <a:pt x="19" y="120"/>
                    </a:lnTo>
                    <a:lnTo>
                      <a:pt x="19" y="118"/>
                    </a:lnTo>
                    <a:lnTo>
                      <a:pt x="22" y="118"/>
                    </a:lnTo>
                    <a:lnTo>
                      <a:pt x="22" y="116"/>
                    </a:lnTo>
                    <a:lnTo>
                      <a:pt x="24" y="116"/>
                    </a:lnTo>
                    <a:lnTo>
                      <a:pt x="26" y="116"/>
                    </a:lnTo>
                    <a:lnTo>
                      <a:pt x="29" y="116"/>
                    </a:lnTo>
                    <a:lnTo>
                      <a:pt x="26" y="106"/>
                    </a:lnTo>
                    <a:lnTo>
                      <a:pt x="24" y="106"/>
                    </a:lnTo>
                    <a:lnTo>
                      <a:pt x="22" y="104"/>
                    </a:lnTo>
                    <a:lnTo>
                      <a:pt x="19" y="101"/>
                    </a:lnTo>
                    <a:lnTo>
                      <a:pt x="15" y="101"/>
                    </a:lnTo>
                    <a:lnTo>
                      <a:pt x="10" y="101"/>
                    </a:lnTo>
                    <a:lnTo>
                      <a:pt x="10" y="104"/>
                    </a:lnTo>
                    <a:lnTo>
                      <a:pt x="8" y="101"/>
                    </a:lnTo>
                    <a:lnTo>
                      <a:pt x="8" y="99"/>
                    </a:lnTo>
                    <a:lnTo>
                      <a:pt x="8" y="97"/>
                    </a:lnTo>
                    <a:lnTo>
                      <a:pt x="5" y="94"/>
                    </a:lnTo>
                    <a:lnTo>
                      <a:pt x="0" y="94"/>
                    </a:lnTo>
                    <a:lnTo>
                      <a:pt x="3" y="87"/>
                    </a:lnTo>
                    <a:lnTo>
                      <a:pt x="5" y="85"/>
                    </a:lnTo>
                    <a:lnTo>
                      <a:pt x="8" y="85"/>
                    </a:lnTo>
                    <a:lnTo>
                      <a:pt x="5" y="82"/>
                    </a:lnTo>
                    <a:lnTo>
                      <a:pt x="3" y="80"/>
                    </a:lnTo>
                    <a:lnTo>
                      <a:pt x="5" y="73"/>
                    </a:lnTo>
                    <a:lnTo>
                      <a:pt x="10" y="73"/>
                    </a:lnTo>
                    <a:lnTo>
                      <a:pt x="10" y="71"/>
                    </a:lnTo>
                    <a:lnTo>
                      <a:pt x="10" y="68"/>
                    </a:lnTo>
                    <a:lnTo>
                      <a:pt x="12" y="66"/>
                    </a:lnTo>
                    <a:lnTo>
                      <a:pt x="15" y="66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22" y="75"/>
                    </a:lnTo>
                    <a:lnTo>
                      <a:pt x="24" y="75"/>
                    </a:lnTo>
                    <a:lnTo>
                      <a:pt x="31" y="73"/>
                    </a:lnTo>
                    <a:lnTo>
                      <a:pt x="29" y="71"/>
                    </a:lnTo>
                    <a:lnTo>
                      <a:pt x="29" y="66"/>
                    </a:lnTo>
                    <a:lnTo>
                      <a:pt x="26" y="64"/>
                    </a:lnTo>
                    <a:lnTo>
                      <a:pt x="29" y="64"/>
                    </a:lnTo>
                    <a:lnTo>
                      <a:pt x="31" y="64"/>
                    </a:lnTo>
                    <a:lnTo>
                      <a:pt x="36" y="61"/>
                    </a:lnTo>
                    <a:lnTo>
                      <a:pt x="38" y="59"/>
                    </a:lnTo>
                    <a:lnTo>
                      <a:pt x="38" y="56"/>
                    </a:lnTo>
                    <a:lnTo>
                      <a:pt x="41" y="56"/>
                    </a:lnTo>
                    <a:lnTo>
                      <a:pt x="43" y="56"/>
                    </a:lnTo>
                    <a:lnTo>
                      <a:pt x="45" y="56"/>
                    </a:lnTo>
                    <a:lnTo>
                      <a:pt x="48" y="54"/>
                    </a:lnTo>
                    <a:lnTo>
                      <a:pt x="50" y="54"/>
                    </a:lnTo>
                    <a:lnTo>
                      <a:pt x="52" y="54"/>
                    </a:lnTo>
                    <a:lnTo>
                      <a:pt x="52" y="52"/>
                    </a:lnTo>
                    <a:lnTo>
                      <a:pt x="55" y="49"/>
                    </a:lnTo>
                    <a:lnTo>
                      <a:pt x="57" y="49"/>
                    </a:lnTo>
                    <a:lnTo>
                      <a:pt x="62" y="49"/>
                    </a:lnTo>
                    <a:lnTo>
                      <a:pt x="62" y="52"/>
                    </a:lnTo>
                    <a:lnTo>
                      <a:pt x="64" y="52"/>
                    </a:lnTo>
                    <a:lnTo>
                      <a:pt x="67" y="52"/>
                    </a:lnTo>
                    <a:lnTo>
                      <a:pt x="69" y="52"/>
                    </a:lnTo>
                    <a:lnTo>
                      <a:pt x="71" y="49"/>
                    </a:lnTo>
                    <a:lnTo>
                      <a:pt x="74" y="49"/>
                    </a:lnTo>
                    <a:lnTo>
                      <a:pt x="76" y="49"/>
                    </a:lnTo>
                    <a:lnTo>
                      <a:pt x="78" y="52"/>
                    </a:lnTo>
                    <a:lnTo>
                      <a:pt x="81" y="52"/>
                    </a:lnTo>
                    <a:lnTo>
                      <a:pt x="83" y="52"/>
                    </a:lnTo>
                    <a:lnTo>
                      <a:pt x="85" y="52"/>
                    </a:lnTo>
                    <a:lnTo>
                      <a:pt x="90" y="52"/>
                    </a:lnTo>
                    <a:lnTo>
                      <a:pt x="93" y="52"/>
                    </a:lnTo>
                    <a:lnTo>
                      <a:pt x="95" y="54"/>
                    </a:lnTo>
                    <a:lnTo>
                      <a:pt x="95" y="56"/>
                    </a:lnTo>
                    <a:lnTo>
                      <a:pt x="100" y="56"/>
                    </a:lnTo>
                    <a:lnTo>
                      <a:pt x="102" y="59"/>
                    </a:lnTo>
                    <a:lnTo>
                      <a:pt x="104" y="61"/>
                    </a:lnTo>
                    <a:lnTo>
                      <a:pt x="104" y="64"/>
                    </a:lnTo>
                    <a:lnTo>
                      <a:pt x="107" y="66"/>
                    </a:lnTo>
                    <a:lnTo>
                      <a:pt x="109" y="64"/>
                    </a:lnTo>
                    <a:lnTo>
                      <a:pt x="109" y="61"/>
                    </a:lnTo>
                    <a:lnTo>
                      <a:pt x="107" y="59"/>
                    </a:lnTo>
                    <a:lnTo>
                      <a:pt x="109" y="59"/>
                    </a:lnTo>
                    <a:lnTo>
                      <a:pt x="111" y="59"/>
                    </a:lnTo>
                    <a:lnTo>
                      <a:pt x="111" y="61"/>
                    </a:lnTo>
                    <a:lnTo>
                      <a:pt x="114" y="61"/>
                    </a:lnTo>
                    <a:lnTo>
                      <a:pt x="114" y="64"/>
                    </a:lnTo>
                    <a:lnTo>
                      <a:pt x="119" y="64"/>
                    </a:lnTo>
                    <a:lnTo>
                      <a:pt x="121" y="64"/>
                    </a:lnTo>
                    <a:lnTo>
                      <a:pt x="123" y="64"/>
                    </a:lnTo>
                    <a:lnTo>
                      <a:pt x="128" y="61"/>
                    </a:lnTo>
                    <a:lnTo>
                      <a:pt x="130" y="61"/>
                    </a:lnTo>
                    <a:lnTo>
                      <a:pt x="133" y="59"/>
                    </a:lnTo>
                    <a:lnTo>
                      <a:pt x="135" y="59"/>
                    </a:lnTo>
                    <a:lnTo>
                      <a:pt x="137" y="59"/>
                    </a:lnTo>
                    <a:lnTo>
                      <a:pt x="140" y="59"/>
                    </a:lnTo>
                    <a:lnTo>
                      <a:pt x="142" y="59"/>
                    </a:lnTo>
                    <a:lnTo>
                      <a:pt x="147" y="61"/>
                    </a:lnTo>
                    <a:lnTo>
                      <a:pt x="149" y="59"/>
                    </a:lnTo>
                    <a:lnTo>
                      <a:pt x="154" y="59"/>
                    </a:lnTo>
                    <a:lnTo>
                      <a:pt x="156" y="56"/>
                    </a:lnTo>
                    <a:lnTo>
                      <a:pt x="159" y="59"/>
                    </a:lnTo>
                    <a:lnTo>
                      <a:pt x="161" y="59"/>
                    </a:lnTo>
                    <a:lnTo>
                      <a:pt x="161" y="61"/>
                    </a:lnTo>
                    <a:lnTo>
                      <a:pt x="163" y="64"/>
                    </a:lnTo>
                    <a:lnTo>
                      <a:pt x="168" y="64"/>
                    </a:lnTo>
                    <a:lnTo>
                      <a:pt x="171" y="64"/>
                    </a:lnTo>
                    <a:lnTo>
                      <a:pt x="173" y="66"/>
                    </a:lnTo>
                    <a:lnTo>
                      <a:pt x="175" y="66"/>
                    </a:lnTo>
                    <a:lnTo>
                      <a:pt x="178" y="64"/>
                    </a:lnTo>
                    <a:lnTo>
                      <a:pt x="180" y="61"/>
                    </a:lnTo>
                    <a:lnTo>
                      <a:pt x="182" y="61"/>
                    </a:lnTo>
                    <a:lnTo>
                      <a:pt x="185" y="64"/>
                    </a:lnTo>
                    <a:lnTo>
                      <a:pt x="189" y="64"/>
                    </a:lnTo>
                    <a:lnTo>
                      <a:pt x="192" y="64"/>
                    </a:lnTo>
                    <a:lnTo>
                      <a:pt x="194" y="64"/>
                    </a:lnTo>
                    <a:lnTo>
                      <a:pt x="199" y="61"/>
                    </a:lnTo>
                    <a:lnTo>
                      <a:pt x="201" y="56"/>
                    </a:lnTo>
                    <a:lnTo>
                      <a:pt x="201" y="54"/>
                    </a:lnTo>
                    <a:lnTo>
                      <a:pt x="199" y="54"/>
                    </a:lnTo>
                    <a:lnTo>
                      <a:pt x="197" y="54"/>
                    </a:lnTo>
                    <a:lnTo>
                      <a:pt x="192" y="52"/>
                    </a:lnTo>
                    <a:lnTo>
                      <a:pt x="189" y="52"/>
                    </a:lnTo>
                    <a:lnTo>
                      <a:pt x="187" y="49"/>
                    </a:lnTo>
                    <a:lnTo>
                      <a:pt x="185" y="49"/>
                    </a:lnTo>
                    <a:lnTo>
                      <a:pt x="185" y="47"/>
                    </a:lnTo>
                    <a:lnTo>
                      <a:pt x="180" y="47"/>
                    </a:lnTo>
                    <a:lnTo>
                      <a:pt x="182" y="45"/>
                    </a:lnTo>
                    <a:lnTo>
                      <a:pt x="185" y="45"/>
                    </a:lnTo>
                    <a:lnTo>
                      <a:pt x="189" y="42"/>
                    </a:lnTo>
                    <a:lnTo>
                      <a:pt x="192" y="42"/>
                    </a:lnTo>
                    <a:lnTo>
                      <a:pt x="192" y="40"/>
                    </a:lnTo>
                    <a:lnTo>
                      <a:pt x="194" y="40"/>
                    </a:lnTo>
                    <a:lnTo>
                      <a:pt x="189" y="35"/>
                    </a:lnTo>
                    <a:lnTo>
                      <a:pt x="192" y="35"/>
                    </a:lnTo>
                    <a:lnTo>
                      <a:pt x="192" y="33"/>
                    </a:lnTo>
                    <a:lnTo>
                      <a:pt x="194" y="33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201" y="33"/>
                    </a:lnTo>
                    <a:lnTo>
                      <a:pt x="206" y="33"/>
                    </a:lnTo>
                    <a:lnTo>
                      <a:pt x="208" y="33"/>
                    </a:lnTo>
                    <a:lnTo>
                      <a:pt x="208" y="30"/>
                    </a:lnTo>
                    <a:lnTo>
                      <a:pt x="204" y="28"/>
                    </a:lnTo>
                    <a:lnTo>
                      <a:pt x="197" y="28"/>
                    </a:lnTo>
                    <a:lnTo>
                      <a:pt x="194" y="28"/>
                    </a:lnTo>
                    <a:lnTo>
                      <a:pt x="197" y="26"/>
                    </a:lnTo>
                    <a:lnTo>
                      <a:pt x="199" y="26"/>
                    </a:lnTo>
                    <a:lnTo>
                      <a:pt x="201" y="26"/>
                    </a:lnTo>
                    <a:lnTo>
                      <a:pt x="199" y="23"/>
                    </a:lnTo>
                    <a:lnTo>
                      <a:pt x="197" y="23"/>
                    </a:lnTo>
                    <a:lnTo>
                      <a:pt x="194" y="23"/>
                    </a:lnTo>
                    <a:lnTo>
                      <a:pt x="194" y="21"/>
                    </a:lnTo>
                    <a:lnTo>
                      <a:pt x="192" y="19"/>
                    </a:lnTo>
                    <a:lnTo>
                      <a:pt x="197" y="19"/>
                    </a:lnTo>
                    <a:lnTo>
                      <a:pt x="199" y="19"/>
                    </a:lnTo>
                    <a:lnTo>
                      <a:pt x="201" y="19"/>
                    </a:lnTo>
                    <a:lnTo>
                      <a:pt x="204" y="19"/>
                    </a:lnTo>
                    <a:lnTo>
                      <a:pt x="206" y="19"/>
                    </a:lnTo>
                    <a:lnTo>
                      <a:pt x="213" y="19"/>
                    </a:lnTo>
                    <a:lnTo>
                      <a:pt x="213" y="21"/>
                    </a:lnTo>
                    <a:lnTo>
                      <a:pt x="215" y="19"/>
                    </a:lnTo>
                    <a:lnTo>
                      <a:pt x="218" y="19"/>
                    </a:lnTo>
                    <a:lnTo>
                      <a:pt x="223" y="19"/>
                    </a:lnTo>
                    <a:lnTo>
                      <a:pt x="223" y="16"/>
                    </a:lnTo>
                    <a:lnTo>
                      <a:pt x="225" y="16"/>
                    </a:lnTo>
                    <a:lnTo>
                      <a:pt x="227" y="16"/>
                    </a:lnTo>
                    <a:lnTo>
                      <a:pt x="230" y="16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9" y="14"/>
                    </a:lnTo>
                    <a:lnTo>
                      <a:pt x="241" y="14"/>
                    </a:lnTo>
                    <a:lnTo>
                      <a:pt x="244" y="14"/>
                    </a:lnTo>
                    <a:lnTo>
                      <a:pt x="246" y="14"/>
                    </a:lnTo>
                    <a:lnTo>
                      <a:pt x="248" y="14"/>
                    </a:lnTo>
                    <a:lnTo>
                      <a:pt x="248" y="12"/>
                    </a:lnTo>
                    <a:lnTo>
                      <a:pt x="251" y="9"/>
                    </a:lnTo>
                    <a:lnTo>
                      <a:pt x="253" y="9"/>
                    </a:lnTo>
                    <a:lnTo>
                      <a:pt x="256" y="12"/>
                    </a:lnTo>
                    <a:lnTo>
                      <a:pt x="260" y="9"/>
                    </a:lnTo>
                    <a:lnTo>
                      <a:pt x="270" y="9"/>
                    </a:lnTo>
                    <a:lnTo>
                      <a:pt x="277" y="9"/>
                    </a:lnTo>
                    <a:lnTo>
                      <a:pt x="284" y="7"/>
                    </a:lnTo>
                    <a:lnTo>
                      <a:pt x="286" y="7"/>
                    </a:lnTo>
                    <a:lnTo>
                      <a:pt x="289" y="7"/>
                    </a:lnTo>
                    <a:lnTo>
                      <a:pt x="291" y="5"/>
                    </a:lnTo>
                    <a:lnTo>
                      <a:pt x="289" y="5"/>
                    </a:lnTo>
                    <a:lnTo>
                      <a:pt x="291" y="2"/>
                    </a:lnTo>
                    <a:lnTo>
                      <a:pt x="293" y="2"/>
                    </a:lnTo>
                    <a:lnTo>
                      <a:pt x="296" y="2"/>
                    </a:lnTo>
                    <a:lnTo>
                      <a:pt x="298" y="2"/>
                    </a:lnTo>
                    <a:lnTo>
                      <a:pt x="300" y="0"/>
                    </a:lnTo>
                    <a:lnTo>
                      <a:pt x="303" y="0"/>
                    </a:lnTo>
                    <a:lnTo>
                      <a:pt x="305" y="0"/>
                    </a:lnTo>
                    <a:lnTo>
                      <a:pt x="308" y="2"/>
                    </a:lnTo>
                    <a:lnTo>
                      <a:pt x="310" y="0"/>
                    </a:lnTo>
                    <a:lnTo>
                      <a:pt x="310" y="2"/>
                    </a:lnTo>
                    <a:lnTo>
                      <a:pt x="312" y="2"/>
                    </a:lnTo>
                    <a:lnTo>
                      <a:pt x="315" y="5"/>
                    </a:lnTo>
                    <a:lnTo>
                      <a:pt x="317" y="2"/>
                    </a:lnTo>
                    <a:lnTo>
                      <a:pt x="319" y="2"/>
                    </a:lnTo>
                    <a:lnTo>
                      <a:pt x="322" y="2"/>
                    </a:lnTo>
                    <a:lnTo>
                      <a:pt x="324" y="2"/>
                    </a:lnTo>
                    <a:lnTo>
                      <a:pt x="326" y="2"/>
                    </a:lnTo>
                    <a:lnTo>
                      <a:pt x="326" y="5"/>
                    </a:lnTo>
                    <a:lnTo>
                      <a:pt x="326" y="7"/>
                    </a:lnTo>
                    <a:lnTo>
                      <a:pt x="326" y="9"/>
                    </a:lnTo>
                    <a:lnTo>
                      <a:pt x="331" y="9"/>
                    </a:lnTo>
                    <a:lnTo>
                      <a:pt x="329" y="12"/>
                    </a:lnTo>
                    <a:lnTo>
                      <a:pt x="329" y="14"/>
                    </a:lnTo>
                    <a:lnTo>
                      <a:pt x="326" y="14"/>
                    </a:lnTo>
                    <a:lnTo>
                      <a:pt x="329" y="16"/>
                    </a:lnTo>
                    <a:lnTo>
                      <a:pt x="334" y="16"/>
                    </a:lnTo>
                    <a:lnTo>
                      <a:pt x="336" y="16"/>
                    </a:lnTo>
                    <a:lnTo>
                      <a:pt x="338" y="16"/>
                    </a:lnTo>
                    <a:lnTo>
                      <a:pt x="341" y="16"/>
                    </a:lnTo>
                    <a:lnTo>
                      <a:pt x="341" y="14"/>
                    </a:lnTo>
                    <a:lnTo>
                      <a:pt x="343" y="14"/>
                    </a:lnTo>
                    <a:lnTo>
                      <a:pt x="343" y="16"/>
                    </a:lnTo>
                    <a:lnTo>
                      <a:pt x="345" y="16"/>
                    </a:lnTo>
                    <a:lnTo>
                      <a:pt x="345" y="19"/>
                    </a:lnTo>
                    <a:lnTo>
                      <a:pt x="348" y="19"/>
                    </a:lnTo>
                    <a:lnTo>
                      <a:pt x="348" y="16"/>
                    </a:lnTo>
                    <a:lnTo>
                      <a:pt x="352" y="19"/>
                    </a:lnTo>
                    <a:lnTo>
                      <a:pt x="355" y="19"/>
                    </a:lnTo>
                    <a:lnTo>
                      <a:pt x="357" y="19"/>
                    </a:lnTo>
                    <a:lnTo>
                      <a:pt x="360" y="19"/>
                    </a:lnTo>
                    <a:lnTo>
                      <a:pt x="362" y="19"/>
                    </a:lnTo>
                    <a:lnTo>
                      <a:pt x="362" y="21"/>
                    </a:lnTo>
                    <a:lnTo>
                      <a:pt x="360" y="21"/>
                    </a:lnTo>
                    <a:lnTo>
                      <a:pt x="357" y="23"/>
                    </a:lnTo>
                    <a:lnTo>
                      <a:pt x="357" y="26"/>
                    </a:lnTo>
                    <a:lnTo>
                      <a:pt x="360" y="26"/>
                    </a:lnTo>
                    <a:lnTo>
                      <a:pt x="362" y="26"/>
                    </a:lnTo>
                    <a:lnTo>
                      <a:pt x="367" y="23"/>
                    </a:lnTo>
                    <a:lnTo>
                      <a:pt x="369" y="23"/>
                    </a:lnTo>
                    <a:lnTo>
                      <a:pt x="371" y="26"/>
                    </a:lnTo>
                    <a:lnTo>
                      <a:pt x="374" y="26"/>
                    </a:lnTo>
                    <a:lnTo>
                      <a:pt x="371" y="23"/>
                    </a:lnTo>
                    <a:lnTo>
                      <a:pt x="374" y="23"/>
                    </a:lnTo>
                    <a:lnTo>
                      <a:pt x="376" y="23"/>
                    </a:lnTo>
                    <a:lnTo>
                      <a:pt x="378" y="21"/>
                    </a:lnTo>
                    <a:lnTo>
                      <a:pt x="381" y="21"/>
                    </a:lnTo>
                    <a:lnTo>
                      <a:pt x="386" y="19"/>
                    </a:lnTo>
                    <a:lnTo>
                      <a:pt x="386" y="16"/>
                    </a:lnTo>
                    <a:lnTo>
                      <a:pt x="388" y="16"/>
                    </a:lnTo>
                    <a:lnTo>
                      <a:pt x="390" y="16"/>
                    </a:lnTo>
                    <a:lnTo>
                      <a:pt x="393" y="16"/>
                    </a:lnTo>
                    <a:lnTo>
                      <a:pt x="395" y="16"/>
                    </a:lnTo>
                    <a:lnTo>
                      <a:pt x="397" y="14"/>
                    </a:lnTo>
                    <a:lnTo>
                      <a:pt x="400" y="14"/>
                    </a:lnTo>
                    <a:lnTo>
                      <a:pt x="404" y="14"/>
                    </a:lnTo>
                    <a:lnTo>
                      <a:pt x="404" y="16"/>
                    </a:lnTo>
                    <a:lnTo>
                      <a:pt x="402" y="16"/>
                    </a:lnTo>
                    <a:lnTo>
                      <a:pt x="400" y="16"/>
                    </a:lnTo>
                    <a:lnTo>
                      <a:pt x="400" y="19"/>
                    </a:lnTo>
                    <a:lnTo>
                      <a:pt x="402" y="19"/>
                    </a:lnTo>
                    <a:lnTo>
                      <a:pt x="419" y="28"/>
                    </a:lnTo>
                    <a:lnTo>
                      <a:pt x="449" y="61"/>
                    </a:lnTo>
                    <a:lnTo>
                      <a:pt x="452" y="61"/>
                    </a:lnTo>
                    <a:lnTo>
                      <a:pt x="452" y="59"/>
                    </a:lnTo>
                    <a:lnTo>
                      <a:pt x="454" y="56"/>
                    </a:lnTo>
                    <a:lnTo>
                      <a:pt x="456" y="56"/>
                    </a:lnTo>
                    <a:lnTo>
                      <a:pt x="459" y="56"/>
                    </a:lnTo>
                    <a:lnTo>
                      <a:pt x="461" y="56"/>
                    </a:lnTo>
                    <a:lnTo>
                      <a:pt x="463" y="59"/>
                    </a:lnTo>
                    <a:lnTo>
                      <a:pt x="463" y="61"/>
                    </a:lnTo>
                    <a:lnTo>
                      <a:pt x="466" y="61"/>
                    </a:lnTo>
                    <a:lnTo>
                      <a:pt x="466" y="64"/>
                    </a:lnTo>
                    <a:lnTo>
                      <a:pt x="473" y="61"/>
                    </a:lnTo>
                    <a:lnTo>
                      <a:pt x="475" y="64"/>
                    </a:lnTo>
                    <a:lnTo>
                      <a:pt x="478" y="64"/>
                    </a:lnTo>
                    <a:lnTo>
                      <a:pt x="482" y="64"/>
                    </a:lnTo>
                    <a:lnTo>
                      <a:pt x="482" y="61"/>
                    </a:lnTo>
                    <a:lnTo>
                      <a:pt x="485" y="61"/>
                    </a:lnTo>
                    <a:lnTo>
                      <a:pt x="487" y="61"/>
                    </a:lnTo>
                    <a:lnTo>
                      <a:pt x="489" y="59"/>
                    </a:lnTo>
                    <a:lnTo>
                      <a:pt x="494" y="59"/>
                    </a:lnTo>
                    <a:lnTo>
                      <a:pt x="497" y="61"/>
                    </a:lnTo>
                    <a:lnTo>
                      <a:pt x="499" y="61"/>
                    </a:lnTo>
                    <a:lnTo>
                      <a:pt x="501" y="64"/>
                    </a:lnTo>
                    <a:lnTo>
                      <a:pt x="504" y="64"/>
                    </a:lnTo>
                    <a:lnTo>
                      <a:pt x="504" y="66"/>
                    </a:lnTo>
                    <a:lnTo>
                      <a:pt x="504" y="68"/>
                    </a:lnTo>
                    <a:lnTo>
                      <a:pt x="506" y="68"/>
                    </a:lnTo>
                    <a:lnTo>
                      <a:pt x="511" y="71"/>
                    </a:lnTo>
                    <a:lnTo>
                      <a:pt x="513" y="73"/>
                    </a:lnTo>
                    <a:lnTo>
                      <a:pt x="515" y="75"/>
                    </a:lnTo>
                    <a:lnTo>
                      <a:pt x="518" y="78"/>
                    </a:lnTo>
                    <a:lnTo>
                      <a:pt x="523" y="78"/>
                    </a:lnTo>
                    <a:lnTo>
                      <a:pt x="525" y="78"/>
                    </a:lnTo>
                    <a:lnTo>
                      <a:pt x="527" y="80"/>
                    </a:lnTo>
                    <a:lnTo>
                      <a:pt x="530" y="80"/>
                    </a:lnTo>
                    <a:lnTo>
                      <a:pt x="532" y="78"/>
                    </a:lnTo>
                    <a:lnTo>
                      <a:pt x="537" y="75"/>
                    </a:lnTo>
                    <a:lnTo>
                      <a:pt x="537" y="78"/>
                    </a:lnTo>
                    <a:lnTo>
                      <a:pt x="539" y="80"/>
                    </a:lnTo>
                    <a:lnTo>
                      <a:pt x="541" y="82"/>
                    </a:lnTo>
                    <a:lnTo>
                      <a:pt x="544" y="85"/>
                    </a:lnTo>
                    <a:lnTo>
                      <a:pt x="539" y="87"/>
                    </a:lnTo>
                    <a:lnTo>
                      <a:pt x="537" y="92"/>
                    </a:lnTo>
                    <a:lnTo>
                      <a:pt x="534" y="94"/>
                    </a:lnTo>
                    <a:lnTo>
                      <a:pt x="530" y="94"/>
                    </a:lnTo>
                    <a:lnTo>
                      <a:pt x="525" y="94"/>
                    </a:lnTo>
                    <a:lnTo>
                      <a:pt x="523" y="99"/>
                    </a:lnTo>
                    <a:lnTo>
                      <a:pt x="520" y="101"/>
                    </a:lnTo>
                    <a:lnTo>
                      <a:pt x="523" y="106"/>
                    </a:lnTo>
                    <a:lnTo>
                      <a:pt x="520" y="111"/>
                    </a:lnTo>
                    <a:lnTo>
                      <a:pt x="515" y="113"/>
                    </a:lnTo>
                    <a:lnTo>
                      <a:pt x="511" y="116"/>
                    </a:lnTo>
                    <a:lnTo>
                      <a:pt x="511" y="113"/>
                    </a:lnTo>
                    <a:lnTo>
                      <a:pt x="508" y="113"/>
                    </a:lnTo>
                    <a:lnTo>
                      <a:pt x="499" y="113"/>
                    </a:lnTo>
                    <a:lnTo>
                      <a:pt x="494" y="111"/>
                    </a:lnTo>
                    <a:lnTo>
                      <a:pt x="492" y="111"/>
                    </a:lnTo>
                    <a:lnTo>
                      <a:pt x="487" y="111"/>
                    </a:lnTo>
                    <a:lnTo>
                      <a:pt x="485" y="113"/>
                    </a:lnTo>
                    <a:lnTo>
                      <a:pt x="482" y="118"/>
                    </a:lnTo>
                    <a:lnTo>
                      <a:pt x="478" y="123"/>
                    </a:lnTo>
                    <a:lnTo>
                      <a:pt x="478" y="127"/>
                    </a:lnTo>
                    <a:lnTo>
                      <a:pt x="475" y="130"/>
                    </a:lnTo>
                    <a:lnTo>
                      <a:pt x="478" y="132"/>
                    </a:lnTo>
                    <a:lnTo>
                      <a:pt x="478" y="137"/>
                    </a:lnTo>
                    <a:lnTo>
                      <a:pt x="463" y="137"/>
                    </a:lnTo>
                    <a:lnTo>
                      <a:pt x="459" y="139"/>
                    </a:lnTo>
                    <a:lnTo>
                      <a:pt x="454" y="139"/>
                    </a:lnTo>
                    <a:lnTo>
                      <a:pt x="449" y="142"/>
                    </a:lnTo>
                    <a:lnTo>
                      <a:pt x="447" y="142"/>
                    </a:lnTo>
                    <a:lnTo>
                      <a:pt x="447" y="144"/>
                    </a:lnTo>
                    <a:lnTo>
                      <a:pt x="449" y="146"/>
                    </a:lnTo>
                    <a:lnTo>
                      <a:pt x="452" y="153"/>
                    </a:lnTo>
                    <a:lnTo>
                      <a:pt x="452" y="156"/>
                    </a:lnTo>
                    <a:lnTo>
                      <a:pt x="454" y="158"/>
                    </a:lnTo>
                    <a:lnTo>
                      <a:pt x="456" y="163"/>
                    </a:lnTo>
                    <a:lnTo>
                      <a:pt x="456" y="165"/>
                    </a:lnTo>
                    <a:lnTo>
                      <a:pt x="452" y="165"/>
                    </a:lnTo>
                    <a:lnTo>
                      <a:pt x="454" y="168"/>
                    </a:lnTo>
                    <a:lnTo>
                      <a:pt x="452" y="170"/>
                    </a:lnTo>
                    <a:lnTo>
                      <a:pt x="449" y="172"/>
                    </a:lnTo>
                    <a:lnTo>
                      <a:pt x="449" y="175"/>
                    </a:lnTo>
                    <a:lnTo>
                      <a:pt x="445" y="172"/>
                    </a:lnTo>
                    <a:lnTo>
                      <a:pt x="440" y="172"/>
                    </a:lnTo>
                    <a:lnTo>
                      <a:pt x="437" y="170"/>
                    </a:lnTo>
                    <a:lnTo>
                      <a:pt x="433" y="170"/>
                    </a:lnTo>
                    <a:lnTo>
                      <a:pt x="430" y="168"/>
                    </a:lnTo>
                    <a:lnTo>
                      <a:pt x="428" y="168"/>
                    </a:lnTo>
                    <a:lnTo>
                      <a:pt x="426" y="168"/>
                    </a:lnTo>
                    <a:lnTo>
                      <a:pt x="419" y="168"/>
                    </a:lnTo>
                    <a:lnTo>
                      <a:pt x="414" y="168"/>
                    </a:lnTo>
                    <a:lnTo>
                      <a:pt x="411" y="168"/>
                    </a:lnTo>
                    <a:lnTo>
                      <a:pt x="407" y="165"/>
                    </a:lnTo>
                    <a:lnTo>
                      <a:pt x="402" y="168"/>
                    </a:lnTo>
                    <a:lnTo>
                      <a:pt x="395" y="168"/>
                    </a:lnTo>
                    <a:lnTo>
                      <a:pt x="393" y="168"/>
                    </a:lnTo>
                    <a:lnTo>
                      <a:pt x="388" y="168"/>
                    </a:lnTo>
                    <a:lnTo>
                      <a:pt x="386" y="168"/>
                    </a:lnTo>
                    <a:lnTo>
                      <a:pt x="383" y="168"/>
                    </a:lnTo>
                    <a:lnTo>
                      <a:pt x="381" y="165"/>
                    </a:lnTo>
                    <a:lnTo>
                      <a:pt x="378" y="165"/>
                    </a:lnTo>
                    <a:lnTo>
                      <a:pt x="376" y="165"/>
                    </a:lnTo>
                    <a:lnTo>
                      <a:pt x="374" y="165"/>
                    </a:lnTo>
                    <a:lnTo>
                      <a:pt x="369" y="163"/>
                    </a:lnTo>
                    <a:lnTo>
                      <a:pt x="367" y="163"/>
                    </a:lnTo>
                    <a:lnTo>
                      <a:pt x="364" y="163"/>
                    </a:lnTo>
                    <a:lnTo>
                      <a:pt x="362" y="165"/>
                    </a:lnTo>
                    <a:lnTo>
                      <a:pt x="360" y="165"/>
                    </a:lnTo>
                    <a:lnTo>
                      <a:pt x="360" y="168"/>
                    </a:lnTo>
                    <a:lnTo>
                      <a:pt x="360" y="170"/>
                    </a:lnTo>
                    <a:lnTo>
                      <a:pt x="357" y="172"/>
                    </a:lnTo>
                    <a:lnTo>
                      <a:pt x="352" y="172"/>
                    </a:lnTo>
                    <a:lnTo>
                      <a:pt x="350" y="172"/>
                    </a:lnTo>
                    <a:lnTo>
                      <a:pt x="345" y="170"/>
                    </a:lnTo>
                    <a:lnTo>
                      <a:pt x="343" y="170"/>
                    </a:lnTo>
                    <a:lnTo>
                      <a:pt x="341" y="170"/>
                    </a:lnTo>
                    <a:lnTo>
                      <a:pt x="336" y="168"/>
                    </a:lnTo>
                    <a:lnTo>
                      <a:pt x="334" y="170"/>
                    </a:lnTo>
                    <a:lnTo>
                      <a:pt x="334" y="168"/>
                    </a:lnTo>
                    <a:lnTo>
                      <a:pt x="329" y="170"/>
                    </a:lnTo>
                    <a:lnTo>
                      <a:pt x="326" y="170"/>
                    </a:lnTo>
                    <a:lnTo>
                      <a:pt x="326" y="172"/>
                    </a:lnTo>
                    <a:lnTo>
                      <a:pt x="324" y="175"/>
                    </a:lnTo>
                    <a:lnTo>
                      <a:pt x="324" y="177"/>
                    </a:lnTo>
                    <a:lnTo>
                      <a:pt x="322" y="179"/>
                    </a:lnTo>
                    <a:lnTo>
                      <a:pt x="319" y="179"/>
                    </a:lnTo>
                    <a:lnTo>
                      <a:pt x="317" y="179"/>
                    </a:lnTo>
                    <a:lnTo>
                      <a:pt x="317" y="182"/>
                    </a:lnTo>
                    <a:lnTo>
                      <a:pt x="315" y="182"/>
                    </a:lnTo>
                    <a:lnTo>
                      <a:pt x="310" y="184"/>
                    </a:lnTo>
                    <a:lnTo>
                      <a:pt x="305" y="184"/>
                    </a:lnTo>
                    <a:lnTo>
                      <a:pt x="305" y="186"/>
                    </a:lnTo>
                    <a:lnTo>
                      <a:pt x="303" y="186"/>
                    </a:lnTo>
                    <a:lnTo>
                      <a:pt x="300" y="189"/>
                    </a:lnTo>
                    <a:lnTo>
                      <a:pt x="300" y="191"/>
                    </a:lnTo>
                    <a:lnTo>
                      <a:pt x="298" y="191"/>
                    </a:lnTo>
                    <a:lnTo>
                      <a:pt x="296" y="191"/>
                    </a:lnTo>
                    <a:lnTo>
                      <a:pt x="293" y="191"/>
                    </a:lnTo>
                    <a:lnTo>
                      <a:pt x="291" y="191"/>
                    </a:lnTo>
                    <a:lnTo>
                      <a:pt x="289" y="191"/>
                    </a:lnTo>
                    <a:lnTo>
                      <a:pt x="284" y="189"/>
                    </a:lnTo>
                    <a:lnTo>
                      <a:pt x="272" y="189"/>
                    </a:lnTo>
                    <a:lnTo>
                      <a:pt x="270" y="182"/>
                    </a:lnTo>
                    <a:lnTo>
                      <a:pt x="260" y="179"/>
                    </a:lnTo>
                    <a:lnTo>
                      <a:pt x="260" y="177"/>
                    </a:lnTo>
                    <a:lnTo>
                      <a:pt x="260" y="175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58" y="168"/>
                    </a:lnTo>
                    <a:lnTo>
                      <a:pt x="256" y="160"/>
                    </a:lnTo>
                    <a:lnTo>
                      <a:pt x="251" y="160"/>
                    </a:lnTo>
                    <a:lnTo>
                      <a:pt x="251" y="158"/>
                    </a:lnTo>
                    <a:lnTo>
                      <a:pt x="246" y="158"/>
                    </a:lnTo>
                    <a:lnTo>
                      <a:pt x="246" y="156"/>
                    </a:lnTo>
                    <a:lnTo>
                      <a:pt x="241" y="158"/>
                    </a:lnTo>
                    <a:lnTo>
                      <a:pt x="225" y="158"/>
                    </a:lnTo>
                    <a:lnTo>
                      <a:pt x="206" y="158"/>
                    </a:lnTo>
                    <a:lnTo>
                      <a:pt x="199" y="153"/>
                    </a:lnTo>
                    <a:lnTo>
                      <a:pt x="189" y="146"/>
                    </a:lnTo>
                    <a:lnTo>
                      <a:pt x="180" y="139"/>
                    </a:lnTo>
                    <a:lnTo>
                      <a:pt x="178" y="139"/>
                    </a:lnTo>
                    <a:lnTo>
                      <a:pt x="173" y="137"/>
                    </a:lnTo>
                    <a:lnTo>
                      <a:pt x="168" y="134"/>
                    </a:lnTo>
                    <a:lnTo>
                      <a:pt x="161" y="132"/>
                    </a:lnTo>
                    <a:lnTo>
                      <a:pt x="126" y="13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48" name="Freeform 81"/>
              <p:cNvSpPr>
                <a:spLocks/>
              </p:cNvSpPr>
              <p:nvPr/>
            </p:nvSpPr>
            <p:spPr bwMode="auto">
              <a:xfrm>
                <a:off x="4275" y="2176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5 w 5"/>
                  <a:gd name="T3" fmla="*/ 2 h 5"/>
                  <a:gd name="T4" fmla="*/ 5 w 5"/>
                  <a:gd name="T5" fmla="*/ 2 h 5"/>
                  <a:gd name="T6" fmla="*/ 5 w 5"/>
                  <a:gd name="T7" fmla="*/ 5 h 5"/>
                  <a:gd name="T8" fmla="*/ 2 w 5"/>
                  <a:gd name="T9" fmla="*/ 5 h 5"/>
                  <a:gd name="T10" fmla="*/ 2 w 5"/>
                  <a:gd name="T11" fmla="*/ 5 h 5"/>
                  <a:gd name="T12" fmla="*/ 2 w 5"/>
                  <a:gd name="T13" fmla="*/ 2 h 5"/>
                  <a:gd name="T14" fmla="*/ 0 w 5"/>
                  <a:gd name="T15" fmla="*/ 2 h 5"/>
                  <a:gd name="T16" fmla="*/ 0 w 5"/>
                  <a:gd name="T17" fmla="*/ 0 h 5"/>
                  <a:gd name="T18" fmla="*/ 0 w 5"/>
                  <a:gd name="T19" fmla="*/ 0 h 5"/>
                  <a:gd name="T20" fmla="*/ 2 w 5"/>
                  <a:gd name="T21" fmla="*/ 0 h 5"/>
                  <a:gd name="T22" fmla="*/ 2 w 5"/>
                  <a:gd name="T23" fmla="*/ 0 h 5"/>
                  <a:gd name="T24" fmla="*/ 5 w 5"/>
                  <a:gd name="T25" fmla="*/ 2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5" y="2"/>
                    </a:move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49" name="Freeform 82"/>
              <p:cNvSpPr>
                <a:spLocks/>
              </p:cNvSpPr>
              <p:nvPr/>
            </p:nvSpPr>
            <p:spPr bwMode="auto">
              <a:xfrm>
                <a:off x="4275" y="2176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5 w 5"/>
                  <a:gd name="T3" fmla="*/ 2 h 5"/>
                  <a:gd name="T4" fmla="*/ 5 w 5"/>
                  <a:gd name="T5" fmla="*/ 2 h 5"/>
                  <a:gd name="T6" fmla="*/ 5 w 5"/>
                  <a:gd name="T7" fmla="*/ 5 h 5"/>
                  <a:gd name="T8" fmla="*/ 2 w 5"/>
                  <a:gd name="T9" fmla="*/ 5 h 5"/>
                  <a:gd name="T10" fmla="*/ 2 w 5"/>
                  <a:gd name="T11" fmla="*/ 5 h 5"/>
                  <a:gd name="T12" fmla="*/ 2 w 5"/>
                  <a:gd name="T13" fmla="*/ 2 h 5"/>
                  <a:gd name="T14" fmla="*/ 0 w 5"/>
                  <a:gd name="T15" fmla="*/ 2 h 5"/>
                  <a:gd name="T16" fmla="*/ 0 w 5"/>
                  <a:gd name="T17" fmla="*/ 0 h 5"/>
                  <a:gd name="T18" fmla="*/ 0 w 5"/>
                  <a:gd name="T19" fmla="*/ 0 h 5"/>
                  <a:gd name="T20" fmla="*/ 2 w 5"/>
                  <a:gd name="T21" fmla="*/ 0 h 5"/>
                  <a:gd name="T22" fmla="*/ 2 w 5"/>
                  <a:gd name="T23" fmla="*/ 0 h 5"/>
                  <a:gd name="T24" fmla="*/ 5 w 5"/>
                  <a:gd name="T25" fmla="*/ 2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5" y="2"/>
                    </a:move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50" name="Freeform 83"/>
              <p:cNvSpPr>
                <a:spLocks/>
              </p:cNvSpPr>
              <p:nvPr/>
            </p:nvSpPr>
            <p:spPr bwMode="auto">
              <a:xfrm>
                <a:off x="4154" y="2117"/>
                <a:ext cx="145" cy="154"/>
              </a:xfrm>
              <a:custGeom>
                <a:avLst/>
                <a:gdLst>
                  <a:gd name="T0" fmla="*/ 3 w 145"/>
                  <a:gd name="T1" fmla="*/ 0 h 154"/>
                  <a:gd name="T2" fmla="*/ 8 w 145"/>
                  <a:gd name="T3" fmla="*/ 2 h 154"/>
                  <a:gd name="T4" fmla="*/ 15 w 145"/>
                  <a:gd name="T5" fmla="*/ 5 h 154"/>
                  <a:gd name="T6" fmla="*/ 24 w 145"/>
                  <a:gd name="T7" fmla="*/ 5 h 154"/>
                  <a:gd name="T8" fmla="*/ 31 w 145"/>
                  <a:gd name="T9" fmla="*/ 7 h 154"/>
                  <a:gd name="T10" fmla="*/ 36 w 145"/>
                  <a:gd name="T11" fmla="*/ 14 h 154"/>
                  <a:gd name="T12" fmla="*/ 41 w 145"/>
                  <a:gd name="T13" fmla="*/ 19 h 154"/>
                  <a:gd name="T14" fmla="*/ 48 w 145"/>
                  <a:gd name="T15" fmla="*/ 26 h 154"/>
                  <a:gd name="T16" fmla="*/ 60 w 145"/>
                  <a:gd name="T17" fmla="*/ 33 h 154"/>
                  <a:gd name="T18" fmla="*/ 67 w 145"/>
                  <a:gd name="T19" fmla="*/ 40 h 154"/>
                  <a:gd name="T20" fmla="*/ 74 w 145"/>
                  <a:gd name="T21" fmla="*/ 47 h 154"/>
                  <a:gd name="T22" fmla="*/ 76 w 145"/>
                  <a:gd name="T23" fmla="*/ 45 h 154"/>
                  <a:gd name="T24" fmla="*/ 81 w 145"/>
                  <a:gd name="T25" fmla="*/ 52 h 154"/>
                  <a:gd name="T26" fmla="*/ 85 w 145"/>
                  <a:gd name="T27" fmla="*/ 54 h 154"/>
                  <a:gd name="T28" fmla="*/ 93 w 145"/>
                  <a:gd name="T29" fmla="*/ 59 h 154"/>
                  <a:gd name="T30" fmla="*/ 95 w 145"/>
                  <a:gd name="T31" fmla="*/ 59 h 154"/>
                  <a:gd name="T32" fmla="*/ 102 w 145"/>
                  <a:gd name="T33" fmla="*/ 61 h 154"/>
                  <a:gd name="T34" fmla="*/ 104 w 145"/>
                  <a:gd name="T35" fmla="*/ 64 h 154"/>
                  <a:gd name="T36" fmla="*/ 102 w 145"/>
                  <a:gd name="T37" fmla="*/ 66 h 154"/>
                  <a:gd name="T38" fmla="*/ 102 w 145"/>
                  <a:gd name="T39" fmla="*/ 71 h 154"/>
                  <a:gd name="T40" fmla="*/ 104 w 145"/>
                  <a:gd name="T41" fmla="*/ 71 h 154"/>
                  <a:gd name="T42" fmla="*/ 109 w 145"/>
                  <a:gd name="T43" fmla="*/ 69 h 154"/>
                  <a:gd name="T44" fmla="*/ 114 w 145"/>
                  <a:gd name="T45" fmla="*/ 76 h 154"/>
                  <a:gd name="T46" fmla="*/ 111 w 145"/>
                  <a:gd name="T47" fmla="*/ 80 h 154"/>
                  <a:gd name="T48" fmla="*/ 109 w 145"/>
                  <a:gd name="T49" fmla="*/ 85 h 154"/>
                  <a:gd name="T50" fmla="*/ 116 w 145"/>
                  <a:gd name="T51" fmla="*/ 90 h 154"/>
                  <a:gd name="T52" fmla="*/ 119 w 145"/>
                  <a:gd name="T53" fmla="*/ 90 h 154"/>
                  <a:gd name="T54" fmla="*/ 123 w 145"/>
                  <a:gd name="T55" fmla="*/ 95 h 154"/>
                  <a:gd name="T56" fmla="*/ 123 w 145"/>
                  <a:gd name="T57" fmla="*/ 102 h 154"/>
                  <a:gd name="T58" fmla="*/ 128 w 145"/>
                  <a:gd name="T59" fmla="*/ 104 h 154"/>
                  <a:gd name="T60" fmla="*/ 133 w 145"/>
                  <a:gd name="T61" fmla="*/ 106 h 154"/>
                  <a:gd name="T62" fmla="*/ 140 w 145"/>
                  <a:gd name="T63" fmla="*/ 109 h 154"/>
                  <a:gd name="T64" fmla="*/ 142 w 145"/>
                  <a:gd name="T65" fmla="*/ 113 h 154"/>
                  <a:gd name="T66" fmla="*/ 145 w 145"/>
                  <a:gd name="T67" fmla="*/ 121 h 154"/>
                  <a:gd name="T68" fmla="*/ 142 w 145"/>
                  <a:gd name="T69" fmla="*/ 125 h 154"/>
                  <a:gd name="T70" fmla="*/ 142 w 145"/>
                  <a:gd name="T71" fmla="*/ 135 h 154"/>
                  <a:gd name="T72" fmla="*/ 142 w 145"/>
                  <a:gd name="T73" fmla="*/ 151 h 154"/>
                  <a:gd name="T74" fmla="*/ 137 w 145"/>
                  <a:gd name="T75" fmla="*/ 151 h 154"/>
                  <a:gd name="T76" fmla="*/ 133 w 145"/>
                  <a:gd name="T77" fmla="*/ 154 h 154"/>
                  <a:gd name="T78" fmla="*/ 126 w 145"/>
                  <a:gd name="T79" fmla="*/ 149 h 154"/>
                  <a:gd name="T80" fmla="*/ 123 w 145"/>
                  <a:gd name="T81" fmla="*/ 151 h 154"/>
                  <a:gd name="T82" fmla="*/ 116 w 145"/>
                  <a:gd name="T83" fmla="*/ 144 h 154"/>
                  <a:gd name="T84" fmla="*/ 111 w 145"/>
                  <a:gd name="T85" fmla="*/ 142 h 154"/>
                  <a:gd name="T86" fmla="*/ 100 w 145"/>
                  <a:gd name="T87" fmla="*/ 132 h 154"/>
                  <a:gd name="T88" fmla="*/ 95 w 145"/>
                  <a:gd name="T89" fmla="*/ 125 h 154"/>
                  <a:gd name="T90" fmla="*/ 88 w 145"/>
                  <a:gd name="T91" fmla="*/ 121 h 154"/>
                  <a:gd name="T92" fmla="*/ 76 w 145"/>
                  <a:gd name="T93" fmla="*/ 106 h 154"/>
                  <a:gd name="T94" fmla="*/ 69 w 145"/>
                  <a:gd name="T95" fmla="*/ 87 h 154"/>
                  <a:gd name="T96" fmla="*/ 64 w 145"/>
                  <a:gd name="T97" fmla="*/ 80 h 154"/>
                  <a:gd name="T98" fmla="*/ 57 w 145"/>
                  <a:gd name="T99" fmla="*/ 73 h 154"/>
                  <a:gd name="T100" fmla="*/ 52 w 145"/>
                  <a:gd name="T101" fmla="*/ 71 h 154"/>
                  <a:gd name="T102" fmla="*/ 50 w 145"/>
                  <a:gd name="T103" fmla="*/ 59 h 154"/>
                  <a:gd name="T104" fmla="*/ 45 w 145"/>
                  <a:gd name="T105" fmla="*/ 52 h 154"/>
                  <a:gd name="T106" fmla="*/ 36 w 145"/>
                  <a:gd name="T107" fmla="*/ 45 h 154"/>
                  <a:gd name="T108" fmla="*/ 29 w 145"/>
                  <a:gd name="T109" fmla="*/ 35 h 154"/>
                  <a:gd name="T110" fmla="*/ 24 w 145"/>
                  <a:gd name="T111" fmla="*/ 28 h 154"/>
                  <a:gd name="T112" fmla="*/ 17 w 145"/>
                  <a:gd name="T113" fmla="*/ 26 h 154"/>
                  <a:gd name="T114" fmla="*/ 12 w 145"/>
                  <a:gd name="T115" fmla="*/ 19 h 154"/>
                  <a:gd name="T116" fmla="*/ 3 w 145"/>
                  <a:gd name="T117" fmla="*/ 9 h 154"/>
                  <a:gd name="T118" fmla="*/ 0 w 145"/>
                  <a:gd name="T119" fmla="*/ 0 h 1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5"/>
                  <a:gd name="T181" fmla="*/ 0 h 154"/>
                  <a:gd name="T182" fmla="*/ 145 w 145"/>
                  <a:gd name="T183" fmla="*/ 154 h 15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5" h="154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6" y="9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38" y="17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45" y="24"/>
                    </a:lnTo>
                    <a:lnTo>
                      <a:pt x="48" y="26"/>
                    </a:lnTo>
                    <a:lnTo>
                      <a:pt x="55" y="31"/>
                    </a:lnTo>
                    <a:lnTo>
                      <a:pt x="57" y="31"/>
                    </a:lnTo>
                    <a:lnTo>
                      <a:pt x="60" y="33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7" y="40"/>
                    </a:lnTo>
                    <a:lnTo>
                      <a:pt x="69" y="43"/>
                    </a:lnTo>
                    <a:lnTo>
                      <a:pt x="71" y="47"/>
                    </a:lnTo>
                    <a:lnTo>
                      <a:pt x="74" y="47"/>
                    </a:lnTo>
                    <a:lnTo>
                      <a:pt x="76" y="45"/>
                    </a:lnTo>
                    <a:lnTo>
                      <a:pt x="78" y="45"/>
                    </a:lnTo>
                    <a:lnTo>
                      <a:pt x="78" y="47"/>
                    </a:lnTo>
                    <a:lnTo>
                      <a:pt x="81" y="52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90" y="57"/>
                    </a:lnTo>
                    <a:lnTo>
                      <a:pt x="93" y="59"/>
                    </a:lnTo>
                    <a:lnTo>
                      <a:pt x="93" y="61"/>
                    </a:lnTo>
                    <a:lnTo>
                      <a:pt x="95" y="57"/>
                    </a:lnTo>
                    <a:lnTo>
                      <a:pt x="95" y="59"/>
                    </a:lnTo>
                    <a:lnTo>
                      <a:pt x="97" y="61"/>
                    </a:lnTo>
                    <a:lnTo>
                      <a:pt x="102" y="61"/>
                    </a:lnTo>
                    <a:lnTo>
                      <a:pt x="104" y="61"/>
                    </a:lnTo>
                    <a:lnTo>
                      <a:pt x="104" y="64"/>
                    </a:lnTo>
                    <a:lnTo>
                      <a:pt x="104" y="66"/>
                    </a:lnTo>
                    <a:lnTo>
                      <a:pt x="102" y="66"/>
                    </a:lnTo>
                    <a:lnTo>
                      <a:pt x="104" y="69"/>
                    </a:lnTo>
                    <a:lnTo>
                      <a:pt x="104" y="71"/>
                    </a:lnTo>
                    <a:lnTo>
                      <a:pt x="102" y="71"/>
                    </a:lnTo>
                    <a:lnTo>
                      <a:pt x="100" y="73"/>
                    </a:lnTo>
                    <a:lnTo>
                      <a:pt x="102" y="73"/>
                    </a:lnTo>
                    <a:lnTo>
                      <a:pt x="104" y="71"/>
                    </a:lnTo>
                    <a:lnTo>
                      <a:pt x="107" y="71"/>
                    </a:lnTo>
                    <a:lnTo>
                      <a:pt x="109" y="69"/>
                    </a:lnTo>
                    <a:lnTo>
                      <a:pt x="111" y="71"/>
                    </a:lnTo>
                    <a:lnTo>
                      <a:pt x="114" y="73"/>
                    </a:lnTo>
                    <a:lnTo>
                      <a:pt x="114" y="76"/>
                    </a:lnTo>
                    <a:lnTo>
                      <a:pt x="109" y="78"/>
                    </a:lnTo>
                    <a:lnTo>
                      <a:pt x="111" y="78"/>
                    </a:lnTo>
                    <a:lnTo>
                      <a:pt x="111" y="80"/>
                    </a:lnTo>
                    <a:lnTo>
                      <a:pt x="109" y="83"/>
                    </a:lnTo>
                    <a:lnTo>
                      <a:pt x="109" y="85"/>
                    </a:lnTo>
                    <a:lnTo>
                      <a:pt x="111" y="87"/>
                    </a:lnTo>
                    <a:lnTo>
                      <a:pt x="114" y="87"/>
                    </a:lnTo>
                    <a:lnTo>
                      <a:pt x="116" y="90"/>
                    </a:lnTo>
                    <a:lnTo>
                      <a:pt x="119" y="90"/>
                    </a:lnTo>
                    <a:lnTo>
                      <a:pt x="121" y="90"/>
                    </a:lnTo>
                    <a:lnTo>
                      <a:pt x="123" y="92"/>
                    </a:lnTo>
                    <a:lnTo>
                      <a:pt x="123" y="95"/>
                    </a:lnTo>
                    <a:lnTo>
                      <a:pt x="123" y="97"/>
                    </a:lnTo>
                    <a:lnTo>
                      <a:pt x="123" y="99"/>
                    </a:lnTo>
                    <a:lnTo>
                      <a:pt x="123" y="102"/>
                    </a:lnTo>
                    <a:lnTo>
                      <a:pt x="126" y="102"/>
                    </a:lnTo>
                    <a:lnTo>
                      <a:pt x="128" y="102"/>
                    </a:lnTo>
                    <a:lnTo>
                      <a:pt x="128" y="104"/>
                    </a:lnTo>
                    <a:lnTo>
                      <a:pt x="128" y="106"/>
                    </a:lnTo>
                    <a:lnTo>
                      <a:pt x="130" y="106"/>
                    </a:lnTo>
                    <a:lnTo>
                      <a:pt x="133" y="106"/>
                    </a:lnTo>
                    <a:lnTo>
                      <a:pt x="135" y="106"/>
                    </a:lnTo>
                    <a:lnTo>
                      <a:pt x="135" y="109"/>
                    </a:lnTo>
                    <a:lnTo>
                      <a:pt x="140" y="109"/>
                    </a:lnTo>
                    <a:lnTo>
                      <a:pt x="140" y="111"/>
                    </a:lnTo>
                    <a:lnTo>
                      <a:pt x="142" y="113"/>
                    </a:lnTo>
                    <a:lnTo>
                      <a:pt x="145" y="116"/>
                    </a:lnTo>
                    <a:lnTo>
                      <a:pt x="145" y="118"/>
                    </a:lnTo>
                    <a:lnTo>
                      <a:pt x="145" y="121"/>
                    </a:lnTo>
                    <a:lnTo>
                      <a:pt x="142" y="123"/>
                    </a:lnTo>
                    <a:lnTo>
                      <a:pt x="142" y="125"/>
                    </a:lnTo>
                    <a:lnTo>
                      <a:pt x="142" y="128"/>
                    </a:lnTo>
                    <a:lnTo>
                      <a:pt x="142" y="130"/>
                    </a:lnTo>
                    <a:lnTo>
                      <a:pt x="142" y="135"/>
                    </a:lnTo>
                    <a:lnTo>
                      <a:pt x="142" y="137"/>
                    </a:lnTo>
                    <a:lnTo>
                      <a:pt x="142" y="147"/>
                    </a:lnTo>
                    <a:lnTo>
                      <a:pt x="142" y="151"/>
                    </a:lnTo>
                    <a:lnTo>
                      <a:pt x="140" y="154"/>
                    </a:lnTo>
                    <a:lnTo>
                      <a:pt x="137" y="151"/>
                    </a:lnTo>
                    <a:lnTo>
                      <a:pt x="135" y="149"/>
                    </a:lnTo>
                    <a:lnTo>
                      <a:pt x="135" y="151"/>
                    </a:lnTo>
                    <a:lnTo>
                      <a:pt x="133" y="154"/>
                    </a:lnTo>
                    <a:lnTo>
                      <a:pt x="128" y="149"/>
                    </a:lnTo>
                    <a:lnTo>
                      <a:pt x="126" y="149"/>
                    </a:lnTo>
                    <a:lnTo>
                      <a:pt x="128" y="154"/>
                    </a:lnTo>
                    <a:lnTo>
                      <a:pt x="126" y="154"/>
                    </a:lnTo>
                    <a:lnTo>
                      <a:pt x="123" y="151"/>
                    </a:lnTo>
                    <a:lnTo>
                      <a:pt x="121" y="151"/>
                    </a:lnTo>
                    <a:lnTo>
                      <a:pt x="119" y="147"/>
                    </a:lnTo>
                    <a:lnTo>
                      <a:pt x="116" y="144"/>
                    </a:lnTo>
                    <a:lnTo>
                      <a:pt x="114" y="142"/>
                    </a:lnTo>
                    <a:lnTo>
                      <a:pt x="111" y="142"/>
                    </a:lnTo>
                    <a:lnTo>
                      <a:pt x="107" y="137"/>
                    </a:lnTo>
                    <a:lnTo>
                      <a:pt x="102" y="135"/>
                    </a:lnTo>
                    <a:lnTo>
                      <a:pt x="100" y="132"/>
                    </a:lnTo>
                    <a:lnTo>
                      <a:pt x="97" y="130"/>
                    </a:lnTo>
                    <a:lnTo>
                      <a:pt x="95" y="128"/>
                    </a:lnTo>
                    <a:lnTo>
                      <a:pt x="95" y="125"/>
                    </a:lnTo>
                    <a:lnTo>
                      <a:pt x="93" y="123"/>
                    </a:lnTo>
                    <a:lnTo>
                      <a:pt x="90" y="123"/>
                    </a:lnTo>
                    <a:lnTo>
                      <a:pt x="88" y="121"/>
                    </a:lnTo>
                    <a:lnTo>
                      <a:pt x="83" y="113"/>
                    </a:lnTo>
                    <a:lnTo>
                      <a:pt x="76" y="106"/>
                    </a:lnTo>
                    <a:lnTo>
                      <a:pt x="76" y="102"/>
                    </a:lnTo>
                    <a:lnTo>
                      <a:pt x="69" y="90"/>
                    </a:lnTo>
                    <a:lnTo>
                      <a:pt x="69" y="87"/>
                    </a:lnTo>
                    <a:lnTo>
                      <a:pt x="67" y="85"/>
                    </a:lnTo>
                    <a:lnTo>
                      <a:pt x="67" y="83"/>
                    </a:lnTo>
                    <a:lnTo>
                      <a:pt x="64" y="80"/>
                    </a:lnTo>
                    <a:lnTo>
                      <a:pt x="62" y="80"/>
                    </a:lnTo>
                    <a:lnTo>
                      <a:pt x="60" y="76"/>
                    </a:lnTo>
                    <a:lnTo>
                      <a:pt x="57" y="73"/>
                    </a:lnTo>
                    <a:lnTo>
                      <a:pt x="55" y="73"/>
                    </a:lnTo>
                    <a:lnTo>
                      <a:pt x="52" y="71"/>
                    </a:lnTo>
                    <a:lnTo>
                      <a:pt x="52" y="66"/>
                    </a:lnTo>
                    <a:lnTo>
                      <a:pt x="50" y="61"/>
                    </a:lnTo>
                    <a:lnTo>
                      <a:pt x="50" y="59"/>
                    </a:lnTo>
                    <a:lnTo>
                      <a:pt x="48" y="57"/>
                    </a:lnTo>
                    <a:lnTo>
                      <a:pt x="48" y="54"/>
                    </a:lnTo>
                    <a:lnTo>
                      <a:pt x="45" y="52"/>
                    </a:lnTo>
                    <a:lnTo>
                      <a:pt x="43" y="50"/>
                    </a:lnTo>
                    <a:lnTo>
                      <a:pt x="38" y="47"/>
                    </a:lnTo>
                    <a:lnTo>
                      <a:pt x="36" y="45"/>
                    </a:lnTo>
                    <a:lnTo>
                      <a:pt x="34" y="45"/>
                    </a:lnTo>
                    <a:lnTo>
                      <a:pt x="31" y="38"/>
                    </a:lnTo>
                    <a:lnTo>
                      <a:pt x="29" y="35"/>
                    </a:lnTo>
                    <a:lnTo>
                      <a:pt x="29" y="33"/>
                    </a:lnTo>
                    <a:lnTo>
                      <a:pt x="24" y="28"/>
                    </a:lnTo>
                    <a:lnTo>
                      <a:pt x="22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5" y="24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51" name="Freeform 84"/>
              <p:cNvSpPr>
                <a:spLocks/>
              </p:cNvSpPr>
              <p:nvPr/>
            </p:nvSpPr>
            <p:spPr bwMode="auto">
              <a:xfrm>
                <a:off x="4154" y="2117"/>
                <a:ext cx="145" cy="154"/>
              </a:xfrm>
              <a:custGeom>
                <a:avLst/>
                <a:gdLst>
                  <a:gd name="T0" fmla="*/ 3 w 145"/>
                  <a:gd name="T1" fmla="*/ 0 h 154"/>
                  <a:gd name="T2" fmla="*/ 8 w 145"/>
                  <a:gd name="T3" fmla="*/ 2 h 154"/>
                  <a:gd name="T4" fmla="*/ 15 w 145"/>
                  <a:gd name="T5" fmla="*/ 5 h 154"/>
                  <a:gd name="T6" fmla="*/ 24 w 145"/>
                  <a:gd name="T7" fmla="*/ 5 h 154"/>
                  <a:gd name="T8" fmla="*/ 31 w 145"/>
                  <a:gd name="T9" fmla="*/ 7 h 154"/>
                  <a:gd name="T10" fmla="*/ 36 w 145"/>
                  <a:gd name="T11" fmla="*/ 14 h 154"/>
                  <a:gd name="T12" fmla="*/ 41 w 145"/>
                  <a:gd name="T13" fmla="*/ 19 h 154"/>
                  <a:gd name="T14" fmla="*/ 48 w 145"/>
                  <a:gd name="T15" fmla="*/ 26 h 154"/>
                  <a:gd name="T16" fmla="*/ 60 w 145"/>
                  <a:gd name="T17" fmla="*/ 33 h 154"/>
                  <a:gd name="T18" fmla="*/ 67 w 145"/>
                  <a:gd name="T19" fmla="*/ 40 h 154"/>
                  <a:gd name="T20" fmla="*/ 74 w 145"/>
                  <a:gd name="T21" fmla="*/ 47 h 154"/>
                  <a:gd name="T22" fmla="*/ 76 w 145"/>
                  <a:gd name="T23" fmla="*/ 45 h 154"/>
                  <a:gd name="T24" fmla="*/ 81 w 145"/>
                  <a:gd name="T25" fmla="*/ 52 h 154"/>
                  <a:gd name="T26" fmla="*/ 85 w 145"/>
                  <a:gd name="T27" fmla="*/ 54 h 154"/>
                  <a:gd name="T28" fmla="*/ 93 w 145"/>
                  <a:gd name="T29" fmla="*/ 59 h 154"/>
                  <a:gd name="T30" fmla="*/ 95 w 145"/>
                  <a:gd name="T31" fmla="*/ 59 h 154"/>
                  <a:gd name="T32" fmla="*/ 102 w 145"/>
                  <a:gd name="T33" fmla="*/ 61 h 154"/>
                  <a:gd name="T34" fmla="*/ 104 w 145"/>
                  <a:gd name="T35" fmla="*/ 64 h 154"/>
                  <a:gd name="T36" fmla="*/ 102 w 145"/>
                  <a:gd name="T37" fmla="*/ 66 h 154"/>
                  <a:gd name="T38" fmla="*/ 102 w 145"/>
                  <a:gd name="T39" fmla="*/ 71 h 154"/>
                  <a:gd name="T40" fmla="*/ 104 w 145"/>
                  <a:gd name="T41" fmla="*/ 71 h 154"/>
                  <a:gd name="T42" fmla="*/ 109 w 145"/>
                  <a:gd name="T43" fmla="*/ 69 h 154"/>
                  <a:gd name="T44" fmla="*/ 114 w 145"/>
                  <a:gd name="T45" fmla="*/ 76 h 154"/>
                  <a:gd name="T46" fmla="*/ 111 w 145"/>
                  <a:gd name="T47" fmla="*/ 80 h 154"/>
                  <a:gd name="T48" fmla="*/ 109 w 145"/>
                  <a:gd name="T49" fmla="*/ 85 h 154"/>
                  <a:gd name="T50" fmla="*/ 116 w 145"/>
                  <a:gd name="T51" fmla="*/ 90 h 154"/>
                  <a:gd name="T52" fmla="*/ 119 w 145"/>
                  <a:gd name="T53" fmla="*/ 90 h 154"/>
                  <a:gd name="T54" fmla="*/ 123 w 145"/>
                  <a:gd name="T55" fmla="*/ 95 h 154"/>
                  <a:gd name="T56" fmla="*/ 123 w 145"/>
                  <a:gd name="T57" fmla="*/ 102 h 154"/>
                  <a:gd name="T58" fmla="*/ 128 w 145"/>
                  <a:gd name="T59" fmla="*/ 104 h 154"/>
                  <a:gd name="T60" fmla="*/ 133 w 145"/>
                  <a:gd name="T61" fmla="*/ 106 h 154"/>
                  <a:gd name="T62" fmla="*/ 140 w 145"/>
                  <a:gd name="T63" fmla="*/ 109 h 154"/>
                  <a:gd name="T64" fmla="*/ 142 w 145"/>
                  <a:gd name="T65" fmla="*/ 113 h 154"/>
                  <a:gd name="T66" fmla="*/ 145 w 145"/>
                  <a:gd name="T67" fmla="*/ 121 h 154"/>
                  <a:gd name="T68" fmla="*/ 142 w 145"/>
                  <a:gd name="T69" fmla="*/ 125 h 154"/>
                  <a:gd name="T70" fmla="*/ 142 w 145"/>
                  <a:gd name="T71" fmla="*/ 135 h 154"/>
                  <a:gd name="T72" fmla="*/ 142 w 145"/>
                  <a:gd name="T73" fmla="*/ 151 h 154"/>
                  <a:gd name="T74" fmla="*/ 137 w 145"/>
                  <a:gd name="T75" fmla="*/ 151 h 154"/>
                  <a:gd name="T76" fmla="*/ 133 w 145"/>
                  <a:gd name="T77" fmla="*/ 154 h 154"/>
                  <a:gd name="T78" fmla="*/ 126 w 145"/>
                  <a:gd name="T79" fmla="*/ 149 h 154"/>
                  <a:gd name="T80" fmla="*/ 123 w 145"/>
                  <a:gd name="T81" fmla="*/ 151 h 154"/>
                  <a:gd name="T82" fmla="*/ 116 w 145"/>
                  <a:gd name="T83" fmla="*/ 144 h 154"/>
                  <a:gd name="T84" fmla="*/ 111 w 145"/>
                  <a:gd name="T85" fmla="*/ 142 h 154"/>
                  <a:gd name="T86" fmla="*/ 100 w 145"/>
                  <a:gd name="T87" fmla="*/ 132 h 154"/>
                  <a:gd name="T88" fmla="*/ 95 w 145"/>
                  <a:gd name="T89" fmla="*/ 125 h 154"/>
                  <a:gd name="T90" fmla="*/ 88 w 145"/>
                  <a:gd name="T91" fmla="*/ 121 h 154"/>
                  <a:gd name="T92" fmla="*/ 76 w 145"/>
                  <a:gd name="T93" fmla="*/ 106 h 154"/>
                  <a:gd name="T94" fmla="*/ 69 w 145"/>
                  <a:gd name="T95" fmla="*/ 87 h 154"/>
                  <a:gd name="T96" fmla="*/ 64 w 145"/>
                  <a:gd name="T97" fmla="*/ 80 h 154"/>
                  <a:gd name="T98" fmla="*/ 57 w 145"/>
                  <a:gd name="T99" fmla="*/ 73 h 154"/>
                  <a:gd name="T100" fmla="*/ 52 w 145"/>
                  <a:gd name="T101" fmla="*/ 71 h 154"/>
                  <a:gd name="T102" fmla="*/ 50 w 145"/>
                  <a:gd name="T103" fmla="*/ 59 h 154"/>
                  <a:gd name="T104" fmla="*/ 45 w 145"/>
                  <a:gd name="T105" fmla="*/ 52 h 154"/>
                  <a:gd name="T106" fmla="*/ 36 w 145"/>
                  <a:gd name="T107" fmla="*/ 45 h 154"/>
                  <a:gd name="T108" fmla="*/ 29 w 145"/>
                  <a:gd name="T109" fmla="*/ 35 h 154"/>
                  <a:gd name="T110" fmla="*/ 24 w 145"/>
                  <a:gd name="T111" fmla="*/ 28 h 154"/>
                  <a:gd name="T112" fmla="*/ 17 w 145"/>
                  <a:gd name="T113" fmla="*/ 26 h 154"/>
                  <a:gd name="T114" fmla="*/ 12 w 145"/>
                  <a:gd name="T115" fmla="*/ 19 h 154"/>
                  <a:gd name="T116" fmla="*/ 3 w 145"/>
                  <a:gd name="T117" fmla="*/ 9 h 154"/>
                  <a:gd name="T118" fmla="*/ 0 w 145"/>
                  <a:gd name="T119" fmla="*/ 0 h 1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5"/>
                  <a:gd name="T181" fmla="*/ 0 h 154"/>
                  <a:gd name="T182" fmla="*/ 145 w 145"/>
                  <a:gd name="T183" fmla="*/ 154 h 15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5" h="154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6" y="9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38" y="17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45" y="24"/>
                    </a:lnTo>
                    <a:lnTo>
                      <a:pt x="48" y="26"/>
                    </a:lnTo>
                    <a:lnTo>
                      <a:pt x="55" y="31"/>
                    </a:lnTo>
                    <a:lnTo>
                      <a:pt x="57" y="31"/>
                    </a:lnTo>
                    <a:lnTo>
                      <a:pt x="60" y="33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7" y="40"/>
                    </a:lnTo>
                    <a:lnTo>
                      <a:pt x="69" y="43"/>
                    </a:lnTo>
                    <a:lnTo>
                      <a:pt x="71" y="47"/>
                    </a:lnTo>
                    <a:lnTo>
                      <a:pt x="74" y="47"/>
                    </a:lnTo>
                    <a:lnTo>
                      <a:pt x="76" y="45"/>
                    </a:lnTo>
                    <a:lnTo>
                      <a:pt x="78" y="45"/>
                    </a:lnTo>
                    <a:lnTo>
                      <a:pt x="78" y="47"/>
                    </a:lnTo>
                    <a:lnTo>
                      <a:pt x="81" y="52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90" y="57"/>
                    </a:lnTo>
                    <a:lnTo>
                      <a:pt x="93" y="59"/>
                    </a:lnTo>
                    <a:lnTo>
                      <a:pt x="93" y="61"/>
                    </a:lnTo>
                    <a:lnTo>
                      <a:pt x="95" y="57"/>
                    </a:lnTo>
                    <a:lnTo>
                      <a:pt x="95" y="59"/>
                    </a:lnTo>
                    <a:lnTo>
                      <a:pt x="97" y="61"/>
                    </a:lnTo>
                    <a:lnTo>
                      <a:pt x="102" y="61"/>
                    </a:lnTo>
                    <a:lnTo>
                      <a:pt x="104" y="61"/>
                    </a:lnTo>
                    <a:lnTo>
                      <a:pt x="104" y="64"/>
                    </a:lnTo>
                    <a:lnTo>
                      <a:pt x="104" y="66"/>
                    </a:lnTo>
                    <a:lnTo>
                      <a:pt x="102" y="66"/>
                    </a:lnTo>
                    <a:lnTo>
                      <a:pt x="104" y="69"/>
                    </a:lnTo>
                    <a:lnTo>
                      <a:pt x="104" y="71"/>
                    </a:lnTo>
                    <a:lnTo>
                      <a:pt x="102" y="71"/>
                    </a:lnTo>
                    <a:lnTo>
                      <a:pt x="100" y="73"/>
                    </a:lnTo>
                    <a:lnTo>
                      <a:pt x="102" y="73"/>
                    </a:lnTo>
                    <a:lnTo>
                      <a:pt x="104" y="71"/>
                    </a:lnTo>
                    <a:lnTo>
                      <a:pt x="107" y="71"/>
                    </a:lnTo>
                    <a:lnTo>
                      <a:pt x="109" y="69"/>
                    </a:lnTo>
                    <a:lnTo>
                      <a:pt x="111" y="71"/>
                    </a:lnTo>
                    <a:lnTo>
                      <a:pt x="114" y="73"/>
                    </a:lnTo>
                    <a:lnTo>
                      <a:pt x="114" y="76"/>
                    </a:lnTo>
                    <a:lnTo>
                      <a:pt x="109" y="78"/>
                    </a:lnTo>
                    <a:lnTo>
                      <a:pt x="111" y="78"/>
                    </a:lnTo>
                    <a:lnTo>
                      <a:pt x="111" y="80"/>
                    </a:lnTo>
                    <a:lnTo>
                      <a:pt x="109" y="83"/>
                    </a:lnTo>
                    <a:lnTo>
                      <a:pt x="109" y="85"/>
                    </a:lnTo>
                    <a:lnTo>
                      <a:pt x="111" y="87"/>
                    </a:lnTo>
                    <a:lnTo>
                      <a:pt x="114" y="87"/>
                    </a:lnTo>
                    <a:lnTo>
                      <a:pt x="116" y="90"/>
                    </a:lnTo>
                    <a:lnTo>
                      <a:pt x="119" y="90"/>
                    </a:lnTo>
                    <a:lnTo>
                      <a:pt x="121" y="90"/>
                    </a:lnTo>
                    <a:lnTo>
                      <a:pt x="123" y="92"/>
                    </a:lnTo>
                    <a:lnTo>
                      <a:pt x="123" y="95"/>
                    </a:lnTo>
                    <a:lnTo>
                      <a:pt x="123" y="97"/>
                    </a:lnTo>
                    <a:lnTo>
                      <a:pt x="123" y="99"/>
                    </a:lnTo>
                    <a:lnTo>
                      <a:pt x="123" y="102"/>
                    </a:lnTo>
                    <a:lnTo>
                      <a:pt x="126" y="102"/>
                    </a:lnTo>
                    <a:lnTo>
                      <a:pt x="128" y="102"/>
                    </a:lnTo>
                    <a:lnTo>
                      <a:pt x="128" y="104"/>
                    </a:lnTo>
                    <a:lnTo>
                      <a:pt x="128" y="106"/>
                    </a:lnTo>
                    <a:lnTo>
                      <a:pt x="130" y="106"/>
                    </a:lnTo>
                    <a:lnTo>
                      <a:pt x="133" y="106"/>
                    </a:lnTo>
                    <a:lnTo>
                      <a:pt x="135" y="106"/>
                    </a:lnTo>
                    <a:lnTo>
                      <a:pt x="135" y="109"/>
                    </a:lnTo>
                    <a:lnTo>
                      <a:pt x="140" y="109"/>
                    </a:lnTo>
                    <a:lnTo>
                      <a:pt x="140" y="111"/>
                    </a:lnTo>
                    <a:lnTo>
                      <a:pt x="142" y="113"/>
                    </a:lnTo>
                    <a:lnTo>
                      <a:pt x="145" y="116"/>
                    </a:lnTo>
                    <a:lnTo>
                      <a:pt x="145" y="118"/>
                    </a:lnTo>
                    <a:lnTo>
                      <a:pt x="145" y="121"/>
                    </a:lnTo>
                    <a:lnTo>
                      <a:pt x="142" y="123"/>
                    </a:lnTo>
                    <a:lnTo>
                      <a:pt x="142" y="125"/>
                    </a:lnTo>
                    <a:lnTo>
                      <a:pt x="142" y="128"/>
                    </a:lnTo>
                    <a:lnTo>
                      <a:pt x="142" y="130"/>
                    </a:lnTo>
                    <a:lnTo>
                      <a:pt x="142" y="135"/>
                    </a:lnTo>
                    <a:lnTo>
                      <a:pt x="142" y="137"/>
                    </a:lnTo>
                    <a:lnTo>
                      <a:pt x="142" y="147"/>
                    </a:lnTo>
                    <a:lnTo>
                      <a:pt x="142" y="151"/>
                    </a:lnTo>
                    <a:lnTo>
                      <a:pt x="140" y="154"/>
                    </a:lnTo>
                    <a:lnTo>
                      <a:pt x="137" y="151"/>
                    </a:lnTo>
                    <a:lnTo>
                      <a:pt x="135" y="149"/>
                    </a:lnTo>
                    <a:lnTo>
                      <a:pt x="135" y="151"/>
                    </a:lnTo>
                    <a:lnTo>
                      <a:pt x="133" y="154"/>
                    </a:lnTo>
                    <a:lnTo>
                      <a:pt x="128" y="149"/>
                    </a:lnTo>
                    <a:lnTo>
                      <a:pt x="126" y="149"/>
                    </a:lnTo>
                    <a:lnTo>
                      <a:pt x="128" y="154"/>
                    </a:lnTo>
                    <a:lnTo>
                      <a:pt x="126" y="154"/>
                    </a:lnTo>
                    <a:lnTo>
                      <a:pt x="123" y="151"/>
                    </a:lnTo>
                    <a:lnTo>
                      <a:pt x="121" y="151"/>
                    </a:lnTo>
                    <a:lnTo>
                      <a:pt x="119" y="147"/>
                    </a:lnTo>
                    <a:lnTo>
                      <a:pt x="116" y="144"/>
                    </a:lnTo>
                    <a:lnTo>
                      <a:pt x="114" y="142"/>
                    </a:lnTo>
                    <a:lnTo>
                      <a:pt x="111" y="142"/>
                    </a:lnTo>
                    <a:lnTo>
                      <a:pt x="107" y="137"/>
                    </a:lnTo>
                    <a:lnTo>
                      <a:pt x="102" y="135"/>
                    </a:lnTo>
                    <a:lnTo>
                      <a:pt x="100" y="132"/>
                    </a:lnTo>
                    <a:lnTo>
                      <a:pt x="97" y="130"/>
                    </a:lnTo>
                    <a:lnTo>
                      <a:pt x="95" y="128"/>
                    </a:lnTo>
                    <a:lnTo>
                      <a:pt x="95" y="125"/>
                    </a:lnTo>
                    <a:lnTo>
                      <a:pt x="93" y="123"/>
                    </a:lnTo>
                    <a:lnTo>
                      <a:pt x="90" y="123"/>
                    </a:lnTo>
                    <a:lnTo>
                      <a:pt x="88" y="121"/>
                    </a:lnTo>
                    <a:lnTo>
                      <a:pt x="83" y="113"/>
                    </a:lnTo>
                    <a:lnTo>
                      <a:pt x="76" y="106"/>
                    </a:lnTo>
                    <a:lnTo>
                      <a:pt x="76" y="102"/>
                    </a:lnTo>
                    <a:lnTo>
                      <a:pt x="69" y="90"/>
                    </a:lnTo>
                    <a:lnTo>
                      <a:pt x="69" y="87"/>
                    </a:lnTo>
                    <a:lnTo>
                      <a:pt x="67" y="85"/>
                    </a:lnTo>
                    <a:lnTo>
                      <a:pt x="67" y="83"/>
                    </a:lnTo>
                    <a:lnTo>
                      <a:pt x="64" y="80"/>
                    </a:lnTo>
                    <a:lnTo>
                      <a:pt x="62" y="80"/>
                    </a:lnTo>
                    <a:lnTo>
                      <a:pt x="60" y="76"/>
                    </a:lnTo>
                    <a:lnTo>
                      <a:pt x="57" y="73"/>
                    </a:lnTo>
                    <a:lnTo>
                      <a:pt x="55" y="73"/>
                    </a:lnTo>
                    <a:lnTo>
                      <a:pt x="52" y="71"/>
                    </a:lnTo>
                    <a:lnTo>
                      <a:pt x="52" y="66"/>
                    </a:lnTo>
                    <a:lnTo>
                      <a:pt x="50" y="61"/>
                    </a:lnTo>
                    <a:lnTo>
                      <a:pt x="50" y="59"/>
                    </a:lnTo>
                    <a:lnTo>
                      <a:pt x="48" y="57"/>
                    </a:lnTo>
                    <a:lnTo>
                      <a:pt x="48" y="54"/>
                    </a:lnTo>
                    <a:lnTo>
                      <a:pt x="45" y="52"/>
                    </a:lnTo>
                    <a:lnTo>
                      <a:pt x="43" y="50"/>
                    </a:lnTo>
                    <a:lnTo>
                      <a:pt x="38" y="47"/>
                    </a:lnTo>
                    <a:lnTo>
                      <a:pt x="36" y="45"/>
                    </a:lnTo>
                    <a:lnTo>
                      <a:pt x="34" y="45"/>
                    </a:lnTo>
                    <a:lnTo>
                      <a:pt x="31" y="38"/>
                    </a:lnTo>
                    <a:lnTo>
                      <a:pt x="29" y="35"/>
                    </a:lnTo>
                    <a:lnTo>
                      <a:pt x="29" y="33"/>
                    </a:lnTo>
                    <a:lnTo>
                      <a:pt x="24" y="28"/>
                    </a:lnTo>
                    <a:lnTo>
                      <a:pt x="22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5" y="24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52" name="Freeform 85"/>
              <p:cNvSpPr>
                <a:spLocks/>
              </p:cNvSpPr>
              <p:nvPr/>
            </p:nvSpPr>
            <p:spPr bwMode="auto">
              <a:xfrm>
                <a:off x="4162" y="2155"/>
                <a:ext cx="9" cy="7"/>
              </a:xfrm>
              <a:custGeom>
                <a:avLst/>
                <a:gdLst>
                  <a:gd name="T0" fmla="*/ 0 w 9"/>
                  <a:gd name="T1" fmla="*/ 0 h 7"/>
                  <a:gd name="T2" fmla="*/ 0 w 9"/>
                  <a:gd name="T3" fmla="*/ 0 h 7"/>
                  <a:gd name="T4" fmla="*/ 0 w 9"/>
                  <a:gd name="T5" fmla="*/ 0 h 7"/>
                  <a:gd name="T6" fmla="*/ 7 w 9"/>
                  <a:gd name="T7" fmla="*/ 5 h 7"/>
                  <a:gd name="T8" fmla="*/ 9 w 9"/>
                  <a:gd name="T9" fmla="*/ 7 h 7"/>
                  <a:gd name="T10" fmla="*/ 7 w 9"/>
                  <a:gd name="T11" fmla="*/ 7 h 7"/>
                  <a:gd name="T12" fmla="*/ 7 w 9"/>
                  <a:gd name="T13" fmla="*/ 5 h 7"/>
                  <a:gd name="T14" fmla="*/ 4 w 9"/>
                  <a:gd name="T15" fmla="*/ 5 h 7"/>
                  <a:gd name="T16" fmla="*/ 0 w 9"/>
                  <a:gd name="T17" fmla="*/ 2 h 7"/>
                  <a:gd name="T18" fmla="*/ 0 w 9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7"/>
                  <a:gd name="T32" fmla="*/ 9 w 9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7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53" name="Freeform 86"/>
              <p:cNvSpPr>
                <a:spLocks/>
              </p:cNvSpPr>
              <p:nvPr/>
            </p:nvSpPr>
            <p:spPr bwMode="auto">
              <a:xfrm>
                <a:off x="4162" y="2155"/>
                <a:ext cx="9" cy="7"/>
              </a:xfrm>
              <a:custGeom>
                <a:avLst/>
                <a:gdLst>
                  <a:gd name="T0" fmla="*/ 0 w 9"/>
                  <a:gd name="T1" fmla="*/ 0 h 7"/>
                  <a:gd name="T2" fmla="*/ 0 w 9"/>
                  <a:gd name="T3" fmla="*/ 0 h 7"/>
                  <a:gd name="T4" fmla="*/ 0 w 9"/>
                  <a:gd name="T5" fmla="*/ 0 h 7"/>
                  <a:gd name="T6" fmla="*/ 7 w 9"/>
                  <a:gd name="T7" fmla="*/ 5 h 7"/>
                  <a:gd name="T8" fmla="*/ 9 w 9"/>
                  <a:gd name="T9" fmla="*/ 7 h 7"/>
                  <a:gd name="T10" fmla="*/ 7 w 9"/>
                  <a:gd name="T11" fmla="*/ 7 h 7"/>
                  <a:gd name="T12" fmla="*/ 7 w 9"/>
                  <a:gd name="T13" fmla="*/ 5 h 7"/>
                  <a:gd name="T14" fmla="*/ 4 w 9"/>
                  <a:gd name="T15" fmla="*/ 5 h 7"/>
                  <a:gd name="T16" fmla="*/ 0 w 9"/>
                  <a:gd name="T17" fmla="*/ 2 h 7"/>
                  <a:gd name="T18" fmla="*/ 0 w 9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7"/>
                  <a:gd name="T32" fmla="*/ 9 w 9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7">
                    <a:moveTo>
                      <a:pt x="0" y="0"/>
                    </a:moveTo>
                    <a:lnTo>
                      <a:pt x="0" y="0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54" name="Freeform 87"/>
              <p:cNvSpPr>
                <a:spLocks/>
              </p:cNvSpPr>
              <p:nvPr/>
            </p:nvSpPr>
            <p:spPr bwMode="auto">
              <a:xfrm>
                <a:off x="4180" y="2171"/>
                <a:ext cx="10" cy="15"/>
              </a:xfrm>
              <a:custGeom>
                <a:avLst/>
                <a:gdLst>
                  <a:gd name="T0" fmla="*/ 0 w 10"/>
                  <a:gd name="T1" fmla="*/ 3 h 15"/>
                  <a:gd name="T2" fmla="*/ 0 w 10"/>
                  <a:gd name="T3" fmla="*/ 3 h 15"/>
                  <a:gd name="T4" fmla="*/ 3 w 10"/>
                  <a:gd name="T5" fmla="*/ 0 h 15"/>
                  <a:gd name="T6" fmla="*/ 5 w 10"/>
                  <a:gd name="T7" fmla="*/ 3 h 15"/>
                  <a:gd name="T8" fmla="*/ 5 w 10"/>
                  <a:gd name="T9" fmla="*/ 5 h 15"/>
                  <a:gd name="T10" fmla="*/ 10 w 10"/>
                  <a:gd name="T11" fmla="*/ 7 h 15"/>
                  <a:gd name="T12" fmla="*/ 10 w 10"/>
                  <a:gd name="T13" fmla="*/ 12 h 15"/>
                  <a:gd name="T14" fmla="*/ 10 w 10"/>
                  <a:gd name="T15" fmla="*/ 15 h 15"/>
                  <a:gd name="T16" fmla="*/ 8 w 10"/>
                  <a:gd name="T17" fmla="*/ 15 h 15"/>
                  <a:gd name="T18" fmla="*/ 8 w 10"/>
                  <a:gd name="T19" fmla="*/ 12 h 15"/>
                  <a:gd name="T20" fmla="*/ 5 w 10"/>
                  <a:gd name="T21" fmla="*/ 10 h 15"/>
                  <a:gd name="T22" fmla="*/ 3 w 10"/>
                  <a:gd name="T23" fmla="*/ 7 h 15"/>
                  <a:gd name="T24" fmla="*/ 0 w 10"/>
                  <a:gd name="T25" fmla="*/ 3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15"/>
                  <a:gd name="T41" fmla="*/ 10 w 10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15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10" y="7"/>
                    </a:lnTo>
                    <a:lnTo>
                      <a:pt x="10" y="12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55" name="Freeform 88"/>
              <p:cNvSpPr>
                <a:spLocks/>
              </p:cNvSpPr>
              <p:nvPr/>
            </p:nvSpPr>
            <p:spPr bwMode="auto">
              <a:xfrm>
                <a:off x="4180" y="2171"/>
                <a:ext cx="10" cy="15"/>
              </a:xfrm>
              <a:custGeom>
                <a:avLst/>
                <a:gdLst>
                  <a:gd name="T0" fmla="*/ 0 w 10"/>
                  <a:gd name="T1" fmla="*/ 3 h 15"/>
                  <a:gd name="T2" fmla="*/ 0 w 10"/>
                  <a:gd name="T3" fmla="*/ 3 h 15"/>
                  <a:gd name="T4" fmla="*/ 3 w 10"/>
                  <a:gd name="T5" fmla="*/ 0 h 15"/>
                  <a:gd name="T6" fmla="*/ 5 w 10"/>
                  <a:gd name="T7" fmla="*/ 3 h 15"/>
                  <a:gd name="T8" fmla="*/ 5 w 10"/>
                  <a:gd name="T9" fmla="*/ 5 h 15"/>
                  <a:gd name="T10" fmla="*/ 10 w 10"/>
                  <a:gd name="T11" fmla="*/ 7 h 15"/>
                  <a:gd name="T12" fmla="*/ 10 w 10"/>
                  <a:gd name="T13" fmla="*/ 12 h 15"/>
                  <a:gd name="T14" fmla="*/ 10 w 10"/>
                  <a:gd name="T15" fmla="*/ 15 h 15"/>
                  <a:gd name="T16" fmla="*/ 8 w 10"/>
                  <a:gd name="T17" fmla="*/ 15 h 15"/>
                  <a:gd name="T18" fmla="*/ 8 w 10"/>
                  <a:gd name="T19" fmla="*/ 12 h 15"/>
                  <a:gd name="T20" fmla="*/ 5 w 10"/>
                  <a:gd name="T21" fmla="*/ 10 h 15"/>
                  <a:gd name="T22" fmla="*/ 3 w 10"/>
                  <a:gd name="T23" fmla="*/ 7 h 15"/>
                  <a:gd name="T24" fmla="*/ 0 w 10"/>
                  <a:gd name="T25" fmla="*/ 3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15"/>
                  <a:gd name="T41" fmla="*/ 10 w 10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15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10" y="7"/>
                    </a:lnTo>
                    <a:lnTo>
                      <a:pt x="10" y="12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56" name="Freeform 89"/>
              <p:cNvSpPr>
                <a:spLocks/>
              </p:cNvSpPr>
              <p:nvPr/>
            </p:nvSpPr>
            <p:spPr bwMode="auto">
              <a:xfrm>
                <a:off x="4237" y="2164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2 w 5"/>
                  <a:gd name="T3" fmla="*/ 5 h 5"/>
                  <a:gd name="T4" fmla="*/ 0 w 5"/>
                  <a:gd name="T5" fmla="*/ 5 h 5"/>
                  <a:gd name="T6" fmla="*/ 0 w 5"/>
                  <a:gd name="T7" fmla="*/ 3 h 5"/>
                  <a:gd name="T8" fmla="*/ 0 w 5"/>
                  <a:gd name="T9" fmla="*/ 0 h 5"/>
                  <a:gd name="T10" fmla="*/ 0 w 5"/>
                  <a:gd name="T11" fmla="*/ 0 h 5"/>
                  <a:gd name="T12" fmla="*/ 2 w 5"/>
                  <a:gd name="T13" fmla="*/ 0 h 5"/>
                  <a:gd name="T14" fmla="*/ 2 w 5"/>
                  <a:gd name="T15" fmla="*/ 0 h 5"/>
                  <a:gd name="T16" fmla="*/ 5 w 5"/>
                  <a:gd name="T17" fmla="*/ 3 h 5"/>
                  <a:gd name="T18" fmla="*/ 5 w 5"/>
                  <a:gd name="T19" fmla="*/ 5 h 5"/>
                  <a:gd name="T20" fmla="*/ 5 w 5"/>
                  <a:gd name="T21" fmla="*/ 5 h 5"/>
                  <a:gd name="T22" fmla="*/ 2 w 5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5"/>
                  <a:gd name="T38" fmla="*/ 5 w 5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57" name="Freeform 90"/>
              <p:cNvSpPr>
                <a:spLocks/>
              </p:cNvSpPr>
              <p:nvPr/>
            </p:nvSpPr>
            <p:spPr bwMode="auto">
              <a:xfrm>
                <a:off x="4237" y="2164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2 w 5"/>
                  <a:gd name="T3" fmla="*/ 5 h 5"/>
                  <a:gd name="T4" fmla="*/ 0 w 5"/>
                  <a:gd name="T5" fmla="*/ 5 h 5"/>
                  <a:gd name="T6" fmla="*/ 0 w 5"/>
                  <a:gd name="T7" fmla="*/ 3 h 5"/>
                  <a:gd name="T8" fmla="*/ 0 w 5"/>
                  <a:gd name="T9" fmla="*/ 0 h 5"/>
                  <a:gd name="T10" fmla="*/ 0 w 5"/>
                  <a:gd name="T11" fmla="*/ 0 h 5"/>
                  <a:gd name="T12" fmla="*/ 2 w 5"/>
                  <a:gd name="T13" fmla="*/ 0 h 5"/>
                  <a:gd name="T14" fmla="*/ 2 w 5"/>
                  <a:gd name="T15" fmla="*/ 0 h 5"/>
                  <a:gd name="T16" fmla="*/ 5 w 5"/>
                  <a:gd name="T17" fmla="*/ 3 h 5"/>
                  <a:gd name="T18" fmla="*/ 5 w 5"/>
                  <a:gd name="T19" fmla="*/ 5 h 5"/>
                  <a:gd name="T20" fmla="*/ 5 w 5"/>
                  <a:gd name="T21" fmla="*/ 5 h 5"/>
                  <a:gd name="T22" fmla="*/ 2 w 5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5"/>
                  <a:gd name="T38" fmla="*/ 5 w 5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58" name="Freeform 91"/>
              <p:cNvSpPr>
                <a:spLocks/>
              </p:cNvSpPr>
              <p:nvPr/>
            </p:nvSpPr>
            <p:spPr bwMode="auto">
              <a:xfrm>
                <a:off x="4244" y="2171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3 w 7"/>
                  <a:gd name="T3" fmla="*/ 0 h 5"/>
                  <a:gd name="T4" fmla="*/ 3 w 7"/>
                  <a:gd name="T5" fmla="*/ 0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3 h 5"/>
                  <a:gd name="T12" fmla="*/ 7 w 7"/>
                  <a:gd name="T13" fmla="*/ 5 h 5"/>
                  <a:gd name="T14" fmla="*/ 5 w 7"/>
                  <a:gd name="T15" fmla="*/ 3 h 5"/>
                  <a:gd name="T16" fmla="*/ 3 w 7"/>
                  <a:gd name="T17" fmla="*/ 0 h 5"/>
                  <a:gd name="T18" fmla="*/ 0 w 7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5"/>
                  <a:gd name="T32" fmla="*/ 7 w 7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5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59" name="Freeform 92"/>
              <p:cNvSpPr>
                <a:spLocks/>
              </p:cNvSpPr>
              <p:nvPr/>
            </p:nvSpPr>
            <p:spPr bwMode="auto">
              <a:xfrm>
                <a:off x="4244" y="2171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3 w 7"/>
                  <a:gd name="T3" fmla="*/ 0 h 5"/>
                  <a:gd name="T4" fmla="*/ 3 w 7"/>
                  <a:gd name="T5" fmla="*/ 0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3 h 5"/>
                  <a:gd name="T12" fmla="*/ 7 w 7"/>
                  <a:gd name="T13" fmla="*/ 5 h 5"/>
                  <a:gd name="T14" fmla="*/ 5 w 7"/>
                  <a:gd name="T15" fmla="*/ 3 h 5"/>
                  <a:gd name="T16" fmla="*/ 3 w 7"/>
                  <a:gd name="T17" fmla="*/ 0 h 5"/>
                  <a:gd name="T18" fmla="*/ 0 w 7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5"/>
                  <a:gd name="T32" fmla="*/ 7 w 7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5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60" name="Freeform 93"/>
              <p:cNvSpPr>
                <a:spLocks/>
              </p:cNvSpPr>
              <p:nvPr/>
            </p:nvSpPr>
            <p:spPr bwMode="auto">
              <a:xfrm>
                <a:off x="4199" y="2204"/>
                <a:ext cx="10" cy="12"/>
              </a:xfrm>
              <a:custGeom>
                <a:avLst/>
                <a:gdLst>
                  <a:gd name="T0" fmla="*/ 3 w 10"/>
                  <a:gd name="T1" fmla="*/ 0 h 12"/>
                  <a:gd name="T2" fmla="*/ 5 w 10"/>
                  <a:gd name="T3" fmla="*/ 0 h 12"/>
                  <a:gd name="T4" fmla="*/ 5 w 10"/>
                  <a:gd name="T5" fmla="*/ 3 h 12"/>
                  <a:gd name="T6" fmla="*/ 5 w 10"/>
                  <a:gd name="T7" fmla="*/ 5 h 12"/>
                  <a:gd name="T8" fmla="*/ 7 w 10"/>
                  <a:gd name="T9" fmla="*/ 8 h 12"/>
                  <a:gd name="T10" fmla="*/ 10 w 10"/>
                  <a:gd name="T11" fmla="*/ 10 h 12"/>
                  <a:gd name="T12" fmla="*/ 10 w 10"/>
                  <a:gd name="T13" fmla="*/ 12 h 12"/>
                  <a:gd name="T14" fmla="*/ 7 w 10"/>
                  <a:gd name="T15" fmla="*/ 12 h 12"/>
                  <a:gd name="T16" fmla="*/ 5 w 10"/>
                  <a:gd name="T17" fmla="*/ 12 h 12"/>
                  <a:gd name="T18" fmla="*/ 5 w 10"/>
                  <a:gd name="T19" fmla="*/ 10 h 12"/>
                  <a:gd name="T20" fmla="*/ 3 w 10"/>
                  <a:gd name="T21" fmla="*/ 8 h 12"/>
                  <a:gd name="T22" fmla="*/ 0 w 10"/>
                  <a:gd name="T23" fmla="*/ 5 h 12"/>
                  <a:gd name="T24" fmla="*/ 0 w 10"/>
                  <a:gd name="T25" fmla="*/ 5 h 12"/>
                  <a:gd name="T26" fmla="*/ 0 w 10"/>
                  <a:gd name="T27" fmla="*/ 3 h 12"/>
                  <a:gd name="T28" fmla="*/ 3 w 10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12"/>
                  <a:gd name="T47" fmla="*/ 10 w 10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12">
                    <a:moveTo>
                      <a:pt x="3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7" y="8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61" name="Freeform 94"/>
              <p:cNvSpPr>
                <a:spLocks/>
              </p:cNvSpPr>
              <p:nvPr/>
            </p:nvSpPr>
            <p:spPr bwMode="auto">
              <a:xfrm>
                <a:off x="4199" y="2204"/>
                <a:ext cx="10" cy="12"/>
              </a:xfrm>
              <a:custGeom>
                <a:avLst/>
                <a:gdLst>
                  <a:gd name="T0" fmla="*/ 3 w 10"/>
                  <a:gd name="T1" fmla="*/ 0 h 12"/>
                  <a:gd name="T2" fmla="*/ 5 w 10"/>
                  <a:gd name="T3" fmla="*/ 0 h 12"/>
                  <a:gd name="T4" fmla="*/ 5 w 10"/>
                  <a:gd name="T5" fmla="*/ 3 h 12"/>
                  <a:gd name="T6" fmla="*/ 5 w 10"/>
                  <a:gd name="T7" fmla="*/ 5 h 12"/>
                  <a:gd name="T8" fmla="*/ 7 w 10"/>
                  <a:gd name="T9" fmla="*/ 8 h 12"/>
                  <a:gd name="T10" fmla="*/ 10 w 10"/>
                  <a:gd name="T11" fmla="*/ 10 h 12"/>
                  <a:gd name="T12" fmla="*/ 10 w 10"/>
                  <a:gd name="T13" fmla="*/ 12 h 12"/>
                  <a:gd name="T14" fmla="*/ 7 w 10"/>
                  <a:gd name="T15" fmla="*/ 12 h 12"/>
                  <a:gd name="T16" fmla="*/ 5 w 10"/>
                  <a:gd name="T17" fmla="*/ 12 h 12"/>
                  <a:gd name="T18" fmla="*/ 5 w 10"/>
                  <a:gd name="T19" fmla="*/ 10 h 12"/>
                  <a:gd name="T20" fmla="*/ 3 w 10"/>
                  <a:gd name="T21" fmla="*/ 8 h 12"/>
                  <a:gd name="T22" fmla="*/ 0 w 10"/>
                  <a:gd name="T23" fmla="*/ 5 h 12"/>
                  <a:gd name="T24" fmla="*/ 0 w 10"/>
                  <a:gd name="T25" fmla="*/ 5 h 12"/>
                  <a:gd name="T26" fmla="*/ 0 w 10"/>
                  <a:gd name="T27" fmla="*/ 3 h 12"/>
                  <a:gd name="T28" fmla="*/ 3 w 10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12"/>
                  <a:gd name="T47" fmla="*/ 10 w 10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12">
                    <a:moveTo>
                      <a:pt x="3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7" y="8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62" name="Freeform 95"/>
              <p:cNvSpPr>
                <a:spLocks/>
              </p:cNvSpPr>
              <p:nvPr/>
            </p:nvSpPr>
            <p:spPr bwMode="auto">
              <a:xfrm>
                <a:off x="4275" y="2197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0 w 5"/>
                  <a:gd name="T3" fmla="*/ 3 h 5"/>
                  <a:gd name="T4" fmla="*/ 0 w 5"/>
                  <a:gd name="T5" fmla="*/ 0 h 5"/>
                  <a:gd name="T6" fmla="*/ 2 w 5"/>
                  <a:gd name="T7" fmla="*/ 0 h 5"/>
                  <a:gd name="T8" fmla="*/ 5 w 5"/>
                  <a:gd name="T9" fmla="*/ 3 h 5"/>
                  <a:gd name="T10" fmla="*/ 2 w 5"/>
                  <a:gd name="T11" fmla="*/ 5 h 5"/>
                  <a:gd name="T12" fmla="*/ 2 w 5"/>
                  <a:gd name="T13" fmla="*/ 5 h 5"/>
                  <a:gd name="T14" fmla="*/ 2 w 5"/>
                  <a:gd name="T15" fmla="*/ 3 h 5"/>
                  <a:gd name="T16" fmla="*/ 0 w 5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63" name="Freeform 96"/>
              <p:cNvSpPr>
                <a:spLocks/>
              </p:cNvSpPr>
              <p:nvPr/>
            </p:nvSpPr>
            <p:spPr bwMode="auto">
              <a:xfrm>
                <a:off x="4275" y="2197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0 w 5"/>
                  <a:gd name="T3" fmla="*/ 3 h 5"/>
                  <a:gd name="T4" fmla="*/ 0 w 5"/>
                  <a:gd name="T5" fmla="*/ 0 h 5"/>
                  <a:gd name="T6" fmla="*/ 2 w 5"/>
                  <a:gd name="T7" fmla="*/ 0 h 5"/>
                  <a:gd name="T8" fmla="*/ 5 w 5"/>
                  <a:gd name="T9" fmla="*/ 3 h 5"/>
                  <a:gd name="T10" fmla="*/ 2 w 5"/>
                  <a:gd name="T11" fmla="*/ 5 h 5"/>
                  <a:gd name="T12" fmla="*/ 2 w 5"/>
                  <a:gd name="T13" fmla="*/ 5 h 5"/>
                  <a:gd name="T14" fmla="*/ 2 w 5"/>
                  <a:gd name="T15" fmla="*/ 3 h 5"/>
                  <a:gd name="T16" fmla="*/ 0 w 5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64" name="Freeform 97"/>
              <p:cNvSpPr>
                <a:spLocks/>
              </p:cNvSpPr>
              <p:nvPr/>
            </p:nvSpPr>
            <p:spPr bwMode="auto">
              <a:xfrm>
                <a:off x="4287" y="2214"/>
                <a:ext cx="21" cy="19"/>
              </a:xfrm>
              <a:custGeom>
                <a:avLst/>
                <a:gdLst>
                  <a:gd name="T0" fmla="*/ 0 w 21"/>
                  <a:gd name="T1" fmla="*/ 5 h 19"/>
                  <a:gd name="T2" fmla="*/ 2 w 21"/>
                  <a:gd name="T3" fmla="*/ 0 h 19"/>
                  <a:gd name="T4" fmla="*/ 2 w 21"/>
                  <a:gd name="T5" fmla="*/ 0 h 19"/>
                  <a:gd name="T6" fmla="*/ 4 w 21"/>
                  <a:gd name="T7" fmla="*/ 0 h 19"/>
                  <a:gd name="T8" fmla="*/ 7 w 21"/>
                  <a:gd name="T9" fmla="*/ 0 h 19"/>
                  <a:gd name="T10" fmla="*/ 7 w 21"/>
                  <a:gd name="T11" fmla="*/ 2 h 19"/>
                  <a:gd name="T12" fmla="*/ 7 w 21"/>
                  <a:gd name="T13" fmla="*/ 2 h 19"/>
                  <a:gd name="T14" fmla="*/ 7 w 21"/>
                  <a:gd name="T15" fmla="*/ 2 h 19"/>
                  <a:gd name="T16" fmla="*/ 7 w 21"/>
                  <a:gd name="T17" fmla="*/ 0 h 19"/>
                  <a:gd name="T18" fmla="*/ 9 w 21"/>
                  <a:gd name="T19" fmla="*/ 0 h 19"/>
                  <a:gd name="T20" fmla="*/ 9 w 21"/>
                  <a:gd name="T21" fmla="*/ 0 h 19"/>
                  <a:gd name="T22" fmla="*/ 12 w 21"/>
                  <a:gd name="T23" fmla="*/ 2 h 19"/>
                  <a:gd name="T24" fmla="*/ 12 w 21"/>
                  <a:gd name="T25" fmla="*/ 2 h 19"/>
                  <a:gd name="T26" fmla="*/ 12 w 21"/>
                  <a:gd name="T27" fmla="*/ 7 h 19"/>
                  <a:gd name="T28" fmla="*/ 14 w 21"/>
                  <a:gd name="T29" fmla="*/ 9 h 19"/>
                  <a:gd name="T30" fmla="*/ 14 w 21"/>
                  <a:gd name="T31" fmla="*/ 12 h 19"/>
                  <a:gd name="T32" fmla="*/ 19 w 21"/>
                  <a:gd name="T33" fmla="*/ 12 h 19"/>
                  <a:gd name="T34" fmla="*/ 21 w 21"/>
                  <a:gd name="T35" fmla="*/ 12 h 19"/>
                  <a:gd name="T36" fmla="*/ 19 w 21"/>
                  <a:gd name="T37" fmla="*/ 19 h 19"/>
                  <a:gd name="T38" fmla="*/ 21 w 21"/>
                  <a:gd name="T39" fmla="*/ 19 h 19"/>
                  <a:gd name="T40" fmla="*/ 19 w 21"/>
                  <a:gd name="T41" fmla="*/ 19 h 19"/>
                  <a:gd name="T42" fmla="*/ 16 w 21"/>
                  <a:gd name="T43" fmla="*/ 19 h 19"/>
                  <a:gd name="T44" fmla="*/ 12 w 21"/>
                  <a:gd name="T45" fmla="*/ 16 h 19"/>
                  <a:gd name="T46" fmla="*/ 12 w 21"/>
                  <a:gd name="T47" fmla="*/ 14 h 19"/>
                  <a:gd name="T48" fmla="*/ 9 w 21"/>
                  <a:gd name="T49" fmla="*/ 14 h 19"/>
                  <a:gd name="T50" fmla="*/ 9 w 21"/>
                  <a:gd name="T51" fmla="*/ 12 h 19"/>
                  <a:gd name="T52" fmla="*/ 9 w 21"/>
                  <a:gd name="T53" fmla="*/ 9 h 19"/>
                  <a:gd name="T54" fmla="*/ 7 w 21"/>
                  <a:gd name="T55" fmla="*/ 7 h 19"/>
                  <a:gd name="T56" fmla="*/ 4 w 21"/>
                  <a:gd name="T57" fmla="*/ 7 h 19"/>
                  <a:gd name="T58" fmla="*/ 2 w 21"/>
                  <a:gd name="T59" fmla="*/ 7 h 19"/>
                  <a:gd name="T60" fmla="*/ 0 w 21"/>
                  <a:gd name="T61" fmla="*/ 5 h 19"/>
                  <a:gd name="T62" fmla="*/ 0 w 21"/>
                  <a:gd name="T63" fmla="*/ 5 h 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1"/>
                  <a:gd name="T97" fmla="*/ 0 h 19"/>
                  <a:gd name="T98" fmla="*/ 21 w 21"/>
                  <a:gd name="T99" fmla="*/ 19 h 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1" h="19">
                    <a:moveTo>
                      <a:pt x="0" y="5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2" y="7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65" name="Freeform 98"/>
              <p:cNvSpPr>
                <a:spLocks/>
              </p:cNvSpPr>
              <p:nvPr/>
            </p:nvSpPr>
            <p:spPr bwMode="auto">
              <a:xfrm>
                <a:off x="4287" y="2214"/>
                <a:ext cx="21" cy="19"/>
              </a:xfrm>
              <a:custGeom>
                <a:avLst/>
                <a:gdLst>
                  <a:gd name="T0" fmla="*/ 0 w 21"/>
                  <a:gd name="T1" fmla="*/ 5 h 19"/>
                  <a:gd name="T2" fmla="*/ 2 w 21"/>
                  <a:gd name="T3" fmla="*/ 0 h 19"/>
                  <a:gd name="T4" fmla="*/ 2 w 21"/>
                  <a:gd name="T5" fmla="*/ 0 h 19"/>
                  <a:gd name="T6" fmla="*/ 4 w 21"/>
                  <a:gd name="T7" fmla="*/ 0 h 19"/>
                  <a:gd name="T8" fmla="*/ 7 w 21"/>
                  <a:gd name="T9" fmla="*/ 0 h 19"/>
                  <a:gd name="T10" fmla="*/ 7 w 21"/>
                  <a:gd name="T11" fmla="*/ 2 h 19"/>
                  <a:gd name="T12" fmla="*/ 7 w 21"/>
                  <a:gd name="T13" fmla="*/ 2 h 19"/>
                  <a:gd name="T14" fmla="*/ 7 w 21"/>
                  <a:gd name="T15" fmla="*/ 2 h 19"/>
                  <a:gd name="T16" fmla="*/ 7 w 21"/>
                  <a:gd name="T17" fmla="*/ 0 h 19"/>
                  <a:gd name="T18" fmla="*/ 9 w 21"/>
                  <a:gd name="T19" fmla="*/ 0 h 19"/>
                  <a:gd name="T20" fmla="*/ 9 w 21"/>
                  <a:gd name="T21" fmla="*/ 0 h 19"/>
                  <a:gd name="T22" fmla="*/ 12 w 21"/>
                  <a:gd name="T23" fmla="*/ 2 h 19"/>
                  <a:gd name="T24" fmla="*/ 12 w 21"/>
                  <a:gd name="T25" fmla="*/ 2 h 19"/>
                  <a:gd name="T26" fmla="*/ 12 w 21"/>
                  <a:gd name="T27" fmla="*/ 7 h 19"/>
                  <a:gd name="T28" fmla="*/ 14 w 21"/>
                  <a:gd name="T29" fmla="*/ 9 h 19"/>
                  <a:gd name="T30" fmla="*/ 14 w 21"/>
                  <a:gd name="T31" fmla="*/ 12 h 19"/>
                  <a:gd name="T32" fmla="*/ 19 w 21"/>
                  <a:gd name="T33" fmla="*/ 12 h 19"/>
                  <a:gd name="T34" fmla="*/ 21 w 21"/>
                  <a:gd name="T35" fmla="*/ 12 h 19"/>
                  <a:gd name="T36" fmla="*/ 19 w 21"/>
                  <a:gd name="T37" fmla="*/ 19 h 19"/>
                  <a:gd name="T38" fmla="*/ 21 w 21"/>
                  <a:gd name="T39" fmla="*/ 19 h 19"/>
                  <a:gd name="T40" fmla="*/ 19 w 21"/>
                  <a:gd name="T41" fmla="*/ 19 h 19"/>
                  <a:gd name="T42" fmla="*/ 16 w 21"/>
                  <a:gd name="T43" fmla="*/ 19 h 19"/>
                  <a:gd name="T44" fmla="*/ 12 w 21"/>
                  <a:gd name="T45" fmla="*/ 16 h 19"/>
                  <a:gd name="T46" fmla="*/ 12 w 21"/>
                  <a:gd name="T47" fmla="*/ 14 h 19"/>
                  <a:gd name="T48" fmla="*/ 9 w 21"/>
                  <a:gd name="T49" fmla="*/ 14 h 19"/>
                  <a:gd name="T50" fmla="*/ 9 w 21"/>
                  <a:gd name="T51" fmla="*/ 12 h 19"/>
                  <a:gd name="T52" fmla="*/ 9 w 21"/>
                  <a:gd name="T53" fmla="*/ 9 h 19"/>
                  <a:gd name="T54" fmla="*/ 7 w 21"/>
                  <a:gd name="T55" fmla="*/ 7 h 19"/>
                  <a:gd name="T56" fmla="*/ 4 w 21"/>
                  <a:gd name="T57" fmla="*/ 7 h 19"/>
                  <a:gd name="T58" fmla="*/ 2 w 21"/>
                  <a:gd name="T59" fmla="*/ 7 h 19"/>
                  <a:gd name="T60" fmla="*/ 0 w 21"/>
                  <a:gd name="T61" fmla="*/ 5 h 19"/>
                  <a:gd name="T62" fmla="*/ 0 w 21"/>
                  <a:gd name="T63" fmla="*/ 5 h 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1"/>
                  <a:gd name="T97" fmla="*/ 0 h 19"/>
                  <a:gd name="T98" fmla="*/ 21 w 21"/>
                  <a:gd name="T99" fmla="*/ 19 h 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1" h="19">
                    <a:moveTo>
                      <a:pt x="0" y="5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2" y="7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66" name="Freeform 99"/>
              <p:cNvSpPr>
                <a:spLocks/>
              </p:cNvSpPr>
              <p:nvPr/>
            </p:nvSpPr>
            <p:spPr bwMode="auto">
              <a:xfrm>
                <a:off x="4320" y="2226"/>
                <a:ext cx="7" cy="9"/>
              </a:xfrm>
              <a:custGeom>
                <a:avLst/>
                <a:gdLst>
                  <a:gd name="T0" fmla="*/ 0 w 7"/>
                  <a:gd name="T1" fmla="*/ 2 h 9"/>
                  <a:gd name="T2" fmla="*/ 0 w 7"/>
                  <a:gd name="T3" fmla="*/ 0 h 9"/>
                  <a:gd name="T4" fmla="*/ 5 w 7"/>
                  <a:gd name="T5" fmla="*/ 0 h 9"/>
                  <a:gd name="T6" fmla="*/ 5 w 7"/>
                  <a:gd name="T7" fmla="*/ 2 h 9"/>
                  <a:gd name="T8" fmla="*/ 7 w 7"/>
                  <a:gd name="T9" fmla="*/ 2 h 9"/>
                  <a:gd name="T10" fmla="*/ 7 w 7"/>
                  <a:gd name="T11" fmla="*/ 4 h 9"/>
                  <a:gd name="T12" fmla="*/ 7 w 7"/>
                  <a:gd name="T13" fmla="*/ 7 h 9"/>
                  <a:gd name="T14" fmla="*/ 7 w 7"/>
                  <a:gd name="T15" fmla="*/ 7 h 9"/>
                  <a:gd name="T16" fmla="*/ 7 w 7"/>
                  <a:gd name="T17" fmla="*/ 9 h 9"/>
                  <a:gd name="T18" fmla="*/ 5 w 7"/>
                  <a:gd name="T19" fmla="*/ 9 h 9"/>
                  <a:gd name="T20" fmla="*/ 5 w 7"/>
                  <a:gd name="T21" fmla="*/ 9 h 9"/>
                  <a:gd name="T22" fmla="*/ 2 w 7"/>
                  <a:gd name="T23" fmla="*/ 9 h 9"/>
                  <a:gd name="T24" fmla="*/ 0 w 7"/>
                  <a:gd name="T25" fmla="*/ 9 h 9"/>
                  <a:gd name="T26" fmla="*/ 0 w 7"/>
                  <a:gd name="T27" fmla="*/ 9 h 9"/>
                  <a:gd name="T28" fmla="*/ 0 w 7"/>
                  <a:gd name="T29" fmla="*/ 7 h 9"/>
                  <a:gd name="T30" fmla="*/ 0 w 7"/>
                  <a:gd name="T31" fmla="*/ 4 h 9"/>
                  <a:gd name="T32" fmla="*/ 0 w 7"/>
                  <a:gd name="T33" fmla="*/ 4 h 9"/>
                  <a:gd name="T34" fmla="*/ 0 w 7"/>
                  <a:gd name="T35" fmla="*/ 2 h 9"/>
                  <a:gd name="T36" fmla="*/ 0 w 7"/>
                  <a:gd name="T37" fmla="*/ 2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9"/>
                  <a:gd name="T59" fmla="*/ 7 w 7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9">
                    <a:moveTo>
                      <a:pt x="0" y="2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67" name="Freeform 100"/>
              <p:cNvSpPr>
                <a:spLocks/>
              </p:cNvSpPr>
              <p:nvPr/>
            </p:nvSpPr>
            <p:spPr bwMode="auto">
              <a:xfrm>
                <a:off x="4320" y="2226"/>
                <a:ext cx="7" cy="9"/>
              </a:xfrm>
              <a:custGeom>
                <a:avLst/>
                <a:gdLst>
                  <a:gd name="T0" fmla="*/ 0 w 7"/>
                  <a:gd name="T1" fmla="*/ 2 h 9"/>
                  <a:gd name="T2" fmla="*/ 0 w 7"/>
                  <a:gd name="T3" fmla="*/ 0 h 9"/>
                  <a:gd name="T4" fmla="*/ 5 w 7"/>
                  <a:gd name="T5" fmla="*/ 0 h 9"/>
                  <a:gd name="T6" fmla="*/ 5 w 7"/>
                  <a:gd name="T7" fmla="*/ 2 h 9"/>
                  <a:gd name="T8" fmla="*/ 7 w 7"/>
                  <a:gd name="T9" fmla="*/ 2 h 9"/>
                  <a:gd name="T10" fmla="*/ 7 w 7"/>
                  <a:gd name="T11" fmla="*/ 4 h 9"/>
                  <a:gd name="T12" fmla="*/ 7 w 7"/>
                  <a:gd name="T13" fmla="*/ 7 h 9"/>
                  <a:gd name="T14" fmla="*/ 7 w 7"/>
                  <a:gd name="T15" fmla="*/ 7 h 9"/>
                  <a:gd name="T16" fmla="*/ 7 w 7"/>
                  <a:gd name="T17" fmla="*/ 9 h 9"/>
                  <a:gd name="T18" fmla="*/ 5 w 7"/>
                  <a:gd name="T19" fmla="*/ 9 h 9"/>
                  <a:gd name="T20" fmla="*/ 5 w 7"/>
                  <a:gd name="T21" fmla="*/ 9 h 9"/>
                  <a:gd name="T22" fmla="*/ 2 w 7"/>
                  <a:gd name="T23" fmla="*/ 9 h 9"/>
                  <a:gd name="T24" fmla="*/ 0 w 7"/>
                  <a:gd name="T25" fmla="*/ 9 h 9"/>
                  <a:gd name="T26" fmla="*/ 0 w 7"/>
                  <a:gd name="T27" fmla="*/ 9 h 9"/>
                  <a:gd name="T28" fmla="*/ 0 w 7"/>
                  <a:gd name="T29" fmla="*/ 7 h 9"/>
                  <a:gd name="T30" fmla="*/ 0 w 7"/>
                  <a:gd name="T31" fmla="*/ 4 h 9"/>
                  <a:gd name="T32" fmla="*/ 0 w 7"/>
                  <a:gd name="T33" fmla="*/ 4 h 9"/>
                  <a:gd name="T34" fmla="*/ 0 w 7"/>
                  <a:gd name="T35" fmla="*/ 2 h 9"/>
                  <a:gd name="T36" fmla="*/ 0 w 7"/>
                  <a:gd name="T37" fmla="*/ 2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9"/>
                  <a:gd name="T59" fmla="*/ 7 w 7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9">
                    <a:moveTo>
                      <a:pt x="0" y="2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68" name="Freeform 101"/>
              <p:cNvSpPr>
                <a:spLocks/>
              </p:cNvSpPr>
              <p:nvPr/>
            </p:nvSpPr>
            <p:spPr bwMode="auto">
              <a:xfrm>
                <a:off x="4287" y="2273"/>
                <a:ext cx="125" cy="38"/>
              </a:xfrm>
              <a:custGeom>
                <a:avLst/>
                <a:gdLst>
                  <a:gd name="T0" fmla="*/ 89 w 125"/>
                  <a:gd name="T1" fmla="*/ 31 h 38"/>
                  <a:gd name="T2" fmla="*/ 82 w 125"/>
                  <a:gd name="T3" fmla="*/ 31 h 38"/>
                  <a:gd name="T4" fmla="*/ 80 w 125"/>
                  <a:gd name="T5" fmla="*/ 28 h 38"/>
                  <a:gd name="T6" fmla="*/ 78 w 125"/>
                  <a:gd name="T7" fmla="*/ 31 h 38"/>
                  <a:gd name="T8" fmla="*/ 71 w 125"/>
                  <a:gd name="T9" fmla="*/ 28 h 38"/>
                  <a:gd name="T10" fmla="*/ 66 w 125"/>
                  <a:gd name="T11" fmla="*/ 26 h 38"/>
                  <a:gd name="T12" fmla="*/ 64 w 125"/>
                  <a:gd name="T13" fmla="*/ 24 h 38"/>
                  <a:gd name="T14" fmla="*/ 56 w 125"/>
                  <a:gd name="T15" fmla="*/ 24 h 38"/>
                  <a:gd name="T16" fmla="*/ 52 w 125"/>
                  <a:gd name="T17" fmla="*/ 24 h 38"/>
                  <a:gd name="T18" fmla="*/ 49 w 125"/>
                  <a:gd name="T19" fmla="*/ 24 h 38"/>
                  <a:gd name="T20" fmla="*/ 47 w 125"/>
                  <a:gd name="T21" fmla="*/ 21 h 38"/>
                  <a:gd name="T22" fmla="*/ 45 w 125"/>
                  <a:gd name="T23" fmla="*/ 24 h 38"/>
                  <a:gd name="T24" fmla="*/ 35 w 125"/>
                  <a:gd name="T25" fmla="*/ 21 h 38"/>
                  <a:gd name="T26" fmla="*/ 28 w 125"/>
                  <a:gd name="T27" fmla="*/ 21 h 38"/>
                  <a:gd name="T28" fmla="*/ 21 w 125"/>
                  <a:gd name="T29" fmla="*/ 19 h 38"/>
                  <a:gd name="T30" fmla="*/ 16 w 125"/>
                  <a:gd name="T31" fmla="*/ 17 h 38"/>
                  <a:gd name="T32" fmla="*/ 19 w 125"/>
                  <a:gd name="T33" fmla="*/ 14 h 38"/>
                  <a:gd name="T34" fmla="*/ 16 w 125"/>
                  <a:gd name="T35" fmla="*/ 14 h 38"/>
                  <a:gd name="T36" fmla="*/ 7 w 125"/>
                  <a:gd name="T37" fmla="*/ 12 h 38"/>
                  <a:gd name="T38" fmla="*/ 2 w 125"/>
                  <a:gd name="T39" fmla="*/ 9 h 38"/>
                  <a:gd name="T40" fmla="*/ 2 w 125"/>
                  <a:gd name="T41" fmla="*/ 7 h 38"/>
                  <a:gd name="T42" fmla="*/ 2 w 125"/>
                  <a:gd name="T43" fmla="*/ 9 h 38"/>
                  <a:gd name="T44" fmla="*/ 4 w 125"/>
                  <a:gd name="T45" fmla="*/ 7 h 38"/>
                  <a:gd name="T46" fmla="*/ 7 w 125"/>
                  <a:gd name="T47" fmla="*/ 7 h 38"/>
                  <a:gd name="T48" fmla="*/ 9 w 125"/>
                  <a:gd name="T49" fmla="*/ 2 h 38"/>
                  <a:gd name="T50" fmla="*/ 14 w 125"/>
                  <a:gd name="T51" fmla="*/ 0 h 38"/>
                  <a:gd name="T52" fmla="*/ 26 w 125"/>
                  <a:gd name="T53" fmla="*/ 0 h 38"/>
                  <a:gd name="T54" fmla="*/ 30 w 125"/>
                  <a:gd name="T55" fmla="*/ 0 h 38"/>
                  <a:gd name="T56" fmla="*/ 33 w 125"/>
                  <a:gd name="T57" fmla="*/ 2 h 38"/>
                  <a:gd name="T58" fmla="*/ 38 w 125"/>
                  <a:gd name="T59" fmla="*/ 2 h 38"/>
                  <a:gd name="T60" fmla="*/ 45 w 125"/>
                  <a:gd name="T61" fmla="*/ 7 h 38"/>
                  <a:gd name="T62" fmla="*/ 49 w 125"/>
                  <a:gd name="T63" fmla="*/ 12 h 38"/>
                  <a:gd name="T64" fmla="*/ 56 w 125"/>
                  <a:gd name="T65" fmla="*/ 12 h 38"/>
                  <a:gd name="T66" fmla="*/ 64 w 125"/>
                  <a:gd name="T67" fmla="*/ 12 h 38"/>
                  <a:gd name="T68" fmla="*/ 68 w 125"/>
                  <a:gd name="T69" fmla="*/ 12 h 38"/>
                  <a:gd name="T70" fmla="*/ 73 w 125"/>
                  <a:gd name="T71" fmla="*/ 9 h 38"/>
                  <a:gd name="T72" fmla="*/ 75 w 125"/>
                  <a:gd name="T73" fmla="*/ 5 h 38"/>
                  <a:gd name="T74" fmla="*/ 78 w 125"/>
                  <a:gd name="T75" fmla="*/ 7 h 38"/>
                  <a:gd name="T76" fmla="*/ 82 w 125"/>
                  <a:gd name="T77" fmla="*/ 9 h 38"/>
                  <a:gd name="T78" fmla="*/ 85 w 125"/>
                  <a:gd name="T79" fmla="*/ 9 h 38"/>
                  <a:gd name="T80" fmla="*/ 87 w 125"/>
                  <a:gd name="T81" fmla="*/ 9 h 38"/>
                  <a:gd name="T82" fmla="*/ 92 w 125"/>
                  <a:gd name="T83" fmla="*/ 12 h 38"/>
                  <a:gd name="T84" fmla="*/ 97 w 125"/>
                  <a:gd name="T85" fmla="*/ 12 h 38"/>
                  <a:gd name="T86" fmla="*/ 101 w 125"/>
                  <a:gd name="T87" fmla="*/ 17 h 38"/>
                  <a:gd name="T88" fmla="*/ 104 w 125"/>
                  <a:gd name="T89" fmla="*/ 21 h 38"/>
                  <a:gd name="T90" fmla="*/ 111 w 125"/>
                  <a:gd name="T91" fmla="*/ 24 h 38"/>
                  <a:gd name="T92" fmla="*/ 118 w 125"/>
                  <a:gd name="T93" fmla="*/ 21 h 38"/>
                  <a:gd name="T94" fmla="*/ 123 w 125"/>
                  <a:gd name="T95" fmla="*/ 24 h 38"/>
                  <a:gd name="T96" fmla="*/ 123 w 125"/>
                  <a:gd name="T97" fmla="*/ 33 h 38"/>
                  <a:gd name="T98" fmla="*/ 123 w 125"/>
                  <a:gd name="T99" fmla="*/ 35 h 38"/>
                  <a:gd name="T100" fmla="*/ 123 w 125"/>
                  <a:gd name="T101" fmla="*/ 38 h 38"/>
                  <a:gd name="T102" fmla="*/ 113 w 125"/>
                  <a:gd name="T103" fmla="*/ 33 h 38"/>
                  <a:gd name="T104" fmla="*/ 106 w 125"/>
                  <a:gd name="T105" fmla="*/ 31 h 38"/>
                  <a:gd name="T106" fmla="*/ 97 w 125"/>
                  <a:gd name="T107" fmla="*/ 33 h 38"/>
                  <a:gd name="T108" fmla="*/ 92 w 125"/>
                  <a:gd name="T109" fmla="*/ 31 h 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5"/>
                  <a:gd name="T166" fmla="*/ 0 h 38"/>
                  <a:gd name="T167" fmla="*/ 125 w 125"/>
                  <a:gd name="T168" fmla="*/ 38 h 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5" h="38">
                    <a:moveTo>
                      <a:pt x="92" y="31"/>
                    </a:moveTo>
                    <a:lnTo>
                      <a:pt x="89" y="31"/>
                    </a:lnTo>
                    <a:lnTo>
                      <a:pt x="87" y="31"/>
                    </a:lnTo>
                    <a:lnTo>
                      <a:pt x="82" y="31"/>
                    </a:lnTo>
                    <a:lnTo>
                      <a:pt x="80" y="31"/>
                    </a:lnTo>
                    <a:lnTo>
                      <a:pt x="80" y="28"/>
                    </a:lnTo>
                    <a:lnTo>
                      <a:pt x="80" y="31"/>
                    </a:lnTo>
                    <a:lnTo>
                      <a:pt x="78" y="31"/>
                    </a:lnTo>
                    <a:lnTo>
                      <a:pt x="75" y="28"/>
                    </a:lnTo>
                    <a:lnTo>
                      <a:pt x="71" y="28"/>
                    </a:lnTo>
                    <a:lnTo>
                      <a:pt x="68" y="26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59" y="24"/>
                    </a:lnTo>
                    <a:lnTo>
                      <a:pt x="56" y="24"/>
                    </a:lnTo>
                    <a:lnTo>
                      <a:pt x="54" y="21"/>
                    </a:lnTo>
                    <a:lnTo>
                      <a:pt x="52" y="24"/>
                    </a:lnTo>
                    <a:lnTo>
                      <a:pt x="49" y="24"/>
                    </a:lnTo>
                    <a:lnTo>
                      <a:pt x="49" y="21"/>
                    </a:lnTo>
                    <a:lnTo>
                      <a:pt x="47" y="21"/>
                    </a:lnTo>
                    <a:lnTo>
                      <a:pt x="45" y="24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28" y="21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6" y="17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2" y="12"/>
                    </a:lnTo>
                    <a:lnTo>
                      <a:pt x="7" y="12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8" y="2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5" y="9"/>
                    </a:lnTo>
                    <a:lnTo>
                      <a:pt x="49" y="12"/>
                    </a:lnTo>
                    <a:lnTo>
                      <a:pt x="52" y="12"/>
                    </a:lnTo>
                    <a:lnTo>
                      <a:pt x="56" y="12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1" y="12"/>
                    </a:lnTo>
                    <a:lnTo>
                      <a:pt x="73" y="9"/>
                    </a:lnTo>
                    <a:lnTo>
                      <a:pt x="73" y="7"/>
                    </a:lnTo>
                    <a:lnTo>
                      <a:pt x="75" y="5"/>
                    </a:lnTo>
                    <a:lnTo>
                      <a:pt x="78" y="7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5" y="7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9" y="9"/>
                    </a:lnTo>
                    <a:lnTo>
                      <a:pt x="92" y="12"/>
                    </a:lnTo>
                    <a:lnTo>
                      <a:pt x="94" y="12"/>
                    </a:lnTo>
                    <a:lnTo>
                      <a:pt x="97" y="12"/>
                    </a:lnTo>
                    <a:lnTo>
                      <a:pt x="99" y="17"/>
                    </a:lnTo>
                    <a:lnTo>
                      <a:pt x="101" y="17"/>
                    </a:lnTo>
                    <a:lnTo>
                      <a:pt x="101" y="21"/>
                    </a:lnTo>
                    <a:lnTo>
                      <a:pt x="104" y="21"/>
                    </a:lnTo>
                    <a:lnTo>
                      <a:pt x="106" y="24"/>
                    </a:lnTo>
                    <a:lnTo>
                      <a:pt x="111" y="24"/>
                    </a:lnTo>
                    <a:lnTo>
                      <a:pt x="113" y="24"/>
                    </a:lnTo>
                    <a:lnTo>
                      <a:pt x="118" y="21"/>
                    </a:lnTo>
                    <a:lnTo>
                      <a:pt x="120" y="24"/>
                    </a:lnTo>
                    <a:lnTo>
                      <a:pt x="123" y="24"/>
                    </a:lnTo>
                    <a:lnTo>
                      <a:pt x="123" y="28"/>
                    </a:lnTo>
                    <a:lnTo>
                      <a:pt x="123" y="33"/>
                    </a:lnTo>
                    <a:lnTo>
                      <a:pt x="123" y="35"/>
                    </a:lnTo>
                    <a:lnTo>
                      <a:pt x="125" y="38"/>
                    </a:lnTo>
                    <a:lnTo>
                      <a:pt x="123" y="38"/>
                    </a:lnTo>
                    <a:lnTo>
                      <a:pt x="120" y="35"/>
                    </a:lnTo>
                    <a:lnTo>
                      <a:pt x="113" y="33"/>
                    </a:lnTo>
                    <a:lnTo>
                      <a:pt x="108" y="31"/>
                    </a:lnTo>
                    <a:lnTo>
                      <a:pt x="106" y="31"/>
                    </a:lnTo>
                    <a:lnTo>
                      <a:pt x="99" y="33"/>
                    </a:lnTo>
                    <a:lnTo>
                      <a:pt x="97" y="33"/>
                    </a:lnTo>
                    <a:lnTo>
                      <a:pt x="94" y="31"/>
                    </a:lnTo>
                    <a:lnTo>
                      <a:pt x="92" y="3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69" name="Freeform 102"/>
              <p:cNvSpPr>
                <a:spLocks/>
              </p:cNvSpPr>
              <p:nvPr/>
            </p:nvSpPr>
            <p:spPr bwMode="auto">
              <a:xfrm>
                <a:off x="4287" y="2273"/>
                <a:ext cx="125" cy="38"/>
              </a:xfrm>
              <a:custGeom>
                <a:avLst/>
                <a:gdLst>
                  <a:gd name="T0" fmla="*/ 89 w 125"/>
                  <a:gd name="T1" fmla="*/ 31 h 38"/>
                  <a:gd name="T2" fmla="*/ 82 w 125"/>
                  <a:gd name="T3" fmla="*/ 31 h 38"/>
                  <a:gd name="T4" fmla="*/ 80 w 125"/>
                  <a:gd name="T5" fmla="*/ 28 h 38"/>
                  <a:gd name="T6" fmla="*/ 78 w 125"/>
                  <a:gd name="T7" fmla="*/ 31 h 38"/>
                  <a:gd name="T8" fmla="*/ 71 w 125"/>
                  <a:gd name="T9" fmla="*/ 28 h 38"/>
                  <a:gd name="T10" fmla="*/ 66 w 125"/>
                  <a:gd name="T11" fmla="*/ 26 h 38"/>
                  <a:gd name="T12" fmla="*/ 64 w 125"/>
                  <a:gd name="T13" fmla="*/ 24 h 38"/>
                  <a:gd name="T14" fmla="*/ 56 w 125"/>
                  <a:gd name="T15" fmla="*/ 24 h 38"/>
                  <a:gd name="T16" fmla="*/ 52 w 125"/>
                  <a:gd name="T17" fmla="*/ 24 h 38"/>
                  <a:gd name="T18" fmla="*/ 49 w 125"/>
                  <a:gd name="T19" fmla="*/ 24 h 38"/>
                  <a:gd name="T20" fmla="*/ 47 w 125"/>
                  <a:gd name="T21" fmla="*/ 21 h 38"/>
                  <a:gd name="T22" fmla="*/ 45 w 125"/>
                  <a:gd name="T23" fmla="*/ 24 h 38"/>
                  <a:gd name="T24" fmla="*/ 35 w 125"/>
                  <a:gd name="T25" fmla="*/ 21 h 38"/>
                  <a:gd name="T26" fmla="*/ 28 w 125"/>
                  <a:gd name="T27" fmla="*/ 21 h 38"/>
                  <a:gd name="T28" fmla="*/ 21 w 125"/>
                  <a:gd name="T29" fmla="*/ 19 h 38"/>
                  <a:gd name="T30" fmla="*/ 16 w 125"/>
                  <a:gd name="T31" fmla="*/ 17 h 38"/>
                  <a:gd name="T32" fmla="*/ 19 w 125"/>
                  <a:gd name="T33" fmla="*/ 14 h 38"/>
                  <a:gd name="T34" fmla="*/ 16 w 125"/>
                  <a:gd name="T35" fmla="*/ 14 h 38"/>
                  <a:gd name="T36" fmla="*/ 7 w 125"/>
                  <a:gd name="T37" fmla="*/ 12 h 38"/>
                  <a:gd name="T38" fmla="*/ 2 w 125"/>
                  <a:gd name="T39" fmla="*/ 9 h 38"/>
                  <a:gd name="T40" fmla="*/ 2 w 125"/>
                  <a:gd name="T41" fmla="*/ 7 h 38"/>
                  <a:gd name="T42" fmla="*/ 2 w 125"/>
                  <a:gd name="T43" fmla="*/ 9 h 38"/>
                  <a:gd name="T44" fmla="*/ 4 w 125"/>
                  <a:gd name="T45" fmla="*/ 7 h 38"/>
                  <a:gd name="T46" fmla="*/ 7 w 125"/>
                  <a:gd name="T47" fmla="*/ 7 h 38"/>
                  <a:gd name="T48" fmla="*/ 9 w 125"/>
                  <a:gd name="T49" fmla="*/ 2 h 38"/>
                  <a:gd name="T50" fmla="*/ 14 w 125"/>
                  <a:gd name="T51" fmla="*/ 0 h 38"/>
                  <a:gd name="T52" fmla="*/ 26 w 125"/>
                  <a:gd name="T53" fmla="*/ 0 h 38"/>
                  <a:gd name="T54" fmla="*/ 30 w 125"/>
                  <a:gd name="T55" fmla="*/ 0 h 38"/>
                  <a:gd name="T56" fmla="*/ 33 w 125"/>
                  <a:gd name="T57" fmla="*/ 2 h 38"/>
                  <a:gd name="T58" fmla="*/ 38 w 125"/>
                  <a:gd name="T59" fmla="*/ 2 h 38"/>
                  <a:gd name="T60" fmla="*/ 45 w 125"/>
                  <a:gd name="T61" fmla="*/ 7 h 38"/>
                  <a:gd name="T62" fmla="*/ 49 w 125"/>
                  <a:gd name="T63" fmla="*/ 12 h 38"/>
                  <a:gd name="T64" fmla="*/ 56 w 125"/>
                  <a:gd name="T65" fmla="*/ 12 h 38"/>
                  <a:gd name="T66" fmla="*/ 64 w 125"/>
                  <a:gd name="T67" fmla="*/ 12 h 38"/>
                  <a:gd name="T68" fmla="*/ 68 w 125"/>
                  <a:gd name="T69" fmla="*/ 12 h 38"/>
                  <a:gd name="T70" fmla="*/ 73 w 125"/>
                  <a:gd name="T71" fmla="*/ 9 h 38"/>
                  <a:gd name="T72" fmla="*/ 75 w 125"/>
                  <a:gd name="T73" fmla="*/ 5 h 38"/>
                  <a:gd name="T74" fmla="*/ 78 w 125"/>
                  <a:gd name="T75" fmla="*/ 7 h 38"/>
                  <a:gd name="T76" fmla="*/ 82 w 125"/>
                  <a:gd name="T77" fmla="*/ 9 h 38"/>
                  <a:gd name="T78" fmla="*/ 85 w 125"/>
                  <a:gd name="T79" fmla="*/ 9 h 38"/>
                  <a:gd name="T80" fmla="*/ 87 w 125"/>
                  <a:gd name="T81" fmla="*/ 9 h 38"/>
                  <a:gd name="T82" fmla="*/ 92 w 125"/>
                  <a:gd name="T83" fmla="*/ 12 h 38"/>
                  <a:gd name="T84" fmla="*/ 97 w 125"/>
                  <a:gd name="T85" fmla="*/ 12 h 38"/>
                  <a:gd name="T86" fmla="*/ 101 w 125"/>
                  <a:gd name="T87" fmla="*/ 17 h 38"/>
                  <a:gd name="T88" fmla="*/ 104 w 125"/>
                  <a:gd name="T89" fmla="*/ 21 h 38"/>
                  <a:gd name="T90" fmla="*/ 111 w 125"/>
                  <a:gd name="T91" fmla="*/ 24 h 38"/>
                  <a:gd name="T92" fmla="*/ 118 w 125"/>
                  <a:gd name="T93" fmla="*/ 21 h 38"/>
                  <a:gd name="T94" fmla="*/ 123 w 125"/>
                  <a:gd name="T95" fmla="*/ 24 h 38"/>
                  <a:gd name="T96" fmla="*/ 123 w 125"/>
                  <a:gd name="T97" fmla="*/ 33 h 38"/>
                  <a:gd name="T98" fmla="*/ 123 w 125"/>
                  <a:gd name="T99" fmla="*/ 35 h 38"/>
                  <a:gd name="T100" fmla="*/ 123 w 125"/>
                  <a:gd name="T101" fmla="*/ 38 h 38"/>
                  <a:gd name="T102" fmla="*/ 113 w 125"/>
                  <a:gd name="T103" fmla="*/ 33 h 38"/>
                  <a:gd name="T104" fmla="*/ 106 w 125"/>
                  <a:gd name="T105" fmla="*/ 31 h 38"/>
                  <a:gd name="T106" fmla="*/ 97 w 125"/>
                  <a:gd name="T107" fmla="*/ 33 h 38"/>
                  <a:gd name="T108" fmla="*/ 92 w 125"/>
                  <a:gd name="T109" fmla="*/ 31 h 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5"/>
                  <a:gd name="T166" fmla="*/ 0 h 38"/>
                  <a:gd name="T167" fmla="*/ 125 w 125"/>
                  <a:gd name="T168" fmla="*/ 38 h 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5" h="38">
                    <a:moveTo>
                      <a:pt x="92" y="31"/>
                    </a:moveTo>
                    <a:lnTo>
                      <a:pt x="89" y="31"/>
                    </a:lnTo>
                    <a:lnTo>
                      <a:pt x="87" y="31"/>
                    </a:lnTo>
                    <a:lnTo>
                      <a:pt x="82" y="31"/>
                    </a:lnTo>
                    <a:lnTo>
                      <a:pt x="80" y="31"/>
                    </a:lnTo>
                    <a:lnTo>
                      <a:pt x="80" y="28"/>
                    </a:lnTo>
                    <a:lnTo>
                      <a:pt x="80" y="31"/>
                    </a:lnTo>
                    <a:lnTo>
                      <a:pt x="78" y="31"/>
                    </a:lnTo>
                    <a:lnTo>
                      <a:pt x="75" y="28"/>
                    </a:lnTo>
                    <a:lnTo>
                      <a:pt x="71" y="28"/>
                    </a:lnTo>
                    <a:lnTo>
                      <a:pt x="68" y="26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59" y="24"/>
                    </a:lnTo>
                    <a:lnTo>
                      <a:pt x="56" y="24"/>
                    </a:lnTo>
                    <a:lnTo>
                      <a:pt x="54" y="21"/>
                    </a:lnTo>
                    <a:lnTo>
                      <a:pt x="52" y="24"/>
                    </a:lnTo>
                    <a:lnTo>
                      <a:pt x="49" y="24"/>
                    </a:lnTo>
                    <a:lnTo>
                      <a:pt x="49" y="21"/>
                    </a:lnTo>
                    <a:lnTo>
                      <a:pt x="47" y="21"/>
                    </a:lnTo>
                    <a:lnTo>
                      <a:pt x="45" y="24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28" y="21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6" y="17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2" y="12"/>
                    </a:lnTo>
                    <a:lnTo>
                      <a:pt x="7" y="12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8" y="2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5" y="9"/>
                    </a:lnTo>
                    <a:lnTo>
                      <a:pt x="49" y="12"/>
                    </a:lnTo>
                    <a:lnTo>
                      <a:pt x="52" y="12"/>
                    </a:lnTo>
                    <a:lnTo>
                      <a:pt x="56" y="12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1" y="12"/>
                    </a:lnTo>
                    <a:lnTo>
                      <a:pt x="73" y="9"/>
                    </a:lnTo>
                    <a:lnTo>
                      <a:pt x="73" y="7"/>
                    </a:lnTo>
                    <a:lnTo>
                      <a:pt x="75" y="5"/>
                    </a:lnTo>
                    <a:lnTo>
                      <a:pt x="78" y="7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5" y="7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9" y="9"/>
                    </a:lnTo>
                    <a:lnTo>
                      <a:pt x="92" y="12"/>
                    </a:lnTo>
                    <a:lnTo>
                      <a:pt x="94" y="12"/>
                    </a:lnTo>
                    <a:lnTo>
                      <a:pt x="97" y="12"/>
                    </a:lnTo>
                    <a:lnTo>
                      <a:pt x="99" y="17"/>
                    </a:lnTo>
                    <a:lnTo>
                      <a:pt x="101" y="17"/>
                    </a:lnTo>
                    <a:lnTo>
                      <a:pt x="101" y="21"/>
                    </a:lnTo>
                    <a:lnTo>
                      <a:pt x="104" y="21"/>
                    </a:lnTo>
                    <a:lnTo>
                      <a:pt x="106" y="24"/>
                    </a:lnTo>
                    <a:lnTo>
                      <a:pt x="111" y="24"/>
                    </a:lnTo>
                    <a:lnTo>
                      <a:pt x="113" y="24"/>
                    </a:lnTo>
                    <a:lnTo>
                      <a:pt x="118" y="21"/>
                    </a:lnTo>
                    <a:lnTo>
                      <a:pt x="120" y="24"/>
                    </a:lnTo>
                    <a:lnTo>
                      <a:pt x="123" y="24"/>
                    </a:lnTo>
                    <a:lnTo>
                      <a:pt x="123" y="28"/>
                    </a:lnTo>
                    <a:lnTo>
                      <a:pt x="123" y="33"/>
                    </a:lnTo>
                    <a:lnTo>
                      <a:pt x="123" y="35"/>
                    </a:lnTo>
                    <a:lnTo>
                      <a:pt x="125" y="38"/>
                    </a:lnTo>
                    <a:lnTo>
                      <a:pt x="123" y="38"/>
                    </a:lnTo>
                    <a:lnTo>
                      <a:pt x="120" y="35"/>
                    </a:lnTo>
                    <a:lnTo>
                      <a:pt x="113" y="33"/>
                    </a:lnTo>
                    <a:lnTo>
                      <a:pt x="108" y="31"/>
                    </a:lnTo>
                    <a:lnTo>
                      <a:pt x="106" y="31"/>
                    </a:lnTo>
                    <a:lnTo>
                      <a:pt x="99" y="33"/>
                    </a:lnTo>
                    <a:lnTo>
                      <a:pt x="97" y="33"/>
                    </a:lnTo>
                    <a:lnTo>
                      <a:pt x="94" y="31"/>
                    </a:lnTo>
                    <a:lnTo>
                      <a:pt x="92" y="31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70" name="Freeform 103"/>
              <p:cNvSpPr>
                <a:spLocks/>
              </p:cNvSpPr>
              <p:nvPr/>
            </p:nvSpPr>
            <p:spPr bwMode="auto">
              <a:xfrm>
                <a:off x="4431" y="2238"/>
                <a:ext cx="5" cy="9"/>
              </a:xfrm>
              <a:custGeom>
                <a:avLst/>
                <a:gdLst>
                  <a:gd name="T0" fmla="*/ 2 w 5"/>
                  <a:gd name="T1" fmla="*/ 0 h 9"/>
                  <a:gd name="T2" fmla="*/ 2 w 5"/>
                  <a:gd name="T3" fmla="*/ 0 h 9"/>
                  <a:gd name="T4" fmla="*/ 5 w 5"/>
                  <a:gd name="T5" fmla="*/ 2 h 9"/>
                  <a:gd name="T6" fmla="*/ 5 w 5"/>
                  <a:gd name="T7" fmla="*/ 4 h 9"/>
                  <a:gd name="T8" fmla="*/ 5 w 5"/>
                  <a:gd name="T9" fmla="*/ 7 h 9"/>
                  <a:gd name="T10" fmla="*/ 2 w 5"/>
                  <a:gd name="T11" fmla="*/ 9 h 9"/>
                  <a:gd name="T12" fmla="*/ 2 w 5"/>
                  <a:gd name="T13" fmla="*/ 9 h 9"/>
                  <a:gd name="T14" fmla="*/ 0 w 5"/>
                  <a:gd name="T15" fmla="*/ 4 h 9"/>
                  <a:gd name="T16" fmla="*/ 0 w 5"/>
                  <a:gd name="T17" fmla="*/ 2 h 9"/>
                  <a:gd name="T18" fmla="*/ 2 w 5"/>
                  <a:gd name="T19" fmla="*/ 0 h 9"/>
                  <a:gd name="T20" fmla="*/ 2 w 5"/>
                  <a:gd name="T21" fmla="*/ 0 h 9"/>
                  <a:gd name="T22" fmla="*/ 2 w 5"/>
                  <a:gd name="T23" fmla="*/ 0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9"/>
                  <a:gd name="T38" fmla="*/ 5 w 5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9">
                    <a:moveTo>
                      <a:pt x="2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71" name="Freeform 104"/>
              <p:cNvSpPr>
                <a:spLocks/>
              </p:cNvSpPr>
              <p:nvPr/>
            </p:nvSpPr>
            <p:spPr bwMode="auto">
              <a:xfrm>
                <a:off x="4431" y="2238"/>
                <a:ext cx="5" cy="9"/>
              </a:xfrm>
              <a:custGeom>
                <a:avLst/>
                <a:gdLst>
                  <a:gd name="T0" fmla="*/ 2 w 5"/>
                  <a:gd name="T1" fmla="*/ 0 h 9"/>
                  <a:gd name="T2" fmla="*/ 2 w 5"/>
                  <a:gd name="T3" fmla="*/ 0 h 9"/>
                  <a:gd name="T4" fmla="*/ 5 w 5"/>
                  <a:gd name="T5" fmla="*/ 2 h 9"/>
                  <a:gd name="T6" fmla="*/ 5 w 5"/>
                  <a:gd name="T7" fmla="*/ 4 h 9"/>
                  <a:gd name="T8" fmla="*/ 5 w 5"/>
                  <a:gd name="T9" fmla="*/ 7 h 9"/>
                  <a:gd name="T10" fmla="*/ 2 w 5"/>
                  <a:gd name="T11" fmla="*/ 9 h 9"/>
                  <a:gd name="T12" fmla="*/ 2 w 5"/>
                  <a:gd name="T13" fmla="*/ 9 h 9"/>
                  <a:gd name="T14" fmla="*/ 0 w 5"/>
                  <a:gd name="T15" fmla="*/ 4 h 9"/>
                  <a:gd name="T16" fmla="*/ 0 w 5"/>
                  <a:gd name="T17" fmla="*/ 2 h 9"/>
                  <a:gd name="T18" fmla="*/ 2 w 5"/>
                  <a:gd name="T19" fmla="*/ 0 h 9"/>
                  <a:gd name="T20" fmla="*/ 2 w 5"/>
                  <a:gd name="T21" fmla="*/ 0 h 9"/>
                  <a:gd name="T22" fmla="*/ 2 w 5"/>
                  <a:gd name="T23" fmla="*/ 0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9"/>
                  <a:gd name="T38" fmla="*/ 5 w 5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9">
                    <a:moveTo>
                      <a:pt x="2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72" name="Freeform 105"/>
              <p:cNvSpPr>
                <a:spLocks/>
              </p:cNvSpPr>
              <p:nvPr/>
            </p:nvSpPr>
            <p:spPr bwMode="auto">
              <a:xfrm>
                <a:off x="4561" y="2294"/>
                <a:ext cx="14" cy="7"/>
              </a:xfrm>
              <a:custGeom>
                <a:avLst/>
                <a:gdLst>
                  <a:gd name="T0" fmla="*/ 2 w 14"/>
                  <a:gd name="T1" fmla="*/ 7 h 7"/>
                  <a:gd name="T2" fmla="*/ 0 w 14"/>
                  <a:gd name="T3" fmla="*/ 5 h 7"/>
                  <a:gd name="T4" fmla="*/ 2 w 14"/>
                  <a:gd name="T5" fmla="*/ 3 h 7"/>
                  <a:gd name="T6" fmla="*/ 2 w 14"/>
                  <a:gd name="T7" fmla="*/ 3 h 7"/>
                  <a:gd name="T8" fmla="*/ 7 w 14"/>
                  <a:gd name="T9" fmla="*/ 3 h 7"/>
                  <a:gd name="T10" fmla="*/ 9 w 14"/>
                  <a:gd name="T11" fmla="*/ 3 h 7"/>
                  <a:gd name="T12" fmla="*/ 12 w 14"/>
                  <a:gd name="T13" fmla="*/ 0 h 7"/>
                  <a:gd name="T14" fmla="*/ 12 w 14"/>
                  <a:gd name="T15" fmla="*/ 0 h 7"/>
                  <a:gd name="T16" fmla="*/ 14 w 14"/>
                  <a:gd name="T17" fmla="*/ 3 h 7"/>
                  <a:gd name="T18" fmla="*/ 12 w 14"/>
                  <a:gd name="T19" fmla="*/ 5 h 7"/>
                  <a:gd name="T20" fmla="*/ 9 w 14"/>
                  <a:gd name="T21" fmla="*/ 5 h 7"/>
                  <a:gd name="T22" fmla="*/ 7 w 14"/>
                  <a:gd name="T23" fmla="*/ 5 h 7"/>
                  <a:gd name="T24" fmla="*/ 4 w 14"/>
                  <a:gd name="T25" fmla="*/ 5 h 7"/>
                  <a:gd name="T26" fmla="*/ 2 w 14"/>
                  <a:gd name="T27" fmla="*/ 7 h 7"/>
                  <a:gd name="T28" fmla="*/ 2 w 14"/>
                  <a:gd name="T29" fmla="*/ 7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7"/>
                  <a:gd name="T47" fmla="*/ 14 w 14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7">
                    <a:moveTo>
                      <a:pt x="2" y="7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73" name="Freeform 106"/>
              <p:cNvSpPr>
                <a:spLocks/>
              </p:cNvSpPr>
              <p:nvPr/>
            </p:nvSpPr>
            <p:spPr bwMode="auto">
              <a:xfrm>
                <a:off x="4561" y="2294"/>
                <a:ext cx="14" cy="7"/>
              </a:xfrm>
              <a:custGeom>
                <a:avLst/>
                <a:gdLst>
                  <a:gd name="T0" fmla="*/ 2 w 14"/>
                  <a:gd name="T1" fmla="*/ 7 h 7"/>
                  <a:gd name="T2" fmla="*/ 0 w 14"/>
                  <a:gd name="T3" fmla="*/ 5 h 7"/>
                  <a:gd name="T4" fmla="*/ 2 w 14"/>
                  <a:gd name="T5" fmla="*/ 3 h 7"/>
                  <a:gd name="T6" fmla="*/ 2 w 14"/>
                  <a:gd name="T7" fmla="*/ 3 h 7"/>
                  <a:gd name="T8" fmla="*/ 7 w 14"/>
                  <a:gd name="T9" fmla="*/ 3 h 7"/>
                  <a:gd name="T10" fmla="*/ 9 w 14"/>
                  <a:gd name="T11" fmla="*/ 3 h 7"/>
                  <a:gd name="T12" fmla="*/ 12 w 14"/>
                  <a:gd name="T13" fmla="*/ 0 h 7"/>
                  <a:gd name="T14" fmla="*/ 12 w 14"/>
                  <a:gd name="T15" fmla="*/ 0 h 7"/>
                  <a:gd name="T16" fmla="*/ 14 w 14"/>
                  <a:gd name="T17" fmla="*/ 3 h 7"/>
                  <a:gd name="T18" fmla="*/ 12 w 14"/>
                  <a:gd name="T19" fmla="*/ 5 h 7"/>
                  <a:gd name="T20" fmla="*/ 9 w 14"/>
                  <a:gd name="T21" fmla="*/ 5 h 7"/>
                  <a:gd name="T22" fmla="*/ 7 w 14"/>
                  <a:gd name="T23" fmla="*/ 5 h 7"/>
                  <a:gd name="T24" fmla="*/ 4 w 14"/>
                  <a:gd name="T25" fmla="*/ 5 h 7"/>
                  <a:gd name="T26" fmla="*/ 2 w 14"/>
                  <a:gd name="T27" fmla="*/ 7 h 7"/>
                  <a:gd name="T28" fmla="*/ 2 w 14"/>
                  <a:gd name="T29" fmla="*/ 7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7"/>
                  <a:gd name="T47" fmla="*/ 14 w 14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7">
                    <a:moveTo>
                      <a:pt x="2" y="7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2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74" name="Freeform 107"/>
              <p:cNvSpPr>
                <a:spLocks/>
              </p:cNvSpPr>
              <p:nvPr/>
            </p:nvSpPr>
            <p:spPr bwMode="auto">
              <a:xfrm>
                <a:off x="4523" y="233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2 w 7"/>
                  <a:gd name="T5" fmla="*/ 3 h 5"/>
                  <a:gd name="T6" fmla="*/ 5 w 7"/>
                  <a:gd name="T7" fmla="*/ 0 h 5"/>
                  <a:gd name="T8" fmla="*/ 7 w 7"/>
                  <a:gd name="T9" fmla="*/ 0 h 5"/>
                  <a:gd name="T10" fmla="*/ 7 w 7"/>
                  <a:gd name="T11" fmla="*/ 0 h 5"/>
                  <a:gd name="T12" fmla="*/ 5 w 7"/>
                  <a:gd name="T13" fmla="*/ 3 h 5"/>
                  <a:gd name="T14" fmla="*/ 5 w 7"/>
                  <a:gd name="T15" fmla="*/ 3 h 5"/>
                  <a:gd name="T16" fmla="*/ 2 w 7"/>
                  <a:gd name="T17" fmla="*/ 5 h 5"/>
                  <a:gd name="T18" fmla="*/ 0 w 7"/>
                  <a:gd name="T19" fmla="*/ 5 h 5"/>
                  <a:gd name="T20" fmla="*/ 0 w 7"/>
                  <a:gd name="T21" fmla="*/ 5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5"/>
                  <a:gd name="T35" fmla="*/ 7 w 7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75" name="Freeform 108"/>
              <p:cNvSpPr>
                <a:spLocks/>
              </p:cNvSpPr>
              <p:nvPr/>
            </p:nvSpPr>
            <p:spPr bwMode="auto">
              <a:xfrm>
                <a:off x="4523" y="233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2 w 7"/>
                  <a:gd name="T5" fmla="*/ 3 h 5"/>
                  <a:gd name="T6" fmla="*/ 5 w 7"/>
                  <a:gd name="T7" fmla="*/ 0 h 5"/>
                  <a:gd name="T8" fmla="*/ 7 w 7"/>
                  <a:gd name="T9" fmla="*/ 0 h 5"/>
                  <a:gd name="T10" fmla="*/ 7 w 7"/>
                  <a:gd name="T11" fmla="*/ 0 h 5"/>
                  <a:gd name="T12" fmla="*/ 5 w 7"/>
                  <a:gd name="T13" fmla="*/ 3 h 5"/>
                  <a:gd name="T14" fmla="*/ 5 w 7"/>
                  <a:gd name="T15" fmla="*/ 3 h 5"/>
                  <a:gd name="T16" fmla="*/ 2 w 7"/>
                  <a:gd name="T17" fmla="*/ 5 h 5"/>
                  <a:gd name="T18" fmla="*/ 0 w 7"/>
                  <a:gd name="T19" fmla="*/ 5 h 5"/>
                  <a:gd name="T20" fmla="*/ 0 w 7"/>
                  <a:gd name="T21" fmla="*/ 5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5"/>
                  <a:gd name="T35" fmla="*/ 7 w 7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76" name="Freeform 109"/>
              <p:cNvSpPr>
                <a:spLocks/>
              </p:cNvSpPr>
              <p:nvPr/>
            </p:nvSpPr>
            <p:spPr bwMode="auto">
              <a:xfrm>
                <a:off x="4544" y="2301"/>
                <a:ext cx="7" cy="5"/>
              </a:xfrm>
              <a:custGeom>
                <a:avLst/>
                <a:gdLst>
                  <a:gd name="T0" fmla="*/ 0 w 7"/>
                  <a:gd name="T1" fmla="*/ 3 h 5"/>
                  <a:gd name="T2" fmla="*/ 0 w 7"/>
                  <a:gd name="T3" fmla="*/ 0 h 5"/>
                  <a:gd name="T4" fmla="*/ 3 w 7"/>
                  <a:gd name="T5" fmla="*/ 3 h 5"/>
                  <a:gd name="T6" fmla="*/ 7 w 7"/>
                  <a:gd name="T7" fmla="*/ 0 h 5"/>
                  <a:gd name="T8" fmla="*/ 7 w 7"/>
                  <a:gd name="T9" fmla="*/ 3 h 5"/>
                  <a:gd name="T10" fmla="*/ 7 w 7"/>
                  <a:gd name="T11" fmla="*/ 5 h 5"/>
                  <a:gd name="T12" fmla="*/ 5 w 7"/>
                  <a:gd name="T13" fmla="*/ 5 h 5"/>
                  <a:gd name="T14" fmla="*/ 0 w 7"/>
                  <a:gd name="T15" fmla="*/ 5 h 5"/>
                  <a:gd name="T16" fmla="*/ 0 w 7"/>
                  <a:gd name="T17" fmla="*/ 5 h 5"/>
                  <a:gd name="T18" fmla="*/ 0 w 7"/>
                  <a:gd name="T19" fmla="*/ 3 h 5"/>
                  <a:gd name="T20" fmla="*/ 0 w 7"/>
                  <a:gd name="T21" fmla="*/ 3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5"/>
                  <a:gd name="T35" fmla="*/ 7 w 7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5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77" name="Freeform 110"/>
              <p:cNvSpPr>
                <a:spLocks/>
              </p:cNvSpPr>
              <p:nvPr/>
            </p:nvSpPr>
            <p:spPr bwMode="auto">
              <a:xfrm>
                <a:off x="4544" y="2301"/>
                <a:ext cx="7" cy="5"/>
              </a:xfrm>
              <a:custGeom>
                <a:avLst/>
                <a:gdLst>
                  <a:gd name="T0" fmla="*/ 0 w 7"/>
                  <a:gd name="T1" fmla="*/ 3 h 5"/>
                  <a:gd name="T2" fmla="*/ 0 w 7"/>
                  <a:gd name="T3" fmla="*/ 0 h 5"/>
                  <a:gd name="T4" fmla="*/ 3 w 7"/>
                  <a:gd name="T5" fmla="*/ 3 h 5"/>
                  <a:gd name="T6" fmla="*/ 7 w 7"/>
                  <a:gd name="T7" fmla="*/ 0 h 5"/>
                  <a:gd name="T8" fmla="*/ 7 w 7"/>
                  <a:gd name="T9" fmla="*/ 3 h 5"/>
                  <a:gd name="T10" fmla="*/ 7 w 7"/>
                  <a:gd name="T11" fmla="*/ 5 h 5"/>
                  <a:gd name="T12" fmla="*/ 5 w 7"/>
                  <a:gd name="T13" fmla="*/ 5 h 5"/>
                  <a:gd name="T14" fmla="*/ 0 w 7"/>
                  <a:gd name="T15" fmla="*/ 5 h 5"/>
                  <a:gd name="T16" fmla="*/ 0 w 7"/>
                  <a:gd name="T17" fmla="*/ 5 h 5"/>
                  <a:gd name="T18" fmla="*/ 0 w 7"/>
                  <a:gd name="T19" fmla="*/ 3 h 5"/>
                  <a:gd name="T20" fmla="*/ 0 w 7"/>
                  <a:gd name="T21" fmla="*/ 3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5"/>
                  <a:gd name="T35" fmla="*/ 7 w 7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5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78" name="Freeform 111"/>
              <p:cNvSpPr>
                <a:spLocks/>
              </p:cNvSpPr>
              <p:nvPr/>
            </p:nvSpPr>
            <p:spPr bwMode="auto">
              <a:xfrm>
                <a:off x="4537" y="2304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0 w 5"/>
                  <a:gd name="T3" fmla="*/ 2 h 4"/>
                  <a:gd name="T4" fmla="*/ 2 w 5"/>
                  <a:gd name="T5" fmla="*/ 0 h 4"/>
                  <a:gd name="T6" fmla="*/ 5 w 5"/>
                  <a:gd name="T7" fmla="*/ 0 h 4"/>
                  <a:gd name="T8" fmla="*/ 5 w 5"/>
                  <a:gd name="T9" fmla="*/ 2 h 4"/>
                  <a:gd name="T10" fmla="*/ 2 w 5"/>
                  <a:gd name="T11" fmla="*/ 4 h 4"/>
                  <a:gd name="T12" fmla="*/ 2 w 5"/>
                  <a:gd name="T13" fmla="*/ 2 h 4"/>
                  <a:gd name="T14" fmla="*/ 0 w 5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79" name="Freeform 112"/>
              <p:cNvSpPr>
                <a:spLocks/>
              </p:cNvSpPr>
              <p:nvPr/>
            </p:nvSpPr>
            <p:spPr bwMode="auto">
              <a:xfrm>
                <a:off x="4537" y="2304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0 w 5"/>
                  <a:gd name="T3" fmla="*/ 2 h 4"/>
                  <a:gd name="T4" fmla="*/ 2 w 5"/>
                  <a:gd name="T5" fmla="*/ 0 h 4"/>
                  <a:gd name="T6" fmla="*/ 5 w 5"/>
                  <a:gd name="T7" fmla="*/ 0 h 4"/>
                  <a:gd name="T8" fmla="*/ 5 w 5"/>
                  <a:gd name="T9" fmla="*/ 2 h 4"/>
                  <a:gd name="T10" fmla="*/ 2 w 5"/>
                  <a:gd name="T11" fmla="*/ 4 h 4"/>
                  <a:gd name="T12" fmla="*/ 2 w 5"/>
                  <a:gd name="T13" fmla="*/ 2 h 4"/>
                  <a:gd name="T14" fmla="*/ 0 w 5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80" name="Freeform 113"/>
              <p:cNvSpPr>
                <a:spLocks/>
              </p:cNvSpPr>
              <p:nvPr/>
            </p:nvSpPr>
            <p:spPr bwMode="auto">
              <a:xfrm>
                <a:off x="4528" y="2301"/>
                <a:ext cx="7" cy="7"/>
              </a:xfrm>
              <a:custGeom>
                <a:avLst/>
                <a:gdLst>
                  <a:gd name="T0" fmla="*/ 0 w 7"/>
                  <a:gd name="T1" fmla="*/ 5 h 7"/>
                  <a:gd name="T2" fmla="*/ 2 w 7"/>
                  <a:gd name="T3" fmla="*/ 3 h 7"/>
                  <a:gd name="T4" fmla="*/ 2 w 7"/>
                  <a:gd name="T5" fmla="*/ 3 h 7"/>
                  <a:gd name="T6" fmla="*/ 2 w 7"/>
                  <a:gd name="T7" fmla="*/ 3 h 7"/>
                  <a:gd name="T8" fmla="*/ 4 w 7"/>
                  <a:gd name="T9" fmla="*/ 3 h 7"/>
                  <a:gd name="T10" fmla="*/ 4 w 7"/>
                  <a:gd name="T11" fmla="*/ 3 h 7"/>
                  <a:gd name="T12" fmla="*/ 7 w 7"/>
                  <a:gd name="T13" fmla="*/ 0 h 7"/>
                  <a:gd name="T14" fmla="*/ 7 w 7"/>
                  <a:gd name="T15" fmla="*/ 3 h 7"/>
                  <a:gd name="T16" fmla="*/ 4 w 7"/>
                  <a:gd name="T17" fmla="*/ 5 h 7"/>
                  <a:gd name="T18" fmla="*/ 4 w 7"/>
                  <a:gd name="T19" fmla="*/ 5 h 7"/>
                  <a:gd name="T20" fmla="*/ 2 w 7"/>
                  <a:gd name="T21" fmla="*/ 7 h 7"/>
                  <a:gd name="T22" fmla="*/ 2 w 7"/>
                  <a:gd name="T23" fmla="*/ 7 h 7"/>
                  <a:gd name="T24" fmla="*/ 0 w 7"/>
                  <a:gd name="T25" fmla="*/ 5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7"/>
                  <a:gd name="T41" fmla="*/ 7 w 7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7">
                    <a:moveTo>
                      <a:pt x="0" y="5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81" name="Freeform 114"/>
              <p:cNvSpPr>
                <a:spLocks/>
              </p:cNvSpPr>
              <p:nvPr/>
            </p:nvSpPr>
            <p:spPr bwMode="auto">
              <a:xfrm>
                <a:off x="4528" y="2301"/>
                <a:ext cx="7" cy="7"/>
              </a:xfrm>
              <a:custGeom>
                <a:avLst/>
                <a:gdLst>
                  <a:gd name="T0" fmla="*/ 0 w 7"/>
                  <a:gd name="T1" fmla="*/ 5 h 7"/>
                  <a:gd name="T2" fmla="*/ 2 w 7"/>
                  <a:gd name="T3" fmla="*/ 3 h 7"/>
                  <a:gd name="T4" fmla="*/ 2 w 7"/>
                  <a:gd name="T5" fmla="*/ 3 h 7"/>
                  <a:gd name="T6" fmla="*/ 2 w 7"/>
                  <a:gd name="T7" fmla="*/ 3 h 7"/>
                  <a:gd name="T8" fmla="*/ 4 w 7"/>
                  <a:gd name="T9" fmla="*/ 3 h 7"/>
                  <a:gd name="T10" fmla="*/ 4 w 7"/>
                  <a:gd name="T11" fmla="*/ 3 h 7"/>
                  <a:gd name="T12" fmla="*/ 7 w 7"/>
                  <a:gd name="T13" fmla="*/ 0 h 7"/>
                  <a:gd name="T14" fmla="*/ 7 w 7"/>
                  <a:gd name="T15" fmla="*/ 3 h 7"/>
                  <a:gd name="T16" fmla="*/ 4 w 7"/>
                  <a:gd name="T17" fmla="*/ 5 h 7"/>
                  <a:gd name="T18" fmla="*/ 4 w 7"/>
                  <a:gd name="T19" fmla="*/ 5 h 7"/>
                  <a:gd name="T20" fmla="*/ 2 w 7"/>
                  <a:gd name="T21" fmla="*/ 7 h 7"/>
                  <a:gd name="T22" fmla="*/ 2 w 7"/>
                  <a:gd name="T23" fmla="*/ 7 h 7"/>
                  <a:gd name="T24" fmla="*/ 0 w 7"/>
                  <a:gd name="T25" fmla="*/ 5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7"/>
                  <a:gd name="T41" fmla="*/ 7 w 7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7">
                    <a:moveTo>
                      <a:pt x="0" y="5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82" name="Freeform 115"/>
              <p:cNvSpPr>
                <a:spLocks/>
              </p:cNvSpPr>
              <p:nvPr/>
            </p:nvSpPr>
            <p:spPr bwMode="auto">
              <a:xfrm>
                <a:off x="4483" y="2301"/>
                <a:ext cx="40" cy="12"/>
              </a:xfrm>
              <a:custGeom>
                <a:avLst/>
                <a:gdLst>
                  <a:gd name="T0" fmla="*/ 0 w 40"/>
                  <a:gd name="T1" fmla="*/ 5 h 12"/>
                  <a:gd name="T2" fmla="*/ 2 w 40"/>
                  <a:gd name="T3" fmla="*/ 5 h 12"/>
                  <a:gd name="T4" fmla="*/ 2 w 40"/>
                  <a:gd name="T5" fmla="*/ 5 h 12"/>
                  <a:gd name="T6" fmla="*/ 7 w 40"/>
                  <a:gd name="T7" fmla="*/ 3 h 12"/>
                  <a:gd name="T8" fmla="*/ 9 w 40"/>
                  <a:gd name="T9" fmla="*/ 3 h 12"/>
                  <a:gd name="T10" fmla="*/ 12 w 40"/>
                  <a:gd name="T11" fmla="*/ 3 h 12"/>
                  <a:gd name="T12" fmla="*/ 14 w 40"/>
                  <a:gd name="T13" fmla="*/ 3 h 12"/>
                  <a:gd name="T14" fmla="*/ 16 w 40"/>
                  <a:gd name="T15" fmla="*/ 3 h 12"/>
                  <a:gd name="T16" fmla="*/ 16 w 40"/>
                  <a:gd name="T17" fmla="*/ 5 h 12"/>
                  <a:gd name="T18" fmla="*/ 21 w 40"/>
                  <a:gd name="T19" fmla="*/ 7 h 12"/>
                  <a:gd name="T20" fmla="*/ 23 w 40"/>
                  <a:gd name="T21" fmla="*/ 5 h 12"/>
                  <a:gd name="T22" fmla="*/ 28 w 40"/>
                  <a:gd name="T23" fmla="*/ 5 h 12"/>
                  <a:gd name="T24" fmla="*/ 28 w 40"/>
                  <a:gd name="T25" fmla="*/ 5 h 12"/>
                  <a:gd name="T26" fmla="*/ 31 w 40"/>
                  <a:gd name="T27" fmla="*/ 7 h 12"/>
                  <a:gd name="T28" fmla="*/ 33 w 40"/>
                  <a:gd name="T29" fmla="*/ 7 h 12"/>
                  <a:gd name="T30" fmla="*/ 35 w 40"/>
                  <a:gd name="T31" fmla="*/ 7 h 12"/>
                  <a:gd name="T32" fmla="*/ 35 w 40"/>
                  <a:gd name="T33" fmla="*/ 5 h 12"/>
                  <a:gd name="T34" fmla="*/ 38 w 40"/>
                  <a:gd name="T35" fmla="*/ 5 h 12"/>
                  <a:gd name="T36" fmla="*/ 38 w 40"/>
                  <a:gd name="T37" fmla="*/ 3 h 12"/>
                  <a:gd name="T38" fmla="*/ 40 w 40"/>
                  <a:gd name="T39" fmla="*/ 3 h 12"/>
                  <a:gd name="T40" fmla="*/ 40 w 40"/>
                  <a:gd name="T41" fmla="*/ 3 h 12"/>
                  <a:gd name="T42" fmla="*/ 40 w 40"/>
                  <a:gd name="T43" fmla="*/ 3 h 12"/>
                  <a:gd name="T44" fmla="*/ 40 w 40"/>
                  <a:gd name="T45" fmla="*/ 0 h 12"/>
                  <a:gd name="T46" fmla="*/ 40 w 40"/>
                  <a:gd name="T47" fmla="*/ 0 h 12"/>
                  <a:gd name="T48" fmla="*/ 40 w 40"/>
                  <a:gd name="T49" fmla="*/ 3 h 12"/>
                  <a:gd name="T50" fmla="*/ 40 w 40"/>
                  <a:gd name="T51" fmla="*/ 5 h 12"/>
                  <a:gd name="T52" fmla="*/ 38 w 40"/>
                  <a:gd name="T53" fmla="*/ 7 h 12"/>
                  <a:gd name="T54" fmla="*/ 35 w 40"/>
                  <a:gd name="T55" fmla="*/ 7 h 12"/>
                  <a:gd name="T56" fmla="*/ 33 w 40"/>
                  <a:gd name="T57" fmla="*/ 10 h 12"/>
                  <a:gd name="T58" fmla="*/ 31 w 40"/>
                  <a:gd name="T59" fmla="*/ 10 h 12"/>
                  <a:gd name="T60" fmla="*/ 28 w 40"/>
                  <a:gd name="T61" fmla="*/ 10 h 12"/>
                  <a:gd name="T62" fmla="*/ 23 w 40"/>
                  <a:gd name="T63" fmla="*/ 10 h 12"/>
                  <a:gd name="T64" fmla="*/ 21 w 40"/>
                  <a:gd name="T65" fmla="*/ 10 h 12"/>
                  <a:gd name="T66" fmla="*/ 19 w 40"/>
                  <a:gd name="T67" fmla="*/ 12 h 12"/>
                  <a:gd name="T68" fmla="*/ 16 w 40"/>
                  <a:gd name="T69" fmla="*/ 12 h 12"/>
                  <a:gd name="T70" fmla="*/ 14 w 40"/>
                  <a:gd name="T71" fmla="*/ 10 h 12"/>
                  <a:gd name="T72" fmla="*/ 9 w 40"/>
                  <a:gd name="T73" fmla="*/ 10 h 12"/>
                  <a:gd name="T74" fmla="*/ 2 w 40"/>
                  <a:gd name="T75" fmla="*/ 10 h 12"/>
                  <a:gd name="T76" fmla="*/ 0 w 40"/>
                  <a:gd name="T77" fmla="*/ 10 h 12"/>
                  <a:gd name="T78" fmla="*/ 0 w 40"/>
                  <a:gd name="T79" fmla="*/ 10 h 12"/>
                  <a:gd name="T80" fmla="*/ 0 w 40"/>
                  <a:gd name="T81" fmla="*/ 7 h 12"/>
                  <a:gd name="T82" fmla="*/ 0 w 40"/>
                  <a:gd name="T83" fmla="*/ 5 h 12"/>
                  <a:gd name="T84" fmla="*/ 0 w 40"/>
                  <a:gd name="T85" fmla="*/ 5 h 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0"/>
                  <a:gd name="T130" fmla="*/ 0 h 12"/>
                  <a:gd name="T131" fmla="*/ 40 w 40"/>
                  <a:gd name="T132" fmla="*/ 12 h 1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0" h="12">
                    <a:moveTo>
                      <a:pt x="0" y="5"/>
                    </a:moveTo>
                    <a:lnTo>
                      <a:pt x="2" y="5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28" y="10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19" y="12"/>
                    </a:lnTo>
                    <a:lnTo>
                      <a:pt x="16" y="12"/>
                    </a:lnTo>
                    <a:lnTo>
                      <a:pt x="14" y="10"/>
                    </a:lnTo>
                    <a:lnTo>
                      <a:pt x="9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83" name="Freeform 116"/>
              <p:cNvSpPr>
                <a:spLocks/>
              </p:cNvSpPr>
              <p:nvPr/>
            </p:nvSpPr>
            <p:spPr bwMode="auto">
              <a:xfrm>
                <a:off x="4483" y="2301"/>
                <a:ext cx="40" cy="12"/>
              </a:xfrm>
              <a:custGeom>
                <a:avLst/>
                <a:gdLst>
                  <a:gd name="T0" fmla="*/ 0 w 40"/>
                  <a:gd name="T1" fmla="*/ 5 h 12"/>
                  <a:gd name="T2" fmla="*/ 2 w 40"/>
                  <a:gd name="T3" fmla="*/ 5 h 12"/>
                  <a:gd name="T4" fmla="*/ 2 w 40"/>
                  <a:gd name="T5" fmla="*/ 5 h 12"/>
                  <a:gd name="T6" fmla="*/ 7 w 40"/>
                  <a:gd name="T7" fmla="*/ 3 h 12"/>
                  <a:gd name="T8" fmla="*/ 9 w 40"/>
                  <a:gd name="T9" fmla="*/ 3 h 12"/>
                  <a:gd name="T10" fmla="*/ 12 w 40"/>
                  <a:gd name="T11" fmla="*/ 3 h 12"/>
                  <a:gd name="T12" fmla="*/ 14 w 40"/>
                  <a:gd name="T13" fmla="*/ 3 h 12"/>
                  <a:gd name="T14" fmla="*/ 16 w 40"/>
                  <a:gd name="T15" fmla="*/ 3 h 12"/>
                  <a:gd name="T16" fmla="*/ 16 w 40"/>
                  <a:gd name="T17" fmla="*/ 5 h 12"/>
                  <a:gd name="T18" fmla="*/ 21 w 40"/>
                  <a:gd name="T19" fmla="*/ 7 h 12"/>
                  <a:gd name="T20" fmla="*/ 23 w 40"/>
                  <a:gd name="T21" fmla="*/ 5 h 12"/>
                  <a:gd name="T22" fmla="*/ 28 w 40"/>
                  <a:gd name="T23" fmla="*/ 5 h 12"/>
                  <a:gd name="T24" fmla="*/ 28 w 40"/>
                  <a:gd name="T25" fmla="*/ 5 h 12"/>
                  <a:gd name="T26" fmla="*/ 31 w 40"/>
                  <a:gd name="T27" fmla="*/ 7 h 12"/>
                  <a:gd name="T28" fmla="*/ 33 w 40"/>
                  <a:gd name="T29" fmla="*/ 7 h 12"/>
                  <a:gd name="T30" fmla="*/ 35 w 40"/>
                  <a:gd name="T31" fmla="*/ 7 h 12"/>
                  <a:gd name="T32" fmla="*/ 35 w 40"/>
                  <a:gd name="T33" fmla="*/ 5 h 12"/>
                  <a:gd name="T34" fmla="*/ 38 w 40"/>
                  <a:gd name="T35" fmla="*/ 5 h 12"/>
                  <a:gd name="T36" fmla="*/ 38 w 40"/>
                  <a:gd name="T37" fmla="*/ 3 h 12"/>
                  <a:gd name="T38" fmla="*/ 40 w 40"/>
                  <a:gd name="T39" fmla="*/ 3 h 12"/>
                  <a:gd name="T40" fmla="*/ 40 w 40"/>
                  <a:gd name="T41" fmla="*/ 3 h 12"/>
                  <a:gd name="T42" fmla="*/ 40 w 40"/>
                  <a:gd name="T43" fmla="*/ 3 h 12"/>
                  <a:gd name="T44" fmla="*/ 40 w 40"/>
                  <a:gd name="T45" fmla="*/ 0 h 12"/>
                  <a:gd name="T46" fmla="*/ 40 w 40"/>
                  <a:gd name="T47" fmla="*/ 0 h 12"/>
                  <a:gd name="T48" fmla="*/ 40 w 40"/>
                  <a:gd name="T49" fmla="*/ 3 h 12"/>
                  <a:gd name="T50" fmla="*/ 40 w 40"/>
                  <a:gd name="T51" fmla="*/ 5 h 12"/>
                  <a:gd name="T52" fmla="*/ 38 w 40"/>
                  <a:gd name="T53" fmla="*/ 7 h 12"/>
                  <a:gd name="T54" fmla="*/ 35 w 40"/>
                  <a:gd name="T55" fmla="*/ 7 h 12"/>
                  <a:gd name="T56" fmla="*/ 33 w 40"/>
                  <a:gd name="T57" fmla="*/ 10 h 12"/>
                  <a:gd name="T58" fmla="*/ 31 w 40"/>
                  <a:gd name="T59" fmla="*/ 10 h 12"/>
                  <a:gd name="T60" fmla="*/ 28 w 40"/>
                  <a:gd name="T61" fmla="*/ 10 h 12"/>
                  <a:gd name="T62" fmla="*/ 23 w 40"/>
                  <a:gd name="T63" fmla="*/ 10 h 12"/>
                  <a:gd name="T64" fmla="*/ 21 w 40"/>
                  <a:gd name="T65" fmla="*/ 10 h 12"/>
                  <a:gd name="T66" fmla="*/ 19 w 40"/>
                  <a:gd name="T67" fmla="*/ 12 h 12"/>
                  <a:gd name="T68" fmla="*/ 16 w 40"/>
                  <a:gd name="T69" fmla="*/ 12 h 12"/>
                  <a:gd name="T70" fmla="*/ 14 w 40"/>
                  <a:gd name="T71" fmla="*/ 10 h 12"/>
                  <a:gd name="T72" fmla="*/ 9 w 40"/>
                  <a:gd name="T73" fmla="*/ 10 h 12"/>
                  <a:gd name="T74" fmla="*/ 2 w 40"/>
                  <a:gd name="T75" fmla="*/ 10 h 12"/>
                  <a:gd name="T76" fmla="*/ 0 w 40"/>
                  <a:gd name="T77" fmla="*/ 10 h 12"/>
                  <a:gd name="T78" fmla="*/ 0 w 40"/>
                  <a:gd name="T79" fmla="*/ 10 h 12"/>
                  <a:gd name="T80" fmla="*/ 0 w 40"/>
                  <a:gd name="T81" fmla="*/ 7 h 12"/>
                  <a:gd name="T82" fmla="*/ 0 w 40"/>
                  <a:gd name="T83" fmla="*/ 5 h 12"/>
                  <a:gd name="T84" fmla="*/ 0 w 40"/>
                  <a:gd name="T85" fmla="*/ 5 h 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0"/>
                  <a:gd name="T130" fmla="*/ 0 h 12"/>
                  <a:gd name="T131" fmla="*/ 40 w 40"/>
                  <a:gd name="T132" fmla="*/ 12 h 1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0" h="12">
                    <a:moveTo>
                      <a:pt x="0" y="5"/>
                    </a:moveTo>
                    <a:lnTo>
                      <a:pt x="2" y="5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28" y="10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19" y="12"/>
                    </a:lnTo>
                    <a:lnTo>
                      <a:pt x="16" y="12"/>
                    </a:lnTo>
                    <a:lnTo>
                      <a:pt x="14" y="10"/>
                    </a:lnTo>
                    <a:lnTo>
                      <a:pt x="9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84" name="Freeform 117"/>
              <p:cNvSpPr>
                <a:spLocks/>
              </p:cNvSpPr>
              <p:nvPr/>
            </p:nvSpPr>
            <p:spPr bwMode="auto">
              <a:xfrm>
                <a:off x="4471" y="2318"/>
                <a:ext cx="24" cy="12"/>
              </a:xfrm>
              <a:custGeom>
                <a:avLst/>
                <a:gdLst>
                  <a:gd name="T0" fmla="*/ 12 w 24"/>
                  <a:gd name="T1" fmla="*/ 0 h 12"/>
                  <a:gd name="T2" fmla="*/ 14 w 24"/>
                  <a:gd name="T3" fmla="*/ 2 h 12"/>
                  <a:gd name="T4" fmla="*/ 17 w 24"/>
                  <a:gd name="T5" fmla="*/ 2 h 12"/>
                  <a:gd name="T6" fmla="*/ 17 w 24"/>
                  <a:gd name="T7" fmla="*/ 2 h 12"/>
                  <a:gd name="T8" fmla="*/ 19 w 24"/>
                  <a:gd name="T9" fmla="*/ 5 h 12"/>
                  <a:gd name="T10" fmla="*/ 21 w 24"/>
                  <a:gd name="T11" fmla="*/ 5 h 12"/>
                  <a:gd name="T12" fmla="*/ 24 w 24"/>
                  <a:gd name="T13" fmla="*/ 7 h 12"/>
                  <a:gd name="T14" fmla="*/ 24 w 24"/>
                  <a:gd name="T15" fmla="*/ 9 h 12"/>
                  <a:gd name="T16" fmla="*/ 24 w 24"/>
                  <a:gd name="T17" fmla="*/ 12 h 12"/>
                  <a:gd name="T18" fmla="*/ 19 w 24"/>
                  <a:gd name="T19" fmla="*/ 12 h 12"/>
                  <a:gd name="T20" fmla="*/ 17 w 24"/>
                  <a:gd name="T21" fmla="*/ 12 h 12"/>
                  <a:gd name="T22" fmla="*/ 14 w 24"/>
                  <a:gd name="T23" fmla="*/ 9 h 12"/>
                  <a:gd name="T24" fmla="*/ 12 w 24"/>
                  <a:gd name="T25" fmla="*/ 7 h 12"/>
                  <a:gd name="T26" fmla="*/ 9 w 24"/>
                  <a:gd name="T27" fmla="*/ 7 h 12"/>
                  <a:gd name="T28" fmla="*/ 5 w 24"/>
                  <a:gd name="T29" fmla="*/ 7 h 12"/>
                  <a:gd name="T30" fmla="*/ 2 w 24"/>
                  <a:gd name="T31" fmla="*/ 5 h 12"/>
                  <a:gd name="T32" fmla="*/ 0 w 24"/>
                  <a:gd name="T33" fmla="*/ 2 h 12"/>
                  <a:gd name="T34" fmla="*/ 0 w 24"/>
                  <a:gd name="T35" fmla="*/ 2 h 12"/>
                  <a:gd name="T36" fmla="*/ 2 w 24"/>
                  <a:gd name="T37" fmla="*/ 0 h 12"/>
                  <a:gd name="T38" fmla="*/ 5 w 24"/>
                  <a:gd name="T39" fmla="*/ 0 h 12"/>
                  <a:gd name="T40" fmla="*/ 7 w 24"/>
                  <a:gd name="T41" fmla="*/ 0 h 12"/>
                  <a:gd name="T42" fmla="*/ 9 w 24"/>
                  <a:gd name="T43" fmla="*/ 0 h 12"/>
                  <a:gd name="T44" fmla="*/ 12 w 24"/>
                  <a:gd name="T45" fmla="*/ 0 h 12"/>
                  <a:gd name="T46" fmla="*/ 12 w 24"/>
                  <a:gd name="T47" fmla="*/ 0 h 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"/>
                  <a:gd name="T73" fmla="*/ 0 h 12"/>
                  <a:gd name="T74" fmla="*/ 24 w 24"/>
                  <a:gd name="T75" fmla="*/ 12 h 1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" h="12">
                    <a:moveTo>
                      <a:pt x="12" y="0"/>
                    </a:moveTo>
                    <a:lnTo>
                      <a:pt x="14" y="2"/>
                    </a:lnTo>
                    <a:lnTo>
                      <a:pt x="17" y="2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4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4" y="9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85" name="Freeform 118"/>
              <p:cNvSpPr>
                <a:spLocks/>
              </p:cNvSpPr>
              <p:nvPr/>
            </p:nvSpPr>
            <p:spPr bwMode="auto">
              <a:xfrm>
                <a:off x="4471" y="2318"/>
                <a:ext cx="24" cy="12"/>
              </a:xfrm>
              <a:custGeom>
                <a:avLst/>
                <a:gdLst>
                  <a:gd name="T0" fmla="*/ 12 w 24"/>
                  <a:gd name="T1" fmla="*/ 0 h 12"/>
                  <a:gd name="T2" fmla="*/ 14 w 24"/>
                  <a:gd name="T3" fmla="*/ 2 h 12"/>
                  <a:gd name="T4" fmla="*/ 17 w 24"/>
                  <a:gd name="T5" fmla="*/ 2 h 12"/>
                  <a:gd name="T6" fmla="*/ 17 w 24"/>
                  <a:gd name="T7" fmla="*/ 2 h 12"/>
                  <a:gd name="T8" fmla="*/ 19 w 24"/>
                  <a:gd name="T9" fmla="*/ 5 h 12"/>
                  <a:gd name="T10" fmla="*/ 21 w 24"/>
                  <a:gd name="T11" fmla="*/ 5 h 12"/>
                  <a:gd name="T12" fmla="*/ 24 w 24"/>
                  <a:gd name="T13" fmla="*/ 7 h 12"/>
                  <a:gd name="T14" fmla="*/ 24 w 24"/>
                  <a:gd name="T15" fmla="*/ 9 h 12"/>
                  <a:gd name="T16" fmla="*/ 24 w 24"/>
                  <a:gd name="T17" fmla="*/ 12 h 12"/>
                  <a:gd name="T18" fmla="*/ 19 w 24"/>
                  <a:gd name="T19" fmla="*/ 12 h 12"/>
                  <a:gd name="T20" fmla="*/ 17 w 24"/>
                  <a:gd name="T21" fmla="*/ 12 h 12"/>
                  <a:gd name="T22" fmla="*/ 14 w 24"/>
                  <a:gd name="T23" fmla="*/ 9 h 12"/>
                  <a:gd name="T24" fmla="*/ 12 w 24"/>
                  <a:gd name="T25" fmla="*/ 7 h 12"/>
                  <a:gd name="T26" fmla="*/ 9 w 24"/>
                  <a:gd name="T27" fmla="*/ 7 h 12"/>
                  <a:gd name="T28" fmla="*/ 5 w 24"/>
                  <a:gd name="T29" fmla="*/ 7 h 12"/>
                  <a:gd name="T30" fmla="*/ 2 w 24"/>
                  <a:gd name="T31" fmla="*/ 5 h 12"/>
                  <a:gd name="T32" fmla="*/ 0 w 24"/>
                  <a:gd name="T33" fmla="*/ 2 h 12"/>
                  <a:gd name="T34" fmla="*/ 0 w 24"/>
                  <a:gd name="T35" fmla="*/ 2 h 12"/>
                  <a:gd name="T36" fmla="*/ 2 w 24"/>
                  <a:gd name="T37" fmla="*/ 0 h 12"/>
                  <a:gd name="T38" fmla="*/ 5 w 24"/>
                  <a:gd name="T39" fmla="*/ 0 h 12"/>
                  <a:gd name="T40" fmla="*/ 7 w 24"/>
                  <a:gd name="T41" fmla="*/ 0 h 12"/>
                  <a:gd name="T42" fmla="*/ 9 w 24"/>
                  <a:gd name="T43" fmla="*/ 0 h 12"/>
                  <a:gd name="T44" fmla="*/ 12 w 24"/>
                  <a:gd name="T45" fmla="*/ 0 h 12"/>
                  <a:gd name="T46" fmla="*/ 12 w 24"/>
                  <a:gd name="T47" fmla="*/ 0 h 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"/>
                  <a:gd name="T73" fmla="*/ 0 h 12"/>
                  <a:gd name="T74" fmla="*/ 24 w 24"/>
                  <a:gd name="T75" fmla="*/ 12 h 1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" h="12">
                    <a:moveTo>
                      <a:pt x="12" y="0"/>
                    </a:moveTo>
                    <a:lnTo>
                      <a:pt x="14" y="2"/>
                    </a:lnTo>
                    <a:lnTo>
                      <a:pt x="17" y="2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4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4" y="9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86" name="Freeform 119"/>
              <p:cNvSpPr>
                <a:spLocks/>
              </p:cNvSpPr>
              <p:nvPr/>
            </p:nvSpPr>
            <p:spPr bwMode="auto">
              <a:xfrm>
                <a:off x="4440" y="2301"/>
                <a:ext cx="33" cy="14"/>
              </a:xfrm>
              <a:custGeom>
                <a:avLst/>
                <a:gdLst>
                  <a:gd name="T0" fmla="*/ 5 w 33"/>
                  <a:gd name="T1" fmla="*/ 5 h 14"/>
                  <a:gd name="T2" fmla="*/ 7 w 33"/>
                  <a:gd name="T3" fmla="*/ 3 h 14"/>
                  <a:gd name="T4" fmla="*/ 12 w 33"/>
                  <a:gd name="T5" fmla="*/ 5 h 14"/>
                  <a:gd name="T6" fmla="*/ 14 w 33"/>
                  <a:gd name="T7" fmla="*/ 7 h 14"/>
                  <a:gd name="T8" fmla="*/ 14 w 33"/>
                  <a:gd name="T9" fmla="*/ 7 h 14"/>
                  <a:gd name="T10" fmla="*/ 17 w 33"/>
                  <a:gd name="T11" fmla="*/ 7 h 14"/>
                  <a:gd name="T12" fmla="*/ 17 w 33"/>
                  <a:gd name="T13" fmla="*/ 7 h 14"/>
                  <a:gd name="T14" fmla="*/ 19 w 33"/>
                  <a:gd name="T15" fmla="*/ 7 h 14"/>
                  <a:gd name="T16" fmla="*/ 19 w 33"/>
                  <a:gd name="T17" fmla="*/ 7 h 14"/>
                  <a:gd name="T18" fmla="*/ 19 w 33"/>
                  <a:gd name="T19" fmla="*/ 5 h 14"/>
                  <a:gd name="T20" fmla="*/ 17 w 33"/>
                  <a:gd name="T21" fmla="*/ 5 h 14"/>
                  <a:gd name="T22" fmla="*/ 14 w 33"/>
                  <a:gd name="T23" fmla="*/ 3 h 14"/>
                  <a:gd name="T24" fmla="*/ 14 w 33"/>
                  <a:gd name="T25" fmla="*/ 0 h 14"/>
                  <a:gd name="T26" fmla="*/ 17 w 33"/>
                  <a:gd name="T27" fmla="*/ 0 h 14"/>
                  <a:gd name="T28" fmla="*/ 19 w 33"/>
                  <a:gd name="T29" fmla="*/ 0 h 14"/>
                  <a:gd name="T30" fmla="*/ 22 w 33"/>
                  <a:gd name="T31" fmla="*/ 3 h 14"/>
                  <a:gd name="T32" fmla="*/ 22 w 33"/>
                  <a:gd name="T33" fmla="*/ 3 h 14"/>
                  <a:gd name="T34" fmla="*/ 24 w 33"/>
                  <a:gd name="T35" fmla="*/ 3 h 14"/>
                  <a:gd name="T36" fmla="*/ 26 w 33"/>
                  <a:gd name="T37" fmla="*/ 3 h 14"/>
                  <a:gd name="T38" fmla="*/ 26 w 33"/>
                  <a:gd name="T39" fmla="*/ 5 h 14"/>
                  <a:gd name="T40" fmla="*/ 29 w 33"/>
                  <a:gd name="T41" fmla="*/ 3 h 14"/>
                  <a:gd name="T42" fmla="*/ 31 w 33"/>
                  <a:gd name="T43" fmla="*/ 5 h 14"/>
                  <a:gd name="T44" fmla="*/ 31 w 33"/>
                  <a:gd name="T45" fmla="*/ 5 h 14"/>
                  <a:gd name="T46" fmla="*/ 31 w 33"/>
                  <a:gd name="T47" fmla="*/ 7 h 14"/>
                  <a:gd name="T48" fmla="*/ 33 w 33"/>
                  <a:gd name="T49" fmla="*/ 7 h 14"/>
                  <a:gd name="T50" fmla="*/ 31 w 33"/>
                  <a:gd name="T51" fmla="*/ 7 h 14"/>
                  <a:gd name="T52" fmla="*/ 29 w 33"/>
                  <a:gd name="T53" fmla="*/ 7 h 14"/>
                  <a:gd name="T54" fmla="*/ 29 w 33"/>
                  <a:gd name="T55" fmla="*/ 7 h 14"/>
                  <a:gd name="T56" fmla="*/ 29 w 33"/>
                  <a:gd name="T57" fmla="*/ 10 h 14"/>
                  <a:gd name="T58" fmla="*/ 26 w 33"/>
                  <a:gd name="T59" fmla="*/ 10 h 14"/>
                  <a:gd name="T60" fmla="*/ 24 w 33"/>
                  <a:gd name="T61" fmla="*/ 10 h 14"/>
                  <a:gd name="T62" fmla="*/ 24 w 33"/>
                  <a:gd name="T63" fmla="*/ 7 h 14"/>
                  <a:gd name="T64" fmla="*/ 19 w 33"/>
                  <a:gd name="T65" fmla="*/ 10 h 14"/>
                  <a:gd name="T66" fmla="*/ 17 w 33"/>
                  <a:gd name="T67" fmla="*/ 12 h 14"/>
                  <a:gd name="T68" fmla="*/ 12 w 33"/>
                  <a:gd name="T69" fmla="*/ 12 h 14"/>
                  <a:gd name="T70" fmla="*/ 7 w 33"/>
                  <a:gd name="T71" fmla="*/ 14 h 14"/>
                  <a:gd name="T72" fmla="*/ 5 w 33"/>
                  <a:gd name="T73" fmla="*/ 12 h 14"/>
                  <a:gd name="T74" fmla="*/ 3 w 33"/>
                  <a:gd name="T75" fmla="*/ 12 h 14"/>
                  <a:gd name="T76" fmla="*/ 3 w 33"/>
                  <a:gd name="T77" fmla="*/ 12 h 14"/>
                  <a:gd name="T78" fmla="*/ 3 w 33"/>
                  <a:gd name="T79" fmla="*/ 10 h 14"/>
                  <a:gd name="T80" fmla="*/ 0 w 33"/>
                  <a:gd name="T81" fmla="*/ 7 h 14"/>
                  <a:gd name="T82" fmla="*/ 5 w 33"/>
                  <a:gd name="T83" fmla="*/ 5 h 14"/>
                  <a:gd name="T84" fmla="*/ 5 w 33"/>
                  <a:gd name="T85" fmla="*/ 5 h 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3"/>
                  <a:gd name="T130" fmla="*/ 0 h 14"/>
                  <a:gd name="T131" fmla="*/ 33 w 33"/>
                  <a:gd name="T132" fmla="*/ 14 h 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3" h="14">
                    <a:moveTo>
                      <a:pt x="5" y="5"/>
                    </a:moveTo>
                    <a:lnTo>
                      <a:pt x="7" y="3"/>
                    </a:lnTo>
                    <a:lnTo>
                      <a:pt x="12" y="5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9" y="3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9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19" y="10"/>
                    </a:lnTo>
                    <a:lnTo>
                      <a:pt x="17" y="12"/>
                    </a:lnTo>
                    <a:lnTo>
                      <a:pt x="12" y="12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0" y="7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87" name="Freeform 120"/>
              <p:cNvSpPr>
                <a:spLocks/>
              </p:cNvSpPr>
              <p:nvPr/>
            </p:nvSpPr>
            <p:spPr bwMode="auto">
              <a:xfrm>
                <a:off x="4440" y="2301"/>
                <a:ext cx="33" cy="14"/>
              </a:xfrm>
              <a:custGeom>
                <a:avLst/>
                <a:gdLst>
                  <a:gd name="T0" fmla="*/ 5 w 33"/>
                  <a:gd name="T1" fmla="*/ 5 h 14"/>
                  <a:gd name="T2" fmla="*/ 7 w 33"/>
                  <a:gd name="T3" fmla="*/ 3 h 14"/>
                  <a:gd name="T4" fmla="*/ 12 w 33"/>
                  <a:gd name="T5" fmla="*/ 5 h 14"/>
                  <a:gd name="T6" fmla="*/ 14 w 33"/>
                  <a:gd name="T7" fmla="*/ 7 h 14"/>
                  <a:gd name="T8" fmla="*/ 14 w 33"/>
                  <a:gd name="T9" fmla="*/ 7 h 14"/>
                  <a:gd name="T10" fmla="*/ 17 w 33"/>
                  <a:gd name="T11" fmla="*/ 7 h 14"/>
                  <a:gd name="T12" fmla="*/ 17 w 33"/>
                  <a:gd name="T13" fmla="*/ 7 h 14"/>
                  <a:gd name="T14" fmla="*/ 19 w 33"/>
                  <a:gd name="T15" fmla="*/ 7 h 14"/>
                  <a:gd name="T16" fmla="*/ 19 w 33"/>
                  <a:gd name="T17" fmla="*/ 7 h 14"/>
                  <a:gd name="T18" fmla="*/ 19 w 33"/>
                  <a:gd name="T19" fmla="*/ 5 h 14"/>
                  <a:gd name="T20" fmla="*/ 17 w 33"/>
                  <a:gd name="T21" fmla="*/ 5 h 14"/>
                  <a:gd name="T22" fmla="*/ 14 w 33"/>
                  <a:gd name="T23" fmla="*/ 3 h 14"/>
                  <a:gd name="T24" fmla="*/ 14 w 33"/>
                  <a:gd name="T25" fmla="*/ 0 h 14"/>
                  <a:gd name="T26" fmla="*/ 17 w 33"/>
                  <a:gd name="T27" fmla="*/ 0 h 14"/>
                  <a:gd name="T28" fmla="*/ 19 w 33"/>
                  <a:gd name="T29" fmla="*/ 0 h 14"/>
                  <a:gd name="T30" fmla="*/ 22 w 33"/>
                  <a:gd name="T31" fmla="*/ 3 h 14"/>
                  <a:gd name="T32" fmla="*/ 22 w 33"/>
                  <a:gd name="T33" fmla="*/ 3 h 14"/>
                  <a:gd name="T34" fmla="*/ 24 w 33"/>
                  <a:gd name="T35" fmla="*/ 3 h 14"/>
                  <a:gd name="T36" fmla="*/ 26 w 33"/>
                  <a:gd name="T37" fmla="*/ 3 h 14"/>
                  <a:gd name="T38" fmla="*/ 26 w 33"/>
                  <a:gd name="T39" fmla="*/ 5 h 14"/>
                  <a:gd name="T40" fmla="*/ 29 w 33"/>
                  <a:gd name="T41" fmla="*/ 3 h 14"/>
                  <a:gd name="T42" fmla="*/ 31 w 33"/>
                  <a:gd name="T43" fmla="*/ 5 h 14"/>
                  <a:gd name="T44" fmla="*/ 31 w 33"/>
                  <a:gd name="T45" fmla="*/ 5 h 14"/>
                  <a:gd name="T46" fmla="*/ 31 w 33"/>
                  <a:gd name="T47" fmla="*/ 7 h 14"/>
                  <a:gd name="T48" fmla="*/ 33 w 33"/>
                  <a:gd name="T49" fmla="*/ 7 h 14"/>
                  <a:gd name="T50" fmla="*/ 31 w 33"/>
                  <a:gd name="T51" fmla="*/ 7 h 14"/>
                  <a:gd name="T52" fmla="*/ 29 w 33"/>
                  <a:gd name="T53" fmla="*/ 7 h 14"/>
                  <a:gd name="T54" fmla="*/ 29 w 33"/>
                  <a:gd name="T55" fmla="*/ 7 h 14"/>
                  <a:gd name="T56" fmla="*/ 29 w 33"/>
                  <a:gd name="T57" fmla="*/ 10 h 14"/>
                  <a:gd name="T58" fmla="*/ 26 w 33"/>
                  <a:gd name="T59" fmla="*/ 10 h 14"/>
                  <a:gd name="T60" fmla="*/ 24 w 33"/>
                  <a:gd name="T61" fmla="*/ 10 h 14"/>
                  <a:gd name="T62" fmla="*/ 24 w 33"/>
                  <a:gd name="T63" fmla="*/ 7 h 14"/>
                  <a:gd name="T64" fmla="*/ 19 w 33"/>
                  <a:gd name="T65" fmla="*/ 10 h 14"/>
                  <a:gd name="T66" fmla="*/ 17 w 33"/>
                  <a:gd name="T67" fmla="*/ 12 h 14"/>
                  <a:gd name="T68" fmla="*/ 12 w 33"/>
                  <a:gd name="T69" fmla="*/ 12 h 14"/>
                  <a:gd name="T70" fmla="*/ 7 w 33"/>
                  <a:gd name="T71" fmla="*/ 14 h 14"/>
                  <a:gd name="T72" fmla="*/ 5 w 33"/>
                  <a:gd name="T73" fmla="*/ 12 h 14"/>
                  <a:gd name="T74" fmla="*/ 3 w 33"/>
                  <a:gd name="T75" fmla="*/ 12 h 14"/>
                  <a:gd name="T76" fmla="*/ 3 w 33"/>
                  <a:gd name="T77" fmla="*/ 12 h 14"/>
                  <a:gd name="T78" fmla="*/ 3 w 33"/>
                  <a:gd name="T79" fmla="*/ 10 h 14"/>
                  <a:gd name="T80" fmla="*/ 0 w 33"/>
                  <a:gd name="T81" fmla="*/ 7 h 14"/>
                  <a:gd name="T82" fmla="*/ 5 w 33"/>
                  <a:gd name="T83" fmla="*/ 5 h 14"/>
                  <a:gd name="T84" fmla="*/ 5 w 33"/>
                  <a:gd name="T85" fmla="*/ 5 h 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3"/>
                  <a:gd name="T130" fmla="*/ 0 h 14"/>
                  <a:gd name="T131" fmla="*/ 33 w 33"/>
                  <a:gd name="T132" fmla="*/ 14 h 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3" h="14">
                    <a:moveTo>
                      <a:pt x="5" y="5"/>
                    </a:moveTo>
                    <a:lnTo>
                      <a:pt x="7" y="3"/>
                    </a:lnTo>
                    <a:lnTo>
                      <a:pt x="12" y="5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9" y="3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9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19" y="10"/>
                    </a:lnTo>
                    <a:lnTo>
                      <a:pt x="17" y="12"/>
                    </a:lnTo>
                    <a:lnTo>
                      <a:pt x="12" y="12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0" y="7"/>
                    </a:lnTo>
                    <a:lnTo>
                      <a:pt x="5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88" name="Freeform 121"/>
              <p:cNvSpPr>
                <a:spLocks/>
              </p:cNvSpPr>
              <p:nvPr/>
            </p:nvSpPr>
            <p:spPr bwMode="auto">
              <a:xfrm>
                <a:off x="4428" y="2304"/>
                <a:ext cx="12" cy="9"/>
              </a:xfrm>
              <a:custGeom>
                <a:avLst/>
                <a:gdLst>
                  <a:gd name="T0" fmla="*/ 3 w 12"/>
                  <a:gd name="T1" fmla="*/ 2 h 9"/>
                  <a:gd name="T2" fmla="*/ 5 w 12"/>
                  <a:gd name="T3" fmla="*/ 2 h 9"/>
                  <a:gd name="T4" fmla="*/ 5 w 12"/>
                  <a:gd name="T5" fmla="*/ 0 h 9"/>
                  <a:gd name="T6" fmla="*/ 8 w 12"/>
                  <a:gd name="T7" fmla="*/ 0 h 9"/>
                  <a:gd name="T8" fmla="*/ 10 w 12"/>
                  <a:gd name="T9" fmla="*/ 0 h 9"/>
                  <a:gd name="T10" fmla="*/ 12 w 12"/>
                  <a:gd name="T11" fmla="*/ 0 h 9"/>
                  <a:gd name="T12" fmla="*/ 12 w 12"/>
                  <a:gd name="T13" fmla="*/ 2 h 9"/>
                  <a:gd name="T14" fmla="*/ 10 w 12"/>
                  <a:gd name="T15" fmla="*/ 4 h 9"/>
                  <a:gd name="T16" fmla="*/ 10 w 12"/>
                  <a:gd name="T17" fmla="*/ 9 h 9"/>
                  <a:gd name="T18" fmla="*/ 10 w 12"/>
                  <a:gd name="T19" fmla="*/ 9 h 9"/>
                  <a:gd name="T20" fmla="*/ 3 w 12"/>
                  <a:gd name="T21" fmla="*/ 9 h 9"/>
                  <a:gd name="T22" fmla="*/ 0 w 12"/>
                  <a:gd name="T23" fmla="*/ 7 h 9"/>
                  <a:gd name="T24" fmla="*/ 0 w 12"/>
                  <a:gd name="T25" fmla="*/ 7 h 9"/>
                  <a:gd name="T26" fmla="*/ 3 w 12"/>
                  <a:gd name="T27" fmla="*/ 4 h 9"/>
                  <a:gd name="T28" fmla="*/ 3 w 12"/>
                  <a:gd name="T29" fmla="*/ 4 h 9"/>
                  <a:gd name="T30" fmla="*/ 3 w 12"/>
                  <a:gd name="T31" fmla="*/ 2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9"/>
                  <a:gd name="T50" fmla="*/ 12 w 12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9">
                    <a:moveTo>
                      <a:pt x="3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0" y="9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89" name="Freeform 122"/>
              <p:cNvSpPr>
                <a:spLocks/>
              </p:cNvSpPr>
              <p:nvPr/>
            </p:nvSpPr>
            <p:spPr bwMode="auto">
              <a:xfrm>
                <a:off x="4428" y="2304"/>
                <a:ext cx="12" cy="9"/>
              </a:xfrm>
              <a:custGeom>
                <a:avLst/>
                <a:gdLst>
                  <a:gd name="T0" fmla="*/ 3 w 12"/>
                  <a:gd name="T1" fmla="*/ 2 h 9"/>
                  <a:gd name="T2" fmla="*/ 5 w 12"/>
                  <a:gd name="T3" fmla="*/ 2 h 9"/>
                  <a:gd name="T4" fmla="*/ 5 w 12"/>
                  <a:gd name="T5" fmla="*/ 0 h 9"/>
                  <a:gd name="T6" fmla="*/ 8 w 12"/>
                  <a:gd name="T7" fmla="*/ 0 h 9"/>
                  <a:gd name="T8" fmla="*/ 10 w 12"/>
                  <a:gd name="T9" fmla="*/ 0 h 9"/>
                  <a:gd name="T10" fmla="*/ 12 w 12"/>
                  <a:gd name="T11" fmla="*/ 0 h 9"/>
                  <a:gd name="T12" fmla="*/ 12 w 12"/>
                  <a:gd name="T13" fmla="*/ 2 h 9"/>
                  <a:gd name="T14" fmla="*/ 10 w 12"/>
                  <a:gd name="T15" fmla="*/ 4 h 9"/>
                  <a:gd name="T16" fmla="*/ 10 w 12"/>
                  <a:gd name="T17" fmla="*/ 9 h 9"/>
                  <a:gd name="T18" fmla="*/ 10 w 12"/>
                  <a:gd name="T19" fmla="*/ 9 h 9"/>
                  <a:gd name="T20" fmla="*/ 3 w 12"/>
                  <a:gd name="T21" fmla="*/ 9 h 9"/>
                  <a:gd name="T22" fmla="*/ 0 w 12"/>
                  <a:gd name="T23" fmla="*/ 7 h 9"/>
                  <a:gd name="T24" fmla="*/ 0 w 12"/>
                  <a:gd name="T25" fmla="*/ 7 h 9"/>
                  <a:gd name="T26" fmla="*/ 3 w 12"/>
                  <a:gd name="T27" fmla="*/ 4 h 9"/>
                  <a:gd name="T28" fmla="*/ 3 w 12"/>
                  <a:gd name="T29" fmla="*/ 4 h 9"/>
                  <a:gd name="T30" fmla="*/ 3 w 12"/>
                  <a:gd name="T31" fmla="*/ 2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9"/>
                  <a:gd name="T50" fmla="*/ 12 w 12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9">
                    <a:moveTo>
                      <a:pt x="3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0" y="9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90" name="Freeform 123"/>
              <p:cNvSpPr>
                <a:spLocks/>
              </p:cNvSpPr>
              <p:nvPr/>
            </p:nvSpPr>
            <p:spPr bwMode="auto">
              <a:xfrm>
                <a:off x="4412" y="2301"/>
                <a:ext cx="14" cy="10"/>
              </a:xfrm>
              <a:custGeom>
                <a:avLst/>
                <a:gdLst>
                  <a:gd name="T0" fmla="*/ 5 w 14"/>
                  <a:gd name="T1" fmla="*/ 0 h 10"/>
                  <a:gd name="T2" fmla="*/ 7 w 14"/>
                  <a:gd name="T3" fmla="*/ 0 h 10"/>
                  <a:gd name="T4" fmla="*/ 7 w 14"/>
                  <a:gd name="T5" fmla="*/ 0 h 10"/>
                  <a:gd name="T6" fmla="*/ 9 w 14"/>
                  <a:gd name="T7" fmla="*/ 0 h 10"/>
                  <a:gd name="T8" fmla="*/ 12 w 14"/>
                  <a:gd name="T9" fmla="*/ 0 h 10"/>
                  <a:gd name="T10" fmla="*/ 14 w 14"/>
                  <a:gd name="T11" fmla="*/ 3 h 10"/>
                  <a:gd name="T12" fmla="*/ 14 w 14"/>
                  <a:gd name="T13" fmla="*/ 5 h 10"/>
                  <a:gd name="T14" fmla="*/ 9 w 14"/>
                  <a:gd name="T15" fmla="*/ 7 h 10"/>
                  <a:gd name="T16" fmla="*/ 9 w 14"/>
                  <a:gd name="T17" fmla="*/ 10 h 10"/>
                  <a:gd name="T18" fmla="*/ 7 w 14"/>
                  <a:gd name="T19" fmla="*/ 7 h 10"/>
                  <a:gd name="T20" fmla="*/ 7 w 14"/>
                  <a:gd name="T21" fmla="*/ 5 h 10"/>
                  <a:gd name="T22" fmla="*/ 5 w 14"/>
                  <a:gd name="T23" fmla="*/ 5 h 10"/>
                  <a:gd name="T24" fmla="*/ 0 w 14"/>
                  <a:gd name="T25" fmla="*/ 5 h 10"/>
                  <a:gd name="T26" fmla="*/ 0 w 14"/>
                  <a:gd name="T27" fmla="*/ 3 h 10"/>
                  <a:gd name="T28" fmla="*/ 0 w 14"/>
                  <a:gd name="T29" fmla="*/ 0 h 10"/>
                  <a:gd name="T30" fmla="*/ 0 w 14"/>
                  <a:gd name="T31" fmla="*/ 0 h 10"/>
                  <a:gd name="T32" fmla="*/ 5 w 14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0"/>
                  <a:gd name="T53" fmla="*/ 14 w 14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0">
                    <a:moveTo>
                      <a:pt x="5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91" name="Freeform 124"/>
              <p:cNvSpPr>
                <a:spLocks/>
              </p:cNvSpPr>
              <p:nvPr/>
            </p:nvSpPr>
            <p:spPr bwMode="auto">
              <a:xfrm>
                <a:off x="4412" y="2301"/>
                <a:ext cx="14" cy="10"/>
              </a:xfrm>
              <a:custGeom>
                <a:avLst/>
                <a:gdLst>
                  <a:gd name="T0" fmla="*/ 5 w 14"/>
                  <a:gd name="T1" fmla="*/ 0 h 10"/>
                  <a:gd name="T2" fmla="*/ 7 w 14"/>
                  <a:gd name="T3" fmla="*/ 0 h 10"/>
                  <a:gd name="T4" fmla="*/ 7 w 14"/>
                  <a:gd name="T5" fmla="*/ 0 h 10"/>
                  <a:gd name="T6" fmla="*/ 9 w 14"/>
                  <a:gd name="T7" fmla="*/ 0 h 10"/>
                  <a:gd name="T8" fmla="*/ 12 w 14"/>
                  <a:gd name="T9" fmla="*/ 0 h 10"/>
                  <a:gd name="T10" fmla="*/ 14 w 14"/>
                  <a:gd name="T11" fmla="*/ 3 h 10"/>
                  <a:gd name="T12" fmla="*/ 14 w 14"/>
                  <a:gd name="T13" fmla="*/ 5 h 10"/>
                  <a:gd name="T14" fmla="*/ 9 w 14"/>
                  <a:gd name="T15" fmla="*/ 7 h 10"/>
                  <a:gd name="T16" fmla="*/ 9 w 14"/>
                  <a:gd name="T17" fmla="*/ 10 h 10"/>
                  <a:gd name="T18" fmla="*/ 7 w 14"/>
                  <a:gd name="T19" fmla="*/ 7 h 10"/>
                  <a:gd name="T20" fmla="*/ 7 w 14"/>
                  <a:gd name="T21" fmla="*/ 5 h 10"/>
                  <a:gd name="T22" fmla="*/ 5 w 14"/>
                  <a:gd name="T23" fmla="*/ 5 h 10"/>
                  <a:gd name="T24" fmla="*/ 0 w 14"/>
                  <a:gd name="T25" fmla="*/ 5 h 10"/>
                  <a:gd name="T26" fmla="*/ 0 w 14"/>
                  <a:gd name="T27" fmla="*/ 3 h 10"/>
                  <a:gd name="T28" fmla="*/ 0 w 14"/>
                  <a:gd name="T29" fmla="*/ 0 h 10"/>
                  <a:gd name="T30" fmla="*/ 0 w 14"/>
                  <a:gd name="T31" fmla="*/ 0 h 10"/>
                  <a:gd name="T32" fmla="*/ 5 w 14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0"/>
                  <a:gd name="T53" fmla="*/ 14 w 14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0">
                    <a:moveTo>
                      <a:pt x="5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92" name="Freeform 125"/>
              <p:cNvSpPr>
                <a:spLocks/>
              </p:cNvSpPr>
              <p:nvPr/>
            </p:nvSpPr>
            <p:spPr bwMode="auto">
              <a:xfrm>
                <a:off x="4388" y="2285"/>
                <a:ext cx="17" cy="5"/>
              </a:xfrm>
              <a:custGeom>
                <a:avLst/>
                <a:gdLst>
                  <a:gd name="T0" fmla="*/ 0 w 17"/>
                  <a:gd name="T1" fmla="*/ 0 h 5"/>
                  <a:gd name="T2" fmla="*/ 0 w 17"/>
                  <a:gd name="T3" fmla="*/ 0 h 5"/>
                  <a:gd name="T4" fmla="*/ 3 w 17"/>
                  <a:gd name="T5" fmla="*/ 0 h 5"/>
                  <a:gd name="T6" fmla="*/ 5 w 17"/>
                  <a:gd name="T7" fmla="*/ 0 h 5"/>
                  <a:gd name="T8" fmla="*/ 12 w 17"/>
                  <a:gd name="T9" fmla="*/ 0 h 5"/>
                  <a:gd name="T10" fmla="*/ 14 w 17"/>
                  <a:gd name="T11" fmla="*/ 0 h 5"/>
                  <a:gd name="T12" fmla="*/ 17 w 17"/>
                  <a:gd name="T13" fmla="*/ 2 h 5"/>
                  <a:gd name="T14" fmla="*/ 14 w 17"/>
                  <a:gd name="T15" fmla="*/ 2 h 5"/>
                  <a:gd name="T16" fmla="*/ 12 w 17"/>
                  <a:gd name="T17" fmla="*/ 5 h 5"/>
                  <a:gd name="T18" fmla="*/ 10 w 17"/>
                  <a:gd name="T19" fmla="*/ 5 h 5"/>
                  <a:gd name="T20" fmla="*/ 0 w 17"/>
                  <a:gd name="T21" fmla="*/ 5 h 5"/>
                  <a:gd name="T22" fmla="*/ 0 w 17"/>
                  <a:gd name="T23" fmla="*/ 2 h 5"/>
                  <a:gd name="T24" fmla="*/ 0 w 17"/>
                  <a:gd name="T25" fmla="*/ 2 h 5"/>
                  <a:gd name="T26" fmla="*/ 0 w 17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5"/>
                  <a:gd name="T44" fmla="*/ 17 w 17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93" name="Freeform 126"/>
              <p:cNvSpPr>
                <a:spLocks/>
              </p:cNvSpPr>
              <p:nvPr/>
            </p:nvSpPr>
            <p:spPr bwMode="auto">
              <a:xfrm>
                <a:off x="4388" y="2285"/>
                <a:ext cx="17" cy="5"/>
              </a:xfrm>
              <a:custGeom>
                <a:avLst/>
                <a:gdLst>
                  <a:gd name="T0" fmla="*/ 0 w 17"/>
                  <a:gd name="T1" fmla="*/ 0 h 5"/>
                  <a:gd name="T2" fmla="*/ 0 w 17"/>
                  <a:gd name="T3" fmla="*/ 0 h 5"/>
                  <a:gd name="T4" fmla="*/ 3 w 17"/>
                  <a:gd name="T5" fmla="*/ 0 h 5"/>
                  <a:gd name="T6" fmla="*/ 5 w 17"/>
                  <a:gd name="T7" fmla="*/ 0 h 5"/>
                  <a:gd name="T8" fmla="*/ 12 w 17"/>
                  <a:gd name="T9" fmla="*/ 0 h 5"/>
                  <a:gd name="T10" fmla="*/ 14 w 17"/>
                  <a:gd name="T11" fmla="*/ 0 h 5"/>
                  <a:gd name="T12" fmla="*/ 17 w 17"/>
                  <a:gd name="T13" fmla="*/ 2 h 5"/>
                  <a:gd name="T14" fmla="*/ 14 w 17"/>
                  <a:gd name="T15" fmla="*/ 2 h 5"/>
                  <a:gd name="T16" fmla="*/ 12 w 17"/>
                  <a:gd name="T17" fmla="*/ 5 h 5"/>
                  <a:gd name="T18" fmla="*/ 10 w 17"/>
                  <a:gd name="T19" fmla="*/ 5 h 5"/>
                  <a:gd name="T20" fmla="*/ 0 w 17"/>
                  <a:gd name="T21" fmla="*/ 5 h 5"/>
                  <a:gd name="T22" fmla="*/ 0 w 17"/>
                  <a:gd name="T23" fmla="*/ 2 h 5"/>
                  <a:gd name="T24" fmla="*/ 0 w 17"/>
                  <a:gd name="T25" fmla="*/ 2 h 5"/>
                  <a:gd name="T26" fmla="*/ 0 w 17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5"/>
                  <a:gd name="T44" fmla="*/ 17 w 17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94" name="Freeform 127"/>
              <p:cNvSpPr>
                <a:spLocks/>
              </p:cNvSpPr>
              <p:nvPr/>
            </p:nvSpPr>
            <p:spPr bwMode="auto">
              <a:xfrm>
                <a:off x="4421" y="2282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0 h 5"/>
                  <a:gd name="T4" fmla="*/ 3 w 5"/>
                  <a:gd name="T5" fmla="*/ 3 h 5"/>
                  <a:gd name="T6" fmla="*/ 5 w 5"/>
                  <a:gd name="T7" fmla="*/ 3 h 5"/>
                  <a:gd name="T8" fmla="*/ 0 w 5"/>
                  <a:gd name="T9" fmla="*/ 5 h 5"/>
                  <a:gd name="T10" fmla="*/ 0 w 5"/>
                  <a:gd name="T11" fmla="*/ 3 h 5"/>
                  <a:gd name="T12" fmla="*/ 0 w 5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5"/>
                  <a:gd name="T23" fmla="*/ 5 w 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5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95" name="Freeform 128"/>
              <p:cNvSpPr>
                <a:spLocks/>
              </p:cNvSpPr>
              <p:nvPr/>
            </p:nvSpPr>
            <p:spPr bwMode="auto">
              <a:xfrm>
                <a:off x="4421" y="2282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0 h 5"/>
                  <a:gd name="T4" fmla="*/ 3 w 5"/>
                  <a:gd name="T5" fmla="*/ 3 h 5"/>
                  <a:gd name="T6" fmla="*/ 5 w 5"/>
                  <a:gd name="T7" fmla="*/ 3 h 5"/>
                  <a:gd name="T8" fmla="*/ 0 w 5"/>
                  <a:gd name="T9" fmla="*/ 5 h 5"/>
                  <a:gd name="T10" fmla="*/ 0 w 5"/>
                  <a:gd name="T11" fmla="*/ 3 h 5"/>
                  <a:gd name="T12" fmla="*/ 0 w 5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5"/>
                  <a:gd name="T23" fmla="*/ 5 w 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5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96" name="Freeform 129"/>
              <p:cNvSpPr>
                <a:spLocks/>
              </p:cNvSpPr>
              <p:nvPr/>
            </p:nvSpPr>
            <p:spPr bwMode="auto">
              <a:xfrm>
                <a:off x="4622" y="2193"/>
                <a:ext cx="12" cy="7"/>
              </a:xfrm>
              <a:custGeom>
                <a:avLst/>
                <a:gdLst>
                  <a:gd name="T0" fmla="*/ 0 w 12"/>
                  <a:gd name="T1" fmla="*/ 2 h 7"/>
                  <a:gd name="T2" fmla="*/ 0 w 12"/>
                  <a:gd name="T3" fmla="*/ 2 h 7"/>
                  <a:gd name="T4" fmla="*/ 3 w 12"/>
                  <a:gd name="T5" fmla="*/ 2 h 7"/>
                  <a:gd name="T6" fmla="*/ 5 w 12"/>
                  <a:gd name="T7" fmla="*/ 0 h 7"/>
                  <a:gd name="T8" fmla="*/ 12 w 12"/>
                  <a:gd name="T9" fmla="*/ 4 h 7"/>
                  <a:gd name="T10" fmla="*/ 7 w 12"/>
                  <a:gd name="T11" fmla="*/ 4 h 7"/>
                  <a:gd name="T12" fmla="*/ 7 w 12"/>
                  <a:gd name="T13" fmla="*/ 7 h 7"/>
                  <a:gd name="T14" fmla="*/ 5 w 12"/>
                  <a:gd name="T15" fmla="*/ 4 h 7"/>
                  <a:gd name="T16" fmla="*/ 3 w 12"/>
                  <a:gd name="T17" fmla="*/ 4 h 7"/>
                  <a:gd name="T18" fmla="*/ 3 w 12"/>
                  <a:gd name="T19" fmla="*/ 4 h 7"/>
                  <a:gd name="T20" fmla="*/ 0 w 12"/>
                  <a:gd name="T21" fmla="*/ 2 h 7"/>
                  <a:gd name="T22" fmla="*/ 0 w 12"/>
                  <a:gd name="T23" fmla="*/ 2 h 7"/>
                  <a:gd name="T24" fmla="*/ 0 w 12"/>
                  <a:gd name="T25" fmla="*/ 2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7"/>
                  <a:gd name="T41" fmla="*/ 12 w 12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7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12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97" name="Freeform 130"/>
              <p:cNvSpPr>
                <a:spLocks/>
              </p:cNvSpPr>
              <p:nvPr/>
            </p:nvSpPr>
            <p:spPr bwMode="auto">
              <a:xfrm>
                <a:off x="4622" y="2193"/>
                <a:ext cx="12" cy="7"/>
              </a:xfrm>
              <a:custGeom>
                <a:avLst/>
                <a:gdLst>
                  <a:gd name="T0" fmla="*/ 0 w 12"/>
                  <a:gd name="T1" fmla="*/ 2 h 7"/>
                  <a:gd name="T2" fmla="*/ 0 w 12"/>
                  <a:gd name="T3" fmla="*/ 2 h 7"/>
                  <a:gd name="T4" fmla="*/ 3 w 12"/>
                  <a:gd name="T5" fmla="*/ 2 h 7"/>
                  <a:gd name="T6" fmla="*/ 5 w 12"/>
                  <a:gd name="T7" fmla="*/ 0 h 7"/>
                  <a:gd name="T8" fmla="*/ 12 w 12"/>
                  <a:gd name="T9" fmla="*/ 4 h 7"/>
                  <a:gd name="T10" fmla="*/ 7 w 12"/>
                  <a:gd name="T11" fmla="*/ 4 h 7"/>
                  <a:gd name="T12" fmla="*/ 7 w 12"/>
                  <a:gd name="T13" fmla="*/ 7 h 7"/>
                  <a:gd name="T14" fmla="*/ 5 w 12"/>
                  <a:gd name="T15" fmla="*/ 4 h 7"/>
                  <a:gd name="T16" fmla="*/ 3 w 12"/>
                  <a:gd name="T17" fmla="*/ 4 h 7"/>
                  <a:gd name="T18" fmla="*/ 3 w 12"/>
                  <a:gd name="T19" fmla="*/ 4 h 7"/>
                  <a:gd name="T20" fmla="*/ 0 w 12"/>
                  <a:gd name="T21" fmla="*/ 2 h 7"/>
                  <a:gd name="T22" fmla="*/ 0 w 12"/>
                  <a:gd name="T23" fmla="*/ 2 h 7"/>
                  <a:gd name="T24" fmla="*/ 0 w 12"/>
                  <a:gd name="T25" fmla="*/ 2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7"/>
                  <a:gd name="T41" fmla="*/ 12 w 12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7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12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98" name="Freeform 131"/>
              <p:cNvSpPr>
                <a:spLocks/>
              </p:cNvSpPr>
              <p:nvPr/>
            </p:nvSpPr>
            <p:spPr bwMode="auto">
              <a:xfrm>
                <a:off x="4627" y="2204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2 w 5"/>
                  <a:gd name="T3" fmla="*/ 0 h 5"/>
                  <a:gd name="T4" fmla="*/ 5 w 5"/>
                  <a:gd name="T5" fmla="*/ 3 h 5"/>
                  <a:gd name="T6" fmla="*/ 5 w 5"/>
                  <a:gd name="T7" fmla="*/ 5 h 5"/>
                  <a:gd name="T8" fmla="*/ 2 w 5"/>
                  <a:gd name="T9" fmla="*/ 5 h 5"/>
                  <a:gd name="T10" fmla="*/ 2 w 5"/>
                  <a:gd name="T11" fmla="*/ 5 h 5"/>
                  <a:gd name="T12" fmla="*/ 0 w 5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5"/>
                  <a:gd name="T23" fmla="*/ 5 w 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5">
                    <a:moveTo>
                      <a:pt x="0" y="3"/>
                    </a:moveTo>
                    <a:lnTo>
                      <a:pt x="2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99" name="Freeform 132"/>
              <p:cNvSpPr>
                <a:spLocks/>
              </p:cNvSpPr>
              <p:nvPr/>
            </p:nvSpPr>
            <p:spPr bwMode="auto">
              <a:xfrm>
                <a:off x="4627" y="2204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2 w 5"/>
                  <a:gd name="T3" fmla="*/ 0 h 5"/>
                  <a:gd name="T4" fmla="*/ 5 w 5"/>
                  <a:gd name="T5" fmla="*/ 3 h 5"/>
                  <a:gd name="T6" fmla="*/ 5 w 5"/>
                  <a:gd name="T7" fmla="*/ 5 h 5"/>
                  <a:gd name="T8" fmla="*/ 2 w 5"/>
                  <a:gd name="T9" fmla="*/ 5 h 5"/>
                  <a:gd name="T10" fmla="*/ 2 w 5"/>
                  <a:gd name="T11" fmla="*/ 5 h 5"/>
                  <a:gd name="T12" fmla="*/ 0 w 5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5"/>
                  <a:gd name="T23" fmla="*/ 5 w 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5">
                    <a:moveTo>
                      <a:pt x="0" y="3"/>
                    </a:moveTo>
                    <a:lnTo>
                      <a:pt x="2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00" name="Freeform 133"/>
              <p:cNvSpPr>
                <a:spLocks/>
              </p:cNvSpPr>
              <p:nvPr/>
            </p:nvSpPr>
            <p:spPr bwMode="auto">
              <a:xfrm>
                <a:off x="4615" y="2216"/>
                <a:ext cx="7" cy="5"/>
              </a:xfrm>
              <a:custGeom>
                <a:avLst/>
                <a:gdLst>
                  <a:gd name="T0" fmla="*/ 0 w 7"/>
                  <a:gd name="T1" fmla="*/ 3 h 5"/>
                  <a:gd name="T2" fmla="*/ 0 w 7"/>
                  <a:gd name="T3" fmla="*/ 3 h 5"/>
                  <a:gd name="T4" fmla="*/ 2 w 7"/>
                  <a:gd name="T5" fmla="*/ 0 h 5"/>
                  <a:gd name="T6" fmla="*/ 2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7 w 7"/>
                  <a:gd name="T13" fmla="*/ 3 h 5"/>
                  <a:gd name="T14" fmla="*/ 7 w 7"/>
                  <a:gd name="T15" fmla="*/ 3 h 5"/>
                  <a:gd name="T16" fmla="*/ 7 w 7"/>
                  <a:gd name="T17" fmla="*/ 3 h 5"/>
                  <a:gd name="T18" fmla="*/ 5 w 7"/>
                  <a:gd name="T19" fmla="*/ 5 h 5"/>
                  <a:gd name="T20" fmla="*/ 2 w 7"/>
                  <a:gd name="T21" fmla="*/ 5 h 5"/>
                  <a:gd name="T22" fmla="*/ 0 w 7"/>
                  <a:gd name="T23" fmla="*/ 3 h 5"/>
                  <a:gd name="T24" fmla="*/ 0 w 7"/>
                  <a:gd name="T25" fmla="*/ 3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5"/>
                  <a:gd name="T41" fmla="*/ 7 w 7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5">
                    <a:moveTo>
                      <a:pt x="0" y="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01" name="Freeform 134"/>
              <p:cNvSpPr>
                <a:spLocks/>
              </p:cNvSpPr>
              <p:nvPr/>
            </p:nvSpPr>
            <p:spPr bwMode="auto">
              <a:xfrm>
                <a:off x="4615" y="2216"/>
                <a:ext cx="7" cy="5"/>
              </a:xfrm>
              <a:custGeom>
                <a:avLst/>
                <a:gdLst>
                  <a:gd name="T0" fmla="*/ 0 w 7"/>
                  <a:gd name="T1" fmla="*/ 3 h 5"/>
                  <a:gd name="T2" fmla="*/ 0 w 7"/>
                  <a:gd name="T3" fmla="*/ 3 h 5"/>
                  <a:gd name="T4" fmla="*/ 2 w 7"/>
                  <a:gd name="T5" fmla="*/ 0 h 5"/>
                  <a:gd name="T6" fmla="*/ 2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7 w 7"/>
                  <a:gd name="T13" fmla="*/ 3 h 5"/>
                  <a:gd name="T14" fmla="*/ 7 w 7"/>
                  <a:gd name="T15" fmla="*/ 3 h 5"/>
                  <a:gd name="T16" fmla="*/ 7 w 7"/>
                  <a:gd name="T17" fmla="*/ 3 h 5"/>
                  <a:gd name="T18" fmla="*/ 5 w 7"/>
                  <a:gd name="T19" fmla="*/ 5 h 5"/>
                  <a:gd name="T20" fmla="*/ 2 w 7"/>
                  <a:gd name="T21" fmla="*/ 5 h 5"/>
                  <a:gd name="T22" fmla="*/ 0 w 7"/>
                  <a:gd name="T23" fmla="*/ 3 h 5"/>
                  <a:gd name="T24" fmla="*/ 0 w 7"/>
                  <a:gd name="T25" fmla="*/ 3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5"/>
                  <a:gd name="T41" fmla="*/ 7 w 7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5">
                    <a:moveTo>
                      <a:pt x="0" y="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02" name="Freeform 135"/>
              <p:cNvSpPr>
                <a:spLocks/>
              </p:cNvSpPr>
              <p:nvPr/>
            </p:nvSpPr>
            <p:spPr bwMode="auto">
              <a:xfrm>
                <a:off x="4589" y="2230"/>
                <a:ext cx="40" cy="15"/>
              </a:xfrm>
              <a:custGeom>
                <a:avLst/>
                <a:gdLst>
                  <a:gd name="T0" fmla="*/ 2 w 40"/>
                  <a:gd name="T1" fmla="*/ 10 h 15"/>
                  <a:gd name="T2" fmla="*/ 0 w 40"/>
                  <a:gd name="T3" fmla="*/ 10 h 15"/>
                  <a:gd name="T4" fmla="*/ 0 w 40"/>
                  <a:gd name="T5" fmla="*/ 5 h 15"/>
                  <a:gd name="T6" fmla="*/ 0 w 40"/>
                  <a:gd name="T7" fmla="*/ 5 h 15"/>
                  <a:gd name="T8" fmla="*/ 2 w 40"/>
                  <a:gd name="T9" fmla="*/ 5 h 15"/>
                  <a:gd name="T10" fmla="*/ 2 w 40"/>
                  <a:gd name="T11" fmla="*/ 3 h 15"/>
                  <a:gd name="T12" fmla="*/ 5 w 40"/>
                  <a:gd name="T13" fmla="*/ 0 h 15"/>
                  <a:gd name="T14" fmla="*/ 12 w 40"/>
                  <a:gd name="T15" fmla="*/ 3 h 15"/>
                  <a:gd name="T16" fmla="*/ 14 w 40"/>
                  <a:gd name="T17" fmla="*/ 0 h 15"/>
                  <a:gd name="T18" fmla="*/ 17 w 40"/>
                  <a:gd name="T19" fmla="*/ 0 h 15"/>
                  <a:gd name="T20" fmla="*/ 17 w 40"/>
                  <a:gd name="T21" fmla="*/ 3 h 15"/>
                  <a:gd name="T22" fmla="*/ 21 w 40"/>
                  <a:gd name="T23" fmla="*/ 0 h 15"/>
                  <a:gd name="T24" fmla="*/ 24 w 40"/>
                  <a:gd name="T25" fmla="*/ 3 h 15"/>
                  <a:gd name="T26" fmla="*/ 26 w 40"/>
                  <a:gd name="T27" fmla="*/ 3 h 15"/>
                  <a:gd name="T28" fmla="*/ 28 w 40"/>
                  <a:gd name="T29" fmla="*/ 3 h 15"/>
                  <a:gd name="T30" fmla="*/ 31 w 40"/>
                  <a:gd name="T31" fmla="*/ 3 h 15"/>
                  <a:gd name="T32" fmla="*/ 33 w 40"/>
                  <a:gd name="T33" fmla="*/ 3 h 15"/>
                  <a:gd name="T34" fmla="*/ 36 w 40"/>
                  <a:gd name="T35" fmla="*/ 3 h 15"/>
                  <a:gd name="T36" fmla="*/ 38 w 40"/>
                  <a:gd name="T37" fmla="*/ 8 h 15"/>
                  <a:gd name="T38" fmla="*/ 38 w 40"/>
                  <a:gd name="T39" fmla="*/ 10 h 15"/>
                  <a:gd name="T40" fmla="*/ 40 w 40"/>
                  <a:gd name="T41" fmla="*/ 10 h 15"/>
                  <a:gd name="T42" fmla="*/ 40 w 40"/>
                  <a:gd name="T43" fmla="*/ 12 h 15"/>
                  <a:gd name="T44" fmla="*/ 38 w 40"/>
                  <a:gd name="T45" fmla="*/ 15 h 15"/>
                  <a:gd name="T46" fmla="*/ 38 w 40"/>
                  <a:gd name="T47" fmla="*/ 15 h 15"/>
                  <a:gd name="T48" fmla="*/ 26 w 40"/>
                  <a:gd name="T49" fmla="*/ 8 h 15"/>
                  <a:gd name="T50" fmla="*/ 24 w 40"/>
                  <a:gd name="T51" fmla="*/ 8 h 15"/>
                  <a:gd name="T52" fmla="*/ 21 w 40"/>
                  <a:gd name="T53" fmla="*/ 8 h 15"/>
                  <a:gd name="T54" fmla="*/ 21 w 40"/>
                  <a:gd name="T55" fmla="*/ 10 h 15"/>
                  <a:gd name="T56" fmla="*/ 21 w 40"/>
                  <a:gd name="T57" fmla="*/ 10 h 15"/>
                  <a:gd name="T58" fmla="*/ 19 w 40"/>
                  <a:gd name="T59" fmla="*/ 10 h 15"/>
                  <a:gd name="T60" fmla="*/ 17 w 40"/>
                  <a:gd name="T61" fmla="*/ 10 h 15"/>
                  <a:gd name="T62" fmla="*/ 14 w 40"/>
                  <a:gd name="T63" fmla="*/ 8 h 15"/>
                  <a:gd name="T64" fmla="*/ 12 w 40"/>
                  <a:gd name="T65" fmla="*/ 8 h 15"/>
                  <a:gd name="T66" fmla="*/ 12 w 40"/>
                  <a:gd name="T67" fmla="*/ 10 h 15"/>
                  <a:gd name="T68" fmla="*/ 10 w 40"/>
                  <a:gd name="T69" fmla="*/ 10 h 15"/>
                  <a:gd name="T70" fmla="*/ 7 w 40"/>
                  <a:gd name="T71" fmla="*/ 8 h 15"/>
                  <a:gd name="T72" fmla="*/ 5 w 40"/>
                  <a:gd name="T73" fmla="*/ 5 h 15"/>
                  <a:gd name="T74" fmla="*/ 2 w 40"/>
                  <a:gd name="T75" fmla="*/ 8 h 15"/>
                  <a:gd name="T76" fmla="*/ 2 w 40"/>
                  <a:gd name="T77" fmla="*/ 10 h 1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0"/>
                  <a:gd name="T118" fmla="*/ 0 h 15"/>
                  <a:gd name="T119" fmla="*/ 40 w 40"/>
                  <a:gd name="T120" fmla="*/ 15 h 1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0" h="15">
                    <a:moveTo>
                      <a:pt x="2" y="10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21" y="0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6" y="3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38" y="15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03" name="Freeform 136"/>
              <p:cNvSpPr>
                <a:spLocks/>
              </p:cNvSpPr>
              <p:nvPr/>
            </p:nvSpPr>
            <p:spPr bwMode="auto">
              <a:xfrm>
                <a:off x="4589" y="2230"/>
                <a:ext cx="40" cy="15"/>
              </a:xfrm>
              <a:custGeom>
                <a:avLst/>
                <a:gdLst>
                  <a:gd name="T0" fmla="*/ 2 w 40"/>
                  <a:gd name="T1" fmla="*/ 10 h 15"/>
                  <a:gd name="T2" fmla="*/ 0 w 40"/>
                  <a:gd name="T3" fmla="*/ 10 h 15"/>
                  <a:gd name="T4" fmla="*/ 0 w 40"/>
                  <a:gd name="T5" fmla="*/ 5 h 15"/>
                  <a:gd name="T6" fmla="*/ 0 w 40"/>
                  <a:gd name="T7" fmla="*/ 5 h 15"/>
                  <a:gd name="T8" fmla="*/ 2 w 40"/>
                  <a:gd name="T9" fmla="*/ 5 h 15"/>
                  <a:gd name="T10" fmla="*/ 2 w 40"/>
                  <a:gd name="T11" fmla="*/ 3 h 15"/>
                  <a:gd name="T12" fmla="*/ 5 w 40"/>
                  <a:gd name="T13" fmla="*/ 0 h 15"/>
                  <a:gd name="T14" fmla="*/ 12 w 40"/>
                  <a:gd name="T15" fmla="*/ 3 h 15"/>
                  <a:gd name="T16" fmla="*/ 14 w 40"/>
                  <a:gd name="T17" fmla="*/ 0 h 15"/>
                  <a:gd name="T18" fmla="*/ 17 w 40"/>
                  <a:gd name="T19" fmla="*/ 0 h 15"/>
                  <a:gd name="T20" fmla="*/ 17 w 40"/>
                  <a:gd name="T21" fmla="*/ 3 h 15"/>
                  <a:gd name="T22" fmla="*/ 21 w 40"/>
                  <a:gd name="T23" fmla="*/ 0 h 15"/>
                  <a:gd name="T24" fmla="*/ 24 w 40"/>
                  <a:gd name="T25" fmla="*/ 3 h 15"/>
                  <a:gd name="T26" fmla="*/ 26 w 40"/>
                  <a:gd name="T27" fmla="*/ 3 h 15"/>
                  <a:gd name="T28" fmla="*/ 28 w 40"/>
                  <a:gd name="T29" fmla="*/ 3 h 15"/>
                  <a:gd name="T30" fmla="*/ 31 w 40"/>
                  <a:gd name="T31" fmla="*/ 3 h 15"/>
                  <a:gd name="T32" fmla="*/ 33 w 40"/>
                  <a:gd name="T33" fmla="*/ 3 h 15"/>
                  <a:gd name="T34" fmla="*/ 36 w 40"/>
                  <a:gd name="T35" fmla="*/ 3 h 15"/>
                  <a:gd name="T36" fmla="*/ 38 w 40"/>
                  <a:gd name="T37" fmla="*/ 8 h 15"/>
                  <a:gd name="T38" fmla="*/ 38 w 40"/>
                  <a:gd name="T39" fmla="*/ 10 h 15"/>
                  <a:gd name="T40" fmla="*/ 40 w 40"/>
                  <a:gd name="T41" fmla="*/ 10 h 15"/>
                  <a:gd name="T42" fmla="*/ 40 w 40"/>
                  <a:gd name="T43" fmla="*/ 12 h 15"/>
                  <a:gd name="T44" fmla="*/ 38 w 40"/>
                  <a:gd name="T45" fmla="*/ 15 h 15"/>
                  <a:gd name="T46" fmla="*/ 38 w 40"/>
                  <a:gd name="T47" fmla="*/ 15 h 15"/>
                  <a:gd name="T48" fmla="*/ 26 w 40"/>
                  <a:gd name="T49" fmla="*/ 8 h 15"/>
                  <a:gd name="T50" fmla="*/ 24 w 40"/>
                  <a:gd name="T51" fmla="*/ 8 h 15"/>
                  <a:gd name="T52" fmla="*/ 21 w 40"/>
                  <a:gd name="T53" fmla="*/ 8 h 15"/>
                  <a:gd name="T54" fmla="*/ 21 w 40"/>
                  <a:gd name="T55" fmla="*/ 10 h 15"/>
                  <a:gd name="T56" fmla="*/ 21 w 40"/>
                  <a:gd name="T57" fmla="*/ 10 h 15"/>
                  <a:gd name="T58" fmla="*/ 19 w 40"/>
                  <a:gd name="T59" fmla="*/ 10 h 15"/>
                  <a:gd name="T60" fmla="*/ 17 w 40"/>
                  <a:gd name="T61" fmla="*/ 10 h 15"/>
                  <a:gd name="T62" fmla="*/ 14 w 40"/>
                  <a:gd name="T63" fmla="*/ 8 h 15"/>
                  <a:gd name="T64" fmla="*/ 12 w 40"/>
                  <a:gd name="T65" fmla="*/ 8 h 15"/>
                  <a:gd name="T66" fmla="*/ 12 w 40"/>
                  <a:gd name="T67" fmla="*/ 10 h 15"/>
                  <a:gd name="T68" fmla="*/ 10 w 40"/>
                  <a:gd name="T69" fmla="*/ 10 h 15"/>
                  <a:gd name="T70" fmla="*/ 7 w 40"/>
                  <a:gd name="T71" fmla="*/ 8 h 15"/>
                  <a:gd name="T72" fmla="*/ 5 w 40"/>
                  <a:gd name="T73" fmla="*/ 5 h 15"/>
                  <a:gd name="T74" fmla="*/ 2 w 40"/>
                  <a:gd name="T75" fmla="*/ 8 h 15"/>
                  <a:gd name="T76" fmla="*/ 2 w 40"/>
                  <a:gd name="T77" fmla="*/ 10 h 1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0"/>
                  <a:gd name="T118" fmla="*/ 0 h 15"/>
                  <a:gd name="T119" fmla="*/ 40 w 40"/>
                  <a:gd name="T120" fmla="*/ 15 h 1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0" h="15">
                    <a:moveTo>
                      <a:pt x="2" y="10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21" y="0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6" y="3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38" y="15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8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04" name="Freeform 137"/>
              <p:cNvSpPr>
                <a:spLocks/>
              </p:cNvSpPr>
              <p:nvPr/>
            </p:nvSpPr>
            <p:spPr bwMode="auto">
              <a:xfrm>
                <a:off x="4469" y="2169"/>
                <a:ext cx="85" cy="99"/>
              </a:xfrm>
              <a:custGeom>
                <a:avLst/>
                <a:gdLst>
                  <a:gd name="T0" fmla="*/ 35 w 85"/>
                  <a:gd name="T1" fmla="*/ 7 h 99"/>
                  <a:gd name="T2" fmla="*/ 40 w 85"/>
                  <a:gd name="T3" fmla="*/ 9 h 99"/>
                  <a:gd name="T4" fmla="*/ 45 w 85"/>
                  <a:gd name="T5" fmla="*/ 9 h 99"/>
                  <a:gd name="T6" fmla="*/ 49 w 85"/>
                  <a:gd name="T7" fmla="*/ 12 h 99"/>
                  <a:gd name="T8" fmla="*/ 56 w 85"/>
                  <a:gd name="T9" fmla="*/ 12 h 99"/>
                  <a:gd name="T10" fmla="*/ 70 w 85"/>
                  <a:gd name="T11" fmla="*/ 12 h 99"/>
                  <a:gd name="T12" fmla="*/ 80 w 85"/>
                  <a:gd name="T13" fmla="*/ 2 h 99"/>
                  <a:gd name="T14" fmla="*/ 85 w 85"/>
                  <a:gd name="T15" fmla="*/ 2 h 99"/>
                  <a:gd name="T16" fmla="*/ 82 w 85"/>
                  <a:gd name="T17" fmla="*/ 7 h 99"/>
                  <a:gd name="T18" fmla="*/ 75 w 85"/>
                  <a:gd name="T19" fmla="*/ 17 h 99"/>
                  <a:gd name="T20" fmla="*/ 66 w 85"/>
                  <a:gd name="T21" fmla="*/ 19 h 99"/>
                  <a:gd name="T22" fmla="*/ 54 w 85"/>
                  <a:gd name="T23" fmla="*/ 17 h 99"/>
                  <a:gd name="T24" fmla="*/ 40 w 85"/>
                  <a:gd name="T25" fmla="*/ 19 h 99"/>
                  <a:gd name="T26" fmla="*/ 35 w 85"/>
                  <a:gd name="T27" fmla="*/ 19 h 99"/>
                  <a:gd name="T28" fmla="*/ 30 w 85"/>
                  <a:gd name="T29" fmla="*/ 19 h 99"/>
                  <a:gd name="T30" fmla="*/ 21 w 85"/>
                  <a:gd name="T31" fmla="*/ 19 h 99"/>
                  <a:gd name="T32" fmla="*/ 16 w 85"/>
                  <a:gd name="T33" fmla="*/ 26 h 99"/>
                  <a:gd name="T34" fmla="*/ 21 w 85"/>
                  <a:gd name="T35" fmla="*/ 38 h 99"/>
                  <a:gd name="T36" fmla="*/ 30 w 85"/>
                  <a:gd name="T37" fmla="*/ 40 h 99"/>
                  <a:gd name="T38" fmla="*/ 37 w 85"/>
                  <a:gd name="T39" fmla="*/ 35 h 99"/>
                  <a:gd name="T40" fmla="*/ 42 w 85"/>
                  <a:gd name="T41" fmla="*/ 38 h 99"/>
                  <a:gd name="T42" fmla="*/ 52 w 85"/>
                  <a:gd name="T43" fmla="*/ 35 h 99"/>
                  <a:gd name="T44" fmla="*/ 59 w 85"/>
                  <a:gd name="T45" fmla="*/ 31 h 99"/>
                  <a:gd name="T46" fmla="*/ 59 w 85"/>
                  <a:gd name="T47" fmla="*/ 38 h 99"/>
                  <a:gd name="T48" fmla="*/ 49 w 85"/>
                  <a:gd name="T49" fmla="*/ 43 h 99"/>
                  <a:gd name="T50" fmla="*/ 40 w 85"/>
                  <a:gd name="T51" fmla="*/ 47 h 99"/>
                  <a:gd name="T52" fmla="*/ 33 w 85"/>
                  <a:gd name="T53" fmla="*/ 47 h 99"/>
                  <a:gd name="T54" fmla="*/ 45 w 85"/>
                  <a:gd name="T55" fmla="*/ 61 h 99"/>
                  <a:gd name="T56" fmla="*/ 47 w 85"/>
                  <a:gd name="T57" fmla="*/ 66 h 99"/>
                  <a:gd name="T58" fmla="*/ 45 w 85"/>
                  <a:gd name="T59" fmla="*/ 71 h 99"/>
                  <a:gd name="T60" fmla="*/ 49 w 85"/>
                  <a:gd name="T61" fmla="*/ 76 h 99"/>
                  <a:gd name="T62" fmla="*/ 52 w 85"/>
                  <a:gd name="T63" fmla="*/ 78 h 99"/>
                  <a:gd name="T64" fmla="*/ 52 w 85"/>
                  <a:gd name="T65" fmla="*/ 83 h 99"/>
                  <a:gd name="T66" fmla="*/ 42 w 85"/>
                  <a:gd name="T67" fmla="*/ 87 h 99"/>
                  <a:gd name="T68" fmla="*/ 35 w 85"/>
                  <a:gd name="T69" fmla="*/ 85 h 99"/>
                  <a:gd name="T70" fmla="*/ 35 w 85"/>
                  <a:gd name="T71" fmla="*/ 78 h 99"/>
                  <a:gd name="T72" fmla="*/ 28 w 85"/>
                  <a:gd name="T73" fmla="*/ 69 h 99"/>
                  <a:gd name="T74" fmla="*/ 30 w 85"/>
                  <a:gd name="T75" fmla="*/ 61 h 99"/>
                  <a:gd name="T76" fmla="*/ 23 w 85"/>
                  <a:gd name="T77" fmla="*/ 61 h 99"/>
                  <a:gd name="T78" fmla="*/ 21 w 85"/>
                  <a:gd name="T79" fmla="*/ 69 h 99"/>
                  <a:gd name="T80" fmla="*/ 21 w 85"/>
                  <a:gd name="T81" fmla="*/ 87 h 99"/>
                  <a:gd name="T82" fmla="*/ 21 w 85"/>
                  <a:gd name="T83" fmla="*/ 99 h 99"/>
                  <a:gd name="T84" fmla="*/ 14 w 85"/>
                  <a:gd name="T85" fmla="*/ 99 h 99"/>
                  <a:gd name="T86" fmla="*/ 7 w 85"/>
                  <a:gd name="T87" fmla="*/ 95 h 99"/>
                  <a:gd name="T88" fmla="*/ 11 w 85"/>
                  <a:gd name="T89" fmla="*/ 78 h 99"/>
                  <a:gd name="T90" fmla="*/ 4 w 85"/>
                  <a:gd name="T91" fmla="*/ 71 h 99"/>
                  <a:gd name="T92" fmla="*/ 0 w 85"/>
                  <a:gd name="T93" fmla="*/ 64 h 99"/>
                  <a:gd name="T94" fmla="*/ 4 w 85"/>
                  <a:gd name="T95" fmla="*/ 52 h 99"/>
                  <a:gd name="T96" fmla="*/ 9 w 85"/>
                  <a:gd name="T97" fmla="*/ 35 h 99"/>
                  <a:gd name="T98" fmla="*/ 11 w 85"/>
                  <a:gd name="T99" fmla="*/ 35 h 99"/>
                  <a:gd name="T100" fmla="*/ 11 w 85"/>
                  <a:gd name="T101" fmla="*/ 24 h 99"/>
                  <a:gd name="T102" fmla="*/ 14 w 85"/>
                  <a:gd name="T103" fmla="*/ 21 h 99"/>
                  <a:gd name="T104" fmla="*/ 19 w 85"/>
                  <a:gd name="T105" fmla="*/ 12 h 99"/>
                  <a:gd name="T106" fmla="*/ 23 w 85"/>
                  <a:gd name="T107" fmla="*/ 14 h 99"/>
                  <a:gd name="T108" fmla="*/ 28 w 85"/>
                  <a:gd name="T109" fmla="*/ 7 h 9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5"/>
                  <a:gd name="T166" fmla="*/ 0 h 99"/>
                  <a:gd name="T167" fmla="*/ 85 w 85"/>
                  <a:gd name="T168" fmla="*/ 99 h 9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5" h="99">
                    <a:moveTo>
                      <a:pt x="30" y="7"/>
                    </a:moveTo>
                    <a:lnTo>
                      <a:pt x="35" y="7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9" y="9"/>
                    </a:lnTo>
                    <a:lnTo>
                      <a:pt x="49" y="12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9" y="12"/>
                    </a:lnTo>
                    <a:lnTo>
                      <a:pt x="66" y="12"/>
                    </a:lnTo>
                    <a:lnTo>
                      <a:pt x="70" y="12"/>
                    </a:lnTo>
                    <a:lnTo>
                      <a:pt x="75" y="7"/>
                    </a:lnTo>
                    <a:lnTo>
                      <a:pt x="78" y="5"/>
                    </a:lnTo>
                    <a:lnTo>
                      <a:pt x="80" y="2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5" y="5"/>
                    </a:lnTo>
                    <a:lnTo>
                      <a:pt x="82" y="7"/>
                    </a:lnTo>
                    <a:lnTo>
                      <a:pt x="80" y="12"/>
                    </a:lnTo>
                    <a:lnTo>
                      <a:pt x="78" y="17"/>
                    </a:lnTo>
                    <a:lnTo>
                      <a:pt x="75" y="17"/>
                    </a:lnTo>
                    <a:lnTo>
                      <a:pt x="70" y="19"/>
                    </a:lnTo>
                    <a:lnTo>
                      <a:pt x="68" y="19"/>
                    </a:lnTo>
                    <a:lnTo>
                      <a:pt x="66" y="19"/>
                    </a:lnTo>
                    <a:lnTo>
                      <a:pt x="61" y="19"/>
                    </a:lnTo>
                    <a:lnTo>
                      <a:pt x="56" y="19"/>
                    </a:lnTo>
                    <a:lnTo>
                      <a:pt x="54" y="17"/>
                    </a:lnTo>
                    <a:lnTo>
                      <a:pt x="49" y="17"/>
                    </a:lnTo>
                    <a:lnTo>
                      <a:pt x="45" y="19"/>
                    </a:lnTo>
                    <a:lnTo>
                      <a:pt x="40" y="19"/>
                    </a:lnTo>
                    <a:lnTo>
                      <a:pt x="37" y="17"/>
                    </a:lnTo>
                    <a:lnTo>
                      <a:pt x="35" y="19"/>
                    </a:lnTo>
                    <a:lnTo>
                      <a:pt x="33" y="17"/>
                    </a:lnTo>
                    <a:lnTo>
                      <a:pt x="30" y="19"/>
                    </a:lnTo>
                    <a:lnTo>
                      <a:pt x="26" y="19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6" y="33"/>
                    </a:lnTo>
                    <a:lnTo>
                      <a:pt x="19" y="35"/>
                    </a:lnTo>
                    <a:lnTo>
                      <a:pt x="21" y="38"/>
                    </a:lnTo>
                    <a:lnTo>
                      <a:pt x="26" y="43"/>
                    </a:lnTo>
                    <a:lnTo>
                      <a:pt x="30" y="43"/>
                    </a:lnTo>
                    <a:lnTo>
                      <a:pt x="30" y="40"/>
                    </a:lnTo>
                    <a:lnTo>
                      <a:pt x="33" y="40"/>
                    </a:lnTo>
                    <a:lnTo>
                      <a:pt x="35" y="38"/>
                    </a:lnTo>
                    <a:lnTo>
                      <a:pt x="37" y="35"/>
                    </a:lnTo>
                    <a:lnTo>
                      <a:pt x="40" y="35"/>
                    </a:lnTo>
                    <a:lnTo>
                      <a:pt x="42" y="38"/>
                    </a:lnTo>
                    <a:lnTo>
                      <a:pt x="42" y="35"/>
                    </a:lnTo>
                    <a:lnTo>
                      <a:pt x="47" y="35"/>
                    </a:lnTo>
                    <a:lnTo>
                      <a:pt x="52" y="35"/>
                    </a:lnTo>
                    <a:lnTo>
                      <a:pt x="54" y="33"/>
                    </a:lnTo>
                    <a:lnTo>
                      <a:pt x="56" y="31"/>
                    </a:lnTo>
                    <a:lnTo>
                      <a:pt x="59" y="31"/>
                    </a:lnTo>
                    <a:lnTo>
                      <a:pt x="61" y="33"/>
                    </a:lnTo>
                    <a:lnTo>
                      <a:pt x="61" y="35"/>
                    </a:lnTo>
                    <a:lnTo>
                      <a:pt x="59" y="38"/>
                    </a:lnTo>
                    <a:lnTo>
                      <a:pt x="56" y="35"/>
                    </a:lnTo>
                    <a:lnTo>
                      <a:pt x="54" y="38"/>
                    </a:lnTo>
                    <a:lnTo>
                      <a:pt x="49" y="43"/>
                    </a:lnTo>
                    <a:lnTo>
                      <a:pt x="47" y="45"/>
                    </a:lnTo>
                    <a:lnTo>
                      <a:pt x="42" y="47"/>
                    </a:lnTo>
                    <a:lnTo>
                      <a:pt x="40" y="47"/>
                    </a:lnTo>
                    <a:lnTo>
                      <a:pt x="37" y="50"/>
                    </a:lnTo>
                    <a:lnTo>
                      <a:pt x="33" y="47"/>
                    </a:lnTo>
                    <a:lnTo>
                      <a:pt x="33" y="50"/>
                    </a:lnTo>
                    <a:lnTo>
                      <a:pt x="37" y="52"/>
                    </a:lnTo>
                    <a:lnTo>
                      <a:pt x="45" y="61"/>
                    </a:lnTo>
                    <a:lnTo>
                      <a:pt x="45" y="64"/>
                    </a:lnTo>
                    <a:lnTo>
                      <a:pt x="47" y="66"/>
                    </a:lnTo>
                    <a:lnTo>
                      <a:pt x="47" y="69"/>
                    </a:lnTo>
                    <a:lnTo>
                      <a:pt x="45" y="69"/>
                    </a:lnTo>
                    <a:lnTo>
                      <a:pt x="45" y="71"/>
                    </a:lnTo>
                    <a:lnTo>
                      <a:pt x="45" y="73"/>
                    </a:lnTo>
                    <a:lnTo>
                      <a:pt x="49" y="76"/>
                    </a:lnTo>
                    <a:lnTo>
                      <a:pt x="49" y="78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54" y="80"/>
                    </a:lnTo>
                    <a:lnTo>
                      <a:pt x="52" y="83"/>
                    </a:lnTo>
                    <a:lnTo>
                      <a:pt x="47" y="83"/>
                    </a:lnTo>
                    <a:lnTo>
                      <a:pt x="45" y="85"/>
                    </a:lnTo>
                    <a:lnTo>
                      <a:pt x="42" y="87"/>
                    </a:lnTo>
                    <a:lnTo>
                      <a:pt x="40" y="90"/>
                    </a:lnTo>
                    <a:lnTo>
                      <a:pt x="37" y="90"/>
                    </a:lnTo>
                    <a:lnTo>
                      <a:pt x="35" y="85"/>
                    </a:lnTo>
                    <a:lnTo>
                      <a:pt x="35" y="83"/>
                    </a:lnTo>
                    <a:lnTo>
                      <a:pt x="37" y="80"/>
                    </a:lnTo>
                    <a:lnTo>
                      <a:pt x="35" y="78"/>
                    </a:lnTo>
                    <a:lnTo>
                      <a:pt x="33" y="76"/>
                    </a:lnTo>
                    <a:lnTo>
                      <a:pt x="30" y="73"/>
                    </a:lnTo>
                    <a:lnTo>
                      <a:pt x="28" y="69"/>
                    </a:lnTo>
                    <a:lnTo>
                      <a:pt x="30" y="66"/>
                    </a:lnTo>
                    <a:lnTo>
                      <a:pt x="30" y="64"/>
                    </a:lnTo>
                    <a:lnTo>
                      <a:pt x="30" y="61"/>
                    </a:lnTo>
                    <a:lnTo>
                      <a:pt x="28" y="59"/>
                    </a:lnTo>
                    <a:lnTo>
                      <a:pt x="26" y="59"/>
                    </a:lnTo>
                    <a:lnTo>
                      <a:pt x="23" y="61"/>
                    </a:lnTo>
                    <a:lnTo>
                      <a:pt x="21" y="64"/>
                    </a:lnTo>
                    <a:lnTo>
                      <a:pt x="19" y="66"/>
                    </a:lnTo>
                    <a:lnTo>
                      <a:pt x="21" y="69"/>
                    </a:lnTo>
                    <a:lnTo>
                      <a:pt x="21" y="73"/>
                    </a:lnTo>
                    <a:lnTo>
                      <a:pt x="21" y="85"/>
                    </a:lnTo>
                    <a:lnTo>
                      <a:pt x="21" y="87"/>
                    </a:lnTo>
                    <a:lnTo>
                      <a:pt x="19" y="90"/>
                    </a:lnTo>
                    <a:lnTo>
                      <a:pt x="21" y="95"/>
                    </a:lnTo>
                    <a:lnTo>
                      <a:pt x="21" y="99"/>
                    </a:lnTo>
                    <a:lnTo>
                      <a:pt x="16" y="99"/>
                    </a:lnTo>
                    <a:lnTo>
                      <a:pt x="14" y="99"/>
                    </a:lnTo>
                    <a:lnTo>
                      <a:pt x="11" y="99"/>
                    </a:lnTo>
                    <a:lnTo>
                      <a:pt x="9" y="99"/>
                    </a:lnTo>
                    <a:lnTo>
                      <a:pt x="7" y="95"/>
                    </a:lnTo>
                    <a:lnTo>
                      <a:pt x="9" y="90"/>
                    </a:lnTo>
                    <a:lnTo>
                      <a:pt x="9" y="87"/>
                    </a:lnTo>
                    <a:lnTo>
                      <a:pt x="11" y="78"/>
                    </a:lnTo>
                    <a:lnTo>
                      <a:pt x="9" y="76"/>
                    </a:lnTo>
                    <a:lnTo>
                      <a:pt x="9" y="71"/>
                    </a:lnTo>
                    <a:lnTo>
                      <a:pt x="4" y="71"/>
                    </a:lnTo>
                    <a:lnTo>
                      <a:pt x="2" y="71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2" y="57"/>
                    </a:lnTo>
                    <a:lnTo>
                      <a:pt x="4" y="52"/>
                    </a:lnTo>
                    <a:lnTo>
                      <a:pt x="7" y="50"/>
                    </a:lnTo>
                    <a:lnTo>
                      <a:pt x="7" y="43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11" y="33"/>
                    </a:lnTo>
                    <a:lnTo>
                      <a:pt x="11" y="35"/>
                    </a:lnTo>
                    <a:lnTo>
                      <a:pt x="14" y="31"/>
                    </a:lnTo>
                    <a:lnTo>
                      <a:pt x="14" y="26"/>
                    </a:lnTo>
                    <a:lnTo>
                      <a:pt x="11" y="24"/>
                    </a:lnTo>
                    <a:lnTo>
                      <a:pt x="14" y="21"/>
                    </a:lnTo>
                    <a:lnTo>
                      <a:pt x="14" y="17"/>
                    </a:lnTo>
                    <a:lnTo>
                      <a:pt x="16" y="14"/>
                    </a:lnTo>
                    <a:lnTo>
                      <a:pt x="19" y="12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05" name="Freeform 138"/>
              <p:cNvSpPr>
                <a:spLocks/>
              </p:cNvSpPr>
              <p:nvPr/>
            </p:nvSpPr>
            <p:spPr bwMode="auto">
              <a:xfrm>
                <a:off x="4469" y="2169"/>
                <a:ext cx="85" cy="99"/>
              </a:xfrm>
              <a:custGeom>
                <a:avLst/>
                <a:gdLst>
                  <a:gd name="T0" fmla="*/ 35 w 85"/>
                  <a:gd name="T1" fmla="*/ 7 h 99"/>
                  <a:gd name="T2" fmla="*/ 40 w 85"/>
                  <a:gd name="T3" fmla="*/ 9 h 99"/>
                  <a:gd name="T4" fmla="*/ 45 w 85"/>
                  <a:gd name="T5" fmla="*/ 9 h 99"/>
                  <a:gd name="T6" fmla="*/ 49 w 85"/>
                  <a:gd name="T7" fmla="*/ 12 h 99"/>
                  <a:gd name="T8" fmla="*/ 56 w 85"/>
                  <a:gd name="T9" fmla="*/ 12 h 99"/>
                  <a:gd name="T10" fmla="*/ 70 w 85"/>
                  <a:gd name="T11" fmla="*/ 12 h 99"/>
                  <a:gd name="T12" fmla="*/ 80 w 85"/>
                  <a:gd name="T13" fmla="*/ 2 h 99"/>
                  <a:gd name="T14" fmla="*/ 85 w 85"/>
                  <a:gd name="T15" fmla="*/ 2 h 99"/>
                  <a:gd name="T16" fmla="*/ 82 w 85"/>
                  <a:gd name="T17" fmla="*/ 7 h 99"/>
                  <a:gd name="T18" fmla="*/ 75 w 85"/>
                  <a:gd name="T19" fmla="*/ 17 h 99"/>
                  <a:gd name="T20" fmla="*/ 66 w 85"/>
                  <a:gd name="T21" fmla="*/ 19 h 99"/>
                  <a:gd name="T22" fmla="*/ 54 w 85"/>
                  <a:gd name="T23" fmla="*/ 17 h 99"/>
                  <a:gd name="T24" fmla="*/ 40 w 85"/>
                  <a:gd name="T25" fmla="*/ 19 h 99"/>
                  <a:gd name="T26" fmla="*/ 35 w 85"/>
                  <a:gd name="T27" fmla="*/ 19 h 99"/>
                  <a:gd name="T28" fmla="*/ 30 w 85"/>
                  <a:gd name="T29" fmla="*/ 19 h 99"/>
                  <a:gd name="T30" fmla="*/ 21 w 85"/>
                  <a:gd name="T31" fmla="*/ 19 h 99"/>
                  <a:gd name="T32" fmla="*/ 16 w 85"/>
                  <a:gd name="T33" fmla="*/ 26 h 99"/>
                  <a:gd name="T34" fmla="*/ 21 w 85"/>
                  <a:gd name="T35" fmla="*/ 38 h 99"/>
                  <a:gd name="T36" fmla="*/ 30 w 85"/>
                  <a:gd name="T37" fmla="*/ 40 h 99"/>
                  <a:gd name="T38" fmla="*/ 37 w 85"/>
                  <a:gd name="T39" fmla="*/ 35 h 99"/>
                  <a:gd name="T40" fmla="*/ 42 w 85"/>
                  <a:gd name="T41" fmla="*/ 38 h 99"/>
                  <a:gd name="T42" fmla="*/ 52 w 85"/>
                  <a:gd name="T43" fmla="*/ 35 h 99"/>
                  <a:gd name="T44" fmla="*/ 59 w 85"/>
                  <a:gd name="T45" fmla="*/ 31 h 99"/>
                  <a:gd name="T46" fmla="*/ 59 w 85"/>
                  <a:gd name="T47" fmla="*/ 38 h 99"/>
                  <a:gd name="T48" fmla="*/ 49 w 85"/>
                  <a:gd name="T49" fmla="*/ 43 h 99"/>
                  <a:gd name="T50" fmla="*/ 40 w 85"/>
                  <a:gd name="T51" fmla="*/ 47 h 99"/>
                  <a:gd name="T52" fmla="*/ 33 w 85"/>
                  <a:gd name="T53" fmla="*/ 47 h 99"/>
                  <a:gd name="T54" fmla="*/ 45 w 85"/>
                  <a:gd name="T55" fmla="*/ 61 h 99"/>
                  <a:gd name="T56" fmla="*/ 47 w 85"/>
                  <a:gd name="T57" fmla="*/ 66 h 99"/>
                  <a:gd name="T58" fmla="*/ 45 w 85"/>
                  <a:gd name="T59" fmla="*/ 71 h 99"/>
                  <a:gd name="T60" fmla="*/ 49 w 85"/>
                  <a:gd name="T61" fmla="*/ 76 h 99"/>
                  <a:gd name="T62" fmla="*/ 52 w 85"/>
                  <a:gd name="T63" fmla="*/ 78 h 99"/>
                  <a:gd name="T64" fmla="*/ 52 w 85"/>
                  <a:gd name="T65" fmla="*/ 83 h 99"/>
                  <a:gd name="T66" fmla="*/ 42 w 85"/>
                  <a:gd name="T67" fmla="*/ 87 h 99"/>
                  <a:gd name="T68" fmla="*/ 35 w 85"/>
                  <a:gd name="T69" fmla="*/ 85 h 99"/>
                  <a:gd name="T70" fmla="*/ 35 w 85"/>
                  <a:gd name="T71" fmla="*/ 78 h 99"/>
                  <a:gd name="T72" fmla="*/ 28 w 85"/>
                  <a:gd name="T73" fmla="*/ 69 h 99"/>
                  <a:gd name="T74" fmla="*/ 30 w 85"/>
                  <a:gd name="T75" fmla="*/ 61 h 99"/>
                  <a:gd name="T76" fmla="*/ 23 w 85"/>
                  <a:gd name="T77" fmla="*/ 61 h 99"/>
                  <a:gd name="T78" fmla="*/ 21 w 85"/>
                  <a:gd name="T79" fmla="*/ 69 h 99"/>
                  <a:gd name="T80" fmla="*/ 21 w 85"/>
                  <a:gd name="T81" fmla="*/ 87 h 99"/>
                  <a:gd name="T82" fmla="*/ 21 w 85"/>
                  <a:gd name="T83" fmla="*/ 99 h 99"/>
                  <a:gd name="T84" fmla="*/ 14 w 85"/>
                  <a:gd name="T85" fmla="*/ 99 h 99"/>
                  <a:gd name="T86" fmla="*/ 7 w 85"/>
                  <a:gd name="T87" fmla="*/ 95 h 99"/>
                  <a:gd name="T88" fmla="*/ 11 w 85"/>
                  <a:gd name="T89" fmla="*/ 78 h 99"/>
                  <a:gd name="T90" fmla="*/ 4 w 85"/>
                  <a:gd name="T91" fmla="*/ 71 h 99"/>
                  <a:gd name="T92" fmla="*/ 0 w 85"/>
                  <a:gd name="T93" fmla="*/ 64 h 99"/>
                  <a:gd name="T94" fmla="*/ 4 w 85"/>
                  <a:gd name="T95" fmla="*/ 52 h 99"/>
                  <a:gd name="T96" fmla="*/ 9 w 85"/>
                  <a:gd name="T97" fmla="*/ 35 h 99"/>
                  <a:gd name="T98" fmla="*/ 11 w 85"/>
                  <a:gd name="T99" fmla="*/ 35 h 99"/>
                  <a:gd name="T100" fmla="*/ 11 w 85"/>
                  <a:gd name="T101" fmla="*/ 24 h 99"/>
                  <a:gd name="T102" fmla="*/ 14 w 85"/>
                  <a:gd name="T103" fmla="*/ 21 h 99"/>
                  <a:gd name="T104" fmla="*/ 19 w 85"/>
                  <a:gd name="T105" fmla="*/ 12 h 99"/>
                  <a:gd name="T106" fmla="*/ 23 w 85"/>
                  <a:gd name="T107" fmla="*/ 14 h 99"/>
                  <a:gd name="T108" fmla="*/ 28 w 85"/>
                  <a:gd name="T109" fmla="*/ 7 h 9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5"/>
                  <a:gd name="T166" fmla="*/ 0 h 99"/>
                  <a:gd name="T167" fmla="*/ 85 w 85"/>
                  <a:gd name="T168" fmla="*/ 99 h 9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5" h="99">
                    <a:moveTo>
                      <a:pt x="30" y="7"/>
                    </a:moveTo>
                    <a:lnTo>
                      <a:pt x="35" y="7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9" y="9"/>
                    </a:lnTo>
                    <a:lnTo>
                      <a:pt x="49" y="12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9" y="12"/>
                    </a:lnTo>
                    <a:lnTo>
                      <a:pt x="66" y="12"/>
                    </a:lnTo>
                    <a:lnTo>
                      <a:pt x="70" y="12"/>
                    </a:lnTo>
                    <a:lnTo>
                      <a:pt x="75" y="7"/>
                    </a:lnTo>
                    <a:lnTo>
                      <a:pt x="78" y="5"/>
                    </a:lnTo>
                    <a:lnTo>
                      <a:pt x="80" y="2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5" y="5"/>
                    </a:lnTo>
                    <a:lnTo>
                      <a:pt x="82" y="7"/>
                    </a:lnTo>
                    <a:lnTo>
                      <a:pt x="80" y="12"/>
                    </a:lnTo>
                    <a:lnTo>
                      <a:pt x="78" y="17"/>
                    </a:lnTo>
                    <a:lnTo>
                      <a:pt x="75" y="17"/>
                    </a:lnTo>
                    <a:lnTo>
                      <a:pt x="70" y="19"/>
                    </a:lnTo>
                    <a:lnTo>
                      <a:pt x="68" y="19"/>
                    </a:lnTo>
                    <a:lnTo>
                      <a:pt x="66" y="19"/>
                    </a:lnTo>
                    <a:lnTo>
                      <a:pt x="61" y="19"/>
                    </a:lnTo>
                    <a:lnTo>
                      <a:pt x="56" y="19"/>
                    </a:lnTo>
                    <a:lnTo>
                      <a:pt x="54" y="17"/>
                    </a:lnTo>
                    <a:lnTo>
                      <a:pt x="49" y="17"/>
                    </a:lnTo>
                    <a:lnTo>
                      <a:pt x="45" y="19"/>
                    </a:lnTo>
                    <a:lnTo>
                      <a:pt x="40" y="19"/>
                    </a:lnTo>
                    <a:lnTo>
                      <a:pt x="37" y="17"/>
                    </a:lnTo>
                    <a:lnTo>
                      <a:pt x="35" y="19"/>
                    </a:lnTo>
                    <a:lnTo>
                      <a:pt x="33" y="17"/>
                    </a:lnTo>
                    <a:lnTo>
                      <a:pt x="30" y="19"/>
                    </a:lnTo>
                    <a:lnTo>
                      <a:pt x="26" y="19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6" y="33"/>
                    </a:lnTo>
                    <a:lnTo>
                      <a:pt x="19" y="35"/>
                    </a:lnTo>
                    <a:lnTo>
                      <a:pt x="21" y="38"/>
                    </a:lnTo>
                    <a:lnTo>
                      <a:pt x="26" y="43"/>
                    </a:lnTo>
                    <a:lnTo>
                      <a:pt x="30" y="43"/>
                    </a:lnTo>
                    <a:lnTo>
                      <a:pt x="30" y="40"/>
                    </a:lnTo>
                    <a:lnTo>
                      <a:pt x="33" y="40"/>
                    </a:lnTo>
                    <a:lnTo>
                      <a:pt x="35" y="38"/>
                    </a:lnTo>
                    <a:lnTo>
                      <a:pt x="37" y="35"/>
                    </a:lnTo>
                    <a:lnTo>
                      <a:pt x="40" y="35"/>
                    </a:lnTo>
                    <a:lnTo>
                      <a:pt x="42" y="38"/>
                    </a:lnTo>
                    <a:lnTo>
                      <a:pt x="42" y="35"/>
                    </a:lnTo>
                    <a:lnTo>
                      <a:pt x="47" y="35"/>
                    </a:lnTo>
                    <a:lnTo>
                      <a:pt x="52" y="35"/>
                    </a:lnTo>
                    <a:lnTo>
                      <a:pt x="54" y="33"/>
                    </a:lnTo>
                    <a:lnTo>
                      <a:pt x="56" y="31"/>
                    </a:lnTo>
                    <a:lnTo>
                      <a:pt x="59" y="31"/>
                    </a:lnTo>
                    <a:lnTo>
                      <a:pt x="61" y="33"/>
                    </a:lnTo>
                    <a:lnTo>
                      <a:pt x="61" y="35"/>
                    </a:lnTo>
                    <a:lnTo>
                      <a:pt x="59" y="38"/>
                    </a:lnTo>
                    <a:lnTo>
                      <a:pt x="56" y="35"/>
                    </a:lnTo>
                    <a:lnTo>
                      <a:pt x="54" y="38"/>
                    </a:lnTo>
                    <a:lnTo>
                      <a:pt x="49" y="43"/>
                    </a:lnTo>
                    <a:lnTo>
                      <a:pt x="47" y="45"/>
                    </a:lnTo>
                    <a:lnTo>
                      <a:pt x="42" y="47"/>
                    </a:lnTo>
                    <a:lnTo>
                      <a:pt x="40" y="47"/>
                    </a:lnTo>
                    <a:lnTo>
                      <a:pt x="37" y="50"/>
                    </a:lnTo>
                    <a:lnTo>
                      <a:pt x="33" y="47"/>
                    </a:lnTo>
                    <a:lnTo>
                      <a:pt x="33" y="50"/>
                    </a:lnTo>
                    <a:lnTo>
                      <a:pt x="37" y="52"/>
                    </a:lnTo>
                    <a:lnTo>
                      <a:pt x="45" y="61"/>
                    </a:lnTo>
                    <a:lnTo>
                      <a:pt x="45" y="64"/>
                    </a:lnTo>
                    <a:lnTo>
                      <a:pt x="47" y="66"/>
                    </a:lnTo>
                    <a:lnTo>
                      <a:pt x="47" y="69"/>
                    </a:lnTo>
                    <a:lnTo>
                      <a:pt x="45" y="69"/>
                    </a:lnTo>
                    <a:lnTo>
                      <a:pt x="45" y="71"/>
                    </a:lnTo>
                    <a:lnTo>
                      <a:pt x="45" y="73"/>
                    </a:lnTo>
                    <a:lnTo>
                      <a:pt x="49" y="76"/>
                    </a:lnTo>
                    <a:lnTo>
                      <a:pt x="49" y="78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54" y="80"/>
                    </a:lnTo>
                    <a:lnTo>
                      <a:pt x="52" y="83"/>
                    </a:lnTo>
                    <a:lnTo>
                      <a:pt x="47" y="83"/>
                    </a:lnTo>
                    <a:lnTo>
                      <a:pt x="45" y="85"/>
                    </a:lnTo>
                    <a:lnTo>
                      <a:pt x="42" y="87"/>
                    </a:lnTo>
                    <a:lnTo>
                      <a:pt x="40" y="90"/>
                    </a:lnTo>
                    <a:lnTo>
                      <a:pt x="37" y="90"/>
                    </a:lnTo>
                    <a:lnTo>
                      <a:pt x="35" y="85"/>
                    </a:lnTo>
                    <a:lnTo>
                      <a:pt x="35" y="83"/>
                    </a:lnTo>
                    <a:lnTo>
                      <a:pt x="37" y="80"/>
                    </a:lnTo>
                    <a:lnTo>
                      <a:pt x="35" y="78"/>
                    </a:lnTo>
                    <a:lnTo>
                      <a:pt x="33" y="76"/>
                    </a:lnTo>
                    <a:lnTo>
                      <a:pt x="30" y="73"/>
                    </a:lnTo>
                    <a:lnTo>
                      <a:pt x="28" y="69"/>
                    </a:lnTo>
                    <a:lnTo>
                      <a:pt x="30" y="66"/>
                    </a:lnTo>
                    <a:lnTo>
                      <a:pt x="30" y="64"/>
                    </a:lnTo>
                    <a:lnTo>
                      <a:pt x="30" y="61"/>
                    </a:lnTo>
                    <a:lnTo>
                      <a:pt x="28" y="59"/>
                    </a:lnTo>
                    <a:lnTo>
                      <a:pt x="26" y="59"/>
                    </a:lnTo>
                    <a:lnTo>
                      <a:pt x="23" y="61"/>
                    </a:lnTo>
                    <a:lnTo>
                      <a:pt x="21" y="64"/>
                    </a:lnTo>
                    <a:lnTo>
                      <a:pt x="19" y="66"/>
                    </a:lnTo>
                    <a:lnTo>
                      <a:pt x="21" y="69"/>
                    </a:lnTo>
                    <a:lnTo>
                      <a:pt x="21" y="73"/>
                    </a:lnTo>
                    <a:lnTo>
                      <a:pt x="21" y="85"/>
                    </a:lnTo>
                    <a:lnTo>
                      <a:pt x="21" y="87"/>
                    </a:lnTo>
                    <a:lnTo>
                      <a:pt x="19" y="90"/>
                    </a:lnTo>
                    <a:lnTo>
                      <a:pt x="21" y="95"/>
                    </a:lnTo>
                    <a:lnTo>
                      <a:pt x="21" y="99"/>
                    </a:lnTo>
                    <a:lnTo>
                      <a:pt x="16" y="99"/>
                    </a:lnTo>
                    <a:lnTo>
                      <a:pt x="14" y="99"/>
                    </a:lnTo>
                    <a:lnTo>
                      <a:pt x="11" y="99"/>
                    </a:lnTo>
                    <a:lnTo>
                      <a:pt x="9" y="99"/>
                    </a:lnTo>
                    <a:lnTo>
                      <a:pt x="7" y="95"/>
                    </a:lnTo>
                    <a:lnTo>
                      <a:pt x="9" y="90"/>
                    </a:lnTo>
                    <a:lnTo>
                      <a:pt x="9" y="87"/>
                    </a:lnTo>
                    <a:lnTo>
                      <a:pt x="11" y="78"/>
                    </a:lnTo>
                    <a:lnTo>
                      <a:pt x="9" y="76"/>
                    </a:lnTo>
                    <a:lnTo>
                      <a:pt x="9" y="71"/>
                    </a:lnTo>
                    <a:lnTo>
                      <a:pt x="4" y="71"/>
                    </a:lnTo>
                    <a:lnTo>
                      <a:pt x="2" y="71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2" y="57"/>
                    </a:lnTo>
                    <a:lnTo>
                      <a:pt x="4" y="52"/>
                    </a:lnTo>
                    <a:lnTo>
                      <a:pt x="7" y="50"/>
                    </a:lnTo>
                    <a:lnTo>
                      <a:pt x="7" y="43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11" y="33"/>
                    </a:lnTo>
                    <a:lnTo>
                      <a:pt x="11" y="35"/>
                    </a:lnTo>
                    <a:lnTo>
                      <a:pt x="14" y="31"/>
                    </a:lnTo>
                    <a:lnTo>
                      <a:pt x="14" y="26"/>
                    </a:lnTo>
                    <a:lnTo>
                      <a:pt x="11" y="24"/>
                    </a:lnTo>
                    <a:lnTo>
                      <a:pt x="14" y="21"/>
                    </a:lnTo>
                    <a:lnTo>
                      <a:pt x="14" y="17"/>
                    </a:lnTo>
                    <a:lnTo>
                      <a:pt x="16" y="14"/>
                    </a:lnTo>
                    <a:lnTo>
                      <a:pt x="19" y="12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0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06" name="Freeform 139"/>
              <p:cNvSpPr>
                <a:spLocks/>
              </p:cNvSpPr>
              <p:nvPr/>
            </p:nvSpPr>
            <p:spPr bwMode="auto">
              <a:xfrm>
                <a:off x="4509" y="2261"/>
                <a:ext cx="2" cy="5"/>
              </a:xfrm>
              <a:custGeom>
                <a:avLst/>
                <a:gdLst>
                  <a:gd name="T0" fmla="*/ 0 w 2"/>
                  <a:gd name="T1" fmla="*/ 3 h 5"/>
                  <a:gd name="T2" fmla="*/ 0 w 2"/>
                  <a:gd name="T3" fmla="*/ 0 h 5"/>
                  <a:gd name="T4" fmla="*/ 0 w 2"/>
                  <a:gd name="T5" fmla="*/ 0 h 5"/>
                  <a:gd name="T6" fmla="*/ 2 w 2"/>
                  <a:gd name="T7" fmla="*/ 0 h 5"/>
                  <a:gd name="T8" fmla="*/ 2 w 2"/>
                  <a:gd name="T9" fmla="*/ 3 h 5"/>
                  <a:gd name="T10" fmla="*/ 2 w 2"/>
                  <a:gd name="T11" fmla="*/ 5 h 5"/>
                  <a:gd name="T12" fmla="*/ 2 w 2"/>
                  <a:gd name="T13" fmla="*/ 5 h 5"/>
                  <a:gd name="T14" fmla="*/ 0 w 2"/>
                  <a:gd name="T15" fmla="*/ 3 h 5"/>
                  <a:gd name="T16" fmla="*/ 0 w 2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5"/>
                  <a:gd name="T29" fmla="*/ 2 w 2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5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07" name="Freeform 140"/>
              <p:cNvSpPr>
                <a:spLocks/>
              </p:cNvSpPr>
              <p:nvPr/>
            </p:nvSpPr>
            <p:spPr bwMode="auto">
              <a:xfrm>
                <a:off x="4509" y="2261"/>
                <a:ext cx="2" cy="5"/>
              </a:xfrm>
              <a:custGeom>
                <a:avLst/>
                <a:gdLst>
                  <a:gd name="T0" fmla="*/ 0 w 2"/>
                  <a:gd name="T1" fmla="*/ 3 h 5"/>
                  <a:gd name="T2" fmla="*/ 0 w 2"/>
                  <a:gd name="T3" fmla="*/ 0 h 5"/>
                  <a:gd name="T4" fmla="*/ 0 w 2"/>
                  <a:gd name="T5" fmla="*/ 0 h 5"/>
                  <a:gd name="T6" fmla="*/ 2 w 2"/>
                  <a:gd name="T7" fmla="*/ 0 h 5"/>
                  <a:gd name="T8" fmla="*/ 2 w 2"/>
                  <a:gd name="T9" fmla="*/ 3 h 5"/>
                  <a:gd name="T10" fmla="*/ 2 w 2"/>
                  <a:gd name="T11" fmla="*/ 5 h 5"/>
                  <a:gd name="T12" fmla="*/ 2 w 2"/>
                  <a:gd name="T13" fmla="*/ 5 h 5"/>
                  <a:gd name="T14" fmla="*/ 0 w 2"/>
                  <a:gd name="T15" fmla="*/ 3 h 5"/>
                  <a:gd name="T16" fmla="*/ 0 w 2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5"/>
                  <a:gd name="T29" fmla="*/ 2 w 2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5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08" name="Freeform 141"/>
              <p:cNvSpPr>
                <a:spLocks/>
              </p:cNvSpPr>
              <p:nvPr/>
            </p:nvSpPr>
            <p:spPr bwMode="auto">
              <a:xfrm>
                <a:off x="4516" y="2254"/>
                <a:ext cx="5" cy="12"/>
              </a:xfrm>
              <a:custGeom>
                <a:avLst/>
                <a:gdLst>
                  <a:gd name="T0" fmla="*/ 0 w 5"/>
                  <a:gd name="T1" fmla="*/ 2 h 12"/>
                  <a:gd name="T2" fmla="*/ 2 w 5"/>
                  <a:gd name="T3" fmla="*/ 2 h 12"/>
                  <a:gd name="T4" fmla="*/ 2 w 5"/>
                  <a:gd name="T5" fmla="*/ 0 h 12"/>
                  <a:gd name="T6" fmla="*/ 5 w 5"/>
                  <a:gd name="T7" fmla="*/ 2 h 12"/>
                  <a:gd name="T8" fmla="*/ 5 w 5"/>
                  <a:gd name="T9" fmla="*/ 5 h 12"/>
                  <a:gd name="T10" fmla="*/ 5 w 5"/>
                  <a:gd name="T11" fmla="*/ 7 h 12"/>
                  <a:gd name="T12" fmla="*/ 2 w 5"/>
                  <a:gd name="T13" fmla="*/ 10 h 12"/>
                  <a:gd name="T14" fmla="*/ 2 w 5"/>
                  <a:gd name="T15" fmla="*/ 12 h 12"/>
                  <a:gd name="T16" fmla="*/ 2 w 5"/>
                  <a:gd name="T17" fmla="*/ 10 h 12"/>
                  <a:gd name="T18" fmla="*/ 0 w 5"/>
                  <a:gd name="T19" fmla="*/ 12 h 12"/>
                  <a:gd name="T20" fmla="*/ 0 w 5"/>
                  <a:gd name="T21" fmla="*/ 10 h 12"/>
                  <a:gd name="T22" fmla="*/ 0 w 5"/>
                  <a:gd name="T23" fmla="*/ 7 h 12"/>
                  <a:gd name="T24" fmla="*/ 0 w 5"/>
                  <a:gd name="T25" fmla="*/ 2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12"/>
                  <a:gd name="T41" fmla="*/ 5 w 5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1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09" name="Freeform 142"/>
              <p:cNvSpPr>
                <a:spLocks/>
              </p:cNvSpPr>
              <p:nvPr/>
            </p:nvSpPr>
            <p:spPr bwMode="auto">
              <a:xfrm>
                <a:off x="4516" y="2254"/>
                <a:ext cx="5" cy="12"/>
              </a:xfrm>
              <a:custGeom>
                <a:avLst/>
                <a:gdLst>
                  <a:gd name="T0" fmla="*/ 0 w 5"/>
                  <a:gd name="T1" fmla="*/ 2 h 12"/>
                  <a:gd name="T2" fmla="*/ 2 w 5"/>
                  <a:gd name="T3" fmla="*/ 2 h 12"/>
                  <a:gd name="T4" fmla="*/ 2 w 5"/>
                  <a:gd name="T5" fmla="*/ 0 h 12"/>
                  <a:gd name="T6" fmla="*/ 5 w 5"/>
                  <a:gd name="T7" fmla="*/ 2 h 12"/>
                  <a:gd name="T8" fmla="*/ 5 w 5"/>
                  <a:gd name="T9" fmla="*/ 5 h 12"/>
                  <a:gd name="T10" fmla="*/ 5 w 5"/>
                  <a:gd name="T11" fmla="*/ 7 h 12"/>
                  <a:gd name="T12" fmla="*/ 2 w 5"/>
                  <a:gd name="T13" fmla="*/ 10 h 12"/>
                  <a:gd name="T14" fmla="*/ 2 w 5"/>
                  <a:gd name="T15" fmla="*/ 12 h 12"/>
                  <a:gd name="T16" fmla="*/ 2 w 5"/>
                  <a:gd name="T17" fmla="*/ 10 h 12"/>
                  <a:gd name="T18" fmla="*/ 0 w 5"/>
                  <a:gd name="T19" fmla="*/ 12 h 12"/>
                  <a:gd name="T20" fmla="*/ 0 w 5"/>
                  <a:gd name="T21" fmla="*/ 10 h 12"/>
                  <a:gd name="T22" fmla="*/ 0 w 5"/>
                  <a:gd name="T23" fmla="*/ 7 h 12"/>
                  <a:gd name="T24" fmla="*/ 0 w 5"/>
                  <a:gd name="T25" fmla="*/ 2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12"/>
                  <a:gd name="T41" fmla="*/ 5 w 5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1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10" name="Freeform 143"/>
              <p:cNvSpPr>
                <a:spLocks/>
              </p:cNvSpPr>
              <p:nvPr/>
            </p:nvSpPr>
            <p:spPr bwMode="auto">
              <a:xfrm>
                <a:off x="4518" y="2252"/>
                <a:ext cx="7" cy="16"/>
              </a:xfrm>
              <a:custGeom>
                <a:avLst/>
                <a:gdLst>
                  <a:gd name="T0" fmla="*/ 3 w 7"/>
                  <a:gd name="T1" fmla="*/ 7 h 16"/>
                  <a:gd name="T2" fmla="*/ 3 w 7"/>
                  <a:gd name="T3" fmla="*/ 7 h 16"/>
                  <a:gd name="T4" fmla="*/ 5 w 7"/>
                  <a:gd name="T5" fmla="*/ 2 h 16"/>
                  <a:gd name="T6" fmla="*/ 5 w 7"/>
                  <a:gd name="T7" fmla="*/ 0 h 16"/>
                  <a:gd name="T8" fmla="*/ 5 w 7"/>
                  <a:gd name="T9" fmla="*/ 0 h 16"/>
                  <a:gd name="T10" fmla="*/ 7 w 7"/>
                  <a:gd name="T11" fmla="*/ 0 h 16"/>
                  <a:gd name="T12" fmla="*/ 7 w 7"/>
                  <a:gd name="T13" fmla="*/ 2 h 16"/>
                  <a:gd name="T14" fmla="*/ 7 w 7"/>
                  <a:gd name="T15" fmla="*/ 4 h 16"/>
                  <a:gd name="T16" fmla="*/ 7 w 7"/>
                  <a:gd name="T17" fmla="*/ 4 h 16"/>
                  <a:gd name="T18" fmla="*/ 7 w 7"/>
                  <a:gd name="T19" fmla="*/ 7 h 16"/>
                  <a:gd name="T20" fmla="*/ 5 w 7"/>
                  <a:gd name="T21" fmla="*/ 7 h 16"/>
                  <a:gd name="T22" fmla="*/ 5 w 7"/>
                  <a:gd name="T23" fmla="*/ 9 h 16"/>
                  <a:gd name="T24" fmla="*/ 7 w 7"/>
                  <a:gd name="T25" fmla="*/ 9 h 16"/>
                  <a:gd name="T26" fmla="*/ 7 w 7"/>
                  <a:gd name="T27" fmla="*/ 12 h 16"/>
                  <a:gd name="T28" fmla="*/ 7 w 7"/>
                  <a:gd name="T29" fmla="*/ 14 h 16"/>
                  <a:gd name="T30" fmla="*/ 7 w 7"/>
                  <a:gd name="T31" fmla="*/ 14 h 16"/>
                  <a:gd name="T32" fmla="*/ 3 w 7"/>
                  <a:gd name="T33" fmla="*/ 16 h 16"/>
                  <a:gd name="T34" fmla="*/ 0 w 7"/>
                  <a:gd name="T35" fmla="*/ 16 h 16"/>
                  <a:gd name="T36" fmla="*/ 0 w 7"/>
                  <a:gd name="T37" fmla="*/ 14 h 16"/>
                  <a:gd name="T38" fmla="*/ 3 w 7"/>
                  <a:gd name="T39" fmla="*/ 12 h 16"/>
                  <a:gd name="T40" fmla="*/ 3 w 7"/>
                  <a:gd name="T41" fmla="*/ 9 h 16"/>
                  <a:gd name="T42" fmla="*/ 3 w 7"/>
                  <a:gd name="T43" fmla="*/ 7 h 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16"/>
                  <a:gd name="T68" fmla="*/ 7 w 7"/>
                  <a:gd name="T69" fmla="*/ 16 h 1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16">
                    <a:moveTo>
                      <a:pt x="3" y="7"/>
                    </a:moveTo>
                    <a:lnTo>
                      <a:pt x="3" y="7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3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11" name="Freeform 144"/>
              <p:cNvSpPr>
                <a:spLocks/>
              </p:cNvSpPr>
              <p:nvPr/>
            </p:nvSpPr>
            <p:spPr bwMode="auto">
              <a:xfrm>
                <a:off x="4518" y="2252"/>
                <a:ext cx="7" cy="16"/>
              </a:xfrm>
              <a:custGeom>
                <a:avLst/>
                <a:gdLst>
                  <a:gd name="T0" fmla="*/ 3 w 7"/>
                  <a:gd name="T1" fmla="*/ 7 h 16"/>
                  <a:gd name="T2" fmla="*/ 3 w 7"/>
                  <a:gd name="T3" fmla="*/ 7 h 16"/>
                  <a:gd name="T4" fmla="*/ 5 w 7"/>
                  <a:gd name="T5" fmla="*/ 2 h 16"/>
                  <a:gd name="T6" fmla="*/ 5 w 7"/>
                  <a:gd name="T7" fmla="*/ 0 h 16"/>
                  <a:gd name="T8" fmla="*/ 5 w 7"/>
                  <a:gd name="T9" fmla="*/ 0 h 16"/>
                  <a:gd name="T10" fmla="*/ 7 w 7"/>
                  <a:gd name="T11" fmla="*/ 0 h 16"/>
                  <a:gd name="T12" fmla="*/ 7 w 7"/>
                  <a:gd name="T13" fmla="*/ 2 h 16"/>
                  <a:gd name="T14" fmla="*/ 7 w 7"/>
                  <a:gd name="T15" fmla="*/ 4 h 16"/>
                  <a:gd name="T16" fmla="*/ 7 w 7"/>
                  <a:gd name="T17" fmla="*/ 4 h 16"/>
                  <a:gd name="T18" fmla="*/ 7 w 7"/>
                  <a:gd name="T19" fmla="*/ 7 h 16"/>
                  <a:gd name="T20" fmla="*/ 5 w 7"/>
                  <a:gd name="T21" fmla="*/ 7 h 16"/>
                  <a:gd name="T22" fmla="*/ 5 w 7"/>
                  <a:gd name="T23" fmla="*/ 9 h 16"/>
                  <a:gd name="T24" fmla="*/ 7 w 7"/>
                  <a:gd name="T25" fmla="*/ 9 h 16"/>
                  <a:gd name="T26" fmla="*/ 7 w 7"/>
                  <a:gd name="T27" fmla="*/ 12 h 16"/>
                  <a:gd name="T28" fmla="*/ 7 w 7"/>
                  <a:gd name="T29" fmla="*/ 14 h 16"/>
                  <a:gd name="T30" fmla="*/ 7 w 7"/>
                  <a:gd name="T31" fmla="*/ 14 h 16"/>
                  <a:gd name="T32" fmla="*/ 3 w 7"/>
                  <a:gd name="T33" fmla="*/ 16 h 16"/>
                  <a:gd name="T34" fmla="*/ 0 w 7"/>
                  <a:gd name="T35" fmla="*/ 16 h 16"/>
                  <a:gd name="T36" fmla="*/ 0 w 7"/>
                  <a:gd name="T37" fmla="*/ 14 h 16"/>
                  <a:gd name="T38" fmla="*/ 3 w 7"/>
                  <a:gd name="T39" fmla="*/ 12 h 16"/>
                  <a:gd name="T40" fmla="*/ 3 w 7"/>
                  <a:gd name="T41" fmla="*/ 9 h 16"/>
                  <a:gd name="T42" fmla="*/ 3 w 7"/>
                  <a:gd name="T43" fmla="*/ 7 h 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16"/>
                  <a:gd name="T68" fmla="*/ 7 w 7"/>
                  <a:gd name="T69" fmla="*/ 16 h 1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16">
                    <a:moveTo>
                      <a:pt x="3" y="7"/>
                    </a:moveTo>
                    <a:lnTo>
                      <a:pt x="3" y="7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3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3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12" name="Freeform 145"/>
              <p:cNvSpPr>
                <a:spLocks/>
              </p:cNvSpPr>
              <p:nvPr/>
            </p:nvSpPr>
            <p:spPr bwMode="auto">
              <a:xfrm>
                <a:off x="4523" y="2247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2 w 5"/>
                  <a:gd name="T3" fmla="*/ 0 h 2"/>
                  <a:gd name="T4" fmla="*/ 2 w 5"/>
                  <a:gd name="T5" fmla="*/ 0 h 2"/>
                  <a:gd name="T6" fmla="*/ 2 w 5"/>
                  <a:gd name="T7" fmla="*/ 0 h 2"/>
                  <a:gd name="T8" fmla="*/ 5 w 5"/>
                  <a:gd name="T9" fmla="*/ 0 h 2"/>
                  <a:gd name="T10" fmla="*/ 5 w 5"/>
                  <a:gd name="T11" fmla="*/ 2 h 2"/>
                  <a:gd name="T12" fmla="*/ 2 w 5"/>
                  <a:gd name="T13" fmla="*/ 2 h 2"/>
                  <a:gd name="T14" fmla="*/ 2 w 5"/>
                  <a:gd name="T15" fmla="*/ 2 h 2"/>
                  <a:gd name="T16" fmla="*/ 0 w 5"/>
                  <a:gd name="T17" fmla="*/ 0 h 2"/>
                  <a:gd name="T18" fmla="*/ 2 w 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2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13" name="Freeform 146"/>
              <p:cNvSpPr>
                <a:spLocks/>
              </p:cNvSpPr>
              <p:nvPr/>
            </p:nvSpPr>
            <p:spPr bwMode="auto">
              <a:xfrm>
                <a:off x="4523" y="2247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2 w 5"/>
                  <a:gd name="T3" fmla="*/ 0 h 2"/>
                  <a:gd name="T4" fmla="*/ 2 w 5"/>
                  <a:gd name="T5" fmla="*/ 0 h 2"/>
                  <a:gd name="T6" fmla="*/ 2 w 5"/>
                  <a:gd name="T7" fmla="*/ 0 h 2"/>
                  <a:gd name="T8" fmla="*/ 5 w 5"/>
                  <a:gd name="T9" fmla="*/ 0 h 2"/>
                  <a:gd name="T10" fmla="*/ 5 w 5"/>
                  <a:gd name="T11" fmla="*/ 2 h 2"/>
                  <a:gd name="T12" fmla="*/ 2 w 5"/>
                  <a:gd name="T13" fmla="*/ 2 h 2"/>
                  <a:gd name="T14" fmla="*/ 2 w 5"/>
                  <a:gd name="T15" fmla="*/ 2 h 2"/>
                  <a:gd name="T16" fmla="*/ 0 w 5"/>
                  <a:gd name="T17" fmla="*/ 0 h 2"/>
                  <a:gd name="T18" fmla="*/ 2 w 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2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14" name="Freeform 147"/>
              <p:cNvSpPr>
                <a:spLocks/>
              </p:cNvSpPr>
              <p:nvPr/>
            </p:nvSpPr>
            <p:spPr bwMode="auto">
              <a:xfrm>
                <a:off x="4521" y="2209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0 h 5"/>
                  <a:gd name="T4" fmla="*/ 4 w 4"/>
                  <a:gd name="T5" fmla="*/ 0 h 5"/>
                  <a:gd name="T6" fmla="*/ 4 w 4"/>
                  <a:gd name="T7" fmla="*/ 3 h 5"/>
                  <a:gd name="T8" fmla="*/ 2 w 4"/>
                  <a:gd name="T9" fmla="*/ 5 h 5"/>
                  <a:gd name="T10" fmla="*/ 2 w 4"/>
                  <a:gd name="T11" fmla="*/ 5 h 5"/>
                  <a:gd name="T12" fmla="*/ 0 w 4"/>
                  <a:gd name="T13" fmla="*/ 3 h 5"/>
                  <a:gd name="T14" fmla="*/ 2 w 4"/>
                  <a:gd name="T15" fmla="*/ 0 h 5"/>
                  <a:gd name="T16" fmla="*/ 2 w 4"/>
                  <a:gd name="T17" fmla="*/ 0 h 5"/>
                  <a:gd name="T18" fmla="*/ 4 w 4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4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15" name="Freeform 148"/>
              <p:cNvSpPr>
                <a:spLocks/>
              </p:cNvSpPr>
              <p:nvPr/>
            </p:nvSpPr>
            <p:spPr bwMode="auto">
              <a:xfrm>
                <a:off x="4521" y="2209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0 h 5"/>
                  <a:gd name="T4" fmla="*/ 4 w 4"/>
                  <a:gd name="T5" fmla="*/ 0 h 5"/>
                  <a:gd name="T6" fmla="*/ 4 w 4"/>
                  <a:gd name="T7" fmla="*/ 3 h 5"/>
                  <a:gd name="T8" fmla="*/ 2 w 4"/>
                  <a:gd name="T9" fmla="*/ 5 h 5"/>
                  <a:gd name="T10" fmla="*/ 2 w 4"/>
                  <a:gd name="T11" fmla="*/ 5 h 5"/>
                  <a:gd name="T12" fmla="*/ 0 w 4"/>
                  <a:gd name="T13" fmla="*/ 3 h 5"/>
                  <a:gd name="T14" fmla="*/ 2 w 4"/>
                  <a:gd name="T15" fmla="*/ 0 h 5"/>
                  <a:gd name="T16" fmla="*/ 2 w 4"/>
                  <a:gd name="T17" fmla="*/ 0 h 5"/>
                  <a:gd name="T18" fmla="*/ 4 w 4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4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16" name="Freeform 149"/>
              <p:cNvSpPr>
                <a:spLocks/>
              </p:cNvSpPr>
              <p:nvPr/>
            </p:nvSpPr>
            <p:spPr bwMode="auto">
              <a:xfrm>
                <a:off x="4525" y="2209"/>
                <a:ext cx="5" cy="5"/>
              </a:xfrm>
              <a:custGeom>
                <a:avLst/>
                <a:gdLst>
                  <a:gd name="T0" fmla="*/ 3 w 5"/>
                  <a:gd name="T1" fmla="*/ 3 h 5"/>
                  <a:gd name="T2" fmla="*/ 3 w 5"/>
                  <a:gd name="T3" fmla="*/ 0 h 5"/>
                  <a:gd name="T4" fmla="*/ 5 w 5"/>
                  <a:gd name="T5" fmla="*/ 0 h 5"/>
                  <a:gd name="T6" fmla="*/ 5 w 5"/>
                  <a:gd name="T7" fmla="*/ 0 h 5"/>
                  <a:gd name="T8" fmla="*/ 5 w 5"/>
                  <a:gd name="T9" fmla="*/ 3 h 5"/>
                  <a:gd name="T10" fmla="*/ 5 w 5"/>
                  <a:gd name="T11" fmla="*/ 3 h 5"/>
                  <a:gd name="T12" fmla="*/ 5 w 5"/>
                  <a:gd name="T13" fmla="*/ 5 h 5"/>
                  <a:gd name="T14" fmla="*/ 3 w 5"/>
                  <a:gd name="T15" fmla="*/ 5 h 5"/>
                  <a:gd name="T16" fmla="*/ 3 w 5"/>
                  <a:gd name="T17" fmla="*/ 5 h 5"/>
                  <a:gd name="T18" fmla="*/ 3 w 5"/>
                  <a:gd name="T19" fmla="*/ 5 h 5"/>
                  <a:gd name="T20" fmla="*/ 0 w 5"/>
                  <a:gd name="T21" fmla="*/ 3 h 5"/>
                  <a:gd name="T22" fmla="*/ 3 w 5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5"/>
                  <a:gd name="T38" fmla="*/ 5 w 5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5">
                    <a:moveTo>
                      <a:pt x="3" y="3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17" name="Freeform 150"/>
              <p:cNvSpPr>
                <a:spLocks/>
              </p:cNvSpPr>
              <p:nvPr/>
            </p:nvSpPr>
            <p:spPr bwMode="auto">
              <a:xfrm>
                <a:off x="4525" y="2209"/>
                <a:ext cx="5" cy="5"/>
              </a:xfrm>
              <a:custGeom>
                <a:avLst/>
                <a:gdLst>
                  <a:gd name="T0" fmla="*/ 3 w 5"/>
                  <a:gd name="T1" fmla="*/ 3 h 5"/>
                  <a:gd name="T2" fmla="*/ 3 w 5"/>
                  <a:gd name="T3" fmla="*/ 0 h 5"/>
                  <a:gd name="T4" fmla="*/ 5 w 5"/>
                  <a:gd name="T5" fmla="*/ 0 h 5"/>
                  <a:gd name="T6" fmla="*/ 5 w 5"/>
                  <a:gd name="T7" fmla="*/ 0 h 5"/>
                  <a:gd name="T8" fmla="*/ 5 w 5"/>
                  <a:gd name="T9" fmla="*/ 3 h 5"/>
                  <a:gd name="T10" fmla="*/ 5 w 5"/>
                  <a:gd name="T11" fmla="*/ 3 h 5"/>
                  <a:gd name="T12" fmla="*/ 5 w 5"/>
                  <a:gd name="T13" fmla="*/ 5 h 5"/>
                  <a:gd name="T14" fmla="*/ 3 w 5"/>
                  <a:gd name="T15" fmla="*/ 5 h 5"/>
                  <a:gd name="T16" fmla="*/ 3 w 5"/>
                  <a:gd name="T17" fmla="*/ 5 h 5"/>
                  <a:gd name="T18" fmla="*/ 3 w 5"/>
                  <a:gd name="T19" fmla="*/ 5 h 5"/>
                  <a:gd name="T20" fmla="*/ 0 w 5"/>
                  <a:gd name="T21" fmla="*/ 3 h 5"/>
                  <a:gd name="T22" fmla="*/ 3 w 5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5"/>
                  <a:gd name="T38" fmla="*/ 5 w 5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5">
                    <a:moveTo>
                      <a:pt x="3" y="3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18" name="Freeform 151"/>
              <p:cNvSpPr>
                <a:spLocks/>
              </p:cNvSpPr>
              <p:nvPr/>
            </p:nvSpPr>
            <p:spPr bwMode="auto">
              <a:xfrm>
                <a:off x="4542" y="2216"/>
                <a:ext cx="12" cy="5"/>
              </a:xfrm>
              <a:custGeom>
                <a:avLst/>
                <a:gdLst>
                  <a:gd name="T0" fmla="*/ 0 w 12"/>
                  <a:gd name="T1" fmla="*/ 0 h 5"/>
                  <a:gd name="T2" fmla="*/ 5 w 12"/>
                  <a:gd name="T3" fmla="*/ 0 h 5"/>
                  <a:gd name="T4" fmla="*/ 7 w 12"/>
                  <a:gd name="T5" fmla="*/ 0 h 5"/>
                  <a:gd name="T6" fmla="*/ 12 w 12"/>
                  <a:gd name="T7" fmla="*/ 0 h 5"/>
                  <a:gd name="T8" fmla="*/ 12 w 12"/>
                  <a:gd name="T9" fmla="*/ 0 h 5"/>
                  <a:gd name="T10" fmla="*/ 12 w 12"/>
                  <a:gd name="T11" fmla="*/ 0 h 5"/>
                  <a:gd name="T12" fmla="*/ 12 w 12"/>
                  <a:gd name="T13" fmla="*/ 0 h 5"/>
                  <a:gd name="T14" fmla="*/ 9 w 12"/>
                  <a:gd name="T15" fmla="*/ 3 h 5"/>
                  <a:gd name="T16" fmla="*/ 5 w 12"/>
                  <a:gd name="T17" fmla="*/ 3 h 5"/>
                  <a:gd name="T18" fmla="*/ 2 w 12"/>
                  <a:gd name="T19" fmla="*/ 5 h 5"/>
                  <a:gd name="T20" fmla="*/ 2 w 12"/>
                  <a:gd name="T21" fmla="*/ 3 h 5"/>
                  <a:gd name="T22" fmla="*/ 0 w 12"/>
                  <a:gd name="T23" fmla="*/ 0 h 5"/>
                  <a:gd name="T24" fmla="*/ 0 w 12"/>
                  <a:gd name="T25" fmla="*/ 0 h 5"/>
                  <a:gd name="T26" fmla="*/ 0 w 12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19" name="Freeform 152"/>
              <p:cNvSpPr>
                <a:spLocks/>
              </p:cNvSpPr>
              <p:nvPr/>
            </p:nvSpPr>
            <p:spPr bwMode="auto">
              <a:xfrm>
                <a:off x="4542" y="2216"/>
                <a:ext cx="12" cy="5"/>
              </a:xfrm>
              <a:custGeom>
                <a:avLst/>
                <a:gdLst>
                  <a:gd name="T0" fmla="*/ 0 w 12"/>
                  <a:gd name="T1" fmla="*/ 0 h 5"/>
                  <a:gd name="T2" fmla="*/ 5 w 12"/>
                  <a:gd name="T3" fmla="*/ 0 h 5"/>
                  <a:gd name="T4" fmla="*/ 7 w 12"/>
                  <a:gd name="T5" fmla="*/ 0 h 5"/>
                  <a:gd name="T6" fmla="*/ 12 w 12"/>
                  <a:gd name="T7" fmla="*/ 0 h 5"/>
                  <a:gd name="T8" fmla="*/ 12 w 12"/>
                  <a:gd name="T9" fmla="*/ 0 h 5"/>
                  <a:gd name="T10" fmla="*/ 12 w 12"/>
                  <a:gd name="T11" fmla="*/ 0 h 5"/>
                  <a:gd name="T12" fmla="*/ 12 w 12"/>
                  <a:gd name="T13" fmla="*/ 0 h 5"/>
                  <a:gd name="T14" fmla="*/ 9 w 12"/>
                  <a:gd name="T15" fmla="*/ 3 h 5"/>
                  <a:gd name="T16" fmla="*/ 5 w 12"/>
                  <a:gd name="T17" fmla="*/ 3 h 5"/>
                  <a:gd name="T18" fmla="*/ 2 w 12"/>
                  <a:gd name="T19" fmla="*/ 5 h 5"/>
                  <a:gd name="T20" fmla="*/ 2 w 12"/>
                  <a:gd name="T21" fmla="*/ 3 h 5"/>
                  <a:gd name="T22" fmla="*/ 0 w 12"/>
                  <a:gd name="T23" fmla="*/ 0 h 5"/>
                  <a:gd name="T24" fmla="*/ 0 w 12"/>
                  <a:gd name="T25" fmla="*/ 0 h 5"/>
                  <a:gd name="T26" fmla="*/ 0 w 12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20" name="Freeform 153"/>
              <p:cNvSpPr>
                <a:spLocks/>
              </p:cNvSpPr>
              <p:nvPr/>
            </p:nvSpPr>
            <p:spPr bwMode="auto">
              <a:xfrm>
                <a:off x="4556" y="2216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0 h 3"/>
                  <a:gd name="T4" fmla="*/ 2 w 12"/>
                  <a:gd name="T5" fmla="*/ 3 h 3"/>
                  <a:gd name="T6" fmla="*/ 7 w 12"/>
                  <a:gd name="T7" fmla="*/ 0 h 3"/>
                  <a:gd name="T8" fmla="*/ 12 w 12"/>
                  <a:gd name="T9" fmla="*/ 0 h 3"/>
                  <a:gd name="T10" fmla="*/ 12 w 12"/>
                  <a:gd name="T11" fmla="*/ 0 h 3"/>
                  <a:gd name="T12" fmla="*/ 12 w 12"/>
                  <a:gd name="T13" fmla="*/ 3 h 3"/>
                  <a:gd name="T14" fmla="*/ 9 w 12"/>
                  <a:gd name="T15" fmla="*/ 3 h 3"/>
                  <a:gd name="T16" fmla="*/ 2 w 12"/>
                  <a:gd name="T17" fmla="*/ 3 h 3"/>
                  <a:gd name="T18" fmla="*/ 0 w 1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3"/>
                  <a:gd name="T32" fmla="*/ 12 w 1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21" name="Freeform 154"/>
              <p:cNvSpPr>
                <a:spLocks/>
              </p:cNvSpPr>
              <p:nvPr/>
            </p:nvSpPr>
            <p:spPr bwMode="auto">
              <a:xfrm>
                <a:off x="4556" y="2216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0 h 3"/>
                  <a:gd name="T4" fmla="*/ 2 w 12"/>
                  <a:gd name="T5" fmla="*/ 3 h 3"/>
                  <a:gd name="T6" fmla="*/ 7 w 12"/>
                  <a:gd name="T7" fmla="*/ 0 h 3"/>
                  <a:gd name="T8" fmla="*/ 12 w 12"/>
                  <a:gd name="T9" fmla="*/ 0 h 3"/>
                  <a:gd name="T10" fmla="*/ 12 w 12"/>
                  <a:gd name="T11" fmla="*/ 0 h 3"/>
                  <a:gd name="T12" fmla="*/ 12 w 12"/>
                  <a:gd name="T13" fmla="*/ 3 h 3"/>
                  <a:gd name="T14" fmla="*/ 9 w 12"/>
                  <a:gd name="T15" fmla="*/ 3 h 3"/>
                  <a:gd name="T16" fmla="*/ 2 w 12"/>
                  <a:gd name="T17" fmla="*/ 3 h 3"/>
                  <a:gd name="T18" fmla="*/ 0 w 1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3"/>
                  <a:gd name="T32" fmla="*/ 12 w 1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22" name="Freeform 155"/>
              <p:cNvSpPr>
                <a:spLocks/>
              </p:cNvSpPr>
              <p:nvPr/>
            </p:nvSpPr>
            <p:spPr bwMode="auto">
              <a:xfrm>
                <a:off x="4563" y="2219"/>
                <a:ext cx="2" cy="7"/>
              </a:xfrm>
              <a:custGeom>
                <a:avLst/>
                <a:gdLst>
                  <a:gd name="T0" fmla="*/ 0 w 2"/>
                  <a:gd name="T1" fmla="*/ 2 h 7"/>
                  <a:gd name="T2" fmla="*/ 0 w 2"/>
                  <a:gd name="T3" fmla="*/ 0 h 7"/>
                  <a:gd name="T4" fmla="*/ 0 w 2"/>
                  <a:gd name="T5" fmla="*/ 0 h 7"/>
                  <a:gd name="T6" fmla="*/ 0 w 2"/>
                  <a:gd name="T7" fmla="*/ 2 h 7"/>
                  <a:gd name="T8" fmla="*/ 2 w 2"/>
                  <a:gd name="T9" fmla="*/ 7 h 7"/>
                  <a:gd name="T10" fmla="*/ 0 w 2"/>
                  <a:gd name="T11" fmla="*/ 2 h 7"/>
                  <a:gd name="T12" fmla="*/ 0 w 2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7"/>
                  <a:gd name="T23" fmla="*/ 2 w 2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7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23" name="Freeform 156"/>
              <p:cNvSpPr>
                <a:spLocks/>
              </p:cNvSpPr>
              <p:nvPr/>
            </p:nvSpPr>
            <p:spPr bwMode="auto">
              <a:xfrm>
                <a:off x="4563" y="2219"/>
                <a:ext cx="2" cy="7"/>
              </a:xfrm>
              <a:custGeom>
                <a:avLst/>
                <a:gdLst>
                  <a:gd name="T0" fmla="*/ 0 w 2"/>
                  <a:gd name="T1" fmla="*/ 2 h 7"/>
                  <a:gd name="T2" fmla="*/ 0 w 2"/>
                  <a:gd name="T3" fmla="*/ 0 h 7"/>
                  <a:gd name="T4" fmla="*/ 0 w 2"/>
                  <a:gd name="T5" fmla="*/ 0 h 7"/>
                  <a:gd name="T6" fmla="*/ 0 w 2"/>
                  <a:gd name="T7" fmla="*/ 2 h 7"/>
                  <a:gd name="T8" fmla="*/ 2 w 2"/>
                  <a:gd name="T9" fmla="*/ 7 h 7"/>
                  <a:gd name="T10" fmla="*/ 0 w 2"/>
                  <a:gd name="T11" fmla="*/ 2 h 7"/>
                  <a:gd name="T12" fmla="*/ 0 w 2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7"/>
                  <a:gd name="T23" fmla="*/ 2 w 2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7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7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24" name="Freeform 157"/>
              <p:cNvSpPr>
                <a:spLocks/>
              </p:cNvSpPr>
              <p:nvPr/>
            </p:nvSpPr>
            <p:spPr bwMode="auto">
              <a:xfrm>
                <a:off x="4565" y="2233"/>
                <a:ext cx="15" cy="12"/>
              </a:xfrm>
              <a:custGeom>
                <a:avLst/>
                <a:gdLst>
                  <a:gd name="T0" fmla="*/ 0 w 15"/>
                  <a:gd name="T1" fmla="*/ 2 h 12"/>
                  <a:gd name="T2" fmla="*/ 0 w 15"/>
                  <a:gd name="T3" fmla="*/ 2 h 12"/>
                  <a:gd name="T4" fmla="*/ 0 w 15"/>
                  <a:gd name="T5" fmla="*/ 2 h 12"/>
                  <a:gd name="T6" fmla="*/ 5 w 15"/>
                  <a:gd name="T7" fmla="*/ 0 h 12"/>
                  <a:gd name="T8" fmla="*/ 8 w 15"/>
                  <a:gd name="T9" fmla="*/ 0 h 12"/>
                  <a:gd name="T10" fmla="*/ 12 w 15"/>
                  <a:gd name="T11" fmla="*/ 2 h 12"/>
                  <a:gd name="T12" fmla="*/ 12 w 15"/>
                  <a:gd name="T13" fmla="*/ 5 h 12"/>
                  <a:gd name="T14" fmla="*/ 15 w 15"/>
                  <a:gd name="T15" fmla="*/ 5 h 12"/>
                  <a:gd name="T16" fmla="*/ 15 w 15"/>
                  <a:gd name="T17" fmla="*/ 7 h 12"/>
                  <a:gd name="T18" fmla="*/ 15 w 15"/>
                  <a:gd name="T19" fmla="*/ 9 h 12"/>
                  <a:gd name="T20" fmla="*/ 12 w 15"/>
                  <a:gd name="T21" fmla="*/ 9 h 12"/>
                  <a:gd name="T22" fmla="*/ 10 w 15"/>
                  <a:gd name="T23" fmla="*/ 12 h 12"/>
                  <a:gd name="T24" fmla="*/ 5 w 15"/>
                  <a:gd name="T25" fmla="*/ 12 h 12"/>
                  <a:gd name="T26" fmla="*/ 3 w 15"/>
                  <a:gd name="T27" fmla="*/ 9 h 12"/>
                  <a:gd name="T28" fmla="*/ 0 w 15"/>
                  <a:gd name="T29" fmla="*/ 7 h 12"/>
                  <a:gd name="T30" fmla="*/ 0 w 15"/>
                  <a:gd name="T31" fmla="*/ 5 h 12"/>
                  <a:gd name="T32" fmla="*/ 0 w 15"/>
                  <a:gd name="T33" fmla="*/ 2 h 12"/>
                  <a:gd name="T34" fmla="*/ 0 w 15"/>
                  <a:gd name="T35" fmla="*/ 2 h 12"/>
                  <a:gd name="T36" fmla="*/ 0 w 15"/>
                  <a:gd name="T37" fmla="*/ 2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"/>
                  <a:gd name="T58" fmla="*/ 0 h 12"/>
                  <a:gd name="T59" fmla="*/ 15 w 15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" h="12">
                    <a:moveTo>
                      <a:pt x="0" y="2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0" y="12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25" name="Freeform 158"/>
              <p:cNvSpPr>
                <a:spLocks/>
              </p:cNvSpPr>
              <p:nvPr/>
            </p:nvSpPr>
            <p:spPr bwMode="auto">
              <a:xfrm>
                <a:off x="4565" y="2233"/>
                <a:ext cx="15" cy="12"/>
              </a:xfrm>
              <a:custGeom>
                <a:avLst/>
                <a:gdLst>
                  <a:gd name="T0" fmla="*/ 0 w 15"/>
                  <a:gd name="T1" fmla="*/ 2 h 12"/>
                  <a:gd name="T2" fmla="*/ 0 w 15"/>
                  <a:gd name="T3" fmla="*/ 2 h 12"/>
                  <a:gd name="T4" fmla="*/ 0 w 15"/>
                  <a:gd name="T5" fmla="*/ 2 h 12"/>
                  <a:gd name="T6" fmla="*/ 5 w 15"/>
                  <a:gd name="T7" fmla="*/ 0 h 12"/>
                  <a:gd name="T8" fmla="*/ 8 w 15"/>
                  <a:gd name="T9" fmla="*/ 0 h 12"/>
                  <a:gd name="T10" fmla="*/ 12 w 15"/>
                  <a:gd name="T11" fmla="*/ 2 h 12"/>
                  <a:gd name="T12" fmla="*/ 12 w 15"/>
                  <a:gd name="T13" fmla="*/ 5 h 12"/>
                  <a:gd name="T14" fmla="*/ 15 w 15"/>
                  <a:gd name="T15" fmla="*/ 5 h 12"/>
                  <a:gd name="T16" fmla="*/ 15 w 15"/>
                  <a:gd name="T17" fmla="*/ 7 h 12"/>
                  <a:gd name="T18" fmla="*/ 15 w 15"/>
                  <a:gd name="T19" fmla="*/ 9 h 12"/>
                  <a:gd name="T20" fmla="*/ 12 w 15"/>
                  <a:gd name="T21" fmla="*/ 9 h 12"/>
                  <a:gd name="T22" fmla="*/ 10 w 15"/>
                  <a:gd name="T23" fmla="*/ 12 h 12"/>
                  <a:gd name="T24" fmla="*/ 5 w 15"/>
                  <a:gd name="T25" fmla="*/ 12 h 12"/>
                  <a:gd name="T26" fmla="*/ 3 w 15"/>
                  <a:gd name="T27" fmla="*/ 9 h 12"/>
                  <a:gd name="T28" fmla="*/ 0 w 15"/>
                  <a:gd name="T29" fmla="*/ 7 h 12"/>
                  <a:gd name="T30" fmla="*/ 0 w 15"/>
                  <a:gd name="T31" fmla="*/ 5 h 12"/>
                  <a:gd name="T32" fmla="*/ 0 w 15"/>
                  <a:gd name="T33" fmla="*/ 2 h 12"/>
                  <a:gd name="T34" fmla="*/ 0 w 15"/>
                  <a:gd name="T35" fmla="*/ 2 h 12"/>
                  <a:gd name="T36" fmla="*/ 0 w 15"/>
                  <a:gd name="T37" fmla="*/ 2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"/>
                  <a:gd name="T58" fmla="*/ 0 h 12"/>
                  <a:gd name="T59" fmla="*/ 15 w 15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" h="12">
                    <a:moveTo>
                      <a:pt x="0" y="2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0" y="12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26" name="Freeform 159"/>
              <p:cNvSpPr>
                <a:spLocks/>
              </p:cNvSpPr>
              <p:nvPr/>
            </p:nvSpPr>
            <p:spPr bwMode="auto">
              <a:xfrm>
                <a:off x="4556" y="2143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0 h 5"/>
                  <a:gd name="T6" fmla="*/ 2 w 2"/>
                  <a:gd name="T7" fmla="*/ 5 h 5"/>
                  <a:gd name="T8" fmla="*/ 0 w 2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27" name="Freeform 160"/>
              <p:cNvSpPr>
                <a:spLocks/>
              </p:cNvSpPr>
              <p:nvPr/>
            </p:nvSpPr>
            <p:spPr bwMode="auto">
              <a:xfrm>
                <a:off x="4556" y="2143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0 h 5"/>
                  <a:gd name="T6" fmla="*/ 2 w 2"/>
                  <a:gd name="T7" fmla="*/ 5 h 5"/>
                  <a:gd name="T8" fmla="*/ 0 w 2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28" name="Freeform 161"/>
              <p:cNvSpPr>
                <a:spLocks/>
              </p:cNvSpPr>
              <p:nvPr/>
            </p:nvSpPr>
            <p:spPr bwMode="auto">
              <a:xfrm>
                <a:off x="4575" y="2131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3 h 7"/>
                  <a:gd name="T6" fmla="*/ 0 w 1"/>
                  <a:gd name="T7" fmla="*/ 5 h 7"/>
                  <a:gd name="T8" fmla="*/ 0 w 1"/>
                  <a:gd name="T9" fmla="*/ 7 h 7"/>
                  <a:gd name="T10" fmla="*/ 0 w 1"/>
                  <a:gd name="T11" fmla="*/ 7 h 7"/>
                  <a:gd name="T12" fmla="*/ 0 w 1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7"/>
                  <a:gd name="T23" fmla="*/ 1 w 1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29" name="Freeform 162"/>
              <p:cNvSpPr>
                <a:spLocks/>
              </p:cNvSpPr>
              <p:nvPr/>
            </p:nvSpPr>
            <p:spPr bwMode="auto">
              <a:xfrm>
                <a:off x="4575" y="2131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3 h 7"/>
                  <a:gd name="T6" fmla="*/ 0 w 1"/>
                  <a:gd name="T7" fmla="*/ 5 h 7"/>
                  <a:gd name="T8" fmla="*/ 0 w 1"/>
                  <a:gd name="T9" fmla="*/ 7 h 7"/>
                  <a:gd name="T10" fmla="*/ 0 w 1"/>
                  <a:gd name="T11" fmla="*/ 7 h 7"/>
                  <a:gd name="T12" fmla="*/ 0 w 1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7"/>
                  <a:gd name="T23" fmla="*/ 1 w 1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30" name="Freeform 163"/>
              <p:cNvSpPr>
                <a:spLocks/>
              </p:cNvSpPr>
              <p:nvPr/>
            </p:nvSpPr>
            <p:spPr bwMode="auto">
              <a:xfrm>
                <a:off x="4594" y="2157"/>
                <a:ext cx="5" cy="10"/>
              </a:xfrm>
              <a:custGeom>
                <a:avLst/>
                <a:gdLst>
                  <a:gd name="T0" fmla="*/ 5 w 5"/>
                  <a:gd name="T1" fmla="*/ 0 h 10"/>
                  <a:gd name="T2" fmla="*/ 5 w 5"/>
                  <a:gd name="T3" fmla="*/ 3 h 10"/>
                  <a:gd name="T4" fmla="*/ 5 w 5"/>
                  <a:gd name="T5" fmla="*/ 3 h 10"/>
                  <a:gd name="T6" fmla="*/ 5 w 5"/>
                  <a:gd name="T7" fmla="*/ 5 h 10"/>
                  <a:gd name="T8" fmla="*/ 5 w 5"/>
                  <a:gd name="T9" fmla="*/ 10 h 10"/>
                  <a:gd name="T10" fmla="*/ 2 w 5"/>
                  <a:gd name="T11" fmla="*/ 10 h 10"/>
                  <a:gd name="T12" fmla="*/ 0 w 5"/>
                  <a:gd name="T13" fmla="*/ 5 h 10"/>
                  <a:gd name="T14" fmla="*/ 0 w 5"/>
                  <a:gd name="T15" fmla="*/ 3 h 10"/>
                  <a:gd name="T16" fmla="*/ 2 w 5"/>
                  <a:gd name="T17" fmla="*/ 3 h 10"/>
                  <a:gd name="T18" fmla="*/ 5 w 5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0"/>
                  <a:gd name="T32" fmla="*/ 5 w 5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0">
                    <a:moveTo>
                      <a:pt x="5" y="0"/>
                    </a:moveTo>
                    <a:lnTo>
                      <a:pt x="5" y="3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31" name="Freeform 164"/>
              <p:cNvSpPr>
                <a:spLocks/>
              </p:cNvSpPr>
              <p:nvPr/>
            </p:nvSpPr>
            <p:spPr bwMode="auto">
              <a:xfrm>
                <a:off x="4594" y="2157"/>
                <a:ext cx="5" cy="10"/>
              </a:xfrm>
              <a:custGeom>
                <a:avLst/>
                <a:gdLst>
                  <a:gd name="T0" fmla="*/ 5 w 5"/>
                  <a:gd name="T1" fmla="*/ 0 h 10"/>
                  <a:gd name="T2" fmla="*/ 5 w 5"/>
                  <a:gd name="T3" fmla="*/ 3 h 10"/>
                  <a:gd name="T4" fmla="*/ 5 w 5"/>
                  <a:gd name="T5" fmla="*/ 3 h 10"/>
                  <a:gd name="T6" fmla="*/ 5 w 5"/>
                  <a:gd name="T7" fmla="*/ 5 h 10"/>
                  <a:gd name="T8" fmla="*/ 5 w 5"/>
                  <a:gd name="T9" fmla="*/ 10 h 10"/>
                  <a:gd name="T10" fmla="*/ 2 w 5"/>
                  <a:gd name="T11" fmla="*/ 10 h 10"/>
                  <a:gd name="T12" fmla="*/ 0 w 5"/>
                  <a:gd name="T13" fmla="*/ 5 h 10"/>
                  <a:gd name="T14" fmla="*/ 0 w 5"/>
                  <a:gd name="T15" fmla="*/ 3 h 10"/>
                  <a:gd name="T16" fmla="*/ 2 w 5"/>
                  <a:gd name="T17" fmla="*/ 3 h 10"/>
                  <a:gd name="T18" fmla="*/ 5 w 5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0"/>
                  <a:gd name="T32" fmla="*/ 5 w 5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0">
                    <a:moveTo>
                      <a:pt x="5" y="0"/>
                    </a:moveTo>
                    <a:lnTo>
                      <a:pt x="5" y="3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32" name="Freeform 165"/>
              <p:cNvSpPr>
                <a:spLocks/>
              </p:cNvSpPr>
              <p:nvPr/>
            </p:nvSpPr>
            <p:spPr bwMode="auto">
              <a:xfrm>
                <a:off x="4582" y="2164"/>
                <a:ext cx="19" cy="40"/>
              </a:xfrm>
              <a:custGeom>
                <a:avLst/>
                <a:gdLst>
                  <a:gd name="T0" fmla="*/ 7 w 19"/>
                  <a:gd name="T1" fmla="*/ 0 h 40"/>
                  <a:gd name="T2" fmla="*/ 7 w 19"/>
                  <a:gd name="T3" fmla="*/ 0 h 40"/>
                  <a:gd name="T4" fmla="*/ 9 w 19"/>
                  <a:gd name="T5" fmla="*/ 0 h 40"/>
                  <a:gd name="T6" fmla="*/ 9 w 19"/>
                  <a:gd name="T7" fmla="*/ 0 h 40"/>
                  <a:gd name="T8" fmla="*/ 7 w 19"/>
                  <a:gd name="T9" fmla="*/ 3 h 40"/>
                  <a:gd name="T10" fmla="*/ 7 w 19"/>
                  <a:gd name="T11" fmla="*/ 3 h 40"/>
                  <a:gd name="T12" fmla="*/ 7 w 19"/>
                  <a:gd name="T13" fmla="*/ 5 h 40"/>
                  <a:gd name="T14" fmla="*/ 7 w 19"/>
                  <a:gd name="T15" fmla="*/ 5 h 40"/>
                  <a:gd name="T16" fmla="*/ 9 w 19"/>
                  <a:gd name="T17" fmla="*/ 7 h 40"/>
                  <a:gd name="T18" fmla="*/ 9 w 19"/>
                  <a:gd name="T19" fmla="*/ 10 h 40"/>
                  <a:gd name="T20" fmla="*/ 9 w 19"/>
                  <a:gd name="T21" fmla="*/ 12 h 40"/>
                  <a:gd name="T22" fmla="*/ 5 w 19"/>
                  <a:gd name="T23" fmla="*/ 14 h 40"/>
                  <a:gd name="T24" fmla="*/ 5 w 19"/>
                  <a:gd name="T25" fmla="*/ 17 h 40"/>
                  <a:gd name="T26" fmla="*/ 5 w 19"/>
                  <a:gd name="T27" fmla="*/ 17 h 40"/>
                  <a:gd name="T28" fmla="*/ 5 w 19"/>
                  <a:gd name="T29" fmla="*/ 17 h 40"/>
                  <a:gd name="T30" fmla="*/ 7 w 19"/>
                  <a:gd name="T31" fmla="*/ 17 h 40"/>
                  <a:gd name="T32" fmla="*/ 9 w 19"/>
                  <a:gd name="T33" fmla="*/ 14 h 40"/>
                  <a:gd name="T34" fmla="*/ 12 w 19"/>
                  <a:gd name="T35" fmla="*/ 10 h 40"/>
                  <a:gd name="T36" fmla="*/ 14 w 19"/>
                  <a:gd name="T37" fmla="*/ 10 h 40"/>
                  <a:gd name="T38" fmla="*/ 17 w 19"/>
                  <a:gd name="T39" fmla="*/ 10 h 40"/>
                  <a:gd name="T40" fmla="*/ 17 w 19"/>
                  <a:gd name="T41" fmla="*/ 10 h 40"/>
                  <a:gd name="T42" fmla="*/ 19 w 19"/>
                  <a:gd name="T43" fmla="*/ 12 h 40"/>
                  <a:gd name="T44" fmla="*/ 19 w 19"/>
                  <a:gd name="T45" fmla="*/ 14 h 40"/>
                  <a:gd name="T46" fmla="*/ 12 w 19"/>
                  <a:gd name="T47" fmla="*/ 19 h 40"/>
                  <a:gd name="T48" fmla="*/ 12 w 19"/>
                  <a:gd name="T49" fmla="*/ 19 h 40"/>
                  <a:gd name="T50" fmla="*/ 17 w 19"/>
                  <a:gd name="T51" fmla="*/ 22 h 40"/>
                  <a:gd name="T52" fmla="*/ 17 w 19"/>
                  <a:gd name="T53" fmla="*/ 24 h 40"/>
                  <a:gd name="T54" fmla="*/ 19 w 19"/>
                  <a:gd name="T55" fmla="*/ 24 h 40"/>
                  <a:gd name="T56" fmla="*/ 19 w 19"/>
                  <a:gd name="T57" fmla="*/ 26 h 40"/>
                  <a:gd name="T58" fmla="*/ 17 w 19"/>
                  <a:gd name="T59" fmla="*/ 26 h 40"/>
                  <a:gd name="T60" fmla="*/ 14 w 19"/>
                  <a:gd name="T61" fmla="*/ 24 h 40"/>
                  <a:gd name="T62" fmla="*/ 12 w 19"/>
                  <a:gd name="T63" fmla="*/ 24 h 40"/>
                  <a:gd name="T64" fmla="*/ 9 w 19"/>
                  <a:gd name="T65" fmla="*/ 22 h 40"/>
                  <a:gd name="T66" fmla="*/ 7 w 19"/>
                  <a:gd name="T67" fmla="*/ 24 h 40"/>
                  <a:gd name="T68" fmla="*/ 7 w 19"/>
                  <a:gd name="T69" fmla="*/ 29 h 40"/>
                  <a:gd name="T70" fmla="*/ 7 w 19"/>
                  <a:gd name="T71" fmla="*/ 33 h 40"/>
                  <a:gd name="T72" fmla="*/ 9 w 19"/>
                  <a:gd name="T73" fmla="*/ 36 h 40"/>
                  <a:gd name="T74" fmla="*/ 12 w 19"/>
                  <a:gd name="T75" fmla="*/ 38 h 40"/>
                  <a:gd name="T76" fmla="*/ 14 w 19"/>
                  <a:gd name="T77" fmla="*/ 40 h 40"/>
                  <a:gd name="T78" fmla="*/ 12 w 19"/>
                  <a:gd name="T79" fmla="*/ 40 h 40"/>
                  <a:gd name="T80" fmla="*/ 9 w 19"/>
                  <a:gd name="T81" fmla="*/ 38 h 40"/>
                  <a:gd name="T82" fmla="*/ 5 w 19"/>
                  <a:gd name="T83" fmla="*/ 33 h 40"/>
                  <a:gd name="T84" fmla="*/ 5 w 19"/>
                  <a:gd name="T85" fmla="*/ 24 h 40"/>
                  <a:gd name="T86" fmla="*/ 2 w 19"/>
                  <a:gd name="T87" fmla="*/ 22 h 40"/>
                  <a:gd name="T88" fmla="*/ 2 w 19"/>
                  <a:gd name="T89" fmla="*/ 19 h 40"/>
                  <a:gd name="T90" fmla="*/ 2 w 19"/>
                  <a:gd name="T91" fmla="*/ 17 h 40"/>
                  <a:gd name="T92" fmla="*/ 2 w 19"/>
                  <a:gd name="T93" fmla="*/ 17 h 40"/>
                  <a:gd name="T94" fmla="*/ 0 w 19"/>
                  <a:gd name="T95" fmla="*/ 14 h 40"/>
                  <a:gd name="T96" fmla="*/ 0 w 19"/>
                  <a:gd name="T97" fmla="*/ 12 h 40"/>
                  <a:gd name="T98" fmla="*/ 0 w 19"/>
                  <a:gd name="T99" fmla="*/ 12 h 40"/>
                  <a:gd name="T100" fmla="*/ 2 w 19"/>
                  <a:gd name="T101" fmla="*/ 5 h 40"/>
                  <a:gd name="T102" fmla="*/ 5 w 19"/>
                  <a:gd name="T103" fmla="*/ 3 h 40"/>
                  <a:gd name="T104" fmla="*/ 7 w 19"/>
                  <a:gd name="T105" fmla="*/ 0 h 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9"/>
                  <a:gd name="T160" fmla="*/ 0 h 40"/>
                  <a:gd name="T161" fmla="*/ 19 w 19"/>
                  <a:gd name="T162" fmla="*/ 40 h 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9" h="40">
                    <a:moveTo>
                      <a:pt x="7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9" y="14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2" y="19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9" y="22"/>
                    </a:lnTo>
                    <a:lnTo>
                      <a:pt x="7" y="24"/>
                    </a:lnTo>
                    <a:lnTo>
                      <a:pt x="7" y="29"/>
                    </a:lnTo>
                    <a:lnTo>
                      <a:pt x="7" y="33"/>
                    </a:lnTo>
                    <a:lnTo>
                      <a:pt x="9" y="36"/>
                    </a:lnTo>
                    <a:lnTo>
                      <a:pt x="12" y="38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9" y="38"/>
                    </a:lnTo>
                    <a:lnTo>
                      <a:pt x="5" y="33"/>
                    </a:lnTo>
                    <a:lnTo>
                      <a:pt x="5" y="24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33" name="Freeform 166"/>
              <p:cNvSpPr>
                <a:spLocks/>
              </p:cNvSpPr>
              <p:nvPr/>
            </p:nvSpPr>
            <p:spPr bwMode="auto">
              <a:xfrm>
                <a:off x="4582" y="2164"/>
                <a:ext cx="19" cy="40"/>
              </a:xfrm>
              <a:custGeom>
                <a:avLst/>
                <a:gdLst>
                  <a:gd name="T0" fmla="*/ 7 w 19"/>
                  <a:gd name="T1" fmla="*/ 0 h 40"/>
                  <a:gd name="T2" fmla="*/ 7 w 19"/>
                  <a:gd name="T3" fmla="*/ 0 h 40"/>
                  <a:gd name="T4" fmla="*/ 9 w 19"/>
                  <a:gd name="T5" fmla="*/ 0 h 40"/>
                  <a:gd name="T6" fmla="*/ 9 w 19"/>
                  <a:gd name="T7" fmla="*/ 0 h 40"/>
                  <a:gd name="T8" fmla="*/ 7 w 19"/>
                  <a:gd name="T9" fmla="*/ 3 h 40"/>
                  <a:gd name="T10" fmla="*/ 7 w 19"/>
                  <a:gd name="T11" fmla="*/ 3 h 40"/>
                  <a:gd name="T12" fmla="*/ 7 w 19"/>
                  <a:gd name="T13" fmla="*/ 5 h 40"/>
                  <a:gd name="T14" fmla="*/ 7 w 19"/>
                  <a:gd name="T15" fmla="*/ 5 h 40"/>
                  <a:gd name="T16" fmla="*/ 9 w 19"/>
                  <a:gd name="T17" fmla="*/ 7 h 40"/>
                  <a:gd name="T18" fmla="*/ 9 w 19"/>
                  <a:gd name="T19" fmla="*/ 10 h 40"/>
                  <a:gd name="T20" fmla="*/ 9 w 19"/>
                  <a:gd name="T21" fmla="*/ 12 h 40"/>
                  <a:gd name="T22" fmla="*/ 5 w 19"/>
                  <a:gd name="T23" fmla="*/ 14 h 40"/>
                  <a:gd name="T24" fmla="*/ 5 w 19"/>
                  <a:gd name="T25" fmla="*/ 17 h 40"/>
                  <a:gd name="T26" fmla="*/ 5 w 19"/>
                  <a:gd name="T27" fmla="*/ 17 h 40"/>
                  <a:gd name="T28" fmla="*/ 5 w 19"/>
                  <a:gd name="T29" fmla="*/ 17 h 40"/>
                  <a:gd name="T30" fmla="*/ 7 w 19"/>
                  <a:gd name="T31" fmla="*/ 17 h 40"/>
                  <a:gd name="T32" fmla="*/ 9 w 19"/>
                  <a:gd name="T33" fmla="*/ 14 h 40"/>
                  <a:gd name="T34" fmla="*/ 12 w 19"/>
                  <a:gd name="T35" fmla="*/ 10 h 40"/>
                  <a:gd name="T36" fmla="*/ 14 w 19"/>
                  <a:gd name="T37" fmla="*/ 10 h 40"/>
                  <a:gd name="T38" fmla="*/ 17 w 19"/>
                  <a:gd name="T39" fmla="*/ 10 h 40"/>
                  <a:gd name="T40" fmla="*/ 17 w 19"/>
                  <a:gd name="T41" fmla="*/ 10 h 40"/>
                  <a:gd name="T42" fmla="*/ 19 w 19"/>
                  <a:gd name="T43" fmla="*/ 12 h 40"/>
                  <a:gd name="T44" fmla="*/ 19 w 19"/>
                  <a:gd name="T45" fmla="*/ 14 h 40"/>
                  <a:gd name="T46" fmla="*/ 12 w 19"/>
                  <a:gd name="T47" fmla="*/ 19 h 40"/>
                  <a:gd name="T48" fmla="*/ 12 w 19"/>
                  <a:gd name="T49" fmla="*/ 19 h 40"/>
                  <a:gd name="T50" fmla="*/ 17 w 19"/>
                  <a:gd name="T51" fmla="*/ 22 h 40"/>
                  <a:gd name="T52" fmla="*/ 17 w 19"/>
                  <a:gd name="T53" fmla="*/ 24 h 40"/>
                  <a:gd name="T54" fmla="*/ 19 w 19"/>
                  <a:gd name="T55" fmla="*/ 24 h 40"/>
                  <a:gd name="T56" fmla="*/ 19 w 19"/>
                  <a:gd name="T57" fmla="*/ 26 h 40"/>
                  <a:gd name="T58" fmla="*/ 17 w 19"/>
                  <a:gd name="T59" fmla="*/ 26 h 40"/>
                  <a:gd name="T60" fmla="*/ 14 w 19"/>
                  <a:gd name="T61" fmla="*/ 24 h 40"/>
                  <a:gd name="T62" fmla="*/ 12 w 19"/>
                  <a:gd name="T63" fmla="*/ 24 h 40"/>
                  <a:gd name="T64" fmla="*/ 9 w 19"/>
                  <a:gd name="T65" fmla="*/ 22 h 40"/>
                  <a:gd name="T66" fmla="*/ 7 w 19"/>
                  <a:gd name="T67" fmla="*/ 24 h 40"/>
                  <a:gd name="T68" fmla="*/ 7 w 19"/>
                  <a:gd name="T69" fmla="*/ 29 h 40"/>
                  <a:gd name="T70" fmla="*/ 7 w 19"/>
                  <a:gd name="T71" fmla="*/ 33 h 40"/>
                  <a:gd name="T72" fmla="*/ 9 w 19"/>
                  <a:gd name="T73" fmla="*/ 36 h 40"/>
                  <a:gd name="T74" fmla="*/ 12 w 19"/>
                  <a:gd name="T75" fmla="*/ 38 h 40"/>
                  <a:gd name="T76" fmla="*/ 14 w 19"/>
                  <a:gd name="T77" fmla="*/ 40 h 40"/>
                  <a:gd name="T78" fmla="*/ 12 w 19"/>
                  <a:gd name="T79" fmla="*/ 40 h 40"/>
                  <a:gd name="T80" fmla="*/ 9 w 19"/>
                  <a:gd name="T81" fmla="*/ 38 h 40"/>
                  <a:gd name="T82" fmla="*/ 5 w 19"/>
                  <a:gd name="T83" fmla="*/ 33 h 40"/>
                  <a:gd name="T84" fmla="*/ 5 w 19"/>
                  <a:gd name="T85" fmla="*/ 24 h 40"/>
                  <a:gd name="T86" fmla="*/ 2 w 19"/>
                  <a:gd name="T87" fmla="*/ 22 h 40"/>
                  <a:gd name="T88" fmla="*/ 2 w 19"/>
                  <a:gd name="T89" fmla="*/ 19 h 40"/>
                  <a:gd name="T90" fmla="*/ 2 w 19"/>
                  <a:gd name="T91" fmla="*/ 17 h 40"/>
                  <a:gd name="T92" fmla="*/ 2 w 19"/>
                  <a:gd name="T93" fmla="*/ 17 h 40"/>
                  <a:gd name="T94" fmla="*/ 0 w 19"/>
                  <a:gd name="T95" fmla="*/ 14 h 40"/>
                  <a:gd name="T96" fmla="*/ 0 w 19"/>
                  <a:gd name="T97" fmla="*/ 12 h 40"/>
                  <a:gd name="T98" fmla="*/ 0 w 19"/>
                  <a:gd name="T99" fmla="*/ 12 h 40"/>
                  <a:gd name="T100" fmla="*/ 2 w 19"/>
                  <a:gd name="T101" fmla="*/ 5 h 40"/>
                  <a:gd name="T102" fmla="*/ 5 w 19"/>
                  <a:gd name="T103" fmla="*/ 3 h 40"/>
                  <a:gd name="T104" fmla="*/ 7 w 19"/>
                  <a:gd name="T105" fmla="*/ 0 h 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9"/>
                  <a:gd name="T160" fmla="*/ 0 h 40"/>
                  <a:gd name="T161" fmla="*/ 19 w 19"/>
                  <a:gd name="T162" fmla="*/ 40 h 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9" h="40">
                    <a:moveTo>
                      <a:pt x="7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9" y="14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2" y="19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9" y="22"/>
                    </a:lnTo>
                    <a:lnTo>
                      <a:pt x="7" y="24"/>
                    </a:lnTo>
                    <a:lnTo>
                      <a:pt x="7" y="29"/>
                    </a:lnTo>
                    <a:lnTo>
                      <a:pt x="7" y="33"/>
                    </a:lnTo>
                    <a:lnTo>
                      <a:pt x="9" y="36"/>
                    </a:lnTo>
                    <a:lnTo>
                      <a:pt x="12" y="38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9" y="38"/>
                    </a:lnTo>
                    <a:lnTo>
                      <a:pt x="5" y="33"/>
                    </a:lnTo>
                    <a:lnTo>
                      <a:pt x="5" y="24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34" name="Freeform 167"/>
              <p:cNvSpPr>
                <a:spLocks/>
              </p:cNvSpPr>
              <p:nvPr/>
            </p:nvSpPr>
            <p:spPr bwMode="auto">
              <a:xfrm>
                <a:off x="4582" y="219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2 w 7"/>
                  <a:gd name="T3" fmla="*/ 0 h 7"/>
                  <a:gd name="T4" fmla="*/ 2 w 7"/>
                  <a:gd name="T5" fmla="*/ 3 h 7"/>
                  <a:gd name="T6" fmla="*/ 2 w 7"/>
                  <a:gd name="T7" fmla="*/ 5 h 7"/>
                  <a:gd name="T8" fmla="*/ 5 w 7"/>
                  <a:gd name="T9" fmla="*/ 5 h 7"/>
                  <a:gd name="T10" fmla="*/ 7 w 7"/>
                  <a:gd name="T11" fmla="*/ 7 h 7"/>
                  <a:gd name="T12" fmla="*/ 5 w 7"/>
                  <a:gd name="T13" fmla="*/ 7 h 7"/>
                  <a:gd name="T14" fmla="*/ 5 w 7"/>
                  <a:gd name="T15" fmla="*/ 7 h 7"/>
                  <a:gd name="T16" fmla="*/ 2 w 7"/>
                  <a:gd name="T17" fmla="*/ 7 h 7"/>
                  <a:gd name="T18" fmla="*/ 2 w 7"/>
                  <a:gd name="T19" fmla="*/ 5 h 7"/>
                  <a:gd name="T20" fmla="*/ 0 w 7"/>
                  <a:gd name="T21" fmla="*/ 3 h 7"/>
                  <a:gd name="T22" fmla="*/ 0 w 7"/>
                  <a:gd name="T23" fmla="*/ 3 h 7"/>
                  <a:gd name="T24" fmla="*/ 0 w 7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7"/>
                  <a:gd name="T41" fmla="*/ 7 w 7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7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35" name="Freeform 168"/>
              <p:cNvSpPr>
                <a:spLocks/>
              </p:cNvSpPr>
              <p:nvPr/>
            </p:nvSpPr>
            <p:spPr bwMode="auto">
              <a:xfrm>
                <a:off x="4582" y="219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2 w 7"/>
                  <a:gd name="T3" fmla="*/ 0 h 7"/>
                  <a:gd name="T4" fmla="*/ 2 w 7"/>
                  <a:gd name="T5" fmla="*/ 3 h 7"/>
                  <a:gd name="T6" fmla="*/ 2 w 7"/>
                  <a:gd name="T7" fmla="*/ 5 h 7"/>
                  <a:gd name="T8" fmla="*/ 5 w 7"/>
                  <a:gd name="T9" fmla="*/ 5 h 7"/>
                  <a:gd name="T10" fmla="*/ 7 w 7"/>
                  <a:gd name="T11" fmla="*/ 7 h 7"/>
                  <a:gd name="T12" fmla="*/ 5 w 7"/>
                  <a:gd name="T13" fmla="*/ 7 h 7"/>
                  <a:gd name="T14" fmla="*/ 5 w 7"/>
                  <a:gd name="T15" fmla="*/ 7 h 7"/>
                  <a:gd name="T16" fmla="*/ 2 w 7"/>
                  <a:gd name="T17" fmla="*/ 7 h 7"/>
                  <a:gd name="T18" fmla="*/ 2 w 7"/>
                  <a:gd name="T19" fmla="*/ 5 h 7"/>
                  <a:gd name="T20" fmla="*/ 0 w 7"/>
                  <a:gd name="T21" fmla="*/ 3 h 7"/>
                  <a:gd name="T22" fmla="*/ 0 w 7"/>
                  <a:gd name="T23" fmla="*/ 3 h 7"/>
                  <a:gd name="T24" fmla="*/ 0 w 7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7"/>
                  <a:gd name="T41" fmla="*/ 7 w 7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7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36" name="Freeform 169"/>
              <p:cNvSpPr>
                <a:spLocks/>
              </p:cNvSpPr>
              <p:nvPr/>
            </p:nvSpPr>
            <p:spPr bwMode="auto">
              <a:xfrm>
                <a:off x="4582" y="2212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2 w 12"/>
                  <a:gd name="T3" fmla="*/ 0 h 4"/>
                  <a:gd name="T4" fmla="*/ 2 w 12"/>
                  <a:gd name="T5" fmla="*/ 0 h 4"/>
                  <a:gd name="T6" fmla="*/ 5 w 12"/>
                  <a:gd name="T7" fmla="*/ 0 h 4"/>
                  <a:gd name="T8" fmla="*/ 9 w 12"/>
                  <a:gd name="T9" fmla="*/ 2 h 4"/>
                  <a:gd name="T10" fmla="*/ 12 w 12"/>
                  <a:gd name="T11" fmla="*/ 2 h 4"/>
                  <a:gd name="T12" fmla="*/ 9 w 12"/>
                  <a:gd name="T13" fmla="*/ 4 h 4"/>
                  <a:gd name="T14" fmla="*/ 5 w 12"/>
                  <a:gd name="T15" fmla="*/ 4 h 4"/>
                  <a:gd name="T16" fmla="*/ 2 w 12"/>
                  <a:gd name="T17" fmla="*/ 4 h 4"/>
                  <a:gd name="T18" fmla="*/ 0 w 12"/>
                  <a:gd name="T19" fmla="*/ 4 h 4"/>
                  <a:gd name="T20" fmla="*/ 0 w 12"/>
                  <a:gd name="T21" fmla="*/ 2 h 4"/>
                  <a:gd name="T22" fmla="*/ 0 w 12"/>
                  <a:gd name="T23" fmla="*/ 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"/>
                  <a:gd name="T37" fmla="*/ 0 h 4"/>
                  <a:gd name="T38" fmla="*/ 12 w 12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" h="4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37" name="Freeform 170"/>
              <p:cNvSpPr>
                <a:spLocks/>
              </p:cNvSpPr>
              <p:nvPr/>
            </p:nvSpPr>
            <p:spPr bwMode="auto">
              <a:xfrm>
                <a:off x="4582" y="2212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2 w 12"/>
                  <a:gd name="T3" fmla="*/ 0 h 4"/>
                  <a:gd name="T4" fmla="*/ 2 w 12"/>
                  <a:gd name="T5" fmla="*/ 0 h 4"/>
                  <a:gd name="T6" fmla="*/ 5 w 12"/>
                  <a:gd name="T7" fmla="*/ 0 h 4"/>
                  <a:gd name="T8" fmla="*/ 9 w 12"/>
                  <a:gd name="T9" fmla="*/ 2 h 4"/>
                  <a:gd name="T10" fmla="*/ 12 w 12"/>
                  <a:gd name="T11" fmla="*/ 2 h 4"/>
                  <a:gd name="T12" fmla="*/ 9 w 12"/>
                  <a:gd name="T13" fmla="*/ 4 h 4"/>
                  <a:gd name="T14" fmla="*/ 5 w 12"/>
                  <a:gd name="T15" fmla="*/ 4 h 4"/>
                  <a:gd name="T16" fmla="*/ 2 w 12"/>
                  <a:gd name="T17" fmla="*/ 4 h 4"/>
                  <a:gd name="T18" fmla="*/ 0 w 12"/>
                  <a:gd name="T19" fmla="*/ 4 h 4"/>
                  <a:gd name="T20" fmla="*/ 0 w 12"/>
                  <a:gd name="T21" fmla="*/ 2 h 4"/>
                  <a:gd name="T22" fmla="*/ 0 w 12"/>
                  <a:gd name="T23" fmla="*/ 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"/>
                  <a:gd name="T37" fmla="*/ 0 h 4"/>
                  <a:gd name="T38" fmla="*/ 12 w 12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" h="4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38" name="Freeform 171"/>
              <p:cNvSpPr>
                <a:spLocks/>
              </p:cNvSpPr>
              <p:nvPr/>
            </p:nvSpPr>
            <p:spPr bwMode="auto">
              <a:xfrm>
                <a:off x="4591" y="2240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2 h 5"/>
                  <a:gd name="T6" fmla="*/ 0 w 3"/>
                  <a:gd name="T7" fmla="*/ 2 h 5"/>
                  <a:gd name="T8" fmla="*/ 3 w 3"/>
                  <a:gd name="T9" fmla="*/ 0 h 5"/>
                  <a:gd name="T10" fmla="*/ 3 w 3"/>
                  <a:gd name="T11" fmla="*/ 0 h 5"/>
                  <a:gd name="T12" fmla="*/ 3 w 3"/>
                  <a:gd name="T13" fmla="*/ 0 h 5"/>
                  <a:gd name="T14" fmla="*/ 3 w 3"/>
                  <a:gd name="T15" fmla="*/ 2 h 5"/>
                  <a:gd name="T16" fmla="*/ 3 w 3"/>
                  <a:gd name="T17" fmla="*/ 2 h 5"/>
                  <a:gd name="T18" fmla="*/ 3 w 3"/>
                  <a:gd name="T19" fmla="*/ 2 h 5"/>
                  <a:gd name="T20" fmla="*/ 0 w 3"/>
                  <a:gd name="T21" fmla="*/ 5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5"/>
                  <a:gd name="T35" fmla="*/ 3 w 3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39" name="Freeform 172"/>
              <p:cNvSpPr>
                <a:spLocks/>
              </p:cNvSpPr>
              <p:nvPr/>
            </p:nvSpPr>
            <p:spPr bwMode="auto">
              <a:xfrm>
                <a:off x="4591" y="2240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2 h 5"/>
                  <a:gd name="T6" fmla="*/ 0 w 3"/>
                  <a:gd name="T7" fmla="*/ 2 h 5"/>
                  <a:gd name="T8" fmla="*/ 3 w 3"/>
                  <a:gd name="T9" fmla="*/ 0 h 5"/>
                  <a:gd name="T10" fmla="*/ 3 w 3"/>
                  <a:gd name="T11" fmla="*/ 0 h 5"/>
                  <a:gd name="T12" fmla="*/ 3 w 3"/>
                  <a:gd name="T13" fmla="*/ 0 h 5"/>
                  <a:gd name="T14" fmla="*/ 3 w 3"/>
                  <a:gd name="T15" fmla="*/ 2 h 5"/>
                  <a:gd name="T16" fmla="*/ 3 w 3"/>
                  <a:gd name="T17" fmla="*/ 2 h 5"/>
                  <a:gd name="T18" fmla="*/ 3 w 3"/>
                  <a:gd name="T19" fmla="*/ 2 h 5"/>
                  <a:gd name="T20" fmla="*/ 0 w 3"/>
                  <a:gd name="T21" fmla="*/ 5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5"/>
                  <a:gd name="T35" fmla="*/ 3 w 3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40" name="Freeform 173"/>
              <p:cNvSpPr>
                <a:spLocks/>
              </p:cNvSpPr>
              <p:nvPr/>
            </p:nvSpPr>
            <p:spPr bwMode="auto">
              <a:xfrm>
                <a:off x="4691" y="2202"/>
                <a:ext cx="11" cy="7"/>
              </a:xfrm>
              <a:custGeom>
                <a:avLst/>
                <a:gdLst>
                  <a:gd name="T0" fmla="*/ 0 w 11"/>
                  <a:gd name="T1" fmla="*/ 0 h 7"/>
                  <a:gd name="T2" fmla="*/ 0 w 11"/>
                  <a:gd name="T3" fmla="*/ 0 h 7"/>
                  <a:gd name="T4" fmla="*/ 0 w 11"/>
                  <a:gd name="T5" fmla="*/ 0 h 7"/>
                  <a:gd name="T6" fmla="*/ 2 w 11"/>
                  <a:gd name="T7" fmla="*/ 0 h 7"/>
                  <a:gd name="T8" fmla="*/ 2 w 11"/>
                  <a:gd name="T9" fmla="*/ 0 h 7"/>
                  <a:gd name="T10" fmla="*/ 4 w 11"/>
                  <a:gd name="T11" fmla="*/ 0 h 7"/>
                  <a:gd name="T12" fmla="*/ 7 w 11"/>
                  <a:gd name="T13" fmla="*/ 2 h 7"/>
                  <a:gd name="T14" fmla="*/ 9 w 11"/>
                  <a:gd name="T15" fmla="*/ 5 h 7"/>
                  <a:gd name="T16" fmla="*/ 11 w 11"/>
                  <a:gd name="T17" fmla="*/ 7 h 7"/>
                  <a:gd name="T18" fmla="*/ 9 w 11"/>
                  <a:gd name="T19" fmla="*/ 7 h 7"/>
                  <a:gd name="T20" fmla="*/ 7 w 11"/>
                  <a:gd name="T21" fmla="*/ 7 h 7"/>
                  <a:gd name="T22" fmla="*/ 7 w 11"/>
                  <a:gd name="T23" fmla="*/ 7 h 7"/>
                  <a:gd name="T24" fmla="*/ 4 w 11"/>
                  <a:gd name="T25" fmla="*/ 5 h 7"/>
                  <a:gd name="T26" fmla="*/ 4 w 11"/>
                  <a:gd name="T27" fmla="*/ 2 h 7"/>
                  <a:gd name="T28" fmla="*/ 2 w 11"/>
                  <a:gd name="T29" fmla="*/ 2 h 7"/>
                  <a:gd name="T30" fmla="*/ 0 w 11"/>
                  <a:gd name="T31" fmla="*/ 0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7"/>
                  <a:gd name="T50" fmla="*/ 11 w 11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9" y="5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41" name="Freeform 174"/>
              <p:cNvSpPr>
                <a:spLocks/>
              </p:cNvSpPr>
              <p:nvPr/>
            </p:nvSpPr>
            <p:spPr bwMode="auto">
              <a:xfrm>
                <a:off x="4691" y="2202"/>
                <a:ext cx="11" cy="7"/>
              </a:xfrm>
              <a:custGeom>
                <a:avLst/>
                <a:gdLst>
                  <a:gd name="T0" fmla="*/ 0 w 11"/>
                  <a:gd name="T1" fmla="*/ 0 h 7"/>
                  <a:gd name="T2" fmla="*/ 0 w 11"/>
                  <a:gd name="T3" fmla="*/ 0 h 7"/>
                  <a:gd name="T4" fmla="*/ 0 w 11"/>
                  <a:gd name="T5" fmla="*/ 0 h 7"/>
                  <a:gd name="T6" fmla="*/ 2 w 11"/>
                  <a:gd name="T7" fmla="*/ 0 h 7"/>
                  <a:gd name="T8" fmla="*/ 2 w 11"/>
                  <a:gd name="T9" fmla="*/ 0 h 7"/>
                  <a:gd name="T10" fmla="*/ 4 w 11"/>
                  <a:gd name="T11" fmla="*/ 0 h 7"/>
                  <a:gd name="T12" fmla="*/ 7 w 11"/>
                  <a:gd name="T13" fmla="*/ 2 h 7"/>
                  <a:gd name="T14" fmla="*/ 9 w 11"/>
                  <a:gd name="T15" fmla="*/ 5 h 7"/>
                  <a:gd name="T16" fmla="*/ 11 w 11"/>
                  <a:gd name="T17" fmla="*/ 7 h 7"/>
                  <a:gd name="T18" fmla="*/ 9 w 11"/>
                  <a:gd name="T19" fmla="*/ 7 h 7"/>
                  <a:gd name="T20" fmla="*/ 7 w 11"/>
                  <a:gd name="T21" fmla="*/ 7 h 7"/>
                  <a:gd name="T22" fmla="*/ 7 w 11"/>
                  <a:gd name="T23" fmla="*/ 7 h 7"/>
                  <a:gd name="T24" fmla="*/ 4 w 11"/>
                  <a:gd name="T25" fmla="*/ 5 h 7"/>
                  <a:gd name="T26" fmla="*/ 4 w 11"/>
                  <a:gd name="T27" fmla="*/ 2 h 7"/>
                  <a:gd name="T28" fmla="*/ 2 w 11"/>
                  <a:gd name="T29" fmla="*/ 2 h 7"/>
                  <a:gd name="T30" fmla="*/ 0 w 11"/>
                  <a:gd name="T31" fmla="*/ 0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7"/>
                  <a:gd name="T50" fmla="*/ 11 w 11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9" y="5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42" name="Freeform 175"/>
              <p:cNvSpPr>
                <a:spLocks/>
              </p:cNvSpPr>
              <p:nvPr/>
            </p:nvSpPr>
            <p:spPr bwMode="auto">
              <a:xfrm>
                <a:off x="4693" y="2214"/>
                <a:ext cx="17" cy="5"/>
              </a:xfrm>
              <a:custGeom>
                <a:avLst/>
                <a:gdLst>
                  <a:gd name="T0" fmla="*/ 0 w 17"/>
                  <a:gd name="T1" fmla="*/ 0 h 5"/>
                  <a:gd name="T2" fmla="*/ 0 w 17"/>
                  <a:gd name="T3" fmla="*/ 0 h 5"/>
                  <a:gd name="T4" fmla="*/ 2 w 17"/>
                  <a:gd name="T5" fmla="*/ 0 h 5"/>
                  <a:gd name="T6" fmla="*/ 7 w 17"/>
                  <a:gd name="T7" fmla="*/ 2 h 5"/>
                  <a:gd name="T8" fmla="*/ 14 w 17"/>
                  <a:gd name="T9" fmla="*/ 2 h 5"/>
                  <a:gd name="T10" fmla="*/ 17 w 17"/>
                  <a:gd name="T11" fmla="*/ 2 h 5"/>
                  <a:gd name="T12" fmla="*/ 17 w 17"/>
                  <a:gd name="T13" fmla="*/ 5 h 5"/>
                  <a:gd name="T14" fmla="*/ 14 w 17"/>
                  <a:gd name="T15" fmla="*/ 5 h 5"/>
                  <a:gd name="T16" fmla="*/ 7 w 17"/>
                  <a:gd name="T17" fmla="*/ 5 h 5"/>
                  <a:gd name="T18" fmla="*/ 0 w 17"/>
                  <a:gd name="T19" fmla="*/ 2 h 5"/>
                  <a:gd name="T20" fmla="*/ 0 w 1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5"/>
                  <a:gd name="T35" fmla="*/ 17 w 17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43" name="Freeform 176"/>
              <p:cNvSpPr>
                <a:spLocks/>
              </p:cNvSpPr>
              <p:nvPr/>
            </p:nvSpPr>
            <p:spPr bwMode="auto">
              <a:xfrm>
                <a:off x="4693" y="2214"/>
                <a:ext cx="17" cy="5"/>
              </a:xfrm>
              <a:custGeom>
                <a:avLst/>
                <a:gdLst>
                  <a:gd name="T0" fmla="*/ 0 w 17"/>
                  <a:gd name="T1" fmla="*/ 0 h 5"/>
                  <a:gd name="T2" fmla="*/ 0 w 17"/>
                  <a:gd name="T3" fmla="*/ 0 h 5"/>
                  <a:gd name="T4" fmla="*/ 2 w 17"/>
                  <a:gd name="T5" fmla="*/ 0 h 5"/>
                  <a:gd name="T6" fmla="*/ 7 w 17"/>
                  <a:gd name="T7" fmla="*/ 2 h 5"/>
                  <a:gd name="T8" fmla="*/ 14 w 17"/>
                  <a:gd name="T9" fmla="*/ 2 h 5"/>
                  <a:gd name="T10" fmla="*/ 17 w 17"/>
                  <a:gd name="T11" fmla="*/ 2 h 5"/>
                  <a:gd name="T12" fmla="*/ 17 w 17"/>
                  <a:gd name="T13" fmla="*/ 5 h 5"/>
                  <a:gd name="T14" fmla="*/ 14 w 17"/>
                  <a:gd name="T15" fmla="*/ 5 h 5"/>
                  <a:gd name="T16" fmla="*/ 7 w 17"/>
                  <a:gd name="T17" fmla="*/ 5 h 5"/>
                  <a:gd name="T18" fmla="*/ 0 w 17"/>
                  <a:gd name="T19" fmla="*/ 2 h 5"/>
                  <a:gd name="T20" fmla="*/ 0 w 1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5"/>
                  <a:gd name="T35" fmla="*/ 17 w 17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44" name="Freeform 177"/>
              <p:cNvSpPr>
                <a:spLocks/>
              </p:cNvSpPr>
              <p:nvPr/>
            </p:nvSpPr>
            <p:spPr bwMode="auto">
              <a:xfrm>
                <a:off x="4658" y="2264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2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0 w 2"/>
                  <a:gd name="T9" fmla="*/ 4 h 4"/>
                  <a:gd name="T10" fmla="*/ 0 w 2"/>
                  <a:gd name="T11" fmla="*/ 4 h 4"/>
                  <a:gd name="T12" fmla="*/ 0 w 2"/>
                  <a:gd name="T13" fmla="*/ 2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4"/>
                  <a:gd name="T23" fmla="*/ 2 w 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4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45" name="Freeform 178"/>
              <p:cNvSpPr>
                <a:spLocks/>
              </p:cNvSpPr>
              <p:nvPr/>
            </p:nvSpPr>
            <p:spPr bwMode="auto">
              <a:xfrm>
                <a:off x="4658" y="2264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2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0 w 2"/>
                  <a:gd name="T9" fmla="*/ 4 h 4"/>
                  <a:gd name="T10" fmla="*/ 0 w 2"/>
                  <a:gd name="T11" fmla="*/ 4 h 4"/>
                  <a:gd name="T12" fmla="*/ 0 w 2"/>
                  <a:gd name="T13" fmla="*/ 2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4"/>
                  <a:gd name="T23" fmla="*/ 2 w 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4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46" name="Freeform 179"/>
              <p:cNvSpPr>
                <a:spLocks/>
              </p:cNvSpPr>
              <p:nvPr/>
            </p:nvSpPr>
            <p:spPr bwMode="auto">
              <a:xfrm>
                <a:off x="4674" y="2266"/>
                <a:ext cx="7" cy="12"/>
              </a:xfrm>
              <a:custGeom>
                <a:avLst/>
                <a:gdLst>
                  <a:gd name="T0" fmla="*/ 0 w 7"/>
                  <a:gd name="T1" fmla="*/ 5 h 12"/>
                  <a:gd name="T2" fmla="*/ 3 w 7"/>
                  <a:gd name="T3" fmla="*/ 0 h 12"/>
                  <a:gd name="T4" fmla="*/ 5 w 7"/>
                  <a:gd name="T5" fmla="*/ 0 h 12"/>
                  <a:gd name="T6" fmla="*/ 7 w 7"/>
                  <a:gd name="T7" fmla="*/ 5 h 12"/>
                  <a:gd name="T8" fmla="*/ 7 w 7"/>
                  <a:gd name="T9" fmla="*/ 7 h 12"/>
                  <a:gd name="T10" fmla="*/ 7 w 7"/>
                  <a:gd name="T11" fmla="*/ 12 h 12"/>
                  <a:gd name="T12" fmla="*/ 7 w 7"/>
                  <a:gd name="T13" fmla="*/ 12 h 12"/>
                  <a:gd name="T14" fmla="*/ 5 w 7"/>
                  <a:gd name="T15" fmla="*/ 12 h 12"/>
                  <a:gd name="T16" fmla="*/ 3 w 7"/>
                  <a:gd name="T17" fmla="*/ 12 h 12"/>
                  <a:gd name="T18" fmla="*/ 3 w 7"/>
                  <a:gd name="T19" fmla="*/ 9 h 12"/>
                  <a:gd name="T20" fmla="*/ 3 w 7"/>
                  <a:gd name="T21" fmla="*/ 7 h 12"/>
                  <a:gd name="T22" fmla="*/ 3 w 7"/>
                  <a:gd name="T23" fmla="*/ 5 h 12"/>
                  <a:gd name="T24" fmla="*/ 3 w 7"/>
                  <a:gd name="T25" fmla="*/ 5 h 12"/>
                  <a:gd name="T26" fmla="*/ 0 w 7"/>
                  <a:gd name="T27" fmla="*/ 5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2"/>
                  <a:gd name="T44" fmla="*/ 7 w 7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2">
                    <a:moveTo>
                      <a:pt x="0" y="5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47" name="Freeform 180"/>
              <p:cNvSpPr>
                <a:spLocks/>
              </p:cNvSpPr>
              <p:nvPr/>
            </p:nvSpPr>
            <p:spPr bwMode="auto">
              <a:xfrm>
                <a:off x="4674" y="2266"/>
                <a:ext cx="7" cy="12"/>
              </a:xfrm>
              <a:custGeom>
                <a:avLst/>
                <a:gdLst>
                  <a:gd name="T0" fmla="*/ 0 w 7"/>
                  <a:gd name="T1" fmla="*/ 5 h 12"/>
                  <a:gd name="T2" fmla="*/ 3 w 7"/>
                  <a:gd name="T3" fmla="*/ 0 h 12"/>
                  <a:gd name="T4" fmla="*/ 5 w 7"/>
                  <a:gd name="T5" fmla="*/ 0 h 12"/>
                  <a:gd name="T6" fmla="*/ 7 w 7"/>
                  <a:gd name="T7" fmla="*/ 5 h 12"/>
                  <a:gd name="T8" fmla="*/ 7 w 7"/>
                  <a:gd name="T9" fmla="*/ 7 h 12"/>
                  <a:gd name="T10" fmla="*/ 7 w 7"/>
                  <a:gd name="T11" fmla="*/ 12 h 12"/>
                  <a:gd name="T12" fmla="*/ 7 w 7"/>
                  <a:gd name="T13" fmla="*/ 12 h 12"/>
                  <a:gd name="T14" fmla="*/ 5 w 7"/>
                  <a:gd name="T15" fmla="*/ 12 h 12"/>
                  <a:gd name="T16" fmla="*/ 3 w 7"/>
                  <a:gd name="T17" fmla="*/ 12 h 12"/>
                  <a:gd name="T18" fmla="*/ 3 w 7"/>
                  <a:gd name="T19" fmla="*/ 9 h 12"/>
                  <a:gd name="T20" fmla="*/ 3 w 7"/>
                  <a:gd name="T21" fmla="*/ 7 h 12"/>
                  <a:gd name="T22" fmla="*/ 3 w 7"/>
                  <a:gd name="T23" fmla="*/ 5 h 12"/>
                  <a:gd name="T24" fmla="*/ 3 w 7"/>
                  <a:gd name="T25" fmla="*/ 5 h 12"/>
                  <a:gd name="T26" fmla="*/ 0 w 7"/>
                  <a:gd name="T27" fmla="*/ 5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2"/>
                  <a:gd name="T44" fmla="*/ 7 w 7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2">
                    <a:moveTo>
                      <a:pt x="0" y="5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48" name="Freeform 181"/>
              <p:cNvSpPr>
                <a:spLocks/>
              </p:cNvSpPr>
              <p:nvPr/>
            </p:nvSpPr>
            <p:spPr bwMode="auto">
              <a:xfrm>
                <a:off x="4674" y="227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3 w 5"/>
                  <a:gd name="T7" fmla="*/ 0 h 5"/>
                  <a:gd name="T8" fmla="*/ 5 w 5"/>
                  <a:gd name="T9" fmla="*/ 3 h 5"/>
                  <a:gd name="T10" fmla="*/ 5 w 5"/>
                  <a:gd name="T11" fmla="*/ 3 h 5"/>
                  <a:gd name="T12" fmla="*/ 5 w 5"/>
                  <a:gd name="T13" fmla="*/ 5 h 5"/>
                  <a:gd name="T14" fmla="*/ 5 w 5"/>
                  <a:gd name="T15" fmla="*/ 5 h 5"/>
                  <a:gd name="T16" fmla="*/ 5 w 5"/>
                  <a:gd name="T17" fmla="*/ 5 h 5"/>
                  <a:gd name="T18" fmla="*/ 3 w 5"/>
                  <a:gd name="T19" fmla="*/ 3 h 5"/>
                  <a:gd name="T20" fmla="*/ 0 w 5"/>
                  <a:gd name="T21" fmla="*/ 3 h 5"/>
                  <a:gd name="T22" fmla="*/ 0 w 5"/>
                  <a:gd name="T23" fmla="*/ 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5"/>
                  <a:gd name="T38" fmla="*/ 5 w 5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49" name="Freeform 182"/>
              <p:cNvSpPr>
                <a:spLocks/>
              </p:cNvSpPr>
              <p:nvPr/>
            </p:nvSpPr>
            <p:spPr bwMode="auto">
              <a:xfrm>
                <a:off x="4674" y="227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3 w 5"/>
                  <a:gd name="T7" fmla="*/ 0 h 5"/>
                  <a:gd name="T8" fmla="*/ 5 w 5"/>
                  <a:gd name="T9" fmla="*/ 3 h 5"/>
                  <a:gd name="T10" fmla="*/ 5 w 5"/>
                  <a:gd name="T11" fmla="*/ 3 h 5"/>
                  <a:gd name="T12" fmla="*/ 5 w 5"/>
                  <a:gd name="T13" fmla="*/ 5 h 5"/>
                  <a:gd name="T14" fmla="*/ 5 w 5"/>
                  <a:gd name="T15" fmla="*/ 5 h 5"/>
                  <a:gd name="T16" fmla="*/ 5 w 5"/>
                  <a:gd name="T17" fmla="*/ 5 h 5"/>
                  <a:gd name="T18" fmla="*/ 3 w 5"/>
                  <a:gd name="T19" fmla="*/ 3 h 5"/>
                  <a:gd name="T20" fmla="*/ 0 w 5"/>
                  <a:gd name="T21" fmla="*/ 3 h 5"/>
                  <a:gd name="T22" fmla="*/ 0 w 5"/>
                  <a:gd name="T23" fmla="*/ 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5"/>
                  <a:gd name="T38" fmla="*/ 5 w 5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50" name="Freeform 183"/>
              <p:cNvSpPr>
                <a:spLocks/>
              </p:cNvSpPr>
              <p:nvPr/>
            </p:nvSpPr>
            <p:spPr bwMode="auto">
              <a:xfrm>
                <a:off x="4672" y="2275"/>
                <a:ext cx="5" cy="10"/>
              </a:xfrm>
              <a:custGeom>
                <a:avLst/>
                <a:gdLst>
                  <a:gd name="T0" fmla="*/ 2 w 5"/>
                  <a:gd name="T1" fmla="*/ 0 h 10"/>
                  <a:gd name="T2" fmla="*/ 2 w 5"/>
                  <a:gd name="T3" fmla="*/ 3 h 10"/>
                  <a:gd name="T4" fmla="*/ 5 w 5"/>
                  <a:gd name="T5" fmla="*/ 5 h 10"/>
                  <a:gd name="T6" fmla="*/ 5 w 5"/>
                  <a:gd name="T7" fmla="*/ 7 h 10"/>
                  <a:gd name="T8" fmla="*/ 5 w 5"/>
                  <a:gd name="T9" fmla="*/ 10 h 10"/>
                  <a:gd name="T10" fmla="*/ 5 w 5"/>
                  <a:gd name="T11" fmla="*/ 10 h 10"/>
                  <a:gd name="T12" fmla="*/ 2 w 5"/>
                  <a:gd name="T13" fmla="*/ 10 h 10"/>
                  <a:gd name="T14" fmla="*/ 2 w 5"/>
                  <a:gd name="T15" fmla="*/ 10 h 10"/>
                  <a:gd name="T16" fmla="*/ 0 w 5"/>
                  <a:gd name="T17" fmla="*/ 10 h 10"/>
                  <a:gd name="T18" fmla="*/ 0 w 5"/>
                  <a:gd name="T19" fmla="*/ 7 h 10"/>
                  <a:gd name="T20" fmla="*/ 0 w 5"/>
                  <a:gd name="T21" fmla="*/ 5 h 10"/>
                  <a:gd name="T22" fmla="*/ 2 w 5"/>
                  <a:gd name="T23" fmla="*/ 7 h 10"/>
                  <a:gd name="T24" fmla="*/ 2 w 5"/>
                  <a:gd name="T25" fmla="*/ 7 h 10"/>
                  <a:gd name="T26" fmla="*/ 2 w 5"/>
                  <a:gd name="T27" fmla="*/ 5 h 10"/>
                  <a:gd name="T28" fmla="*/ 2 w 5"/>
                  <a:gd name="T29" fmla="*/ 5 h 10"/>
                  <a:gd name="T30" fmla="*/ 2 w 5"/>
                  <a:gd name="T31" fmla="*/ 3 h 10"/>
                  <a:gd name="T32" fmla="*/ 2 w 5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10"/>
                  <a:gd name="T53" fmla="*/ 5 w 5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10">
                    <a:moveTo>
                      <a:pt x="2" y="0"/>
                    </a:moveTo>
                    <a:lnTo>
                      <a:pt x="2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51" name="Freeform 184"/>
              <p:cNvSpPr>
                <a:spLocks/>
              </p:cNvSpPr>
              <p:nvPr/>
            </p:nvSpPr>
            <p:spPr bwMode="auto">
              <a:xfrm>
                <a:off x="4672" y="2275"/>
                <a:ext cx="5" cy="10"/>
              </a:xfrm>
              <a:custGeom>
                <a:avLst/>
                <a:gdLst>
                  <a:gd name="T0" fmla="*/ 2 w 5"/>
                  <a:gd name="T1" fmla="*/ 0 h 10"/>
                  <a:gd name="T2" fmla="*/ 2 w 5"/>
                  <a:gd name="T3" fmla="*/ 3 h 10"/>
                  <a:gd name="T4" fmla="*/ 5 w 5"/>
                  <a:gd name="T5" fmla="*/ 5 h 10"/>
                  <a:gd name="T6" fmla="*/ 5 w 5"/>
                  <a:gd name="T7" fmla="*/ 7 h 10"/>
                  <a:gd name="T8" fmla="*/ 5 w 5"/>
                  <a:gd name="T9" fmla="*/ 10 h 10"/>
                  <a:gd name="T10" fmla="*/ 5 w 5"/>
                  <a:gd name="T11" fmla="*/ 10 h 10"/>
                  <a:gd name="T12" fmla="*/ 2 w 5"/>
                  <a:gd name="T13" fmla="*/ 10 h 10"/>
                  <a:gd name="T14" fmla="*/ 2 w 5"/>
                  <a:gd name="T15" fmla="*/ 10 h 10"/>
                  <a:gd name="T16" fmla="*/ 0 w 5"/>
                  <a:gd name="T17" fmla="*/ 10 h 10"/>
                  <a:gd name="T18" fmla="*/ 0 w 5"/>
                  <a:gd name="T19" fmla="*/ 7 h 10"/>
                  <a:gd name="T20" fmla="*/ 0 w 5"/>
                  <a:gd name="T21" fmla="*/ 5 h 10"/>
                  <a:gd name="T22" fmla="*/ 2 w 5"/>
                  <a:gd name="T23" fmla="*/ 7 h 10"/>
                  <a:gd name="T24" fmla="*/ 2 w 5"/>
                  <a:gd name="T25" fmla="*/ 7 h 10"/>
                  <a:gd name="T26" fmla="*/ 2 w 5"/>
                  <a:gd name="T27" fmla="*/ 5 h 10"/>
                  <a:gd name="T28" fmla="*/ 2 w 5"/>
                  <a:gd name="T29" fmla="*/ 5 h 10"/>
                  <a:gd name="T30" fmla="*/ 2 w 5"/>
                  <a:gd name="T31" fmla="*/ 3 h 10"/>
                  <a:gd name="T32" fmla="*/ 2 w 5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10"/>
                  <a:gd name="T53" fmla="*/ 5 w 5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10">
                    <a:moveTo>
                      <a:pt x="2" y="0"/>
                    </a:moveTo>
                    <a:lnTo>
                      <a:pt x="2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52" name="Freeform 185"/>
              <p:cNvSpPr>
                <a:spLocks/>
              </p:cNvSpPr>
              <p:nvPr/>
            </p:nvSpPr>
            <p:spPr bwMode="auto">
              <a:xfrm>
                <a:off x="4634" y="2287"/>
                <a:ext cx="7" cy="14"/>
              </a:xfrm>
              <a:custGeom>
                <a:avLst/>
                <a:gdLst>
                  <a:gd name="T0" fmla="*/ 0 w 7"/>
                  <a:gd name="T1" fmla="*/ 10 h 14"/>
                  <a:gd name="T2" fmla="*/ 0 w 7"/>
                  <a:gd name="T3" fmla="*/ 10 h 14"/>
                  <a:gd name="T4" fmla="*/ 0 w 7"/>
                  <a:gd name="T5" fmla="*/ 10 h 14"/>
                  <a:gd name="T6" fmla="*/ 0 w 7"/>
                  <a:gd name="T7" fmla="*/ 7 h 14"/>
                  <a:gd name="T8" fmla="*/ 2 w 7"/>
                  <a:gd name="T9" fmla="*/ 5 h 14"/>
                  <a:gd name="T10" fmla="*/ 5 w 7"/>
                  <a:gd name="T11" fmla="*/ 3 h 14"/>
                  <a:gd name="T12" fmla="*/ 5 w 7"/>
                  <a:gd name="T13" fmla="*/ 0 h 14"/>
                  <a:gd name="T14" fmla="*/ 7 w 7"/>
                  <a:gd name="T15" fmla="*/ 3 h 14"/>
                  <a:gd name="T16" fmla="*/ 7 w 7"/>
                  <a:gd name="T17" fmla="*/ 7 h 14"/>
                  <a:gd name="T18" fmla="*/ 2 w 7"/>
                  <a:gd name="T19" fmla="*/ 14 h 14"/>
                  <a:gd name="T20" fmla="*/ 0 w 7"/>
                  <a:gd name="T21" fmla="*/ 12 h 14"/>
                  <a:gd name="T22" fmla="*/ 0 w 7"/>
                  <a:gd name="T23" fmla="*/ 10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4"/>
                  <a:gd name="T38" fmla="*/ 7 w 7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4">
                    <a:moveTo>
                      <a:pt x="0" y="10"/>
                    </a:move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53" name="Freeform 186"/>
              <p:cNvSpPr>
                <a:spLocks/>
              </p:cNvSpPr>
              <p:nvPr/>
            </p:nvSpPr>
            <p:spPr bwMode="auto">
              <a:xfrm>
                <a:off x="4634" y="2287"/>
                <a:ext cx="7" cy="14"/>
              </a:xfrm>
              <a:custGeom>
                <a:avLst/>
                <a:gdLst>
                  <a:gd name="T0" fmla="*/ 0 w 7"/>
                  <a:gd name="T1" fmla="*/ 10 h 14"/>
                  <a:gd name="T2" fmla="*/ 0 w 7"/>
                  <a:gd name="T3" fmla="*/ 10 h 14"/>
                  <a:gd name="T4" fmla="*/ 0 w 7"/>
                  <a:gd name="T5" fmla="*/ 10 h 14"/>
                  <a:gd name="T6" fmla="*/ 0 w 7"/>
                  <a:gd name="T7" fmla="*/ 7 h 14"/>
                  <a:gd name="T8" fmla="*/ 2 w 7"/>
                  <a:gd name="T9" fmla="*/ 5 h 14"/>
                  <a:gd name="T10" fmla="*/ 5 w 7"/>
                  <a:gd name="T11" fmla="*/ 3 h 14"/>
                  <a:gd name="T12" fmla="*/ 5 w 7"/>
                  <a:gd name="T13" fmla="*/ 0 h 14"/>
                  <a:gd name="T14" fmla="*/ 7 w 7"/>
                  <a:gd name="T15" fmla="*/ 3 h 14"/>
                  <a:gd name="T16" fmla="*/ 7 w 7"/>
                  <a:gd name="T17" fmla="*/ 7 h 14"/>
                  <a:gd name="T18" fmla="*/ 2 w 7"/>
                  <a:gd name="T19" fmla="*/ 14 h 14"/>
                  <a:gd name="T20" fmla="*/ 0 w 7"/>
                  <a:gd name="T21" fmla="*/ 12 h 14"/>
                  <a:gd name="T22" fmla="*/ 0 w 7"/>
                  <a:gd name="T23" fmla="*/ 10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4"/>
                  <a:gd name="T38" fmla="*/ 7 w 7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4">
                    <a:moveTo>
                      <a:pt x="0" y="10"/>
                    </a:move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54" name="Freeform 187"/>
              <p:cNvSpPr>
                <a:spLocks/>
              </p:cNvSpPr>
              <p:nvPr/>
            </p:nvSpPr>
            <p:spPr bwMode="auto">
              <a:xfrm>
                <a:off x="4613" y="229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55" name="Freeform 188"/>
              <p:cNvSpPr>
                <a:spLocks/>
              </p:cNvSpPr>
              <p:nvPr/>
            </p:nvSpPr>
            <p:spPr bwMode="auto">
              <a:xfrm>
                <a:off x="4613" y="229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56" name="Freeform 189"/>
              <p:cNvSpPr>
                <a:spLocks/>
              </p:cNvSpPr>
              <p:nvPr/>
            </p:nvSpPr>
            <p:spPr bwMode="auto">
              <a:xfrm>
                <a:off x="4599" y="2287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57" name="Freeform 190"/>
              <p:cNvSpPr>
                <a:spLocks/>
              </p:cNvSpPr>
              <p:nvPr/>
            </p:nvSpPr>
            <p:spPr bwMode="auto">
              <a:xfrm>
                <a:off x="4599" y="2287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0 w 2"/>
                  <a:gd name="T11" fmla="*/ 3 h 3"/>
                  <a:gd name="T12" fmla="*/ 0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58" name="Freeform 191"/>
              <p:cNvSpPr>
                <a:spLocks/>
              </p:cNvSpPr>
              <p:nvPr/>
            </p:nvSpPr>
            <p:spPr bwMode="auto">
              <a:xfrm>
                <a:off x="3944" y="2063"/>
                <a:ext cx="29" cy="49"/>
              </a:xfrm>
              <a:custGeom>
                <a:avLst/>
                <a:gdLst>
                  <a:gd name="T0" fmla="*/ 5 w 29"/>
                  <a:gd name="T1" fmla="*/ 0 h 49"/>
                  <a:gd name="T2" fmla="*/ 3 w 29"/>
                  <a:gd name="T3" fmla="*/ 0 h 49"/>
                  <a:gd name="T4" fmla="*/ 5 w 29"/>
                  <a:gd name="T5" fmla="*/ 2 h 49"/>
                  <a:gd name="T6" fmla="*/ 7 w 29"/>
                  <a:gd name="T7" fmla="*/ 2 h 49"/>
                  <a:gd name="T8" fmla="*/ 7 w 29"/>
                  <a:gd name="T9" fmla="*/ 4 h 49"/>
                  <a:gd name="T10" fmla="*/ 7 w 29"/>
                  <a:gd name="T11" fmla="*/ 4 h 49"/>
                  <a:gd name="T12" fmla="*/ 5 w 29"/>
                  <a:gd name="T13" fmla="*/ 4 h 49"/>
                  <a:gd name="T14" fmla="*/ 5 w 29"/>
                  <a:gd name="T15" fmla="*/ 9 h 49"/>
                  <a:gd name="T16" fmla="*/ 3 w 29"/>
                  <a:gd name="T17" fmla="*/ 9 h 49"/>
                  <a:gd name="T18" fmla="*/ 3 w 29"/>
                  <a:gd name="T19" fmla="*/ 21 h 49"/>
                  <a:gd name="T20" fmla="*/ 0 w 29"/>
                  <a:gd name="T21" fmla="*/ 21 h 49"/>
                  <a:gd name="T22" fmla="*/ 0 w 29"/>
                  <a:gd name="T23" fmla="*/ 21 h 49"/>
                  <a:gd name="T24" fmla="*/ 0 w 29"/>
                  <a:gd name="T25" fmla="*/ 26 h 49"/>
                  <a:gd name="T26" fmla="*/ 3 w 29"/>
                  <a:gd name="T27" fmla="*/ 40 h 49"/>
                  <a:gd name="T28" fmla="*/ 3 w 29"/>
                  <a:gd name="T29" fmla="*/ 42 h 49"/>
                  <a:gd name="T30" fmla="*/ 5 w 29"/>
                  <a:gd name="T31" fmla="*/ 47 h 49"/>
                  <a:gd name="T32" fmla="*/ 7 w 29"/>
                  <a:gd name="T33" fmla="*/ 49 h 49"/>
                  <a:gd name="T34" fmla="*/ 12 w 29"/>
                  <a:gd name="T35" fmla="*/ 49 h 49"/>
                  <a:gd name="T36" fmla="*/ 14 w 29"/>
                  <a:gd name="T37" fmla="*/ 49 h 49"/>
                  <a:gd name="T38" fmla="*/ 21 w 29"/>
                  <a:gd name="T39" fmla="*/ 47 h 49"/>
                  <a:gd name="T40" fmla="*/ 26 w 29"/>
                  <a:gd name="T41" fmla="*/ 45 h 49"/>
                  <a:gd name="T42" fmla="*/ 29 w 29"/>
                  <a:gd name="T43" fmla="*/ 40 h 49"/>
                  <a:gd name="T44" fmla="*/ 29 w 29"/>
                  <a:gd name="T45" fmla="*/ 35 h 49"/>
                  <a:gd name="T46" fmla="*/ 29 w 29"/>
                  <a:gd name="T47" fmla="*/ 28 h 49"/>
                  <a:gd name="T48" fmla="*/ 29 w 29"/>
                  <a:gd name="T49" fmla="*/ 28 h 49"/>
                  <a:gd name="T50" fmla="*/ 26 w 29"/>
                  <a:gd name="T51" fmla="*/ 26 h 49"/>
                  <a:gd name="T52" fmla="*/ 24 w 29"/>
                  <a:gd name="T53" fmla="*/ 21 h 49"/>
                  <a:gd name="T54" fmla="*/ 24 w 29"/>
                  <a:gd name="T55" fmla="*/ 16 h 49"/>
                  <a:gd name="T56" fmla="*/ 21 w 29"/>
                  <a:gd name="T57" fmla="*/ 16 h 49"/>
                  <a:gd name="T58" fmla="*/ 21 w 29"/>
                  <a:gd name="T59" fmla="*/ 14 h 49"/>
                  <a:gd name="T60" fmla="*/ 19 w 29"/>
                  <a:gd name="T61" fmla="*/ 12 h 49"/>
                  <a:gd name="T62" fmla="*/ 17 w 29"/>
                  <a:gd name="T63" fmla="*/ 9 h 49"/>
                  <a:gd name="T64" fmla="*/ 17 w 29"/>
                  <a:gd name="T65" fmla="*/ 7 h 49"/>
                  <a:gd name="T66" fmla="*/ 12 w 29"/>
                  <a:gd name="T67" fmla="*/ 2 h 49"/>
                  <a:gd name="T68" fmla="*/ 10 w 29"/>
                  <a:gd name="T69" fmla="*/ 0 h 49"/>
                  <a:gd name="T70" fmla="*/ 7 w 29"/>
                  <a:gd name="T71" fmla="*/ 0 h 49"/>
                  <a:gd name="T72" fmla="*/ 5 w 29"/>
                  <a:gd name="T73" fmla="*/ 0 h 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"/>
                  <a:gd name="T112" fmla="*/ 0 h 49"/>
                  <a:gd name="T113" fmla="*/ 29 w 29"/>
                  <a:gd name="T114" fmla="*/ 49 h 4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" h="49">
                    <a:moveTo>
                      <a:pt x="5" y="0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21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5" y="47"/>
                    </a:lnTo>
                    <a:lnTo>
                      <a:pt x="7" y="49"/>
                    </a:lnTo>
                    <a:lnTo>
                      <a:pt x="12" y="49"/>
                    </a:lnTo>
                    <a:lnTo>
                      <a:pt x="14" y="49"/>
                    </a:lnTo>
                    <a:lnTo>
                      <a:pt x="21" y="47"/>
                    </a:lnTo>
                    <a:lnTo>
                      <a:pt x="26" y="45"/>
                    </a:lnTo>
                    <a:lnTo>
                      <a:pt x="29" y="40"/>
                    </a:lnTo>
                    <a:lnTo>
                      <a:pt x="29" y="35"/>
                    </a:lnTo>
                    <a:lnTo>
                      <a:pt x="29" y="28"/>
                    </a:lnTo>
                    <a:lnTo>
                      <a:pt x="26" y="26"/>
                    </a:lnTo>
                    <a:lnTo>
                      <a:pt x="24" y="21"/>
                    </a:lnTo>
                    <a:lnTo>
                      <a:pt x="24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59" name="Freeform 192"/>
              <p:cNvSpPr>
                <a:spLocks/>
              </p:cNvSpPr>
              <p:nvPr/>
            </p:nvSpPr>
            <p:spPr bwMode="auto">
              <a:xfrm>
                <a:off x="3944" y="2063"/>
                <a:ext cx="29" cy="49"/>
              </a:xfrm>
              <a:custGeom>
                <a:avLst/>
                <a:gdLst>
                  <a:gd name="T0" fmla="*/ 5 w 29"/>
                  <a:gd name="T1" fmla="*/ 0 h 49"/>
                  <a:gd name="T2" fmla="*/ 3 w 29"/>
                  <a:gd name="T3" fmla="*/ 0 h 49"/>
                  <a:gd name="T4" fmla="*/ 5 w 29"/>
                  <a:gd name="T5" fmla="*/ 2 h 49"/>
                  <a:gd name="T6" fmla="*/ 7 w 29"/>
                  <a:gd name="T7" fmla="*/ 2 h 49"/>
                  <a:gd name="T8" fmla="*/ 7 w 29"/>
                  <a:gd name="T9" fmla="*/ 4 h 49"/>
                  <a:gd name="T10" fmla="*/ 7 w 29"/>
                  <a:gd name="T11" fmla="*/ 4 h 49"/>
                  <a:gd name="T12" fmla="*/ 5 w 29"/>
                  <a:gd name="T13" fmla="*/ 4 h 49"/>
                  <a:gd name="T14" fmla="*/ 5 w 29"/>
                  <a:gd name="T15" fmla="*/ 9 h 49"/>
                  <a:gd name="T16" fmla="*/ 3 w 29"/>
                  <a:gd name="T17" fmla="*/ 9 h 49"/>
                  <a:gd name="T18" fmla="*/ 3 w 29"/>
                  <a:gd name="T19" fmla="*/ 21 h 49"/>
                  <a:gd name="T20" fmla="*/ 0 w 29"/>
                  <a:gd name="T21" fmla="*/ 21 h 49"/>
                  <a:gd name="T22" fmla="*/ 0 w 29"/>
                  <a:gd name="T23" fmla="*/ 21 h 49"/>
                  <a:gd name="T24" fmla="*/ 0 w 29"/>
                  <a:gd name="T25" fmla="*/ 26 h 49"/>
                  <a:gd name="T26" fmla="*/ 3 w 29"/>
                  <a:gd name="T27" fmla="*/ 40 h 49"/>
                  <a:gd name="T28" fmla="*/ 3 w 29"/>
                  <a:gd name="T29" fmla="*/ 42 h 49"/>
                  <a:gd name="T30" fmla="*/ 5 w 29"/>
                  <a:gd name="T31" fmla="*/ 47 h 49"/>
                  <a:gd name="T32" fmla="*/ 7 w 29"/>
                  <a:gd name="T33" fmla="*/ 49 h 49"/>
                  <a:gd name="T34" fmla="*/ 12 w 29"/>
                  <a:gd name="T35" fmla="*/ 49 h 49"/>
                  <a:gd name="T36" fmla="*/ 14 w 29"/>
                  <a:gd name="T37" fmla="*/ 49 h 49"/>
                  <a:gd name="T38" fmla="*/ 21 w 29"/>
                  <a:gd name="T39" fmla="*/ 47 h 49"/>
                  <a:gd name="T40" fmla="*/ 26 w 29"/>
                  <a:gd name="T41" fmla="*/ 45 h 49"/>
                  <a:gd name="T42" fmla="*/ 29 w 29"/>
                  <a:gd name="T43" fmla="*/ 40 h 49"/>
                  <a:gd name="T44" fmla="*/ 29 w 29"/>
                  <a:gd name="T45" fmla="*/ 35 h 49"/>
                  <a:gd name="T46" fmla="*/ 29 w 29"/>
                  <a:gd name="T47" fmla="*/ 28 h 49"/>
                  <a:gd name="T48" fmla="*/ 29 w 29"/>
                  <a:gd name="T49" fmla="*/ 28 h 49"/>
                  <a:gd name="T50" fmla="*/ 26 w 29"/>
                  <a:gd name="T51" fmla="*/ 26 h 49"/>
                  <a:gd name="T52" fmla="*/ 24 w 29"/>
                  <a:gd name="T53" fmla="*/ 21 h 49"/>
                  <a:gd name="T54" fmla="*/ 24 w 29"/>
                  <a:gd name="T55" fmla="*/ 16 h 49"/>
                  <a:gd name="T56" fmla="*/ 21 w 29"/>
                  <a:gd name="T57" fmla="*/ 16 h 49"/>
                  <a:gd name="T58" fmla="*/ 21 w 29"/>
                  <a:gd name="T59" fmla="*/ 14 h 49"/>
                  <a:gd name="T60" fmla="*/ 19 w 29"/>
                  <a:gd name="T61" fmla="*/ 12 h 49"/>
                  <a:gd name="T62" fmla="*/ 17 w 29"/>
                  <a:gd name="T63" fmla="*/ 9 h 49"/>
                  <a:gd name="T64" fmla="*/ 17 w 29"/>
                  <a:gd name="T65" fmla="*/ 7 h 49"/>
                  <a:gd name="T66" fmla="*/ 12 w 29"/>
                  <a:gd name="T67" fmla="*/ 2 h 49"/>
                  <a:gd name="T68" fmla="*/ 10 w 29"/>
                  <a:gd name="T69" fmla="*/ 0 h 49"/>
                  <a:gd name="T70" fmla="*/ 7 w 29"/>
                  <a:gd name="T71" fmla="*/ 0 h 49"/>
                  <a:gd name="T72" fmla="*/ 5 w 29"/>
                  <a:gd name="T73" fmla="*/ 0 h 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"/>
                  <a:gd name="T112" fmla="*/ 0 h 49"/>
                  <a:gd name="T113" fmla="*/ 29 w 29"/>
                  <a:gd name="T114" fmla="*/ 49 h 4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" h="49">
                    <a:moveTo>
                      <a:pt x="5" y="0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21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5" y="47"/>
                    </a:lnTo>
                    <a:lnTo>
                      <a:pt x="7" y="49"/>
                    </a:lnTo>
                    <a:lnTo>
                      <a:pt x="12" y="49"/>
                    </a:lnTo>
                    <a:lnTo>
                      <a:pt x="14" y="49"/>
                    </a:lnTo>
                    <a:lnTo>
                      <a:pt x="21" y="47"/>
                    </a:lnTo>
                    <a:lnTo>
                      <a:pt x="26" y="45"/>
                    </a:lnTo>
                    <a:lnTo>
                      <a:pt x="29" y="40"/>
                    </a:lnTo>
                    <a:lnTo>
                      <a:pt x="29" y="35"/>
                    </a:lnTo>
                    <a:lnTo>
                      <a:pt x="29" y="28"/>
                    </a:lnTo>
                    <a:lnTo>
                      <a:pt x="26" y="26"/>
                    </a:lnTo>
                    <a:lnTo>
                      <a:pt x="24" y="21"/>
                    </a:lnTo>
                    <a:lnTo>
                      <a:pt x="24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60" name="Freeform 193"/>
              <p:cNvSpPr>
                <a:spLocks/>
              </p:cNvSpPr>
              <p:nvPr/>
            </p:nvSpPr>
            <p:spPr bwMode="auto">
              <a:xfrm>
                <a:off x="2541" y="1963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2 w 5"/>
                  <a:gd name="T9" fmla="*/ 3 h 3"/>
                  <a:gd name="T10" fmla="*/ 5 w 5"/>
                  <a:gd name="T11" fmla="*/ 3 h 3"/>
                  <a:gd name="T12" fmla="*/ 5 w 5"/>
                  <a:gd name="T13" fmla="*/ 0 h 3"/>
                  <a:gd name="T14" fmla="*/ 5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61" name="Freeform 194"/>
              <p:cNvSpPr>
                <a:spLocks/>
              </p:cNvSpPr>
              <p:nvPr/>
            </p:nvSpPr>
            <p:spPr bwMode="auto">
              <a:xfrm>
                <a:off x="2541" y="1963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2 w 5"/>
                  <a:gd name="T9" fmla="*/ 3 h 3"/>
                  <a:gd name="T10" fmla="*/ 5 w 5"/>
                  <a:gd name="T11" fmla="*/ 3 h 3"/>
                  <a:gd name="T12" fmla="*/ 5 w 5"/>
                  <a:gd name="T13" fmla="*/ 0 h 3"/>
                  <a:gd name="T14" fmla="*/ 5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62" name="Freeform 195"/>
              <p:cNvSpPr>
                <a:spLocks/>
              </p:cNvSpPr>
              <p:nvPr/>
            </p:nvSpPr>
            <p:spPr bwMode="auto">
              <a:xfrm>
                <a:off x="2553" y="1971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5 w 7"/>
                  <a:gd name="T3" fmla="*/ 0 h 2"/>
                  <a:gd name="T4" fmla="*/ 0 w 7"/>
                  <a:gd name="T5" fmla="*/ 0 h 2"/>
                  <a:gd name="T6" fmla="*/ 0 w 7"/>
                  <a:gd name="T7" fmla="*/ 2 h 2"/>
                  <a:gd name="T8" fmla="*/ 2 w 7"/>
                  <a:gd name="T9" fmla="*/ 2 h 2"/>
                  <a:gd name="T10" fmla="*/ 2 w 7"/>
                  <a:gd name="T11" fmla="*/ 2 h 2"/>
                  <a:gd name="T12" fmla="*/ 7 w 7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"/>
                  <a:gd name="T23" fmla="*/ 7 w 7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">
                    <a:moveTo>
                      <a:pt x="7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63" name="Freeform 196"/>
              <p:cNvSpPr>
                <a:spLocks/>
              </p:cNvSpPr>
              <p:nvPr/>
            </p:nvSpPr>
            <p:spPr bwMode="auto">
              <a:xfrm>
                <a:off x="2553" y="1971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5 w 7"/>
                  <a:gd name="T3" fmla="*/ 0 h 2"/>
                  <a:gd name="T4" fmla="*/ 0 w 7"/>
                  <a:gd name="T5" fmla="*/ 0 h 2"/>
                  <a:gd name="T6" fmla="*/ 0 w 7"/>
                  <a:gd name="T7" fmla="*/ 2 h 2"/>
                  <a:gd name="T8" fmla="*/ 2 w 7"/>
                  <a:gd name="T9" fmla="*/ 2 h 2"/>
                  <a:gd name="T10" fmla="*/ 2 w 7"/>
                  <a:gd name="T11" fmla="*/ 2 h 2"/>
                  <a:gd name="T12" fmla="*/ 7 w 7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"/>
                  <a:gd name="T23" fmla="*/ 7 w 7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">
                    <a:moveTo>
                      <a:pt x="7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64" name="Freeform 197"/>
              <p:cNvSpPr>
                <a:spLocks/>
              </p:cNvSpPr>
              <p:nvPr/>
            </p:nvSpPr>
            <p:spPr bwMode="auto">
              <a:xfrm>
                <a:off x="2572" y="1968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3 h 3"/>
                  <a:gd name="T6" fmla="*/ 2 w 2"/>
                  <a:gd name="T7" fmla="*/ 3 h 3"/>
                  <a:gd name="T8" fmla="*/ 2 w 2"/>
                  <a:gd name="T9" fmla="*/ 0 h 3"/>
                  <a:gd name="T10" fmla="*/ 0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65" name="Freeform 198"/>
              <p:cNvSpPr>
                <a:spLocks/>
              </p:cNvSpPr>
              <p:nvPr/>
            </p:nvSpPr>
            <p:spPr bwMode="auto">
              <a:xfrm>
                <a:off x="2572" y="1968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3 h 3"/>
                  <a:gd name="T6" fmla="*/ 2 w 2"/>
                  <a:gd name="T7" fmla="*/ 3 h 3"/>
                  <a:gd name="T8" fmla="*/ 2 w 2"/>
                  <a:gd name="T9" fmla="*/ 0 h 3"/>
                  <a:gd name="T10" fmla="*/ 0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66" name="Freeform 199"/>
              <p:cNvSpPr>
                <a:spLocks/>
              </p:cNvSpPr>
              <p:nvPr/>
            </p:nvSpPr>
            <p:spPr bwMode="auto">
              <a:xfrm>
                <a:off x="2572" y="1978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2 w 4"/>
                  <a:gd name="T9" fmla="*/ 2 h 2"/>
                  <a:gd name="T10" fmla="*/ 2 w 4"/>
                  <a:gd name="T11" fmla="*/ 2 h 2"/>
                  <a:gd name="T12" fmla="*/ 2 w 4"/>
                  <a:gd name="T13" fmla="*/ 2 h 2"/>
                  <a:gd name="T14" fmla="*/ 0 w 4"/>
                  <a:gd name="T15" fmla="*/ 0 h 2"/>
                  <a:gd name="T16" fmla="*/ 2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67" name="Freeform 200"/>
              <p:cNvSpPr>
                <a:spLocks/>
              </p:cNvSpPr>
              <p:nvPr/>
            </p:nvSpPr>
            <p:spPr bwMode="auto">
              <a:xfrm>
                <a:off x="2572" y="1978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2 w 4"/>
                  <a:gd name="T9" fmla="*/ 2 h 2"/>
                  <a:gd name="T10" fmla="*/ 2 w 4"/>
                  <a:gd name="T11" fmla="*/ 2 h 2"/>
                  <a:gd name="T12" fmla="*/ 2 w 4"/>
                  <a:gd name="T13" fmla="*/ 2 h 2"/>
                  <a:gd name="T14" fmla="*/ 0 w 4"/>
                  <a:gd name="T15" fmla="*/ 0 h 2"/>
                  <a:gd name="T16" fmla="*/ 2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68" name="Freeform 201"/>
              <p:cNvSpPr>
                <a:spLocks/>
              </p:cNvSpPr>
              <p:nvPr/>
            </p:nvSpPr>
            <p:spPr bwMode="auto">
              <a:xfrm>
                <a:off x="2562" y="1989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5 h 5"/>
                  <a:gd name="T6" fmla="*/ 0 w 5"/>
                  <a:gd name="T7" fmla="*/ 5 h 5"/>
                  <a:gd name="T8" fmla="*/ 3 w 5"/>
                  <a:gd name="T9" fmla="*/ 5 h 5"/>
                  <a:gd name="T10" fmla="*/ 5 w 5"/>
                  <a:gd name="T11" fmla="*/ 3 h 5"/>
                  <a:gd name="T12" fmla="*/ 3 w 5"/>
                  <a:gd name="T13" fmla="*/ 3 h 5"/>
                  <a:gd name="T14" fmla="*/ 3 w 5"/>
                  <a:gd name="T15" fmla="*/ 0 h 5"/>
                  <a:gd name="T16" fmla="*/ 0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69" name="Freeform 202"/>
              <p:cNvSpPr>
                <a:spLocks/>
              </p:cNvSpPr>
              <p:nvPr/>
            </p:nvSpPr>
            <p:spPr bwMode="auto">
              <a:xfrm>
                <a:off x="2562" y="1989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5 h 5"/>
                  <a:gd name="T6" fmla="*/ 0 w 5"/>
                  <a:gd name="T7" fmla="*/ 5 h 5"/>
                  <a:gd name="T8" fmla="*/ 3 w 5"/>
                  <a:gd name="T9" fmla="*/ 5 h 5"/>
                  <a:gd name="T10" fmla="*/ 5 w 5"/>
                  <a:gd name="T11" fmla="*/ 3 h 5"/>
                  <a:gd name="T12" fmla="*/ 3 w 5"/>
                  <a:gd name="T13" fmla="*/ 3 h 5"/>
                  <a:gd name="T14" fmla="*/ 3 w 5"/>
                  <a:gd name="T15" fmla="*/ 0 h 5"/>
                  <a:gd name="T16" fmla="*/ 0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70" name="Freeform 203"/>
              <p:cNvSpPr>
                <a:spLocks/>
              </p:cNvSpPr>
              <p:nvPr/>
            </p:nvSpPr>
            <p:spPr bwMode="auto">
              <a:xfrm>
                <a:off x="2553" y="1994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0 w 2"/>
                  <a:gd name="T9" fmla="*/ 3 h 3"/>
                  <a:gd name="T10" fmla="*/ 2 w 2"/>
                  <a:gd name="T11" fmla="*/ 0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71" name="Freeform 204"/>
              <p:cNvSpPr>
                <a:spLocks/>
              </p:cNvSpPr>
              <p:nvPr/>
            </p:nvSpPr>
            <p:spPr bwMode="auto">
              <a:xfrm>
                <a:off x="2553" y="1994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0 w 2"/>
                  <a:gd name="T9" fmla="*/ 3 h 3"/>
                  <a:gd name="T10" fmla="*/ 2 w 2"/>
                  <a:gd name="T11" fmla="*/ 0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412" name="Group 205"/>
            <p:cNvGrpSpPr>
              <a:grpSpLocks/>
            </p:cNvGrpSpPr>
            <p:nvPr/>
          </p:nvGrpSpPr>
          <p:grpSpPr bwMode="auto">
            <a:xfrm>
              <a:off x="23" y="1898"/>
              <a:ext cx="5118" cy="1834"/>
              <a:chOff x="493" y="1238"/>
              <a:chExt cx="4276" cy="1420"/>
            </a:xfrm>
          </p:grpSpPr>
          <p:sp>
            <p:nvSpPr>
              <p:cNvPr id="14672" name="Freeform 206"/>
              <p:cNvSpPr>
                <a:spLocks/>
              </p:cNvSpPr>
              <p:nvPr/>
            </p:nvSpPr>
            <p:spPr bwMode="auto">
              <a:xfrm>
                <a:off x="3058" y="1567"/>
                <a:ext cx="43" cy="18"/>
              </a:xfrm>
              <a:custGeom>
                <a:avLst/>
                <a:gdLst>
                  <a:gd name="T0" fmla="*/ 33 w 43"/>
                  <a:gd name="T1" fmla="*/ 0 h 18"/>
                  <a:gd name="T2" fmla="*/ 29 w 43"/>
                  <a:gd name="T3" fmla="*/ 0 h 18"/>
                  <a:gd name="T4" fmla="*/ 26 w 43"/>
                  <a:gd name="T5" fmla="*/ 2 h 18"/>
                  <a:gd name="T6" fmla="*/ 19 w 43"/>
                  <a:gd name="T7" fmla="*/ 2 h 18"/>
                  <a:gd name="T8" fmla="*/ 15 w 43"/>
                  <a:gd name="T9" fmla="*/ 4 h 18"/>
                  <a:gd name="T10" fmla="*/ 3 w 43"/>
                  <a:gd name="T11" fmla="*/ 4 h 18"/>
                  <a:gd name="T12" fmla="*/ 0 w 43"/>
                  <a:gd name="T13" fmla="*/ 7 h 18"/>
                  <a:gd name="T14" fmla="*/ 0 w 43"/>
                  <a:gd name="T15" fmla="*/ 7 h 18"/>
                  <a:gd name="T16" fmla="*/ 0 w 43"/>
                  <a:gd name="T17" fmla="*/ 9 h 18"/>
                  <a:gd name="T18" fmla="*/ 3 w 43"/>
                  <a:gd name="T19" fmla="*/ 11 h 18"/>
                  <a:gd name="T20" fmla="*/ 3 w 43"/>
                  <a:gd name="T21" fmla="*/ 14 h 18"/>
                  <a:gd name="T22" fmla="*/ 5 w 43"/>
                  <a:gd name="T23" fmla="*/ 14 h 18"/>
                  <a:gd name="T24" fmla="*/ 7 w 43"/>
                  <a:gd name="T25" fmla="*/ 16 h 18"/>
                  <a:gd name="T26" fmla="*/ 5 w 43"/>
                  <a:gd name="T27" fmla="*/ 16 h 18"/>
                  <a:gd name="T28" fmla="*/ 3 w 43"/>
                  <a:gd name="T29" fmla="*/ 16 h 18"/>
                  <a:gd name="T30" fmla="*/ 3 w 43"/>
                  <a:gd name="T31" fmla="*/ 18 h 18"/>
                  <a:gd name="T32" fmla="*/ 7 w 43"/>
                  <a:gd name="T33" fmla="*/ 16 h 18"/>
                  <a:gd name="T34" fmla="*/ 12 w 43"/>
                  <a:gd name="T35" fmla="*/ 18 h 18"/>
                  <a:gd name="T36" fmla="*/ 15 w 43"/>
                  <a:gd name="T37" fmla="*/ 16 h 18"/>
                  <a:gd name="T38" fmla="*/ 19 w 43"/>
                  <a:gd name="T39" fmla="*/ 18 h 18"/>
                  <a:gd name="T40" fmla="*/ 19 w 43"/>
                  <a:gd name="T41" fmla="*/ 18 h 18"/>
                  <a:gd name="T42" fmla="*/ 22 w 43"/>
                  <a:gd name="T43" fmla="*/ 18 h 18"/>
                  <a:gd name="T44" fmla="*/ 24 w 43"/>
                  <a:gd name="T45" fmla="*/ 18 h 18"/>
                  <a:gd name="T46" fmla="*/ 24 w 43"/>
                  <a:gd name="T47" fmla="*/ 16 h 18"/>
                  <a:gd name="T48" fmla="*/ 24 w 43"/>
                  <a:gd name="T49" fmla="*/ 16 h 18"/>
                  <a:gd name="T50" fmla="*/ 29 w 43"/>
                  <a:gd name="T51" fmla="*/ 14 h 18"/>
                  <a:gd name="T52" fmla="*/ 31 w 43"/>
                  <a:gd name="T53" fmla="*/ 9 h 18"/>
                  <a:gd name="T54" fmla="*/ 29 w 43"/>
                  <a:gd name="T55" fmla="*/ 9 h 18"/>
                  <a:gd name="T56" fmla="*/ 33 w 43"/>
                  <a:gd name="T57" fmla="*/ 7 h 18"/>
                  <a:gd name="T58" fmla="*/ 36 w 43"/>
                  <a:gd name="T59" fmla="*/ 4 h 18"/>
                  <a:gd name="T60" fmla="*/ 38 w 43"/>
                  <a:gd name="T61" fmla="*/ 4 h 18"/>
                  <a:gd name="T62" fmla="*/ 38 w 43"/>
                  <a:gd name="T63" fmla="*/ 4 h 18"/>
                  <a:gd name="T64" fmla="*/ 38 w 43"/>
                  <a:gd name="T65" fmla="*/ 2 h 18"/>
                  <a:gd name="T66" fmla="*/ 41 w 43"/>
                  <a:gd name="T67" fmla="*/ 4 h 18"/>
                  <a:gd name="T68" fmla="*/ 43 w 43"/>
                  <a:gd name="T69" fmla="*/ 4 h 18"/>
                  <a:gd name="T70" fmla="*/ 38 w 43"/>
                  <a:gd name="T71" fmla="*/ 0 h 18"/>
                  <a:gd name="T72" fmla="*/ 36 w 43"/>
                  <a:gd name="T73" fmla="*/ 0 h 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3"/>
                  <a:gd name="T112" fmla="*/ 0 h 18"/>
                  <a:gd name="T113" fmla="*/ 43 w 43"/>
                  <a:gd name="T114" fmla="*/ 18 h 1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3" h="18">
                    <a:moveTo>
                      <a:pt x="36" y="0"/>
                    </a:moveTo>
                    <a:lnTo>
                      <a:pt x="33" y="0"/>
                    </a:lnTo>
                    <a:lnTo>
                      <a:pt x="29" y="0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5" y="16"/>
                    </a:lnTo>
                    <a:lnTo>
                      <a:pt x="19" y="18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6" y="14"/>
                    </a:lnTo>
                    <a:lnTo>
                      <a:pt x="29" y="14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33" y="7"/>
                    </a:lnTo>
                    <a:lnTo>
                      <a:pt x="36" y="7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38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73" name="Freeform 207"/>
              <p:cNvSpPr>
                <a:spLocks/>
              </p:cNvSpPr>
              <p:nvPr/>
            </p:nvSpPr>
            <p:spPr bwMode="auto">
              <a:xfrm>
                <a:off x="3058" y="1567"/>
                <a:ext cx="43" cy="18"/>
              </a:xfrm>
              <a:custGeom>
                <a:avLst/>
                <a:gdLst>
                  <a:gd name="T0" fmla="*/ 33 w 43"/>
                  <a:gd name="T1" fmla="*/ 0 h 18"/>
                  <a:gd name="T2" fmla="*/ 29 w 43"/>
                  <a:gd name="T3" fmla="*/ 0 h 18"/>
                  <a:gd name="T4" fmla="*/ 26 w 43"/>
                  <a:gd name="T5" fmla="*/ 2 h 18"/>
                  <a:gd name="T6" fmla="*/ 19 w 43"/>
                  <a:gd name="T7" fmla="*/ 2 h 18"/>
                  <a:gd name="T8" fmla="*/ 15 w 43"/>
                  <a:gd name="T9" fmla="*/ 4 h 18"/>
                  <a:gd name="T10" fmla="*/ 3 w 43"/>
                  <a:gd name="T11" fmla="*/ 4 h 18"/>
                  <a:gd name="T12" fmla="*/ 0 w 43"/>
                  <a:gd name="T13" fmla="*/ 7 h 18"/>
                  <a:gd name="T14" fmla="*/ 0 w 43"/>
                  <a:gd name="T15" fmla="*/ 7 h 18"/>
                  <a:gd name="T16" fmla="*/ 0 w 43"/>
                  <a:gd name="T17" fmla="*/ 9 h 18"/>
                  <a:gd name="T18" fmla="*/ 3 w 43"/>
                  <a:gd name="T19" fmla="*/ 11 h 18"/>
                  <a:gd name="T20" fmla="*/ 3 w 43"/>
                  <a:gd name="T21" fmla="*/ 14 h 18"/>
                  <a:gd name="T22" fmla="*/ 5 w 43"/>
                  <a:gd name="T23" fmla="*/ 14 h 18"/>
                  <a:gd name="T24" fmla="*/ 7 w 43"/>
                  <a:gd name="T25" fmla="*/ 16 h 18"/>
                  <a:gd name="T26" fmla="*/ 5 w 43"/>
                  <a:gd name="T27" fmla="*/ 16 h 18"/>
                  <a:gd name="T28" fmla="*/ 3 w 43"/>
                  <a:gd name="T29" fmla="*/ 16 h 18"/>
                  <a:gd name="T30" fmla="*/ 3 w 43"/>
                  <a:gd name="T31" fmla="*/ 18 h 18"/>
                  <a:gd name="T32" fmla="*/ 7 w 43"/>
                  <a:gd name="T33" fmla="*/ 16 h 18"/>
                  <a:gd name="T34" fmla="*/ 12 w 43"/>
                  <a:gd name="T35" fmla="*/ 18 h 18"/>
                  <a:gd name="T36" fmla="*/ 15 w 43"/>
                  <a:gd name="T37" fmla="*/ 16 h 18"/>
                  <a:gd name="T38" fmla="*/ 19 w 43"/>
                  <a:gd name="T39" fmla="*/ 18 h 18"/>
                  <a:gd name="T40" fmla="*/ 19 w 43"/>
                  <a:gd name="T41" fmla="*/ 18 h 18"/>
                  <a:gd name="T42" fmla="*/ 22 w 43"/>
                  <a:gd name="T43" fmla="*/ 18 h 18"/>
                  <a:gd name="T44" fmla="*/ 24 w 43"/>
                  <a:gd name="T45" fmla="*/ 18 h 18"/>
                  <a:gd name="T46" fmla="*/ 24 w 43"/>
                  <a:gd name="T47" fmla="*/ 16 h 18"/>
                  <a:gd name="T48" fmla="*/ 24 w 43"/>
                  <a:gd name="T49" fmla="*/ 16 h 18"/>
                  <a:gd name="T50" fmla="*/ 29 w 43"/>
                  <a:gd name="T51" fmla="*/ 14 h 18"/>
                  <a:gd name="T52" fmla="*/ 31 w 43"/>
                  <a:gd name="T53" fmla="*/ 9 h 18"/>
                  <a:gd name="T54" fmla="*/ 29 w 43"/>
                  <a:gd name="T55" fmla="*/ 9 h 18"/>
                  <a:gd name="T56" fmla="*/ 33 w 43"/>
                  <a:gd name="T57" fmla="*/ 7 h 18"/>
                  <a:gd name="T58" fmla="*/ 36 w 43"/>
                  <a:gd name="T59" fmla="*/ 4 h 18"/>
                  <a:gd name="T60" fmla="*/ 38 w 43"/>
                  <a:gd name="T61" fmla="*/ 4 h 18"/>
                  <a:gd name="T62" fmla="*/ 38 w 43"/>
                  <a:gd name="T63" fmla="*/ 4 h 18"/>
                  <a:gd name="T64" fmla="*/ 38 w 43"/>
                  <a:gd name="T65" fmla="*/ 2 h 18"/>
                  <a:gd name="T66" fmla="*/ 41 w 43"/>
                  <a:gd name="T67" fmla="*/ 4 h 18"/>
                  <a:gd name="T68" fmla="*/ 43 w 43"/>
                  <a:gd name="T69" fmla="*/ 4 h 18"/>
                  <a:gd name="T70" fmla="*/ 38 w 43"/>
                  <a:gd name="T71" fmla="*/ 0 h 18"/>
                  <a:gd name="T72" fmla="*/ 36 w 43"/>
                  <a:gd name="T73" fmla="*/ 0 h 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3"/>
                  <a:gd name="T112" fmla="*/ 0 h 18"/>
                  <a:gd name="T113" fmla="*/ 43 w 43"/>
                  <a:gd name="T114" fmla="*/ 18 h 1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3" h="18">
                    <a:moveTo>
                      <a:pt x="36" y="0"/>
                    </a:moveTo>
                    <a:lnTo>
                      <a:pt x="33" y="0"/>
                    </a:lnTo>
                    <a:lnTo>
                      <a:pt x="29" y="0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5" y="16"/>
                    </a:lnTo>
                    <a:lnTo>
                      <a:pt x="19" y="18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6" y="14"/>
                    </a:lnTo>
                    <a:lnTo>
                      <a:pt x="29" y="14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33" y="7"/>
                    </a:lnTo>
                    <a:lnTo>
                      <a:pt x="36" y="7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38" y="0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74" name="Freeform 208"/>
              <p:cNvSpPr>
                <a:spLocks/>
              </p:cNvSpPr>
              <p:nvPr/>
            </p:nvSpPr>
            <p:spPr bwMode="auto">
              <a:xfrm>
                <a:off x="3153" y="1626"/>
                <a:ext cx="33" cy="21"/>
              </a:xfrm>
              <a:custGeom>
                <a:avLst/>
                <a:gdLst>
                  <a:gd name="T0" fmla="*/ 7 w 33"/>
                  <a:gd name="T1" fmla="*/ 21 h 21"/>
                  <a:gd name="T2" fmla="*/ 2 w 33"/>
                  <a:gd name="T3" fmla="*/ 16 h 21"/>
                  <a:gd name="T4" fmla="*/ 0 w 33"/>
                  <a:gd name="T5" fmla="*/ 14 h 21"/>
                  <a:gd name="T6" fmla="*/ 0 w 33"/>
                  <a:gd name="T7" fmla="*/ 9 h 21"/>
                  <a:gd name="T8" fmla="*/ 2 w 33"/>
                  <a:gd name="T9" fmla="*/ 4 h 21"/>
                  <a:gd name="T10" fmla="*/ 2 w 33"/>
                  <a:gd name="T11" fmla="*/ 4 h 21"/>
                  <a:gd name="T12" fmla="*/ 2 w 33"/>
                  <a:gd name="T13" fmla="*/ 4 h 21"/>
                  <a:gd name="T14" fmla="*/ 5 w 33"/>
                  <a:gd name="T15" fmla="*/ 4 h 21"/>
                  <a:gd name="T16" fmla="*/ 5 w 33"/>
                  <a:gd name="T17" fmla="*/ 2 h 21"/>
                  <a:gd name="T18" fmla="*/ 9 w 33"/>
                  <a:gd name="T19" fmla="*/ 2 h 21"/>
                  <a:gd name="T20" fmla="*/ 9 w 33"/>
                  <a:gd name="T21" fmla="*/ 2 h 21"/>
                  <a:gd name="T22" fmla="*/ 12 w 33"/>
                  <a:gd name="T23" fmla="*/ 2 h 21"/>
                  <a:gd name="T24" fmla="*/ 12 w 33"/>
                  <a:gd name="T25" fmla="*/ 2 h 21"/>
                  <a:gd name="T26" fmla="*/ 12 w 33"/>
                  <a:gd name="T27" fmla="*/ 2 h 21"/>
                  <a:gd name="T28" fmla="*/ 14 w 33"/>
                  <a:gd name="T29" fmla="*/ 0 h 21"/>
                  <a:gd name="T30" fmla="*/ 16 w 33"/>
                  <a:gd name="T31" fmla="*/ 2 h 21"/>
                  <a:gd name="T32" fmla="*/ 19 w 33"/>
                  <a:gd name="T33" fmla="*/ 0 h 21"/>
                  <a:gd name="T34" fmla="*/ 21 w 33"/>
                  <a:gd name="T35" fmla="*/ 2 h 21"/>
                  <a:gd name="T36" fmla="*/ 23 w 33"/>
                  <a:gd name="T37" fmla="*/ 0 h 21"/>
                  <a:gd name="T38" fmla="*/ 26 w 33"/>
                  <a:gd name="T39" fmla="*/ 2 h 21"/>
                  <a:gd name="T40" fmla="*/ 31 w 33"/>
                  <a:gd name="T41" fmla="*/ 4 h 21"/>
                  <a:gd name="T42" fmla="*/ 33 w 33"/>
                  <a:gd name="T43" fmla="*/ 9 h 21"/>
                  <a:gd name="T44" fmla="*/ 33 w 33"/>
                  <a:gd name="T45" fmla="*/ 14 h 21"/>
                  <a:gd name="T46" fmla="*/ 31 w 33"/>
                  <a:gd name="T47" fmla="*/ 14 h 21"/>
                  <a:gd name="T48" fmla="*/ 28 w 33"/>
                  <a:gd name="T49" fmla="*/ 16 h 21"/>
                  <a:gd name="T50" fmla="*/ 23 w 33"/>
                  <a:gd name="T51" fmla="*/ 16 h 21"/>
                  <a:gd name="T52" fmla="*/ 19 w 33"/>
                  <a:gd name="T53" fmla="*/ 16 h 21"/>
                  <a:gd name="T54" fmla="*/ 16 w 33"/>
                  <a:gd name="T55" fmla="*/ 19 h 21"/>
                  <a:gd name="T56" fmla="*/ 7 w 33"/>
                  <a:gd name="T57" fmla="*/ 21 h 2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3"/>
                  <a:gd name="T88" fmla="*/ 0 h 21"/>
                  <a:gd name="T89" fmla="*/ 33 w 33"/>
                  <a:gd name="T90" fmla="*/ 21 h 2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3" h="21">
                    <a:moveTo>
                      <a:pt x="7" y="21"/>
                    </a:moveTo>
                    <a:lnTo>
                      <a:pt x="2" y="16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3" y="9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28" y="16"/>
                    </a:lnTo>
                    <a:lnTo>
                      <a:pt x="23" y="16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75" name="Freeform 209"/>
              <p:cNvSpPr>
                <a:spLocks/>
              </p:cNvSpPr>
              <p:nvPr/>
            </p:nvSpPr>
            <p:spPr bwMode="auto">
              <a:xfrm>
                <a:off x="3153" y="1626"/>
                <a:ext cx="33" cy="21"/>
              </a:xfrm>
              <a:custGeom>
                <a:avLst/>
                <a:gdLst>
                  <a:gd name="T0" fmla="*/ 7 w 33"/>
                  <a:gd name="T1" fmla="*/ 21 h 21"/>
                  <a:gd name="T2" fmla="*/ 2 w 33"/>
                  <a:gd name="T3" fmla="*/ 16 h 21"/>
                  <a:gd name="T4" fmla="*/ 0 w 33"/>
                  <a:gd name="T5" fmla="*/ 14 h 21"/>
                  <a:gd name="T6" fmla="*/ 0 w 33"/>
                  <a:gd name="T7" fmla="*/ 9 h 21"/>
                  <a:gd name="T8" fmla="*/ 2 w 33"/>
                  <a:gd name="T9" fmla="*/ 4 h 21"/>
                  <a:gd name="T10" fmla="*/ 2 w 33"/>
                  <a:gd name="T11" fmla="*/ 4 h 21"/>
                  <a:gd name="T12" fmla="*/ 2 w 33"/>
                  <a:gd name="T13" fmla="*/ 4 h 21"/>
                  <a:gd name="T14" fmla="*/ 5 w 33"/>
                  <a:gd name="T15" fmla="*/ 4 h 21"/>
                  <a:gd name="T16" fmla="*/ 5 w 33"/>
                  <a:gd name="T17" fmla="*/ 2 h 21"/>
                  <a:gd name="T18" fmla="*/ 9 w 33"/>
                  <a:gd name="T19" fmla="*/ 2 h 21"/>
                  <a:gd name="T20" fmla="*/ 9 w 33"/>
                  <a:gd name="T21" fmla="*/ 2 h 21"/>
                  <a:gd name="T22" fmla="*/ 12 w 33"/>
                  <a:gd name="T23" fmla="*/ 2 h 21"/>
                  <a:gd name="T24" fmla="*/ 12 w 33"/>
                  <a:gd name="T25" fmla="*/ 2 h 21"/>
                  <a:gd name="T26" fmla="*/ 12 w 33"/>
                  <a:gd name="T27" fmla="*/ 2 h 21"/>
                  <a:gd name="T28" fmla="*/ 14 w 33"/>
                  <a:gd name="T29" fmla="*/ 0 h 21"/>
                  <a:gd name="T30" fmla="*/ 16 w 33"/>
                  <a:gd name="T31" fmla="*/ 2 h 21"/>
                  <a:gd name="T32" fmla="*/ 19 w 33"/>
                  <a:gd name="T33" fmla="*/ 0 h 21"/>
                  <a:gd name="T34" fmla="*/ 21 w 33"/>
                  <a:gd name="T35" fmla="*/ 2 h 21"/>
                  <a:gd name="T36" fmla="*/ 23 w 33"/>
                  <a:gd name="T37" fmla="*/ 0 h 21"/>
                  <a:gd name="T38" fmla="*/ 26 w 33"/>
                  <a:gd name="T39" fmla="*/ 2 h 21"/>
                  <a:gd name="T40" fmla="*/ 31 w 33"/>
                  <a:gd name="T41" fmla="*/ 4 h 21"/>
                  <a:gd name="T42" fmla="*/ 33 w 33"/>
                  <a:gd name="T43" fmla="*/ 9 h 21"/>
                  <a:gd name="T44" fmla="*/ 33 w 33"/>
                  <a:gd name="T45" fmla="*/ 14 h 21"/>
                  <a:gd name="T46" fmla="*/ 31 w 33"/>
                  <a:gd name="T47" fmla="*/ 14 h 21"/>
                  <a:gd name="T48" fmla="*/ 28 w 33"/>
                  <a:gd name="T49" fmla="*/ 16 h 21"/>
                  <a:gd name="T50" fmla="*/ 23 w 33"/>
                  <a:gd name="T51" fmla="*/ 16 h 21"/>
                  <a:gd name="T52" fmla="*/ 19 w 33"/>
                  <a:gd name="T53" fmla="*/ 16 h 21"/>
                  <a:gd name="T54" fmla="*/ 16 w 33"/>
                  <a:gd name="T55" fmla="*/ 19 h 21"/>
                  <a:gd name="T56" fmla="*/ 7 w 33"/>
                  <a:gd name="T57" fmla="*/ 21 h 2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3"/>
                  <a:gd name="T88" fmla="*/ 0 h 21"/>
                  <a:gd name="T89" fmla="*/ 33 w 33"/>
                  <a:gd name="T90" fmla="*/ 21 h 2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3" h="21">
                    <a:moveTo>
                      <a:pt x="7" y="21"/>
                    </a:moveTo>
                    <a:lnTo>
                      <a:pt x="2" y="16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3" y="9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28" y="16"/>
                    </a:lnTo>
                    <a:lnTo>
                      <a:pt x="23" y="16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7" y="21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76" name="Freeform 210"/>
              <p:cNvSpPr>
                <a:spLocks/>
              </p:cNvSpPr>
              <p:nvPr/>
            </p:nvSpPr>
            <p:spPr bwMode="auto">
              <a:xfrm>
                <a:off x="4218" y="1893"/>
                <a:ext cx="97" cy="113"/>
              </a:xfrm>
              <a:custGeom>
                <a:avLst/>
                <a:gdLst>
                  <a:gd name="T0" fmla="*/ 33 w 97"/>
                  <a:gd name="T1" fmla="*/ 7 h 113"/>
                  <a:gd name="T2" fmla="*/ 36 w 97"/>
                  <a:gd name="T3" fmla="*/ 14 h 113"/>
                  <a:gd name="T4" fmla="*/ 45 w 97"/>
                  <a:gd name="T5" fmla="*/ 21 h 113"/>
                  <a:gd name="T6" fmla="*/ 57 w 97"/>
                  <a:gd name="T7" fmla="*/ 23 h 113"/>
                  <a:gd name="T8" fmla="*/ 59 w 97"/>
                  <a:gd name="T9" fmla="*/ 28 h 113"/>
                  <a:gd name="T10" fmla="*/ 62 w 97"/>
                  <a:gd name="T11" fmla="*/ 33 h 113"/>
                  <a:gd name="T12" fmla="*/ 55 w 97"/>
                  <a:gd name="T13" fmla="*/ 37 h 113"/>
                  <a:gd name="T14" fmla="*/ 50 w 97"/>
                  <a:gd name="T15" fmla="*/ 40 h 113"/>
                  <a:gd name="T16" fmla="*/ 55 w 97"/>
                  <a:gd name="T17" fmla="*/ 44 h 113"/>
                  <a:gd name="T18" fmla="*/ 66 w 97"/>
                  <a:gd name="T19" fmla="*/ 54 h 113"/>
                  <a:gd name="T20" fmla="*/ 78 w 97"/>
                  <a:gd name="T21" fmla="*/ 66 h 113"/>
                  <a:gd name="T22" fmla="*/ 85 w 97"/>
                  <a:gd name="T23" fmla="*/ 73 h 113"/>
                  <a:gd name="T24" fmla="*/ 85 w 97"/>
                  <a:gd name="T25" fmla="*/ 75 h 113"/>
                  <a:gd name="T26" fmla="*/ 92 w 97"/>
                  <a:gd name="T27" fmla="*/ 80 h 113"/>
                  <a:gd name="T28" fmla="*/ 97 w 97"/>
                  <a:gd name="T29" fmla="*/ 94 h 113"/>
                  <a:gd name="T30" fmla="*/ 97 w 97"/>
                  <a:gd name="T31" fmla="*/ 104 h 113"/>
                  <a:gd name="T32" fmla="*/ 90 w 97"/>
                  <a:gd name="T33" fmla="*/ 108 h 113"/>
                  <a:gd name="T34" fmla="*/ 83 w 97"/>
                  <a:gd name="T35" fmla="*/ 106 h 113"/>
                  <a:gd name="T36" fmla="*/ 78 w 97"/>
                  <a:gd name="T37" fmla="*/ 113 h 113"/>
                  <a:gd name="T38" fmla="*/ 69 w 97"/>
                  <a:gd name="T39" fmla="*/ 108 h 113"/>
                  <a:gd name="T40" fmla="*/ 71 w 97"/>
                  <a:gd name="T41" fmla="*/ 106 h 113"/>
                  <a:gd name="T42" fmla="*/ 71 w 97"/>
                  <a:gd name="T43" fmla="*/ 92 h 113"/>
                  <a:gd name="T44" fmla="*/ 69 w 97"/>
                  <a:gd name="T45" fmla="*/ 87 h 113"/>
                  <a:gd name="T46" fmla="*/ 64 w 97"/>
                  <a:gd name="T47" fmla="*/ 85 h 113"/>
                  <a:gd name="T48" fmla="*/ 62 w 97"/>
                  <a:gd name="T49" fmla="*/ 73 h 113"/>
                  <a:gd name="T50" fmla="*/ 59 w 97"/>
                  <a:gd name="T51" fmla="*/ 66 h 113"/>
                  <a:gd name="T52" fmla="*/ 55 w 97"/>
                  <a:gd name="T53" fmla="*/ 61 h 113"/>
                  <a:gd name="T54" fmla="*/ 47 w 97"/>
                  <a:gd name="T55" fmla="*/ 54 h 113"/>
                  <a:gd name="T56" fmla="*/ 40 w 97"/>
                  <a:gd name="T57" fmla="*/ 54 h 113"/>
                  <a:gd name="T58" fmla="*/ 36 w 97"/>
                  <a:gd name="T59" fmla="*/ 59 h 113"/>
                  <a:gd name="T60" fmla="*/ 29 w 97"/>
                  <a:gd name="T61" fmla="*/ 59 h 113"/>
                  <a:gd name="T62" fmla="*/ 24 w 97"/>
                  <a:gd name="T63" fmla="*/ 56 h 113"/>
                  <a:gd name="T64" fmla="*/ 14 w 97"/>
                  <a:gd name="T65" fmla="*/ 61 h 113"/>
                  <a:gd name="T66" fmla="*/ 12 w 97"/>
                  <a:gd name="T67" fmla="*/ 63 h 113"/>
                  <a:gd name="T68" fmla="*/ 12 w 97"/>
                  <a:gd name="T69" fmla="*/ 52 h 113"/>
                  <a:gd name="T70" fmla="*/ 14 w 97"/>
                  <a:gd name="T71" fmla="*/ 44 h 113"/>
                  <a:gd name="T72" fmla="*/ 12 w 97"/>
                  <a:gd name="T73" fmla="*/ 37 h 113"/>
                  <a:gd name="T74" fmla="*/ 5 w 97"/>
                  <a:gd name="T75" fmla="*/ 35 h 113"/>
                  <a:gd name="T76" fmla="*/ 5 w 97"/>
                  <a:gd name="T77" fmla="*/ 26 h 113"/>
                  <a:gd name="T78" fmla="*/ 0 w 97"/>
                  <a:gd name="T79" fmla="*/ 26 h 113"/>
                  <a:gd name="T80" fmla="*/ 3 w 97"/>
                  <a:gd name="T81" fmla="*/ 21 h 113"/>
                  <a:gd name="T82" fmla="*/ 7 w 97"/>
                  <a:gd name="T83" fmla="*/ 21 h 113"/>
                  <a:gd name="T84" fmla="*/ 12 w 97"/>
                  <a:gd name="T85" fmla="*/ 11 h 113"/>
                  <a:gd name="T86" fmla="*/ 14 w 97"/>
                  <a:gd name="T87" fmla="*/ 16 h 113"/>
                  <a:gd name="T88" fmla="*/ 21 w 97"/>
                  <a:gd name="T89" fmla="*/ 11 h 113"/>
                  <a:gd name="T90" fmla="*/ 19 w 97"/>
                  <a:gd name="T91" fmla="*/ 0 h 113"/>
                  <a:gd name="T92" fmla="*/ 26 w 97"/>
                  <a:gd name="T93" fmla="*/ 0 h 11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7"/>
                  <a:gd name="T142" fmla="*/ 0 h 113"/>
                  <a:gd name="T143" fmla="*/ 97 w 97"/>
                  <a:gd name="T144" fmla="*/ 113 h 11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7" h="113">
                    <a:moveTo>
                      <a:pt x="26" y="0"/>
                    </a:moveTo>
                    <a:lnTo>
                      <a:pt x="29" y="4"/>
                    </a:lnTo>
                    <a:lnTo>
                      <a:pt x="33" y="7"/>
                    </a:lnTo>
                    <a:lnTo>
                      <a:pt x="36" y="9"/>
                    </a:lnTo>
                    <a:lnTo>
                      <a:pt x="38" y="11"/>
                    </a:lnTo>
                    <a:lnTo>
                      <a:pt x="36" y="14"/>
                    </a:lnTo>
                    <a:lnTo>
                      <a:pt x="38" y="16"/>
                    </a:lnTo>
                    <a:lnTo>
                      <a:pt x="40" y="21"/>
                    </a:lnTo>
                    <a:lnTo>
                      <a:pt x="45" y="21"/>
                    </a:lnTo>
                    <a:lnTo>
                      <a:pt x="50" y="21"/>
                    </a:lnTo>
                    <a:lnTo>
                      <a:pt x="55" y="21"/>
                    </a:lnTo>
                    <a:lnTo>
                      <a:pt x="57" y="23"/>
                    </a:lnTo>
                    <a:lnTo>
                      <a:pt x="57" y="26"/>
                    </a:lnTo>
                    <a:lnTo>
                      <a:pt x="59" y="26"/>
                    </a:lnTo>
                    <a:lnTo>
                      <a:pt x="59" y="28"/>
                    </a:lnTo>
                    <a:lnTo>
                      <a:pt x="62" y="30"/>
                    </a:lnTo>
                    <a:lnTo>
                      <a:pt x="62" y="33"/>
                    </a:lnTo>
                    <a:lnTo>
                      <a:pt x="59" y="37"/>
                    </a:lnTo>
                    <a:lnTo>
                      <a:pt x="57" y="37"/>
                    </a:lnTo>
                    <a:lnTo>
                      <a:pt x="55" y="37"/>
                    </a:lnTo>
                    <a:lnTo>
                      <a:pt x="52" y="37"/>
                    </a:lnTo>
                    <a:lnTo>
                      <a:pt x="50" y="40"/>
                    </a:lnTo>
                    <a:lnTo>
                      <a:pt x="52" y="42"/>
                    </a:lnTo>
                    <a:lnTo>
                      <a:pt x="55" y="44"/>
                    </a:lnTo>
                    <a:lnTo>
                      <a:pt x="59" y="47"/>
                    </a:lnTo>
                    <a:lnTo>
                      <a:pt x="66" y="52"/>
                    </a:lnTo>
                    <a:lnTo>
                      <a:pt x="66" y="54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8" y="66"/>
                    </a:lnTo>
                    <a:lnTo>
                      <a:pt x="83" y="68"/>
                    </a:lnTo>
                    <a:lnTo>
                      <a:pt x="85" y="73"/>
                    </a:lnTo>
                    <a:lnTo>
                      <a:pt x="85" y="75"/>
                    </a:lnTo>
                    <a:lnTo>
                      <a:pt x="85" y="78"/>
                    </a:lnTo>
                    <a:lnTo>
                      <a:pt x="88" y="78"/>
                    </a:lnTo>
                    <a:lnTo>
                      <a:pt x="92" y="80"/>
                    </a:lnTo>
                    <a:lnTo>
                      <a:pt x="92" y="82"/>
                    </a:lnTo>
                    <a:lnTo>
                      <a:pt x="95" y="87"/>
                    </a:lnTo>
                    <a:lnTo>
                      <a:pt x="97" y="94"/>
                    </a:lnTo>
                    <a:lnTo>
                      <a:pt x="97" y="104"/>
                    </a:lnTo>
                    <a:lnTo>
                      <a:pt x="95" y="106"/>
                    </a:lnTo>
                    <a:lnTo>
                      <a:pt x="92" y="108"/>
                    </a:lnTo>
                    <a:lnTo>
                      <a:pt x="90" y="108"/>
                    </a:lnTo>
                    <a:lnTo>
                      <a:pt x="88" y="106"/>
                    </a:lnTo>
                    <a:lnTo>
                      <a:pt x="85" y="106"/>
                    </a:lnTo>
                    <a:lnTo>
                      <a:pt x="83" y="106"/>
                    </a:lnTo>
                    <a:lnTo>
                      <a:pt x="81" y="108"/>
                    </a:lnTo>
                    <a:lnTo>
                      <a:pt x="78" y="113"/>
                    </a:lnTo>
                    <a:lnTo>
                      <a:pt x="73" y="111"/>
                    </a:lnTo>
                    <a:lnTo>
                      <a:pt x="71" y="111"/>
                    </a:lnTo>
                    <a:lnTo>
                      <a:pt x="69" y="108"/>
                    </a:lnTo>
                    <a:lnTo>
                      <a:pt x="71" y="106"/>
                    </a:lnTo>
                    <a:lnTo>
                      <a:pt x="71" y="96"/>
                    </a:lnTo>
                    <a:lnTo>
                      <a:pt x="71" y="94"/>
                    </a:lnTo>
                    <a:lnTo>
                      <a:pt x="71" y="92"/>
                    </a:lnTo>
                    <a:lnTo>
                      <a:pt x="71" y="89"/>
                    </a:lnTo>
                    <a:lnTo>
                      <a:pt x="71" y="87"/>
                    </a:lnTo>
                    <a:lnTo>
                      <a:pt x="69" y="87"/>
                    </a:lnTo>
                    <a:lnTo>
                      <a:pt x="66" y="85"/>
                    </a:lnTo>
                    <a:lnTo>
                      <a:pt x="64" y="85"/>
                    </a:lnTo>
                    <a:lnTo>
                      <a:pt x="62" y="82"/>
                    </a:lnTo>
                    <a:lnTo>
                      <a:pt x="62" y="78"/>
                    </a:lnTo>
                    <a:lnTo>
                      <a:pt x="62" y="73"/>
                    </a:lnTo>
                    <a:lnTo>
                      <a:pt x="62" y="70"/>
                    </a:lnTo>
                    <a:lnTo>
                      <a:pt x="59" y="66"/>
                    </a:lnTo>
                    <a:lnTo>
                      <a:pt x="57" y="63"/>
                    </a:lnTo>
                    <a:lnTo>
                      <a:pt x="57" y="61"/>
                    </a:lnTo>
                    <a:lnTo>
                      <a:pt x="55" y="61"/>
                    </a:lnTo>
                    <a:lnTo>
                      <a:pt x="52" y="59"/>
                    </a:lnTo>
                    <a:lnTo>
                      <a:pt x="52" y="56"/>
                    </a:lnTo>
                    <a:lnTo>
                      <a:pt x="47" y="54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0" y="54"/>
                    </a:lnTo>
                    <a:lnTo>
                      <a:pt x="38" y="56"/>
                    </a:lnTo>
                    <a:lnTo>
                      <a:pt x="38" y="59"/>
                    </a:lnTo>
                    <a:lnTo>
                      <a:pt x="36" y="59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29" y="59"/>
                    </a:lnTo>
                    <a:lnTo>
                      <a:pt x="29" y="56"/>
                    </a:lnTo>
                    <a:lnTo>
                      <a:pt x="26" y="56"/>
                    </a:lnTo>
                    <a:lnTo>
                      <a:pt x="24" y="56"/>
                    </a:lnTo>
                    <a:lnTo>
                      <a:pt x="19" y="59"/>
                    </a:lnTo>
                    <a:lnTo>
                      <a:pt x="17" y="61"/>
                    </a:lnTo>
                    <a:lnTo>
                      <a:pt x="14" y="61"/>
                    </a:lnTo>
                    <a:lnTo>
                      <a:pt x="12" y="63"/>
                    </a:lnTo>
                    <a:lnTo>
                      <a:pt x="12" y="66"/>
                    </a:lnTo>
                    <a:lnTo>
                      <a:pt x="12" y="63"/>
                    </a:lnTo>
                    <a:lnTo>
                      <a:pt x="10" y="61"/>
                    </a:lnTo>
                    <a:lnTo>
                      <a:pt x="12" y="56"/>
                    </a:lnTo>
                    <a:lnTo>
                      <a:pt x="12" y="52"/>
                    </a:lnTo>
                    <a:lnTo>
                      <a:pt x="14" y="49"/>
                    </a:lnTo>
                    <a:lnTo>
                      <a:pt x="14" y="47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7" y="37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16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1"/>
                    </a:lnTo>
                    <a:lnTo>
                      <a:pt x="19" y="7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77" name="Freeform 211"/>
              <p:cNvSpPr>
                <a:spLocks/>
              </p:cNvSpPr>
              <p:nvPr/>
            </p:nvSpPr>
            <p:spPr bwMode="auto">
              <a:xfrm>
                <a:off x="4218" y="1893"/>
                <a:ext cx="97" cy="113"/>
              </a:xfrm>
              <a:custGeom>
                <a:avLst/>
                <a:gdLst>
                  <a:gd name="T0" fmla="*/ 33 w 97"/>
                  <a:gd name="T1" fmla="*/ 7 h 113"/>
                  <a:gd name="T2" fmla="*/ 36 w 97"/>
                  <a:gd name="T3" fmla="*/ 14 h 113"/>
                  <a:gd name="T4" fmla="*/ 45 w 97"/>
                  <a:gd name="T5" fmla="*/ 21 h 113"/>
                  <a:gd name="T6" fmla="*/ 57 w 97"/>
                  <a:gd name="T7" fmla="*/ 23 h 113"/>
                  <a:gd name="T8" fmla="*/ 59 w 97"/>
                  <a:gd name="T9" fmla="*/ 28 h 113"/>
                  <a:gd name="T10" fmla="*/ 62 w 97"/>
                  <a:gd name="T11" fmla="*/ 33 h 113"/>
                  <a:gd name="T12" fmla="*/ 55 w 97"/>
                  <a:gd name="T13" fmla="*/ 37 h 113"/>
                  <a:gd name="T14" fmla="*/ 50 w 97"/>
                  <a:gd name="T15" fmla="*/ 40 h 113"/>
                  <a:gd name="T16" fmla="*/ 55 w 97"/>
                  <a:gd name="T17" fmla="*/ 44 h 113"/>
                  <a:gd name="T18" fmla="*/ 66 w 97"/>
                  <a:gd name="T19" fmla="*/ 54 h 113"/>
                  <a:gd name="T20" fmla="*/ 78 w 97"/>
                  <a:gd name="T21" fmla="*/ 66 h 113"/>
                  <a:gd name="T22" fmla="*/ 85 w 97"/>
                  <a:gd name="T23" fmla="*/ 73 h 113"/>
                  <a:gd name="T24" fmla="*/ 85 w 97"/>
                  <a:gd name="T25" fmla="*/ 75 h 113"/>
                  <a:gd name="T26" fmla="*/ 92 w 97"/>
                  <a:gd name="T27" fmla="*/ 80 h 113"/>
                  <a:gd name="T28" fmla="*/ 97 w 97"/>
                  <a:gd name="T29" fmla="*/ 94 h 113"/>
                  <a:gd name="T30" fmla="*/ 97 w 97"/>
                  <a:gd name="T31" fmla="*/ 104 h 113"/>
                  <a:gd name="T32" fmla="*/ 90 w 97"/>
                  <a:gd name="T33" fmla="*/ 108 h 113"/>
                  <a:gd name="T34" fmla="*/ 83 w 97"/>
                  <a:gd name="T35" fmla="*/ 106 h 113"/>
                  <a:gd name="T36" fmla="*/ 78 w 97"/>
                  <a:gd name="T37" fmla="*/ 113 h 113"/>
                  <a:gd name="T38" fmla="*/ 69 w 97"/>
                  <a:gd name="T39" fmla="*/ 108 h 113"/>
                  <a:gd name="T40" fmla="*/ 71 w 97"/>
                  <a:gd name="T41" fmla="*/ 106 h 113"/>
                  <a:gd name="T42" fmla="*/ 71 w 97"/>
                  <a:gd name="T43" fmla="*/ 92 h 113"/>
                  <a:gd name="T44" fmla="*/ 69 w 97"/>
                  <a:gd name="T45" fmla="*/ 87 h 113"/>
                  <a:gd name="T46" fmla="*/ 64 w 97"/>
                  <a:gd name="T47" fmla="*/ 85 h 113"/>
                  <a:gd name="T48" fmla="*/ 62 w 97"/>
                  <a:gd name="T49" fmla="*/ 73 h 113"/>
                  <a:gd name="T50" fmla="*/ 59 w 97"/>
                  <a:gd name="T51" fmla="*/ 66 h 113"/>
                  <a:gd name="T52" fmla="*/ 55 w 97"/>
                  <a:gd name="T53" fmla="*/ 61 h 113"/>
                  <a:gd name="T54" fmla="*/ 47 w 97"/>
                  <a:gd name="T55" fmla="*/ 54 h 113"/>
                  <a:gd name="T56" fmla="*/ 40 w 97"/>
                  <a:gd name="T57" fmla="*/ 54 h 113"/>
                  <a:gd name="T58" fmla="*/ 36 w 97"/>
                  <a:gd name="T59" fmla="*/ 59 h 113"/>
                  <a:gd name="T60" fmla="*/ 29 w 97"/>
                  <a:gd name="T61" fmla="*/ 59 h 113"/>
                  <a:gd name="T62" fmla="*/ 24 w 97"/>
                  <a:gd name="T63" fmla="*/ 56 h 113"/>
                  <a:gd name="T64" fmla="*/ 14 w 97"/>
                  <a:gd name="T65" fmla="*/ 61 h 113"/>
                  <a:gd name="T66" fmla="*/ 12 w 97"/>
                  <a:gd name="T67" fmla="*/ 63 h 113"/>
                  <a:gd name="T68" fmla="*/ 12 w 97"/>
                  <a:gd name="T69" fmla="*/ 52 h 113"/>
                  <a:gd name="T70" fmla="*/ 14 w 97"/>
                  <a:gd name="T71" fmla="*/ 44 h 113"/>
                  <a:gd name="T72" fmla="*/ 12 w 97"/>
                  <a:gd name="T73" fmla="*/ 37 h 113"/>
                  <a:gd name="T74" fmla="*/ 5 w 97"/>
                  <a:gd name="T75" fmla="*/ 35 h 113"/>
                  <a:gd name="T76" fmla="*/ 5 w 97"/>
                  <a:gd name="T77" fmla="*/ 26 h 113"/>
                  <a:gd name="T78" fmla="*/ 0 w 97"/>
                  <a:gd name="T79" fmla="*/ 26 h 113"/>
                  <a:gd name="T80" fmla="*/ 3 w 97"/>
                  <a:gd name="T81" fmla="*/ 21 h 113"/>
                  <a:gd name="T82" fmla="*/ 7 w 97"/>
                  <a:gd name="T83" fmla="*/ 21 h 113"/>
                  <a:gd name="T84" fmla="*/ 12 w 97"/>
                  <a:gd name="T85" fmla="*/ 11 h 113"/>
                  <a:gd name="T86" fmla="*/ 14 w 97"/>
                  <a:gd name="T87" fmla="*/ 16 h 113"/>
                  <a:gd name="T88" fmla="*/ 21 w 97"/>
                  <a:gd name="T89" fmla="*/ 11 h 113"/>
                  <a:gd name="T90" fmla="*/ 19 w 97"/>
                  <a:gd name="T91" fmla="*/ 0 h 113"/>
                  <a:gd name="T92" fmla="*/ 26 w 97"/>
                  <a:gd name="T93" fmla="*/ 0 h 11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7"/>
                  <a:gd name="T142" fmla="*/ 0 h 113"/>
                  <a:gd name="T143" fmla="*/ 97 w 97"/>
                  <a:gd name="T144" fmla="*/ 113 h 11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7" h="113">
                    <a:moveTo>
                      <a:pt x="26" y="0"/>
                    </a:moveTo>
                    <a:lnTo>
                      <a:pt x="29" y="4"/>
                    </a:lnTo>
                    <a:lnTo>
                      <a:pt x="33" y="7"/>
                    </a:lnTo>
                    <a:lnTo>
                      <a:pt x="36" y="9"/>
                    </a:lnTo>
                    <a:lnTo>
                      <a:pt x="38" y="11"/>
                    </a:lnTo>
                    <a:lnTo>
                      <a:pt x="36" y="14"/>
                    </a:lnTo>
                    <a:lnTo>
                      <a:pt x="38" y="16"/>
                    </a:lnTo>
                    <a:lnTo>
                      <a:pt x="40" y="21"/>
                    </a:lnTo>
                    <a:lnTo>
                      <a:pt x="45" y="21"/>
                    </a:lnTo>
                    <a:lnTo>
                      <a:pt x="50" y="21"/>
                    </a:lnTo>
                    <a:lnTo>
                      <a:pt x="55" y="21"/>
                    </a:lnTo>
                    <a:lnTo>
                      <a:pt x="57" y="23"/>
                    </a:lnTo>
                    <a:lnTo>
                      <a:pt x="57" y="26"/>
                    </a:lnTo>
                    <a:lnTo>
                      <a:pt x="59" y="26"/>
                    </a:lnTo>
                    <a:lnTo>
                      <a:pt x="59" y="28"/>
                    </a:lnTo>
                    <a:lnTo>
                      <a:pt x="62" y="30"/>
                    </a:lnTo>
                    <a:lnTo>
                      <a:pt x="62" y="33"/>
                    </a:lnTo>
                    <a:lnTo>
                      <a:pt x="59" y="37"/>
                    </a:lnTo>
                    <a:lnTo>
                      <a:pt x="57" y="37"/>
                    </a:lnTo>
                    <a:lnTo>
                      <a:pt x="55" y="37"/>
                    </a:lnTo>
                    <a:lnTo>
                      <a:pt x="52" y="37"/>
                    </a:lnTo>
                    <a:lnTo>
                      <a:pt x="50" y="40"/>
                    </a:lnTo>
                    <a:lnTo>
                      <a:pt x="52" y="42"/>
                    </a:lnTo>
                    <a:lnTo>
                      <a:pt x="55" y="44"/>
                    </a:lnTo>
                    <a:lnTo>
                      <a:pt x="59" y="47"/>
                    </a:lnTo>
                    <a:lnTo>
                      <a:pt x="66" y="52"/>
                    </a:lnTo>
                    <a:lnTo>
                      <a:pt x="66" y="54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8" y="66"/>
                    </a:lnTo>
                    <a:lnTo>
                      <a:pt x="83" y="68"/>
                    </a:lnTo>
                    <a:lnTo>
                      <a:pt x="85" y="73"/>
                    </a:lnTo>
                    <a:lnTo>
                      <a:pt x="85" y="75"/>
                    </a:lnTo>
                    <a:lnTo>
                      <a:pt x="85" y="78"/>
                    </a:lnTo>
                    <a:lnTo>
                      <a:pt x="88" y="78"/>
                    </a:lnTo>
                    <a:lnTo>
                      <a:pt x="92" y="80"/>
                    </a:lnTo>
                    <a:lnTo>
                      <a:pt x="92" y="82"/>
                    </a:lnTo>
                    <a:lnTo>
                      <a:pt x="95" y="87"/>
                    </a:lnTo>
                    <a:lnTo>
                      <a:pt x="97" y="94"/>
                    </a:lnTo>
                    <a:lnTo>
                      <a:pt x="97" y="104"/>
                    </a:lnTo>
                    <a:lnTo>
                      <a:pt x="95" y="106"/>
                    </a:lnTo>
                    <a:lnTo>
                      <a:pt x="92" y="108"/>
                    </a:lnTo>
                    <a:lnTo>
                      <a:pt x="90" y="108"/>
                    </a:lnTo>
                    <a:lnTo>
                      <a:pt x="88" y="106"/>
                    </a:lnTo>
                    <a:lnTo>
                      <a:pt x="85" y="106"/>
                    </a:lnTo>
                    <a:lnTo>
                      <a:pt x="83" y="106"/>
                    </a:lnTo>
                    <a:lnTo>
                      <a:pt x="81" y="108"/>
                    </a:lnTo>
                    <a:lnTo>
                      <a:pt x="78" y="113"/>
                    </a:lnTo>
                    <a:lnTo>
                      <a:pt x="73" y="111"/>
                    </a:lnTo>
                    <a:lnTo>
                      <a:pt x="71" y="111"/>
                    </a:lnTo>
                    <a:lnTo>
                      <a:pt x="69" y="108"/>
                    </a:lnTo>
                    <a:lnTo>
                      <a:pt x="71" y="106"/>
                    </a:lnTo>
                    <a:lnTo>
                      <a:pt x="71" y="96"/>
                    </a:lnTo>
                    <a:lnTo>
                      <a:pt x="71" y="94"/>
                    </a:lnTo>
                    <a:lnTo>
                      <a:pt x="71" y="92"/>
                    </a:lnTo>
                    <a:lnTo>
                      <a:pt x="71" y="89"/>
                    </a:lnTo>
                    <a:lnTo>
                      <a:pt x="71" y="87"/>
                    </a:lnTo>
                    <a:lnTo>
                      <a:pt x="69" y="87"/>
                    </a:lnTo>
                    <a:lnTo>
                      <a:pt x="66" y="85"/>
                    </a:lnTo>
                    <a:lnTo>
                      <a:pt x="64" y="85"/>
                    </a:lnTo>
                    <a:lnTo>
                      <a:pt x="62" y="82"/>
                    </a:lnTo>
                    <a:lnTo>
                      <a:pt x="62" y="78"/>
                    </a:lnTo>
                    <a:lnTo>
                      <a:pt x="62" y="73"/>
                    </a:lnTo>
                    <a:lnTo>
                      <a:pt x="62" y="70"/>
                    </a:lnTo>
                    <a:lnTo>
                      <a:pt x="59" y="66"/>
                    </a:lnTo>
                    <a:lnTo>
                      <a:pt x="57" y="63"/>
                    </a:lnTo>
                    <a:lnTo>
                      <a:pt x="57" y="61"/>
                    </a:lnTo>
                    <a:lnTo>
                      <a:pt x="55" y="61"/>
                    </a:lnTo>
                    <a:lnTo>
                      <a:pt x="52" y="59"/>
                    </a:lnTo>
                    <a:lnTo>
                      <a:pt x="52" y="56"/>
                    </a:lnTo>
                    <a:lnTo>
                      <a:pt x="47" y="54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0" y="54"/>
                    </a:lnTo>
                    <a:lnTo>
                      <a:pt x="38" y="56"/>
                    </a:lnTo>
                    <a:lnTo>
                      <a:pt x="38" y="59"/>
                    </a:lnTo>
                    <a:lnTo>
                      <a:pt x="36" y="59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29" y="59"/>
                    </a:lnTo>
                    <a:lnTo>
                      <a:pt x="29" y="56"/>
                    </a:lnTo>
                    <a:lnTo>
                      <a:pt x="26" y="56"/>
                    </a:lnTo>
                    <a:lnTo>
                      <a:pt x="24" y="56"/>
                    </a:lnTo>
                    <a:lnTo>
                      <a:pt x="19" y="59"/>
                    </a:lnTo>
                    <a:lnTo>
                      <a:pt x="17" y="61"/>
                    </a:lnTo>
                    <a:lnTo>
                      <a:pt x="14" y="61"/>
                    </a:lnTo>
                    <a:lnTo>
                      <a:pt x="12" y="63"/>
                    </a:lnTo>
                    <a:lnTo>
                      <a:pt x="12" y="66"/>
                    </a:lnTo>
                    <a:lnTo>
                      <a:pt x="12" y="63"/>
                    </a:lnTo>
                    <a:lnTo>
                      <a:pt x="10" y="61"/>
                    </a:lnTo>
                    <a:lnTo>
                      <a:pt x="12" y="56"/>
                    </a:lnTo>
                    <a:lnTo>
                      <a:pt x="12" y="52"/>
                    </a:lnTo>
                    <a:lnTo>
                      <a:pt x="14" y="49"/>
                    </a:lnTo>
                    <a:lnTo>
                      <a:pt x="14" y="47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7" y="37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16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1"/>
                    </a:lnTo>
                    <a:lnTo>
                      <a:pt x="19" y="7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78" name="Freeform 212"/>
              <p:cNvSpPr>
                <a:spLocks/>
              </p:cNvSpPr>
              <p:nvPr/>
            </p:nvSpPr>
            <p:spPr bwMode="auto">
              <a:xfrm>
                <a:off x="4542" y="1619"/>
                <a:ext cx="85" cy="70"/>
              </a:xfrm>
              <a:custGeom>
                <a:avLst/>
                <a:gdLst>
                  <a:gd name="T0" fmla="*/ 54 w 85"/>
                  <a:gd name="T1" fmla="*/ 56 h 70"/>
                  <a:gd name="T2" fmla="*/ 45 w 85"/>
                  <a:gd name="T3" fmla="*/ 51 h 70"/>
                  <a:gd name="T4" fmla="*/ 42 w 85"/>
                  <a:gd name="T5" fmla="*/ 49 h 70"/>
                  <a:gd name="T6" fmla="*/ 42 w 85"/>
                  <a:gd name="T7" fmla="*/ 49 h 70"/>
                  <a:gd name="T8" fmla="*/ 42 w 85"/>
                  <a:gd name="T9" fmla="*/ 42 h 70"/>
                  <a:gd name="T10" fmla="*/ 45 w 85"/>
                  <a:gd name="T11" fmla="*/ 42 h 70"/>
                  <a:gd name="T12" fmla="*/ 49 w 85"/>
                  <a:gd name="T13" fmla="*/ 40 h 70"/>
                  <a:gd name="T14" fmla="*/ 57 w 85"/>
                  <a:gd name="T15" fmla="*/ 37 h 70"/>
                  <a:gd name="T16" fmla="*/ 64 w 85"/>
                  <a:gd name="T17" fmla="*/ 33 h 70"/>
                  <a:gd name="T18" fmla="*/ 71 w 85"/>
                  <a:gd name="T19" fmla="*/ 28 h 70"/>
                  <a:gd name="T20" fmla="*/ 73 w 85"/>
                  <a:gd name="T21" fmla="*/ 21 h 70"/>
                  <a:gd name="T22" fmla="*/ 73 w 85"/>
                  <a:gd name="T23" fmla="*/ 18 h 70"/>
                  <a:gd name="T24" fmla="*/ 75 w 85"/>
                  <a:gd name="T25" fmla="*/ 14 h 70"/>
                  <a:gd name="T26" fmla="*/ 83 w 85"/>
                  <a:gd name="T27" fmla="*/ 9 h 70"/>
                  <a:gd name="T28" fmla="*/ 85 w 85"/>
                  <a:gd name="T29" fmla="*/ 7 h 70"/>
                  <a:gd name="T30" fmla="*/ 83 w 85"/>
                  <a:gd name="T31" fmla="*/ 4 h 70"/>
                  <a:gd name="T32" fmla="*/ 80 w 85"/>
                  <a:gd name="T33" fmla="*/ 2 h 70"/>
                  <a:gd name="T34" fmla="*/ 75 w 85"/>
                  <a:gd name="T35" fmla="*/ 2 h 70"/>
                  <a:gd name="T36" fmla="*/ 71 w 85"/>
                  <a:gd name="T37" fmla="*/ 9 h 70"/>
                  <a:gd name="T38" fmla="*/ 57 w 85"/>
                  <a:gd name="T39" fmla="*/ 14 h 70"/>
                  <a:gd name="T40" fmla="*/ 52 w 85"/>
                  <a:gd name="T41" fmla="*/ 14 h 70"/>
                  <a:gd name="T42" fmla="*/ 42 w 85"/>
                  <a:gd name="T43" fmla="*/ 21 h 70"/>
                  <a:gd name="T44" fmla="*/ 33 w 85"/>
                  <a:gd name="T45" fmla="*/ 18 h 70"/>
                  <a:gd name="T46" fmla="*/ 26 w 85"/>
                  <a:gd name="T47" fmla="*/ 26 h 70"/>
                  <a:gd name="T48" fmla="*/ 12 w 85"/>
                  <a:gd name="T49" fmla="*/ 33 h 70"/>
                  <a:gd name="T50" fmla="*/ 0 w 85"/>
                  <a:gd name="T51" fmla="*/ 40 h 70"/>
                  <a:gd name="T52" fmla="*/ 2 w 85"/>
                  <a:gd name="T53" fmla="*/ 42 h 70"/>
                  <a:gd name="T54" fmla="*/ 7 w 85"/>
                  <a:gd name="T55" fmla="*/ 44 h 70"/>
                  <a:gd name="T56" fmla="*/ 14 w 85"/>
                  <a:gd name="T57" fmla="*/ 44 h 70"/>
                  <a:gd name="T58" fmla="*/ 14 w 85"/>
                  <a:gd name="T59" fmla="*/ 47 h 70"/>
                  <a:gd name="T60" fmla="*/ 12 w 85"/>
                  <a:gd name="T61" fmla="*/ 56 h 70"/>
                  <a:gd name="T62" fmla="*/ 14 w 85"/>
                  <a:gd name="T63" fmla="*/ 56 h 70"/>
                  <a:gd name="T64" fmla="*/ 12 w 85"/>
                  <a:gd name="T65" fmla="*/ 59 h 70"/>
                  <a:gd name="T66" fmla="*/ 7 w 85"/>
                  <a:gd name="T67" fmla="*/ 63 h 70"/>
                  <a:gd name="T68" fmla="*/ 9 w 85"/>
                  <a:gd name="T69" fmla="*/ 66 h 70"/>
                  <a:gd name="T70" fmla="*/ 12 w 85"/>
                  <a:gd name="T71" fmla="*/ 66 h 70"/>
                  <a:gd name="T72" fmla="*/ 9 w 85"/>
                  <a:gd name="T73" fmla="*/ 68 h 70"/>
                  <a:gd name="T74" fmla="*/ 12 w 85"/>
                  <a:gd name="T75" fmla="*/ 68 h 70"/>
                  <a:gd name="T76" fmla="*/ 14 w 85"/>
                  <a:gd name="T77" fmla="*/ 70 h 70"/>
                  <a:gd name="T78" fmla="*/ 16 w 85"/>
                  <a:gd name="T79" fmla="*/ 68 h 70"/>
                  <a:gd name="T80" fmla="*/ 19 w 85"/>
                  <a:gd name="T81" fmla="*/ 66 h 70"/>
                  <a:gd name="T82" fmla="*/ 19 w 85"/>
                  <a:gd name="T83" fmla="*/ 66 h 70"/>
                  <a:gd name="T84" fmla="*/ 23 w 85"/>
                  <a:gd name="T85" fmla="*/ 68 h 70"/>
                  <a:gd name="T86" fmla="*/ 26 w 85"/>
                  <a:gd name="T87" fmla="*/ 68 h 70"/>
                  <a:gd name="T88" fmla="*/ 31 w 85"/>
                  <a:gd name="T89" fmla="*/ 70 h 70"/>
                  <a:gd name="T90" fmla="*/ 38 w 85"/>
                  <a:gd name="T91" fmla="*/ 63 h 70"/>
                  <a:gd name="T92" fmla="*/ 47 w 85"/>
                  <a:gd name="T93" fmla="*/ 63 h 70"/>
                  <a:gd name="T94" fmla="*/ 54 w 85"/>
                  <a:gd name="T95" fmla="*/ 59 h 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5"/>
                  <a:gd name="T145" fmla="*/ 0 h 70"/>
                  <a:gd name="T146" fmla="*/ 85 w 85"/>
                  <a:gd name="T147" fmla="*/ 70 h 7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5" h="70">
                    <a:moveTo>
                      <a:pt x="54" y="59"/>
                    </a:moveTo>
                    <a:lnTo>
                      <a:pt x="54" y="56"/>
                    </a:lnTo>
                    <a:lnTo>
                      <a:pt x="47" y="54"/>
                    </a:lnTo>
                    <a:lnTo>
                      <a:pt x="45" y="51"/>
                    </a:lnTo>
                    <a:lnTo>
                      <a:pt x="42" y="49"/>
                    </a:lnTo>
                    <a:lnTo>
                      <a:pt x="42" y="47"/>
                    </a:lnTo>
                    <a:lnTo>
                      <a:pt x="42" y="49"/>
                    </a:lnTo>
                    <a:lnTo>
                      <a:pt x="42" y="47"/>
                    </a:lnTo>
                    <a:lnTo>
                      <a:pt x="42" y="42"/>
                    </a:lnTo>
                    <a:lnTo>
                      <a:pt x="45" y="42"/>
                    </a:lnTo>
                    <a:lnTo>
                      <a:pt x="47" y="40"/>
                    </a:lnTo>
                    <a:lnTo>
                      <a:pt x="49" y="40"/>
                    </a:lnTo>
                    <a:lnTo>
                      <a:pt x="54" y="37"/>
                    </a:lnTo>
                    <a:lnTo>
                      <a:pt x="57" y="37"/>
                    </a:lnTo>
                    <a:lnTo>
                      <a:pt x="59" y="35"/>
                    </a:lnTo>
                    <a:lnTo>
                      <a:pt x="64" y="33"/>
                    </a:lnTo>
                    <a:lnTo>
                      <a:pt x="66" y="30"/>
                    </a:lnTo>
                    <a:lnTo>
                      <a:pt x="71" y="28"/>
                    </a:lnTo>
                    <a:lnTo>
                      <a:pt x="73" y="28"/>
                    </a:lnTo>
                    <a:lnTo>
                      <a:pt x="73" y="21"/>
                    </a:lnTo>
                    <a:lnTo>
                      <a:pt x="71" y="21"/>
                    </a:lnTo>
                    <a:lnTo>
                      <a:pt x="73" y="18"/>
                    </a:lnTo>
                    <a:lnTo>
                      <a:pt x="73" y="16"/>
                    </a:lnTo>
                    <a:lnTo>
                      <a:pt x="75" y="14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3" y="4"/>
                    </a:lnTo>
                    <a:lnTo>
                      <a:pt x="80" y="2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3" y="4"/>
                    </a:lnTo>
                    <a:lnTo>
                      <a:pt x="71" y="9"/>
                    </a:lnTo>
                    <a:lnTo>
                      <a:pt x="64" y="11"/>
                    </a:lnTo>
                    <a:lnTo>
                      <a:pt x="57" y="14"/>
                    </a:lnTo>
                    <a:lnTo>
                      <a:pt x="52" y="14"/>
                    </a:lnTo>
                    <a:lnTo>
                      <a:pt x="52" y="21"/>
                    </a:lnTo>
                    <a:lnTo>
                      <a:pt x="42" y="21"/>
                    </a:lnTo>
                    <a:lnTo>
                      <a:pt x="38" y="18"/>
                    </a:lnTo>
                    <a:lnTo>
                      <a:pt x="33" y="18"/>
                    </a:lnTo>
                    <a:lnTo>
                      <a:pt x="31" y="21"/>
                    </a:lnTo>
                    <a:lnTo>
                      <a:pt x="26" y="26"/>
                    </a:lnTo>
                    <a:lnTo>
                      <a:pt x="21" y="28"/>
                    </a:lnTo>
                    <a:lnTo>
                      <a:pt x="12" y="33"/>
                    </a:lnTo>
                    <a:lnTo>
                      <a:pt x="7" y="33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4" y="47"/>
                    </a:lnTo>
                    <a:lnTo>
                      <a:pt x="14" y="51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2" y="59"/>
                    </a:lnTo>
                    <a:lnTo>
                      <a:pt x="9" y="59"/>
                    </a:lnTo>
                    <a:lnTo>
                      <a:pt x="7" y="63"/>
                    </a:lnTo>
                    <a:lnTo>
                      <a:pt x="7" y="66"/>
                    </a:lnTo>
                    <a:lnTo>
                      <a:pt x="9" y="66"/>
                    </a:lnTo>
                    <a:lnTo>
                      <a:pt x="12" y="66"/>
                    </a:lnTo>
                    <a:lnTo>
                      <a:pt x="12" y="68"/>
                    </a:lnTo>
                    <a:lnTo>
                      <a:pt x="9" y="68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4" y="70"/>
                    </a:lnTo>
                    <a:lnTo>
                      <a:pt x="16" y="68"/>
                    </a:lnTo>
                    <a:lnTo>
                      <a:pt x="19" y="66"/>
                    </a:lnTo>
                    <a:lnTo>
                      <a:pt x="16" y="66"/>
                    </a:lnTo>
                    <a:lnTo>
                      <a:pt x="19" y="66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3" y="70"/>
                    </a:lnTo>
                    <a:lnTo>
                      <a:pt x="26" y="68"/>
                    </a:lnTo>
                    <a:lnTo>
                      <a:pt x="28" y="68"/>
                    </a:lnTo>
                    <a:lnTo>
                      <a:pt x="31" y="70"/>
                    </a:lnTo>
                    <a:lnTo>
                      <a:pt x="33" y="68"/>
                    </a:lnTo>
                    <a:lnTo>
                      <a:pt x="38" y="63"/>
                    </a:lnTo>
                    <a:lnTo>
                      <a:pt x="42" y="63"/>
                    </a:lnTo>
                    <a:lnTo>
                      <a:pt x="47" y="63"/>
                    </a:lnTo>
                    <a:lnTo>
                      <a:pt x="49" y="61"/>
                    </a:lnTo>
                    <a:lnTo>
                      <a:pt x="54" y="5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79" name="Freeform 213"/>
              <p:cNvSpPr>
                <a:spLocks/>
              </p:cNvSpPr>
              <p:nvPr/>
            </p:nvSpPr>
            <p:spPr bwMode="auto">
              <a:xfrm>
                <a:off x="4542" y="1619"/>
                <a:ext cx="85" cy="70"/>
              </a:xfrm>
              <a:custGeom>
                <a:avLst/>
                <a:gdLst>
                  <a:gd name="T0" fmla="*/ 54 w 85"/>
                  <a:gd name="T1" fmla="*/ 56 h 70"/>
                  <a:gd name="T2" fmla="*/ 45 w 85"/>
                  <a:gd name="T3" fmla="*/ 51 h 70"/>
                  <a:gd name="T4" fmla="*/ 42 w 85"/>
                  <a:gd name="T5" fmla="*/ 49 h 70"/>
                  <a:gd name="T6" fmla="*/ 42 w 85"/>
                  <a:gd name="T7" fmla="*/ 49 h 70"/>
                  <a:gd name="T8" fmla="*/ 42 w 85"/>
                  <a:gd name="T9" fmla="*/ 42 h 70"/>
                  <a:gd name="T10" fmla="*/ 45 w 85"/>
                  <a:gd name="T11" fmla="*/ 42 h 70"/>
                  <a:gd name="T12" fmla="*/ 49 w 85"/>
                  <a:gd name="T13" fmla="*/ 40 h 70"/>
                  <a:gd name="T14" fmla="*/ 57 w 85"/>
                  <a:gd name="T15" fmla="*/ 37 h 70"/>
                  <a:gd name="T16" fmla="*/ 64 w 85"/>
                  <a:gd name="T17" fmla="*/ 33 h 70"/>
                  <a:gd name="T18" fmla="*/ 71 w 85"/>
                  <a:gd name="T19" fmla="*/ 28 h 70"/>
                  <a:gd name="T20" fmla="*/ 73 w 85"/>
                  <a:gd name="T21" fmla="*/ 21 h 70"/>
                  <a:gd name="T22" fmla="*/ 73 w 85"/>
                  <a:gd name="T23" fmla="*/ 18 h 70"/>
                  <a:gd name="T24" fmla="*/ 75 w 85"/>
                  <a:gd name="T25" fmla="*/ 14 h 70"/>
                  <a:gd name="T26" fmla="*/ 83 w 85"/>
                  <a:gd name="T27" fmla="*/ 9 h 70"/>
                  <a:gd name="T28" fmla="*/ 85 w 85"/>
                  <a:gd name="T29" fmla="*/ 7 h 70"/>
                  <a:gd name="T30" fmla="*/ 83 w 85"/>
                  <a:gd name="T31" fmla="*/ 4 h 70"/>
                  <a:gd name="T32" fmla="*/ 80 w 85"/>
                  <a:gd name="T33" fmla="*/ 2 h 70"/>
                  <a:gd name="T34" fmla="*/ 75 w 85"/>
                  <a:gd name="T35" fmla="*/ 2 h 70"/>
                  <a:gd name="T36" fmla="*/ 71 w 85"/>
                  <a:gd name="T37" fmla="*/ 9 h 70"/>
                  <a:gd name="T38" fmla="*/ 57 w 85"/>
                  <a:gd name="T39" fmla="*/ 14 h 70"/>
                  <a:gd name="T40" fmla="*/ 52 w 85"/>
                  <a:gd name="T41" fmla="*/ 14 h 70"/>
                  <a:gd name="T42" fmla="*/ 42 w 85"/>
                  <a:gd name="T43" fmla="*/ 21 h 70"/>
                  <a:gd name="T44" fmla="*/ 33 w 85"/>
                  <a:gd name="T45" fmla="*/ 18 h 70"/>
                  <a:gd name="T46" fmla="*/ 26 w 85"/>
                  <a:gd name="T47" fmla="*/ 26 h 70"/>
                  <a:gd name="T48" fmla="*/ 12 w 85"/>
                  <a:gd name="T49" fmla="*/ 33 h 70"/>
                  <a:gd name="T50" fmla="*/ 0 w 85"/>
                  <a:gd name="T51" fmla="*/ 40 h 70"/>
                  <a:gd name="T52" fmla="*/ 2 w 85"/>
                  <a:gd name="T53" fmla="*/ 42 h 70"/>
                  <a:gd name="T54" fmla="*/ 7 w 85"/>
                  <a:gd name="T55" fmla="*/ 44 h 70"/>
                  <a:gd name="T56" fmla="*/ 14 w 85"/>
                  <a:gd name="T57" fmla="*/ 44 h 70"/>
                  <a:gd name="T58" fmla="*/ 14 w 85"/>
                  <a:gd name="T59" fmla="*/ 47 h 70"/>
                  <a:gd name="T60" fmla="*/ 12 w 85"/>
                  <a:gd name="T61" fmla="*/ 56 h 70"/>
                  <a:gd name="T62" fmla="*/ 14 w 85"/>
                  <a:gd name="T63" fmla="*/ 56 h 70"/>
                  <a:gd name="T64" fmla="*/ 12 w 85"/>
                  <a:gd name="T65" fmla="*/ 59 h 70"/>
                  <a:gd name="T66" fmla="*/ 7 w 85"/>
                  <a:gd name="T67" fmla="*/ 63 h 70"/>
                  <a:gd name="T68" fmla="*/ 9 w 85"/>
                  <a:gd name="T69" fmla="*/ 66 h 70"/>
                  <a:gd name="T70" fmla="*/ 12 w 85"/>
                  <a:gd name="T71" fmla="*/ 66 h 70"/>
                  <a:gd name="T72" fmla="*/ 9 w 85"/>
                  <a:gd name="T73" fmla="*/ 68 h 70"/>
                  <a:gd name="T74" fmla="*/ 12 w 85"/>
                  <a:gd name="T75" fmla="*/ 68 h 70"/>
                  <a:gd name="T76" fmla="*/ 14 w 85"/>
                  <a:gd name="T77" fmla="*/ 70 h 70"/>
                  <a:gd name="T78" fmla="*/ 16 w 85"/>
                  <a:gd name="T79" fmla="*/ 68 h 70"/>
                  <a:gd name="T80" fmla="*/ 19 w 85"/>
                  <a:gd name="T81" fmla="*/ 66 h 70"/>
                  <a:gd name="T82" fmla="*/ 19 w 85"/>
                  <a:gd name="T83" fmla="*/ 66 h 70"/>
                  <a:gd name="T84" fmla="*/ 23 w 85"/>
                  <a:gd name="T85" fmla="*/ 68 h 70"/>
                  <a:gd name="T86" fmla="*/ 26 w 85"/>
                  <a:gd name="T87" fmla="*/ 68 h 70"/>
                  <a:gd name="T88" fmla="*/ 31 w 85"/>
                  <a:gd name="T89" fmla="*/ 70 h 70"/>
                  <a:gd name="T90" fmla="*/ 38 w 85"/>
                  <a:gd name="T91" fmla="*/ 63 h 70"/>
                  <a:gd name="T92" fmla="*/ 47 w 85"/>
                  <a:gd name="T93" fmla="*/ 63 h 70"/>
                  <a:gd name="T94" fmla="*/ 54 w 85"/>
                  <a:gd name="T95" fmla="*/ 59 h 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5"/>
                  <a:gd name="T145" fmla="*/ 0 h 70"/>
                  <a:gd name="T146" fmla="*/ 85 w 85"/>
                  <a:gd name="T147" fmla="*/ 70 h 7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5" h="70">
                    <a:moveTo>
                      <a:pt x="54" y="59"/>
                    </a:moveTo>
                    <a:lnTo>
                      <a:pt x="54" y="56"/>
                    </a:lnTo>
                    <a:lnTo>
                      <a:pt x="47" y="54"/>
                    </a:lnTo>
                    <a:lnTo>
                      <a:pt x="45" y="51"/>
                    </a:lnTo>
                    <a:lnTo>
                      <a:pt x="42" y="49"/>
                    </a:lnTo>
                    <a:lnTo>
                      <a:pt x="42" y="47"/>
                    </a:lnTo>
                    <a:lnTo>
                      <a:pt x="42" y="49"/>
                    </a:lnTo>
                    <a:lnTo>
                      <a:pt x="42" y="47"/>
                    </a:lnTo>
                    <a:lnTo>
                      <a:pt x="42" y="42"/>
                    </a:lnTo>
                    <a:lnTo>
                      <a:pt x="45" y="42"/>
                    </a:lnTo>
                    <a:lnTo>
                      <a:pt x="47" y="40"/>
                    </a:lnTo>
                    <a:lnTo>
                      <a:pt x="49" y="40"/>
                    </a:lnTo>
                    <a:lnTo>
                      <a:pt x="54" y="37"/>
                    </a:lnTo>
                    <a:lnTo>
                      <a:pt x="57" y="37"/>
                    </a:lnTo>
                    <a:lnTo>
                      <a:pt x="59" y="35"/>
                    </a:lnTo>
                    <a:lnTo>
                      <a:pt x="64" y="33"/>
                    </a:lnTo>
                    <a:lnTo>
                      <a:pt x="66" y="30"/>
                    </a:lnTo>
                    <a:lnTo>
                      <a:pt x="71" y="28"/>
                    </a:lnTo>
                    <a:lnTo>
                      <a:pt x="73" y="28"/>
                    </a:lnTo>
                    <a:lnTo>
                      <a:pt x="73" y="21"/>
                    </a:lnTo>
                    <a:lnTo>
                      <a:pt x="71" y="21"/>
                    </a:lnTo>
                    <a:lnTo>
                      <a:pt x="73" y="18"/>
                    </a:lnTo>
                    <a:lnTo>
                      <a:pt x="73" y="16"/>
                    </a:lnTo>
                    <a:lnTo>
                      <a:pt x="75" y="14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3" y="4"/>
                    </a:lnTo>
                    <a:lnTo>
                      <a:pt x="80" y="2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3" y="4"/>
                    </a:lnTo>
                    <a:lnTo>
                      <a:pt x="71" y="9"/>
                    </a:lnTo>
                    <a:lnTo>
                      <a:pt x="64" y="11"/>
                    </a:lnTo>
                    <a:lnTo>
                      <a:pt x="57" y="14"/>
                    </a:lnTo>
                    <a:lnTo>
                      <a:pt x="52" y="14"/>
                    </a:lnTo>
                    <a:lnTo>
                      <a:pt x="52" y="21"/>
                    </a:lnTo>
                    <a:lnTo>
                      <a:pt x="42" y="21"/>
                    </a:lnTo>
                    <a:lnTo>
                      <a:pt x="38" y="18"/>
                    </a:lnTo>
                    <a:lnTo>
                      <a:pt x="33" y="18"/>
                    </a:lnTo>
                    <a:lnTo>
                      <a:pt x="31" y="21"/>
                    </a:lnTo>
                    <a:lnTo>
                      <a:pt x="26" y="26"/>
                    </a:lnTo>
                    <a:lnTo>
                      <a:pt x="21" y="28"/>
                    </a:lnTo>
                    <a:lnTo>
                      <a:pt x="12" y="33"/>
                    </a:lnTo>
                    <a:lnTo>
                      <a:pt x="7" y="33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4" y="47"/>
                    </a:lnTo>
                    <a:lnTo>
                      <a:pt x="14" y="51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2" y="59"/>
                    </a:lnTo>
                    <a:lnTo>
                      <a:pt x="9" y="59"/>
                    </a:lnTo>
                    <a:lnTo>
                      <a:pt x="7" y="63"/>
                    </a:lnTo>
                    <a:lnTo>
                      <a:pt x="7" y="66"/>
                    </a:lnTo>
                    <a:lnTo>
                      <a:pt x="9" y="66"/>
                    </a:lnTo>
                    <a:lnTo>
                      <a:pt x="12" y="66"/>
                    </a:lnTo>
                    <a:lnTo>
                      <a:pt x="12" y="68"/>
                    </a:lnTo>
                    <a:lnTo>
                      <a:pt x="9" y="68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4" y="70"/>
                    </a:lnTo>
                    <a:lnTo>
                      <a:pt x="16" y="68"/>
                    </a:lnTo>
                    <a:lnTo>
                      <a:pt x="19" y="66"/>
                    </a:lnTo>
                    <a:lnTo>
                      <a:pt x="16" y="66"/>
                    </a:lnTo>
                    <a:lnTo>
                      <a:pt x="19" y="66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3" y="70"/>
                    </a:lnTo>
                    <a:lnTo>
                      <a:pt x="26" y="68"/>
                    </a:lnTo>
                    <a:lnTo>
                      <a:pt x="28" y="68"/>
                    </a:lnTo>
                    <a:lnTo>
                      <a:pt x="31" y="70"/>
                    </a:lnTo>
                    <a:lnTo>
                      <a:pt x="33" y="68"/>
                    </a:lnTo>
                    <a:lnTo>
                      <a:pt x="38" y="63"/>
                    </a:lnTo>
                    <a:lnTo>
                      <a:pt x="42" y="63"/>
                    </a:lnTo>
                    <a:lnTo>
                      <a:pt x="47" y="63"/>
                    </a:lnTo>
                    <a:lnTo>
                      <a:pt x="49" y="61"/>
                    </a:lnTo>
                    <a:lnTo>
                      <a:pt x="54" y="5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80" name="Freeform 214"/>
              <p:cNvSpPr>
                <a:spLocks/>
              </p:cNvSpPr>
              <p:nvPr/>
            </p:nvSpPr>
            <p:spPr bwMode="auto">
              <a:xfrm>
                <a:off x="4336" y="2134"/>
                <a:ext cx="135" cy="115"/>
              </a:xfrm>
              <a:custGeom>
                <a:avLst/>
                <a:gdLst>
                  <a:gd name="T0" fmla="*/ 116 w 135"/>
                  <a:gd name="T1" fmla="*/ 4 h 115"/>
                  <a:gd name="T2" fmla="*/ 116 w 135"/>
                  <a:gd name="T3" fmla="*/ 7 h 115"/>
                  <a:gd name="T4" fmla="*/ 118 w 135"/>
                  <a:gd name="T5" fmla="*/ 9 h 115"/>
                  <a:gd name="T6" fmla="*/ 116 w 135"/>
                  <a:gd name="T7" fmla="*/ 11 h 115"/>
                  <a:gd name="T8" fmla="*/ 114 w 135"/>
                  <a:gd name="T9" fmla="*/ 14 h 115"/>
                  <a:gd name="T10" fmla="*/ 114 w 135"/>
                  <a:gd name="T11" fmla="*/ 16 h 115"/>
                  <a:gd name="T12" fmla="*/ 116 w 135"/>
                  <a:gd name="T13" fmla="*/ 21 h 115"/>
                  <a:gd name="T14" fmla="*/ 121 w 135"/>
                  <a:gd name="T15" fmla="*/ 30 h 115"/>
                  <a:gd name="T16" fmla="*/ 121 w 135"/>
                  <a:gd name="T17" fmla="*/ 33 h 115"/>
                  <a:gd name="T18" fmla="*/ 135 w 135"/>
                  <a:gd name="T19" fmla="*/ 47 h 115"/>
                  <a:gd name="T20" fmla="*/ 128 w 135"/>
                  <a:gd name="T21" fmla="*/ 47 h 115"/>
                  <a:gd name="T22" fmla="*/ 121 w 135"/>
                  <a:gd name="T23" fmla="*/ 47 h 115"/>
                  <a:gd name="T24" fmla="*/ 118 w 135"/>
                  <a:gd name="T25" fmla="*/ 49 h 115"/>
                  <a:gd name="T26" fmla="*/ 116 w 135"/>
                  <a:gd name="T27" fmla="*/ 56 h 115"/>
                  <a:gd name="T28" fmla="*/ 114 w 135"/>
                  <a:gd name="T29" fmla="*/ 66 h 115"/>
                  <a:gd name="T30" fmla="*/ 107 w 135"/>
                  <a:gd name="T31" fmla="*/ 78 h 115"/>
                  <a:gd name="T32" fmla="*/ 100 w 135"/>
                  <a:gd name="T33" fmla="*/ 82 h 115"/>
                  <a:gd name="T34" fmla="*/ 100 w 135"/>
                  <a:gd name="T35" fmla="*/ 87 h 115"/>
                  <a:gd name="T36" fmla="*/ 102 w 135"/>
                  <a:gd name="T37" fmla="*/ 94 h 115"/>
                  <a:gd name="T38" fmla="*/ 100 w 135"/>
                  <a:gd name="T39" fmla="*/ 96 h 115"/>
                  <a:gd name="T40" fmla="*/ 97 w 135"/>
                  <a:gd name="T41" fmla="*/ 101 h 115"/>
                  <a:gd name="T42" fmla="*/ 97 w 135"/>
                  <a:gd name="T43" fmla="*/ 101 h 115"/>
                  <a:gd name="T44" fmla="*/ 92 w 135"/>
                  <a:gd name="T45" fmla="*/ 108 h 115"/>
                  <a:gd name="T46" fmla="*/ 78 w 135"/>
                  <a:gd name="T47" fmla="*/ 115 h 115"/>
                  <a:gd name="T48" fmla="*/ 76 w 135"/>
                  <a:gd name="T49" fmla="*/ 106 h 115"/>
                  <a:gd name="T50" fmla="*/ 71 w 135"/>
                  <a:gd name="T51" fmla="*/ 104 h 115"/>
                  <a:gd name="T52" fmla="*/ 64 w 135"/>
                  <a:gd name="T53" fmla="*/ 106 h 115"/>
                  <a:gd name="T54" fmla="*/ 59 w 135"/>
                  <a:gd name="T55" fmla="*/ 101 h 115"/>
                  <a:gd name="T56" fmla="*/ 55 w 135"/>
                  <a:gd name="T57" fmla="*/ 101 h 115"/>
                  <a:gd name="T58" fmla="*/ 50 w 135"/>
                  <a:gd name="T59" fmla="*/ 104 h 115"/>
                  <a:gd name="T60" fmla="*/ 43 w 135"/>
                  <a:gd name="T61" fmla="*/ 106 h 115"/>
                  <a:gd name="T62" fmla="*/ 40 w 135"/>
                  <a:gd name="T63" fmla="*/ 106 h 115"/>
                  <a:gd name="T64" fmla="*/ 36 w 135"/>
                  <a:gd name="T65" fmla="*/ 99 h 115"/>
                  <a:gd name="T66" fmla="*/ 31 w 135"/>
                  <a:gd name="T67" fmla="*/ 99 h 115"/>
                  <a:gd name="T68" fmla="*/ 26 w 135"/>
                  <a:gd name="T69" fmla="*/ 99 h 115"/>
                  <a:gd name="T70" fmla="*/ 22 w 135"/>
                  <a:gd name="T71" fmla="*/ 99 h 115"/>
                  <a:gd name="T72" fmla="*/ 17 w 135"/>
                  <a:gd name="T73" fmla="*/ 94 h 115"/>
                  <a:gd name="T74" fmla="*/ 15 w 135"/>
                  <a:gd name="T75" fmla="*/ 87 h 115"/>
                  <a:gd name="T76" fmla="*/ 15 w 135"/>
                  <a:gd name="T77" fmla="*/ 82 h 115"/>
                  <a:gd name="T78" fmla="*/ 15 w 135"/>
                  <a:gd name="T79" fmla="*/ 75 h 115"/>
                  <a:gd name="T80" fmla="*/ 10 w 135"/>
                  <a:gd name="T81" fmla="*/ 68 h 115"/>
                  <a:gd name="T82" fmla="*/ 5 w 135"/>
                  <a:gd name="T83" fmla="*/ 66 h 115"/>
                  <a:gd name="T84" fmla="*/ 3 w 135"/>
                  <a:gd name="T85" fmla="*/ 56 h 115"/>
                  <a:gd name="T86" fmla="*/ 0 w 135"/>
                  <a:gd name="T87" fmla="*/ 52 h 115"/>
                  <a:gd name="T88" fmla="*/ 3 w 135"/>
                  <a:gd name="T89" fmla="*/ 40 h 115"/>
                  <a:gd name="T90" fmla="*/ 7 w 135"/>
                  <a:gd name="T91" fmla="*/ 33 h 115"/>
                  <a:gd name="T92" fmla="*/ 15 w 135"/>
                  <a:gd name="T93" fmla="*/ 42 h 115"/>
                  <a:gd name="T94" fmla="*/ 24 w 135"/>
                  <a:gd name="T95" fmla="*/ 44 h 115"/>
                  <a:gd name="T96" fmla="*/ 31 w 135"/>
                  <a:gd name="T97" fmla="*/ 47 h 115"/>
                  <a:gd name="T98" fmla="*/ 38 w 135"/>
                  <a:gd name="T99" fmla="*/ 44 h 115"/>
                  <a:gd name="T100" fmla="*/ 45 w 135"/>
                  <a:gd name="T101" fmla="*/ 37 h 115"/>
                  <a:gd name="T102" fmla="*/ 52 w 135"/>
                  <a:gd name="T103" fmla="*/ 40 h 115"/>
                  <a:gd name="T104" fmla="*/ 62 w 135"/>
                  <a:gd name="T105" fmla="*/ 42 h 115"/>
                  <a:gd name="T106" fmla="*/ 69 w 135"/>
                  <a:gd name="T107" fmla="*/ 40 h 115"/>
                  <a:gd name="T108" fmla="*/ 76 w 135"/>
                  <a:gd name="T109" fmla="*/ 35 h 115"/>
                  <a:gd name="T110" fmla="*/ 81 w 135"/>
                  <a:gd name="T111" fmla="*/ 23 h 115"/>
                  <a:gd name="T112" fmla="*/ 90 w 135"/>
                  <a:gd name="T113" fmla="*/ 7 h 115"/>
                  <a:gd name="T114" fmla="*/ 97 w 135"/>
                  <a:gd name="T115" fmla="*/ 0 h 115"/>
                  <a:gd name="T116" fmla="*/ 114 w 135"/>
                  <a:gd name="T117" fmla="*/ 2 h 1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5"/>
                  <a:gd name="T178" fmla="*/ 0 h 115"/>
                  <a:gd name="T179" fmla="*/ 135 w 135"/>
                  <a:gd name="T180" fmla="*/ 115 h 11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5" h="115">
                    <a:moveTo>
                      <a:pt x="116" y="2"/>
                    </a:moveTo>
                    <a:lnTo>
                      <a:pt x="116" y="4"/>
                    </a:lnTo>
                    <a:lnTo>
                      <a:pt x="114" y="4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8" y="9"/>
                    </a:lnTo>
                    <a:lnTo>
                      <a:pt x="116" y="11"/>
                    </a:lnTo>
                    <a:lnTo>
                      <a:pt x="116" y="9"/>
                    </a:lnTo>
                    <a:lnTo>
                      <a:pt x="116" y="11"/>
                    </a:lnTo>
                    <a:lnTo>
                      <a:pt x="111" y="11"/>
                    </a:lnTo>
                    <a:lnTo>
                      <a:pt x="114" y="14"/>
                    </a:lnTo>
                    <a:lnTo>
                      <a:pt x="114" y="16"/>
                    </a:lnTo>
                    <a:lnTo>
                      <a:pt x="114" y="18"/>
                    </a:lnTo>
                    <a:lnTo>
                      <a:pt x="116" y="18"/>
                    </a:lnTo>
                    <a:lnTo>
                      <a:pt x="116" y="21"/>
                    </a:lnTo>
                    <a:lnTo>
                      <a:pt x="121" y="28"/>
                    </a:lnTo>
                    <a:lnTo>
                      <a:pt x="121" y="30"/>
                    </a:lnTo>
                    <a:lnTo>
                      <a:pt x="121" y="33"/>
                    </a:lnTo>
                    <a:lnTo>
                      <a:pt x="133" y="44"/>
                    </a:lnTo>
                    <a:lnTo>
                      <a:pt x="135" y="47"/>
                    </a:lnTo>
                    <a:lnTo>
                      <a:pt x="133" y="47"/>
                    </a:lnTo>
                    <a:lnTo>
                      <a:pt x="128" y="47"/>
                    </a:lnTo>
                    <a:lnTo>
                      <a:pt x="123" y="47"/>
                    </a:lnTo>
                    <a:lnTo>
                      <a:pt x="121" y="44"/>
                    </a:lnTo>
                    <a:lnTo>
                      <a:pt x="121" y="47"/>
                    </a:lnTo>
                    <a:lnTo>
                      <a:pt x="121" y="49"/>
                    </a:lnTo>
                    <a:lnTo>
                      <a:pt x="118" y="49"/>
                    </a:lnTo>
                    <a:lnTo>
                      <a:pt x="116" y="52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6" y="59"/>
                    </a:lnTo>
                    <a:lnTo>
                      <a:pt x="114" y="61"/>
                    </a:lnTo>
                    <a:lnTo>
                      <a:pt x="114" y="66"/>
                    </a:lnTo>
                    <a:lnTo>
                      <a:pt x="114" y="68"/>
                    </a:lnTo>
                    <a:lnTo>
                      <a:pt x="109" y="75"/>
                    </a:lnTo>
                    <a:lnTo>
                      <a:pt x="107" y="78"/>
                    </a:lnTo>
                    <a:lnTo>
                      <a:pt x="107" y="75"/>
                    </a:lnTo>
                    <a:lnTo>
                      <a:pt x="104" y="78"/>
                    </a:lnTo>
                    <a:lnTo>
                      <a:pt x="100" y="82"/>
                    </a:lnTo>
                    <a:lnTo>
                      <a:pt x="100" y="85"/>
                    </a:lnTo>
                    <a:lnTo>
                      <a:pt x="100" y="87"/>
                    </a:lnTo>
                    <a:lnTo>
                      <a:pt x="104" y="89"/>
                    </a:lnTo>
                    <a:lnTo>
                      <a:pt x="102" y="94"/>
                    </a:lnTo>
                    <a:lnTo>
                      <a:pt x="100" y="92"/>
                    </a:lnTo>
                    <a:lnTo>
                      <a:pt x="100" y="94"/>
                    </a:lnTo>
                    <a:lnTo>
                      <a:pt x="100" y="96"/>
                    </a:lnTo>
                    <a:lnTo>
                      <a:pt x="100" y="99"/>
                    </a:lnTo>
                    <a:lnTo>
                      <a:pt x="97" y="99"/>
                    </a:lnTo>
                    <a:lnTo>
                      <a:pt x="97" y="101"/>
                    </a:lnTo>
                    <a:lnTo>
                      <a:pt x="95" y="104"/>
                    </a:lnTo>
                    <a:lnTo>
                      <a:pt x="95" y="106"/>
                    </a:lnTo>
                    <a:lnTo>
                      <a:pt x="92" y="108"/>
                    </a:lnTo>
                    <a:lnTo>
                      <a:pt x="90" y="108"/>
                    </a:lnTo>
                    <a:lnTo>
                      <a:pt x="88" y="111"/>
                    </a:lnTo>
                    <a:lnTo>
                      <a:pt x="78" y="115"/>
                    </a:lnTo>
                    <a:lnTo>
                      <a:pt x="76" y="108"/>
                    </a:lnTo>
                    <a:lnTo>
                      <a:pt x="76" y="106"/>
                    </a:lnTo>
                    <a:lnTo>
                      <a:pt x="74" y="106"/>
                    </a:lnTo>
                    <a:lnTo>
                      <a:pt x="71" y="104"/>
                    </a:lnTo>
                    <a:lnTo>
                      <a:pt x="69" y="104"/>
                    </a:lnTo>
                    <a:lnTo>
                      <a:pt x="66" y="106"/>
                    </a:lnTo>
                    <a:lnTo>
                      <a:pt x="64" y="106"/>
                    </a:lnTo>
                    <a:lnTo>
                      <a:pt x="64" y="104"/>
                    </a:lnTo>
                    <a:lnTo>
                      <a:pt x="64" y="101"/>
                    </a:lnTo>
                    <a:lnTo>
                      <a:pt x="59" y="101"/>
                    </a:lnTo>
                    <a:lnTo>
                      <a:pt x="57" y="101"/>
                    </a:lnTo>
                    <a:lnTo>
                      <a:pt x="55" y="99"/>
                    </a:lnTo>
                    <a:lnTo>
                      <a:pt x="55" y="101"/>
                    </a:lnTo>
                    <a:lnTo>
                      <a:pt x="52" y="104"/>
                    </a:lnTo>
                    <a:lnTo>
                      <a:pt x="50" y="104"/>
                    </a:lnTo>
                    <a:lnTo>
                      <a:pt x="48" y="104"/>
                    </a:lnTo>
                    <a:lnTo>
                      <a:pt x="45" y="104"/>
                    </a:lnTo>
                    <a:lnTo>
                      <a:pt x="43" y="106"/>
                    </a:lnTo>
                    <a:lnTo>
                      <a:pt x="40" y="106"/>
                    </a:lnTo>
                    <a:lnTo>
                      <a:pt x="38" y="101"/>
                    </a:lnTo>
                    <a:lnTo>
                      <a:pt x="38" y="96"/>
                    </a:lnTo>
                    <a:lnTo>
                      <a:pt x="36" y="99"/>
                    </a:lnTo>
                    <a:lnTo>
                      <a:pt x="33" y="99"/>
                    </a:lnTo>
                    <a:lnTo>
                      <a:pt x="31" y="99"/>
                    </a:lnTo>
                    <a:lnTo>
                      <a:pt x="29" y="99"/>
                    </a:lnTo>
                    <a:lnTo>
                      <a:pt x="26" y="99"/>
                    </a:lnTo>
                    <a:lnTo>
                      <a:pt x="24" y="99"/>
                    </a:lnTo>
                    <a:lnTo>
                      <a:pt x="22" y="99"/>
                    </a:lnTo>
                    <a:lnTo>
                      <a:pt x="19" y="99"/>
                    </a:lnTo>
                    <a:lnTo>
                      <a:pt x="17" y="94"/>
                    </a:lnTo>
                    <a:lnTo>
                      <a:pt x="17" y="92"/>
                    </a:lnTo>
                    <a:lnTo>
                      <a:pt x="15" y="87"/>
                    </a:lnTo>
                    <a:lnTo>
                      <a:pt x="15" y="85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5" y="78"/>
                    </a:lnTo>
                    <a:lnTo>
                      <a:pt x="15" y="75"/>
                    </a:lnTo>
                    <a:lnTo>
                      <a:pt x="12" y="70"/>
                    </a:lnTo>
                    <a:lnTo>
                      <a:pt x="10" y="70"/>
                    </a:lnTo>
                    <a:lnTo>
                      <a:pt x="10" y="68"/>
                    </a:lnTo>
                    <a:lnTo>
                      <a:pt x="7" y="68"/>
                    </a:lnTo>
                    <a:lnTo>
                      <a:pt x="5" y="66"/>
                    </a:lnTo>
                    <a:lnTo>
                      <a:pt x="3" y="66"/>
                    </a:lnTo>
                    <a:lnTo>
                      <a:pt x="3" y="63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3" y="40"/>
                    </a:lnTo>
                    <a:lnTo>
                      <a:pt x="3" y="37"/>
                    </a:lnTo>
                    <a:lnTo>
                      <a:pt x="5" y="35"/>
                    </a:lnTo>
                    <a:lnTo>
                      <a:pt x="7" y="33"/>
                    </a:lnTo>
                    <a:lnTo>
                      <a:pt x="15" y="42"/>
                    </a:lnTo>
                    <a:lnTo>
                      <a:pt x="19" y="44"/>
                    </a:lnTo>
                    <a:lnTo>
                      <a:pt x="22" y="47"/>
                    </a:lnTo>
                    <a:lnTo>
                      <a:pt x="24" y="44"/>
                    </a:lnTo>
                    <a:lnTo>
                      <a:pt x="26" y="44"/>
                    </a:lnTo>
                    <a:lnTo>
                      <a:pt x="29" y="47"/>
                    </a:lnTo>
                    <a:lnTo>
                      <a:pt x="31" y="47"/>
                    </a:lnTo>
                    <a:lnTo>
                      <a:pt x="33" y="47"/>
                    </a:lnTo>
                    <a:lnTo>
                      <a:pt x="36" y="47"/>
                    </a:lnTo>
                    <a:lnTo>
                      <a:pt x="38" y="44"/>
                    </a:lnTo>
                    <a:lnTo>
                      <a:pt x="43" y="40"/>
                    </a:lnTo>
                    <a:lnTo>
                      <a:pt x="43" y="37"/>
                    </a:lnTo>
                    <a:lnTo>
                      <a:pt x="45" y="37"/>
                    </a:lnTo>
                    <a:lnTo>
                      <a:pt x="52" y="37"/>
                    </a:lnTo>
                    <a:lnTo>
                      <a:pt x="52" y="40"/>
                    </a:lnTo>
                    <a:lnTo>
                      <a:pt x="55" y="42"/>
                    </a:lnTo>
                    <a:lnTo>
                      <a:pt x="59" y="42"/>
                    </a:lnTo>
                    <a:lnTo>
                      <a:pt x="62" y="42"/>
                    </a:lnTo>
                    <a:lnTo>
                      <a:pt x="64" y="42"/>
                    </a:lnTo>
                    <a:lnTo>
                      <a:pt x="66" y="40"/>
                    </a:lnTo>
                    <a:lnTo>
                      <a:pt x="69" y="40"/>
                    </a:lnTo>
                    <a:lnTo>
                      <a:pt x="74" y="40"/>
                    </a:lnTo>
                    <a:lnTo>
                      <a:pt x="74" y="37"/>
                    </a:lnTo>
                    <a:lnTo>
                      <a:pt x="76" y="35"/>
                    </a:lnTo>
                    <a:lnTo>
                      <a:pt x="78" y="33"/>
                    </a:lnTo>
                    <a:lnTo>
                      <a:pt x="78" y="28"/>
                    </a:lnTo>
                    <a:lnTo>
                      <a:pt x="81" y="23"/>
                    </a:lnTo>
                    <a:lnTo>
                      <a:pt x="88" y="14"/>
                    </a:lnTo>
                    <a:lnTo>
                      <a:pt x="88" y="11"/>
                    </a:lnTo>
                    <a:lnTo>
                      <a:pt x="90" y="7"/>
                    </a:lnTo>
                    <a:lnTo>
                      <a:pt x="90" y="2"/>
                    </a:lnTo>
                    <a:lnTo>
                      <a:pt x="92" y="0"/>
                    </a:lnTo>
                    <a:lnTo>
                      <a:pt x="97" y="0"/>
                    </a:lnTo>
                    <a:lnTo>
                      <a:pt x="109" y="0"/>
                    </a:lnTo>
                    <a:lnTo>
                      <a:pt x="111" y="2"/>
                    </a:lnTo>
                    <a:lnTo>
                      <a:pt x="114" y="2"/>
                    </a:lnTo>
                    <a:lnTo>
                      <a:pt x="116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81" name="Freeform 215"/>
              <p:cNvSpPr>
                <a:spLocks/>
              </p:cNvSpPr>
              <p:nvPr/>
            </p:nvSpPr>
            <p:spPr bwMode="auto">
              <a:xfrm>
                <a:off x="4336" y="2134"/>
                <a:ext cx="135" cy="115"/>
              </a:xfrm>
              <a:custGeom>
                <a:avLst/>
                <a:gdLst>
                  <a:gd name="T0" fmla="*/ 116 w 135"/>
                  <a:gd name="T1" fmla="*/ 4 h 115"/>
                  <a:gd name="T2" fmla="*/ 116 w 135"/>
                  <a:gd name="T3" fmla="*/ 7 h 115"/>
                  <a:gd name="T4" fmla="*/ 118 w 135"/>
                  <a:gd name="T5" fmla="*/ 9 h 115"/>
                  <a:gd name="T6" fmla="*/ 116 w 135"/>
                  <a:gd name="T7" fmla="*/ 11 h 115"/>
                  <a:gd name="T8" fmla="*/ 114 w 135"/>
                  <a:gd name="T9" fmla="*/ 14 h 115"/>
                  <a:gd name="T10" fmla="*/ 114 w 135"/>
                  <a:gd name="T11" fmla="*/ 16 h 115"/>
                  <a:gd name="T12" fmla="*/ 116 w 135"/>
                  <a:gd name="T13" fmla="*/ 21 h 115"/>
                  <a:gd name="T14" fmla="*/ 121 w 135"/>
                  <a:gd name="T15" fmla="*/ 30 h 115"/>
                  <a:gd name="T16" fmla="*/ 121 w 135"/>
                  <a:gd name="T17" fmla="*/ 33 h 115"/>
                  <a:gd name="T18" fmla="*/ 135 w 135"/>
                  <a:gd name="T19" fmla="*/ 47 h 115"/>
                  <a:gd name="T20" fmla="*/ 128 w 135"/>
                  <a:gd name="T21" fmla="*/ 47 h 115"/>
                  <a:gd name="T22" fmla="*/ 121 w 135"/>
                  <a:gd name="T23" fmla="*/ 47 h 115"/>
                  <a:gd name="T24" fmla="*/ 118 w 135"/>
                  <a:gd name="T25" fmla="*/ 49 h 115"/>
                  <a:gd name="T26" fmla="*/ 116 w 135"/>
                  <a:gd name="T27" fmla="*/ 56 h 115"/>
                  <a:gd name="T28" fmla="*/ 114 w 135"/>
                  <a:gd name="T29" fmla="*/ 66 h 115"/>
                  <a:gd name="T30" fmla="*/ 107 w 135"/>
                  <a:gd name="T31" fmla="*/ 78 h 115"/>
                  <a:gd name="T32" fmla="*/ 100 w 135"/>
                  <a:gd name="T33" fmla="*/ 82 h 115"/>
                  <a:gd name="T34" fmla="*/ 100 w 135"/>
                  <a:gd name="T35" fmla="*/ 87 h 115"/>
                  <a:gd name="T36" fmla="*/ 102 w 135"/>
                  <a:gd name="T37" fmla="*/ 94 h 115"/>
                  <a:gd name="T38" fmla="*/ 100 w 135"/>
                  <a:gd name="T39" fmla="*/ 96 h 115"/>
                  <a:gd name="T40" fmla="*/ 97 w 135"/>
                  <a:gd name="T41" fmla="*/ 101 h 115"/>
                  <a:gd name="T42" fmla="*/ 97 w 135"/>
                  <a:gd name="T43" fmla="*/ 101 h 115"/>
                  <a:gd name="T44" fmla="*/ 92 w 135"/>
                  <a:gd name="T45" fmla="*/ 108 h 115"/>
                  <a:gd name="T46" fmla="*/ 78 w 135"/>
                  <a:gd name="T47" fmla="*/ 115 h 115"/>
                  <a:gd name="T48" fmla="*/ 76 w 135"/>
                  <a:gd name="T49" fmla="*/ 106 h 115"/>
                  <a:gd name="T50" fmla="*/ 71 w 135"/>
                  <a:gd name="T51" fmla="*/ 104 h 115"/>
                  <a:gd name="T52" fmla="*/ 64 w 135"/>
                  <a:gd name="T53" fmla="*/ 106 h 115"/>
                  <a:gd name="T54" fmla="*/ 59 w 135"/>
                  <a:gd name="T55" fmla="*/ 101 h 115"/>
                  <a:gd name="T56" fmla="*/ 55 w 135"/>
                  <a:gd name="T57" fmla="*/ 101 h 115"/>
                  <a:gd name="T58" fmla="*/ 50 w 135"/>
                  <a:gd name="T59" fmla="*/ 104 h 115"/>
                  <a:gd name="T60" fmla="*/ 43 w 135"/>
                  <a:gd name="T61" fmla="*/ 106 h 115"/>
                  <a:gd name="T62" fmla="*/ 40 w 135"/>
                  <a:gd name="T63" fmla="*/ 106 h 115"/>
                  <a:gd name="T64" fmla="*/ 36 w 135"/>
                  <a:gd name="T65" fmla="*/ 99 h 115"/>
                  <a:gd name="T66" fmla="*/ 31 w 135"/>
                  <a:gd name="T67" fmla="*/ 99 h 115"/>
                  <a:gd name="T68" fmla="*/ 26 w 135"/>
                  <a:gd name="T69" fmla="*/ 99 h 115"/>
                  <a:gd name="T70" fmla="*/ 22 w 135"/>
                  <a:gd name="T71" fmla="*/ 99 h 115"/>
                  <a:gd name="T72" fmla="*/ 17 w 135"/>
                  <a:gd name="T73" fmla="*/ 94 h 115"/>
                  <a:gd name="T74" fmla="*/ 15 w 135"/>
                  <a:gd name="T75" fmla="*/ 87 h 115"/>
                  <a:gd name="T76" fmla="*/ 15 w 135"/>
                  <a:gd name="T77" fmla="*/ 82 h 115"/>
                  <a:gd name="T78" fmla="*/ 15 w 135"/>
                  <a:gd name="T79" fmla="*/ 75 h 115"/>
                  <a:gd name="T80" fmla="*/ 10 w 135"/>
                  <a:gd name="T81" fmla="*/ 68 h 115"/>
                  <a:gd name="T82" fmla="*/ 5 w 135"/>
                  <a:gd name="T83" fmla="*/ 66 h 115"/>
                  <a:gd name="T84" fmla="*/ 3 w 135"/>
                  <a:gd name="T85" fmla="*/ 56 h 115"/>
                  <a:gd name="T86" fmla="*/ 0 w 135"/>
                  <a:gd name="T87" fmla="*/ 52 h 115"/>
                  <a:gd name="T88" fmla="*/ 3 w 135"/>
                  <a:gd name="T89" fmla="*/ 40 h 115"/>
                  <a:gd name="T90" fmla="*/ 7 w 135"/>
                  <a:gd name="T91" fmla="*/ 33 h 115"/>
                  <a:gd name="T92" fmla="*/ 15 w 135"/>
                  <a:gd name="T93" fmla="*/ 42 h 115"/>
                  <a:gd name="T94" fmla="*/ 24 w 135"/>
                  <a:gd name="T95" fmla="*/ 44 h 115"/>
                  <a:gd name="T96" fmla="*/ 31 w 135"/>
                  <a:gd name="T97" fmla="*/ 47 h 115"/>
                  <a:gd name="T98" fmla="*/ 38 w 135"/>
                  <a:gd name="T99" fmla="*/ 44 h 115"/>
                  <a:gd name="T100" fmla="*/ 45 w 135"/>
                  <a:gd name="T101" fmla="*/ 37 h 115"/>
                  <a:gd name="T102" fmla="*/ 52 w 135"/>
                  <a:gd name="T103" fmla="*/ 40 h 115"/>
                  <a:gd name="T104" fmla="*/ 62 w 135"/>
                  <a:gd name="T105" fmla="*/ 42 h 115"/>
                  <a:gd name="T106" fmla="*/ 69 w 135"/>
                  <a:gd name="T107" fmla="*/ 40 h 115"/>
                  <a:gd name="T108" fmla="*/ 76 w 135"/>
                  <a:gd name="T109" fmla="*/ 35 h 115"/>
                  <a:gd name="T110" fmla="*/ 81 w 135"/>
                  <a:gd name="T111" fmla="*/ 23 h 115"/>
                  <a:gd name="T112" fmla="*/ 90 w 135"/>
                  <a:gd name="T113" fmla="*/ 7 h 115"/>
                  <a:gd name="T114" fmla="*/ 97 w 135"/>
                  <a:gd name="T115" fmla="*/ 0 h 115"/>
                  <a:gd name="T116" fmla="*/ 114 w 135"/>
                  <a:gd name="T117" fmla="*/ 2 h 1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5"/>
                  <a:gd name="T178" fmla="*/ 0 h 115"/>
                  <a:gd name="T179" fmla="*/ 135 w 135"/>
                  <a:gd name="T180" fmla="*/ 115 h 11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5" h="115">
                    <a:moveTo>
                      <a:pt x="116" y="2"/>
                    </a:moveTo>
                    <a:lnTo>
                      <a:pt x="116" y="4"/>
                    </a:lnTo>
                    <a:lnTo>
                      <a:pt x="114" y="4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8" y="9"/>
                    </a:lnTo>
                    <a:lnTo>
                      <a:pt x="116" y="11"/>
                    </a:lnTo>
                    <a:lnTo>
                      <a:pt x="116" y="9"/>
                    </a:lnTo>
                    <a:lnTo>
                      <a:pt x="116" y="11"/>
                    </a:lnTo>
                    <a:lnTo>
                      <a:pt x="111" y="11"/>
                    </a:lnTo>
                    <a:lnTo>
                      <a:pt x="114" y="14"/>
                    </a:lnTo>
                    <a:lnTo>
                      <a:pt x="114" y="16"/>
                    </a:lnTo>
                    <a:lnTo>
                      <a:pt x="114" y="18"/>
                    </a:lnTo>
                    <a:lnTo>
                      <a:pt x="116" y="18"/>
                    </a:lnTo>
                    <a:lnTo>
                      <a:pt x="116" y="21"/>
                    </a:lnTo>
                    <a:lnTo>
                      <a:pt x="121" y="28"/>
                    </a:lnTo>
                    <a:lnTo>
                      <a:pt x="121" y="30"/>
                    </a:lnTo>
                    <a:lnTo>
                      <a:pt x="121" y="33"/>
                    </a:lnTo>
                    <a:lnTo>
                      <a:pt x="133" y="44"/>
                    </a:lnTo>
                    <a:lnTo>
                      <a:pt x="135" y="47"/>
                    </a:lnTo>
                    <a:lnTo>
                      <a:pt x="133" y="47"/>
                    </a:lnTo>
                    <a:lnTo>
                      <a:pt x="128" y="47"/>
                    </a:lnTo>
                    <a:lnTo>
                      <a:pt x="123" y="47"/>
                    </a:lnTo>
                    <a:lnTo>
                      <a:pt x="121" y="44"/>
                    </a:lnTo>
                    <a:lnTo>
                      <a:pt x="121" y="47"/>
                    </a:lnTo>
                    <a:lnTo>
                      <a:pt x="121" y="49"/>
                    </a:lnTo>
                    <a:lnTo>
                      <a:pt x="118" y="49"/>
                    </a:lnTo>
                    <a:lnTo>
                      <a:pt x="116" y="52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6" y="59"/>
                    </a:lnTo>
                    <a:lnTo>
                      <a:pt x="114" y="61"/>
                    </a:lnTo>
                    <a:lnTo>
                      <a:pt x="114" y="66"/>
                    </a:lnTo>
                    <a:lnTo>
                      <a:pt x="114" y="68"/>
                    </a:lnTo>
                    <a:lnTo>
                      <a:pt x="109" y="75"/>
                    </a:lnTo>
                    <a:lnTo>
                      <a:pt x="107" y="78"/>
                    </a:lnTo>
                    <a:lnTo>
                      <a:pt x="107" y="75"/>
                    </a:lnTo>
                    <a:lnTo>
                      <a:pt x="104" y="78"/>
                    </a:lnTo>
                    <a:lnTo>
                      <a:pt x="100" y="82"/>
                    </a:lnTo>
                    <a:lnTo>
                      <a:pt x="100" y="85"/>
                    </a:lnTo>
                    <a:lnTo>
                      <a:pt x="100" y="87"/>
                    </a:lnTo>
                    <a:lnTo>
                      <a:pt x="104" y="89"/>
                    </a:lnTo>
                    <a:lnTo>
                      <a:pt x="102" y="94"/>
                    </a:lnTo>
                    <a:lnTo>
                      <a:pt x="100" y="92"/>
                    </a:lnTo>
                    <a:lnTo>
                      <a:pt x="100" y="94"/>
                    </a:lnTo>
                    <a:lnTo>
                      <a:pt x="100" y="96"/>
                    </a:lnTo>
                    <a:lnTo>
                      <a:pt x="100" y="99"/>
                    </a:lnTo>
                    <a:lnTo>
                      <a:pt x="97" y="99"/>
                    </a:lnTo>
                    <a:lnTo>
                      <a:pt x="97" y="101"/>
                    </a:lnTo>
                    <a:lnTo>
                      <a:pt x="95" y="104"/>
                    </a:lnTo>
                    <a:lnTo>
                      <a:pt x="95" y="106"/>
                    </a:lnTo>
                    <a:lnTo>
                      <a:pt x="92" y="108"/>
                    </a:lnTo>
                    <a:lnTo>
                      <a:pt x="90" y="108"/>
                    </a:lnTo>
                    <a:lnTo>
                      <a:pt x="88" y="111"/>
                    </a:lnTo>
                    <a:lnTo>
                      <a:pt x="78" y="115"/>
                    </a:lnTo>
                    <a:lnTo>
                      <a:pt x="76" y="108"/>
                    </a:lnTo>
                    <a:lnTo>
                      <a:pt x="76" y="106"/>
                    </a:lnTo>
                    <a:lnTo>
                      <a:pt x="74" y="106"/>
                    </a:lnTo>
                    <a:lnTo>
                      <a:pt x="71" y="104"/>
                    </a:lnTo>
                    <a:lnTo>
                      <a:pt x="69" y="104"/>
                    </a:lnTo>
                    <a:lnTo>
                      <a:pt x="66" y="106"/>
                    </a:lnTo>
                    <a:lnTo>
                      <a:pt x="64" y="106"/>
                    </a:lnTo>
                    <a:lnTo>
                      <a:pt x="64" y="104"/>
                    </a:lnTo>
                    <a:lnTo>
                      <a:pt x="64" y="101"/>
                    </a:lnTo>
                    <a:lnTo>
                      <a:pt x="59" y="101"/>
                    </a:lnTo>
                    <a:lnTo>
                      <a:pt x="57" y="101"/>
                    </a:lnTo>
                    <a:lnTo>
                      <a:pt x="55" y="99"/>
                    </a:lnTo>
                    <a:lnTo>
                      <a:pt x="55" y="101"/>
                    </a:lnTo>
                    <a:lnTo>
                      <a:pt x="52" y="104"/>
                    </a:lnTo>
                    <a:lnTo>
                      <a:pt x="50" y="104"/>
                    </a:lnTo>
                    <a:lnTo>
                      <a:pt x="48" y="104"/>
                    </a:lnTo>
                    <a:lnTo>
                      <a:pt x="45" y="104"/>
                    </a:lnTo>
                    <a:lnTo>
                      <a:pt x="43" y="106"/>
                    </a:lnTo>
                    <a:lnTo>
                      <a:pt x="40" y="106"/>
                    </a:lnTo>
                    <a:lnTo>
                      <a:pt x="38" y="101"/>
                    </a:lnTo>
                    <a:lnTo>
                      <a:pt x="38" y="96"/>
                    </a:lnTo>
                    <a:lnTo>
                      <a:pt x="36" y="99"/>
                    </a:lnTo>
                    <a:lnTo>
                      <a:pt x="33" y="99"/>
                    </a:lnTo>
                    <a:lnTo>
                      <a:pt x="31" y="99"/>
                    </a:lnTo>
                    <a:lnTo>
                      <a:pt x="29" y="99"/>
                    </a:lnTo>
                    <a:lnTo>
                      <a:pt x="26" y="99"/>
                    </a:lnTo>
                    <a:lnTo>
                      <a:pt x="24" y="99"/>
                    </a:lnTo>
                    <a:lnTo>
                      <a:pt x="22" y="99"/>
                    </a:lnTo>
                    <a:lnTo>
                      <a:pt x="19" y="99"/>
                    </a:lnTo>
                    <a:lnTo>
                      <a:pt x="17" y="94"/>
                    </a:lnTo>
                    <a:lnTo>
                      <a:pt x="17" y="92"/>
                    </a:lnTo>
                    <a:lnTo>
                      <a:pt x="15" y="87"/>
                    </a:lnTo>
                    <a:lnTo>
                      <a:pt x="15" y="85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5" y="78"/>
                    </a:lnTo>
                    <a:lnTo>
                      <a:pt x="15" y="75"/>
                    </a:lnTo>
                    <a:lnTo>
                      <a:pt x="12" y="70"/>
                    </a:lnTo>
                    <a:lnTo>
                      <a:pt x="10" y="70"/>
                    </a:lnTo>
                    <a:lnTo>
                      <a:pt x="10" y="68"/>
                    </a:lnTo>
                    <a:lnTo>
                      <a:pt x="7" y="68"/>
                    </a:lnTo>
                    <a:lnTo>
                      <a:pt x="5" y="66"/>
                    </a:lnTo>
                    <a:lnTo>
                      <a:pt x="3" y="66"/>
                    </a:lnTo>
                    <a:lnTo>
                      <a:pt x="3" y="63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3" y="40"/>
                    </a:lnTo>
                    <a:lnTo>
                      <a:pt x="3" y="37"/>
                    </a:lnTo>
                    <a:lnTo>
                      <a:pt x="5" y="35"/>
                    </a:lnTo>
                    <a:lnTo>
                      <a:pt x="7" y="33"/>
                    </a:lnTo>
                    <a:lnTo>
                      <a:pt x="15" y="42"/>
                    </a:lnTo>
                    <a:lnTo>
                      <a:pt x="19" y="44"/>
                    </a:lnTo>
                    <a:lnTo>
                      <a:pt x="22" y="47"/>
                    </a:lnTo>
                    <a:lnTo>
                      <a:pt x="24" y="44"/>
                    </a:lnTo>
                    <a:lnTo>
                      <a:pt x="26" y="44"/>
                    </a:lnTo>
                    <a:lnTo>
                      <a:pt x="29" y="47"/>
                    </a:lnTo>
                    <a:lnTo>
                      <a:pt x="31" y="47"/>
                    </a:lnTo>
                    <a:lnTo>
                      <a:pt x="33" y="47"/>
                    </a:lnTo>
                    <a:lnTo>
                      <a:pt x="36" y="47"/>
                    </a:lnTo>
                    <a:lnTo>
                      <a:pt x="38" y="44"/>
                    </a:lnTo>
                    <a:lnTo>
                      <a:pt x="43" y="40"/>
                    </a:lnTo>
                    <a:lnTo>
                      <a:pt x="43" y="37"/>
                    </a:lnTo>
                    <a:lnTo>
                      <a:pt x="45" y="37"/>
                    </a:lnTo>
                    <a:lnTo>
                      <a:pt x="52" y="37"/>
                    </a:lnTo>
                    <a:lnTo>
                      <a:pt x="52" y="40"/>
                    </a:lnTo>
                    <a:lnTo>
                      <a:pt x="55" y="42"/>
                    </a:lnTo>
                    <a:lnTo>
                      <a:pt x="59" y="42"/>
                    </a:lnTo>
                    <a:lnTo>
                      <a:pt x="62" y="42"/>
                    </a:lnTo>
                    <a:lnTo>
                      <a:pt x="64" y="42"/>
                    </a:lnTo>
                    <a:lnTo>
                      <a:pt x="66" y="40"/>
                    </a:lnTo>
                    <a:lnTo>
                      <a:pt x="69" y="40"/>
                    </a:lnTo>
                    <a:lnTo>
                      <a:pt x="74" y="40"/>
                    </a:lnTo>
                    <a:lnTo>
                      <a:pt x="74" y="37"/>
                    </a:lnTo>
                    <a:lnTo>
                      <a:pt x="76" y="35"/>
                    </a:lnTo>
                    <a:lnTo>
                      <a:pt x="78" y="33"/>
                    </a:lnTo>
                    <a:lnTo>
                      <a:pt x="78" y="28"/>
                    </a:lnTo>
                    <a:lnTo>
                      <a:pt x="81" y="23"/>
                    </a:lnTo>
                    <a:lnTo>
                      <a:pt x="88" y="14"/>
                    </a:lnTo>
                    <a:lnTo>
                      <a:pt x="88" y="11"/>
                    </a:lnTo>
                    <a:lnTo>
                      <a:pt x="90" y="7"/>
                    </a:lnTo>
                    <a:lnTo>
                      <a:pt x="90" y="2"/>
                    </a:lnTo>
                    <a:lnTo>
                      <a:pt x="92" y="0"/>
                    </a:lnTo>
                    <a:lnTo>
                      <a:pt x="97" y="0"/>
                    </a:lnTo>
                    <a:lnTo>
                      <a:pt x="109" y="0"/>
                    </a:lnTo>
                    <a:lnTo>
                      <a:pt x="111" y="2"/>
                    </a:lnTo>
                    <a:lnTo>
                      <a:pt x="114" y="2"/>
                    </a:lnTo>
                    <a:lnTo>
                      <a:pt x="116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82" name="Freeform 216"/>
              <p:cNvSpPr>
                <a:spLocks/>
              </p:cNvSpPr>
              <p:nvPr/>
            </p:nvSpPr>
            <p:spPr bwMode="auto">
              <a:xfrm>
                <a:off x="4629" y="2197"/>
                <a:ext cx="140" cy="118"/>
              </a:xfrm>
              <a:custGeom>
                <a:avLst/>
                <a:gdLst>
                  <a:gd name="T0" fmla="*/ 135 w 140"/>
                  <a:gd name="T1" fmla="*/ 116 h 118"/>
                  <a:gd name="T2" fmla="*/ 123 w 140"/>
                  <a:gd name="T3" fmla="*/ 107 h 118"/>
                  <a:gd name="T4" fmla="*/ 116 w 140"/>
                  <a:gd name="T5" fmla="*/ 104 h 118"/>
                  <a:gd name="T6" fmla="*/ 109 w 140"/>
                  <a:gd name="T7" fmla="*/ 107 h 118"/>
                  <a:gd name="T8" fmla="*/ 104 w 140"/>
                  <a:gd name="T9" fmla="*/ 107 h 118"/>
                  <a:gd name="T10" fmla="*/ 92 w 140"/>
                  <a:gd name="T11" fmla="*/ 107 h 118"/>
                  <a:gd name="T12" fmla="*/ 104 w 140"/>
                  <a:gd name="T13" fmla="*/ 95 h 118"/>
                  <a:gd name="T14" fmla="*/ 109 w 140"/>
                  <a:gd name="T15" fmla="*/ 95 h 118"/>
                  <a:gd name="T16" fmla="*/ 107 w 140"/>
                  <a:gd name="T17" fmla="*/ 90 h 118"/>
                  <a:gd name="T18" fmla="*/ 104 w 140"/>
                  <a:gd name="T19" fmla="*/ 83 h 118"/>
                  <a:gd name="T20" fmla="*/ 99 w 140"/>
                  <a:gd name="T21" fmla="*/ 74 h 118"/>
                  <a:gd name="T22" fmla="*/ 92 w 140"/>
                  <a:gd name="T23" fmla="*/ 67 h 118"/>
                  <a:gd name="T24" fmla="*/ 85 w 140"/>
                  <a:gd name="T25" fmla="*/ 62 h 118"/>
                  <a:gd name="T26" fmla="*/ 71 w 140"/>
                  <a:gd name="T27" fmla="*/ 59 h 118"/>
                  <a:gd name="T28" fmla="*/ 57 w 140"/>
                  <a:gd name="T29" fmla="*/ 55 h 118"/>
                  <a:gd name="T30" fmla="*/ 52 w 140"/>
                  <a:gd name="T31" fmla="*/ 52 h 118"/>
                  <a:gd name="T32" fmla="*/ 48 w 140"/>
                  <a:gd name="T33" fmla="*/ 50 h 118"/>
                  <a:gd name="T34" fmla="*/ 43 w 140"/>
                  <a:gd name="T35" fmla="*/ 45 h 118"/>
                  <a:gd name="T36" fmla="*/ 40 w 140"/>
                  <a:gd name="T37" fmla="*/ 38 h 118"/>
                  <a:gd name="T38" fmla="*/ 38 w 140"/>
                  <a:gd name="T39" fmla="*/ 43 h 118"/>
                  <a:gd name="T40" fmla="*/ 33 w 140"/>
                  <a:gd name="T41" fmla="*/ 50 h 118"/>
                  <a:gd name="T42" fmla="*/ 26 w 140"/>
                  <a:gd name="T43" fmla="*/ 48 h 118"/>
                  <a:gd name="T44" fmla="*/ 24 w 140"/>
                  <a:gd name="T45" fmla="*/ 41 h 118"/>
                  <a:gd name="T46" fmla="*/ 14 w 140"/>
                  <a:gd name="T47" fmla="*/ 36 h 118"/>
                  <a:gd name="T48" fmla="*/ 24 w 140"/>
                  <a:gd name="T49" fmla="*/ 33 h 118"/>
                  <a:gd name="T50" fmla="*/ 38 w 140"/>
                  <a:gd name="T51" fmla="*/ 31 h 118"/>
                  <a:gd name="T52" fmla="*/ 40 w 140"/>
                  <a:gd name="T53" fmla="*/ 24 h 118"/>
                  <a:gd name="T54" fmla="*/ 24 w 140"/>
                  <a:gd name="T55" fmla="*/ 26 h 118"/>
                  <a:gd name="T56" fmla="*/ 14 w 140"/>
                  <a:gd name="T57" fmla="*/ 22 h 118"/>
                  <a:gd name="T58" fmla="*/ 7 w 140"/>
                  <a:gd name="T59" fmla="*/ 17 h 118"/>
                  <a:gd name="T60" fmla="*/ 3 w 140"/>
                  <a:gd name="T61" fmla="*/ 15 h 118"/>
                  <a:gd name="T62" fmla="*/ 7 w 140"/>
                  <a:gd name="T63" fmla="*/ 7 h 118"/>
                  <a:gd name="T64" fmla="*/ 22 w 140"/>
                  <a:gd name="T65" fmla="*/ 0 h 118"/>
                  <a:gd name="T66" fmla="*/ 31 w 140"/>
                  <a:gd name="T67" fmla="*/ 5 h 118"/>
                  <a:gd name="T68" fmla="*/ 45 w 140"/>
                  <a:gd name="T69" fmla="*/ 12 h 118"/>
                  <a:gd name="T70" fmla="*/ 45 w 140"/>
                  <a:gd name="T71" fmla="*/ 29 h 118"/>
                  <a:gd name="T72" fmla="*/ 52 w 140"/>
                  <a:gd name="T73" fmla="*/ 31 h 118"/>
                  <a:gd name="T74" fmla="*/ 59 w 140"/>
                  <a:gd name="T75" fmla="*/ 41 h 118"/>
                  <a:gd name="T76" fmla="*/ 66 w 140"/>
                  <a:gd name="T77" fmla="*/ 38 h 118"/>
                  <a:gd name="T78" fmla="*/ 76 w 140"/>
                  <a:gd name="T79" fmla="*/ 26 h 118"/>
                  <a:gd name="T80" fmla="*/ 85 w 140"/>
                  <a:gd name="T81" fmla="*/ 24 h 118"/>
                  <a:gd name="T82" fmla="*/ 95 w 140"/>
                  <a:gd name="T83" fmla="*/ 15 h 118"/>
                  <a:gd name="T84" fmla="*/ 104 w 140"/>
                  <a:gd name="T85" fmla="*/ 19 h 118"/>
                  <a:gd name="T86" fmla="*/ 116 w 140"/>
                  <a:gd name="T87" fmla="*/ 26 h 118"/>
                  <a:gd name="T88" fmla="*/ 125 w 140"/>
                  <a:gd name="T89" fmla="*/ 26 h 118"/>
                  <a:gd name="T90" fmla="*/ 133 w 140"/>
                  <a:gd name="T91" fmla="*/ 29 h 118"/>
                  <a:gd name="T92" fmla="*/ 133 w 140"/>
                  <a:gd name="T93" fmla="*/ 31 h 118"/>
                  <a:gd name="T94" fmla="*/ 137 w 140"/>
                  <a:gd name="T95" fmla="*/ 33 h 118"/>
                  <a:gd name="T96" fmla="*/ 137 w 140"/>
                  <a:gd name="T97" fmla="*/ 88 h 118"/>
                  <a:gd name="T98" fmla="*/ 140 w 140"/>
                  <a:gd name="T99" fmla="*/ 118 h 1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0"/>
                  <a:gd name="T151" fmla="*/ 0 h 118"/>
                  <a:gd name="T152" fmla="*/ 140 w 140"/>
                  <a:gd name="T153" fmla="*/ 118 h 11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0" h="118">
                    <a:moveTo>
                      <a:pt x="140" y="118"/>
                    </a:moveTo>
                    <a:lnTo>
                      <a:pt x="140" y="118"/>
                    </a:lnTo>
                    <a:lnTo>
                      <a:pt x="137" y="116"/>
                    </a:lnTo>
                    <a:lnTo>
                      <a:pt x="135" y="116"/>
                    </a:lnTo>
                    <a:lnTo>
                      <a:pt x="130" y="111"/>
                    </a:lnTo>
                    <a:lnTo>
                      <a:pt x="128" y="109"/>
                    </a:lnTo>
                    <a:lnTo>
                      <a:pt x="125" y="107"/>
                    </a:lnTo>
                    <a:lnTo>
                      <a:pt x="123" y="107"/>
                    </a:lnTo>
                    <a:lnTo>
                      <a:pt x="123" y="104"/>
                    </a:lnTo>
                    <a:lnTo>
                      <a:pt x="118" y="104"/>
                    </a:lnTo>
                    <a:lnTo>
                      <a:pt x="116" y="104"/>
                    </a:lnTo>
                    <a:lnTo>
                      <a:pt x="111" y="104"/>
                    </a:lnTo>
                    <a:lnTo>
                      <a:pt x="111" y="107"/>
                    </a:lnTo>
                    <a:lnTo>
                      <a:pt x="109" y="104"/>
                    </a:lnTo>
                    <a:lnTo>
                      <a:pt x="109" y="107"/>
                    </a:lnTo>
                    <a:lnTo>
                      <a:pt x="107" y="109"/>
                    </a:lnTo>
                    <a:lnTo>
                      <a:pt x="104" y="107"/>
                    </a:lnTo>
                    <a:lnTo>
                      <a:pt x="99" y="109"/>
                    </a:lnTo>
                    <a:lnTo>
                      <a:pt x="95" y="109"/>
                    </a:lnTo>
                    <a:lnTo>
                      <a:pt x="92" y="109"/>
                    </a:lnTo>
                    <a:lnTo>
                      <a:pt x="92" y="107"/>
                    </a:lnTo>
                    <a:lnTo>
                      <a:pt x="95" y="104"/>
                    </a:lnTo>
                    <a:lnTo>
                      <a:pt x="97" y="100"/>
                    </a:lnTo>
                    <a:lnTo>
                      <a:pt x="99" y="95"/>
                    </a:lnTo>
                    <a:lnTo>
                      <a:pt x="104" y="95"/>
                    </a:lnTo>
                    <a:lnTo>
                      <a:pt x="107" y="95"/>
                    </a:lnTo>
                    <a:lnTo>
                      <a:pt x="109" y="97"/>
                    </a:lnTo>
                    <a:lnTo>
                      <a:pt x="109" y="95"/>
                    </a:lnTo>
                    <a:lnTo>
                      <a:pt x="107" y="93"/>
                    </a:lnTo>
                    <a:lnTo>
                      <a:pt x="109" y="93"/>
                    </a:lnTo>
                    <a:lnTo>
                      <a:pt x="107" y="90"/>
                    </a:lnTo>
                    <a:lnTo>
                      <a:pt x="104" y="90"/>
                    </a:lnTo>
                    <a:lnTo>
                      <a:pt x="104" y="88"/>
                    </a:lnTo>
                    <a:lnTo>
                      <a:pt x="107" y="85"/>
                    </a:lnTo>
                    <a:lnTo>
                      <a:pt x="104" y="83"/>
                    </a:lnTo>
                    <a:lnTo>
                      <a:pt x="102" y="81"/>
                    </a:lnTo>
                    <a:lnTo>
                      <a:pt x="102" y="74"/>
                    </a:lnTo>
                    <a:lnTo>
                      <a:pt x="99" y="74"/>
                    </a:lnTo>
                    <a:lnTo>
                      <a:pt x="97" y="69"/>
                    </a:lnTo>
                    <a:lnTo>
                      <a:pt x="95" y="69"/>
                    </a:lnTo>
                    <a:lnTo>
                      <a:pt x="92" y="67"/>
                    </a:lnTo>
                    <a:lnTo>
                      <a:pt x="92" y="64"/>
                    </a:lnTo>
                    <a:lnTo>
                      <a:pt x="90" y="64"/>
                    </a:lnTo>
                    <a:lnTo>
                      <a:pt x="85" y="62"/>
                    </a:lnTo>
                    <a:lnTo>
                      <a:pt x="83" y="62"/>
                    </a:lnTo>
                    <a:lnTo>
                      <a:pt x="78" y="59"/>
                    </a:lnTo>
                    <a:lnTo>
                      <a:pt x="73" y="59"/>
                    </a:lnTo>
                    <a:lnTo>
                      <a:pt x="71" y="59"/>
                    </a:lnTo>
                    <a:lnTo>
                      <a:pt x="66" y="57"/>
                    </a:lnTo>
                    <a:lnTo>
                      <a:pt x="64" y="57"/>
                    </a:lnTo>
                    <a:lnTo>
                      <a:pt x="59" y="57"/>
                    </a:lnTo>
                    <a:lnTo>
                      <a:pt x="57" y="55"/>
                    </a:lnTo>
                    <a:lnTo>
                      <a:pt x="55" y="52"/>
                    </a:lnTo>
                    <a:lnTo>
                      <a:pt x="52" y="52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8" y="50"/>
                    </a:lnTo>
                    <a:lnTo>
                      <a:pt x="45" y="50"/>
                    </a:lnTo>
                    <a:lnTo>
                      <a:pt x="43" y="48"/>
                    </a:lnTo>
                    <a:lnTo>
                      <a:pt x="43" y="45"/>
                    </a:lnTo>
                    <a:lnTo>
                      <a:pt x="40" y="45"/>
                    </a:lnTo>
                    <a:lnTo>
                      <a:pt x="40" y="43"/>
                    </a:lnTo>
                    <a:lnTo>
                      <a:pt x="40" y="41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38" y="41"/>
                    </a:lnTo>
                    <a:lnTo>
                      <a:pt x="38" y="43"/>
                    </a:lnTo>
                    <a:lnTo>
                      <a:pt x="36" y="45"/>
                    </a:lnTo>
                    <a:lnTo>
                      <a:pt x="36" y="48"/>
                    </a:lnTo>
                    <a:lnTo>
                      <a:pt x="36" y="50"/>
                    </a:lnTo>
                    <a:lnTo>
                      <a:pt x="33" y="50"/>
                    </a:lnTo>
                    <a:lnTo>
                      <a:pt x="29" y="52"/>
                    </a:lnTo>
                    <a:lnTo>
                      <a:pt x="29" y="50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6" y="45"/>
                    </a:lnTo>
                    <a:lnTo>
                      <a:pt x="26" y="43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24" y="38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4" y="36"/>
                    </a:lnTo>
                    <a:lnTo>
                      <a:pt x="14" y="33"/>
                    </a:lnTo>
                    <a:lnTo>
                      <a:pt x="17" y="31"/>
                    </a:lnTo>
                    <a:lnTo>
                      <a:pt x="22" y="31"/>
                    </a:lnTo>
                    <a:lnTo>
                      <a:pt x="24" y="33"/>
                    </a:lnTo>
                    <a:lnTo>
                      <a:pt x="29" y="31"/>
                    </a:lnTo>
                    <a:lnTo>
                      <a:pt x="31" y="29"/>
                    </a:lnTo>
                    <a:lnTo>
                      <a:pt x="33" y="31"/>
                    </a:lnTo>
                    <a:lnTo>
                      <a:pt x="38" y="31"/>
                    </a:lnTo>
                    <a:lnTo>
                      <a:pt x="40" y="29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38" y="24"/>
                    </a:lnTo>
                    <a:lnTo>
                      <a:pt x="33" y="26"/>
                    </a:lnTo>
                    <a:lnTo>
                      <a:pt x="29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19" y="26"/>
                    </a:lnTo>
                    <a:lnTo>
                      <a:pt x="17" y="24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3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3" y="7"/>
                    </a:lnTo>
                    <a:lnTo>
                      <a:pt x="43" y="7"/>
                    </a:lnTo>
                    <a:lnTo>
                      <a:pt x="43" y="10"/>
                    </a:lnTo>
                    <a:lnTo>
                      <a:pt x="45" y="12"/>
                    </a:lnTo>
                    <a:lnTo>
                      <a:pt x="45" y="17"/>
                    </a:lnTo>
                    <a:lnTo>
                      <a:pt x="43" y="19"/>
                    </a:lnTo>
                    <a:lnTo>
                      <a:pt x="43" y="24"/>
                    </a:lnTo>
                    <a:lnTo>
                      <a:pt x="45" y="29"/>
                    </a:lnTo>
                    <a:lnTo>
                      <a:pt x="48" y="33"/>
                    </a:lnTo>
                    <a:lnTo>
                      <a:pt x="48" y="31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2" y="36"/>
                    </a:lnTo>
                    <a:lnTo>
                      <a:pt x="55" y="38"/>
                    </a:lnTo>
                    <a:lnTo>
                      <a:pt x="59" y="41"/>
                    </a:lnTo>
                    <a:lnTo>
                      <a:pt x="64" y="41"/>
                    </a:lnTo>
                    <a:lnTo>
                      <a:pt x="64" y="38"/>
                    </a:lnTo>
                    <a:lnTo>
                      <a:pt x="66" y="38"/>
                    </a:lnTo>
                    <a:lnTo>
                      <a:pt x="69" y="36"/>
                    </a:lnTo>
                    <a:lnTo>
                      <a:pt x="69" y="33"/>
                    </a:lnTo>
                    <a:lnTo>
                      <a:pt x="73" y="31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3" y="24"/>
                    </a:lnTo>
                    <a:lnTo>
                      <a:pt x="85" y="24"/>
                    </a:lnTo>
                    <a:lnTo>
                      <a:pt x="85" y="22"/>
                    </a:lnTo>
                    <a:lnTo>
                      <a:pt x="85" y="19"/>
                    </a:lnTo>
                    <a:lnTo>
                      <a:pt x="90" y="17"/>
                    </a:lnTo>
                    <a:lnTo>
                      <a:pt x="95" y="15"/>
                    </a:lnTo>
                    <a:lnTo>
                      <a:pt x="97" y="17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7" y="19"/>
                    </a:lnTo>
                    <a:lnTo>
                      <a:pt x="107" y="22"/>
                    </a:lnTo>
                    <a:lnTo>
                      <a:pt x="111" y="24"/>
                    </a:lnTo>
                    <a:lnTo>
                      <a:pt x="116" y="26"/>
                    </a:lnTo>
                    <a:lnTo>
                      <a:pt x="118" y="26"/>
                    </a:lnTo>
                    <a:lnTo>
                      <a:pt x="121" y="26"/>
                    </a:lnTo>
                    <a:lnTo>
                      <a:pt x="123" y="26"/>
                    </a:lnTo>
                    <a:lnTo>
                      <a:pt x="125" y="26"/>
                    </a:lnTo>
                    <a:lnTo>
                      <a:pt x="128" y="26"/>
                    </a:lnTo>
                    <a:lnTo>
                      <a:pt x="133" y="29"/>
                    </a:lnTo>
                    <a:lnTo>
                      <a:pt x="133" y="31"/>
                    </a:lnTo>
                    <a:lnTo>
                      <a:pt x="135" y="31"/>
                    </a:lnTo>
                    <a:lnTo>
                      <a:pt x="137" y="31"/>
                    </a:lnTo>
                    <a:lnTo>
                      <a:pt x="137" y="33"/>
                    </a:lnTo>
                    <a:lnTo>
                      <a:pt x="137" y="64"/>
                    </a:lnTo>
                    <a:lnTo>
                      <a:pt x="137" y="81"/>
                    </a:lnTo>
                    <a:lnTo>
                      <a:pt x="137" y="85"/>
                    </a:lnTo>
                    <a:lnTo>
                      <a:pt x="137" y="88"/>
                    </a:lnTo>
                    <a:lnTo>
                      <a:pt x="137" y="90"/>
                    </a:lnTo>
                    <a:lnTo>
                      <a:pt x="140" y="102"/>
                    </a:lnTo>
                    <a:lnTo>
                      <a:pt x="140" y="116"/>
                    </a:lnTo>
                    <a:lnTo>
                      <a:pt x="140" y="11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83" name="Freeform 217"/>
              <p:cNvSpPr>
                <a:spLocks/>
              </p:cNvSpPr>
              <p:nvPr/>
            </p:nvSpPr>
            <p:spPr bwMode="auto">
              <a:xfrm>
                <a:off x="4629" y="2197"/>
                <a:ext cx="140" cy="118"/>
              </a:xfrm>
              <a:custGeom>
                <a:avLst/>
                <a:gdLst>
                  <a:gd name="T0" fmla="*/ 135 w 140"/>
                  <a:gd name="T1" fmla="*/ 116 h 118"/>
                  <a:gd name="T2" fmla="*/ 123 w 140"/>
                  <a:gd name="T3" fmla="*/ 107 h 118"/>
                  <a:gd name="T4" fmla="*/ 116 w 140"/>
                  <a:gd name="T5" fmla="*/ 104 h 118"/>
                  <a:gd name="T6" fmla="*/ 109 w 140"/>
                  <a:gd name="T7" fmla="*/ 107 h 118"/>
                  <a:gd name="T8" fmla="*/ 104 w 140"/>
                  <a:gd name="T9" fmla="*/ 107 h 118"/>
                  <a:gd name="T10" fmla="*/ 92 w 140"/>
                  <a:gd name="T11" fmla="*/ 107 h 118"/>
                  <a:gd name="T12" fmla="*/ 104 w 140"/>
                  <a:gd name="T13" fmla="*/ 95 h 118"/>
                  <a:gd name="T14" fmla="*/ 109 w 140"/>
                  <a:gd name="T15" fmla="*/ 95 h 118"/>
                  <a:gd name="T16" fmla="*/ 107 w 140"/>
                  <a:gd name="T17" fmla="*/ 90 h 118"/>
                  <a:gd name="T18" fmla="*/ 104 w 140"/>
                  <a:gd name="T19" fmla="*/ 83 h 118"/>
                  <a:gd name="T20" fmla="*/ 99 w 140"/>
                  <a:gd name="T21" fmla="*/ 74 h 118"/>
                  <a:gd name="T22" fmla="*/ 92 w 140"/>
                  <a:gd name="T23" fmla="*/ 67 h 118"/>
                  <a:gd name="T24" fmla="*/ 85 w 140"/>
                  <a:gd name="T25" fmla="*/ 62 h 118"/>
                  <a:gd name="T26" fmla="*/ 71 w 140"/>
                  <a:gd name="T27" fmla="*/ 59 h 118"/>
                  <a:gd name="T28" fmla="*/ 57 w 140"/>
                  <a:gd name="T29" fmla="*/ 55 h 118"/>
                  <a:gd name="T30" fmla="*/ 52 w 140"/>
                  <a:gd name="T31" fmla="*/ 52 h 118"/>
                  <a:gd name="T32" fmla="*/ 48 w 140"/>
                  <a:gd name="T33" fmla="*/ 50 h 118"/>
                  <a:gd name="T34" fmla="*/ 43 w 140"/>
                  <a:gd name="T35" fmla="*/ 45 h 118"/>
                  <a:gd name="T36" fmla="*/ 40 w 140"/>
                  <a:gd name="T37" fmla="*/ 38 h 118"/>
                  <a:gd name="T38" fmla="*/ 38 w 140"/>
                  <a:gd name="T39" fmla="*/ 43 h 118"/>
                  <a:gd name="T40" fmla="*/ 33 w 140"/>
                  <a:gd name="T41" fmla="*/ 50 h 118"/>
                  <a:gd name="T42" fmla="*/ 26 w 140"/>
                  <a:gd name="T43" fmla="*/ 48 h 118"/>
                  <a:gd name="T44" fmla="*/ 24 w 140"/>
                  <a:gd name="T45" fmla="*/ 41 h 118"/>
                  <a:gd name="T46" fmla="*/ 14 w 140"/>
                  <a:gd name="T47" fmla="*/ 36 h 118"/>
                  <a:gd name="T48" fmla="*/ 24 w 140"/>
                  <a:gd name="T49" fmla="*/ 33 h 118"/>
                  <a:gd name="T50" fmla="*/ 38 w 140"/>
                  <a:gd name="T51" fmla="*/ 31 h 118"/>
                  <a:gd name="T52" fmla="*/ 40 w 140"/>
                  <a:gd name="T53" fmla="*/ 24 h 118"/>
                  <a:gd name="T54" fmla="*/ 24 w 140"/>
                  <a:gd name="T55" fmla="*/ 26 h 118"/>
                  <a:gd name="T56" fmla="*/ 14 w 140"/>
                  <a:gd name="T57" fmla="*/ 22 h 118"/>
                  <a:gd name="T58" fmla="*/ 7 w 140"/>
                  <a:gd name="T59" fmla="*/ 17 h 118"/>
                  <a:gd name="T60" fmla="*/ 3 w 140"/>
                  <a:gd name="T61" fmla="*/ 15 h 118"/>
                  <a:gd name="T62" fmla="*/ 7 w 140"/>
                  <a:gd name="T63" fmla="*/ 7 h 118"/>
                  <a:gd name="T64" fmla="*/ 22 w 140"/>
                  <a:gd name="T65" fmla="*/ 0 h 118"/>
                  <a:gd name="T66" fmla="*/ 31 w 140"/>
                  <a:gd name="T67" fmla="*/ 5 h 118"/>
                  <a:gd name="T68" fmla="*/ 45 w 140"/>
                  <a:gd name="T69" fmla="*/ 12 h 118"/>
                  <a:gd name="T70" fmla="*/ 45 w 140"/>
                  <a:gd name="T71" fmla="*/ 29 h 118"/>
                  <a:gd name="T72" fmla="*/ 52 w 140"/>
                  <a:gd name="T73" fmla="*/ 31 h 118"/>
                  <a:gd name="T74" fmla="*/ 59 w 140"/>
                  <a:gd name="T75" fmla="*/ 41 h 118"/>
                  <a:gd name="T76" fmla="*/ 66 w 140"/>
                  <a:gd name="T77" fmla="*/ 38 h 118"/>
                  <a:gd name="T78" fmla="*/ 76 w 140"/>
                  <a:gd name="T79" fmla="*/ 26 h 118"/>
                  <a:gd name="T80" fmla="*/ 85 w 140"/>
                  <a:gd name="T81" fmla="*/ 24 h 118"/>
                  <a:gd name="T82" fmla="*/ 95 w 140"/>
                  <a:gd name="T83" fmla="*/ 15 h 118"/>
                  <a:gd name="T84" fmla="*/ 104 w 140"/>
                  <a:gd name="T85" fmla="*/ 19 h 118"/>
                  <a:gd name="T86" fmla="*/ 116 w 140"/>
                  <a:gd name="T87" fmla="*/ 26 h 118"/>
                  <a:gd name="T88" fmla="*/ 125 w 140"/>
                  <a:gd name="T89" fmla="*/ 26 h 118"/>
                  <a:gd name="T90" fmla="*/ 133 w 140"/>
                  <a:gd name="T91" fmla="*/ 29 h 118"/>
                  <a:gd name="T92" fmla="*/ 133 w 140"/>
                  <a:gd name="T93" fmla="*/ 31 h 118"/>
                  <a:gd name="T94" fmla="*/ 137 w 140"/>
                  <a:gd name="T95" fmla="*/ 33 h 118"/>
                  <a:gd name="T96" fmla="*/ 137 w 140"/>
                  <a:gd name="T97" fmla="*/ 88 h 118"/>
                  <a:gd name="T98" fmla="*/ 140 w 140"/>
                  <a:gd name="T99" fmla="*/ 118 h 1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0"/>
                  <a:gd name="T151" fmla="*/ 0 h 118"/>
                  <a:gd name="T152" fmla="*/ 140 w 140"/>
                  <a:gd name="T153" fmla="*/ 118 h 11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0" h="118">
                    <a:moveTo>
                      <a:pt x="140" y="118"/>
                    </a:moveTo>
                    <a:lnTo>
                      <a:pt x="140" y="118"/>
                    </a:lnTo>
                    <a:lnTo>
                      <a:pt x="137" y="116"/>
                    </a:lnTo>
                    <a:lnTo>
                      <a:pt x="135" y="116"/>
                    </a:lnTo>
                    <a:lnTo>
                      <a:pt x="130" y="111"/>
                    </a:lnTo>
                    <a:lnTo>
                      <a:pt x="128" y="109"/>
                    </a:lnTo>
                    <a:lnTo>
                      <a:pt x="125" y="107"/>
                    </a:lnTo>
                    <a:lnTo>
                      <a:pt x="123" y="107"/>
                    </a:lnTo>
                    <a:lnTo>
                      <a:pt x="123" y="104"/>
                    </a:lnTo>
                    <a:lnTo>
                      <a:pt x="118" y="104"/>
                    </a:lnTo>
                    <a:lnTo>
                      <a:pt x="116" y="104"/>
                    </a:lnTo>
                    <a:lnTo>
                      <a:pt x="111" y="104"/>
                    </a:lnTo>
                    <a:lnTo>
                      <a:pt x="111" y="107"/>
                    </a:lnTo>
                    <a:lnTo>
                      <a:pt x="109" y="104"/>
                    </a:lnTo>
                    <a:lnTo>
                      <a:pt x="109" y="107"/>
                    </a:lnTo>
                    <a:lnTo>
                      <a:pt x="107" y="109"/>
                    </a:lnTo>
                    <a:lnTo>
                      <a:pt x="104" y="107"/>
                    </a:lnTo>
                    <a:lnTo>
                      <a:pt x="99" y="109"/>
                    </a:lnTo>
                    <a:lnTo>
                      <a:pt x="95" y="109"/>
                    </a:lnTo>
                    <a:lnTo>
                      <a:pt x="92" y="109"/>
                    </a:lnTo>
                    <a:lnTo>
                      <a:pt x="92" y="107"/>
                    </a:lnTo>
                    <a:lnTo>
                      <a:pt x="95" y="104"/>
                    </a:lnTo>
                    <a:lnTo>
                      <a:pt x="97" y="100"/>
                    </a:lnTo>
                    <a:lnTo>
                      <a:pt x="99" y="95"/>
                    </a:lnTo>
                    <a:lnTo>
                      <a:pt x="104" y="95"/>
                    </a:lnTo>
                    <a:lnTo>
                      <a:pt x="107" y="95"/>
                    </a:lnTo>
                    <a:lnTo>
                      <a:pt x="109" y="97"/>
                    </a:lnTo>
                    <a:lnTo>
                      <a:pt x="109" y="95"/>
                    </a:lnTo>
                    <a:lnTo>
                      <a:pt x="107" y="93"/>
                    </a:lnTo>
                    <a:lnTo>
                      <a:pt x="109" y="93"/>
                    </a:lnTo>
                    <a:lnTo>
                      <a:pt x="107" y="90"/>
                    </a:lnTo>
                    <a:lnTo>
                      <a:pt x="104" y="90"/>
                    </a:lnTo>
                    <a:lnTo>
                      <a:pt x="104" y="88"/>
                    </a:lnTo>
                    <a:lnTo>
                      <a:pt x="107" y="85"/>
                    </a:lnTo>
                    <a:lnTo>
                      <a:pt x="104" y="83"/>
                    </a:lnTo>
                    <a:lnTo>
                      <a:pt x="102" y="81"/>
                    </a:lnTo>
                    <a:lnTo>
                      <a:pt x="102" y="74"/>
                    </a:lnTo>
                    <a:lnTo>
                      <a:pt x="99" y="74"/>
                    </a:lnTo>
                    <a:lnTo>
                      <a:pt x="97" y="69"/>
                    </a:lnTo>
                    <a:lnTo>
                      <a:pt x="95" y="69"/>
                    </a:lnTo>
                    <a:lnTo>
                      <a:pt x="92" y="67"/>
                    </a:lnTo>
                    <a:lnTo>
                      <a:pt x="92" y="64"/>
                    </a:lnTo>
                    <a:lnTo>
                      <a:pt x="90" y="64"/>
                    </a:lnTo>
                    <a:lnTo>
                      <a:pt x="85" y="62"/>
                    </a:lnTo>
                    <a:lnTo>
                      <a:pt x="83" y="62"/>
                    </a:lnTo>
                    <a:lnTo>
                      <a:pt x="78" y="59"/>
                    </a:lnTo>
                    <a:lnTo>
                      <a:pt x="73" y="59"/>
                    </a:lnTo>
                    <a:lnTo>
                      <a:pt x="71" y="59"/>
                    </a:lnTo>
                    <a:lnTo>
                      <a:pt x="66" y="57"/>
                    </a:lnTo>
                    <a:lnTo>
                      <a:pt x="64" y="57"/>
                    </a:lnTo>
                    <a:lnTo>
                      <a:pt x="59" y="57"/>
                    </a:lnTo>
                    <a:lnTo>
                      <a:pt x="57" y="55"/>
                    </a:lnTo>
                    <a:lnTo>
                      <a:pt x="55" y="52"/>
                    </a:lnTo>
                    <a:lnTo>
                      <a:pt x="52" y="52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8" y="50"/>
                    </a:lnTo>
                    <a:lnTo>
                      <a:pt x="45" y="50"/>
                    </a:lnTo>
                    <a:lnTo>
                      <a:pt x="43" y="48"/>
                    </a:lnTo>
                    <a:lnTo>
                      <a:pt x="43" y="45"/>
                    </a:lnTo>
                    <a:lnTo>
                      <a:pt x="40" y="45"/>
                    </a:lnTo>
                    <a:lnTo>
                      <a:pt x="40" y="43"/>
                    </a:lnTo>
                    <a:lnTo>
                      <a:pt x="40" y="41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38" y="41"/>
                    </a:lnTo>
                    <a:lnTo>
                      <a:pt x="38" y="43"/>
                    </a:lnTo>
                    <a:lnTo>
                      <a:pt x="36" y="45"/>
                    </a:lnTo>
                    <a:lnTo>
                      <a:pt x="36" y="48"/>
                    </a:lnTo>
                    <a:lnTo>
                      <a:pt x="36" y="50"/>
                    </a:lnTo>
                    <a:lnTo>
                      <a:pt x="33" y="50"/>
                    </a:lnTo>
                    <a:lnTo>
                      <a:pt x="29" y="52"/>
                    </a:lnTo>
                    <a:lnTo>
                      <a:pt x="29" y="50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6" y="45"/>
                    </a:lnTo>
                    <a:lnTo>
                      <a:pt x="26" y="43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24" y="38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4" y="36"/>
                    </a:lnTo>
                    <a:lnTo>
                      <a:pt x="14" y="33"/>
                    </a:lnTo>
                    <a:lnTo>
                      <a:pt x="17" y="31"/>
                    </a:lnTo>
                    <a:lnTo>
                      <a:pt x="22" y="31"/>
                    </a:lnTo>
                    <a:lnTo>
                      <a:pt x="24" y="33"/>
                    </a:lnTo>
                    <a:lnTo>
                      <a:pt x="29" y="31"/>
                    </a:lnTo>
                    <a:lnTo>
                      <a:pt x="31" y="29"/>
                    </a:lnTo>
                    <a:lnTo>
                      <a:pt x="33" y="31"/>
                    </a:lnTo>
                    <a:lnTo>
                      <a:pt x="38" y="31"/>
                    </a:lnTo>
                    <a:lnTo>
                      <a:pt x="40" y="29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38" y="24"/>
                    </a:lnTo>
                    <a:lnTo>
                      <a:pt x="33" y="26"/>
                    </a:lnTo>
                    <a:lnTo>
                      <a:pt x="29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19" y="26"/>
                    </a:lnTo>
                    <a:lnTo>
                      <a:pt x="17" y="24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3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3" y="7"/>
                    </a:lnTo>
                    <a:lnTo>
                      <a:pt x="43" y="7"/>
                    </a:lnTo>
                    <a:lnTo>
                      <a:pt x="43" y="10"/>
                    </a:lnTo>
                    <a:lnTo>
                      <a:pt x="45" y="12"/>
                    </a:lnTo>
                    <a:lnTo>
                      <a:pt x="45" y="17"/>
                    </a:lnTo>
                    <a:lnTo>
                      <a:pt x="43" y="19"/>
                    </a:lnTo>
                    <a:lnTo>
                      <a:pt x="43" y="24"/>
                    </a:lnTo>
                    <a:lnTo>
                      <a:pt x="45" y="29"/>
                    </a:lnTo>
                    <a:lnTo>
                      <a:pt x="48" y="33"/>
                    </a:lnTo>
                    <a:lnTo>
                      <a:pt x="48" y="31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2" y="36"/>
                    </a:lnTo>
                    <a:lnTo>
                      <a:pt x="55" y="38"/>
                    </a:lnTo>
                    <a:lnTo>
                      <a:pt x="59" y="41"/>
                    </a:lnTo>
                    <a:lnTo>
                      <a:pt x="64" y="41"/>
                    </a:lnTo>
                    <a:lnTo>
                      <a:pt x="64" y="38"/>
                    </a:lnTo>
                    <a:lnTo>
                      <a:pt x="66" y="38"/>
                    </a:lnTo>
                    <a:lnTo>
                      <a:pt x="69" y="36"/>
                    </a:lnTo>
                    <a:lnTo>
                      <a:pt x="69" y="33"/>
                    </a:lnTo>
                    <a:lnTo>
                      <a:pt x="73" y="31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3" y="24"/>
                    </a:lnTo>
                    <a:lnTo>
                      <a:pt x="85" y="24"/>
                    </a:lnTo>
                    <a:lnTo>
                      <a:pt x="85" y="22"/>
                    </a:lnTo>
                    <a:lnTo>
                      <a:pt x="85" y="19"/>
                    </a:lnTo>
                    <a:lnTo>
                      <a:pt x="90" y="17"/>
                    </a:lnTo>
                    <a:lnTo>
                      <a:pt x="95" y="15"/>
                    </a:lnTo>
                    <a:lnTo>
                      <a:pt x="97" y="17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7" y="19"/>
                    </a:lnTo>
                    <a:lnTo>
                      <a:pt x="107" y="22"/>
                    </a:lnTo>
                    <a:lnTo>
                      <a:pt x="111" y="24"/>
                    </a:lnTo>
                    <a:lnTo>
                      <a:pt x="116" y="26"/>
                    </a:lnTo>
                    <a:lnTo>
                      <a:pt x="118" y="26"/>
                    </a:lnTo>
                    <a:lnTo>
                      <a:pt x="121" y="26"/>
                    </a:lnTo>
                    <a:lnTo>
                      <a:pt x="123" y="26"/>
                    </a:lnTo>
                    <a:lnTo>
                      <a:pt x="125" y="26"/>
                    </a:lnTo>
                    <a:lnTo>
                      <a:pt x="128" y="26"/>
                    </a:lnTo>
                    <a:lnTo>
                      <a:pt x="133" y="29"/>
                    </a:lnTo>
                    <a:lnTo>
                      <a:pt x="133" y="31"/>
                    </a:lnTo>
                    <a:lnTo>
                      <a:pt x="135" y="31"/>
                    </a:lnTo>
                    <a:lnTo>
                      <a:pt x="137" y="31"/>
                    </a:lnTo>
                    <a:lnTo>
                      <a:pt x="137" y="33"/>
                    </a:lnTo>
                    <a:lnTo>
                      <a:pt x="137" y="64"/>
                    </a:lnTo>
                    <a:lnTo>
                      <a:pt x="137" y="81"/>
                    </a:lnTo>
                    <a:lnTo>
                      <a:pt x="137" y="85"/>
                    </a:lnTo>
                    <a:lnTo>
                      <a:pt x="137" y="88"/>
                    </a:lnTo>
                    <a:lnTo>
                      <a:pt x="137" y="90"/>
                    </a:lnTo>
                    <a:lnTo>
                      <a:pt x="140" y="102"/>
                    </a:lnTo>
                    <a:lnTo>
                      <a:pt x="140" y="116"/>
                    </a:lnTo>
                    <a:lnTo>
                      <a:pt x="140" y="118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84" name="Freeform 218"/>
              <p:cNvSpPr>
                <a:spLocks/>
              </p:cNvSpPr>
              <p:nvPr/>
            </p:nvSpPr>
            <p:spPr bwMode="auto">
              <a:xfrm>
                <a:off x="3148" y="1548"/>
                <a:ext cx="128" cy="61"/>
              </a:xfrm>
              <a:custGeom>
                <a:avLst/>
                <a:gdLst>
                  <a:gd name="T0" fmla="*/ 109 w 128"/>
                  <a:gd name="T1" fmla="*/ 59 h 61"/>
                  <a:gd name="T2" fmla="*/ 97 w 128"/>
                  <a:gd name="T3" fmla="*/ 56 h 61"/>
                  <a:gd name="T4" fmla="*/ 92 w 128"/>
                  <a:gd name="T5" fmla="*/ 54 h 61"/>
                  <a:gd name="T6" fmla="*/ 80 w 128"/>
                  <a:gd name="T7" fmla="*/ 59 h 61"/>
                  <a:gd name="T8" fmla="*/ 71 w 128"/>
                  <a:gd name="T9" fmla="*/ 61 h 61"/>
                  <a:gd name="T10" fmla="*/ 50 w 128"/>
                  <a:gd name="T11" fmla="*/ 59 h 61"/>
                  <a:gd name="T12" fmla="*/ 38 w 128"/>
                  <a:gd name="T13" fmla="*/ 59 h 61"/>
                  <a:gd name="T14" fmla="*/ 38 w 128"/>
                  <a:gd name="T15" fmla="*/ 54 h 61"/>
                  <a:gd name="T16" fmla="*/ 33 w 128"/>
                  <a:gd name="T17" fmla="*/ 54 h 61"/>
                  <a:gd name="T18" fmla="*/ 33 w 128"/>
                  <a:gd name="T19" fmla="*/ 49 h 61"/>
                  <a:gd name="T20" fmla="*/ 28 w 128"/>
                  <a:gd name="T21" fmla="*/ 49 h 61"/>
                  <a:gd name="T22" fmla="*/ 19 w 128"/>
                  <a:gd name="T23" fmla="*/ 45 h 61"/>
                  <a:gd name="T24" fmla="*/ 17 w 128"/>
                  <a:gd name="T25" fmla="*/ 40 h 61"/>
                  <a:gd name="T26" fmla="*/ 12 w 128"/>
                  <a:gd name="T27" fmla="*/ 40 h 61"/>
                  <a:gd name="T28" fmla="*/ 10 w 128"/>
                  <a:gd name="T29" fmla="*/ 33 h 61"/>
                  <a:gd name="T30" fmla="*/ 5 w 128"/>
                  <a:gd name="T31" fmla="*/ 30 h 61"/>
                  <a:gd name="T32" fmla="*/ 0 w 128"/>
                  <a:gd name="T33" fmla="*/ 28 h 61"/>
                  <a:gd name="T34" fmla="*/ 10 w 128"/>
                  <a:gd name="T35" fmla="*/ 26 h 61"/>
                  <a:gd name="T36" fmla="*/ 14 w 128"/>
                  <a:gd name="T37" fmla="*/ 21 h 61"/>
                  <a:gd name="T38" fmla="*/ 19 w 128"/>
                  <a:gd name="T39" fmla="*/ 16 h 61"/>
                  <a:gd name="T40" fmla="*/ 24 w 128"/>
                  <a:gd name="T41" fmla="*/ 14 h 61"/>
                  <a:gd name="T42" fmla="*/ 24 w 128"/>
                  <a:gd name="T43" fmla="*/ 9 h 61"/>
                  <a:gd name="T44" fmla="*/ 28 w 128"/>
                  <a:gd name="T45" fmla="*/ 7 h 61"/>
                  <a:gd name="T46" fmla="*/ 33 w 128"/>
                  <a:gd name="T47" fmla="*/ 4 h 61"/>
                  <a:gd name="T48" fmla="*/ 36 w 128"/>
                  <a:gd name="T49" fmla="*/ 2 h 61"/>
                  <a:gd name="T50" fmla="*/ 40 w 128"/>
                  <a:gd name="T51" fmla="*/ 2 h 61"/>
                  <a:gd name="T52" fmla="*/ 52 w 128"/>
                  <a:gd name="T53" fmla="*/ 4 h 61"/>
                  <a:gd name="T54" fmla="*/ 59 w 128"/>
                  <a:gd name="T55" fmla="*/ 2 h 61"/>
                  <a:gd name="T56" fmla="*/ 64 w 128"/>
                  <a:gd name="T57" fmla="*/ 4 h 61"/>
                  <a:gd name="T58" fmla="*/ 71 w 128"/>
                  <a:gd name="T59" fmla="*/ 2 h 61"/>
                  <a:gd name="T60" fmla="*/ 85 w 128"/>
                  <a:gd name="T61" fmla="*/ 0 h 61"/>
                  <a:gd name="T62" fmla="*/ 88 w 128"/>
                  <a:gd name="T63" fmla="*/ 0 h 61"/>
                  <a:gd name="T64" fmla="*/ 95 w 128"/>
                  <a:gd name="T65" fmla="*/ 2 h 61"/>
                  <a:gd name="T66" fmla="*/ 97 w 128"/>
                  <a:gd name="T67" fmla="*/ 7 h 61"/>
                  <a:gd name="T68" fmla="*/ 104 w 128"/>
                  <a:gd name="T69" fmla="*/ 14 h 61"/>
                  <a:gd name="T70" fmla="*/ 106 w 128"/>
                  <a:gd name="T71" fmla="*/ 23 h 61"/>
                  <a:gd name="T72" fmla="*/ 106 w 128"/>
                  <a:gd name="T73" fmla="*/ 30 h 61"/>
                  <a:gd name="T74" fmla="*/ 109 w 128"/>
                  <a:gd name="T75" fmla="*/ 33 h 61"/>
                  <a:gd name="T76" fmla="*/ 109 w 128"/>
                  <a:gd name="T77" fmla="*/ 37 h 61"/>
                  <a:gd name="T78" fmla="*/ 114 w 128"/>
                  <a:gd name="T79" fmla="*/ 40 h 61"/>
                  <a:gd name="T80" fmla="*/ 118 w 128"/>
                  <a:gd name="T81" fmla="*/ 37 h 61"/>
                  <a:gd name="T82" fmla="*/ 123 w 128"/>
                  <a:gd name="T83" fmla="*/ 37 h 61"/>
                  <a:gd name="T84" fmla="*/ 128 w 128"/>
                  <a:gd name="T85" fmla="*/ 37 h 61"/>
                  <a:gd name="T86" fmla="*/ 128 w 128"/>
                  <a:gd name="T87" fmla="*/ 42 h 61"/>
                  <a:gd name="T88" fmla="*/ 128 w 128"/>
                  <a:gd name="T89" fmla="*/ 45 h 61"/>
                  <a:gd name="T90" fmla="*/ 123 w 128"/>
                  <a:gd name="T91" fmla="*/ 45 h 61"/>
                  <a:gd name="T92" fmla="*/ 118 w 128"/>
                  <a:gd name="T93" fmla="*/ 49 h 61"/>
                  <a:gd name="T94" fmla="*/ 116 w 128"/>
                  <a:gd name="T95" fmla="*/ 49 h 61"/>
                  <a:gd name="T96" fmla="*/ 118 w 128"/>
                  <a:gd name="T97" fmla="*/ 45 h 61"/>
                  <a:gd name="T98" fmla="*/ 118 w 128"/>
                  <a:gd name="T99" fmla="*/ 42 h 61"/>
                  <a:gd name="T100" fmla="*/ 116 w 128"/>
                  <a:gd name="T101" fmla="*/ 49 h 61"/>
                  <a:gd name="T102" fmla="*/ 114 w 128"/>
                  <a:gd name="T103" fmla="*/ 52 h 61"/>
                  <a:gd name="T104" fmla="*/ 114 w 128"/>
                  <a:gd name="T105" fmla="*/ 56 h 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8"/>
                  <a:gd name="T160" fmla="*/ 0 h 61"/>
                  <a:gd name="T161" fmla="*/ 128 w 128"/>
                  <a:gd name="T162" fmla="*/ 61 h 6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8" h="61">
                    <a:moveTo>
                      <a:pt x="114" y="59"/>
                    </a:moveTo>
                    <a:lnTo>
                      <a:pt x="109" y="59"/>
                    </a:lnTo>
                    <a:lnTo>
                      <a:pt x="104" y="56"/>
                    </a:lnTo>
                    <a:lnTo>
                      <a:pt x="97" y="56"/>
                    </a:lnTo>
                    <a:lnTo>
                      <a:pt x="97" y="54"/>
                    </a:lnTo>
                    <a:lnTo>
                      <a:pt x="92" y="54"/>
                    </a:lnTo>
                    <a:lnTo>
                      <a:pt x="85" y="56"/>
                    </a:lnTo>
                    <a:lnTo>
                      <a:pt x="80" y="59"/>
                    </a:lnTo>
                    <a:lnTo>
                      <a:pt x="76" y="59"/>
                    </a:lnTo>
                    <a:lnTo>
                      <a:pt x="71" y="61"/>
                    </a:lnTo>
                    <a:lnTo>
                      <a:pt x="62" y="59"/>
                    </a:lnTo>
                    <a:lnTo>
                      <a:pt x="50" y="59"/>
                    </a:lnTo>
                    <a:lnTo>
                      <a:pt x="43" y="59"/>
                    </a:lnTo>
                    <a:lnTo>
                      <a:pt x="38" y="59"/>
                    </a:lnTo>
                    <a:lnTo>
                      <a:pt x="36" y="56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3" y="54"/>
                    </a:lnTo>
                    <a:lnTo>
                      <a:pt x="31" y="49"/>
                    </a:lnTo>
                    <a:lnTo>
                      <a:pt x="33" y="49"/>
                    </a:lnTo>
                    <a:lnTo>
                      <a:pt x="31" y="47"/>
                    </a:lnTo>
                    <a:lnTo>
                      <a:pt x="28" y="49"/>
                    </a:lnTo>
                    <a:lnTo>
                      <a:pt x="21" y="47"/>
                    </a:lnTo>
                    <a:lnTo>
                      <a:pt x="19" y="45"/>
                    </a:lnTo>
                    <a:lnTo>
                      <a:pt x="17" y="42"/>
                    </a:lnTo>
                    <a:lnTo>
                      <a:pt x="17" y="40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0" y="37"/>
                    </a:lnTo>
                    <a:lnTo>
                      <a:pt x="10" y="33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9" y="16"/>
                    </a:lnTo>
                    <a:lnTo>
                      <a:pt x="24" y="14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8" y="7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5" y="2"/>
                    </a:lnTo>
                    <a:lnTo>
                      <a:pt x="52" y="4"/>
                    </a:lnTo>
                    <a:lnTo>
                      <a:pt x="54" y="2"/>
                    </a:lnTo>
                    <a:lnTo>
                      <a:pt x="59" y="2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6" y="2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5" y="2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9" y="11"/>
                    </a:lnTo>
                    <a:lnTo>
                      <a:pt x="104" y="14"/>
                    </a:lnTo>
                    <a:lnTo>
                      <a:pt x="106" y="19"/>
                    </a:lnTo>
                    <a:lnTo>
                      <a:pt x="106" y="23"/>
                    </a:lnTo>
                    <a:lnTo>
                      <a:pt x="106" y="26"/>
                    </a:lnTo>
                    <a:lnTo>
                      <a:pt x="106" y="30"/>
                    </a:lnTo>
                    <a:lnTo>
                      <a:pt x="109" y="33"/>
                    </a:lnTo>
                    <a:lnTo>
                      <a:pt x="109" y="35"/>
                    </a:lnTo>
                    <a:lnTo>
                      <a:pt x="109" y="37"/>
                    </a:lnTo>
                    <a:lnTo>
                      <a:pt x="109" y="35"/>
                    </a:lnTo>
                    <a:lnTo>
                      <a:pt x="114" y="40"/>
                    </a:lnTo>
                    <a:lnTo>
                      <a:pt x="116" y="40"/>
                    </a:lnTo>
                    <a:lnTo>
                      <a:pt x="118" y="37"/>
                    </a:lnTo>
                    <a:lnTo>
                      <a:pt x="121" y="37"/>
                    </a:lnTo>
                    <a:lnTo>
                      <a:pt x="123" y="37"/>
                    </a:lnTo>
                    <a:lnTo>
                      <a:pt x="125" y="37"/>
                    </a:lnTo>
                    <a:lnTo>
                      <a:pt x="128" y="37"/>
                    </a:lnTo>
                    <a:lnTo>
                      <a:pt x="128" y="42"/>
                    </a:lnTo>
                    <a:lnTo>
                      <a:pt x="128" y="45"/>
                    </a:lnTo>
                    <a:lnTo>
                      <a:pt x="125" y="45"/>
                    </a:lnTo>
                    <a:lnTo>
                      <a:pt x="123" y="45"/>
                    </a:lnTo>
                    <a:lnTo>
                      <a:pt x="121" y="47"/>
                    </a:lnTo>
                    <a:lnTo>
                      <a:pt x="118" y="49"/>
                    </a:lnTo>
                    <a:lnTo>
                      <a:pt x="116" y="49"/>
                    </a:lnTo>
                    <a:lnTo>
                      <a:pt x="118" y="47"/>
                    </a:lnTo>
                    <a:lnTo>
                      <a:pt x="118" y="45"/>
                    </a:lnTo>
                    <a:lnTo>
                      <a:pt x="118" y="42"/>
                    </a:lnTo>
                    <a:lnTo>
                      <a:pt x="116" y="47"/>
                    </a:lnTo>
                    <a:lnTo>
                      <a:pt x="116" y="49"/>
                    </a:lnTo>
                    <a:lnTo>
                      <a:pt x="116" y="52"/>
                    </a:lnTo>
                    <a:lnTo>
                      <a:pt x="114" y="52"/>
                    </a:lnTo>
                    <a:lnTo>
                      <a:pt x="114" y="56"/>
                    </a:lnTo>
                    <a:lnTo>
                      <a:pt x="114" y="5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85" name="Freeform 219"/>
              <p:cNvSpPr>
                <a:spLocks/>
              </p:cNvSpPr>
              <p:nvPr/>
            </p:nvSpPr>
            <p:spPr bwMode="auto">
              <a:xfrm>
                <a:off x="3148" y="1548"/>
                <a:ext cx="128" cy="61"/>
              </a:xfrm>
              <a:custGeom>
                <a:avLst/>
                <a:gdLst>
                  <a:gd name="T0" fmla="*/ 109 w 128"/>
                  <a:gd name="T1" fmla="*/ 59 h 61"/>
                  <a:gd name="T2" fmla="*/ 97 w 128"/>
                  <a:gd name="T3" fmla="*/ 56 h 61"/>
                  <a:gd name="T4" fmla="*/ 92 w 128"/>
                  <a:gd name="T5" fmla="*/ 54 h 61"/>
                  <a:gd name="T6" fmla="*/ 80 w 128"/>
                  <a:gd name="T7" fmla="*/ 59 h 61"/>
                  <a:gd name="T8" fmla="*/ 71 w 128"/>
                  <a:gd name="T9" fmla="*/ 61 h 61"/>
                  <a:gd name="T10" fmla="*/ 50 w 128"/>
                  <a:gd name="T11" fmla="*/ 59 h 61"/>
                  <a:gd name="T12" fmla="*/ 38 w 128"/>
                  <a:gd name="T13" fmla="*/ 59 h 61"/>
                  <a:gd name="T14" fmla="*/ 38 w 128"/>
                  <a:gd name="T15" fmla="*/ 54 h 61"/>
                  <a:gd name="T16" fmla="*/ 33 w 128"/>
                  <a:gd name="T17" fmla="*/ 54 h 61"/>
                  <a:gd name="T18" fmla="*/ 33 w 128"/>
                  <a:gd name="T19" fmla="*/ 49 h 61"/>
                  <a:gd name="T20" fmla="*/ 28 w 128"/>
                  <a:gd name="T21" fmla="*/ 49 h 61"/>
                  <a:gd name="T22" fmla="*/ 19 w 128"/>
                  <a:gd name="T23" fmla="*/ 45 h 61"/>
                  <a:gd name="T24" fmla="*/ 17 w 128"/>
                  <a:gd name="T25" fmla="*/ 40 h 61"/>
                  <a:gd name="T26" fmla="*/ 12 w 128"/>
                  <a:gd name="T27" fmla="*/ 40 h 61"/>
                  <a:gd name="T28" fmla="*/ 10 w 128"/>
                  <a:gd name="T29" fmla="*/ 33 h 61"/>
                  <a:gd name="T30" fmla="*/ 5 w 128"/>
                  <a:gd name="T31" fmla="*/ 30 h 61"/>
                  <a:gd name="T32" fmla="*/ 0 w 128"/>
                  <a:gd name="T33" fmla="*/ 28 h 61"/>
                  <a:gd name="T34" fmla="*/ 10 w 128"/>
                  <a:gd name="T35" fmla="*/ 26 h 61"/>
                  <a:gd name="T36" fmla="*/ 14 w 128"/>
                  <a:gd name="T37" fmla="*/ 21 h 61"/>
                  <a:gd name="T38" fmla="*/ 19 w 128"/>
                  <a:gd name="T39" fmla="*/ 16 h 61"/>
                  <a:gd name="T40" fmla="*/ 24 w 128"/>
                  <a:gd name="T41" fmla="*/ 14 h 61"/>
                  <a:gd name="T42" fmla="*/ 24 w 128"/>
                  <a:gd name="T43" fmla="*/ 9 h 61"/>
                  <a:gd name="T44" fmla="*/ 28 w 128"/>
                  <a:gd name="T45" fmla="*/ 7 h 61"/>
                  <a:gd name="T46" fmla="*/ 33 w 128"/>
                  <a:gd name="T47" fmla="*/ 4 h 61"/>
                  <a:gd name="T48" fmla="*/ 36 w 128"/>
                  <a:gd name="T49" fmla="*/ 2 h 61"/>
                  <a:gd name="T50" fmla="*/ 40 w 128"/>
                  <a:gd name="T51" fmla="*/ 2 h 61"/>
                  <a:gd name="T52" fmla="*/ 52 w 128"/>
                  <a:gd name="T53" fmla="*/ 4 h 61"/>
                  <a:gd name="T54" fmla="*/ 59 w 128"/>
                  <a:gd name="T55" fmla="*/ 2 h 61"/>
                  <a:gd name="T56" fmla="*/ 64 w 128"/>
                  <a:gd name="T57" fmla="*/ 4 h 61"/>
                  <a:gd name="T58" fmla="*/ 71 w 128"/>
                  <a:gd name="T59" fmla="*/ 2 h 61"/>
                  <a:gd name="T60" fmla="*/ 85 w 128"/>
                  <a:gd name="T61" fmla="*/ 0 h 61"/>
                  <a:gd name="T62" fmla="*/ 88 w 128"/>
                  <a:gd name="T63" fmla="*/ 0 h 61"/>
                  <a:gd name="T64" fmla="*/ 95 w 128"/>
                  <a:gd name="T65" fmla="*/ 2 h 61"/>
                  <a:gd name="T66" fmla="*/ 97 w 128"/>
                  <a:gd name="T67" fmla="*/ 7 h 61"/>
                  <a:gd name="T68" fmla="*/ 104 w 128"/>
                  <a:gd name="T69" fmla="*/ 14 h 61"/>
                  <a:gd name="T70" fmla="*/ 106 w 128"/>
                  <a:gd name="T71" fmla="*/ 23 h 61"/>
                  <a:gd name="T72" fmla="*/ 106 w 128"/>
                  <a:gd name="T73" fmla="*/ 30 h 61"/>
                  <a:gd name="T74" fmla="*/ 109 w 128"/>
                  <a:gd name="T75" fmla="*/ 33 h 61"/>
                  <a:gd name="T76" fmla="*/ 109 w 128"/>
                  <a:gd name="T77" fmla="*/ 37 h 61"/>
                  <a:gd name="T78" fmla="*/ 114 w 128"/>
                  <a:gd name="T79" fmla="*/ 40 h 61"/>
                  <a:gd name="T80" fmla="*/ 118 w 128"/>
                  <a:gd name="T81" fmla="*/ 37 h 61"/>
                  <a:gd name="T82" fmla="*/ 123 w 128"/>
                  <a:gd name="T83" fmla="*/ 37 h 61"/>
                  <a:gd name="T84" fmla="*/ 128 w 128"/>
                  <a:gd name="T85" fmla="*/ 37 h 61"/>
                  <a:gd name="T86" fmla="*/ 128 w 128"/>
                  <a:gd name="T87" fmla="*/ 42 h 61"/>
                  <a:gd name="T88" fmla="*/ 128 w 128"/>
                  <a:gd name="T89" fmla="*/ 45 h 61"/>
                  <a:gd name="T90" fmla="*/ 123 w 128"/>
                  <a:gd name="T91" fmla="*/ 45 h 61"/>
                  <a:gd name="T92" fmla="*/ 118 w 128"/>
                  <a:gd name="T93" fmla="*/ 49 h 61"/>
                  <a:gd name="T94" fmla="*/ 116 w 128"/>
                  <a:gd name="T95" fmla="*/ 49 h 61"/>
                  <a:gd name="T96" fmla="*/ 118 w 128"/>
                  <a:gd name="T97" fmla="*/ 45 h 61"/>
                  <a:gd name="T98" fmla="*/ 118 w 128"/>
                  <a:gd name="T99" fmla="*/ 42 h 61"/>
                  <a:gd name="T100" fmla="*/ 116 w 128"/>
                  <a:gd name="T101" fmla="*/ 49 h 61"/>
                  <a:gd name="T102" fmla="*/ 114 w 128"/>
                  <a:gd name="T103" fmla="*/ 52 h 61"/>
                  <a:gd name="T104" fmla="*/ 114 w 128"/>
                  <a:gd name="T105" fmla="*/ 56 h 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8"/>
                  <a:gd name="T160" fmla="*/ 0 h 61"/>
                  <a:gd name="T161" fmla="*/ 128 w 128"/>
                  <a:gd name="T162" fmla="*/ 61 h 6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8" h="61">
                    <a:moveTo>
                      <a:pt x="114" y="59"/>
                    </a:moveTo>
                    <a:lnTo>
                      <a:pt x="109" y="59"/>
                    </a:lnTo>
                    <a:lnTo>
                      <a:pt x="104" y="56"/>
                    </a:lnTo>
                    <a:lnTo>
                      <a:pt x="97" y="56"/>
                    </a:lnTo>
                    <a:lnTo>
                      <a:pt x="97" y="54"/>
                    </a:lnTo>
                    <a:lnTo>
                      <a:pt x="92" y="54"/>
                    </a:lnTo>
                    <a:lnTo>
                      <a:pt x="85" y="56"/>
                    </a:lnTo>
                    <a:lnTo>
                      <a:pt x="80" y="59"/>
                    </a:lnTo>
                    <a:lnTo>
                      <a:pt x="76" y="59"/>
                    </a:lnTo>
                    <a:lnTo>
                      <a:pt x="71" y="61"/>
                    </a:lnTo>
                    <a:lnTo>
                      <a:pt x="62" y="59"/>
                    </a:lnTo>
                    <a:lnTo>
                      <a:pt x="50" y="59"/>
                    </a:lnTo>
                    <a:lnTo>
                      <a:pt x="43" y="59"/>
                    </a:lnTo>
                    <a:lnTo>
                      <a:pt x="38" y="59"/>
                    </a:lnTo>
                    <a:lnTo>
                      <a:pt x="36" y="56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3" y="54"/>
                    </a:lnTo>
                    <a:lnTo>
                      <a:pt x="31" y="49"/>
                    </a:lnTo>
                    <a:lnTo>
                      <a:pt x="33" y="49"/>
                    </a:lnTo>
                    <a:lnTo>
                      <a:pt x="31" y="47"/>
                    </a:lnTo>
                    <a:lnTo>
                      <a:pt x="28" y="49"/>
                    </a:lnTo>
                    <a:lnTo>
                      <a:pt x="21" y="47"/>
                    </a:lnTo>
                    <a:lnTo>
                      <a:pt x="19" y="45"/>
                    </a:lnTo>
                    <a:lnTo>
                      <a:pt x="17" y="42"/>
                    </a:lnTo>
                    <a:lnTo>
                      <a:pt x="17" y="40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0" y="37"/>
                    </a:lnTo>
                    <a:lnTo>
                      <a:pt x="10" y="33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9" y="16"/>
                    </a:lnTo>
                    <a:lnTo>
                      <a:pt x="24" y="14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8" y="7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5" y="2"/>
                    </a:lnTo>
                    <a:lnTo>
                      <a:pt x="52" y="4"/>
                    </a:lnTo>
                    <a:lnTo>
                      <a:pt x="54" y="2"/>
                    </a:lnTo>
                    <a:lnTo>
                      <a:pt x="59" y="2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6" y="2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5" y="2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9" y="11"/>
                    </a:lnTo>
                    <a:lnTo>
                      <a:pt x="104" y="14"/>
                    </a:lnTo>
                    <a:lnTo>
                      <a:pt x="106" y="19"/>
                    </a:lnTo>
                    <a:lnTo>
                      <a:pt x="106" y="23"/>
                    </a:lnTo>
                    <a:lnTo>
                      <a:pt x="106" y="26"/>
                    </a:lnTo>
                    <a:lnTo>
                      <a:pt x="106" y="30"/>
                    </a:lnTo>
                    <a:lnTo>
                      <a:pt x="109" y="33"/>
                    </a:lnTo>
                    <a:lnTo>
                      <a:pt x="109" y="35"/>
                    </a:lnTo>
                    <a:lnTo>
                      <a:pt x="109" y="37"/>
                    </a:lnTo>
                    <a:lnTo>
                      <a:pt x="109" y="35"/>
                    </a:lnTo>
                    <a:lnTo>
                      <a:pt x="114" y="40"/>
                    </a:lnTo>
                    <a:lnTo>
                      <a:pt x="116" y="40"/>
                    </a:lnTo>
                    <a:lnTo>
                      <a:pt x="118" y="37"/>
                    </a:lnTo>
                    <a:lnTo>
                      <a:pt x="121" y="37"/>
                    </a:lnTo>
                    <a:lnTo>
                      <a:pt x="123" y="37"/>
                    </a:lnTo>
                    <a:lnTo>
                      <a:pt x="125" y="37"/>
                    </a:lnTo>
                    <a:lnTo>
                      <a:pt x="128" y="37"/>
                    </a:lnTo>
                    <a:lnTo>
                      <a:pt x="128" y="42"/>
                    </a:lnTo>
                    <a:lnTo>
                      <a:pt x="128" y="45"/>
                    </a:lnTo>
                    <a:lnTo>
                      <a:pt x="125" y="45"/>
                    </a:lnTo>
                    <a:lnTo>
                      <a:pt x="123" y="45"/>
                    </a:lnTo>
                    <a:lnTo>
                      <a:pt x="121" y="47"/>
                    </a:lnTo>
                    <a:lnTo>
                      <a:pt x="118" y="49"/>
                    </a:lnTo>
                    <a:lnTo>
                      <a:pt x="116" y="49"/>
                    </a:lnTo>
                    <a:lnTo>
                      <a:pt x="118" y="47"/>
                    </a:lnTo>
                    <a:lnTo>
                      <a:pt x="118" y="45"/>
                    </a:lnTo>
                    <a:lnTo>
                      <a:pt x="118" y="42"/>
                    </a:lnTo>
                    <a:lnTo>
                      <a:pt x="116" y="47"/>
                    </a:lnTo>
                    <a:lnTo>
                      <a:pt x="116" y="49"/>
                    </a:lnTo>
                    <a:lnTo>
                      <a:pt x="116" y="52"/>
                    </a:lnTo>
                    <a:lnTo>
                      <a:pt x="114" y="52"/>
                    </a:lnTo>
                    <a:lnTo>
                      <a:pt x="114" y="56"/>
                    </a:lnTo>
                    <a:lnTo>
                      <a:pt x="114" y="5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86" name="Freeform 220"/>
              <p:cNvSpPr>
                <a:spLocks/>
              </p:cNvSpPr>
              <p:nvPr/>
            </p:nvSpPr>
            <p:spPr bwMode="auto">
              <a:xfrm>
                <a:off x="3172" y="1408"/>
                <a:ext cx="16" cy="10"/>
              </a:xfrm>
              <a:custGeom>
                <a:avLst/>
                <a:gdLst>
                  <a:gd name="T0" fmla="*/ 14 w 16"/>
                  <a:gd name="T1" fmla="*/ 0 h 10"/>
                  <a:gd name="T2" fmla="*/ 12 w 16"/>
                  <a:gd name="T3" fmla="*/ 0 h 10"/>
                  <a:gd name="T4" fmla="*/ 9 w 16"/>
                  <a:gd name="T5" fmla="*/ 0 h 10"/>
                  <a:gd name="T6" fmla="*/ 4 w 16"/>
                  <a:gd name="T7" fmla="*/ 0 h 10"/>
                  <a:gd name="T8" fmla="*/ 4 w 16"/>
                  <a:gd name="T9" fmla="*/ 3 h 10"/>
                  <a:gd name="T10" fmla="*/ 2 w 16"/>
                  <a:gd name="T11" fmla="*/ 3 h 10"/>
                  <a:gd name="T12" fmla="*/ 2 w 16"/>
                  <a:gd name="T13" fmla="*/ 3 h 10"/>
                  <a:gd name="T14" fmla="*/ 0 w 16"/>
                  <a:gd name="T15" fmla="*/ 3 h 10"/>
                  <a:gd name="T16" fmla="*/ 0 w 16"/>
                  <a:gd name="T17" fmla="*/ 5 h 10"/>
                  <a:gd name="T18" fmla="*/ 0 w 16"/>
                  <a:gd name="T19" fmla="*/ 5 h 10"/>
                  <a:gd name="T20" fmla="*/ 2 w 16"/>
                  <a:gd name="T21" fmla="*/ 5 h 10"/>
                  <a:gd name="T22" fmla="*/ 2 w 16"/>
                  <a:gd name="T23" fmla="*/ 7 h 10"/>
                  <a:gd name="T24" fmla="*/ 0 w 16"/>
                  <a:gd name="T25" fmla="*/ 7 h 10"/>
                  <a:gd name="T26" fmla="*/ 0 w 16"/>
                  <a:gd name="T27" fmla="*/ 10 h 10"/>
                  <a:gd name="T28" fmla="*/ 2 w 16"/>
                  <a:gd name="T29" fmla="*/ 7 h 10"/>
                  <a:gd name="T30" fmla="*/ 4 w 16"/>
                  <a:gd name="T31" fmla="*/ 5 h 10"/>
                  <a:gd name="T32" fmla="*/ 4 w 16"/>
                  <a:gd name="T33" fmla="*/ 5 h 10"/>
                  <a:gd name="T34" fmla="*/ 7 w 16"/>
                  <a:gd name="T35" fmla="*/ 5 h 10"/>
                  <a:gd name="T36" fmla="*/ 9 w 16"/>
                  <a:gd name="T37" fmla="*/ 5 h 10"/>
                  <a:gd name="T38" fmla="*/ 9 w 16"/>
                  <a:gd name="T39" fmla="*/ 5 h 10"/>
                  <a:gd name="T40" fmla="*/ 12 w 16"/>
                  <a:gd name="T41" fmla="*/ 5 h 10"/>
                  <a:gd name="T42" fmla="*/ 14 w 16"/>
                  <a:gd name="T43" fmla="*/ 3 h 10"/>
                  <a:gd name="T44" fmla="*/ 14 w 16"/>
                  <a:gd name="T45" fmla="*/ 3 h 10"/>
                  <a:gd name="T46" fmla="*/ 16 w 16"/>
                  <a:gd name="T47" fmla="*/ 3 h 10"/>
                  <a:gd name="T48" fmla="*/ 16 w 16"/>
                  <a:gd name="T49" fmla="*/ 3 h 10"/>
                  <a:gd name="T50" fmla="*/ 14 w 16"/>
                  <a:gd name="T51" fmla="*/ 0 h 10"/>
                  <a:gd name="T52" fmla="*/ 14 w 16"/>
                  <a:gd name="T53" fmla="*/ 0 h 10"/>
                  <a:gd name="T54" fmla="*/ 14 w 16"/>
                  <a:gd name="T55" fmla="*/ 0 h 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"/>
                  <a:gd name="T85" fmla="*/ 0 h 10"/>
                  <a:gd name="T86" fmla="*/ 16 w 16"/>
                  <a:gd name="T87" fmla="*/ 10 h 1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" h="10">
                    <a:moveTo>
                      <a:pt x="14" y="0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87" name="Freeform 221"/>
              <p:cNvSpPr>
                <a:spLocks/>
              </p:cNvSpPr>
              <p:nvPr/>
            </p:nvSpPr>
            <p:spPr bwMode="auto">
              <a:xfrm>
                <a:off x="3172" y="1408"/>
                <a:ext cx="16" cy="10"/>
              </a:xfrm>
              <a:custGeom>
                <a:avLst/>
                <a:gdLst>
                  <a:gd name="T0" fmla="*/ 14 w 16"/>
                  <a:gd name="T1" fmla="*/ 0 h 10"/>
                  <a:gd name="T2" fmla="*/ 12 w 16"/>
                  <a:gd name="T3" fmla="*/ 0 h 10"/>
                  <a:gd name="T4" fmla="*/ 9 w 16"/>
                  <a:gd name="T5" fmla="*/ 0 h 10"/>
                  <a:gd name="T6" fmla="*/ 4 w 16"/>
                  <a:gd name="T7" fmla="*/ 0 h 10"/>
                  <a:gd name="T8" fmla="*/ 4 w 16"/>
                  <a:gd name="T9" fmla="*/ 3 h 10"/>
                  <a:gd name="T10" fmla="*/ 2 w 16"/>
                  <a:gd name="T11" fmla="*/ 3 h 10"/>
                  <a:gd name="T12" fmla="*/ 2 w 16"/>
                  <a:gd name="T13" fmla="*/ 3 h 10"/>
                  <a:gd name="T14" fmla="*/ 0 w 16"/>
                  <a:gd name="T15" fmla="*/ 3 h 10"/>
                  <a:gd name="T16" fmla="*/ 0 w 16"/>
                  <a:gd name="T17" fmla="*/ 5 h 10"/>
                  <a:gd name="T18" fmla="*/ 0 w 16"/>
                  <a:gd name="T19" fmla="*/ 5 h 10"/>
                  <a:gd name="T20" fmla="*/ 2 w 16"/>
                  <a:gd name="T21" fmla="*/ 5 h 10"/>
                  <a:gd name="T22" fmla="*/ 2 w 16"/>
                  <a:gd name="T23" fmla="*/ 7 h 10"/>
                  <a:gd name="T24" fmla="*/ 0 w 16"/>
                  <a:gd name="T25" fmla="*/ 7 h 10"/>
                  <a:gd name="T26" fmla="*/ 0 w 16"/>
                  <a:gd name="T27" fmla="*/ 10 h 10"/>
                  <a:gd name="T28" fmla="*/ 2 w 16"/>
                  <a:gd name="T29" fmla="*/ 7 h 10"/>
                  <a:gd name="T30" fmla="*/ 4 w 16"/>
                  <a:gd name="T31" fmla="*/ 5 h 10"/>
                  <a:gd name="T32" fmla="*/ 4 w 16"/>
                  <a:gd name="T33" fmla="*/ 5 h 10"/>
                  <a:gd name="T34" fmla="*/ 7 w 16"/>
                  <a:gd name="T35" fmla="*/ 5 h 10"/>
                  <a:gd name="T36" fmla="*/ 9 w 16"/>
                  <a:gd name="T37" fmla="*/ 5 h 10"/>
                  <a:gd name="T38" fmla="*/ 9 w 16"/>
                  <a:gd name="T39" fmla="*/ 5 h 10"/>
                  <a:gd name="T40" fmla="*/ 12 w 16"/>
                  <a:gd name="T41" fmla="*/ 5 h 10"/>
                  <a:gd name="T42" fmla="*/ 14 w 16"/>
                  <a:gd name="T43" fmla="*/ 3 h 10"/>
                  <a:gd name="T44" fmla="*/ 14 w 16"/>
                  <a:gd name="T45" fmla="*/ 3 h 10"/>
                  <a:gd name="T46" fmla="*/ 16 w 16"/>
                  <a:gd name="T47" fmla="*/ 3 h 10"/>
                  <a:gd name="T48" fmla="*/ 16 w 16"/>
                  <a:gd name="T49" fmla="*/ 3 h 10"/>
                  <a:gd name="T50" fmla="*/ 14 w 16"/>
                  <a:gd name="T51" fmla="*/ 0 h 10"/>
                  <a:gd name="T52" fmla="*/ 14 w 16"/>
                  <a:gd name="T53" fmla="*/ 0 h 10"/>
                  <a:gd name="T54" fmla="*/ 14 w 16"/>
                  <a:gd name="T55" fmla="*/ 0 h 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"/>
                  <a:gd name="T85" fmla="*/ 0 h 10"/>
                  <a:gd name="T86" fmla="*/ 16 w 16"/>
                  <a:gd name="T87" fmla="*/ 10 h 1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" h="10">
                    <a:moveTo>
                      <a:pt x="14" y="0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88" name="Freeform 222"/>
              <p:cNvSpPr>
                <a:spLocks/>
              </p:cNvSpPr>
              <p:nvPr/>
            </p:nvSpPr>
            <p:spPr bwMode="auto">
              <a:xfrm>
                <a:off x="3174" y="1401"/>
                <a:ext cx="12" cy="7"/>
              </a:xfrm>
              <a:custGeom>
                <a:avLst/>
                <a:gdLst>
                  <a:gd name="T0" fmla="*/ 2 w 12"/>
                  <a:gd name="T1" fmla="*/ 3 h 7"/>
                  <a:gd name="T2" fmla="*/ 0 w 12"/>
                  <a:gd name="T3" fmla="*/ 3 h 7"/>
                  <a:gd name="T4" fmla="*/ 0 w 12"/>
                  <a:gd name="T5" fmla="*/ 3 h 7"/>
                  <a:gd name="T6" fmla="*/ 0 w 12"/>
                  <a:gd name="T7" fmla="*/ 5 h 7"/>
                  <a:gd name="T8" fmla="*/ 2 w 12"/>
                  <a:gd name="T9" fmla="*/ 5 h 7"/>
                  <a:gd name="T10" fmla="*/ 2 w 12"/>
                  <a:gd name="T11" fmla="*/ 5 h 7"/>
                  <a:gd name="T12" fmla="*/ 5 w 12"/>
                  <a:gd name="T13" fmla="*/ 7 h 7"/>
                  <a:gd name="T14" fmla="*/ 5 w 12"/>
                  <a:gd name="T15" fmla="*/ 5 h 7"/>
                  <a:gd name="T16" fmla="*/ 7 w 12"/>
                  <a:gd name="T17" fmla="*/ 5 h 7"/>
                  <a:gd name="T18" fmla="*/ 12 w 12"/>
                  <a:gd name="T19" fmla="*/ 5 h 7"/>
                  <a:gd name="T20" fmla="*/ 12 w 12"/>
                  <a:gd name="T21" fmla="*/ 3 h 7"/>
                  <a:gd name="T22" fmla="*/ 10 w 12"/>
                  <a:gd name="T23" fmla="*/ 3 h 7"/>
                  <a:gd name="T24" fmla="*/ 10 w 12"/>
                  <a:gd name="T25" fmla="*/ 3 h 7"/>
                  <a:gd name="T26" fmla="*/ 7 w 12"/>
                  <a:gd name="T27" fmla="*/ 0 h 7"/>
                  <a:gd name="T28" fmla="*/ 5 w 12"/>
                  <a:gd name="T29" fmla="*/ 0 h 7"/>
                  <a:gd name="T30" fmla="*/ 5 w 12"/>
                  <a:gd name="T31" fmla="*/ 3 h 7"/>
                  <a:gd name="T32" fmla="*/ 2 w 12"/>
                  <a:gd name="T33" fmla="*/ 3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7"/>
                  <a:gd name="T53" fmla="*/ 12 w 12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7">
                    <a:moveTo>
                      <a:pt x="2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89" name="Freeform 223"/>
              <p:cNvSpPr>
                <a:spLocks/>
              </p:cNvSpPr>
              <p:nvPr/>
            </p:nvSpPr>
            <p:spPr bwMode="auto">
              <a:xfrm>
                <a:off x="3174" y="1401"/>
                <a:ext cx="12" cy="7"/>
              </a:xfrm>
              <a:custGeom>
                <a:avLst/>
                <a:gdLst>
                  <a:gd name="T0" fmla="*/ 2 w 12"/>
                  <a:gd name="T1" fmla="*/ 3 h 7"/>
                  <a:gd name="T2" fmla="*/ 0 w 12"/>
                  <a:gd name="T3" fmla="*/ 3 h 7"/>
                  <a:gd name="T4" fmla="*/ 0 w 12"/>
                  <a:gd name="T5" fmla="*/ 3 h 7"/>
                  <a:gd name="T6" fmla="*/ 0 w 12"/>
                  <a:gd name="T7" fmla="*/ 5 h 7"/>
                  <a:gd name="T8" fmla="*/ 2 w 12"/>
                  <a:gd name="T9" fmla="*/ 5 h 7"/>
                  <a:gd name="T10" fmla="*/ 2 w 12"/>
                  <a:gd name="T11" fmla="*/ 5 h 7"/>
                  <a:gd name="T12" fmla="*/ 5 w 12"/>
                  <a:gd name="T13" fmla="*/ 7 h 7"/>
                  <a:gd name="T14" fmla="*/ 5 w 12"/>
                  <a:gd name="T15" fmla="*/ 5 h 7"/>
                  <a:gd name="T16" fmla="*/ 7 w 12"/>
                  <a:gd name="T17" fmla="*/ 5 h 7"/>
                  <a:gd name="T18" fmla="*/ 12 w 12"/>
                  <a:gd name="T19" fmla="*/ 5 h 7"/>
                  <a:gd name="T20" fmla="*/ 12 w 12"/>
                  <a:gd name="T21" fmla="*/ 3 h 7"/>
                  <a:gd name="T22" fmla="*/ 10 w 12"/>
                  <a:gd name="T23" fmla="*/ 3 h 7"/>
                  <a:gd name="T24" fmla="*/ 10 w 12"/>
                  <a:gd name="T25" fmla="*/ 3 h 7"/>
                  <a:gd name="T26" fmla="*/ 7 w 12"/>
                  <a:gd name="T27" fmla="*/ 0 h 7"/>
                  <a:gd name="T28" fmla="*/ 5 w 12"/>
                  <a:gd name="T29" fmla="*/ 0 h 7"/>
                  <a:gd name="T30" fmla="*/ 5 w 12"/>
                  <a:gd name="T31" fmla="*/ 3 h 7"/>
                  <a:gd name="T32" fmla="*/ 2 w 12"/>
                  <a:gd name="T33" fmla="*/ 3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7"/>
                  <a:gd name="T53" fmla="*/ 12 w 12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7">
                    <a:moveTo>
                      <a:pt x="2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90" name="Freeform 224"/>
              <p:cNvSpPr>
                <a:spLocks/>
              </p:cNvSpPr>
              <p:nvPr/>
            </p:nvSpPr>
            <p:spPr bwMode="auto">
              <a:xfrm>
                <a:off x="3191" y="1394"/>
                <a:ext cx="66" cy="28"/>
              </a:xfrm>
              <a:custGeom>
                <a:avLst/>
                <a:gdLst>
                  <a:gd name="T0" fmla="*/ 30 w 66"/>
                  <a:gd name="T1" fmla="*/ 0 h 28"/>
                  <a:gd name="T2" fmla="*/ 35 w 66"/>
                  <a:gd name="T3" fmla="*/ 0 h 28"/>
                  <a:gd name="T4" fmla="*/ 40 w 66"/>
                  <a:gd name="T5" fmla="*/ 2 h 28"/>
                  <a:gd name="T6" fmla="*/ 45 w 66"/>
                  <a:gd name="T7" fmla="*/ 2 h 28"/>
                  <a:gd name="T8" fmla="*/ 59 w 66"/>
                  <a:gd name="T9" fmla="*/ 2 h 28"/>
                  <a:gd name="T10" fmla="*/ 63 w 66"/>
                  <a:gd name="T11" fmla="*/ 2 h 28"/>
                  <a:gd name="T12" fmla="*/ 66 w 66"/>
                  <a:gd name="T13" fmla="*/ 2 h 28"/>
                  <a:gd name="T14" fmla="*/ 66 w 66"/>
                  <a:gd name="T15" fmla="*/ 5 h 28"/>
                  <a:gd name="T16" fmla="*/ 61 w 66"/>
                  <a:gd name="T17" fmla="*/ 7 h 28"/>
                  <a:gd name="T18" fmla="*/ 59 w 66"/>
                  <a:gd name="T19" fmla="*/ 12 h 28"/>
                  <a:gd name="T20" fmla="*/ 59 w 66"/>
                  <a:gd name="T21" fmla="*/ 14 h 28"/>
                  <a:gd name="T22" fmla="*/ 61 w 66"/>
                  <a:gd name="T23" fmla="*/ 17 h 28"/>
                  <a:gd name="T24" fmla="*/ 56 w 66"/>
                  <a:gd name="T25" fmla="*/ 19 h 28"/>
                  <a:gd name="T26" fmla="*/ 56 w 66"/>
                  <a:gd name="T27" fmla="*/ 19 h 28"/>
                  <a:gd name="T28" fmla="*/ 59 w 66"/>
                  <a:gd name="T29" fmla="*/ 21 h 28"/>
                  <a:gd name="T30" fmla="*/ 63 w 66"/>
                  <a:gd name="T31" fmla="*/ 24 h 28"/>
                  <a:gd name="T32" fmla="*/ 61 w 66"/>
                  <a:gd name="T33" fmla="*/ 24 h 28"/>
                  <a:gd name="T34" fmla="*/ 56 w 66"/>
                  <a:gd name="T35" fmla="*/ 21 h 28"/>
                  <a:gd name="T36" fmla="*/ 56 w 66"/>
                  <a:gd name="T37" fmla="*/ 26 h 28"/>
                  <a:gd name="T38" fmla="*/ 56 w 66"/>
                  <a:gd name="T39" fmla="*/ 28 h 28"/>
                  <a:gd name="T40" fmla="*/ 52 w 66"/>
                  <a:gd name="T41" fmla="*/ 28 h 28"/>
                  <a:gd name="T42" fmla="*/ 45 w 66"/>
                  <a:gd name="T43" fmla="*/ 28 h 28"/>
                  <a:gd name="T44" fmla="*/ 37 w 66"/>
                  <a:gd name="T45" fmla="*/ 26 h 28"/>
                  <a:gd name="T46" fmla="*/ 33 w 66"/>
                  <a:gd name="T47" fmla="*/ 24 h 28"/>
                  <a:gd name="T48" fmla="*/ 26 w 66"/>
                  <a:gd name="T49" fmla="*/ 21 h 28"/>
                  <a:gd name="T50" fmla="*/ 16 w 66"/>
                  <a:gd name="T51" fmla="*/ 24 h 28"/>
                  <a:gd name="T52" fmla="*/ 14 w 66"/>
                  <a:gd name="T53" fmla="*/ 24 h 28"/>
                  <a:gd name="T54" fmla="*/ 14 w 66"/>
                  <a:gd name="T55" fmla="*/ 19 h 28"/>
                  <a:gd name="T56" fmla="*/ 16 w 66"/>
                  <a:gd name="T57" fmla="*/ 17 h 28"/>
                  <a:gd name="T58" fmla="*/ 11 w 66"/>
                  <a:gd name="T59" fmla="*/ 19 h 28"/>
                  <a:gd name="T60" fmla="*/ 7 w 66"/>
                  <a:gd name="T61" fmla="*/ 19 h 28"/>
                  <a:gd name="T62" fmla="*/ 4 w 66"/>
                  <a:gd name="T63" fmla="*/ 17 h 28"/>
                  <a:gd name="T64" fmla="*/ 2 w 66"/>
                  <a:gd name="T65" fmla="*/ 14 h 28"/>
                  <a:gd name="T66" fmla="*/ 2 w 66"/>
                  <a:gd name="T67" fmla="*/ 12 h 28"/>
                  <a:gd name="T68" fmla="*/ 4 w 66"/>
                  <a:gd name="T69" fmla="*/ 12 h 28"/>
                  <a:gd name="T70" fmla="*/ 2 w 66"/>
                  <a:gd name="T71" fmla="*/ 10 h 28"/>
                  <a:gd name="T72" fmla="*/ 2 w 66"/>
                  <a:gd name="T73" fmla="*/ 10 h 28"/>
                  <a:gd name="T74" fmla="*/ 2 w 66"/>
                  <a:gd name="T75" fmla="*/ 7 h 28"/>
                  <a:gd name="T76" fmla="*/ 9 w 66"/>
                  <a:gd name="T77" fmla="*/ 5 h 28"/>
                  <a:gd name="T78" fmla="*/ 9 w 66"/>
                  <a:gd name="T79" fmla="*/ 5 h 28"/>
                  <a:gd name="T80" fmla="*/ 14 w 66"/>
                  <a:gd name="T81" fmla="*/ 2 h 28"/>
                  <a:gd name="T82" fmla="*/ 19 w 66"/>
                  <a:gd name="T83" fmla="*/ 2 h 28"/>
                  <a:gd name="T84" fmla="*/ 28 w 66"/>
                  <a:gd name="T85" fmla="*/ 2 h 28"/>
                  <a:gd name="T86" fmla="*/ 28 w 66"/>
                  <a:gd name="T87" fmla="*/ 0 h 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6"/>
                  <a:gd name="T133" fmla="*/ 0 h 28"/>
                  <a:gd name="T134" fmla="*/ 66 w 66"/>
                  <a:gd name="T135" fmla="*/ 28 h 2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6" h="28">
                    <a:moveTo>
                      <a:pt x="30" y="0"/>
                    </a:moveTo>
                    <a:lnTo>
                      <a:pt x="30" y="0"/>
                    </a:lnTo>
                    <a:lnTo>
                      <a:pt x="33" y="2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5" y="2"/>
                    </a:lnTo>
                    <a:lnTo>
                      <a:pt x="49" y="2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6" y="2"/>
                    </a:lnTo>
                    <a:lnTo>
                      <a:pt x="66" y="5"/>
                    </a:lnTo>
                    <a:lnTo>
                      <a:pt x="63" y="7"/>
                    </a:lnTo>
                    <a:lnTo>
                      <a:pt x="61" y="7"/>
                    </a:lnTo>
                    <a:lnTo>
                      <a:pt x="59" y="10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61" y="14"/>
                    </a:lnTo>
                    <a:lnTo>
                      <a:pt x="61" y="17"/>
                    </a:lnTo>
                    <a:lnTo>
                      <a:pt x="59" y="17"/>
                    </a:lnTo>
                    <a:lnTo>
                      <a:pt x="56" y="19"/>
                    </a:lnTo>
                    <a:lnTo>
                      <a:pt x="56" y="21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3" y="24"/>
                    </a:lnTo>
                    <a:lnTo>
                      <a:pt x="61" y="24"/>
                    </a:lnTo>
                    <a:lnTo>
                      <a:pt x="59" y="24"/>
                    </a:lnTo>
                    <a:lnTo>
                      <a:pt x="56" y="21"/>
                    </a:lnTo>
                    <a:lnTo>
                      <a:pt x="59" y="24"/>
                    </a:lnTo>
                    <a:lnTo>
                      <a:pt x="56" y="26"/>
                    </a:lnTo>
                    <a:lnTo>
                      <a:pt x="54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7" y="28"/>
                    </a:lnTo>
                    <a:lnTo>
                      <a:pt x="45" y="28"/>
                    </a:lnTo>
                    <a:lnTo>
                      <a:pt x="42" y="28"/>
                    </a:lnTo>
                    <a:lnTo>
                      <a:pt x="37" y="26"/>
                    </a:lnTo>
                    <a:lnTo>
                      <a:pt x="37" y="24"/>
                    </a:lnTo>
                    <a:lnTo>
                      <a:pt x="33" y="24"/>
                    </a:lnTo>
                    <a:lnTo>
                      <a:pt x="30" y="21"/>
                    </a:lnTo>
                    <a:lnTo>
                      <a:pt x="26" y="21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1" y="17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91" name="Freeform 225"/>
              <p:cNvSpPr>
                <a:spLocks/>
              </p:cNvSpPr>
              <p:nvPr/>
            </p:nvSpPr>
            <p:spPr bwMode="auto">
              <a:xfrm>
                <a:off x="3191" y="1394"/>
                <a:ext cx="66" cy="28"/>
              </a:xfrm>
              <a:custGeom>
                <a:avLst/>
                <a:gdLst>
                  <a:gd name="T0" fmla="*/ 30 w 66"/>
                  <a:gd name="T1" fmla="*/ 0 h 28"/>
                  <a:gd name="T2" fmla="*/ 35 w 66"/>
                  <a:gd name="T3" fmla="*/ 0 h 28"/>
                  <a:gd name="T4" fmla="*/ 40 w 66"/>
                  <a:gd name="T5" fmla="*/ 2 h 28"/>
                  <a:gd name="T6" fmla="*/ 45 w 66"/>
                  <a:gd name="T7" fmla="*/ 2 h 28"/>
                  <a:gd name="T8" fmla="*/ 59 w 66"/>
                  <a:gd name="T9" fmla="*/ 2 h 28"/>
                  <a:gd name="T10" fmla="*/ 63 w 66"/>
                  <a:gd name="T11" fmla="*/ 2 h 28"/>
                  <a:gd name="T12" fmla="*/ 66 w 66"/>
                  <a:gd name="T13" fmla="*/ 2 h 28"/>
                  <a:gd name="T14" fmla="*/ 66 w 66"/>
                  <a:gd name="T15" fmla="*/ 5 h 28"/>
                  <a:gd name="T16" fmla="*/ 61 w 66"/>
                  <a:gd name="T17" fmla="*/ 7 h 28"/>
                  <a:gd name="T18" fmla="*/ 59 w 66"/>
                  <a:gd name="T19" fmla="*/ 12 h 28"/>
                  <a:gd name="T20" fmla="*/ 59 w 66"/>
                  <a:gd name="T21" fmla="*/ 14 h 28"/>
                  <a:gd name="T22" fmla="*/ 61 w 66"/>
                  <a:gd name="T23" fmla="*/ 17 h 28"/>
                  <a:gd name="T24" fmla="*/ 56 w 66"/>
                  <a:gd name="T25" fmla="*/ 19 h 28"/>
                  <a:gd name="T26" fmla="*/ 56 w 66"/>
                  <a:gd name="T27" fmla="*/ 19 h 28"/>
                  <a:gd name="T28" fmla="*/ 59 w 66"/>
                  <a:gd name="T29" fmla="*/ 21 h 28"/>
                  <a:gd name="T30" fmla="*/ 63 w 66"/>
                  <a:gd name="T31" fmla="*/ 24 h 28"/>
                  <a:gd name="T32" fmla="*/ 61 w 66"/>
                  <a:gd name="T33" fmla="*/ 24 h 28"/>
                  <a:gd name="T34" fmla="*/ 56 w 66"/>
                  <a:gd name="T35" fmla="*/ 21 h 28"/>
                  <a:gd name="T36" fmla="*/ 56 w 66"/>
                  <a:gd name="T37" fmla="*/ 26 h 28"/>
                  <a:gd name="T38" fmla="*/ 56 w 66"/>
                  <a:gd name="T39" fmla="*/ 28 h 28"/>
                  <a:gd name="T40" fmla="*/ 52 w 66"/>
                  <a:gd name="T41" fmla="*/ 28 h 28"/>
                  <a:gd name="T42" fmla="*/ 45 w 66"/>
                  <a:gd name="T43" fmla="*/ 28 h 28"/>
                  <a:gd name="T44" fmla="*/ 37 w 66"/>
                  <a:gd name="T45" fmla="*/ 26 h 28"/>
                  <a:gd name="T46" fmla="*/ 33 w 66"/>
                  <a:gd name="T47" fmla="*/ 24 h 28"/>
                  <a:gd name="T48" fmla="*/ 26 w 66"/>
                  <a:gd name="T49" fmla="*/ 21 h 28"/>
                  <a:gd name="T50" fmla="*/ 16 w 66"/>
                  <a:gd name="T51" fmla="*/ 24 h 28"/>
                  <a:gd name="T52" fmla="*/ 14 w 66"/>
                  <a:gd name="T53" fmla="*/ 24 h 28"/>
                  <a:gd name="T54" fmla="*/ 14 w 66"/>
                  <a:gd name="T55" fmla="*/ 19 h 28"/>
                  <a:gd name="T56" fmla="*/ 16 w 66"/>
                  <a:gd name="T57" fmla="*/ 17 h 28"/>
                  <a:gd name="T58" fmla="*/ 11 w 66"/>
                  <a:gd name="T59" fmla="*/ 19 h 28"/>
                  <a:gd name="T60" fmla="*/ 7 w 66"/>
                  <a:gd name="T61" fmla="*/ 19 h 28"/>
                  <a:gd name="T62" fmla="*/ 4 w 66"/>
                  <a:gd name="T63" fmla="*/ 17 h 28"/>
                  <a:gd name="T64" fmla="*/ 2 w 66"/>
                  <a:gd name="T65" fmla="*/ 14 h 28"/>
                  <a:gd name="T66" fmla="*/ 2 w 66"/>
                  <a:gd name="T67" fmla="*/ 12 h 28"/>
                  <a:gd name="T68" fmla="*/ 4 w 66"/>
                  <a:gd name="T69" fmla="*/ 12 h 28"/>
                  <a:gd name="T70" fmla="*/ 2 w 66"/>
                  <a:gd name="T71" fmla="*/ 10 h 28"/>
                  <a:gd name="T72" fmla="*/ 2 w 66"/>
                  <a:gd name="T73" fmla="*/ 10 h 28"/>
                  <a:gd name="T74" fmla="*/ 2 w 66"/>
                  <a:gd name="T75" fmla="*/ 7 h 28"/>
                  <a:gd name="T76" fmla="*/ 9 w 66"/>
                  <a:gd name="T77" fmla="*/ 5 h 28"/>
                  <a:gd name="T78" fmla="*/ 9 w 66"/>
                  <a:gd name="T79" fmla="*/ 5 h 28"/>
                  <a:gd name="T80" fmla="*/ 14 w 66"/>
                  <a:gd name="T81" fmla="*/ 2 h 28"/>
                  <a:gd name="T82" fmla="*/ 19 w 66"/>
                  <a:gd name="T83" fmla="*/ 2 h 28"/>
                  <a:gd name="T84" fmla="*/ 28 w 66"/>
                  <a:gd name="T85" fmla="*/ 2 h 28"/>
                  <a:gd name="T86" fmla="*/ 28 w 66"/>
                  <a:gd name="T87" fmla="*/ 0 h 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6"/>
                  <a:gd name="T133" fmla="*/ 0 h 28"/>
                  <a:gd name="T134" fmla="*/ 66 w 66"/>
                  <a:gd name="T135" fmla="*/ 28 h 2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6" h="28">
                    <a:moveTo>
                      <a:pt x="30" y="0"/>
                    </a:moveTo>
                    <a:lnTo>
                      <a:pt x="30" y="0"/>
                    </a:lnTo>
                    <a:lnTo>
                      <a:pt x="33" y="2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5" y="2"/>
                    </a:lnTo>
                    <a:lnTo>
                      <a:pt x="49" y="2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6" y="2"/>
                    </a:lnTo>
                    <a:lnTo>
                      <a:pt x="66" y="5"/>
                    </a:lnTo>
                    <a:lnTo>
                      <a:pt x="63" y="7"/>
                    </a:lnTo>
                    <a:lnTo>
                      <a:pt x="61" y="7"/>
                    </a:lnTo>
                    <a:lnTo>
                      <a:pt x="59" y="10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61" y="14"/>
                    </a:lnTo>
                    <a:lnTo>
                      <a:pt x="61" y="17"/>
                    </a:lnTo>
                    <a:lnTo>
                      <a:pt x="59" y="17"/>
                    </a:lnTo>
                    <a:lnTo>
                      <a:pt x="56" y="19"/>
                    </a:lnTo>
                    <a:lnTo>
                      <a:pt x="56" y="21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3" y="24"/>
                    </a:lnTo>
                    <a:lnTo>
                      <a:pt x="61" y="24"/>
                    </a:lnTo>
                    <a:lnTo>
                      <a:pt x="59" y="24"/>
                    </a:lnTo>
                    <a:lnTo>
                      <a:pt x="56" y="21"/>
                    </a:lnTo>
                    <a:lnTo>
                      <a:pt x="59" y="24"/>
                    </a:lnTo>
                    <a:lnTo>
                      <a:pt x="56" y="26"/>
                    </a:lnTo>
                    <a:lnTo>
                      <a:pt x="54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7" y="28"/>
                    </a:lnTo>
                    <a:lnTo>
                      <a:pt x="45" y="28"/>
                    </a:lnTo>
                    <a:lnTo>
                      <a:pt x="42" y="28"/>
                    </a:lnTo>
                    <a:lnTo>
                      <a:pt x="37" y="26"/>
                    </a:lnTo>
                    <a:lnTo>
                      <a:pt x="37" y="24"/>
                    </a:lnTo>
                    <a:lnTo>
                      <a:pt x="33" y="24"/>
                    </a:lnTo>
                    <a:lnTo>
                      <a:pt x="30" y="21"/>
                    </a:lnTo>
                    <a:lnTo>
                      <a:pt x="26" y="21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1" y="17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92" name="Freeform 226"/>
              <p:cNvSpPr>
                <a:spLocks/>
              </p:cNvSpPr>
              <p:nvPr/>
            </p:nvSpPr>
            <p:spPr bwMode="auto">
              <a:xfrm>
                <a:off x="2959" y="1458"/>
                <a:ext cx="118" cy="101"/>
              </a:xfrm>
              <a:custGeom>
                <a:avLst/>
                <a:gdLst>
                  <a:gd name="T0" fmla="*/ 66 w 118"/>
                  <a:gd name="T1" fmla="*/ 9 h 101"/>
                  <a:gd name="T2" fmla="*/ 62 w 118"/>
                  <a:gd name="T3" fmla="*/ 9 h 101"/>
                  <a:gd name="T4" fmla="*/ 54 w 118"/>
                  <a:gd name="T5" fmla="*/ 7 h 101"/>
                  <a:gd name="T6" fmla="*/ 50 w 118"/>
                  <a:gd name="T7" fmla="*/ 7 h 101"/>
                  <a:gd name="T8" fmla="*/ 47 w 118"/>
                  <a:gd name="T9" fmla="*/ 2 h 101"/>
                  <a:gd name="T10" fmla="*/ 38 w 118"/>
                  <a:gd name="T11" fmla="*/ 0 h 101"/>
                  <a:gd name="T12" fmla="*/ 40 w 118"/>
                  <a:gd name="T13" fmla="*/ 5 h 101"/>
                  <a:gd name="T14" fmla="*/ 36 w 118"/>
                  <a:gd name="T15" fmla="*/ 7 h 101"/>
                  <a:gd name="T16" fmla="*/ 38 w 118"/>
                  <a:gd name="T17" fmla="*/ 9 h 101"/>
                  <a:gd name="T18" fmla="*/ 38 w 118"/>
                  <a:gd name="T19" fmla="*/ 12 h 101"/>
                  <a:gd name="T20" fmla="*/ 36 w 118"/>
                  <a:gd name="T21" fmla="*/ 16 h 101"/>
                  <a:gd name="T22" fmla="*/ 33 w 118"/>
                  <a:gd name="T23" fmla="*/ 21 h 101"/>
                  <a:gd name="T24" fmla="*/ 28 w 118"/>
                  <a:gd name="T25" fmla="*/ 21 h 101"/>
                  <a:gd name="T26" fmla="*/ 17 w 118"/>
                  <a:gd name="T27" fmla="*/ 16 h 101"/>
                  <a:gd name="T28" fmla="*/ 14 w 118"/>
                  <a:gd name="T29" fmla="*/ 21 h 101"/>
                  <a:gd name="T30" fmla="*/ 19 w 118"/>
                  <a:gd name="T31" fmla="*/ 23 h 101"/>
                  <a:gd name="T32" fmla="*/ 12 w 118"/>
                  <a:gd name="T33" fmla="*/ 28 h 101"/>
                  <a:gd name="T34" fmla="*/ 14 w 118"/>
                  <a:gd name="T35" fmla="*/ 35 h 101"/>
                  <a:gd name="T36" fmla="*/ 7 w 118"/>
                  <a:gd name="T37" fmla="*/ 40 h 101"/>
                  <a:gd name="T38" fmla="*/ 0 w 118"/>
                  <a:gd name="T39" fmla="*/ 42 h 101"/>
                  <a:gd name="T40" fmla="*/ 0 w 118"/>
                  <a:gd name="T41" fmla="*/ 49 h 101"/>
                  <a:gd name="T42" fmla="*/ 0 w 118"/>
                  <a:gd name="T43" fmla="*/ 57 h 101"/>
                  <a:gd name="T44" fmla="*/ 2 w 118"/>
                  <a:gd name="T45" fmla="*/ 61 h 101"/>
                  <a:gd name="T46" fmla="*/ 2 w 118"/>
                  <a:gd name="T47" fmla="*/ 66 h 101"/>
                  <a:gd name="T48" fmla="*/ 2 w 118"/>
                  <a:gd name="T49" fmla="*/ 71 h 101"/>
                  <a:gd name="T50" fmla="*/ 14 w 118"/>
                  <a:gd name="T51" fmla="*/ 78 h 101"/>
                  <a:gd name="T52" fmla="*/ 21 w 118"/>
                  <a:gd name="T53" fmla="*/ 85 h 101"/>
                  <a:gd name="T54" fmla="*/ 19 w 118"/>
                  <a:gd name="T55" fmla="*/ 97 h 101"/>
                  <a:gd name="T56" fmla="*/ 38 w 118"/>
                  <a:gd name="T57" fmla="*/ 97 h 101"/>
                  <a:gd name="T58" fmla="*/ 52 w 118"/>
                  <a:gd name="T59" fmla="*/ 99 h 101"/>
                  <a:gd name="T60" fmla="*/ 59 w 118"/>
                  <a:gd name="T61" fmla="*/ 101 h 101"/>
                  <a:gd name="T62" fmla="*/ 66 w 118"/>
                  <a:gd name="T63" fmla="*/ 99 h 101"/>
                  <a:gd name="T64" fmla="*/ 83 w 118"/>
                  <a:gd name="T65" fmla="*/ 97 h 101"/>
                  <a:gd name="T66" fmla="*/ 92 w 118"/>
                  <a:gd name="T67" fmla="*/ 97 h 101"/>
                  <a:gd name="T68" fmla="*/ 92 w 118"/>
                  <a:gd name="T69" fmla="*/ 90 h 101"/>
                  <a:gd name="T70" fmla="*/ 104 w 118"/>
                  <a:gd name="T71" fmla="*/ 85 h 101"/>
                  <a:gd name="T72" fmla="*/ 95 w 118"/>
                  <a:gd name="T73" fmla="*/ 75 h 101"/>
                  <a:gd name="T74" fmla="*/ 85 w 118"/>
                  <a:gd name="T75" fmla="*/ 66 h 101"/>
                  <a:gd name="T76" fmla="*/ 80 w 118"/>
                  <a:gd name="T77" fmla="*/ 61 h 101"/>
                  <a:gd name="T78" fmla="*/ 90 w 118"/>
                  <a:gd name="T79" fmla="*/ 61 h 101"/>
                  <a:gd name="T80" fmla="*/ 109 w 118"/>
                  <a:gd name="T81" fmla="*/ 54 h 101"/>
                  <a:gd name="T82" fmla="*/ 116 w 118"/>
                  <a:gd name="T83" fmla="*/ 54 h 101"/>
                  <a:gd name="T84" fmla="*/ 118 w 118"/>
                  <a:gd name="T85" fmla="*/ 47 h 101"/>
                  <a:gd name="T86" fmla="*/ 114 w 118"/>
                  <a:gd name="T87" fmla="*/ 38 h 101"/>
                  <a:gd name="T88" fmla="*/ 111 w 118"/>
                  <a:gd name="T89" fmla="*/ 31 h 101"/>
                  <a:gd name="T90" fmla="*/ 111 w 118"/>
                  <a:gd name="T91" fmla="*/ 23 h 101"/>
                  <a:gd name="T92" fmla="*/ 109 w 118"/>
                  <a:gd name="T93" fmla="*/ 16 h 101"/>
                  <a:gd name="T94" fmla="*/ 97 w 118"/>
                  <a:gd name="T95" fmla="*/ 12 h 101"/>
                  <a:gd name="T96" fmla="*/ 92 w 118"/>
                  <a:gd name="T97" fmla="*/ 9 h 101"/>
                  <a:gd name="T98" fmla="*/ 85 w 118"/>
                  <a:gd name="T99" fmla="*/ 9 h 101"/>
                  <a:gd name="T100" fmla="*/ 88 w 118"/>
                  <a:gd name="T101" fmla="*/ 7 h 101"/>
                  <a:gd name="T102" fmla="*/ 80 w 118"/>
                  <a:gd name="T103" fmla="*/ 12 h 101"/>
                  <a:gd name="T104" fmla="*/ 71 w 118"/>
                  <a:gd name="T105" fmla="*/ 14 h 101"/>
                  <a:gd name="T106" fmla="*/ 64 w 118"/>
                  <a:gd name="T107" fmla="*/ 12 h 10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8"/>
                  <a:gd name="T163" fmla="*/ 0 h 101"/>
                  <a:gd name="T164" fmla="*/ 118 w 118"/>
                  <a:gd name="T165" fmla="*/ 101 h 10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8" h="101">
                    <a:moveTo>
                      <a:pt x="64" y="12"/>
                    </a:moveTo>
                    <a:lnTo>
                      <a:pt x="62" y="12"/>
                    </a:lnTo>
                    <a:lnTo>
                      <a:pt x="64" y="12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2" y="9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57" y="7"/>
                    </a:lnTo>
                    <a:lnTo>
                      <a:pt x="54" y="7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52" y="5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3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3" y="16"/>
                    </a:lnTo>
                    <a:lnTo>
                      <a:pt x="33" y="19"/>
                    </a:lnTo>
                    <a:lnTo>
                      <a:pt x="36" y="21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28" y="21"/>
                    </a:lnTo>
                    <a:lnTo>
                      <a:pt x="28" y="19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17" y="16"/>
                    </a:lnTo>
                    <a:lnTo>
                      <a:pt x="17" y="19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4" y="23"/>
                    </a:lnTo>
                    <a:lnTo>
                      <a:pt x="12" y="28"/>
                    </a:lnTo>
                    <a:lnTo>
                      <a:pt x="10" y="31"/>
                    </a:lnTo>
                    <a:lnTo>
                      <a:pt x="10" y="33"/>
                    </a:lnTo>
                    <a:lnTo>
                      <a:pt x="14" y="33"/>
                    </a:lnTo>
                    <a:lnTo>
                      <a:pt x="14" y="35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5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5" y="68"/>
                    </a:lnTo>
                    <a:lnTo>
                      <a:pt x="5" y="71"/>
                    </a:lnTo>
                    <a:lnTo>
                      <a:pt x="2" y="71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10" y="75"/>
                    </a:lnTo>
                    <a:lnTo>
                      <a:pt x="14" y="78"/>
                    </a:lnTo>
                    <a:lnTo>
                      <a:pt x="24" y="78"/>
                    </a:lnTo>
                    <a:lnTo>
                      <a:pt x="28" y="80"/>
                    </a:lnTo>
                    <a:lnTo>
                      <a:pt x="26" y="83"/>
                    </a:lnTo>
                    <a:lnTo>
                      <a:pt x="21" y="85"/>
                    </a:lnTo>
                    <a:lnTo>
                      <a:pt x="21" y="87"/>
                    </a:lnTo>
                    <a:lnTo>
                      <a:pt x="19" y="92"/>
                    </a:lnTo>
                    <a:lnTo>
                      <a:pt x="19" y="97"/>
                    </a:lnTo>
                    <a:lnTo>
                      <a:pt x="21" y="97"/>
                    </a:lnTo>
                    <a:lnTo>
                      <a:pt x="21" y="99"/>
                    </a:lnTo>
                    <a:lnTo>
                      <a:pt x="31" y="99"/>
                    </a:lnTo>
                    <a:lnTo>
                      <a:pt x="38" y="97"/>
                    </a:lnTo>
                    <a:lnTo>
                      <a:pt x="43" y="99"/>
                    </a:lnTo>
                    <a:lnTo>
                      <a:pt x="47" y="99"/>
                    </a:lnTo>
                    <a:lnTo>
                      <a:pt x="50" y="99"/>
                    </a:lnTo>
                    <a:lnTo>
                      <a:pt x="52" y="99"/>
                    </a:lnTo>
                    <a:lnTo>
                      <a:pt x="54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59" y="99"/>
                    </a:lnTo>
                    <a:lnTo>
                      <a:pt x="62" y="99"/>
                    </a:lnTo>
                    <a:lnTo>
                      <a:pt x="64" y="99"/>
                    </a:lnTo>
                    <a:lnTo>
                      <a:pt x="66" y="99"/>
                    </a:lnTo>
                    <a:lnTo>
                      <a:pt x="69" y="99"/>
                    </a:lnTo>
                    <a:lnTo>
                      <a:pt x="73" y="99"/>
                    </a:lnTo>
                    <a:lnTo>
                      <a:pt x="83" y="97"/>
                    </a:lnTo>
                    <a:lnTo>
                      <a:pt x="88" y="97"/>
                    </a:lnTo>
                    <a:lnTo>
                      <a:pt x="90" y="97"/>
                    </a:lnTo>
                    <a:lnTo>
                      <a:pt x="90" y="99"/>
                    </a:lnTo>
                    <a:lnTo>
                      <a:pt x="92" y="97"/>
                    </a:lnTo>
                    <a:lnTo>
                      <a:pt x="92" y="94"/>
                    </a:lnTo>
                    <a:lnTo>
                      <a:pt x="90" y="92"/>
                    </a:lnTo>
                    <a:lnTo>
                      <a:pt x="92" y="90"/>
                    </a:lnTo>
                    <a:lnTo>
                      <a:pt x="97" y="87"/>
                    </a:lnTo>
                    <a:lnTo>
                      <a:pt x="99" y="87"/>
                    </a:lnTo>
                    <a:lnTo>
                      <a:pt x="99" y="85"/>
                    </a:lnTo>
                    <a:lnTo>
                      <a:pt x="104" y="85"/>
                    </a:lnTo>
                    <a:lnTo>
                      <a:pt x="104" y="83"/>
                    </a:lnTo>
                    <a:lnTo>
                      <a:pt x="102" y="83"/>
                    </a:lnTo>
                    <a:lnTo>
                      <a:pt x="97" y="78"/>
                    </a:lnTo>
                    <a:lnTo>
                      <a:pt x="95" y="75"/>
                    </a:lnTo>
                    <a:lnTo>
                      <a:pt x="88" y="73"/>
                    </a:lnTo>
                    <a:lnTo>
                      <a:pt x="85" y="71"/>
                    </a:lnTo>
                    <a:lnTo>
                      <a:pt x="85" y="68"/>
                    </a:lnTo>
                    <a:lnTo>
                      <a:pt x="85" y="66"/>
                    </a:lnTo>
                    <a:lnTo>
                      <a:pt x="80" y="66"/>
                    </a:lnTo>
                    <a:lnTo>
                      <a:pt x="78" y="64"/>
                    </a:lnTo>
                    <a:lnTo>
                      <a:pt x="78" y="61"/>
                    </a:lnTo>
                    <a:lnTo>
                      <a:pt x="80" y="61"/>
                    </a:lnTo>
                    <a:lnTo>
                      <a:pt x="83" y="64"/>
                    </a:lnTo>
                    <a:lnTo>
                      <a:pt x="85" y="61"/>
                    </a:lnTo>
                    <a:lnTo>
                      <a:pt x="90" y="61"/>
                    </a:lnTo>
                    <a:lnTo>
                      <a:pt x="92" y="59"/>
                    </a:lnTo>
                    <a:lnTo>
                      <a:pt x="97" y="59"/>
                    </a:lnTo>
                    <a:lnTo>
                      <a:pt x="99" y="57"/>
                    </a:lnTo>
                    <a:lnTo>
                      <a:pt x="109" y="54"/>
                    </a:lnTo>
                    <a:lnTo>
                      <a:pt x="109" y="52"/>
                    </a:lnTo>
                    <a:lnTo>
                      <a:pt x="111" y="52"/>
                    </a:lnTo>
                    <a:lnTo>
                      <a:pt x="114" y="52"/>
                    </a:lnTo>
                    <a:lnTo>
                      <a:pt x="116" y="54"/>
                    </a:lnTo>
                    <a:lnTo>
                      <a:pt x="118" y="54"/>
                    </a:lnTo>
                    <a:lnTo>
                      <a:pt x="118" y="49"/>
                    </a:lnTo>
                    <a:lnTo>
                      <a:pt x="118" y="47"/>
                    </a:lnTo>
                    <a:lnTo>
                      <a:pt x="114" y="45"/>
                    </a:lnTo>
                    <a:lnTo>
                      <a:pt x="114" y="40"/>
                    </a:lnTo>
                    <a:lnTo>
                      <a:pt x="114" y="38"/>
                    </a:lnTo>
                    <a:lnTo>
                      <a:pt x="114" y="35"/>
                    </a:lnTo>
                    <a:lnTo>
                      <a:pt x="114" y="31"/>
                    </a:lnTo>
                    <a:lnTo>
                      <a:pt x="111" y="31"/>
                    </a:lnTo>
                    <a:lnTo>
                      <a:pt x="109" y="28"/>
                    </a:lnTo>
                    <a:lnTo>
                      <a:pt x="109" y="26"/>
                    </a:lnTo>
                    <a:lnTo>
                      <a:pt x="111" y="23"/>
                    </a:lnTo>
                    <a:lnTo>
                      <a:pt x="111" y="21"/>
                    </a:lnTo>
                    <a:lnTo>
                      <a:pt x="111" y="19"/>
                    </a:lnTo>
                    <a:lnTo>
                      <a:pt x="109" y="16"/>
                    </a:lnTo>
                    <a:lnTo>
                      <a:pt x="104" y="14"/>
                    </a:lnTo>
                    <a:lnTo>
                      <a:pt x="102" y="12"/>
                    </a:lnTo>
                    <a:lnTo>
                      <a:pt x="99" y="12"/>
                    </a:lnTo>
                    <a:lnTo>
                      <a:pt x="97" y="12"/>
                    </a:lnTo>
                    <a:lnTo>
                      <a:pt x="97" y="9"/>
                    </a:lnTo>
                    <a:lnTo>
                      <a:pt x="95" y="9"/>
                    </a:lnTo>
                    <a:lnTo>
                      <a:pt x="92" y="9"/>
                    </a:lnTo>
                    <a:lnTo>
                      <a:pt x="92" y="7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3" y="9"/>
                    </a:lnTo>
                    <a:lnTo>
                      <a:pt x="80" y="9"/>
                    </a:lnTo>
                    <a:lnTo>
                      <a:pt x="80" y="12"/>
                    </a:lnTo>
                    <a:lnTo>
                      <a:pt x="80" y="9"/>
                    </a:lnTo>
                    <a:lnTo>
                      <a:pt x="76" y="9"/>
                    </a:lnTo>
                    <a:lnTo>
                      <a:pt x="71" y="12"/>
                    </a:lnTo>
                    <a:lnTo>
                      <a:pt x="71" y="14"/>
                    </a:lnTo>
                    <a:lnTo>
                      <a:pt x="66" y="12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93" name="Freeform 227"/>
              <p:cNvSpPr>
                <a:spLocks/>
              </p:cNvSpPr>
              <p:nvPr/>
            </p:nvSpPr>
            <p:spPr bwMode="auto">
              <a:xfrm>
                <a:off x="2959" y="1458"/>
                <a:ext cx="118" cy="101"/>
              </a:xfrm>
              <a:custGeom>
                <a:avLst/>
                <a:gdLst>
                  <a:gd name="T0" fmla="*/ 66 w 118"/>
                  <a:gd name="T1" fmla="*/ 9 h 101"/>
                  <a:gd name="T2" fmla="*/ 62 w 118"/>
                  <a:gd name="T3" fmla="*/ 9 h 101"/>
                  <a:gd name="T4" fmla="*/ 54 w 118"/>
                  <a:gd name="T5" fmla="*/ 7 h 101"/>
                  <a:gd name="T6" fmla="*/ 50 w 118"/>
                  <a:gd name="T7" fmla="*/ 7 h 101"/>
                  <a:gd name="T8" fmla="*/ 47 w 118"/>
                  <a:gd name="T9" fmla="*/ 2 h 101"/>
                  <a:gd name="T10" fmla="*/ 38 w 118"/>
                  <a:gd name="T11" fmla="*/ 0 h 101"/>
                  <a:gd name="T12" fmla="*/ 40 w 118"/>
                  <a:gd name="T13" fmla="*/ 5 h 101"/>
                  <a:gd name="T14" fmla="*/ 36 w 118"/>
                  <a:gd name="T15" fmla="*/ 7 h 101"/>
                  <a:gd name="T16" fmla="*/ 38 w 118"/>
                  <a:gd name="T17" fmla="*/ 9 h 101"/>
                  <a:gd name="T18" fmla="*/ 38 w 118"/>
                  <a:gd name="T19" fmla="*/ 12 h 101"/>
                  <a:gd name="T20" fmla="*/ 36 w 118"/>
                  <a:gd name="T21" fmla="*/ 16 h 101"/>
                  <a:gd name="T22" fmla="*/ 33 w 118"/>
                  <a:gd name="T23" fmla="*/ 21 h 101"/>
                  <a:gd name="T24" fmla="*/ 28 w 118"/>
                  <a:gd name="T25" fmla="*/ 21 h 101"/>
                  <a:gd name="T26" fmla="*/ 17 w 118"/>
                  <a:gd name="T27" fmla="*/ 16 h 101"/>
                  <a:gd name="T28" fmla="*/ 14 w 118"/>
                  <a:gd name="T29" fmla="*/ 21 h 101"/>
                  <a:gd name="T30" fmla="*/ 19 w 118"/>
                  <a:gd name="T31" fmla="*/ 23 h 101"/>
                  <a:gd name="T32" fmla="*/ 12 w 118"/>
                  <a:gd name="T33" fmla="*/ 28 h 101"/>
                  <a:gd name="T34" fmla="*/ 14 w 118"/>
                  <a:gd name="T35" fmla="*/ 35 h 101"/>
                  <a:gd name="T36" fmla="*/ 7 w 118"/>
                  <a:gd name="T37" fmla="*/ 40 h 101"/>
                  <a:gd name="T38" fmla="*/ 0 w 118"/>
                  <a:gd name="T39" fmla="*/ 42 h 101"/>
                  <a:gd name="T40" fmla="*/ 0 w 118"/>
                  <a:gd name="T41" fmla="*/ 49 h 101"/>
                  <a:gd name="T42" fmla="*/ 0 w 118"/>
                  <a:gd name="T43" fmla="*/ 57 h 101"/>
                  <a:gd name="T44" fmla="*/ 2 w 118"/>
                  <a:gd name="T45" fmla="*/ 61 h 101"/>
                  <a:gd name="T46" fmla="*/ 2 w 118"/>
                  <a:gd name="T47" fmla="*/ 66 h 101"/>
                  <a:gd name="T48" fmla="*/ 2 w 118"/>
                  <a:gd name="T49" fmla="*/ 71 h 101"/>
                  <a:gd name="T50" fmla="*/ 14 w 118"/>
                  <a:gd name="T51" fmla="*/ 78 h 101"/>
                  <a:gd name="T52" fmla="*/ 21 w 118"/>
                  <a:gd name="T53" fmla="*/ 85 h 101"/>
                  <a:gd name="T54" fmla="*/ 19 w 118"/>
                  <a:gd name="T55" fmla="*/ 97 h 101"/>
                  <a:gd name="T56" fmla="*/ 38 w 118"/>
                  <a:gd name="T57" fmla="*/ 97 h 101"/>
                  <a:gd name="T58" fmla="*/ 52 w 118"/>
                  <a:gd name="T59" fmla="*/ 99 h 101"/>
                  <a:gd name="T60" fmla="*/ 59 w 118"/>
                  <a:gd name="T61" fmla="*/ 101 h 101"/>
                  <a:gd name="T62" fmla="*/ 66 w 118"/>
                  <a:gd name="T63" fmla="*/ 99 h 101"/>
                  <a:gd name="T64" fmla="*/ 83 w 118"/>
                  <a:gd name="T65" fmla="*/ 97 h 101"/>
                  <a:gd name="T66" fmla="*/ 92 w 118"/>
                  <a:gd name="T67" fmla="*/ 97 h 101"/>
                  <a:gd name="T68" fmla="*/ 92 w 118"/>
                  <a:gd name="T69" fmla="*/ 90 h 101"/>
                  <a:gd name="T70" fmla="*/ 104 w 118"/>
                  <a:gd name="T71" fmla="*/ 85 h 101"/>
                  <a:gd name="T72" fmla="*/ 95 w 118"/>
                  <a:gd name="T73" fmla="*/ 75 h 101"/>
                  <a:gd name="T74" fmla="*/ 85 w 118"/>
                  <a:gd name="T75" fmla="*/ 66 h 101"/>
                  <a:gd name="T76" fmla="*/ 80 w 118"/>
                  <a:gd name="T77" fmla="*/ 61 h 101"/>
                  <a:gd name="T78" fmla="*/ 90 w 118"/>
                  <a:gd name="T79" fmla="*/ 61 h 101"/>
                  <a:gd name="T80" fmla="*/ 109 w 118"/>
                  <a:gd name="T81" fmla="*/ 54 h 101"/>
                  <a:gd name="T82" fmla="*/ 116 w 118"/>
                  <a:gd name="T83" fmla="*/ 54 h 101"/>
                  <a:gd name="T84" fmla="*/ 118 w 118"/>
                  <a:gd name="T85" fmla="*/ 47 h 101"/>
                  <a:gd name="T86" fmla="*/ 114 w 118"/>
                  <a:gd name="T87" fmla="*/ 38 h 101"/>
                  <a:gd name="T88" fmla="*/ 111 w 118"/>
                  <a:gd name="T89" fmla="*/ 31 h 101"/>
                  <a:gd name="T90" fmla="*/ 111 w 118"/>
                  <a:gd name="T91" fmla="*/ 23 h 101"/>
                  <a:gd name="T92" fmla="*/ 109 w 118"/>
                  <a:gd name="T93" fmla="*/ 16 h 101"/>
                  <a:gd name="T94" fmla="*/ 97 w 118"/>
                  <a:gd name="T95" fmla="*/ 12 h 101"/>
                  <a:gd name="T96" fmla="*/ 92 w 118"/>
                  <a:gd name="T97" fmla="*/ 9 h 101"/>
                  <a:gd name="T98" fmla="*/ 85 w 118"/>
                  <a:gd name="T99" fmla="*/ 9 h 101"/>
                  <a:gd name="T100" fmla="*/ 88 w 118"/>
                  <a:gd name="T101" fmla="*/ 7 h 101"/>
                  <a:gd name="T102" fmla="*/ 80 w 118"/>
                  <a:gd name="T103" fmla="*/ 12 h 101"/>
                  <a:gd name="T104" fmla="*/ 71 w 118"/>
                  <a:gd name="T105" fmla="*/ 14 h 101"/>
                  <a:gd name="T106" fmla="*/ 64 w 118"/>
                  <a:gd name="T107" fmla="*/ 12 h 10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8"/>
                  <a:gd name="T163" fmla="*/ 0 h 101"/>
                  <a:gd name="T164" fmla="*/ 118 w 118"/>
                  <a:gd name="T165" fmla="*/ 101 h 10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8" h="101">
                    <a:moveTo>
                      <a:pt x="64" y="12"/>
                    </a:moveTo>
                    <a:lnTo>
                      <a:pt x="62" y="12"/>
                    </a:lnTo>
                    <a:lnTo>
                      <a:pt x="64" y="12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2" y="9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57" y="7"/>
                    </a:lnTo>
                    <a:lnTo>
                      <a:pt x="54" y="7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52" y="5"/>
                    </a:lnTo>
                    <a:lnTo>
                      <a:pt x="52" y="2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3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3" y="16"/>
                    </a:lnTo>
                    <a:lnTo>
                      <a:pt x="33" y="19"/>
                    </a:lnTo>
                    <a:lnTo>
                      <a:pt x="36" y="21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28" y="21"/>
                    </a:lnTo>
                    <a:lnTo>
                      <a:pt x="28" y="19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17" y="16"/>
                    </a:lnTo>
                    <a:lnTo>
                      <a:pt x="17" y="19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4" y="23"/>
                    </a:lnTo>
                    <a:lnTo>
                      <a:pt x="12" y="28"/>
                    </a:lnTo>
                    <a:lnTo>
                      <a:pt x="10" y="31"/>
                    </a:lnTo>
                    <a:lnTo>
                      <a:pt x="10" y="33"/>
                    </a:lnTo>
                    <a:lnTo>
                      <a:pt x="14" y="33"/>
                    </a:lnTo>
                    <a:lnTo>
                      <a:pt x="14" y="35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5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5" y="68"/>
                    </a:lnTo>
                    <a:lnTo>
                      <a:pt x="5" y="71"/>
                    </a:lnTo>
                    <a:lnTo>
                      <a:pt x="2" y="71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10" y="75"/>
                    </a:lnTo>
                    <a:lnTo>
                      <a:pt x="14" y="78"/>
                    </a:lnTo>
                    <a:lnTo>
                      <a:pt x="24" y="78"/>
                    </a:lnTo>
                    <a:lnTo>
                      <a:pt x="28" y="80"/>
                    </a:lnTo>
                    <a:lnTo>
                      <a:pt x="26" y="83"/>
                    </a:lnTo>
                    <a:lnTo>
                      <a:pt x="21" y="85"/>
                    </a:lnTo>
                    <a:lnTo>
                      <a:pt x="21" y="87"/>
                    </a:lnTo>
                    <a:lnTo>
                      <a:pt x="19" y="92"/>
                    </a:lnTo>
                    <a:lnTo>
                      <a:pt x="19" y="97"/>
                    </a:lnTo>
                    <a:lnTo>
                      <a:pt x="21" y="97"/>
                    </a:lnTo>
                    <a:lnTo>
                      <a:pt x="21" y="99"/>
                    </a:lnTo>
                    <a:lnTo>
                      <a:pt x="31" y="99"/>
                    </a:lnTo>
                    <a:lnTo>
                      <a:pt x="38" y="97"/>
                    </a:lnTo>
                    <a:lnTo>
                      <a:pt x="43" y="99"/>
                    </a:lnTo>
                    <a:lnTo>
                      <a:pt x="47" y="99"/>
                    </a:lnTo>
                    <a:lnTo>
                      <a:pt x="50" y="99"/>
                    </a:lnTo>
                    <a:lnTo>
                      <a:pt x="52" y="99"/>
                    </a:lnTo>
                    <a:lnTo>
                      <a:pt x="54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59" y="99"/>
                    </a:lnTo>
                    <a:lnTo>
                      <a:pt x="62" y="99"/>
                    </a:lnTo>
                    <a:lnTo>
                      <a:pt x="64" y="99"/>
                    </a:lnTo>
                    <a:lnTo>
                      <a:pt x="66" y="99"/>
                    </a:lnTo>
                    <a:lnTo>
                      <a:pt x="69" y="99"/>
                    </a:lnTo>
                    <a:lnTo>
                      <a:pt x="73" y="99"/>
                    </a:lnTo>
                    <a:lnTo>
                      <a:pt x="83" y="97"/>
                    </a:lnTo>
                    <a:lnTo>
                      <a:pt x="88" y="97"/>
                    </a:lnTo>
                    <a:lnTo>
                      <a:pt x="90" y="97"/>
                    </a:lnTo>
                    <a:lnTo>
                      <a:pt x="90" y="99"/>
                    </a:lnTo>
                    <a:lnTo>
                      <a:pt x="92" y="97"/>
                    </a:lnTo>
                    <a:lnTo>
                      <a:pt x="92" y="94"/>
                    </a:lnTo>
                    <a:lnTo>
                      <a:pt x="90" y="92"/>
                    </a:lnTo>
                    <a:lnTo>
                      <a:pt x="92" y="90"/>
                    </a:lnTo>
                    <a:lnTo>
                      <a:pt x="97" y="87"/>
                    </a:lnTo>
                    <a:lnTo>
                      <a:pt x="99" y="87"/>
                    </a:lnTo>
                    <a:lnTo>
                      <a:pt x="99" y="85"/>
                    </a:lnTo>
                    <a:lnTo>
                      <a:pt x="104" y="85"/>
                    </a:lnTo>
                    <a:lnTo>
                      <a:pt x="104" y="83"/>
                    </a:lnTo>
                    <a:lnTo>
                      <a:pt x="102" y="83"/>
                    </a:lnTo>
                    <a:lnTo>
                      <a:pt x="97" y="78"/>
                    </a:lnTo>
                    <a:lnTo>
                      <a:pt x="95" y="75"/>
                    </a:lnTo>
                    <a:lnTo>
                      <a:pt x="88" y="73"/>
                    </a:lnTo>
                    <a:lnTo>
                      <a:pt x="85" y="71"/>
                    </a:lnTo>
                    <a:lnTo>
                      <a:pt x="85" y="68"/>
                    </a:lnTo>
                    <a:lnTo>
                      <a:pt x="85" y="66"/>
                    </a:lnTo>
                    <a:lnTo>
                      <a:pt x="80" y="66"/>
                    </a:lnTo>
                    <a:lnTo>
                      <a:pt x="78" y="64"/>
                    </a:lnTo>
                    <a:lnTo>
                      <a:pt x="78" y="61"/>
                    </a:lnTo>
                    <a:lnTo>
                      <a:pt x="80" y="61"/>
                    </a:lnTo>
                    <a:lnTo>
                      <a:pt x="83" y="64"/>
                    </a:lnTo>
                    <a:lnTo>
                      <a:pt x="85" y="61"/>
                    </a:lnTo>
                    <a:lnTo>
                      <a:pt x="90" y="61"/>
                    </a:lnTo>
                    <a:lnTo>
                      <a:pt x="92" y="59"/>
                    </a:lnTo>
                    <a:lnTo>
                      <a:pt x="97" y="59"/>
                    </a:lnTo>
                    <a:lnTo>
                      <a:pt x="99" y="57"/>
                    </a:lnTo>
                    <a:lnTo>
                      <a:pt x="109" y="54"/>
                    </a:lnTo>
                    <a:lnTo>
                      <a:pt x="109" y="52"/>
                    </a:lnTo>
                    <a:lnTo>
                      <a:pt x="111" y="52"/>
                    </a:lnTo>
                    <a:lnTo>
                      <a:pt x="114" y="52"/>
                    </a:lnTo>
                    <a:lnTo>
                      <a:pt x="116" y="54"/>
                    </a:lnTo>
                    <a:lnTo>
                      <a:pt x="118" y="54"/>
                    </a:lnTo>
                    <a:lnTo>
                      <a:pt x="118" y="49"/>
                    </a:lnTo>
                    <a:lnTo>
                      <a:pt x="118" y="47"/>
                    </a:lnTo>
                    <a:lnTo>
                      <a:pt x="114" y="45"/>
                    </a:lnTo>
                    <a:lnTo>
                      <a:pt x="114" y="40"/>
                    </a:lnTo>
                    <a:lnTo>
                      <a:pt x="114" y="38"/>
                    </a:lnTo>
                    <a:lnTo>
                      <a:pt x="114" y="35"/>
                    </a:lnTo>
                    <a:lnTo>
                      <a:pt x="114" y="31"/>
                    </a:lnTo>
                    <a:lnTo>
                      <a:pt x="111" y="31"/>
                    </a:lnTo>
                    <a:lnTo>
                      <a:pt x="109" y="28"/>
                    </a:lnTo>
                    <a:lnTo>
                      <a:pt x="109" y="26"/>
                    </a:lnTo>
                    <a:lnTo>
                      <a:pt x="111" y="23"/>
                    </a:lnTo>
                    <a:lnTo>
                      <a:pt x="111" y="21"/>
                    </a:lnTo>
                    <a:lnTo>
                      <a:pt x="111" y="19"/>
                    </a:lnTo>
                    <a:lnTo>
                      <a:pt x="109" y="16"/>
                    </a:lnTo>
                    <a:lnTo>
                      <a:pt x="104" y="14"/>
                    </a:lnTo>
                    <a:lnTo>
                      <a:pt x="102" y="12"/>
                    </a:lnTo>
                    <a:lnTo>
                      <a:pt x="99" y="12"/>
                    </a:lnTo>
                    <a:lnTo>
                      <a:pt x="97" y="12"/>
                    </a:lnTo>
                    <a:lnTo>
                      <a:pt x="97" y="9"/>
                    </a:lnTo>
                    <a:lnTo>
                      <a:pt x="95" y="9"/>
                    </a:lnTo>
                    <a:lnTo>
                      <a:pt x="92" y="9"/>
                    </a:lnTo>
                    <a:lnTo>
                      <a:pt x="92" y="7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3" y="9"/>
                    </a:lnTo>
                    <a:lnTo>
                      <a:pt x="80" y="9"/>
                    </a:lnTo>
                    <a:lnTo>
                      <a:pt x="80" y="12"/>
                    </a:lnTo>
                    <a:lnTo>
                      <a:pt x="80" y="9"/>
                    </a:lnTo>
                    <a:lnTo>
                      <a:pt x="76" y="9"/>
                    </a:lnTo>
                    <a:lnTo>
                      <a:pt x="71" y="12"/>
                    </a:lnTo>
                    <a:lnTo>
                      <a:pt x="71" y="14"/>
                    </a:lnTo>
                    <a:lnTo>
                      <a:pt x="66" y="12"/>
                    </a:lnTo>
                    <a:lnTo>
                      <a:pt x="64" y="14"/>
                    </a:lnTo>
                    <a:lnTo>
                      <a:pt x="64" y="1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94" name="Freeform 228"/>
              <p:cNvSpPr>
                <a:spLocks/>
              </p:cNvSpPr>
              <p:nvPr/>
            </p:nvSpPr>
            <p:spPr bwMode="auto">
              <a:xfrm>
                <a:off x="3054" y="1463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7 w 7"/>
                  <a:gd name="T3" fmla="*/ 2 h 4"/>
                  <a:gd name="T4" fmla="*/ 7 w 7"/>
                  <a:gd name="T5" fmla="*/ 2 h 4"/>
                  <a:gd name="T6" fmla="*/ 7 w 7"/>
                  <a:gd name="T7" fmla="*/ 4 h 4"/>
                  <a:gd name="T8" fmla="*/ 4 w 7"/>
                  <a:gd name="T9" fmla="*/ 2 h 4"/>
                  <a:gd name="T10" fmla="*/ 4 w 7"/>
                  <a:gd name="T11" fmla="*/ 4 h 4"/>
                  <a:gd name="T12" fmla="*/ 2 w 7"/>
                  <a:gd name="T13" fmla="*/ 4 h 4"/>
                  <a:gd name="T14" fmla="*/ 2 w 7"/>
                  <a:gd name="T15" fmla="*/ 4 h 4"/>
                  <a:gd name="T16" fmla="*/ 0 w 7"/>
                  <a:gd name="T17" fmla="*/ 2 h 4"/>
                  <a:gd name="T18" fmla="*/ 0 w 7"/>
                  <a:gd name="T19" fmla="*/ 2 h 4"/>
                  <a:gd name="T20" fmla="*/ 0 w 7"/>
                  <a:gd name="T21" fmla="*/ 2 h 4"/>
                  <a:gd name="T22" fmla="*/ 0 w 7"/>
                  <a:gd name="T23" fmla="*/ 0 h 4"/>
                  <a:gd name="T24" fmla="*/ 0 w 7"/>
                  <a:gd name="T25" fmla="*/ 0 h 4"/>
                  <a:gd name="T26" fmla="*/ 4 w 7"/>
                  <a:gd name="T27" fmla="*/ 2 h 4"/>
                  <a:gd name="T28" fmla="*/ 4 w 7"/>
                  <a:gd name="T29" fmla="*/ 0 h 4"/>
                  <a:gd name="T30" fmla="*/ 2 w 7"/>
                  <a:gd name="T31" fmla="*/ 0 h 4"/>
                  <a:gd name="T32" fmla="*/ 2 w 7"/>
                  <a:gd name="T33" fmla="*/ 0 h 4"/>
                  <a:gd name="T34" fmla="*/ 2 w 7"/>
                  <a:gd name="T35" fmla="*/ 0 h 4"/>
                  <a:gd name="T36" fmla="*/ 2 w 7"/>
                  <a:gd name="T37" fmla="*/ 0 h 4"/>
                  <a:gd name="T38" fmla="*/ 2 w 7"/>
                  <a:gd name="T39" fmla="*/ 0 h 4"/>
                  <a:gd name="T40" fmla="*/ 4 w 7"/>
                  <a:gd name="T41" fmla="*/ 0 h 4"/>
                  <a:gd name="T42" fmla="*/ 7 w 7"/>
                  <a:gd name="T43" fmla="*/ 0 h 4"/>
                  <a:gd name="T44" fmla="*/ 7 w 7"/>
                  <a:gd name="T45" fmla="*/ 2 h 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"/>
                  <a:gd name="T70" fmla="*/ 0 h 4"/>
                  <a:gd name="T71" fmla="*/ 7 w 7"/>
                  <a:gd name="T72" fmla="*/ 4 h 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" h="4">
                    <a:moveTo>
                      <a:pt x="7" y="2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95" name="Freeform 229"/>
              <p:cNvSpPr>
                <a:spLocks/>
              </p:cNvSpPr>
              <p:nvPr/>
            </p:nvSpPr>
            <p:spPr bwMode="auto">
              <a:xfrm>
                <a:off x="3054" y="1463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7 w 7"/>
                  <a:gd name="T3" fmla="*/ 2 h 4"/>
                  <a:gd name="T4" fmla="*/ 7 w 7"/>
                  <a:gd name="T5" fmla="*/ 2 h 4"/>
                  <a:gd name="T6" fmla="*/ 7 w 7"/>
                  <a:gd name="T7" fmla="*/ 4 h 4"/>
                  <a:gd name="T8" fmla="*/ 4 w 7"/>
                  <a:gd name="T9" fmla="*/ 2 h 4"/>
                  <a:gd name="T10" fmla="*/ 4 w 7"/>
                  <a:gd name="T11" fmla="*/ 4 h 4"/>
                  <a:gd name="T12" fmla="*/ 2 w 7"/>
                  <a:gd name="T13" fmla="*/ 4 h 4"/>
                  <a:gd name="T14" fmla="*/ 2 w 7"/>
                  <a:gd name="T15" fmla="*/ 4 h 4"/>
                  <a:gd name="T16" fmla="*/ 0 w 7"/>
                  <a:gd name="T17" fmla="*/ 2 h 4"/>
                  <a:gd name="T18" fmla="*/ 0 w 7"/>
                  <a:gd name="T19" fmla="*/ 2 h 4"/>
                  <a:gd name="T20" fmla="*/ 0 w 7"/>
                  <a:gd name="T21" fmla="*/ 2 h 4"/>
                  <a:gd name="T22" fmla="*/ 0 w 7"/>
                  <a:gd name="T23" fmla="*/ 0 h 4"/>
                  <a:gd name="T24" fmla="*/ 0 w 7"/>
                  <a:gd name="T25" fmla="*/ 0 h 4"/>
                  <a:gd name="T26" fmla="*/ 4 w 7"/>
                  <a:gd name="T27" fmla="*/ 2 h 4"/>
                  <a:gd name="T28" fmla="*/ 4 w 7"/>
                  <a:gd name="T29" fmla="*/ 0 h 4"/>
                  <a:gd name="T30" fmla="*/ 2 w 7"/>
                  <a:gd name="T31" fmla="*/ 0 h 4"/>
                  <a:gd name="T32" fmla="*/ 2 w 7"/>
                  <a:gd name="T33" fmla="*/ 0 h 4"/>
                  <a:gd name="T34" fmla="*/ 2 w 7"/>
                  <a:gd name="T35" fmla="*/ 0 h 4"/>
                  <a:gd name="T36" fmla="*/ 2 w 7"/>
                  <a:gd name="T37" fmla="*/ 0 h 4"/>
                  <a:gd name="T38" fmla="*/ 2 w 7"/>
                  <a:gd name="T39" fmla="*/ 0 h 4"/>
                  <a:gd name="T40" fmla="*/ 4 w 7"/>
                  <a:gd name="T41" fmla="*/ 0 h 4"/>
                  <a:gd name="T42" fmla="*/ 7 w 7"/>
                  <a:gd name="T43" fmla="*/ 0 h 4"/>
                  <a:gd name="T44" fmla="*/ 7 w 7"/>
                  <a:gd name="T45" fmla="*/ 2 h 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"/>
                  <a:gd name="T70" fmla="*/ 0 h 4"/>
                  <a:gd name="T71" fmla="*/ 7 w 7"/>
                  <a:gd name="T72" fmla="*/ 4 h 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" h="4">
                    <a:moveTo>
                      <a:pt x="7" y="2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96" name="Freeform 230"/>
              <p:cNvSpPr>
                <a:spLocks/>
              </p:cNvSpPr>
              <p:nvPr/>
            </p:nvSpPr>
            <p:spPr bwMode="auto">
              <a:xfrm>
                <a:off x="2038" y="195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97" name="Freeform 231"/>
              <p:cNvSpPr>
                <a:spLocks/>
              </p:cNvSpPr>
              <p:nvPr/>
            </p:nvSpPr>
            <p:spPr bwMode="auto">
              <a:xfrm>
                <a:off x="2038" y="195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98" name="Freeform 232"/>
              <p:cNvSpPr>
                <a:spLocks/>
              </p:cNvSpPr>
              <p:nvPr/>
            </p:nvSpPr>
            <p:spPr bwMode="auto">
              <a:xfrm>
                <a:off x="2064" y="200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99" name="Freeform 233"/>
              <p:cNvSpPr>
                <a:spLocks/>
              </p:cNvSpPr>
              <p:nvPr/>
            </p:nvSpPr>
            <p:spPr bwMode="auto">
              <a:xfrm>
                <a:off x="2064" y="200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00" name="Freeform 234"/>
              <p:cNvSpPr>
                <a:spLocks/>
              </p:cNvSpPr>
              <p:nvPr/>
            </p:nvSpPr>
            <p:spPr bwMode="auto">
              <a:xfrm>
                <a:off x="3042" y="2122"/>
                <a:ext cx="255" cy="248"/>
              </a:xfrm>
              <a:custGeom>
                <a:avLst/>
                <a:gdLst>
                  <a:gd name="T0" fmla="*/ 234 w 255"/>
                  <a:gd name="T1" fmla="*/ 165 h 248"/>
                  <a:gd name="T2" fmla="*/ 229 w 255"/>
                  <a:gd name="T3" fmla="*/ 149 h 248"/>
                  <a:gd name="T4" fmla="*/ 229 w 255"/>
                  <a:gd name="T5" fmla="*/ 130 h 248"/>
                  <a:gd name="T6" fmla="*/ 229 w 255"/>
                  <a:gd name="T7" fmla="*/ 120 h 248"/>
                  <a:gd name="T8" fmla="*/ 227 w 255"/>
                  <a:gd name="T9" fmla="*/ 106 h 248"/>
                  <a:gd name="T10" fmla="*/ 229 w 255"/>
                  <a:gd name="T11" fmla="*/ 97 h 248"/>
                  <a:gd name="T12" fmla="*/ 234 w 255"/>
                  <a:gd name="T13" fmla="*/ 82 h 248"/>
                  <a:gd name="T14" fmla="*/ 241 w 255"/>
                  <a:gd name="T15" fmla="*/ 61 h 248"/>
                  <a:gd name="T16" fmla="*/ 248 w 255"/>
                  <a:gd name="T17" fmla="*/ 49 h 248"/>
                  <a:gd name="T18" fmla="*/ 255 w 255"/>
                  <a:gd name="T19" fmla="*/ 42 h 248"/>
                  <a:gd name="T20" fmla="*/ 250 w 255"/>
                  <a:gd name="T21" fmla="*/ 35 h 248"/>
                  <a:gd name="T22" fmla="*/ 250 w 255"/>
                  <a:gd name="T23" fmla="*/ 23 h 248"/>
                  <a:gd name="T24" fmla="*/ 234 w 255"/>
                  <a:gd name="T25" fmla="*/ 9 h 248"/>
                  <a:gd name="T26" fmla="*/ 217 w 255"/>
                  <a:gd name="T27" fmla="*/ 14 h 248"/>
                  <a:gd name="T28" fmla="*/ 205 w 255"/>
                  <a:gd name="T29" fmla="*/ 2 h 248"/>
                  <a:gd name="T30" fmla="*/ 189 w 255"/>
                  <a:gd name="T31" fmla="*/ 0 h 248"/>
                  <a:gd name="T32" fmla="*/ 170 w 255"/>
                  <a:gd name="T33" fmla="*/ 4 h 248"/>
                  <a:gd name="T34" fmla="*/ 165 w 255"/>
                  <a:gd name="T35" fmla="*/ 2 h 248"/>
                  <a:gd name="T36" fmla="*/ 146 w 255"/>
                  <a:gd name="T37" fmla="*/ 7 h 248"/>
                  <a:gd name="T38" fmla="*/ 125 w 255"/>
                  <a:gd name="T39" fmla="*/ 14 h 248"/>
                  <a:gd name="T40" fmla="*/ 108 w 255"/>
                  <a:gd name="T41" fmla="*/ 7 h 248"/>
                  <a:gd name="T42" fmla="*/ 94 w 255"/>
                  <a:gd name="T43" fmla="*/ 4 h 248"/>
                  <a:gd name="T44" fmla="*/ 87 w 255"/>
                  <a:gd name="T45" fmla="*/ 19 h 248"/>
                  <a:gd name="T46" fmla="*/ 80 w 255"/>
                  <a:gd name="T47" fmla="*/ 40 h 248"/>
                  <a:gd name="T48" fmla="*/ 73 w 255"/>
                  <a:gd name="T49" fmla="*/ 80 h 248"/>
                  <a:gd name="T50" fmla="*/ 54 w 255"/>
                  <a:gd name="T51" fmla="*/ 104 h 248"/>
                  <a:gd name="T52" fmla="*/ 45 w 255"/>
                  <a:gd name="T53" fmla="*/ 127 h 248"/>
                  <a:gd name="T54" fmla="*/ 28 w 255"/>
                  <a:gd name="T55" fmla="*/ 130 h 248"/>
                  <a:gd name="T56" fmla="*/ 16 w 255"/>
                  <a:gd name="T57" fmla="*/ 134 h 248"/>
                  <a:gd name="T58" fmla="*/ 5 w 255"/>
                  <a:gd name="T59" fmla="*/ 137 h 248"/>
                  <a:gd name="T60" fmla="*/ 2 w 255"/>
                  <a:gd name="T61" fmla="*/ 151 h 248"/>
                  <a:gd name="T62" fmla="*/ 2 w 255"/>
                  <a:gd name="T63" fmla="*/ 153 h 248"/>
                  <a:gd name="T64" fmla="*/ 19 w 255"/>
                  <a:gd name="T65" fmla="*/ 149 h 248"/>
                  <a:gd name="T66" fmla="*/ 38 w 255"/>
                  <a:gd name="T67" fmla="*/ 149 h 248"/>
                  <a:gd name="T68" fmla="*/ 57 w 255"/>
                  <a:gd name="T69" fmla="*/ 151 h 248"/>
                  <a:gd name="T70" fmla="*/ 61 w 255"/>
                  <a:gd name="T71" fmla="*/ 160 h 248"/>
                  <a:gd name="T72" fmla="*/ 71 w 255"/>
                  <a:gd name="T73" fmla="*/ 179 h 248"/>
                  <a:gd name="T74" fmla="*/ 90 w 255"/>
                  <a:gd name="T75" fmla="*/ 177 h 248"/>
                  <a:gd name="T76" fmla="*/ 97 w 255"/>
                  <a:gd name="T77" fmla="*/ 170 h 248"/>
                  <a:gd name="T78" fmla="*/ 108 w 255"/>
                  <a:gd name="T79" fmla="*/ 163 h 248"/>
                  <a:gd name="T80" fmla="*/ 127 w 255"/>
                  <a:gd name="T81" fmla="*/ 172 h 248"/>
                  <a:gd name="T82" fmla="*/ 130 w 255"/>
                  <a:gd name="T83" fmla="*/ 191 h 248"/>
                  <a:gd name="T84" fmla="*/ 132 w 255"/>
                  <a:gd name="T85" fmla="*/ 208 h 248"/>
                  <a:gd name="T86" fmla="*/ 130 w 255"/>
                  <a:gd name="T87" fmla="*/ 219 h 248"/>
                  <a:gd name="T88" fmla="*/ 134 w 255"/>
                  <a:gd name="T89" fmla="*/ 222 h 248"/>
                  <a:gd name="T90" fmla="*/ 151 w 255"/>
                  <a:gd name="T91" fmla="*/ 217 h 248"/>
                  <a:gd name="T92" fmla="*/ 158 w 255"/>
                  <a:gd name="T93" fmla="*/ 217 h 248"/>
                  <a:gd name="T94" fmla="*/ 163 w 255"/>
                  <a:gd name="T95" fmla="*/ 222 h 248"/>
                  <a:gd name="T96" fmla="*/ 170 w 255"/>
                  <a:gd name="T97" fmla="*/ 219 h 248"/>
                  <a:gd name="T98" fmla="*/ 179 w 255"/>
                  <a:gd name="T99" fmla="*/ 227 h 248"/>
                  <a:gd name="T100" fmla="*/ 196 w 255"/>
                  <a:gd name="T101" fmla="*/ 229 h 248"/>
                  <a:gd name="T102" fmla="*/ 210 w 255"/>
                  <a:gd name="T103" fmla="*/ 234 h 248"/>
                  <a:gd name="T104" fmla="*/ 220 w 255"/>
                  <a:gd name="T105" fmla="*/ 243 h 248"/>
                  <a:gd name="T106" fmla="*/ 231 w 255"/>
                  <a:gd name="T107" fmla="*/ 245 h 248"/>
                  <a:gd name="T108" fmla="*/ 234 w 255"/>
                  <a:gd name="T109" fmla="*/ 248 h 248"/>
                  <a:gd name="T110" fmla="*/ 234 w 255"/>
                  <a:gd name="T111" fmla="*/ 234 h 248"/>
                  <a:gd name="T112" fmla="*/ 222 w 255"/>
                  <a:gd name="T113" fmla="*/ 234 h 248"/>
                  <a:gd name="T114" fmla="*/ 220 w 255"/>
                  <a:gd name="T115" fmla="*/ 224 h 248"/>
                  <a:gd name="T116" fmla="*/ 224 w 255"/>
                  <a:gd name="T117" fmla="*/ 201 h 248"/>
                  <a:gd name="T118" fmla="*/ 224 w 255"/>
                  <a:gd name="T119" fmla="*/ 189 h 248"/>
                  <a:gd name="T120" fmla="*/ 231 w 255"/>
                  <a:gd name="T121" fmla="*/ 184 h 24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55"/>
                  <a:gd name="T184" fmla="*/ 0 h 248"/>
                  <a:gd name="T185" fmla="*/ 255 w 255"/>
                  <a:gd name="T186" fmla="*/ 248 h 24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55" h="248">
                    <a:moveTo>
                      <a:pt x="245" y="179"/>
                    </a:moveTo>
                    <a:lnTo>
                      <a:pt x="243" y="172"/>
                    </a:lnTo>
                    <a:lnTo>
                      <a:pt x="241" y="170"/>
                    </a:lnTo>
                    <a:lnTo>
                      <a:pt x="238" y="168"/>
                    </a:lnTo>
                    <a:lnTo>
                      <a:pt x="234" y="165"/>
                    </a:lnTo>
                    <a:lnTo>
                      <a:pt x="234" y="163"/>
                    </a:lnTo>
                    <a:lnTo>
                      <a:pt x="231" y="158"/>
                    </a:lnTo>
                    <a:lnTo>
                      <a:pt x="229" y="156"/>
                    </a:lnTo>
                    <a:lnTo>
                      <a:pt x="229" y="153"/>
                    </a:lnTo>
                    <a:lnTo>
                      <a:pt x="229" y="149"/>
                    </a:lnTo>
                    <a:lnTo>
                      <a:pt x="229" y="146"/>
                    </a:lnTo>
                    <a:lnTo>
                      <a:pt x="229" y="144"/>
                    </a:lnTo>
                    <a:lnTo>
                      <a:pt x="227" y="139"/>
                    </a:lnTo>
                    <a:lnTo>
                      <a:pt x="227" y="134"/>
                    </a:lnTo>
                    <a:lnTo>
                      <a:pt x="229" y="130"/>
                    </a:lnTo>
                    <a:lnTo>
                      <a:pt x="229" y="127"/>
                    </a:lnTo>
                    <a:lnTo>
                      <a:pt x="227" y="127"/>
                    </a:lnTo>
                    <a:lnTo>
                      <a:pt x="227" y="123"/>
                    </a:lnTo>
                    <a:lnTo>
                      <a:pt x="229" y="120"/>
                    </a:lnTo>
                    <a:lnTo>
                      <a:pt x="229" y="118"/>
                    </a:lnTo>
                    <a:lnTo>
                      <a:pt x="229" y="116"/>
                    </a:lnTo>
                    <a:lnTo>
                      <a:pt x="229" y="111"/>
                    </a:lnTo>
                    <a:lnTo>
                      <a:pt x="229" y="108"/>
                    </a:lnTo>
                    <a:lnTo>
                      <a:pt x="227" y="106"/>
                    </a:lnTo>
                    <a:lnTo>
                      <a:pt x="224" y="104"/>
                    </a:lnTo>
                    <a:lnTo>
                      <a:pt x="227" y="101"/>
                    </a:lnTo>
                    <a:lnTo>
                      <a:pt x="229" y="99"/>
                    </a:lnTo>
                    <a:lnTo>
                      <a:pt x="229" y="97"/>
                    </a:lnTo>
                    <a:lnTo>
                      <a:pt x="231" y="92"/>
                    </a:lnTo>
                    <a:lnTo>
                      <a:pt x="231" y="90"/>
                    </a:lnTo>
                    <a:lnTo>
                      <a:pt x="234" y="90"/>
                    </a:lnTo>
                    <a:lnTo>
                      <a:pt x="234" y="87"/>
                    </a:lnTo>
                    <a:lnTo>
                      <a:pt x="234" y="82"/>
                    </a:lnTo>
                    <a:lnTo>
                      <a:pt x="236" y="75"/>
                    </a:lnTo>
                    <a:lnTo>
                      <a:pt x="236" y="73"/>
                    </a:lnTo>
                    <a:lnTo>
                      <a:pt x="238" y="66"/>
                    </a:lnTo>
                    <a:lnTo>
                      <a:pt x="238" y="61"/>
                    </a:lnTo>
                    <a:lnTo>
                      <a:pt x="241" y="61"/>
                    </a:lnTo>
                    <a:lnTo>
                      <a:pt x="243" y="56"/>
                    </a:lnTo>
                    <a:lnTo>
                      <a:pt x="245" y="54"/>
                    </a:lnTo>
                    <a:lnTo>
                      <a:pt x="248" y="52"/>
                    </a:lnTo>
                    <a:lnTo>
                      <a:pt x="248" y="49"/>
                    </a:lnTo>
                    <a:lnTo>
                      <a:pt x="250" y="49"/>
                    </a:lnTo>
                    <a:lnTo>
                      <a:pt x="253" y="47"/>
                    </a:lnTo>
                    <a:lnTo>
                      <a:pt x="255" y="45"/>
                    </a:lnTo>
                    <a:lnTo>
                      <a:pt x="255" y="42"/>
                    </a:lnTo>
                    <a:lnTo>
                      <a:pt x="255" y="40"/>
                    </a:lnTo>
                    <a:lnTo>
                      <a:pt x="253" y="40"/>
                    </a:lnTo>
                    <a:lnTo>
                      <a:pt x="250" y="38"/>
                    </a:lnTo>
                    <a:lnTo>
                      <a:pt x="250" y="35"/>
                    </a:lnTo>
                    <a:lnTo>
                      <a:pt x="250" y="30"/>
                    </a:lnTo>
                    <a:lnTo>
                      <a:pt x="250" y="26"/>
                    </a:lnTo>
                    <a:lnTo>
                      <a:pt x="250" y="23"/>
                    </a:lnTo>
                    <a:lnTo>
                      <a:pt x="250" y="21"/>
                    </a:lnTo>
                    <a:lnTo>
                      <a:pt x="250" y="23"/>
                    </a:lnTo>
                    <a:lnTo>
                      <a:pt x="248" y="21"/>
                    </a:lnTo>
                    <a:lnTo>
                      <a:pt x="245" y="19"/>
                    </a:lnTo>
                    <a:lnTo>
                      <a:pt x="243" y="16"/>
                    </a:lnTo>
                    <a:lnTo>
                      <a:pt x="236" y="12"/>
                    </a:lnTo>
                    <a:lnTo>
                      <a:pt x="234" y="9"/>
                    </a:lnTo>
                    <a:lnTo>
                      <a:pt x="231" y="12"/>
                    </a:lnTo>
                    <a:lnTo>
                      <a:pt x="229" y="12"/>
                    </a:lnTo>
                    <a:lnTo>
                      <a:pt x="222" y="9"/>
                    </a:lnTo>
                    <a:lnTo>
                      <a:pt x="220" y="12"/>
                    </a:lnTo>
                    <a:lnTo>
                      <a:pt x="217" y="14"/>
                    </a:lnTo>
                    <a:lnTo>
                      <a:pt x="212" y="12"/>
                    </a:lnTo>
                    <a:lnTo>
                      <a:pt x="212" y="9"/>
                    </a:lnTo>
                    <a:lnTo>
                      <a:pt x="210" y="7"/>
                    </a:lnTo>
                    <a:lnTo>
                      <a:pt x="208" y="4"/>
                    </a:lnTo>
                    <a:lnTo>
                      <a:pt x="205" y="2"/>
                    </a:lnTo>
                    <a:lnTo>
                      <a:pt x="198" y="2"/>
                    </a:lnTo>
                    <a:lnTo>
                      <a:pt x="196" y="4"/>
                    </a:lnTo>
                    <a:lnTo>
                      <a:pt x="194" y="2"/>
                    </a:lnTo>
                    <a:lnTo>
                      <a:pt x="191" y="4"/>
                    </a:lnTo>
                    <a:lnTo>
                      <a:pt x="189" y="0"/>
                    </a:lnTo>
                    <a:lnTo>
                      <a:pt x="184" y="2"/>
                    </a:lnTo>
                    <a:lnTo>
                      <a:pt x="179" y="2"/>
                    </a:lnTo>
                    <a:lnTo>
                      <a:pt x="175" y="2"/>
                    </a:lnTo>
                    <a:lnTo>
                      <a:pt x="175" y="4"/>
                    </a:lnTo>
                    <a:lnTo>
                      <a:pt x="170" y="4"/>
                    </a:lnTo>
                    <a:lnTo>
                      <a:pt x="168" y="4"/>
                    </a:lnTo>
                    <a:lnTo>
                      <a:pt x="168" y="2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56" y="4"/>
                    </a:lnTo>
                    <a:lnTo>
                      <a:pt x="153" y="7"/>
                    </a:lnTo>
                    <a:lnTo>
                      <a:pt x="149" y="9"/>
                    </a:lnTo>
                    <a:lnTo>
                      <a:pt x="146" y="7"/>
                    </a:lnTo>
                    <a:lnTo>
                      <a:pt x="144" y="7"/>
                    </a:lnTo>
                    <a:lnTo>
                      <a:pt x="139" y="9"/>
                    </a:lnTo>
                    <a:lnTo>
                      <a:pt x="139" y="12"/>
                    </a:lnTo>
                    <a:lnTo>
                      <a:pt x="137" y="14"/>
                    </a:lnTo>
                    <a:lnTo>
                      <a:pt x="125" y="14"/>
                    </a:lnTo>
                    <a:lnTo>
                      <a:pt x="120" y="12"/>
                    </a:lnTo>
                    <a:lnTo>
                      <a:pt x="116" y="9"/>
                    </a:lnTo>
                    <a:lnTo>
                      <a:pt x="113" y="12"/>
                    </a:lnTo>
                    <a:lnTo>
                      <a:pt x="108" y="7"/>
                    </a:lnTo>
                    <a:lnTo>
                      <a:pt x="106" y="4"/>
                    </a:lnTo>
                    <a:lnTo>
                      <a:pt x="104" y="2"/>
                    </a:lnTo>
                    <a:lnTo>
                      <a:pt x="101" y="2"/>
                    </a:lnTo>
                    <a:lnTo>
                      <a:pt x="97" y="2"/>
                    </a:lnTo>
                    <a:lnTo>
                      <a:pt x="94" y="4"/>
                    </a:lnTo>
                    <a:lnTo>
                      <a:pt x="92" y="4"/>
                    </a:lnTo>
                    <a:lnTo>
                      <a:pt x="92" y="9"/>
                    </a:lnTo>
                    <a:lnTo>
                      <a:pt x="90" y="12"/>
                    </a:lnTo>
                    <a:lnTo>
                      <a:pt x="90" y="14"/>
                    </a:lnTo>
                    <a:lnTo>
                      <a:pt x="87" y="19"/>
                    </a:lnTo>
                    <a:lnTo>
                      <a:pt x="90" y="21"/>
                    </a:lnTo>
                    <a:lnTo>
                      <a:pt x="85" y="21"/>
                    </a:lnTo>
                    <a:lnTo>
                      <a:pt x="87" y="26"/>
                    </a:lnTo>
                    <a:lnTo>
                      <a:pt x="85" y="30"/>
                    </a:lnTo>
                    <a:lnTo>
                      <a:pt x="80" y="40"/>
                    </a:lnTo>
                    <a:lnTo>
                      <a:pt x="78" y="45"/>
                    </a:lnTo>
                    <a:lnTo>
                      <a:pt x="75" y="56"/>
                    </a:lnTo>
                    <a:lnTo>
                      <a:pt x="75" y="73"/>
                    </a:lnTo>
                    <a:lnTo>
                      <a:pt x="73" y="80"/>
                    </a:lnTo>
                    <a:lnTo>
                      <a:pt x="71" y="82"/>
                    </a:lnTo>
                    <a:lnTo>
                      <a:pt x="66" y="87"/>
                    </a:lnTo>
                    <a:lnTo>
                      <a:pt x="61" y="90"/>
                    </a:lnTo>
                    <a:lnTo>
                      <a:pt x="57" y="99"/>
                    </a:lnTo>
                    <a:lnTo>
                      <a:pt x="54" y="104"/>
                    </a:lnTo>
                    <a:lnTo>
                      <a:pt x="52" y="108"/>
                    </a:lnTo>
                    <a:lnTo>
                      <a:pt x="52" y="113"/>
                    </a:lnTo>
                    <a:lnTo>
                      <a:pt x="52" y="118"/>
                    </a:lnTo>
                    <a:lnTo>
                      <a:pt x="49" y="123"/>
                    </a:lnTo>
                    <a:lnTo>
                      <a:pt x="45" y="127"/>
                    </a:lnTo>
                    <a:lnTo>
                      <a:pt x="42" y="130"/>
                    </a:lnTo>
                    <a:lnTo>
                      <a:pt x="35" y="134"/>
                    </a:lnTo>
                    <a:lnTo>
                      <a:pt x="31" y="134"/>
                    </a:lnTo>
                    <a:lnTo>
                      <a:pt x="28" y="134"/>
                    </a:lnTo>
                    <a:lnTo>
                      <a:pt x="28" y="130"/>
                    </a:lnTo>
                    <a:lnTo>
                      <a:pt x="23" y="130"/>
                    </a:lnTo>
                    <a:lnTo>
                      <a:pt x="21" y="130"/>
                    </a:lnTo>
                    <a:lnTo>
                      <a:pt x="19" y="132"/>
                    </a:lnTo>
                    <a:lnTo>
                      <a:pt x="16" y="134"/>
                    </a:lnTo>
                    <a:lnTo>
                      <a:pt x="14" y="137"/>
                    </a:lnTo>
                    <a:lnTo>
                      <a:pt x="9" y="134"/>
                    </a:lnTo>
                    <a:lnTo>
                      <a:pt x="7" y="134"/>
                    </a:lnTo>
                    <a:lnTo>
                      <a:pt x="5" y="137"/>
                    </a:lnTo>
                    <a:lnTo>
                      <a:pt x="5" y="142"/>
                    </a:lnTo>
                    <a:lnTo>
                      <a:pt x="5" y="146"/>
                    </a:lnTo>
                    <a:lnTo>
                      <a:pt x="5" y="149"/>
                    </a:lnTo>
                    <a:lnTo>
                      <a:pt x="2" y="149"/>
                    </a:lnTo>
                    <a:lnTo>
                      <a:pt x="2" y="151"/>
                    </a:lnTo>
                    <a:lnTo>
                      <a:pt x="0" y="153"/>
                    </a:lnTo>
                    <a:lnTo>
                      <a:pt x="2" y="156"/>
                    </a:lnTo>
                    <a:lnTo>
                      <a:pt x="2" y="153"/>
                    </a:lnTo>
                    <a:lnTo>
                      <a:pt x="7" y="151"/>
                    </a:lnTo>
                    <a:lnTo>
                      <a:pt x="12" y="151"/>
                    </a:lnTo>
                    <a:lnTo>
                      <a:pt x="14" y="149"/>
                    </a:lnTo>
                    <a:lnTo>
                      <a:pt x="16" y="149"/>
                    </a:lnTo>
                    <a:lnTo>
                      <a:pt x="19" y="149"/>
                    </a:lnTo>
                    <a:lnTo>
                      <a:pt x="23" y="149"/>
                    </a:lnTo>
                    <a:lnTo>
                      <a:pt x="28" y="149"/>
                    </a:lnTo>
                    <a:lnTo>
                      <a:pt x="31" y="149"/>
                    </a:lnTo>
                    <a:lnTo>
                      <a:pt x="35" y="149"/>
                    </a:lnTo>
                    <a:lnTo>
                      <a:pt x="38" y="149"/>
                    </a:lnTo>
                    <a:lnTo>
                      <a:pt x="42" y="149"/>
                    </a:lnTo>
                    <a:lnTo>
                      <a:pt x="49" y="149"/>
                    </a:lnTo>
                    <a:lnTo>
                      <a:pt x="54" y="149"/>
                    </a:lnTo>
                    <a:lnTo>
                      <a:pt x="57" y="151"/>
                    </a:lnTo>
                    <a:lnTo>
                      <a:pt x="59" y="153"/>
                    </a:lnTo>
                    <a:lnTo>
                      <a:pt x="59" y="158"/>
                    </a:lnTo>
                    <a:lnTo>
                      <a:pt x="61" y="160"/>
                    </a:lnTo>
                    <a:lnTo>
                      <a:pt x="64" y="165"/>
                    </a:lnTo>
                    <a:lnTo>
                      <a:pt x="64" y="168"/>
                    </a:lnTo>
                    <a:lnTo>
                      <a:pt x="66" y="172"/>
                    </a:lnTo>
                    <a:lnTo>
                      <a:pt x="71" y="179"/>
                    </a:lnTo>
                    <a:lnTo>
                      <a:pt x="75" y="179"/>
                    </a:lnTo>
                    <a:lnTo>
                      <a:pt x="78" y="179"/>
                    </a:lnTo>
                    <a:lnTo>
                      <a:pt x="82" y="177"/>
                    </a:lnTo>
                    <a:lnTo>
                      <a:pt x="85" y="177"/>
                    </a:lnTo>
                    <a:lnTo>
                      <a:pt x="90" y="177"/>
                    </a:lnTo>
                    <a:lnTo>
                      <a:pt x="94" y="177"/>
                    </a:lnTo>
                    <a:lnTo>
                      <a:pt x="97" y="175"/>
                    </a:lnTo>
                    <a:lnTo>
                      <a:pt x="97" y="172"/>
                    </a:lnTo>
                    <a:lnTo>
                      <a:pt x="97" y="170"/>
                    </a:lnTo>
                    <a:lnTo>
                      <a:pt x="97" y="165"/>
                    </a:lnTo>
                    <a:lnTo>
                      <a:pt x="99" y="165"/>
                    </a:lnTo>
                    <a:lnTo>
                      <a:pt x="108" y="165"/>
                    </a:lnTo>
                    <a:lnTo>
                      <a:pt x="108" y="163"/>
                    </a:lnTo>
                    <a:lnTo>
                      <a:pt x="116" y="163"/>
                    </a:lnTo>
                    <a:lnTo>
                      <a:pt x="113" y="168"/>
                    </a:lnTo>
                    <a:lnTo>
                      <a:pt x="127" y="168"/>
                    </a:lnTo>
                    <a:lnTo>
                      <a:pt x="127" y="170"/>
                    </a:lnTo>
                    <a:lnTo>
                      <a:pt x="127" y="172"/>
                    </a:lnTo>
                    <a:lnTo>
                      <a:pt x="127" y="179"/>
                    </a:lnTo>
                    <a:lnTo>
                      <a:pt x="130" y="182"/>
                    </a:lnTo>
                    <a:lnTo>
                      <a:pt x="130" y="186"/>
                    </a:lnTo>
                    <a:lnTo>
                      <a:pt x="130" y="191"/>
                    </a:lnTo>
                    <a:lnTo>
                      <a:pt x="130" y="193"/>
                    </a:lnTo>
                    <a:lnTo>
                      <a:pt x="127" y="198"/>
                    </a:lnTo>
                    <a:lnTo>
                      <a:pt x="130" y="201"/>
                    </a:lnTo>
                    <a:lnTo>
                      <a:pt x="132" y="203"/>
                    </a:lnTo>
                    <a:lnTo>
                      <a:pt x="132" y="208"/>
                    </a:lnTo>
                    <a:lnTo>
                      <a:pt x="134" y="212"/>
                    </a:lnTo>
                    <a:lnTo>
                      <a:pt x="134" y="215"/>
                    </a:lnTo>
                    <a:lnTo>
                      <a:pt x="132" y="215"/>
                    </a:lnTo>
                    <a:lnTo>
                      <a:pt x="130" y="217"/>
                    </a:lnTo>
                    <a:lnTo>
                      <a:pt x="130" y="219"/>
                    </a:lnTo>
                    <a:lnTo>
                      <a:pt x="132" y="219"/>
                    </a:lnTo>
                    <a:lnTo>
                      <a:pt x="132" y="222"/>
                    </a:lnTo>
                    <a:lnTo>
                      <a:pt x="134" y="222"/>
                    </a:lnTo>
                    <a:lnTo>
                      <a:pt x="137" y="219"/>
                    </a:lnTo>
                    <a:lnTo>
                      <a:pt x="137" y="217"/>
                    </a:lnTo>
                    <a:lnTo>
                      <a:pt x="151" y="217"/>
                    </a:lnTo>
                    <a:lnTo>
                      <a:pt x="153" y="217"/>
                    </a:lnTo>
                    <a:lnTo>
                      <a:pt x="156" y="217"/>
                    </a:lnTo>
                    <a:lnTo>
                      <a:pt x="158" y="217"/>
                    </a:lnTo>
                    <a:lnTo>
                      <a:pt x="160" y="215"/>
                    </a:lnTo>
                    <a:lnTo>
                      <a:pt x="163" y="215"/>
                    </a:lnTo>
                    <a:lnTo>
                      <a:pt x="163" y="217"/>
                    </a:lnTo>
                    <a:lnTo>
                      <a:pt x="163" y="222"/>
                    </a:lnTo>
                    <a:lnTo>
                      <a:pt x="165" y="222"/>
                    </a:lnTo>
                    <a:lnTo>
                      <a:pt x="168" y="222"/>
                    </a:lnTo>
                    <a:lnTo>
                      <a:pt x="170" y="219"/>
                    </a:lnTo>
                    <a:lnTo>
                      <a:pt x="175" y="219"/>
                    </a:lnTo>
                    <a:lnTo>
                      <a:pt x="175" y="222"/>
                    </a:lnTo>
                    <a:lnTo>
                      <a:pt x="177" y="224"/>
                    </a:lnTo>
                    <a:lnTo>
                      <a:pt x="179" y="227"/>
                    </a:lnTo>
                    <a:lnTo>
                      <a:pt x="184" y="229"/>
                    </a:lnTo>
                    <a:lnTo>
                      <a:pt x="189" y="229"/>
                    </a:lnTo>
                    <a:lnTo>
                      <a:pt x="191" y="229"/>
                    </a:lnTo>
                    <a:lnTo>
                      <a:pt x="194" y="229"/>
                    </a:lnTo>
                    <a:lnTo>
                      <a:pt x="196" y="229"/>
                    </a:lnTo>
                    <a:lnTo>
                      <a:pt x="198" y="229"/>
                    </a:lnTo>
                    <a:lnTo>
                      <a:pt x="203" y="231"/>
                    </a:lnTo>
                    <a:lnTo>
                      <a:pt x="208" y="234"/>
                    </a:lnTo>
                    <a:lnTo>
                      <a:pt x="210" y="234"/>
                    </a:lnTo>
                    <a:lnTo>
                      <a:pt x="212" y="236"/>
                    </a:lnTo>
                    <a:lnTo>
                      <a:pt x="215" y="236"/>
                    </a:lnTo>
                    <a:lnTo>
                      <a:pt x="215" y="238"/>
                    </a:lnTo>
                    <a:lnTo>
                      <a:pt x="217" y="241"/>
                    </a:lnTo>
                    <a:lnTo>
                      <a:pt x="220" y="243"/>
                    </a:lnTo>
                    <a:lnTo>
                      <a:pt x="224" y="245"/>
                    </a:lnTo>
                    <a:lnTo>
                      <a:pt x="227" y="248"/>
                    </a:lnTo>
                    <a:lnTo>
                      <a:pt x="229" y="248"/>
                    </a:lnTo>
                    <a:lnTo>
                      <a:pt x="231" y="245"/>
                    </a:lnTo>
                    <a:lnTo>
                      <a:pt x="234" y="248"/>
                    </a:lnTo>
                    <a:lnTo>
                      <a:pt x="236" y="248"/>
                    </a:lnTo>
                    <a:lnTo>
                      <a:pt x="236" y="245"/>
                    </a:lnTo>
                    <a:lnTo>
                      <a:pt x="234" y="245"/>
                    </a:lnTo>
                    <a:lnTo>
                      <a:pt x="234" y="236"/>
                    </a:lnTo>
                    <a:lnTo>
                      <a:pt x="234" y="234"/>
                    </a:lnTo>
                    <a:lnTo>
                      <a:pt x="231" y="236"/>
                    </a:lnTo>
                    <a:lnTo>
                      <a:pt x="227" y="234"/>
                    </a:lnTo>
                    <a:lnTo>
                      <a:pt x="224" y="234"/>
                    </a:lnTo>
                    <a:lnTo>
                      <a:pt x="222" y="234"/>
                    </a:lnTo>
                    <a:lnTo>
                      <a:pt x="220" y="231"/>
                    </a:lnTo>
                    <a:lnTo>
                      <a:pt x="220" y="229"/>
                    </a:lnTo>
                    <a:lnTo>
                      <a:pt x="220" y="227"/>
                    </a:lnTo>
                    <a:lnTo>
                      <a:pt x="220" y="224"/>
                    </a:lnTo>
                    <a:lnTo>
                      <a:pt x="220" y="222"/>
                    </a:lnTo>
                    <a:lnTo>
                      <a:pt x="224" y="212"/>
                    </a:lnTo>
                    <a:lnTo>
                      <a:pt x="224" y="210"/>
                    </a:lnTo>
                    <a:lnTo>
                      <a:pt x="224" y="205"/>
                    </a:lnTo>
                    <a:lnTo>
                      <a:pt x="224" y="201"/>
                    </a:lnTo>
                    <a:lnTo>
                      <a:pt x="222" y="196"/>
                    </a:lnTo>
                    <a:lnTo>
                      <a:pt x="222" y="193"/>
                    </a:lnTo>
                    <a:lnTo>
                      <a:pt x="222" y="191"/>
                    </a:lnTo>
                    <a:lnTo>
                      <a:pt x="224" y="189"/>
                    </a:lnTo>
                    <a:lnTo>
                      <a:pt x="227" y="186"/>
                    </a:lnTo>
                    <a:lnTo>
                      <a:pt x="227" y="184"/>
                    </a:lnTo>
                    <a:lnTo>
                      <a:pt x="229" y="184"/>
                    </a:lnTo>
                    <a:lnTo>
                      <a:pt x="231" y="184"/>
                    </a:lnTo>
                    <a:lnTo>
                      <a:pt x="245" y="17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01" name="Freeform 235"/>
              <p:cNvSpPr>
                <a:spLocks/>
              </p:cNvSpPr>
              <p:nvPr/>
            </p:nvSpPr>
            <p:spPr bwMode="auto">
              <a:xfrm>
                <a:off x="3042" y="2122"/>
                <a:ext cx="255" cy="248"/>
              </a:xfrm>
              <a:custGeom>
                <a:avLst/>
                <a:gdLst>
                  <a:gd name="T0" fmla="*/ 234 w 255"/>
                  <a:gd name="T1" fmla="*/ 165 h 248"/>
                  <a:gd name="T2" fmla="*/ 229 w 255"/>
                  <a:gd name="T3" fmla="*/ 149 h 248"/>
                  <a:gd name="T4" fmla="*/ 229 w 255"/>
                  <a:gd name="T5" fmla="*/ 130 h 248"/>
                  <a:gd name="T6" fmla="*/ 229 w 255"/>
                  <a:gd name="T7" fmla="*/ 120 h 248"/>
                  <a:gd name="T8" fmla="*/ 227 w 255"/>
                  <a:gd name="T9" fmla="*/ 106 h 248"/>
                  <a:gd name="T10" fmla="*/ 229 w 255"/>
                  <a:gd name="T11" fmla="*/ 97 h 248"/>
                  <a:gd name="T12" fmla="*/ 234 w 255"/>
                  <a:gd name="T13" fmla="*/ 82 h 248"/>
                  <a:gd name="T14" fmla="*/ 241 w 255"/>
                  <a:gd name="T15" fmla="*/ 61 h 248"/>
                  <a:gd name="T16" fmla="*/ 248 w 255"/>
                  <a:gd name="T17" fmla="*/ 49 h 248"/>
                  <a:gd name="T18" fmla="*/ 255 w 255"/>
                  <a:gd name="T19" fmla="*/ 42 h 248"/>
                  <a:gd name="T20" fmla="*/ 250 w 255"/>
                  <a:gd name="T21" fmla="*/ 35 h 248"/>
                  <a:gd name="T22" fmla="*/ 250 w 255"/>
                  <a:gd name="T23" fmla="*/ 23 h 248"/>
                  <a:gd name="T24" fmla="*/ 234 w 255"/>
                  <a:gd name="T25" fmla="*/ 9 h 248"/>
                  <a:gd name="T26" fmla="*/ 217 w 255"/>
                  <a:gd name="T27" fmla="*/ 14 h 248"/>
                  <a:gd name="T28" fmla="*/ 205 w 255"/>
                  <a:gd name="T29" fmla="*/ 2 h 248"/>
                  <a:gd name="T30" fmla="*/ 189 w 255"/>
                  <a:gd name="T31" fmla="*/ 0 h 248"/>
                  <a:gd name="T32" fmla="*/ 170 w 255"/>
                  <a:gd name="T33" fmla="*/ 4 h 248"/>
                  <a:gd name="T34" fmla="*/ 165 w 255"/>
                  <a:gd name="T35" fmla="*/ 2 h 248"/>
                  <a:gd name="T36" fmla="*/ 146 w 255"/>
                  <a:gd name="T37" fmla="*/ 7 h 248"/>
                  <a:gd name="T38" fmla="*/ 125 w 255"/>
                  <a:gd name="T39" fmla="*/ 14 h 248"/>
                  <a:gd name="T40" fmla="*/ 108 w 255"/>
                  <a:gd name="T41" fmla="*/ 7 h 248"/>
                  <a:gd name="T42" fmla="*/ 94 w 255"/>
                  <a:gd name="T43" fmla="*/ 4 h 248"/>
                  <a:gd name="T44" fmla="*/ 87 w 255"/>
                  <a:gd name="T45" fmla="*/ 19 h 248"/>
                  <a:gd name="T46" fmla="*/ 80 w 255"/>
                  <a:gd name="T47" fmla="*/ 40 h 248"/>
                  <a:gd name="T48" fmla="*/ 73 w 255"/>
                  <a:gd name="T49" fmla="*/ 80 h 248"/>
                  <a:gd name="T50" fmla="*/ 54 w 255"/>
                  <a:gd name="T51" fmla="*/ 104 h 248"/>
                  <a:gd name="T52" fmla="*/ 45 w 255"/>
                  <a:gd name="T53" fmla="*/ 127 h 248"/>
                  <a:gd name="T54" fmla="*/ 28 w 255"/>
                  <a:gd name="T55" fmla="*/ 130 h 248"/>
                  <a:gd name="T56" fmla="*/ 16 w 255"/>
                  <a:gd name="T57" fmla="*/ 134 h 248"/>
                  <a:gd name="T58" fmla="*/ 5 w 255"/>
                  <a:gd name="T59" fmla="*/ 137 h 248"/>
                  <a:gd name="T60" fmla="*/ 2 w 255"/>
                  <a:gd name="T61" fmla="*/ 151 h 248"/>
                  <a:gd name="T62" fmla="*/ 2 w 255"/>
                  <a:gd name="T63" fmla="*/ 153 h 248"/>
                  <a:gd name="T64" fmla="*/ 19 w 255"/>
                  <a:gd name="T65" fmla="*/ 149 h 248"/>
                  <a:gd name="T66" fmla="*/ 38 w 255"/>
                  <a:gd name="T67" fmla="*/ 149 h 248"/>
                  <a:gd name="T68" fmla="*/ 57 w 255"/>
                  <a:gd name="T69" fmla="*/ 151 h 248"/>
                  <a:gd name="T70" fmla="*/ 61 w 255"/>
                  <a:gd name="T71" fmla="*/ 160 h 248"/>
                  <a:gd name="T72" fmla="*/ 71 w 255"/>
                  <a:gd name="T73" fmla="*/ 179 h 248"/>
                  <a:gd name="T74" fmla="*/ 90 w 255"/>
                  <a:gd name="T75" fmla="*/ 177 h 248"/>
                  <a:gd name="T76" fmla="*/ 97 w 255"/>
                  <a:gd name="T77" fmla="*/ 170 h 248"/>
                  <a:gd name="T78" fmla="*/ 108 w 255"/>
                  <a:gd name="T79" fmla="*/ 163 h 248"/>
                  <a:gd name="T80" fmla="*/ 127 w 255"/>
                  <a:gd name="T81" fmla="*/ 172 h 248"/>
                  <a:gd name="T82" fmla="*/ 130 w 255"/>
                  <a:gd name="T83" fmla="*/ 191 h 248"/>
                  <a:gd name="T84" fmla="*/ 132 w 255"/>
                  <a:gd name="T85" fmla="*/ 208 h 248"/>
                  <a:gd name="T86" fmla="*/ 130 w 255"/>
                  <a:gd name="T87" fmla="*/ 219 h 248"/>
                  <a:gd name="T88" fmla="*/ 134 w 255"/>
                  <a:gd name="T89" fmla="*/ 222 h 248"/>
                  <a:gd name="T90" fmla="*/ 151 w 255"/>
                  <a:gd name="T91" fmla="*/ 217 h 248"/>
                  <a:gd name="T92" fmla="*/ 158 w 255"/>
                  <a:gd name="T93" fmla="*/ 217 h 248"/>
                  <a:gd name="T94" fmla="*/ 163 w 255"/>
                  <a:gd name="T95" fmla="*/ 222 h 248"/>
                  <a:gd name="T96" fmla="*/ 170 w 255"/>
                  <a:gd name="T97" fmla="*/ 219 h 248"/>
                  <a:gd name="T98" fmla="*/ 179 w 255"/>
                  <a:gd name="T99" fmla="*/ 227 h 248"/>
                  <a:gd name="T100" fmla="*/ 196 w 255"/>
                  <a:gd name="T101" fmla="*/ 229 h 248"/>
                  <a:gd name="T102" fmla="*/ 210 w 255"/>
                  <a:gd name="T103" fmla="*/ 234 h 248"/>
                  <a:gd name="T104" fmla="*/ 220 w 255"/>
                  <a:gd name="T105" fmla="*/ 243 h 248"/>
                  <a:gd name="T106" fmla="*/ 231 w 255"/>
                  <a:gd name="T107" fmla="*/ 245 h 248"/>
                  <a:gd name="T108" fmla="*/ 234 w 255"/>
                  <a:gd name="T109" fmla="*/ 248 h 248"/>
                  <a:gd name="T110" fmla="*/ 234 w 255"/>
                  <a:gd name="T111" fmla="*/ 234 h 248"/>
                  <a:gd name="T112" fmla="*/ 222 w 255"/>
                  <a:gd name="T113" fmla="*/ 234 h 248"/>
                  <a:gd name="T114" fmla="*/ 220 w 255"/>
                  <a:gd name="T115" fmla="*/ 224 h 248"/>
                  <a:gd name="T116" fmla="*/ 224 w 255"/>
                  <a:gd name="T117" fmla="*/ 201 h 248"/>
                  <a:gd name="T118" fmla="*/ 224 w 255"/>
                  <a:gd name="T119" fmla="*/ 189 h 248"/>
                  <a:gd name="T120" fmla="*/ 231 w 255"/>
                  <a:gd name="T121" fmla="*/ 184 h 24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55"/>
                  <a:gd name="T184" fmla="*/ 0 h 248"/>
                  <a:gd name="T185" fmla="*/ 255 w 255"/>
                  <a:gd name="T186" fmla="*/ 248 h 24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55" h="248">
                    <a:moveTo>
                      <a:pt x="245" y="179"/>
                    </a:moveTo>
                    <a:lnTo>
                      <a:pt x="243" y="172"/>
                    </a:lnTo>
                    <a:lnTo>
                      <a:pt x="241" y="170"/>
                    </a:lnTo>
                    <a:lnTo>
                      <a:pt x="238" y="168"/>
                    </a:lnTo>
                    <a:lnTo>
                      <a:pt x="234" y="165"/>
                    </a:lnTo>
                    <a:lnTo>
                      <a:pt x="234" y="163"/>
                    </a:lnTo>
                    <a:lnTo>
                      <a:pt x="231" y="158"/>
                    </a:lnTo>
                    <a:lnTo>
                      <a:pt x="229" y="156"/>
                    </a:lnTo>
                    <a:lnTo>
                      <a:pt x="229" y="153"/>
                    </a:lnTo>
                    <a:lnTo>
                      <a:pt x="229" y="149"/>
                    </a:lnTo>
                    <a:lnTo>
                      <a:pt x="229" y="146"/>
                    </a:lnTo>
                    <a:lnTo>
                      <a:pt x="229" y="144"/>
                    </a:lnTo>
                    <a:lnTo>
                      <a:pt x="227" y="139"/>
                    </a:lnTo>
                    <a:lnTo>
                      <a:pt x="227" y="134"/>
                    </a:lnTo>
                    <a:lnTo>
                      <a:pt x="229" y="130"/>
                    </a:lnTo>
                    <a:lnTo>
                      <a:pt x="229" y="127"/>
                    </a:lnTo>
                    <a:lnTo>
                      <a:pt x="227" y="127"/>
                    </a:lnTo>
                    <a:lnTo>
                      <a:pt x="227" y="123"/>
                    </a:lnTo>
                    <a:lnTo>
                      <a:pt x="229" y="120"/>
                    </a:lnTo>
                    <a:lnTo>
                      <a:pt x="229" y="118"/>
                    </a:lnTo>
                    <a:lnTo>
                      <a:pt x="229" y="116"/>
                    </a:lnTo>
                    <a:lnTo>
                      <a:pt x="229" y="111"/>
                    </a:lnTo>
                    <a:lnTo>
                      <a:pt x="229" y="108"/>
                    </a:lnTo>
                    <a:lnTo>
                      <a:pt x="227" y="106"/>
                    </a:lnTo>
                    <a:lnTo>
                      <a:pt x="224" y="104"/>
                    </a:lnTo>
                    <a:lnTo>
                      <a:pt x="227" y="101"/>
                    </a:lnTo>
                    <a:lnTo>
                      <a:pt x="229" y="99"/>
                    </a:lnTo>
                    <a:lnTo>
                      <a:pt x="229" y="97"/>
                    </a:lnTo>
                    <a:lnTo>
                      <a:pt x="231" y="92"/>
                    </a:lnTo>
                    <a:lnTo>
                      <a:pt x="231" y="90"/>
                    </a:lnTo>
                    <a:lnTo>
                      <a:pt x="234" y="90"/>
                    </a:lnTo>
                    <a:lnTo>
                      <a:pt x="234" y="87"/>
                    </a:lnTo>
                    <a:lnTo>
                      <a:pt x="234" y="82"/>
                    </a:lnTo>
                    <a:lnTo>
                      <a:pt x="236" y="75"/>
                    </a:lnTo>
                    <a:lnTo>
                      <a:pt x="236" y="73"/>
                    </a:lnTo>
                    <a:lnTo>
                      <a:pt x="238" y="66"/>
                    </a:lnTo>
                    <a:lnTo>
                      <a:pt x="238" y="61"/>
                    </a:lnTo>
                    <a:lnTo>
                      <a:pt x="241" y="61"/>
                    </a:lnTo>
                    <a:lnTo>
                      <a:pt x="243" y="56"/>
                    </a:lnTo>
                    <a:lnTo>
                      <a:pt x="245" y="54"/>
                    </a:lnTo>
                    <a:lnTo>
                      <a:pt x="248" y="52"/>
                    </a:lnTo>
                    <a:lnTo>
                      <a:pt x="248" y="49"/>
                    </a:lnTo>
                    <a:lnTo>
                      <a:pt x="250" y="49"/>
                    </a:lnTo>
                    <a:lnTo>
                      <a:pt x="253" y="47"/>
                    </a:lnTo>
                    <a:lnTo>
                      <a:pt x="255" y="45"/>
                    </a:lnTo>
                    <a:lnTo>
                      <a:pt x="255" y="42"/>
                    </a:lnTo>
                    <a:lnTo>
                      <a:pt x="255" y="40"/>
                    </a:lnTo>
                    <a:lnTo>
                      <a:pt x="253" y="40"/>
                    </a:lnTo>
                    <a:lnTo>
                      <a:pt x="250" y="38"/>
                    </a:lnTo>
                    <a:lnTo>
                      <a:pt x="250" y="35"/>
                    </a:lnTo>
                    <a:lnTo>
                      <a:pt x="250" y="30"/>
                    </a:lnTo>
                    <a:lnTo>
                      <a:pt x="250" y="26"/>
                    </a:lnTo>
                    <a:lnTo>
                      <a:pt x="250" y="23"/>
                    </a:lnTo>
                    <a:lnTo>
                      <a:pt x="250" y="21"/>
                    </a:lnTo>
                    <a:lnTo>
                      <a:pt x="250" y="23"/>
                    </a:lnTo>
                    <a:lnTo>
                      <a:pt x="248" y="21"/>
                    </a:lnTo>
                    <a:lnTo>
                      <a:pt x="245" y="19"/>
                    </a:lnTo>
                    <a:lnTo>
                      <a:pt x="243" y="16"/>
                    </a:lnTo>
                    <a:lnTo>
                      <a:pt x="236" y="12"/>
                    </a:lnTo>
                    <a:lnTo>
                      <a:pt x="234" y="9"/>
                    </a:lnTo>
                    <a:lnTo>
                      <a:pt x="231" y="12"/>
                    </a:lnTo>
                    <a:lnTo>
                      <a:pt x="229" y="12"/>
                    </a:lnTo>
                    <a:lnTo>
                      <a:pt x="222" y="9"/>
                    </a:lnTo>
                    <a:lnTo>
                      <a:pt x="220" y="12"/>
                    </a:lnTo>
                    <a:lnTo>
                      <a:pt x="217" y="14"/>
                    </a:lnTo>
                    <a:lnTo>
                      <a:pt x="212" y="12"/>
                    </a:lnTo>
                    <a:lnTo>
                      <a:pt x="212" y="9"/>
                    </a:lnTo>
                    <a:lnTo>
                      <a:pt x="210" y="7"/>
                    </a:lnTo>
                    <a:lnTo>
                      <a:pt x="208" y="4"/>
                    </a:lnTo>
                    <a:lnTo>
                      <a:pt x="205" y="2"/>
                    </a:lnTo>
                    <a:lnTo>
                      <a:pt x="198" y="2"/>
                    </a:lnTo>
                    <a:lnTo>
                      <a:pt x="196" y="4"/>
                    </a:lnTo>
                    <a:lnTo>
                      <a:pt x="194" y="2"/>
                    </a:lnTo>
                    <a:lnTo>
                      <a:pt x="191" y="4"/>
                    </a:lnTo>
                    <a:lnTo>
                      <a:pt x="189" y="0"/>
                    </a:lnTo>
                    <a:lnTo>
                      <a:pt x="184" y="2"/>
                    </a:lnTo>
                    <a:lnTo>
                      <a:pt x="179" y="2"/>
                    </a:lnTo>
                    <a:lnTo>
                      <a:pt x="175" y="2"/>
                    </a:lnTo>
                    <a:lnTo>
                      <a:pt x="175" y="4"/>
                    </a:lnTo>
                    <a:lnTo>
                      <a:pt x="170" y="4"/>
                    </a:lnTo>
                    <a:lnTo>
                      <a:pt x="168" y="4"/>
                    </a:lnTo>
                    <a:lnTo>
                      <a:pt x="168" y="2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56" y="4"/>
                    </a:lnTo>
                    <a:lnTo>
                      <a:pt x="153" y="7"/>
                    </a:lnTo>
                    <a:lnTo>
                      <a:pt x="149" y="9"/>
                    </a:lnTo>
                    <a:lnTo>
                      <a:pt x="146" y="7"/>
                    </a:lnTo>
                    <a:lnTo>
                      <a:pt x="144" y="7"/>
                    </a:lnTo>
                    <a:lnTo>
                      <a:pt x="139" y="9"/>
                    </a:lnTo>
                    <a:lnTo>
                      <a:pt x="139" y="12"/>
                    </a:lnTo>
                    <a:lnTo>
                      <a:pt x="137" y="14"/>
                    </a:lnTo>
                    <a:lnTo>
                      <a:pt x="125" y="14"/>
                    </a:lnTo>
                    <a:lnTo>
                      <a:pt x="120" y="12"/>
                    </a:lnTo>
                    <a:lnTo>
                      <a:pt x="116" y="9"/>
                    </a:lnTo>
                    <a:lnTo>
                      <a:pt x="113" y="12"/>
                    </a:lnTo>
                    <a:lnTo>
                      <a:pt x="108" y="7"/>
                    </a:lnTo>
                    <a:lnTo>
                      <a:pt x="106" y="4"/>
                    </a:lnTo>
                    <a:lnTo>
                      <a:pt x="104" y="2"/>
                    </a:lnTo>
                    <a:lnTo>
                      <a:pt x="101" y="2"/>
                    </a:lnTo>
                    <a:lnTo>
                      <a:pt x="97" y="2"/>
                    </a:lnTo>
                    <a:lnTo>
                      <a:pt x="94" y="4"/>
                    </a:lnTo>
                    <a:lnTo>
                      <a:pt x="92" y="4"/>
                    </a:lnTo>
                    <a:lnTo>
                      <a:pt x="92" y="9"/>
                    </a:lnTo>
                    <a:lnTo>
                      <a:pt x="90" y="12"/>
                    </a:lnTo>
                    <a:lnTo>
                      <a:pt x="90" y="14"/>
                    </a:lnTo>
                    <a:lnTo>
                      <a:pt x="87" y="19"/>
                    </a:lnTo>
                    <a:lnTo>
                      <a:pt x="90" y="21"/>
                    </a:lnTo>
                    <a:lnTo>
                      <a:pt x="85" y="21"/>
                    </a:lnTo>
                    <a:lnTo>
                      <a:pt x="87" y="26"/>
                    </a:lnTo>
                    <a:lnTo>
                      <a:pt x="85" y="30"/>
                    </a:lnTo>
                    <a:lnTo>
                      <a:pt x="80" y="40"/>
                    </a:lnTo>
                    <a:lnTo>
                      <a:pt x="78" y="45"/>
                    </a:lnTo>
                    <a:lnTo>
                      <a:pt x="75" y="56"/>
                    </a:lnTo>
                    <a:lnTo>
                      <a:pt x="75" y="73"/>
                    </a:lnTo>
                    <a:lnTo>
                      <a:pt x="73" y="80"/>
                    </a:lnTo>
                    <a:lnTo>
                      <a:pt x="71" y="82"/>
                    </a:lnTo>
                    <a:lnTo>
                      <a:pt x="66" y="87"/>
                    </a:lnTo>
                    <a:lnTo>
                      <a:pt x="61" y="90"/>
                    </a:lnTo>
                    <a:lnTo>
                      <a:pt x="57" y="99"/>
                    </a:lnTo>
                    <a:lnTo>
                      <a:pt x="54" y="104"/>
                    </a:lnTo>
                    <a:lnTo>
                      <a:pt x="52" y="108"/>
                    </a:lnTo>
                    <a:lnTo>
                      <a:pt x="52" y="113"/>
                    </a:lnTo>
                    <a:lnTo>
                      <a:pt x="52" y="118"/>
                    </a:lnTo>
                    <a:lnTo>
                      <a:pt x="49" y="123"/>
                    </a:lnTo>
                    <a:lnTo>
                      <a:pt x="45" y="127"/>
                    </a:lnTo>
                    <a:lnTo>
                      <a:pt x="42" y="130"/>
                    </a:lnTo>
                    <a:lnTo>
                      <a:pt x="35" y="134"/>
                    </a:lnTo>
                    <a:lnTo>
                      <a:pt x="31" y="134"/>
                    </a:lnTo>
                    <a:lnTo>
                      <a:pt x="28" y="134"/>
                    </a:lnTo>
                    <a:lnTo>
                      <a:pt x="28" y="130"/>
                    </a:lnTo>
                    <a:lnTo>
                      <a:pt x="23" y="130"/>
                    </a:lnTo>
                    <a:lnTo>
                      <a:pt x="21" y="130"/>
                    </a:lnTo>
                    <a:lnTo>
                      <a:pt x="19" y="132"/>
                    </a:lnTo>
                    <a:lnTo>
                      <a:pt x="16" y="134"/>
                    </a:lnTo>
                    <a:lnTo>
                      <a:pt x="14" y="137"/>
                    </a:lnTo>
                    <a:lnTo>
                      <a:pt x="9" y="134"/>
                    </a:lnTo>
                    <a:lnTo>
                      <a:pt x="7" y="134"/>
                    </a:lnTo>
                    <a:lnTo>
                      <a:pt x="5" y="137"/>
                    </a:lnTo>
                    <a:lnTo>
                      <a:pt x="5" y="142"/>
                    </a:lnTo>
                    <a:lnTo>
                      <a:pt x="5" y="146"/>
                    </a:lnTo>
                    <a:lnTo>
                      <a:pt x="5" y="149"/>
                    </a:lnTo>
                    <a:lnTo>
                      <a:pt x="2" y="149"/>
                    </a:lnTo>
                    <a:lnTo>
                      <a:pt x="2" y="151"/>
                    </a:lnTo>
                    <a:lnTo>
                      <a:pt x="0" y="153"/>
                    </a:lnTo>
                    <a:lnTo>
                      <a:pt x="2" y="156"/>
                    </a:lnTo>
                    <a:lnTo>
                      <a:pt x="2" y="153"/>
                    </a:lnTo>
                    <a:lnTo>
                      <a:pt x="7" y="151"/>
                    </a:lnTo>
                    <a:lnTo>
                      <a:pt x="12" y="151"/>
                    </a:lnTo>
                    <a:lnTo>
                      <a:pt x="14" y="149"/>
                    </a:lnTo>
                    <a:lnTo>
                      <a:pt x="16" y="149"/>
                    </a:lnTo>
                    <a:lnTo>
                      <a:pt x="19" y="149"/>
                    </a:lnTo>
                    <a:lnTo>
                      <a:pt x="23" y="149"/>
                    </a:lnTo>
                    <a:lnTo>
                      <a:pt x="28" y="149"/>
                    </a:lnTo>
                    <a:lnTo>
                      <a:pt x="31" y="149"/>
                    </a:lnTo>
                    <a:lnTo>
                      <a:pt x="35" y="149"/>
                    </a:lnTo>
                    <a:lnTo>
                      <a:pt x="38" y="149"/>
                    </a:lnTo>
                    <a:lnTo>
                      <a:pt x="42" y="149"/>
                    </a:lnTo>
                    <a:lnTo>
                      <a:pt x="49" y="149"/>
                    </a:lnTo>
                    <a:lnTo>
                      <a:pt x="54" y="149"/>
                    </a:lnTo>
                    <a:lnTo>
                      <a:pt x="57" y="151"/>
                    </a:lnTo>
                    <a:lnTo>
                      <a:pt x="59" y="153"/>
                    </a:lnTo>
                    <a:lnTo>
                      <a:pt x="59" y="158"/>
                    </a:lnTo>
                    <a:lnTo>
                      <a:pt x="61" y="160"/>
                    </a:lnTo>
                    <a:lnTo>
                      <a:pt x="64" y="165"/>
                    </a:lnTo>
                    <a:lnTo>
                      <a:pt x="64" y="168"/>
                    </a:lnTo>
                    <a:lnTo>
                      <a:pt x="66" y="172"/>
                    </a:lnTo>
                    <a:lnTo>
                      <a:pt x="71" y="179"/>
                    </a:lnTo>
                    <a:lnTo>
                      <a:pt x="75" y="179"/>
                    </a:lnTo>
                    <a:lnTo>
                      <a:pt x="78" y="179"/>
                    </a:lnTo>
                    <a:lnTo>
                      <a:pt x="82" y="177"/>
                    </a:lnTo>
                    <a:lnTo>
                      <a:pt x="85" y="177"/>
                    </a:lnTo>
                    <a:lnTo>
                      <a:pt x="90" y="177"/>
                    </a:lnTo>
                    <a:lnTo>
                      <a:pt x="94" y="177"/>
                    </a:lnTo>
                    <a:lnTo>
                      <a:pt x="97" y="175"/>
                    </a:lnTo>
                    <a:lnTo>
                      <a:pt x="97" y="172"/>
                    </a:lnTo>
                    <a:lnTo>
                      <a:pt x="97" y="170"/>
                    </a:lnTo>
                    <a:lnTo>
                      <a:pt x="97" y="165"/>
                    </a:lnTo>
                    <a:lnTo>
                      <a:pt x="99" y="165"/>
                    </a:lnTo>
                    <a:lnTo>
                      <a:pt x="108" y="165"/>
                    </a:lnTo>
                    <a:lnTo>
                      <a:pt x="108" y="163"/>
                    </a:lnTo>
                    <a:lnTo>
                      <a:pt x="116" y="163"/>
                    </a:lnTo>
                    <a:lnTo>
                      <a:pt x="113" y="168"/>
                    </a:lnTo>
                    <a:lnTo>
                      <a:pt x="127" y="168"/>
                    </a:lnTo>
                    <a:lnTo>
                      <a:pt x="127" y="170"/>
                    </a:lnTo>
                    <a:lnTo>
                      <a:pt x="127" y="172"/>
                    </a:lnTo>
                    <a:lnTo>
                      <a:pt x="127" y="179"/>
                    </a:lnTo>
                    <a:lnTo>
                      <a:pt x="130" y="182"/>
                    </a:lnTo>
                    <a:lnTo>
                      <a:pt x="130" y="186"/>
                    </a:lnTo>
                    <a:lnTo>
                      <a:pt x="130" y="191"/>
                    </a:lnTo>
                    <a:lnTo>
                      <a:pt x="130" y="193"/>
                    </a:lnTo>
                    <a:lnTo>
                      <a:pt x="127" y="198"/>
                    </a:lnTo>
                    <a:lnTo>
                      <a:pt x="130" y="201"/>
                    </a:lnTo>
                    <a:lnTo>
                      <a:pt x="132" y="203"/>
                    </a:lnTo>
                    <a:lnTo>
                      <a:pt x="132" y="208"/>
                    </a:lnTo>
                    <a:lnTo>
                      <a:pt x="134" y="212"/>
                    </a:lnTo>
                    <a:lnTo>
                      <a:pt x="134" y="215"/>
                    </a:lnTo>
                    <a:lnTo>
                      <a:pt x="132" y="215"/>
                    </a:lnTo>
                    <a:lnTo>
                      <a:pt x="130" y="217"/>
                    </a:lnTo>
                    <a:lnTo>
                      <a:pt x="130" y="219"/>
                    </a:lnTo>
                    <a:lnTo>
                      <a:pt x="132" y="219"/>
                    </a:lnTo>
                    <a:lnTo>
                      <a:pt x="132" y="222"/>
                    </a:lnTo>
                    <a:lnTo>
                      <a:pt x="134" y="222"/>
                    </a:lnTo>
                    <a:lnTo>
                      <a:pt x="137" y="219"/>
                    </a:lnTo>
                    <a:lnTo>
                      <a:pt x="137" y="217"/>
                    </a:lnTo>
                    <a:lnTo>
                      <a:pt x="151" y="217"/>
                    </a:lnTo>
                    <a:lnTo>
                      <a:pt x="153" y="217"/>
                    </a:lnTo>
                    <a:lnTo>
                      <a:pt x="156" y="217"/>
                    </a:lnTo>
                    <a:lnTo>
                      <a:pt x="158" y="217"/>
                    </a:lnTo>
                    <a:lnTo>
                      <a:pt x="160" y="215"/>
                    </a:lnTo>
                    <a:lnTo>
                      <a:pt x="163" y="215"/>
                    </a:lnTo>
                    <a:lnTo>
                      <a:pt x="163" y="217"/>
                    </a:lnTo>
                    <a:lnTo>
                      <a:pt x="163" y="222"/>
                    </a:lnTo>
                    <a:lnTo>
                      <a:pt x="165" y="222"/>
                    </a:lnTo>
                    <a:lnTo>
                      <a:pt x="168" y="222"/>
                    </a:lnTo>
                    <a:lnTo>
                      <a:pt x="170" y="219"/>
                    </a:lnTo>
                    <a:lnTo>
                      <a:pt x="175" y="219"/>
                    </a:lnTo>
                    <a:lnTo>
                      <a:pt x="175" y="222"/>
                    </a:lnTo>
                    <a:lnTo>
                      <a:pt x="177" y="224"/>
                    </a:lnTo>
                    <a:lnTo>
                      <a:pt x="179" y="227"/>
                    </a:lnTo>
                    <a:lnTo>
                      <a:pt x="184" y="229"/>
                    </a:lnTo>
                    <a:lnTo>
                      <a:pt x="189" y="229"/>
                    </a:lnTo>
                    <a:lnTo>
                      <a:pt x="191" y="229"/>
                    </a:lnTo>
                    <a:lnTo>
                      <a:pt x="194" y="229"/>
                    </a:lnTo>
                    <a:lnTo>
                      <a:pt x="196" y="229"/>
                    </a:lnTo>
                    <a:lnTo>
                      <a:pt x="198" y="229"/>
                    </a:lnTo>
                    <a:lnTo>
                      <a:pt x="203" y="231"/>
                    </a:lnTo>
                    <a:lnTo>
                      <a:pt x="208" y="234"/>
                    </a:lnTo>
                    <a:lnTo>
                      <a:pt x="210" y="234"/>
                    </a:lnTo>
                    <a:lnTo>
                      <a:pt x="212" y="236"/>
                    </a:lnTo>
                    <a:lnTo>
                      <a:pt x="215" y="236"/>
                    </a:lnTo>
                    <a:lnTo>
                      <a:pt x="215" y="238"/>
                    </a:lnTo>
                    <a:lnTo>
                      <a:pt x="217" y="241"/>
                    </a:lnTo>
                    <a:lnTo>
                      <a:pt x="220" y="243"/>
                    </a:lnTo>
                    <a:lnTo>
                      <a:pt x="224" y="245"/>
                    </a:lnTo>
                    <a:lnTo>
                      <a:pt x="227" y="248"/>
                    </a:lnTo>
                    <a:lnTo>
                      <a:pt x="229" y="248"/>
                    </a:lnTo>
                    <a:lnTo>
                      <a:pt x="231" y="245"/>
                    </a:lnTo>
                    <a:lnTo>
                      <a:pt x="234" y="248"/>
                    </a:lnTo>
                    <a:lnTo>
                      <a:pt x="236" y="248"/>
                    </a:lnTo>
                    <a:lnTo>
                      <a:pt x="236" y="245"/>
                    </a:lnTo>
                    <a:lnTo>
                      <a:pt x="234" y="245"/>
                    </a:lnTo>
                    <a:lnTo>
                      <a:pt x="234" y="236"/>
                    </a:lnTo>
                    <a:lnTo>
                      <a:pt x="234" y="234"/>
                    </a:lnTo>
                    <a:lnTo>
                      <a:pt x="231" y="236"/>
                    </a:lnTo>
                    <a:lnTo>
                      <a:pt x="227" y="234"/>
                    </a:lnTo>
                    <a:lnTo>
                      <a:pt x="224" y="234"/>
                    </a:lnTo>
                    <a:lnTo>
                      <a:pt x="222" y="234"/>
                    </a:lnTo>
                    <a:lnTo>
                      <a:pt x="220" y="231"/>
                    </a:lnTo>
                    <a:lnTo>
                      <a:pt x="220" y="229"/>
                    </a:lnTo>
                    <a:lnTo>
                      <a:pt x="220" y="227"/>
                    </a:lnTo>
                    <a:lnTo>
                      <a:pt x="220" y="224"/>
                    </a:lnTo>
                    <a:lnTo>
                      <a:pt x="220" y="222"/>
                    </a:lnTo>
                    <a:lnTo>
                      <a:pt x="224" y="212"/>
                    </a:lnTo>
                    <a:lnTo>
                      <a:pt x="224" y="210"/>
                    </a:lnTo>
                    <a:lnTo>
                      <a:pt x="224" y="205"/>
                    </a:lnTo>
                    <a:lnTo>
                      <a:pt x="224" y="201"/>
                    </a:lnTo>
                    <a:lnTo>
                      <a:pt x="222" y="196"/>
                    </a:lnTo>
                    <a:lnTo>
                      <a:pt x="222" y="193"/>
                    </a:lnTo>
                    <a:lnTo>
                      <a:pt x="222" y="191"/>
                    </a:lnTo>
                    <a:lnTo>
                      <a:pt x="224" y="189"/>
                    </a:lnTo>
                    <a:lnTo>
                      <a:pt x="227" y="186"/>
                    </a:lnTo>
                    <a:lnTo>
                      <a:pt x="227" y="184"/>
                    </a:lnTo>
                    <a:lnTo>
                      <a:pt x="229" y="184"/>
                    </a:lnTo>
                    <a:lnTo>
                      <a:pt x="231" y="184"/>
                    </a:lnTo>
                    <a:lnTo>
                      <a:pt x="245" y="17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02" name="Freeform 236"/>
              <p:cNvSpPr>
                <a:spLocks/>
              </p:cNvSpPr>
              <p:nvPr/>
            </p:nvSpPr>
            <p:spPr bwMode="auto">
              <a:xfrm>
                <a:off x="1932" y="1637"/>
                <a:ext cx="4" cy="3"/>
              </a:xfrm>
              <a:custGeom>
                <a:avLst/>
                <a:gdLst>
                  <a:gd name="T0" fmla="*/ 2 w 4"/>
                  <a:gd name="T1" fmla="*/ 0 h 3"/>
                  <a:gd name="T2" fmla="*/ 2 w 4"/>
                  <a:gd name="T3" fmla="*/ 0 h 3"/>
                  <a:gd name="T4" fmla="*/ 0 w 4"/>
                  <a:gd name="T5" fmla="*/ 3 h 3"/>
                  <a:gd name="T6" fmla="*/ 0 w 4"/>
                  <a:gd name="T7" fmla="*/ 3 h 3"/>
                  <a:gd name="T8" fmla="*/ 0 w 4"/>
                  <a:gd name="T9" fmla="*/ 3 h 3"/>
                  <a:gd name="T10" fmla="*/ 2 w 4"/>
                  <a:gd name="T11" fmla="*/ 3 h 3"/>
                  <a:gd name="T12" fmla="*/ 4 w 4"/>
                  <a:gd name="T13" fmla="*/ 3 h 3"/>
                  <a:gd name="T14" fmla="*/ 4 w 4"/>
                  <a:gd name="T15" fmla="*/ 3 h 3"/>
                  <a:gd name="T16" fmla="*/ 4 w 4"/>
                  <a:gd name="T17" fmla="*/ 0 h 3"/>
                  <a:gd name="T18" fmla="*/ 4 w 4"/>
                  <a:gd name="T19" fmla="*/ 3 h 3"/>
                  <a:gd name="T20" fmla="*/ 2 w 4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03" name="Freeform 237"/>
              <p:cNvSpPr>
                <a:spLocks/>
              </p:cNvSpPr>
              <p:nvPr/>
            </p:nvSpPr>
            <p:spPr bwMode="auto">
              <a:xfrm>
                <a:off x="1932" y="1637"/>
                <a:ext cx="4" cy="3"/>
              </a:xfrm>
              <a:custGeom>
                <a:avLst/>
                <a:gdLst>
                  <a:gd name="T0" fmla="*/ 2 w 4"/>
                  <a:gd name="T1" fmla="*/ 0 h 3"/>
                  <a:gd name="T2" fmla="*/ 2 w 4"/>
                  <a:gd name="T3" fmla="*/ 0 h 3"/>
                  <a:gd name="T4" fmla="*/ 0 w 4"/>
                  <a:gd name="T5" fmla="*/ 3 h 3"/>
                  <a:gd name="T6" fmla="*/ 0 w 4"/>
                  <a:gd name="T7" fmla="*/ 3 h 3"/>
                  <a:gd name="T8" fmla="*/ 0 w 4"/>
                  <a:gd name="T9" fmla="*/ 3 h 3"/>
                  <a:gd name="T10" fmla="*/ 2 w 4"/>
                  <a:gd name="T11" fmla="*/ 3 h 3"/>
                  <a:gd name="T12" fmla="*/ 4 w 4"/>
                  <a:gd name="T13" fmla="*/ 3 h 3"/>
                  <a:gd name="T14" fmla="*/ 4 w 4"/>
                  <a:gd name="T15" fmla="*/ 3 h 3"/>
                  <a:gd name="T16" fmla="*/ 4 w 4"/>
                  <a:gd name="T17" fmla="*/ 0 h 3"/>
                  <a:gd name="T18" fmla="*/ 4 w 4"/>
                  <a:gd name="T19" fmla="*/ 3 h 3"/>
                  <a:gd name="T20" fmla="*/ 2 w 4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04" name="Freeform 238"/>
              <p:cNvSpPr>
                <a:spLocks/>
              </p:cNvSpPr>
              <p:nvPr/>
            </p:nvSpPr>
            <p:spPr bwMode="auto">
              <a:xfrm>
                <a:off x="1939" y="1640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2 w 4"/>
                  <a:gd name="T9" fmla="*/ 2 h 2"/>
                  <a:gd name="T10" fmla="*/ 4 w 4"/>
                  <a:gd name="T11" fmla="*/ 2 h 2"/>
                  <a:gd name="T12" fmla="*/ 4 w 4"/>
                  <a:gd name="T13" fmla="*/ 0 h 2"/>
                  <a:gd name="T14" fmla="*/ 2 w 4"/>
                  <a:gd name="T15" fmla="*/ 0 h 2"/>
                  <a:gd name="T16" fmla="*/ 2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05" name="Freeform 239"/>
              <p:cNvSpPr>
                <a:spLocks/>
              </p:cNvSpPr>
              <p:nvPr/>
            </p:nvSpPr>
            <p:spPr bwMode="auto">
              <a:xfrm>
                <a:off x="1939" y="1640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2 w 4"/>
                  <a:gd name="T9" fmla="*/ 2 h 2"/>
                  <a:gd name="T10" fmla="*/ 4 w 4"/>
                  <a:gd name="T11" fmla="*/ 2 h 2"/>
                  <a:gd name="T12" fmla="*/ 4 w 4"/>
                  <a:gd name="T13" fmla="*/ 0 h 2"/>
                  <a:gd name="T14" fmla="*/ 2 w 4"/>
                  <a:gd name="T15" fmla="*/ 0 h 2"/>
                  <a:gd name="T16" fmla="*/ 2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06" name="Freeform 240"/>
              <p:cNvSpPr>
                <a:spLocks/>
              </p:cNvSpPr>
              <p:nvPr/>
            </p:nvSpPr>
            <p:spPr bwMode="auto">
              <a:xfrm>
                <a:off x="1211" y="1531"/>
                <a:ext cx="773" cy="326"/>
              </a:xfrm>
              <a:custGeom>
                <a:avLst/>
                <a:gdLst>
                  <a:gd name="T0" fmla="*/ 761 w 773"/>
                  <a:gd name="T1" fmla="*/ 33 h 326"/>
                  <a:gd name="T2" fmla="*/ 728 w 773"/>
                  <a:gd name="T3" fmla="*/ 45 h 326"/>
                  <a:gd name="T4" fmla="*/ 711 w 773"/>
                  <a:gd name="T5" fmla="*/ 59 h 326"/>
                  <a:gd name="T6" fmla="*/ 631 w 773"/>
                  <a:gd name="T7" fmla="*/ 78 h 326"/>
                  <a:gd name="T8" fmla="*/ 588 w 773"/>
                  <a:gd name="T9" fmla="*/ 97 h 326"/>
                  <a:gd name="T10" fmla="*/ 565 w 773"/>
                  <a:gd name="T11" fmla="*/ 85 h 326"/>
                  <a:gd name="T12" fmla="*/ 539 w 773"/>
                  <a:gd name="T13" fmla="*/ 40 h 326"/>
                  <a:gd name="T14" fmla="*/ 447 w 773"/>
                  <a:gd name="T15" fmla="*/ 19 h 326"/>
                  <a:gd name="T16" fmla="*/ 411 w 773"/>
                  <a:gd name="T17" fmla="*/ 10 h 326"/>
                  <a:gd name="T18" fmla="*/ 352 w 773"/>
                  <a:gd name="T19" fmla="*/ 7 h 326"/>
                  <a:gd name="T20" fmla="*/ 142 w 773"/>
                  <a:gd name="T21" fmla="*/ 7 h 326"/>
                  <a:gd name="T22" fmla="*/ 31 w 773"/>
                  <a:gd name="T23" fmla="*/ 10 h 326"/>
                  <a:gd name="T24" fmla="*/ 26 w 773"/>
                  <a:gd name="T25" fmla="*/ 26 h 326"/>
                  <a:gd name="T26" fmla="*/ 12 w 773"/>
                  <a:gd name="T27" fmla="*/ 17 h 326"/>
                  <a:gd name="T28" fmla="*/ 10 w 773"/>
                  <a:gd name="T29" fmla="*/ 36 h 326"/>
                  <a:gd name="T30" fmla="*/ 19 w 773"/>
                  <a:gd name="T31" fmla="*/ 43 h 326"/>
                  <a:gd name="T32" fmla="*/ 10 w 773"/>
                  <a:gd name="T33" fmla="*/ 71 h 326"/>
                  <a:gd name="T34" fmla="*/ 10 w 773"/>
                  <a:gd name="T35" fmla="*/ 111 h 326"/>
                  <a:gd name="T36" fmla="*/ 24 w 773"/>
                  <a:gd name="T37" fmla="*/ 151 h 326"/>
                  <a:gd name="T38" fmla="*/ 35 w 773"/>
                  <a:gd name="T39" fmla="*/ 161 h 326"/>
                  <a:gd name="T40" fmla="*/ 45 w 773"/>
                  <a:gd name="T41" fmla="*/ 180 h 326"/>
                  <a:gd name="T42" fmla="*/ 69 w 773"/>
                  <a:gd name="T43" fmla="*/ 201 h 326"/>
                  <a:gd name="T44" fmla="*/ 97 w 773"/>
                  <a:gd name="T45" fmla="*/ 217 h 326"/>
                  <a:gd name="T46" fmla="*/ 253 w 773"/>
                  <a:gd name="T47" fmla="*/ 243 h 326"/>
                  <a:gd name="T48" fmla="*/ 321 w 773"/>
                  <a:gd name="T49" fmla="*/ 272 h 326"/>
                  <a:gd name="T50" fmla="*/ 366 w 773"/>
                  <a:gd name="T51" fmla="*/ 310 h 326"/>
                  <a:gd name="T52" fmla="*/ 371 w 773"/>
                  <a:gd name="T53" fmla="*/ 291 h 326"/>
                  <a:gd name="T54" fmla="*/ 378 w 773"/>
                  <a:gd name="T55" fmla="*/ 279 h 326"/>
                  <a:gd name="T56" fmla="*/ 385 w 773"/>
                  <a:gd name="T57" fmla="*/ 281 h 326"/>
                  <a:gd name="T58" fmla="*/ 402 w 773"/>
                  <a:gd name="T59" fmla="*/ 267 h 326"/>
                  <a:gd name="T60" fmla="*/ 444 w 773"/>
                  <a:gd name="T61" fmla="*/ 267 h 326"/>
                  <a:gd name="T62" fmla="*/ 468 w 773"/>
                  <a:gd name="T63" fmla="*/ 269 h 326"/>
                  <a:gd name="T64" fmla="*/ 468 w 773"/>
                  <a:gd name="T65" fmla="*/ 260 h 326"/>
                  <a:gd name="T66" fmla="*/ 487 w 773"/>
                  <a:gd name="T67" fmla="*/ 255 h 326"/>
                  <a:gd name="T68" fmla="*/ 503 w 773"/>
                  <a:gd name="T69" fmla="*/ 255 h 326"/>
                  <a:gd name="T70" fmla="*/ 536 w 773"/>
                  <a:gd name="T71" fmla="*/ 262 h 326"/>
                  <a:gd name="T72" fmla="*/ 560 w 773"/>
                  <a:gd name="T73" fmla="*/ 272 h 326"/>
                  <a:gd name="T74" fmla="*/ 567 w 773"/>
                  <a:gd name="T75" fmla="*/ 303 h 326"/>
                  <a:gd name="T76" fmla="*/ 584 w 773"/>
                  <a:gd name="T77" fmla="*/ 326 h 326"/>
                  <a:gd name="T78" fmla="*/ 588 w 773"/>
                  <a:gd name="T79" fmla="*/ 279 h 326"/>
                  <a:gd name="T80" fmla="*/ 588 w 773"/>
                  <a:gd name="T81" fmla="*/ 232 h 326"/>
                  <a:gd name="T82" fmla="*/ 610 w 773"/>
                  <a:gd name="T83" fmla="*/ 215 h 326"/>
                  <a:gd name="T84" fmla="*/ 647 w 773"/>
                  <a:gd name="T85" fmla="*/ 196 h 326"/>
                  <a:gd name="T86" fmla="*/ 647 w 773"/>
                  <a:gd name="T87" fmla="*/ 189 h 326"/>
                  <a:gd name="T88" fmla="*/ 643 w 773"/>
                  <a:gd name="T89" fmla="*/ 180 h 326"/>
                  <a:gd name="T90" fmla="*/ 652 w 773"/>
                  <a:gd name="T91" fmla="*/ 175 h 326"/>
                  <a:gd name="T92" fmla="*/ 650 w 773"/>
                  <a:gd name="T93" fmla="*/ 163 h 326"/>
                  <a:gd name="T94" fmla="*/ 636 w 773"/>
                  <a:gd name="T95" fmla="*/ 147 h 326"/>
                  <a:gd name="T96" fmla="*/ 645 w 773"/>
                  <a:gd name="T97" fmla="*/ 144 h 326"/>
                  <a:gd name="T98" fmla="*/ 650 w 773"/>
                  <a:gd name="T99" fmla="*/ 139 h 326"/>
                  <a:gd name="T100" fmla="*/ 654 w 773"/>
                  <a:gd name="T101" fmla="*/ 154 h 326"/>
                  <a:gd name="T102" fmla="*/ 664 w 773"/>
                  <a:gd name="T103" fmla="*/ 147 h 326"/>
                  <a:gd name="T104" fmla="*/ 673 w 773"/>
                  <a:gd name="T105" fmla="*/ 135 h 326"/>
                  <a:gd name="T106" fmla="*/ 678 w 773"/>
                  <a:gd name="T107" fmla="*/ 118 h 326"/>
                  <a:gd name="T108" fmla="*/ 716 w 773"/>
                  <a:gd name="T109" fmla="*/ 104 h 326"/>
                  <a:gd name="T110" fmla="*/ 732 w 773"/>
                  <a:gd name="T111" fmla="*/ 102 h 326"/>
                  <a:gd name="T112" fmla="*/ 723 w 773"/>
                  <a:gd name="T113" fmla="*/ 92 h 326"/>
                  <a:gd name="T114" fmla="*/ 739 w 773"/>
                  <a:gd name="T115" fmla="*/ 76 h 326"/>
                  <a:gd name="T116" fmla="*/ 751 w 773"/>
                  <a:gd name="T117" fmla="*/ 69 h 326"/>
                  <a:gd name="T118" fmla="*/ 773 w 773"/>
                  <a:gd name="T119" fmla="*/ 62 h 3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73"/>
                  <a:gd name="T181" fmla="*/ 0 h 326"/>
                  <a:gd name="T182" fmla="*/ 773 w 773"/>
                  <a:gd name="T183" fmla="*/ 326 h 32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73" h="326">
                    <a:moveTo>
                      <a:pt x="773" y="62"/>
                    </a:moveTo>
                    <a:lnTo>
                      <a:pt x="770" y="62"/>
                    </a:lnTo>
                    <a:lnTo>
                      <a:pt x="773" y="59"/>
                    </a:lnTo>
                    <a:lnTo>
                      <a:pt x="773" y="57"/>
                    </a:lnTo>
                    <a:lnTo>
                      <a:pt x="770" y="57"/>
                    </a:lnTo>
                    <a:lnTo>
                      <a:pt x="768" y="57"/>
                    </a:lnTo>
                    <a:lnTo>
                      <a:pt x="765" y="57"/>
                    </a:lnTo>
                    <a:lnTo>
                      <a:pt x="765" y="54"/>
                    </a:lnTo>
                    <a:lnTo>
                      <a:pt x="765" y="52"/>
                    </a:lnTo>
                    <a:lnTo>
                      <a:pt x="761" y="52"/>
                    </a:lnTo>
                    <a:lnTo>
                      <a:pt x="761" y="40"/>
                    </a:lnTo>
                    <a:lnTo>
                      <a:pt x="761" y="33"/>
                    </a:lnTo>
                    <a:lnTo>
                      <a:pt x="756" y="28"/>
                    </a:lnTo>
                    <a:lnTo>
                      <a:pt x="754" y="28"/>
                    </a:lnTo>
                    <a:lnTo>
                      <a:pt x="751" y="31"/>
                    </a:lnTo>
                    <a:lnTo>
                      <a:pt x="747" y="31"/>
                    </a:lnTo>
                    <a:lnTo>
                      <a:pt x="744" y="31"/>
                    </a:lnTo>
                    <a:lnTo>
                      <a:pt x="744" y="28"/>
                    </a:lnTo>
                    <a:lnTo>
                      <a:pt x="742" y="28"/>
                    </a:lnTo>
                    <a:lnTo>
                      <a:pt x="739" y="28"/>
                    </a:lnTo>
                    <a:lnTo>
                      <a:pt x="732" y="36"/>
                    </a:lnTo>
                    <a:lnTo>
                      <a:pt x="730" y="40"/>
                    </a:lnTo>
                    <a:lnTo>
                      <a:pt x="730" y="43"/>
                    </a:lnTo>
                    <a:lnTo>
                      <a:pt x="728" y="45"/>
                    </a:lnTo>
                    <a:lnTo>
                      <a:pt x="728" y="52"/>
                    </a:lnTo>
                    <a:lnTo>
                      <a:pt x="725" y="52"/>
                    </a:lnTo>
                    <a:lnTo>
                      <a:pt x="723" y="54"/>
                    </a:lnTo>
                    <a:lnTo>
                      <a:pt x="723" y="57"/>
                    </a:lnTo>
                    <a:lnTo>
                      <a:pt x="723" y="54"/>
                    </a:lnTo>
                    <a:lnTo>
                      <a:pt x="721" y="54"/>
                    </a:lnTo>
                    <a:lnTo>
                      <a:pt x="721" y="57"/>
                    </a:lnTo>
                    <a:lnTo>
                      <a:pt x="718" y="57"/>
                    </a:lnTo>
                    <a:lnTo>
                      <a:pt x="716" y="57"/>
                    </a:lnTo>
                    <a:lnTo>
                      <a:pt x="713" y="57"/>
                    </a:lnTo>
                    <a:lnTo>
                      <a:pt x="711" y="59"/>
                    </a:lnTo>
                    <a:lnTo>
                      <a:pt x="687" y="59"/>
                    </a:lnTo>
                    <a:lnTo>
                      <a:pt x="669" y="59"/>
                    </a:lnTo>
                    <a:lnTo>
                      <a:pt x="664" y="59"/>
                    </a:lnTo>
                    <a:lnTo>
                      <a:pt x="661" y="62"/>
                    </a:lnTo>
                    <a:lnTo>
                      <a:pt x="657" y="64"/>
                    </a:lnTo>
                    <a:lnTo>
                      <a:pt x="654" y="66"/>
                    </a:lnTo>
                    <a:lnTo>
                      <a:pt x="652" y="69"/>
                    </a:lnTo>
                    <a:lnTo>
                      <a:pt x="650" y="69"/>
                    </a:lnTo>
                    <a:lnTo>
                      <a:pt x="645" y="71"/>
                    </a:lnTo>
                    <a:lnTo>
                      <a:pt x="643" y="73"/>
                    </a:lnTo>
                    <a:lnTo>
                      <a:pt x="640" y="76"/>
                    </a:lnTo>
                    <a:lnTo>
                      <a:pt x="636" y="78"/>
                    </a:lnTo>
                    <a:lnTo>
                      <a:pt x="631" y="78"/>
                    </a:lnTo>
                    <a:lnTo>
                      <a:pt x="626" y="78"/>
                    </a:lnTo>
                    <a:lnTo>
                      <a:pt x="621" y="78"/>
                    </a:lnTo>
                    <a:lnTo>
                      <a:pt x="617" y="78"/>
                    </a:lnTo>
                    <a:lnTo>
                      <a:pt x="612" y="80"/>
                    </a:lnTo>
                    <a:lnTo>
                      <a:pt x="610" y="83"/>
                    </a:lnTo>
                    <a:lnTo>
                      <a:pt x="612" y="83"/>
                    </a:lnTo>
                    <a:lnTo>
                      <a:pt x="612" y="85"/>
                    </a:lnTo>
                    <a:lnTo>
                      <a:pt x="612" y="88"/>
                    </a:lnTo>
                    <a:lnTo>
                      <a:pt x="614" y="90"/>
                    </a:lnTo>
                    <a:lnTo>
                      <a:pt x="610" y="90"/>
                    </a:lnTo>
                    <a:lnTo>
                      <a:pt x="607" y="90"/>
                    </a:lnTo>
                    <a:lnTo>
                      <a:pt x="605" y="92"/>
                    </a:lnTo>
                    <a:lnTo>
                      <a:pt x="600" y="92"/>
                    </a:lnTo>
                    <a:lnTo>
                      <a:pt x="598" y="95"/>
                    </a:lnTo>
                    <a:lnTo>
                      <a:pt x="593" y="95"/>
                    </a:lnTo>
                    <a:lnTo>
                      <a:pt x="588" y="97"/>
                    </a:lnTo>
                    <a:lnTo>
                      <a:pt x="586" y="97"/>
                    </a:lnTo>
                    <a:lnTo>
                      <a:pt x="581" y="99"/>
                    </a:lnTo>
                    <a:lnTo>
                      <a:pt x="576" y="99"/>
                    </a:lnTo>
                    <a:lnTo>
                      <a:pt x="574" y="102"/>
                    </a:lnTo>
                    <a:lnTo>
                      <a:pt x="567" y="104"/>
                    </a:lnTo>
                    <a:lnTo>
                      <a:pt x="562" y="104"/>
                    </a:lnTo>
                    <a:lnTo>
                      <a:pt x="560" y="104"/>
                    </a:lnTo>
                    <a:lnTo>
                      <a:pt x="558" y="102"/>
                    </a:lnTo>
                    <a:lnTo>
                      <a:pt x="555" y="99"/>
                    </a:lnTo>
                    <a:lnTo>
                      <a:pt x="555" y="97"/>
                    </a:lnTo>
                    <a:lnTo>
                      <a:pt x="558" y="97"/>
                    </a:lnTo>
                    <a:lnTo>
                      <a:pt x="560" y="95"/>
                    </a:lnTo>
                    <a:lnTo>
                      <a:pt x="565" y="92"/>
                    </a:lnTo>
                    <a:lnTo>
                      <a:pt x="565" y="88"/>
                    </a:lnTo>
                    <a:lnTo>
                      <a:pt x="565" y="85"/>
                    </a:lnTo>
                    <a:lnTo>
                      <a:pt x="567" y="83"/>
                    </a:lnTo>
                    <a:lnTo>
                      <a:pt x="567" y="78"/>
                    </a:lnTo>
                    <a:lnTo>
                      <a:pt x="567" y="76"/>
                    </a:lnTo>
                    <a:lnTo>
                      <a:pt x="565" y="71"/>
                    </a:lnTo>
                    <a:lnTo>
                      <a:pt x="565" y="66"/>
                    </a:lnTo>
                    <a:lnTo>
                      <a:pt x="562" y="64"/>
                    </a:lnTo>
                    <a:lnTo>
                      <a:pt x="562" y="59"/>
                    </a:lnTo>
                    <a:lnTo>
                      <a:pt x="558" y="54"/>
                    </a:lnTo>
                    <a:lnTo>
                      <a:pt x="555" y="52"/>
                    </a:lnTo>
                    <a:lnTo>
                      <a:pt x="553" y="50"/>
                    </a:lnTo>
                    <a:lnTo>
                      <a:pt x="550" y="45"/>
                    </a:lnTo>
                    <a:lnTo>
                      <a:pt x="546" y="45"/>
                    </a:lnTo>
                    <a:lnTo>
                      <a:pt x="541" y="43"/>
                    </a:lnTo>
                    <a:lnTo>
                      <a:pt x="541" y="40"/>
                    </a:lnTo>
                    <a:lnTo>
                      <a:pt x="539" y="40"/>
                    </a:lnTo>
                    <a:lnTo>
                      <a:pt x="534" y="40"/>
                    </a:lnTo>
                    <a:lnTo>
                      <a:pt x="534" y="38"/>
                    </a:lnTo>
                    <a:lnTo>
                      <a:pt x="532" y="36"/>
                    </a:lnTo>
                    <a:lnTo>
                      <a:pt x="524" y="31"/>
                    </a:lnTo>
                    <a:lnTo>
                      <a:pt x="510" y="26"/>
                    </a:lnTo>
                    <a:lnTo>
                      <a:pt x="496" y="21"/>
                    </a:lnTo>
                    <a:lnTo>
                      <a:pt x="482" y="21"/>
                    </a:lnTo>
                    <a:lnTo>
                      <a:pt x="470" y="21"/>
                    </a:lnTo>
                    <a:lnTo>
                      <a:pt x="468" y="19"/>
                    </a:lnTo>
                    <a:lnTo>
                      <a:pt x="465" y="19"/>
                    </a:lnTo>
                    <a:lnTo>
                      <a:pt x="463" y="19"/>
                    </a:lnTo>
                    <a:lnTo>
                      <a:pt x="456" y="19"/>
                    </a:lnTo>
                    <a:lnTo>
                      <a:pt x="454" y="17"/>
                    </a:lnTo>
                    <a:lnTo>
                      <a:pt x="451" y="19"/>
                    </a:lnTo>
                    <a:lnTo>
                      <a:pt x="447" y="19"/>
                    </a:lnTo>
                    <a:lnTo>
                      <a:pt x="442" y="19"/>
                    </a:lnTo>
                    <a:lnTo>
                      <a:pt x="442" y="17"/>
                    </a:lnTo>
                    <a:lnTo>
                      <a:pt x="437" y="17"/>
                    </a:lnTo>
                    <a:lnTo>
                      <a:pt x="437" y="14"/>
                    </a:lnTo>
                    <a:lnTo>
                      <a:pt x="435" y="14"/>
                    </a:lnTo>
                    <a:lnTo>
                      <a:pt x="432" y="14"/>
                    </a:lnTo>
                    <a:lnTo>
                      <a:pt x="432" y="12"/>
                    </a:lnTo>
                    <a:lnTo>
                      <a:pt x="430" y="12"/>
                    </a:lnTo>
                    <a:lnTo>
                      <a:pt x="428" y="12"/>
                    </a:lnTo>
                    <a:lnTo>
                      <a:pt x="421" y="12"/>
                    </a:lnTo>
                    <a:lnTo>
                      <a:pt x="418" y="12"/>
                    </a:lnTo>
                    <a:lnTo>
                      <a:pt x="416" y="12"/>
                    </a:lnTo>
                    <a:lnTo>
                      <a:pt x="413" y="12"/>
                    </a:lnTo>
                    <a:lnTo>
                      <a:pt x="411" y="10"/>
                    </a:lnTo>
                    <a:lnTo>
                      <a:pt x="409" y="10"/>
                    </a:lnTo>
                    <a:lnTo>
                      <a:pt x="406" y="10"/>
                    </a:lnTo>
                    <a:lnTo>
                      <a:pt x="404" y="10"/>
                    </a:lnTo>
                    <a:lnTo>
                      <a:pt x="402" y="7"/>
                    </a:lnTo>
                    <a:lnTo>
                      <a:pt x="397" y="0"/>
                    </a:lnTo>
                    <a:lnTo>
                      <a:pt x="395" y="0"/>
                    </a:lnTo>
                    <a:lnTo>
                      <a:pt x="395" y="7"/>
                    </a:lnTo>
                    <a:lnTo>
                      <a:pt x="380" y="7"/>
                    </a:lnTo>
                    <a:lnTo>
                      <a:pt x="366" y="7"/>
                    </a:lnTo>
                    <a:lnTo>
                      <a:pt x="364" y="7"/>
                    </a:lnTo>
                    <a:lnTo>
                      <a:pt x="352" y="7"/>
                    </a:lnTo>
                    <a:lnTo>
                      <a:pt x="340" y="7"/>
                    </a:lnTo>
                    <a:lnTo>
                      <a:pt x="328" y="7"/>
                    </a:lnTo>
                    <a:lnTo>
                      <a:pt x="317" y="7"/>
                    </a:lnTo>
                    <a:lnTo>
                      <a:pt x="312" y="7"/>
                    </a:lnTo>
                    <a:lnTo>
                      <a:pt x="276" y="7"/>
                    </a:lnTo>
                    <a:lnTo>
                      <a:pt x="265" y="7"/>
                    </a:lnTo>
                    <a:lnTo>
                      <a:pt x="253" y="7"/>
                    </a:lnTo>
                    <a:lnTo>
                      <a:pt x="241" y="7"/>
                    </a:lnTo>
                    <a:lnTo>
                      <a:pt x="229" y="7"/>
                    </a:lnTo>
                    <a:lnTo>
                      <a:pt x="217" y="7"/>
                    </a:lnTo>
                    <a:lnTo>
                      <a:pt x="203" y="7"/>
                    </a:lnTo>
                    <a:lnTo>
                      <a:pt x="196" y="7"/>
                    </a:lnTo>
                    <a:lnTo>
                      <a:pt x="184" y="7"/>
                    </a:lnTo>
                    <a:lnTo>
                      <a:pt x="170" y="7"/>
                    </a:lnTo>
                    <a:lnTo>
                      <a:pt x="158" y="7"/>
                    </a:lnTo>
                    <a:lnTo>
                      <a:pt x="142" y="7"/>
                    </a:lnTo>
                    <a:lnTo>
                      <a:pt x="116" y="7"/>
                    </a:lnTo>
                    <a:lnTo>
                      <a:pt x="102" y="7"/>
                    </a:lnTo>
                    <a:lnTo>
                      <a:pt x="90" y="7"/>
                    </a:lnTo>
                    <a:lnTo>
                      <a:pt x="78" y="7"/>
                    </a:lnTo>
                    <a:lnTo>
                      <a:pt x="66" y="7"/>
                    </a:lnTo>
                    <a:lnTo>
                      <a:pt x="54" y="7"/>
                    </a:lnTo>
                    <a:lnTo>
                      <a:pt x="43" y="7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31" y="10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31" y="14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3" y="24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28" y="21"/>
                    </a:lnTo>
                    <a:lnTo>
                      <a:pt x="28" y="24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6" y="21"/>
                    </a:lnTo>
                    <a:lnTo>
                      <a:pt x="28" y="21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1" y="17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7" y="31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2" y="43"/>
                    </a:lnTo>
                    <a:lnTo>
                      <a:pt x="17" y="43"/>
                    </a:lnTo>
                    <a:lnTo>
                      <a:pt x="19" y="43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3"/>
                    </a:lnTo>
                    <a:lnTo>
                      <a:pt x="12" y="45"/>
                    </a:lnTo>
                    <a:lnTo>
                      <a:pt x="12" y="47"/>
                    </a:lnTo>
                    <a:lnTo>
                      <a:pt x="12" y="50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2" y="59"/>
                    </a:lnTo>
                    <a:lnTo>
                      <a:pt x="10" y="62"/>
                    </a:lnTo>
                    <a:lnTo>
                      <a:pt x="10" y="69"/>
                    </a:lnTo>
                    <a:lnTo>
                      <a:pt x="10" y="71"/>
                    </a:lnTo>
                    <a:lnTo>
                      <a:pt x="10" y="73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10" y="80"/>
                    </a:lnTo>
                    <a:lnTo>
                      <a:pt x="7" y="83"/>
                    </a:lnTo>
                    <a:lnTo>
                      <a:pt x="5" y="83"/>
                    </a:lnTo>
                    <a:lnTo>
                      <a:pt x="5" y="88"/>
                    </a:lnTo>
                    <a:lnTo>
                      <a:pt x="5" y="90"/>
                    </a:lnTo>
                    <a:lnTo>
                      <a:pt x="5" y="95"/>
                    </a:lnTo>
                    <a:lnTo>
                      <a:pt x="7" y="99"/>
                    </a:lnTo>
                    <a:lnTo>
                      <a:pt x="10" y="102"/>
                    </a:lnTo>
                    <a:lnTo>
                      <a:pt x="10" y="109"/>
                    </a:lnTo>
                    <a:lnTo>
                      <a:pt x="10" y="111"/>
                    </a:lnTo>
                    <a:lnTo>
                      <a:pt x="10" y="116"/>
                    </a:lnTo>
                    <a:lnTo>
                      <a:pt x="7" y="118"/>
                    </a:lnTo>
                    <a:lnTo>
                      <a:pt x="7" y="121"/>
                    </a:lnTo>
                    <a:lnTo>
                      <a:pt x="7" y="123"/>
                    </a:lnTo>
                    <a:lnTo>
                      <a:pt x="14" y="130"/>
                    </a:lnTo>
                    <a:lnTo>
                      <a:pt x="14" y="132"/>
                    </a:lnTo>
                    <a:lnTo>
                      <a:pt x="14" y="135"/>
                    </a:lnTo>
                    <a:lnTo>
                      <a:pt x="17" y="142"/>
                    </a:lnTo>
                    <a:lnTo>
                      <a:pt x="17" y="144"/>
                    </a:lnTo>
                    <a:lnTo>
                      <a:pt x="19" y="147"/>
                    </a:lnTo>
                    <a:lnTo>
                      <a:pt x="24" y="149"/>
                    </a:lnTo>
                    <a:lnTo>
                      <a:pt x="24" y="151"/>
                    </a:lnTo>
                    <a:lnTo>
                      <a:pt x="26" y="154"/>
                    </a:lnTo>
                    <a:lnTo>
                      <a:pt x="28" y="154"/>
                    </a:lnTo>
                    <a:lnTo>
                      <a:pt x="31" y="156"/>
                    </a:lnTo>
                    <a:lnTo>
                      <a:pt x="31" y="154"/>
                    </a:lnTo>
                    <a:lnTo>
                      <a:pt x="31" y="151"/>
                    </a:lnTo>
                    <a:lnTo>
                      <a:pt x="33" y="151"/>
                    </a:lnTo>
                    <a:lnTo>
                      <a:pt x="38" y="151"/>
                    </a:lnTo>
                    <a:lnTo>
                      <a:pt x="35" y="154"/>
                    </a:lnTo>
                    <a:lnTo>
                      <a:pt x="33" y="154"/>
                    </a:lnTo>
                    <a:lnTo>
                      <a:pt x="33" y="156"/>
                    </a:lnTo>
                    <a:lnTo>
                      <a:pt x="35" y="158"/>
                    </a:lnTo>
                    <a:lnTo>
                      <a:pt x="35" y="161"/>
                    </a:lnTo>
                    <a:lnTo>
                      <a:pt x="33" y="158"/>
                    </a:lnTo>
                    <a:lnTo>
                      <a:pt x="33" y="156"/>
                    </a:lnTo>
                    <a:lnTo>
                      <a:pt x="31" y="156"/>
                    </a:lnTo>
                    <a:lnTo>
                      <a:pt x="31" y="158"/>
                    </a:lnTo>
                    <a:lnTo>
                      <a:pt x="33" y="161"/>
                    </a:lnTo>
                    <a:lnTo>
                      <a:pt x="33" y="165"/>
                    </a:lnTo>
                    <a:lnTo>
                      <a:pt x="35" y="168"/>
                    </a:lnTo>
                    <a:lnTo>
                      <a:pt x="38" y="168"/>
                    </a:lnTo>
                    <a:lnTo>
                      <a:pt x="40" y="170"/>
                    </a:lnTo>
                    <a:lnTo>
                      <a:pt x="40" y="173"/>
                    </a:lnTo>
                    <a:lnTo>
                      <a:pt x="38" y="173"/>
                    </a:lnTo>
                    <a:lnTo>
                      <a:pt x="38" y="175"/>
                    </a:lnTo>
                    <a:lnTo>
                      <a:pt x="40" y="175"/>
                    </a:lnTo>
                    <a:lnTo>
                      <a:pt x="45" y="180"/>
                    </a:lnTo>
                    <a:lnTo>
                      <a:pt x="47" y="184"/>
                    </a:lnTo>
                    <a:lnTo>
                      <a:pt x="52" y="187"/>
                    </a:lnTo>
                    <a:lnTo>
                      <a:pt x="52" y="189"/>
                    </a:lnTo>
                    <a:lnTo>
                      <a:pt x="54" y="191"/>
                    </a:lnTo>
                    <a:lnTo>
                      <a:pt x="57" y="191"/>
                    </a:lnTo>
                    <a:lnTo>
                      <a:pt x="57" y="194"/>
                    </a:lnTo>
                    <a:lnTo>
                      <a:pt x="57" y="196"/>
                    </a:lnTo>
                    <a:lnTo>
                      <a:pt x="57" y="199"/>
                    </a:lnTo>
                    <a:lnTo>
                      <a:pt x="59" y="201"/>
                    </a:lnTo>
                    <a:lnTo>
                      <a:pt x="64" y="201"/>
                    </a:lnTo>
                    <a:lnTo>
                      <a:pt x="66" y="201"/>
                    </a:lnTo>
                    <a:lnTo>
                      <a:pt x="69" y="201"/>
                    </a:lnTo>
                    <a:lnTo>
                      <a:pt x="71" y="203"/>
                    </a:lnTo>
                    <a:lnTo>
                      <a:pt x="73" y="203"/>
                    </a:lnTo>
                    <a:lnTo>
                      <a:pt x="76" y="206"/>
                    </a:lnTo>
                    <a:lnTo>
                      <a:pt x="78" y="206"/>
                    </a:lnTo>
                    <a:lnTo>
                      <a:pt x="80" y="206"/>
                    </a:lnTo>
                    <a:lnTo>
                      <a:pt x="80" y="208"/>
                    </a:lnTo>
                    <a:lnTo>
                      <a:pt x="80" y="206"/>
                    </a:lnTo>
                    <a:lnTo>
                      <a:pt x="83" y="206"/>
                    </a:lnTo>
                    <a:lnTo>
                      <a:pt x="85" y="208"/>
                    </a:lnTo>
                    <a:lnTo>
                      <a:pt x="85" y="210"/>
                    </a:lnTo>
                    <a:lnTo>
                      <a:pt x="90" y="210"/>
                    </a:lnTo>
                    <a:lnTo>
                      <a:pt x="92" y="213"/>
                    </a:lnTo>
                    <a:lnTo>
                      <a:pt x="95" y="213"/>
                    </a:lnTo>
                    <a:lnTo>
                      <a:pt x="97" y="217"/>
                    </a:lnTo>
                    <a:lnTo>
                      <a:pt x="99" y="217"/>
                    </a:lnTo>
                    <a:lnTo>
                      <a:pt x="102" y="220"/>
                    </a:lnTo>
                    <a:lnTo>
                      <a:pt x="102" y="225"/>
                    </a:lnTo>
                    <a:lnTo>
                      <a:pt x="102" y="227"/>
                    </a:lnTo>
                    <a:lnTo>
                      <a:pt x="132" y="225"/>
                    </a:lnTo>
                    <a:lnTo>
                      <a:pt x="132" y="227"/>
                    </a:lnTo>
                    <a:lnTo>
                      <a:pt x="184" y="243"/>
                    </a:lnTo>
                    <a:lnTo>
                      <a:pt x="208" y="243"/>
                    </a:lnTo>
                    <a:lnTo>
                      <a:pt x="220" y="243"/>
                    </a:lnTo>
                    <a:lnTo>
                      <a:pt x="220" y="236"/>
                    </a:lnTo>
                    <a:lnTo>
                      <a:pt x="241" y="236"/>
                    </a:lnTo>
                    <a:lnTo>
                      <a:pt x="243" y="236"/>
                    </a:lnTo>
                    <a:lnTo>
                      <a:pt x="246" y="239"/>
                    </a:lnTo>
                    <a:lnTo>
                      <a:pt x="248" y="241"/>
                    </a:lnTo>
                    <a:lnTo>
                      <a:pt x="250" y="241"/>
                    </a:lnTo>
                    <a:lnTo>
                      <a:pt x="253" y="243"/>
                    </a:lnTo>
                    <a:lnTo>
                      <a:pt x="258" y="248"/>
                    </a:lnTo>
                    <a:lnTo>
                      <a:pt x="265" y="253"/>
                    </a:lnTo>
                    <a:lnTo>
                      <a:pt x="267" y="262"/>
                    </a:lnTo>
                    <a:lnTo>
                      <a:pt x="272" y="267"/>
                    </a:lnTo>
                    <a:lnTo>
                      <a:pt x="276" y="269"/>
                    </a:lnTo>
                    <a:lnTo>
                      <a:pt x="281" y="274"/>
                    </a:lnTo>
                    <a:lnTo>
                      <a:pt x="288" y="274"/>
                    </a:lnTo>
                    <a:lnTo>
                      <a:pt x="293" y="265"/>
                    </a:lnTo>
                    <a:lnTo>
                      <a:pt x="298" y="262"/>
                    </a:lnTo>
                    <a:lnTo>
                      <a:pt x="300" y="262"/>
                    </a:lnTo>
                    <a:lnTo>
                      <a:pt x="310" y="262"/>
                    </a:lnTo>
                    <a:lnTo>
                      <a:pt x="312" y="265"/>
                    </a:lnTo>
                    <a:lnTo>
                      <a:pt x="317" y="269"/>
                    </a:lnTo>
                    <a:lnTo>
                      <a:pt x="321" y="272"/>
                    </a:lnTo>
                    <a:lnTo>
                      <a:pt x="326" y="281"/>
                    </a:lnTo>
                    <a:lnTo>
                      <a:pt x="328" y="286"/>
                    </a:lnTo>
                    <a:lnTo>
                      <a:pt x="331" y="291"/>
                    </a:lnTo>
                    <a:lnTo>
                      <a:pt x="335" y="293"/>
                    </a:lnTo>
                    <a:lnTo>
                      <a:pt x="338" y="303"/>
                    </a:lnTo>
                    <a:lnTo>
                      <a:pt x="343" y="310"/>
                    </a:lnTo>
                    <a:lnTo>
                      <a:pt x="347" y="312"/>
                    </a:lnTo>
                    <a:lnTo>
                      <a:pt x="350" y="312"/>
                    </a:lnTo>
                    <a:lnTo>
                      <a:pt x="354" y="314"/>
                    </a:lnTo>
                    <a:lnTo>
                      <a:pt x="361" y="314"/>
                    </a:lnTo>
                    <a:lnTo>
                      <a:pt x="366" y="317"/>
                    </a:lnTo>
                    <a:lnTo>
                      <a:pt x="369" y="317"/>
                    </a:lnTo>
                    <a:lnTo>
                      <a:pt x="371" y="314"/>
                    </a:lnTo>
                    <a:lnTo>
                      <a:pt x="369" y="314"/>
                    </a:lnTo>
                    <a:lnTo>
                      <a:pt x="369" y="312"/>
                    </a:lnTo>
                    <a:lnTo>
                      <a:pt x="366" y="310"/>
                    </a:lnTo>
                    <a:lnTo>
                      <a:pt x="366" y="305"/>
                    </a:lnTo>
                    <a:lnTo>
                      <a:pt x="366" y="303"/>
                    </a:lnTo>
                    <a:lnTo>
                      <a:pt x="366" y="300"/>
                    </a:lnTo>
                    <a:lnTo>
                      <a:pt x="366" y="298"/>
                    </a:lnTo>
                    <a:lnTo>
                      <a:pt x="364" y="298"/>
                    </a:lnTo>
                    <a:lnTo>
                      <a:pt x="366" y="298"/>
                    </a:lnTo>
                    <a:lnTo>
                      <a:pt x="369" y="298"/>
                    </a:lnTo>
                    <a:lnTo>
                      <a:pt x="369" y="295"/>
                    </a:lnTo>
                    <a:lnTo>
                      <a:pt x="369" y="293"/>
                    </a:lnTo>
                    <a:lnTo>
                      <a:pt x="366" y="291"/>
                    </a:lnTo>
                    <a:lnTo>
                      <a:pt x="371" y="291"/>
                    </a:lnTo>
                    <a:lnTo>
                      <a:pt x="371" y="288"/>
                    </a:lnTo>
                    <a:lnTo>
                      <a:pt x="371" y="286"/>
                    </a:lnTo>
                    <a:lnTo>
                      <a:pt x="373" y="286"/>
                    </a:lnTo>
                    <a:lnTo>
                      <a:pt x="376" y="284"/>
                    </a:lnTo>
                    <a:lnTo>
                      <a:pt x="378" y="284"/>
                    </a:lnTo>
                    <a:lnTo>
                      <a:pt x="378" y="281"/>
                    </a:lnTo>
                    <a:lnTo>
                      <a:pt x="378" y="279"/>
                    </a:lnTo>
                    <a:lnTo>
                      <a:pt x="380" y="279"/>
                    </a:lnTo>
                    <a:lnTo>
                      <a:pt x="383" y="279"/>
                    </a:lnTo>
                    <a:lnTo>
                      <a:pt x="385" y="279"/>
                    </a:lnTo>
                    <a:lnTo>
                      <a:pt x="387" y="279"/>
                    </a:lnTo>
                    <a:lnTo>
                      <a:pt x="385" y="281"/>
                    </a:lnTo>
                    <a:lnTo>
                      <a:pt x="383" y="281"/>
                    </a:lnTo>
                    <a:lnTo>
                      <a:pt x="387" y="281"/>
                    </a:lnTo>
                    <a:lnTo>
                      <a:pt x="390" y="279"/>
                    </a:lnTo>
                    <a:lnTo>
                      <a:pt x="392" y="277"/>
                    </a:lnTo>
                    <a:lnTo>
                      <a:pt x="395" y="277"/>
                    </a:lnTo>
                    <a:lnTo>
                      <a:pt x="397" y="274"/>
                    </a:lnTo>
                    <a:lnTo>
                      <a:pt x="397" y="272"/>
                    </a:lnTo>
                    <a:lnTo>
                      <a:pt x="397" y="265"/>
                    </a:lnTo>
                    <a:lnTo>
                      <a:pt x="399" y="265"/>
                    </a:lnTo>
                    <a:lnTo>
                      <a:pt x="399" y="262"/>
                    </a:lnTo>
                    <a:lnTo>
                      <a:pt x="399" y="265"/>
                    </a:lnTo>
                    <a:lnTo>
                      <a:pt x="402" y="267"/>
                    </a:lnTo>
                    <a:lnTo>
                      <a:pt x="399" y="267"/>
                    </a:lnTo>
                    <a:lnTo>
                      <a:pt x="406" y="267"/>
                    </a:lnTo>
                    <a:lnTo>
                      <a:pt x="409" y="265"/>
                    </a:lnTo>
                    <a:lnTo>
                      <a:pt x="413" y="265"/>
                    </a:lnTo>
                    <a:lnTo>
                      <a:pt x="421" y="262"/>
                    </a:lnTo>
                    <a:lnTo>
                      <a:pt x="425" y="265"/>
                    </a:lnTo>
                    <a:lnTo>
                      <a:pt x="428" y="265"/>
                    </a:lnTo>
                    <a:lnTo>
                      <a:pt x="430" y="267"/>
                    </a:lnTo>
                    <a:lnTo>
                      <a:pt x="435" y="267"/>
                    </a:lnTo>
                    <a:lnTo>
                      <a:pt x="435" y="265"/>
                    </a:lnTo>
                    <a:lnTo>
                      <a:pt x="435" y="262"/>
                    </a:lnTo>
                    <a:lnTo>
                      <a:pt x="437" y="262"/>
                    </a:lnTo>
                    <a:lnTo>
                      <a:pt x="442" y="265"/>
                    </a:lnTo>
                    <a:lnTo>
                      <a:pt x="444" y="267"/>
                    </a:lnTo>
                    <a:lnTo>
                      <a:pt x="449" y="269"/>
                    </a:lnTo>
                    <a:lnTo>
                      <a:pt x="451" y="269"/>
                    </a:lnTo>
                    <a:lnTo>
                      <a:pt x="451" y="272"/>
                    </a:lnTo>
                    <a:lnTo>
                      <a:pt x="454" y="272"/>
                    </a:lnTo>
                    <a:lnTo>
                      <a:pt x="456" y="272"/>
                    </a:lnTo>
                    <a:lnTo>
                      <a:pt x="458" y="272"/>
                    </a:lnTo>
                    <a:lnTo>
                      <a:pt x="461" y="272"/>
                    </a:lnTo>
                    <a:lnTo>
                      <a:pt x="463" y="269"/>
                    </a:lnTo>
                    <a:lnTo>
                      <a:pt x="463" y="267"/>
                    </a:lnTo>
                    <a:lnTo>
                      <a:pt x="465" y="267"/>
                    </a:lnTo>
                    <a:lnTo>
                      <a:pt x="468" y="269"/>
                    </a:lnTo>
                    <a:lnTo>
                      <a:pt x="470" y="269"/>
                    </a:lnTo>
                    <a:lnTo>
                      <a:pt x="473" y="274"/>
                    </a:lnTo>
                    <a:lnTo>
                      <a:pt x="475" y="272"/>
                    </a:lnTo>
                    <a:lnTo>
                      <a:pt x="475" y="269"/>
                    </a:lnTo>
                    <a:lnTo>
                      <a:pt x="470" y="269"/>
                    </a:lnTo>
                    <a:lnTo>
                      <a:pt x="468" y="267"/>
                    </a:lnTo>
                    <a:lnTo>
                      <a:pt x="468" y="265"/>
                    </a:lnTo>
                    <a:lnTo>
                      <a:pt x="470" y="265"/>
                    </a:lnTo>
                    <a:lnTo>
                      <a:pt x="473" y="262"/>
                    </a:lnTo>
                    <a:lnTo>
                      <a:pt x="473" y="260"/>
                    </a:lnTo>
                    <a:lnTo>
                      <a:pt x="473" y="258"/>
                    </a:lnTo>
                    <a:lnTo>
                      <a:pt x="470" y="260"/>
                    </a:lnTo>
                    <a:lnTo>
                      <a:pt x="468" y="260"/>
                    </a:lnTo>
                    <a:lnTo>
                      <a:pt x="465" y="260"/>
                    </a:lnTo>
                    <a:lnTo>
                      <a:pt x="465" y="258"/>
                    </a:lnTo>
                    <a:lnTo>
                      <a:pt x="463" y="260"/>
                    </a:lnTo>
                    <a:lnTo>
                      <a:pt x="461" y="260"/>
                    </a:lnTo>
                    <a:lnTo>
                      <a:pt x="458" y="258"/>
                    </a:lnTo>
                    <a:lnTo>
                      <a:pt x="458" y="255"/>
                    </a:lnTo>
                    <a:lnTo>
                      <a:pt x="463" y="255"/>
                    </a:lnTo>
                    <a:lnTo>
                      <a:pt x="465" y="258"/>
                    </a:lnTo>
                    <a:lnTo>
                      <a:pt x="470" y="258"/>
                    </a:lnTo>
                    <a:lnTo>
                      <a:pt x="473" y="255"/>
                    </a:lnTo>
                    <a:lnTo>
                      <a:pt x="475" y="255"/>
                    </a:lnTo>
                    <a:lnTo>
                      <a:pt x="477" y="255"/>
                    </a:lnTo>
                    <a:lnTo>
                      <a:pt x="484" y="255"/>
                    </a:lnTo>
                    <a:lnTo>
                      <a:pt x="487" y="255"/>
                    </a:lnTo>
                    <a:lnTo>
                      <a:pt x="489" y="255"/>
                    </a:lnTo>
                    <a:lnTo>
                      <a:pt x="491" y="248"/>
                    </a:lnTo>
                    <a:lnTo>
                      <a:pt x="491" y="251"/>
                    </a:lnTo>
                    <a:lnTo>
                      <a:pt x="491" y="255"/>
                    </a:lnTo>
                    <a:lnTo>
                      <a:pt x="491" y="258"/>
                    </a:lnTo>
                    <a:lnTo>
                      <a:pt x="494" y="258"/>
                    </a:lnTo>
                    <a:lnTo>
                      <a:pt x="498" y="255"/>
                    </a:lnTo>
                    <a:lnTo>
                      <a:pt x="501" y="253"/>
                    </a:lnTo>
                    <a:lnTo>
                      <a:pt x="503" y="253"/>
                    </a:lnTo>
                    <a:lnTo>
                      <a:pt x="503" y="255"/>
                    </a:lnTo>
                    <a:lnTo>
                      <a:pt x="506" y="255"/>
                    </a:lnTo>
                    <a:lnTo>
                      <a:pt x="510" y="253"/>
                    </a:lnTo>
                    <a:lnTo>
                      <a:pt x="513" y="253"/>
                    </a:lnTo>
                    <a:lnTo>
                      <a:pt x="513" y="255"/>
                    </a:lnTo>
                    <a:lnTo>
                      <a:pt x="515" y="255"/>
                    </a:lnTo>
                    <a:lnTo>
                      <a:pt x="517" y="258"/>
                    </a:lnTo>
                    <a:lnTo>
                      <a:pt x="524" y="260"/>
                    </a:lnTo>
                    <a:lnTo>
                      <a:pt x="524" y="262"/>
                    </a:lnTo>
                    <a:lnTo>
                      <a:pt x="527" y="262"/>
                    </a:lnTo>
                    <a:lnTo>
                      <a:pt x="527" y="265"/>
                    </a:lnTo>
                    <a:lnTo>
                      <a:pt x="529" y="262"/>
                    </a:lnTo>
                    <a:lnTo>
                      <a:pt x="534" y="262"/>
                    </a:lnTo>
                    <a:lnTo>
                      <a:pt x="536" y="262"/>
                    </a:lnTo>
                    <a:lnTo>
                      <a:pt x="539" y="262"/>
                    </a:lnTo>
                    <a:lnTo>
                      <a:pt x="539" y="260"/>
                    </a:lnTo>
                    <a:lnTo>
                      <a:pt x="541" y="260"/>
                    </a:lnTo>
                    <a:lnTo>
                      <a:pt x="543" y="260"/>
                    </a:lnTo>
                    <a:lnTo>
                      <a:pt x="546" y="260"/>
                    </a:lnTo>
                    <a:lnTo>
                      <a:pt x="548" y="262"/>
                    </a:lnTo>
                    <a:lnTo>
                      <a:pt x="550" y="265"/>
                    </a:lnTo>
                    <a:lnTo>
                      <a:pt x="550" y="267"/>
                    </a:lnTo>
                    <a:lnTo>
                      <a:pt x="553" y="267"/>
                    </a:lnTo>
                    <a:lnTo>
                      <a:pt x="555" y="269"/>
                    </a:lnTo>
                    <a:lnTo>
                      <a:pt x="558" y="272"/>
                    </a:lnTo>
                    <a:lnTo>
                      <a:pt x="560" y="272"/>
                    </a:lnTo>
                    <a:lnTo>
                      <a:pt x="560" y="274"/>
                    </a:lnTo>
                    <a:lnTo>
                      <a:pt x="562" y="279"/>
                    </a:lnTo>
                    <a:lnTo>
                      <a:pt x="560" y="286"/>
                    </a:lnTo>
                    <a:lnTo>
                      <a:pt x="560" y="288"/>
                    </a:lnTo>
                    <a:lnTo>
                      <a:pt x="562" y="288"/>
                    </a:lnTo>
                    <a:lnTo>
                      <a:pt x="565" y="288"/>
                    </a:lnTo>
                    <a:lnTo>
                      <a:pt x="562" y="291"/>
                    </a:lnTo>
                    <a:lnTo>
                      <a:pt x="562" y="293"/>
                    </a:lnTo>
                    <a:lnTo>
                      <a:pt x="562" y="295"/>
                    </a:lnTo>
                    <a:lnTo>
                      <a:pt x="565" y="298"/>
                    </a:lnTo>
                    <a:lnTo>
                      <a:pt x="567" y="303"/>
                    </a:lnTo>
                    <a:lnTo>
                      <a:pt x="569" y="303"/>
                    </a:lnTo>
                    <a:lnTo>
                      <a:pt x="569" y="305"/>
                    </a:lnTo>
                    <a:lnTo>
                      <a:pt x="572" y="305"/>
                    </a:lnTo>
                    <a:lnTo>
                      <a:pt x="572" y="307"/>
                    </a:lnTo>
                    <a:lnTo>
                      <a:pt x="572" y="310"/>
                    </a:lnTo>
                    <a:lnTo>
                      <a:pt x="574" y="312"/>
                    </a:lnTo>
                    <a:lnTo>
                      <a:pt x="574" y="314"/>
                    </a:lnTo>
                    <a:lnTo>
                      <a:pt x="576" y="317"/>
                    </a:lnTo>
                    <a:lnTo>
                      <a:pt x="579" y="317"/>
                    </a:lnTo>
                    <a:lnTo>
                      <a:pt x="581" y="321"/>
                    </a:lnTo>
                    <a:lnTo>
                      <a:pt x="581" y="324"/>
                    </a:lnTo>
                    <a:lnTo>
                      <a:pt x="584" y="326"/>
                    </a:lnTo>
                    <a:lnTo>
                      <a:pt x="586" y="326"/>
                    </a:lnTo>
                    <a:lnTo>
                      <a:pt x="588" y="326"/>
                    </a:lnTo>
                    <a:lnTo>
                      <a:pt x="591" y="324"/>
                    </a:lnTo>
                    <a:lnTo>
                      <a:pt x="593" y="324"/>
                    </a:lnTo>
                    <a:lnTo>
                      <a:pt x="593" y="321"/>
                    </a:lnTo>
                    <a:lnTo>
                      <a:pt x="595" y="317"/>
                    </a:lnTo>
                    <a:lnTo>
                      <a:pt x="595" y="314"/>
                    </a:lnTo>
                    <a:lnTo>
                      <a:pt x="595" y="310"/>
                    </a:lnTo>
                    <a:lnTo>
                      <a:pt x="595" y="305"/>
                    </a:lnTo>
                    <a:lnTo>
                      <a:pt x="595" y="303"/>
                    </a:lnTo>
                    <a:lnTo>
                      <a:pt x="593" y="291"/>
                    </a:lnTo>
                    <a:lnTo>
                      <a:pt x="591" y="288"/>
                    </a:lnTo>
                    <a:lnTo>
                      <a:pt x="588" y="286"/>
                    </a:lnTo>
                    <a:lnTo>
                      <a:pt x="588" y="281"/>
                    </a:lnTo>
                    <a:lnTo>
                      <a:pt x="588" y="279"/>
                    </a:lnTo>
                    <a:lnTo>
                      <a:pt x="588" y="277"/>
                    </a:lnTo>
                    <a:lnTo>
                      <a:pt x="584" y="269"/>
                    </a:lnTo>
                    <a:lnTo>
                      <a:pt x="579" y="262"/>
                    </a:lnTo>
                    <a:lnTo>
                      <a:pt x="576" y="253"/>
                    </a:lnTo>
                    <a:lnTo>
                      <a:pt x="576" y="251"/>
                    </a:lnTo>
                    <a:lnTo>
                      <a:pt x="576" y="248"/>
                    </a:lnTo>
                    <a:lnTo>
                      <a:pt x="579" y="246"/>
                    </a:lnTo>
                    <a:lnTo>
                      <a:pt x="579" y="243"/>
                    </a:lnTo>
                    <a:lnTo>
                      <a:pt x="581" y="241"/>
                    </a:lnTo>
                    <a:lnTo>
                      <a:pt x="584" y="236"/>
                    </a:lnTo>
                    <a:lnTo>
                      <a:pt x="586" y="234"/>
                    </a:lnTo>
                    <a:lnTo>
                      <a:pt x="586" y="232"/>
                    </a:lnTo>
                    <a:lnTo>
                      <a:pt x="588" y="232"/>
                    </a:lnTo>
                    <a:lnTo>
                      <a:pt x="591" y="229"/>
                    </a:lnTo>
                    <a:lnTo>
                      <a:pt x="588" y="229"/>
                    </a:lnTo>
                    <a:lnTo>
                      <a:pt x="588" y="227"/>
                    </a:lnTo>
                    <a:lnTo>
                      <a:pt x="593" y="227"/>
                    </a:lnTo>
                    <a:lnTo>
                      <a:pt x="595" y="227"/>
                    </a:lnTo>
                    <a:lnTo>
                      <a:pt x="598" y="227"/>
                    </a:lnTo>
                    <a:lnTo>
                      <a:pt x="602" y="222"/>
                    </a:lnTo>
                    <a:lnTo>
                      <a:pt x="605" y="222"/>
                    </a:lnTo>
                    <a:lnTo>
                      <a:pt x="605" y="220"/>
                    </a:lnTo>
                    <a:lnTo>
                      <a:pt x="607" y="220"/>
                    </a:lnTo>
                    <a:lnTo>
                      <a:pt x="610" y="217"/>
                    </a:lnTo>
                    <a:lnTo>
                      <a:pt x="610" y="215"/>
                    </a:lnTo>
                    <a:lnTo>
                      <a:pt x="612" y="213"/>
                    </a:lnTo>
                    <a:lnTo>
                      <a:pt x="614" y="210"/>
                    </a:lnTo>
                    <a:lnTo>
                      <a:pt x="617" y="210"/>
                    </a:lnTo>
                    <a:lnTo>
                      <a:pt x="617" y="208"/>
                    </a:lnTo>
                    <a:lnTo>
                      <a:pt x="619" y="208"/>
                    </a:lnTo>
                    <a:lnTo>
                      <a:pt x="624" y="208"/>
                    </a:lnTo>
                    <a:lnTo>
                      <a:pt x="628" y="206"/>
                    </a:lnTo>
                    <a:lnTo>
                      <a:pt x="628" y="203"/>
                    </a:lnTo>
                    <a:lnTo>
                      <a:pt x="631" y="203"/>
                    </a:lnTo>
                    <a:lnTo>
                      <a:pt x="631" y="201"/>
                    </a:lnTo>
                    <a:lnTo>
                      <a:pt x="633" y="201"/>
                    </a:lnTo>
                    <a:lnTo>
                      <a:pt x="638" y="199"/>
                    </a:lnTo>
                    <a:lnTo>
                      <a:pt x="643" y="199"/>
                    </a:lnTo>
                    <a:lnTo>
                      <a:pt x="647" y="196"/>
                    </a:lnTo>
                    <a:lnTo>
                      <a:pt x="647" y="194"/>
                    </a:lnTo>
                    <a:lnTo>
                      <a:pt x="645" y="194"/>
                    </a:lnTo>
                    <a:lnTo>
                      <a:pt x="643" y="194"/>
                    </a:lnTo>
                    <a:lnTo>
                      <a:pt x="645" y="191"/>
                    </a:lnTo>
                    <a:lnTo>
                      <a:pt x="645" y="189"/>
                    </a:lnTo>
                    <a:lnTo>
                      <a:pt x="640" y="189"/>
                    </a:lnTo>
                    <a:lnTo>
                      <a:pt x="645" y="189"/>
                    </a:lnTo>
                    <a:lnTo>
                      <a:pt x="645" y="187"/>
                    </a:lnTo>
                    <a:lnTo>
                      <a:pt x="647" y="189"/>
                    </a:lnTo>
                    <a:lnTo>
                      <a:pt x="650" y="189"/>
                    </a:lnTo>
                    <a:lnTo>
                      <a:pt x="652" y="189"/>
                    </a:lnTo>
                    <a:lnTo>
                      <a:pt x="654" y="187"/>
                    </a:lnTo>
                    <a:lnTo>
                      <a:pt x="657" y="184"/>
                    </a:lnTo>
                    <a:lnTo>
                      <a:pt x="654" y="182"/>
                    </a:lnTo>
                    <a:lnTo>
                      <a:pt x="652" y="182"/>
                    </a:lnTo>
                    <a:lnTo>
                      <a:pt x="652" y="184"/>
                    </a:lnTo>
                    <a:lnTo>
                      <a:pt x="652" y="182"/>
                    </a:lnTo>
                    <a:lnTo>
                      <a:pt x="645" y="182"/>
                    </a:lnTo>
                    <a:lnTo>
                      <a:pt x="643" y="182"/>
                    </a:lnTo>
                    <a:lnTo>
                      <a:pt x="643" y="180"/>
                    </a:lnTo>
                    <a:lnTo>
                      <a:pt x="643" y="177"/>
                    </a:lnTo>
                    <a:lnTo>
                      <a:pt x="645" y="180"/>
                    </a:lnTo>
                    <a:lnTo>
                      <a:pt x="647" y="180"/>
                    </a:lnTo>
                    <a:lnTo>
                      <a:pt x="650" y="177"/>
                    </a:lnTo>
                    <a:lnTo>
                      <a:pt x="652" y="177"/>
                    </a:lnTo>
                    <a:lnTo>
                      <a:pt x="654" y="177"/>
                    </a:lnTo>
                    <a:lnTo>
                      <a:pt x="654" y="180"/>
                    </a:lnTo>
                    <a:lnTo>
                      <a:pt x="654" y="177"/>
                    </a:lnTo>
                    <a:lnTo>
                      <a:pt x="652" y="175"/>
                    </a:lnTo>
                    <a:lnTo>
                      <a:pt x="654" y="170"/>
                    </a:lnTo>
                    <a:lnTo>
                      <a:pt x="652" y="168"/>
                    </a:lnTo>
                    <a:lnTo>
                      <a:pt x="650" y="168"/>
                    </a:lnTo>
                    <a:lnTo>
                      <a:pt x="647" y="168"/>
                    </a:lnTo>
                    <a:lnTo>
                      <a:pt x="645" y="168"/>
                    </a:lnTo>
                    <a:lnTo>
                      <a:pt x="645" y="165"/>
                    </a:lnTo>
                    <a:lnTo>
                      <a:pt x="647" y="165"/>
                    </a:lnTo>
                    <a:lnTo>
                      <a:pt x="650" y="165"/>
                    </a:lnTo>
                    <a:lnTo>
                      <a:pt x="647" y="165"/>
                    </a:lnTo>
                    <a:lnTo>
                      <a:pt x="647" y="163"/>
                    </a:lnTo>
                    <a:lnTo>
                      <a:pt x="650" y="163"/>
                    </a:lnTo>
                    <a:lnTo>
                      <a:pt x="647" y="161"/>
                    </a:lnTo>
                    <a:lnTo>
                      <a:pt x="647" y="158"/>
                    </a:lnTo>
                    <a:lnTo>
                      <a:pt x="647" y="156"/>
                    </a:lnTo>
                    <a:lnTo>
                      <a:pt x="647" y="154"/>
                    </a:lnTo>
                    <a:lnTo>
                      <a:pt x="643" y="151"/>
                    </a:lnTo>
                    <a:lnTo>
                      <a:pt x="640" y="151"/>
                    </a:lnTo>
                    <a:lnTo>
                      <a:pt x="638" y="149"/>
                    </a:lnTo>
                    <a:lnTo>
                      <a:pt x="636" y="149"/>
                    </a:lnTo>
                    <a:lnTo>
                      <a:pt x="633" y="147"/>
                    </a:lnTo>
                    <a:lnTo>
                      <a:pt x="636" y="147"/>
                    </a:lnTo>
                    <a:lnTo>
                      <a:pt x="638" y="149"/>
                    </a:lnTo>
                    <a:lnTo>
                      <a:pt x="640" y="149"/>
                    </a:lnTo>
                    <a:lnTo>
                      <a:pt x="643" y="149"/>
                    </a:lnTo>
                    <a:lnTo>
                      <a:pt x="645" y="151"/>
                    </a:lnTo>
                    <a:lnTo>
                      <a:pt x="647" y="151"/>
                    </a:lnTo>
                    <a:lnTo>
                      <a:pt x="647" y="149"/>
                    </a:lnTo>
                    <a:lnTo>
                      <a:pt x="645" y="147"/>
                    </a:lnTo>
                    <a:lnTo>
                      <a:pt x="645" y="144"/>
                    </a:lnTo>
                    <a:lnTo>
                      <a:pt x="645" y="139"/>
                    </a:lnTo>
                    <a:lnTo>
                      <a:pt x="645" y="137"/>
                    </a:lnTo>
                    <a:lnTo>
                      <a:pt x="647" y="137"/>
                    </a:lnTo>
                    <a:lnTo>
                      <a:pt x="650" y="135"/>
                    </a:lnTo>
                    <a:lnTo>
                      <a:pt x="650" y="132"/>
                    </a:lnTo>
                    <a:lnTo>
                      <a:pt x="652" y="132"/>
                    </a:lnTo>
                    <a:lnTo>
                      <a:pt x="652" y="135"/>
                    </a:lnTo>
                    <a:lnTo>
                      <a:pt x="650" y="135"/>
                    </a:lnTo>
                    <a:lnTo>
                      <a:pt x="650" y="137"/>
                    </a:lnTo>
                    <a:lnTo>
                      <a:pt x="650" y="139"/>
                    </a:lnTo>
                    <a:lnTo>
                      <a:pt x="647" y="142"/>
                    </a:lnTo>
                    <a:lnTo>
                      <a:pt x="650" y="142"/>
                    </a:lnTo>
                    <a:lnTo>
                      <a:pt x="650" y="144"/>
                    </a:lnTo>
                    <a:lnTo>
                      <a:pt x="650" y="147"/>
                    </a:lnTo>
                    <a:lnTo>
                      <a:pt x="650" y="149"/>
                    </a:lnTo>
                    <a:lnTo>
                      <a:pt x="652" y="149"/>
                    </a:lnTo>
                    <a:lnTo>
                      <a:pt x="654" y="149"/>
                    </a:lnTo>
                    <a:lnTo>
                      <a:pt x="654" y="151"/>
                    </a:lnTo>
                    <a:lnTo>
                      <a:pt x="654" y="154"/>
                    </a:lnTo>
                    <a:lnTo>
                      <a:pt x="657" y="154"/>
                    </a:lnTo>
                    <a:lnTo>
                      <a:pt x="657" y="156"/>
                    </a:lnTo>
                    <a:lnTo>
                      <a:pt x="654" y="156"/>
                    </a:lnTo>
                    <a:lnTo>
                      <a:pt x="652" y="161"/>
                    </a:lnTo>
                    <a:lnTo>
                      <a:pt x="652" y="163"/>
                    </a:lnTo>
                    <a:lnTo>
                      <a:pt x="652" y="165"/>
                    </a:lnTo>
                    <a:lnTo>
                      <a:pt x="654" y="165"/>
                    </a:lnTo>
                    <a:lnTo>
                      <a:pt x="657" y="163"/>
                    </a:lnTo>
                    <a:lnTo>
                      <a:pt x="657" y="158"/>
                    </a:lnTo>
                    <a:lnTo>
                      <a:pt x="661" y="154"/>
                    </a:lnTo>
                    <a:lnTo>
                      <a:pt x="661" y="151"/>
                    </a:lnTo>
                    <a:lnTo>
                      <a:pt x="664" y="149"/>
                    </a:lnTo>
                    <a:lnTo>
                      <a:pt x="664" y="147"/>
                    </a:lnTo>
                    <a:lnTo>
                      <a:pt x="664" y="142"/>
                    </a:lnTo>
                    <a:lnTo>
                      <a:pt x="661" y="139"/>
                    </a:lnTo>
                    <a:lnTo>
                      <a:pt x="657" y="135"/>
                    </a:lnTo>
                    <a:lnTo>
                      <a:pt x="657" y="132"/>
                    </a:lnTo>
                    <a:lnTo>
                      <a:pt x="659" y="135"/>
                    </a:lnTo>
                    <a:lnTo>
                      <a:pt x="661" y="135"/>
                    </a:lnTo>
                    <a:lnTo>
                      <a:pt x="664" y="137"/>
                    </a:lnTo>
                    <a:lnTo>
                      <a:pt x="666" y="137"/>
                    </a:lnTo>
                    <a:lnTo>
                      <a:pt x="666" y="139"/>
                    </a:lnTo>
                    <a:lnTo>
                      <a:pt x="669" y="139"/>
                    </a:lnTo>
                    <a:lnTo>
                      <a:pt x="671" y="135"/>
                    </a:lnTo>
                    <a:lnTo>
                      <a:pt x="673" y="135"/>
                    </a:lnTo>
                    <a:lnTo>
                      <a:pt x="673" y="132"/>
                    </a:lnTo>
                    <a:lnTo>
                      <a:pt x="676" y="132"/>
                    </a:lnTo>
                    <a:lnTo>
                      <a:pt x="678" y="128"/>
                    </a:lnTo>
                    <a:lnTo>
                      <a:pt x="680" y="125"/>
                    </a:lnTo>
                    <a:lnTo>
                      <a:pt x="680" y="123"/>
                    </a:lnTo>
                    <a:lnTo>
                      <a:pt x="678" y="123"/>
                    </a:lnTo>
                    <a:lnTo>
                      <a:pt x="678" y="121"/>
                    </a:lnTo>
                    <a:lnTo>
                      <a:pt x="676" y="121"/>
                    </a:lnTo>
                    <a:lnTo>
                      <a:pt x="678" y="118"/>
                    </a:lnTo>
                    <a:lnTo>
                      <a:pt x="680" y="116"/>
                    </a:lnTo>
                    <a:lnTo>
                      <a:pt x="683" y="114"/>
                    </a:lnTo>
                    <a:lnTo>
                      <a:pt x="685" y="114"/>
                    </a:lnTo>
                    <a:lnTo>
                      <a:pt x="687" y="111"/>
                    </a:lnTo>
                    <a:lnTo>
                      <a:pt x="690" y="111"/>
                    </a:lnTo>
                    <a:lnTo>
                      <a:pt x="692" y="111"/>
                    </a:lnTo>
                    <a:lnTo>
                      <a:pt x="695" y="109"/>
                    </a:lnTo>
                    <a:lnTo>
                      <a:pt x="697" y="109"/>
                    </a:lnTo>
                    <a:lnTo>
                      <a:pt x="699" y="109"/>
                    </a:lnTo>
                    <a:lnTo>
                      <a:pt x="706" y="109"/>
                    </a:lnTo>
                    <a:lnTo>
                      <a:pt x="711" y="109"/>
                    </a:lnTo>
                    <a:lnTo>
                      <a:pt x="713" y="109"/>
                    </a:lnTo>
                    <a:lnTo>
                      <a:pt x="713" y="106"/>
                    </a:lnTo>
                    <a:lnTo>
                      <a:pt x="716" y="104"/>
                    </a:lnTo>
                    <a:lnTo>
                      <a:pt x="718" y="106"/>
                    </a:lnTo>
                    <a:lnTo>
                      <a:pt x="721" y="106"/>
                    </a:lnTo>
                    <a:lnTo>
                      <a:pt x="723" y="104"/>
                    </a:lnTo>
                    <a:lnTo>
                      <a:pt x="725" y="104"/>
                    </a:lnTo>
                    <a:lnTo>
                      <a:pt x="725" y="106"/>
                    </a:lnTo>
                    <a:lnTo>
                      <a:pt x="730" y="104"/>
                    </a:lnTo>
                    <a:lnTo>
                      <a:pt x="730" y="106"/>
                    </a:lnTo>
                    <a:lnTo>
                      <a:pt x="732" y="104"/>
                    </a:lnTo>
                    <a:lnTo>
                      <a:pt x="735" y="104"/>
                    </a:lnTo>
                    <a:lnTo>
                      <a:pt x="732" y="102"/>
                    </a:lnTo>
                    <a:lnTo>
                      <a:pt x="732" y="104"/>
                    </a:lnTo>
                    <a:lnTo>
                      <a:pt x="730" y="104"/>
                    </a:lnTo>
                    <a:lnTo>
                      <a:pt x="728" y="104"/>
                    </a:lnTo>
                    <a:lnTo>
                      <a:pt x="725" y="102"/>
                    </a:lnTo>
                    <a:lnTo>
                      <a:pt x="725" y="99"/>
                    </a:lnTo>
                    <a:lnTo>
                      <a:pt x="723" y="99"/>
                    </a:lnTo>
                    <a:lnTo>
                      <a:pt x="723" y="97"/>
                    </a:lnTo>
                    <a:lnTo>
                      <a:pt x="721" y="97"/>
                    </a:lnTo>
                    <a:lnTo>
                      <a:pt x="718" y="97"/>
                    </a:lnTo>
                    <a:lnTo>
                      <a:pt x="721" y="95"/>
                    </a:lnTo>
                    <a:lnTo>
                      <a:pt x="723" y="92"/>
                    </a:lnTo>
                    <a:lnTo>
                      <a:pt x="723" y="90"/>
                    </a:lnTo>
                    <a:lnTo>
                      <a:pt x="721" y="88"/>
                    </a:lnTo>
                    <a:lnTo>
                      <a:pt x="721" y="85"/>
                    </a:lnTo>
                    <a:lnTo>
                      <a:pt x="725" y="83"/>
                    </a:lnTo>
                    <a:lnTo>
                      <a:pt x="728" y="80"/>
                    </a:lnTo>
                    <a:lnTo>
                      <a:pt x="730" y="80"/>
                    </a:lnTo>
                    <a:lnTo>
                      <a:pt x="730" y="78"/>
                    </a:lnTo>
                    <a:lnTo>
                      <a:pt x="732" y="76"/>
                    </a:lnTo>
                    <a:lnTo>
                      <a:pt x="735" y="76"/>
                    </a:lnTo>
                    <a:lnTo>
                      <a:pt x="737" y="76"/>
                    </a:lnTo>
                    <a:lnTo>
                      <a:pt x="737" y="73"/>
                    </a:lnTo>
                    <a:lnTo>
                      <a:pt x="739" y="76"/>
                    </a:lnTo>
                    <a:lnTo>
                      <a:pt x="742" y="73"/>
                    </a:lnTo>
                    <a:lnTo>
                      <a:pt x="744" y="73"/>
                    </a:lnTo>
                    <a:lnTo>
                      <a:pt x="744" y="71"/>
                    </a:lnTo>
                    <a:lnTo>
                      <a:pt x="747" y="71"/>
                    </a:lnTo>
                    <a:lnTo>
                      <a:pt x="747" y="69"/>
                    </a:lnTo>
                    <a:lnTo>
                      <a:pt x="747" y="66"/>
                    </a:lnTo>
                    <a:lnTo>
                      <a:pt x="749" y="66"/>
                    </a:lnTo>
                    <a:lnTo>
                      <a:pt x="749" y="69"/>
                    </a:lnTo>
                    <a:lnTo>
                      <a:pt x="751" y="69"/>
                    </a:lnTo>
                    <a:lnTo>
                      <a:pt x="754" y="69"/>
                    </a:lnTo>
                    <a:lnTo>
                      <a:pt x="756" y="71"/>
                    </a:lnTo>
                    <a:lnTo>
                      <a:pt x="756" y="69"/>
                    </a:lnTo>
                    <a:lnTo>
                      <a:pt x="758" y="69"/>
                    </a:lnTo>
                    <a:lnTo>
                      <a:pt x="761" y="69"/>
                    </a:lnTo>
                    <a:lnTo>
                      <a:pt x="761" y="66"/>
                    </a:lnTo>
                    <a:lnTo>
                      <a:pt x="765" y="66"/>
                    </a:lnTo>
                    <a:lnTo>
                      <a:pt x="768" y="64"/>
                    </a:lnTo>
                    <a:lnTo>
                      <a:pt x="770" y="64"/>
                    </a:lnTo>
                    <a:lnTo>
                      <a:pt x="773" y="64"/>
                    </a:lnTo>
                    <a:lnTo>
                      <a:pt x="773" y="6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07" name="Freeform 241"/>
              <p:cNvSpPr>
                <a:spLocks/>
              </p:cNvSpPr>
              <p:nvPr/>
            </p:nvSpPr>
            <p:spPr bwMode="auto">
              <a:xfrm>
                <a:off x="1211" y="1531"/>
                <a:ext cx="773" cy="326"/>
              </a:xfrm>
              <a:custGeom>
                <a:avLst/>
                <a:gdLst>
                  <a:gd name="T0" fmla="*/ 761 w 773"/>
                  <a:gd name="T1" fmla="*/ 33 h 326"/>
                  <a:gd name="T2" fmla="*/ 728 w 773"/>
                  <a:gd name="T3" fmla="*/ 45 h 326"/>
                  <a:gd name="T4" fmla="*/ 711 w 773"/>
                  <a:gd name="T5" fmla="*/ 59 h 326"/>
                  <a:gd name="T6" fmla="*/ 631 w 773"/>
                  <a:gd name="T7" fmla="*/ 78 h 326"/>
                  <a:gd name="T8" fmla="*/ 588 w 773"/>
                  <a:gd name="T9" fmla="*/ 97 h 326"/>
                  <a:gd name="T10" fmla="*/ 565 w 773"/>
                  <a:gd name="T11" fmla="*/ 85 h 326"/>
                  <a:gd name="T12" fmla="*/ 539 w 773"/>
                  <a:gd name="T13" fmla="*/ 40 h 326"/>
                  <a:gd name="T14" fmla="*/ 447 w 773"/>
                  <a:gd name="T15" fmla="*/ 19 h 326"/>
                  <a:gd name="T16" fmla="*/ 411 w 773"/>
                  <a:gd name="T17" fmla="*/ 10 h 326"/>
                  <a:gd name="T18" fmla="*/ 352 w 773"/>
                  <a:gd name="T19" fmla="*/ 7 h 326"/>
                  <a:gd name="T20" fmla="*/ 142 w 773"/>
                  <a:gd name="T21" fmla="*/ 7 h 326"/>
                  <a:gd name="T22" fmla="*/ 31 w 773"/>
                  <a:gd name="T23" fmla="*/ 10 h 326"/>
                  <a:gd name="T24" fmla="*/ 26 w 773"/>
                  <a:gd name="T25" fmla="*/ 26 h 326"/>
                  <a:gd name="T26" fmla="*/ 12 w 773"/>
                  <a:gd name="T27" fmla="*/ 17 h 326"/>
                  <a:gd name="T28" fmla="*/ 10 w 773"/>
                  <a:gd name="T29" fmla="*/ 36 h 326"/>
                  <a:gd name="T30" fmla="*/ 19 w 773"/>
                  <a:gd name="T31" fmla="*/ 43 h 326"/>
                  <a:gd name="T32" fmla="*/ 10 w 773"/>
                  <a:gd name="T33" fmla="*/ 71 h 326"/>
                  <a:gd name="T34" fmla="*/ 10 w 773"/>
                  <a:gd name="T35" fmla="*/ 111 h 326"/>
                  <a:gd name="T36" fmla="*/ 24 w 773"/>
                  <a:gd name="T37" fmla="*/ 151 h 326"/>
                  <a:gd name="T38" fmla="*/ 35 w 773"/>
                  <a:gd name="T39" fmla="*/ 161 h 326"/>
                  <a:gd name="T40" fmla="*/ 45 w 773"/>
                  <a:gd name="T41" fmla="*/ 180 h 326"/>
                  <a:gd name="T42" fmla="*/ 69 w 773"/>
                  <a:gd name="T43" fmla="*/ 201 h 326"/>
                  <a:gd name="T44" fmla="*/ 97 w 773"/>
                  <a:gd name="T45" fmla="*/ 217 h 326"/>
                  <a:gd name="T46" fmla="*/ 253 w 773"/>
                  <a:gd name="T47" fmla="*/ 243 h 326"/>
                  <a:gd name="T48" fmla="*/ 321 w 773"/>
                  <a:gd name="T49" fmla="*/ 272 h 326"/>
                  <a:gd name="T50" fmla="*/ 366 w 773"/>
                  <a:gd name="T51" fmla="*/ 310 h 326"/>
                  <a:gd name="T52" fmla="*/ 371 w 773"/>
                  <a:gd name="T53" fmla="*/ 291 h 326"/>
                  <a:gd name="T54" fmla="*/ 378 w 773"/>
                  <a:gd name="T55" fmla="*/ 279 h 326"/>
                  <a:gd name="T56" fmla="*/ 385 w 773"/>
                  <a:gd name="T57" fmla="*/ 281 h 326"/>
                  <a:gd name="T58" fmla="*/ 402 w 773"/>
                  <a:gd name="T59" fmla="*/ 267 h 326"/>
                  <a:gd name="T60" fmla="*/ 444 w 773"/>
                  <a:gd name="T61" fmla="*/ 267 h 326"/>
                  <a:gd name="T62" fmla="*/ 468 w 773"/>
                  <a:gd name="T63" fmla="*/ 269 h 326"/>
                  <a:gd name="T64" fmla="*/ 468 w 773"/>
                  <a:gd name="T65" fmla="*/ 260 h 326"/>
                  <a:gd name="T66" fmla="*/ 487 w 773"/>
                  <a:gd name="T67" fmla="*/ 255 h 326"/>
                  <a:gd name="T68" fmla="*/ 503 w 773"/>
                  <a:gd name="T69" fmla="*/ 255 h 326"/>
                  <a:gd name="T70" fmla="*/ 536 w 773"/>
                  <a:gd name="T71" fmla="*/ 262 h 326"/>
                  <a:gd name="T72" fmla="*/ 560 w 773"/>
                  <a:gd name="T73" fmla="*/ 272 h 326"/>
                  <a:gd name="T74" fmla="*/ 567 w 773"/>
                  <a:gd name="T75" fmla="*/ 303 h 326"/>
                  <a:gd name="T76" fmla="*/ 584 w 773"/>
                  <a:gd name="T77" fmla="*/ 326 h 326"/>
                  <a:gd name="T78" fmla="*/ 588 w 773"/>
                  <a:gd name="T79" fmla="*/ 279 h 326"/>
                  <a:gd name="T80" fmla="*/ 588 w 773"/>
                  <a:gd name="T81" fmla="*/ 232 h 326"/>
                  <a:gd name="T82" fmla="*/ 610 w 773"/>
                  <a:gd name="T83" fmla="*/ 215 h 326"/>
                  <a:gd name="T84" fmla="*/ 647 w 773"/>
                  <a:gd name="T85" fmla="*/ 196 h 326"/>
                  <a:gd name="T86" fmla="*/ 647 w 773"/>
                  <a:gd name="T87" fmla="*/ 189 h 326"/>
                  <a:gd name="T88" fmla="*/ 643 w 773"/>
                  <a:gd name="T89" fmla="*/ 180 h 326"/>
                  <a:gd name="T90" fmla="*/ 652 w 773"/>
                  <a:gd name="T91" fmla="*/ 175 h 326"/>
                  <a:gd name="T92" fmla="*/ 650 w 773"/>
                  <a:gd name="T93" fmla="*/ 163 h 326"/>
                  <a:gd name="T94" fmla="*/ 636 w 773"/>
                  <a:gd name="T95" fmla="*/ 147 h 326"/>
                  <a:gd name="T96" fmla="*/ 645 w 773"/>
                  <a:gd name="T97" fmla="*/ 144 h 326"/>
                  <a:gd name="T98" fmla="*/ 650 w 773"/>
                  <a:gd name="T99" fmla="*/ 139 h 326"/>
                  <a:gd name="T100" fmla="*/ 654 w 773"/>
                  <a:gd name="T101" fmla="*/ 154 h 326"/>
                  <a:gd name="T102" fmla="*/ 664 w 773"/>
                  <a:gd name="T103" fmla="*/ 147 h 326"/>
                  <a:gd name="T104" fmla="*/ 673 w 773"/>
                  <a:gd name="T105" fmla="*/ 135 h 326"/>
                  <a:gd name="T106" fmla="*/ 678 w 773"/>
                  <a:gd name="T107" fmla="*/ 118 h 326"/>
                  <a:gd name="T108" fmla="*/ 716 w 773"/>
                  <a:gd name="T109" fmla="*/ 104 h 326"/>
                  <a:gd name="T110" fmla="*/ 732 w 773"/>
                  <a:gd name="T111" fmla="*/ 102 h 326"/>
                  <a:gd name="T112" fmla="*/ 723 w 773"/>
                  <a:gd name="T113" fmla="*/ 92 h 326"/>
                  <a:gd name="T114" fmla="*/ 739 w 773"/>
                  <a:gd name="T115" fmla="*/ 76 h 326"/>
                  <a:gd name="T116" fmla="*/ 751 w 773"/>
                  <a:gd name="T117" fmla="*/ 69 h 326"/>
                  <a:gd name="T118" fmla="*/ 773 w 773"/>
                  <a:gd name="T119" fmla="*/ 62 h 3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73"/>
                  <a:gd name="T181" fmla="*/ 0 h 326"/>
                  <a:gd name="T182" fmla="*/ 773 w 773"/>
                  <a:gd name="T183" fmla="*/ 326 h 32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73" h="326">
                    <a:moveTo>
                      <a:pt x="773" y="62"/>
                    </a:moveTo>
                    <a:lnTo>
                      <a:pt x="770" y="62"/>
                    </a:lnTo>
                    <a:lnTo>
                      <a:pt x="773" y="59"/>
                    </a:lnTo>
                    <a:lnTo>
                      <a:pt x="773" y="57"/>
                    </a:lnTo>
                    <a:lnTo>
                      <a:pt x="770" y="57"/>
                    </a:lnTo>
                    <a:lnTo>
                      <a:pt x="768" y="57"/>
                    </a:lnTo>
                    <a:lnTo>
                      <a:pt x="765" y="57"/>
                    </a:lnTo>
                    <a:lnTo>
                      <a:pt x="765" y="54"/>
                    </a:lnTo>
                    <a:lnTo>
                      <a:pt x="765" y="52"/>
                    </a:lnTo>
                    <a:lnTo>
                      <a:pt x="761" y="52"/>
                    </a:lnTo>
                    <a:lnTo>
                      <a:pt x="761" y="40"/>
                    </a:lnTo>
                    <a:lnTo>
                      <a:pt x="761" y="33"/>
                    </a:lnTo>
                    <a:lnTo>
                      <a:pt x="756" y="28"/>
                    </a:lnTo>
                    <a:lnTo>
                      <a:pt x="754" y="28"/>
                    </a:lnTo>
                    <a:lnTo>
                      <a:pt x="751" y="31"/>
                    </a:lnTo>
                    <a:lnTo>
                      <a:pt x="747" y="31"/>
                    </a:lnTo>
                    <a:lnTo>
                      <a:pt x="744" y="31"/>
                    </a:lnTo>
                    <a:lnTo>
                      <a:pt x="744" y="28"/>
                    </a:lnTo>
                    <a:lnTo>
                      <a:pt x="742" y="28"/>
                    </a:lnTo>
                    <a:lnTo>
                      <a:pt x="739" y="28"/>
                    </a:lnTo>
                    <a:lnTo>
                      <a:pt x="732" y="36"/>
                    </a:lnTo>
                    <a:lnTo>
                      <a:pt x="730" y="40"/>
                    </a:lnTo>
                    <a:lnTo>
                      <a:pt x="730" y="43"/>
                    </a:lnTo>
                    <a:lnTo>
                      <a:pt x="728" y="45"/>
                    </a:lnTo>
                    <a:lnTo>
                      <a:pt x="728" y="52"/>
                    </a:lnTo>
                    <a:lnTo>
                      <a:pt x="725" y="52"/>
                    </a:lnTo>
                    <a:lnTo>
                      <a:pt x="723" y="54"/>
                    </a:lnTo>
                    <a:lnTo>
                      <a:pt x="723" y="57"/>
                    </a:lnTo>
                    <a:lnTo>
                      <a:pt x="723" y="54"/>
                    </a:lnTo>
                    <a:lnTo>
                      <a:pt x="721" y="54"/>
                    </a:lnTo>
                    <a:lnTo>
                      <a:pt x="721" y="57"/>
                    </a:lnTo>
                    <a:lnTo>
                      <a:pt x="718" y="57"/>
                    </a:lnTo>
                    <a:lnTo>
                      <a:pt x="716" y="57"/>
                    </a:lnTo>
                    <a:lnTo>
                      <a:pt x="713" y="57"/>
                    </a:lnTo>
                    <a:lnTo>
                      <a:pt x="711" y="59"/>
                    </a:lnTo>
                    <a:lnTo>
                      <a:pt x="687" y="59"/>
                    </a:lnTo>
                    <a:lnTo>
                      <a:pt x="669" y="59"/>
                    </a:lnTo>
                    <a:lnTo>
                      <a:pt x="664" y="59"/>
                    </a:lnTo>
                    <a:lnTo>
                      <a:pt x="661" y="62"/>
                    </a:lnTo>
                    <a:lnTo>
                      <a:pt x="657" y="64"/>
                    </a:lnTo>
                    <a:lnTo>
                      <a:pt x="654" y="66"/>
                    </a:lnTo>
                    <a:lnTo>
                      <a:pt x="652" y="69"/>
                    </a:lnTo>
                    <a:lnTo>
                      <a:pt x="650" y="69"/>
                    </a:lnTo>
                    <a:lnTo>
                      <a:pt x="645" y="71"/>
                    </a:lnTo>
                    <a:lnTo>
                      <a:pt x="643" y="73"/>
                    </a:lnTo>
                    <a:lnTo>
                      <a:pt x="640" y="76"/>
                    </a:lnTo>
                    <a:lnTo>
                      <a:pt x="636" y="78"/>
                    </a:lnTo>
                    <a:lnTo>
                      <a:pt x="631" y="78"/>
                    </a:lnTo>
                    <a:lnTo>
                      <a:pt x="626" y="78"/>
                    </a:lnTo>
                    <a:lnTo>
                      <a:pt x="621" y="78"/>
                    </a:lnTo>
                    <a:lnTo>
                      <a:pt x="617" y="78"/>
                    </a:lnTo>
                    <a:lnTo>
                      <a:pt x="612" y="80"/>
                    </a:lnTo>
                    <a:lnTo>
                      <a:pt x="610" y="83"/>
                    </a:lnTo>
                    <a:lnTo>
                      <a:pt x="612" y="83"/>
                    </a:lnTo>
                    <a:lnTo>
                      <a:pt x="612" y="85"/>
                    </a:lnTo>
                    <a:lnTo>
                      <a:pt x="612" y="88"/>
                    </a:lnTo>
                    <a:lnTo>
                      <a:pt x="614" y="90"/>
                    </a:lnTo>
                    <a:lnTo>
                      <a:pt x="610" y="90"/>
                    </a:lnTo>
                    <a:lnTo>
                      <a:pt x="607" y="90"/>
                    </a:lnTo>
                    <a:lnTo>
                      <a:pt x="605" y="92"/>
                    </a:lnTo>
                    <a:lnTo>
                      <a:pt x="600" y="92"/>
                    </a:lnTo>
                    <a:lnTo>
                      <a:pt x="598" y="95"/>
                    </a:lnTo>
                    <a:lnTo>
                      <a:pt x="593" y="95"/>
                    </a:lnTo>
                    <a:lnTo>
                      <a:pt x="588" y="97"/>
                    </a:lnTo>
                    <a:lnTo>
                      <a:pt x="586" y="97"/>
                    </a:lnTo>
                    <a:lnTo>
                      <a:pt x="581" y="99"/>
                    </a:lnTo>
                    <a:lnTo>
                      <a:pt x="576" y="99"/>
                    </a:lnTo>
                    <a:lnTo>
                      <a:pt x="574" y="102"/>
                    </a:lnTo>
                    <a:lnTo>
                      <a:pt x="567" y="104"/>
                    </a:lnTo>
                    <a:lnTo>
                      <a:pt x="562" y="104"/>
                    </a:lnTo>
                    <a:lnTo>
                      <a:pt x="560" y="104"/>
                    </a:lnTo>
                    <a:lnTo>
                      <a:pt x="558" y="102"/>
                    </a:lnTo>
                    <a:lnTo>
                      <a:pt x="555" y="99"/>
                    </a:lnTo>
                    <a:lnTo>
                      <a:pt x="555" y="97"/>
                    </a:lnTo>
                    <a:lnTo>
                      <a:pt x="558" y="97"/>
                    </a:lnTo>
                    <a:lnTo>
                      <a:pt x="560" y="95"/>
                    </a:lnTo>
                    <a:lnTo>
                      <a:pt x="565" y="92"/>
                    </a:lnTo>
                    <a:lnTo>
                      <a:pt x="565" y="88"/>
                    </a:lnTo>
                    <a:lnTo>
                      <a:pt x="565" y="85"/>
                    </a:lnTo>
                    <a:lnTo>
                      <a:pt x="567" y="83"/>
                    </a:lnTo>
                    <a:lnTo>
                      <a:pt x="567" y="78"/>
                    </a:lnTo>
                    <a:lnTo>
                      <a:pt x="567" y="76"/>
                    </a:lnTo>
                    <a:lnTo>
                      <a:pt x="565" y="71"/>
                    </a:lnTo>
                    <a:lnTo>
                      <a:pt x="565" y="66"/>
                    </a:lnTo>
                    <a:lnTo>
                      <a:pt x="562" y="64"/>
                    </a:lnTo>
                    <a:lnTo>
                      <a:pt x="562" y="59"/>
                    </a:lnTo>
                    <a:lnTo>
                      <a:pt x="558" y="54"/>
                    </a:lnTo>
                    <a:lnTo>
                      <a:pt x="555" y="52"/>
                    </a:lnTo>
                    <a:lnTo>
                      <a:pt x="553" y="50"/>
                    </a:lnTo>
                    <a:lnTo>
                      <a:pt x="550" y="45"/>
                    </a:lnTo>
                    <a:lnTo>
                      <a:pt x="546" y="45"/>
                    </a:lnTo>
                    <a:lnTo>
                      <a:pt x="541" y="43"/>
                    </a:lnTo>
                    <a:lnTo>
                      <a:pt x="541" y="40"/>
                    </a:lnTo>
                    <a:lnTo>
                      <a:pt x="539" y="40"/>
                    </a:lnTo>
                    <a:lnTo>
                      <a:pt x="534" y="40"/>
                    </a:lnTo>
                    <a:lnTo>
                      <a:pt x="534" y="38"/>
                    </a:lnTo>
                    <a:lnTo>
                      <a:pt x="532" y="36"/>
                    </a:lnTo>
                    <a:lnTo>
                      <a:pt x="524" y="31"/>
                    </a:lnTo>
                    <a:lnTo>
                      <a:pt x="510" y="26"/>
                    </a:lnTo>
                    <a:lnTo>
                      <a:pt x="496" y="21"/>
                    </a:lnTo>
                    <a:lnTo>
                      <a:pt x="482" y="21"/>
                    </a:lnTo>
                    <a:lnTo>
                      <a:pt x="470" y="21"/>
                    </a:lnTo>
                    <a:lnTo>
                      <a:pt x="468" y="19"/>
                    </a:lnTo>
                    <a:lnTo>
                      <a:pt x="465" y="19"/>
                    </a:lnTo>
                    <a:lnTo>
                      <a:pt x="463" y="19"/>
                    </a:lnTo>
                    <a:lnTo>
                      <a:pt x="456" y="19"/>
                    </a:lnTo>
                    <a:lnTo>
                      <a:pt x="454" y="17"/>
                    </a:lnTo>
                    <a:lnTo>
                      <a:pt x="451" y="19"/>
                    </a:lnTo>
                    <a:lnTo>
                      <a:pt x="447" y="19"/>
                    </a:lnTo>
                    <a:lnTo>
                      <a:pt x="442" y="19"/>
                    </a:lnTo>
                    <a:lnTo>
                      <a:pt x="442" y="17"/>
                    </a:lnTo>
                    <a:lnTo>
                      <a:pt x="437" y="17"/>
                    </a:lnTo>
                    <a:lnTo>
                      <a:pt x="437" y="14"/>
                    </a:lnTo>
                    <a:lnTo>
                      <a:pt x="435" y="14"/>
                    </a:lnTo>
                    <a:lnTo>
                      <a:pt x="432" y="14"/>
                    </a:lnTo>
                    <a:lnTo>
                      <a:pt x="432" y="12"/>
                    </a:lnTo>
                    <a:lnTo>
                      <a:pt x="430" y="12"/>
                    </a:lnTo>
                    <a:lnTo>
                      <a:pt x="428" y="12"/>
                    </a:lnTo>
                    <a:lnTo>
                      <a:pt x="421" y="12"/>
                    </a:lnTo>
                    <a:lnTo>
                      <a:pt x="418" y="12"/>
                    </a:lnTo>
                    <a:lnTo>
                      <a:pt x="416" y="12"/>
                    </a:lnTo>
                    <a:lnTo>
                      <a:pt x="413" y="12"/>
                    </a:lnTo>
                    <a:lnTo>
                      <a:pt x="411" y="10"/>
                    </a:lnTo>
                    <a:lnTo>
                      <a:pt x="409" y="10"/>
                    </a:lnTo>
                    <a:lnTo>
                      <a:pt x="406" y="10"/>
                    </a:lnTo>
                    <a:lnTo>
                      <a:pt x="404" y="10"/>
                    </a:lnTo>
                    <a:lnTo>
                      <a:pt x="402" y="7"/>
                    </a:lnTo>
                    <a:lnTo>
                      <a:pt x="397" y="0"/>
                    </a:lnTo>
                    <a:lnTo>
                      <a:pt x="395" y="0"/>
                    </a:lnTo>
                    <a:lnTo>
                      <a:pt x="395" y="7"/>
                    </a:lnTo>
                    <a:lnTo>
                      <a:pt x="380" y="7"/>
                    </a:lnTo>
                    <a:lnTo>
                      <a:pt x="366" y="7"/>
                    </a:lnTo>
                    <a:lnTo>
                      <a:pt x="364" y="7"/>
                    </a:lnTo>
                    <a:lnTo>
                      <a:pt x="352" y="7"/>
                    </a:lnTo>
                    <a:lnTo>
                      <a:pt x="340" y="7"/>
                    </a:lnTo>
                    <a:lnTo>
                      <a:pt x="328" y="7"/>
                    </a:lnTo>
                    <a:lnTo>
                      <a:pt x="317" y="7"/>
                    </a:lnTo>
                    <a:lnTo>
                      <a:pt x="312" y="7"/>
                    </a:lnTo>
                    <a:lnTo>
                      <a:pt x="276" y="7"/>
                    </a:lnTo>
                    <a:lnTo>
                      <a:pt x="265" y="7"/>
                    </a:lnTo>
                    <a:lnTo>
                      <a:pt x="253" y="7"/>
                    </a:lnTo>
                    <a:lnTo>
                      <a:pt x="241" y="7"/>
                    </a:lnTo>
                    <a:lnTo>
                      <a:pt x="229" y="7"/>
                    </a:lnTo>
                    <a:lnTo>
                      <a:pt x="217" y="7"/>
                    </a:lnTo>
                    <a:lnTo>
                      <a:pt x="203" y="7"/>
                    </a:lnTo>
                    <a:lnTo>
                      <a:pt x="196" y="7"/>
                    </a:lnTo>
                    <a:lnTo>
                      <a:pt x="184" y="7"/>
                    </a:lnTo>
                    <a:lnTo>
                      <a:pt x="170" y="7"/>
                    </a:lnTo>
                    <a:lnTo>
                      <a:pt x="158" y="7"/>
                    </a:lnTo>
                    <a:lnTo>
                      <a:pt x="142" y="7"/>
                    </a:lnTo>
                    <a:lnTo>
                      <a:pt x="116" y="7"/>
                    </a:lnTo>
                    <a:lnTo>
                      <a:pt x="102" y="7"/>
                    </a:lnTo>
                    <a:lnTo>
                      <a:pt x="90" y="7"/>
                    </a:lnTo>
                    <a:lnTo>
                      <a:pt x="78" y="7"/>
                    </a:lnTo>
                    <a:lnTo>
                      <a:pt x="66" y="7"/>
                    </a:lnTo>
                    <a:lnTo>
                      <a:pt x="54" y="7"/>
                    </a:lnTo>
                    <a:lnTo>
                      <a:pt x="43" y="7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31" y="10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31" y="14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3" y="24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28" y="21"/>
                    </a:lnTo>
                    <a:lnTo>
                      <a:pt x="28" y="24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6" y="21"/>
                    </a:lnTo>
                    <a:lnTo>
                      <a:pt x="28" y="21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1" y="17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7" y="31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2" y="43"/>
                    </a:lnTo>
                    <a:lnTo>
                      <a:pt x="17" y="43"/>
                    </a:lnTo>
                    <a:lnTo>
                      <a:pt x="19" y="43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3"/>
                    </a:lnTo>
                    <a:lnTo>
                      <a:pt x="12" y="45"/>
                    </a:lnTo>
                    <a:lnTo>
                      <a:pt x="12" y="47"/>
                    </a:lnTo>
                    <a:lnTo>
                      <a:pt x="12" y="50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2" y="59"/>
                    </a:lnTo>
                    <a:lnTo>
                      <a:pt x="10" y="62"/>
                    </a:lnTo>
                    <a:lnTo>
                      <a:pt x="10" y="69"/>
                    </a:lnTo>
                    <a:lnTo>
                      <a:pt x="10" y="71"/>
                    </a:lnTo>
                    <a:lnTo>
                      <a:pt x="10" y="73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10" y="80"/>
                    </a:lnTo>
                    <a:lnTo>
                      <a:pt x="7" y="83"/>
                    </a:lnTo>
                    <a:lnTo>
                      <a:pt x="5" y="83"/>
                    </a:lnTo>
                    <a:lnTo>
                      <a:pt x="5" y="88"/>
                    </a:lnTo>
                    <a:lnTo>
                      <a:pt x="5" y="90"/>
                    </a:lnTo>
                    <a:lnTo>
                      <a:pt x="5" y="95"/>
                    </a:lnTo>
                    <a:lnTo>
                      <a:pt x="7" y="99"/>
                    </a:lnTo>
                    <a:lnTo>
                      <a:pt x="10" y="102"/>
                    </a:lnTo>
                    <a:lnTo>
                      <a:pt x="10" y="109"/>
                    </a:lnTo>
                    <a:lnTo>
                      <a:pt x="10" y="111"/>
                    </a:lnTo>
                    <a:lnTo>
                      <a:pt x="10" y="116"/>
                    </a:lnTo>
                    <a:lnTo>
                      <a:pt x="7" y="118"/>
                    </a:lnTo>
                    <a:lnTo>
                      <a:pt x="7" y="121"/>
                    </a:lnTo>
                    <a:lnTo>
                      <a:pt x="7" y="123"/>
                    </a:lnTo>
                    <a:lnTo>
                      <a:pt x="14" y="130"/>
                    </a:lnTo>
                    <a:lnTo>
                      <a:pt x="14" y="132"/>
                    </a:lnTo>
                    <a:lnTo>
                      <a:pt x="14" y="135"/>
                    </a:lnTo>
                    <a:lnTo>
                      <a:pt x="17" y="142"/>
                    </a:lnTo>
                    <a:lnTo>
                      <a:pt x="17" y="144"/>
                    </a:lnTo>
                    <a:lnTo>
                      <a:pt x="19" y="147"/>
                    </a:lnTo>
                    <a:lnTo>
                      <a:pt x="24" y="149"/>
                    </a:lnTo>
                    <a:lnTo>
                      <a:pt x="24" y="151"/>
                    </a:lnTo>
                    <a:lnTo>
                      <a:pt x="26" y="154"/>
                    </a:lnTo>
                    <a:lnTo>
                      <a:pt x="28" y="154"/>
                    </a:lnTo>
                    <a:lnTo>
                      <a:pt x="31" y="156"/>
                    </a:lnTo>
                    <a:lnTo>
                      <a:pt x="31" y="154"/>
                    </a:lnTo>
                    <a:lnTo>
                      <a:pt x="31" y="151"/>
                    </a:lnTo>
                    <a:lnTo>
                      <a:pt x="33" y="151"/>
                    </a:lnTo>
                    <a:lnTo>
                      <a:pt x="38" y="151"/>
                    </a:lnTo>
                    <a:lnTo>
                      <a:pt x="35" y="154"/>
                    </a:lnTo>
                    <a:lnTo>
                      <a:pt x="33" y="154"/>
                    </a:lnTo>
                    <a:lnTo>
                      <a:pt x="33" y="156"/>
                    </a:lnTo>
                    <a:lnTo>
                      <a:pt x="35" y="158"/>
                    </a:lnTo>
                    <a:lnTo>
                      <a:pt x="35" y="161"/>
                    </a:lnTo>
                    <a:lnTo>
                      <a:pt x="33" y="158"/>
                    </a:lnTo>
                    <a:lnTo>
                      <a:pt x="33" y="156"/>
                    </a:lnTo>
                    <a:lnTo>
                      <a:pt x="31" y="156"/>
                    </a:lnTo>
                    <a:lnTo>
                      <a:pt x="31" y="158"/>
                    </a:lnTo>
                    <a:lnTo>
                      <a:pt x="33" y="161"/>
                    </a:lnTo>
                    <a:lnTo>
                      <a:pt x="33" y="165"/>
                    </a:lnTo>
                    <a:lnTo>
                      <a:pt x="35" y="168"/>
                    </a:lnTo>
                    <a:lnTo>
                      <a:pt x="38" y="168"/>
                    </a:lnTo>
                    <a:lnTo>
                      <a:pt x="40" y="170"/>
                    </a:lnTo>
                    <a:lnTo>
                      <a:pt x="40" y="173"/>
                    </a:lnTo>
                    <a:lnTo>
                      <a:pt x="38" y="173"/>
                    </a:lnTo>
                    <a:lnTo>
                      <a:pt x="38" y="175"/>
                    </a:lnTo>
                    <a:lnTo>
                      <a:pt x="40" y="175"/>
                    </a:lnTo>
                    <a:lnTo>
                      <a:pt x="45" y="180"/>
                    </a:lnTo>
                    <a:lnTo>
                      <a:pt x="47" y="184"/>
                    </a:lnTo>
                    <a:lnTo>
                      <a:pt x="52" y="187"/>
                    </a:lnTo>
                    <a:lnTo>
                      <a:pt x="52" y="189"/>
                    </a:lnTo>
                    <a:lnTo>
                      <a:pt x="54" y="191"/>
                    </a:lnTo>
                    <a:lnTo>
                      <a:pt x="57" y="191"/>
                    </a:lnTo>
                    <a:lnTo>
                      <a:pt x="57" y="194"/>
                    </a:lnTo>
                    <a:lnTo>
                      <a:pt x="57" y="196"/>
                    </a:lnTo>
                    <a:lnTo>
                      <a:pt x="57" y="199"/>
                    </a:lnTo>
                    <a:lnTo>
                      <a:pt x="59" y="201"/>
                    </a:lnTo>
                    <a:lnTo>
                      <a:pt x="64" y="201"/>
                    </a:lnTo>
                    <a:lnTo>
                      <a:pt x="66" y="201"/>
                    </a:lnTo>
                    <a:lnTo>
                      <a:pt x="69" y="201"/>
                    </a:lnTo>
                    <a:lnTo>
                      <a:pt x="71" y="203"/>
                    </a:lnTo>
                    <a:lnTo>
                      <a:pt x="73" y="203"/>
                    </a:lnTo>
                    <a:lnTo>
                      <a:pt x="76" y="206"/>
                    </a:lnTo>
                    <a:lnTo>
                      <a:pt x="78" y="206"/>
                    </a:lnTo>
                    <a:lnTo>
                      <a:pt x="80" y="206"/>
                    </a:lnTo>
                    <a:lnTo>
                      <a:pt x="80" y="208"/>
                    </a:lnTo>
                    <a:lnTo>
                      <a:pt x="80" y="206"/>
                    </a:lnTo>
                    <a:lnTo>
                      <a:pt x="83" y="206"/>
                    </a:lnTo>
                    <a:lnTo>
                      <a:pt x="85" y="208"/>
                    </a:lnTo>
                    <a:lnTo>
                      <a:pt x="85" y="210"/>
                    </a:lnTo>
                    <a:lnTo>
                      <a:pt x="90" y="210"/>
                    </a:lnTo>
                    <a:lnTo>
                      <a:pt x="92" y="213"/>
                    </a:lnTo>
                    <a:lnTo>
                      <a:pt x="95" y="213"/>
                    </a:lnTo>
                    <a:lnTo>
                      <a:pt x="97" y="217"/>
                    </a:lnTo>
                    <a:lnTo>
                      <a:pt x="99" y="217"/>
                    </a:lnTo>
                    <a:lnTo>
                      <a:pt x="102" y="220"/>
                    </a:lnTo>
                    <a:lnTo>
                      <a:pt x="102" y="225"/>
                    </a:lnTo>
                    <a:lnTo>
                      <a:pt x="102" y="227"/>
                    </a:lnTo>
                    <a:lnTo>
                      <a:pt x="132" y="225"/>
                    </a:lnTo>
                    <a:lnTo>
                      <a:pt x="132" y="227"/>
                    </a:lnTo>
                    <a:lnTo>
                      <a:pt x="184" y="243"/>
                    </a:lnTo>
                    <a:lnTo>
                      <a:pt x="208" y="243"/>
                    </a:lnTo>
                    <a:lnTo>
                      <a:pt x="220" y="243"/>
                    </a:lnTo>
                    <a:lnTo>
                      <a:pt x="220" y="236"/>
                    </a:lnTo>
                    <a:lnTo>
                      <a:pt x="241" y="236"/>
                    </a:lnTo>
                    <a:lnTo>
                      <a:pt x="243" y="236"/>
                    </a:lnTo>
                    <a:lnTo>
                      <a:pt x="246" y="239"/>
                    </a:lnTo>
                    <a:lnTo>
                      <a:pt x="248" y="241"/>
                    </a:lnTo>
                    <a:lnTo>
                      <a:pt x="250" y="241"/>
                    </a:lnTo>
                    <a:lnTo>
                      <a:pt x="253" y="243"/>
                    </a:lnTo>
                    <a:lnTo>
                      <a:pt x="258" y="248"/>
                    </a:lnTo>
                    <a:lnTo>
                      <a:pt x="265" y="253"/>
                    </a:lnTo>
                    <a:lnTo>
                      <a:pt x="267" y="262"/>
                    </a:lnTo>
                    <a:lnTo>
                      <a:pt x="272" y="267"/>
                    </a:lnTo>
                    <a:lnTo>
                      <a:pt x="276" y="269"/>
                    </a:lnTo>
                    <a:lnTo>
                      <a:pt x="281" y="274"/>
                    </a:lnTo>
                    <a:lnTo>
                      <a:pt x="288" y="274"/>
                    </a:lnTo>
                    <a:lnTo>
                      <a:pt x="293" y="265"/>
                    </a:lnTo>
                    <a:lnTo>
                      <a:pt x="298" y="262"/>
                    </a:lnTo>
                    <a:lnTo>
                      <a:pt x="300" y="262"/>
                    </a:lnTo>
                    <a:lnTo>
                      <a:pt x="310" y="262"/>
                    </a:lnTo>
                    <a:lnTo>
                      <a:pt x="312" y="265"/>
                    </a:lnTo>
                    <a:lnTo>
                      <a:pt x="317" y="269"/>
                    </a:lnTo>
                    <a:lnTo>
                      <a:pt x="321" y="272"/>
                    </a:lnTo>
                    <a:lnTo>
                      <a:pt x="326" y="281"/>
                    </a:lnTo>
                    <a:lnTo>
                      <a:pt x="328" y="286"/>
                    </a:lnTo>
                    <a:lnTo>
                      <a:pt x="331" y="291"/>
                    </a:lnTo>
                    <a:lnTo>
                      <a:pt x="335" y="293"/>
                    </a:lnTo>
                    <a:lnTo>
                      <a:pt x="338" y="303"/>
                    </a:lnTo>
                    <a:lnTo>
                      <a:pt x="343" y="310"/>
                    </a:lnTo>
                    <a:lnTo>
                      <a:pt x="347" y="312"/>
                    </a:lnTo>
                    <a:lnTo>
                      <a:pt x="350" y="312"/>
                    </a:lnTo>
                    <a:lnTo>
                      <a:pt x="354" y="314"/>
                    </a:lnTo>
                    <a:lnTo>
                      <a:pt x="361" y="314"/>
                    </a:lnTo>
                    <a:lnTo>
                      <a:pt x="366" y="317"/>
                    </a:lnTo>
                    <a:lnTo>
                      <a:pt x="369" y="317"/>
                    </a:lnTo>
                    <a:lnTo>
                      <a:pt x="371" y="314"/>
                    </a:lnTo>
                    <a:lnTo>
                      <a:pt x="369" y="314"/>
                    </a:lnTo>
                    <a:lnTo>
                      <a:pt x="369" y="312"/>
                    </a:lnTo>
                    <a:lnTo>
                      <a:pt x="366" y="310"/>
                    </a:lnTo>
                    <a:lnTo>
                      <a:pt x="366" y="305"/>
                    </a:lnTo>
                    <a:lnTo>
                      <a:pt x="366" y="303"/>
                    </a:lnTo>
                    <a:lnTo>
                      <a:pt x="366" y="300"/>
                    </a:lnTo>
                    <a:lnTo>
                      <a:pt x="366" y="298"/>
                    </a:lnTo>
                    <a:lnTo>
                      <a:pt x="364" y="298"/>
                    </a:lnTo>
                    <a:lnTo>
                      <a:pt x="366" y="298"/>
                    </a:lnTo>
                    <a:lnTo>
                      <a:pt x="369" y="298"/>
                    </a:lnTo>
                    <a:lnTo>
                      <a:pt x="369" y="295"/>
                    </a:lnTo>
                    <a:lnTo>
                      <a:pt x="369" y="293"/>
                    </a:lnTo>
                    <a:lnTo>
                      <a:pt x="366" y="291"/>
                    </a:lnTo>
                    <a:lnTo>
                      <a:pt x="371" y="291"/>
                    </a:lnTo>
                    <a:lnTo>
                      <a:pt x="371" y="288"/>
                    </a:lnTo>
                    <a:lnTo>
                      <a:pt x="371" y="286"/>
                    </a:lnTo>
                    <a:lnTo>
                      <a:pt x="373" y="286"/>
                    </a:lnTo>
                    <a:lnTo>
                      <a:pt x="376" y="284"/>
                    </a:lnTo>
                    <a:lnTo>
                      <a:pt x="378" y="284"/>
                    </a:lnTo>
                    <a:lnTo>
                      <a:pt x="378" y="281"/>
                    </a:lnTo>
                    <a:lnTo>
                      <a:pt x="378" y="279"/>
                    </a:lnTo>
                    <a:lnTo>
                      <a:pt x="380" y="279"/>
                    </a:lnTo>
                    <a:lnTo>
                      <a:pt x="383" y="279"/>
                    </a:lnTo>
                    <a:lnTo>
                      <a:pt x="385" y="279"/>
                    </a:lnTo>
                    <a:lnTo>
                      <a:pt x="387" y="279"/>
                    </a:lnTo>
                    <a:lnTo>
                      <a:pt x="385" y="281"/>
                    </a:lnTo>
                    <a:lnTo>
                      <a:pt x="383" y="281"/>
                    </a:lnTo>
                    <a:lnTo>
                      <a:pt x="387" y="281"/>
                    </a:lnTo>
                    <a:lnTo>
                      <a:pt x="390" y="279"/>
                    </a:lnTo>
                    <a:lnTo>
                      <a:pt x="392" y="277"/>
                    </a:lnTo>
                    <a:lnTo>
                      <a:pt x="395" y="277"/>
                    </a:lnTo>
                    <a:lnTo>
                      <a:pt x="397" y="274"/>
                    </a:lnTo>
                    <a:lnTo>
                      <a:pt x="397" y="272"/>
                    </a:lnTo>
                    <a:lnTo>
                      <a:pt x="397" y="265"/>
                    </a:lnTo>
                    <a:lnTo>
                      <a:pt x="399" y="265"/>
                    </a:lnTo>
                    <a:lnTo>
                      <a:pt x="399" y="262"/>
                    </a:lnTo>
                    <a:lnTo>
                      <a:pt x="399" y="265"/>
                    </a:lnTo>
                    <a:lnTo>
                      <a:pt x="402" y="267"/>
                    </a:lnTo>
                    <a:lnTo>
                      <a:pt x="399" y="267"/>
                    </a:lnTo>
                    <a:lnTo>
                      <a:pt x="406" y="267"/>
                    </a:lnTo>
                    <a:lnTo>
                      <a:pt x="409" y="265"/>
                    </a:lnTo>
                    <a:lnTo>
                      <a:pt x="413" y="265"/>
                    </a:lnTo>
                    <a:lnTo>
                      <a:pt x="421" y="262"/>
                    </a:lnTo>
                    <a:lnTo>
                      <a:pt x="425" y="265"/>
                    </a:lnTo>
                    <a:lnTo>
                      <a:pt x="428" y="265"/>
                    </a:lnTo>
                    <a:lnTo>
                      <a:pt x="430" y="267"/>
                    </a:lnTo>
                    <a:lnTo>
                      <a:pt x="435" y="267"/>
                    </a:lnTo>
                    <a:lnTo>
                      <a:pt x="435" y="265"/>
                    </a:lnTo>
                    <a:lnTo>
                      <a:pt x="435" y="262"/>
                    </a:lnTo>
                    <a:lnTo>
                      <a:pt x="437" y="262"/>
                    </a:lnTo>
                    <a:lnTo>
                      <a:pt x="442" y="265"/>
                    </a:lnTo>
                    <a:lnTo>
                      <a:pt x="444" y="267"/>
                    </a:lnTo>
                    <a:lnTo>
                      <a:pt x="449" y="269"/>
                    </a:lnTo>
                    <a:lnTo>
                      <a:pt x="451" y="269"/>
                    </a:lnTo>
                    <a:lnTo>
                      <a:pt x="451" y="272"/>
                    </a:lnTo>
                    <a:lnTo>
                      <a:pt x="454" y="272"/>
                    </a:lnTo>
                    <a:lnTo>
                      <a:pt x="456" y="272"/>
                    </a:lnTo>
                    <a:lnTo>
                      <a:pt x="458" y="272"/>
                    </a:lnTo>
                    <a:lnTo>
                      <a:pt x="461" y="272"/>
                    </a:lnTo>
                    <a:lnTo>
                      <a:pt x="463" y="269"/>
                    </a:lnTo>
                    <a:lnTo>
                      <a:pt x="463" y="267"/>
                    </a:lnTo>
                    <a:lnTo>
                      <a:pt x="465" y="267"/>
                    </a:lnTo>
                    <a:lnTo>
                      <a:pt x="468" y="269"/>
                    </a:lnTo>
                    <a:lnTo>
                      <a:pt x="470" y="269"/>
                    </a:lnTo>
                    <a:lnTo>
                      <a:pt x="473" y="274"/>
                    </a:lnTo>
                    <a:lnTo>
                      <a:pt x="475" y="272"/>
                    </a:lnTo>
                    <a:lnTo>
                      <a:pt x="475" y="269"/>
                    </a:lnTo>
                    <a:lnTo>
                      <a:pt x="470" y="269"/>
                    </a:lnTo>
                    <a:lnTo>
                      <a:pt x="468" y="267"/>
                    </a:lnTo>
                    <a:lnTo>
                      <a:pt x="468" y="265"/>
                    </a:lnTo>
                    <a:lnTo>
                      <a:pt x="470" y="265"/>
                    </a:lnTo>
                    <a:lnTo>
                      <a:pt x="473" y="262"/>
                    </a:lnTo>
                    <a:lnTo>
                      <a:pt x="473" y="260"/>
                    </a:lnTo>
                    <a:lnTo>
                      <a:pt x="473" y="258"/>
                    </a:lnTo>
                    <a:lnTo>
                      <a:pt x="470" y="260"/>
                    </a:lnTo>
                    <a:lnTo>
                      <a:pt x="468" y="260"/>
                    </a:lnTo>
                    <a:lnTo>
                      <a:pt x="465" y="260"/>
                    </a:lnTo>
                    <a:lnTo>
                      <a:pt x="465" y="258"/>
                    </a:lnTo>
                    <a:lnTo>
                      <a:pt x="463" y="260"/>
                    </a:lnTo>
                    <a:lnTo>
                      <a:pt x="461" y="260"/>
                    </a:lnTo>
                    <a:lnTo>
                      <a:pt x="458" y="258"/>
                    </a:lnTo>
                    <a:lnTo>
                      <a:pt x="458" y="255"/>
                    </a:lnTo>
                    <a:lnTo>
                      <a:pt x="463" y="255"/>
                    </a:lnTo>
                    <a:lnTo>
                      <a:pt x="465" y="258"/>
                    </a:lnTo>
                    <a:lnTo>
                      <a:pt x="470" y="258"/>
                    </a:lnTo>
                    <a:lnTo>
                      <a:pt x="473" y="255"/>
                    </a:lnTo>
                    <a:lnTo>
                      <a:pt x="475" y="255"/>
                    </a:lnTo>
                    <a:lnTo>
                      <a:pt x="477" y="255"/>
                    </a:lnTo>
                    <a:lnTo>
                      <a:pt x="484" y="255"/>
                    </a:lnTo>
                    <a:lnTo>
                      <a:pt x="487" y="255"/>
                    </a:lnTo>
                    <a:lnTo>
                      <a:pt x="489" y="255"/>
                    </a:lnTo>
                    <a:lnTo>
                      <a:pt x="491" y="248"/>
                    </a:lnTo>
                    <a:lnTo>
                      <a:pt x="491" y="251"/>
                    </a:lnTo>
                    <a:lnTo>
                      <a:pt x="491" y="255"/>
                    </a:lnTo>
                    <a:lnTo>
                      <a:pt x="491" y="258"/>
                    </a:lnTo>
                    <a:lnTo>
                      <a:pt x="494" y="258"/>
                    </a:lnTo>
                    <a:lnTo>
                      <a:pt x="498" y="255"/>
                    </a:lnTo>
                    <a:lnTo>
                      <a:pt x="501" y="253"/>
                    </a:lnTo>
                    <a:lnTo>
                      <a:pt x="503" y="253"/>
                    </a:lnTo>
                    <a:lnTo>
                      <a:pt x="503" y="255"/>
                    </a:lnTo>
                    <a:lnTo>
                      <a:pt x="506" y="255"/>
                    </a:lnTo>
                    <a:lnTo>
                      <a:pt x="510" y="253"/>
                    </a:lnTo>
                    <a:lnTo>
                      <a:pt x="513" y="253"/>
                    </a:lnTo>
                    <a:lnTo>
                      <a:pt x="513" y="255"/>
                    </a:lnTo>
                    <a:lnTo>
                      <a:pt x="515" y="255"/>
                    </a:lnTo>
                    <a:lnTo>
                      <a:pt x="517" y="258"/>
                    </a:lnTo>
                    <a:lnTo>
                      <a:pt x="524" y="260"/>
                    </a:lnTo>
                    <a:lnTo>
                      <a:pt x="524" y="262"/>
                    </a:lnTo>
                    <a:lnTo>
                      <a:pt x="527" y="262"/>
                    </a:lnTo>
                    <a:lnTo>
                      <a:pt x="527" y="265"/>
                    </a:lnTo>
                    <a:lnTo>
                      <a:pt x="529" y="262"/>
                    </a:lnTo>
                    <a:lnTo>
                      <a:pt x="534" y="262"/>
                    </a:lnTo>
                    <a:lnTo>
                      <a:pt x="536" y="262"/>
                    </a:lnTo>
                    <a:lnTo>
                      <a:pt x="539" y="262"/>
                    </a:lnTo>
                    <a:lnTo>
                      <a:pt x="539" y="260"/>
                    </a:lnTo>
                    <a:lnTo>
                      <a:pt x="541" y="260"/>
                    </a:lnTo>
                    <a:lnTo>
                      <a:pt x="543" y="260"/>
                    </a:lnTo>
                    <a:lnTo>
                      <a:pt x="546" y="260"/>
                    </a:lnTo>
                    <a:lnTo>
                      <a:pt x="548" y="262"/>
                    </a:lnTo>
                    <a:lnTo>
                      <a:pt x="550" y="265"/>
                    </a:lnTo>
                    <a:lnTo>
                      <a:pt x="550" y="267"/>
                    </a:lnTo>
                    <a:lnTo>
                      <a:pt x="553" y="267"/>
                    </a:lnTo>
                    <a:lnTo>
                      <a:pt x="555" y="269"/>
                    </a:lnTo>
                    <a:lnTo>
                      <a:pt x="558" y="272"/>
                    </a:lnTo>
                    <a:lnTo>
                      <a:pt x="560" y="272"/>
                    </a:lnTo>
                    <a:lnTo>
                      <a:pt x="560" y="274"/>
                    </a:lnTo>
                    <a:lnTo>
                      <a:pt x="562" y="279"/>
                    </a:lnTo>
                    <a:lnTo>
                      <a:pt x="560" y="286"/>
                    </a:lnTo>
                    <a:lnTo>
                      <a:pt x="560" y="288"/>
                    </a:lnTo>
                    <a:lnTo>
                      <a:pt x="562" y="288"/>
                    </a:lnTo>
                    <a:lnTo>
                      <a:pt x="565" y="288"/>
                    </a:lnTo>
                    <a:lnTo>
                      <a:pt x="562" y="291"/>
                    </a:lnTo>
                    <a:lnTo>
                      <a:pt x="562" y="293"/>
                    </a:lnTo>
                    <a:lnTo>
                      <a:pt x="562" y="295"/>
                    </a:lnTo>
                    <a:lnTo>
                      <a:pt x="565" y="298"/>
                    </a:lnTo>
                    <a:lnTo>
                      <a:pt x="567" y="303"/>
                    </a:lnTo>
                    <a:lnTo>
                      <a:pt x="569" y="303"/>
                    </a:lnTo>
                    <a:lnTo>
                      <a:pt x="569" y="305"/>
                    </a:lnTo>
                    <a:lnTo>
                      <a:pt x="572" y="305"/>
                    </a:lnTo>
                    <a:lnTo>
                      <a:pt x="572" y="307"/>
                    </a:lnTo>
                    <a:lnTo>
                      <a:pt x="572" y="310"/>
                    </a:lnTo>
                    <a:lnTo>
                      <a:pt x="574" y="312"/>
                    </a:lnTo>
                    <a:lnTo>
                      <a:pt x="574" y="314"/>
                    </a:lnTo>
                    <a:lnTo>
                      <a:pt x="576" y="317"/>
                    </a:lnTo>
                    <a:lnTo>
                      <a:pt x="579" y="317"/>
                    </a:lnTo>
                    <a:lnTo>
                      <a:pt x="581" y="321"/>
                    </a:lnTo>
                    <a:lnTo>
                      <a:pt x="581" y="324"/>
                    </a:lnTo>
                    <a:lnTo>
                      <a:pt x="584" y="326"/>
                    </a:lnTo>
                    <a:lnTo>
                      <a:pt x="586" y="326"/>
                    </a:lnTo>
                    <a:lnTo>
                      <a:pt x="588" y="326"/>
                    </a:lnTo>
                    <a:lnTo>
                      <a:pt x="591" y="324"/>
                    </a:lnTo>
                    <a:lnTo>
                      <a:pt x="593" y="324"/>
                    </a:lnTo>
                    <a:lnTo>
                      <a:pt x="593" y="321"/>
                    </a:lnTo>
                    <a:lnTo>
                      <a:pt x="595" y="317"/>
                    </a:lnTo>
                    <a:lnTo>
                      <a:pt x="595" y="314"/>
                    </a:lnTo>
                    <a:lnTo>
                      <a:pt x="595" y="310"/>
                    </a:lnTo>
                    <a:lnTo>
                      <a:pt x="595" y="305"/>
                    </a:lnTo>
                    <a:lnTo>
                      <a:pt x="595" y="303"/>
                    </a:lnTo>
                    <a:lnTo>
                      <a:pt x="593" y="291"/>
                    </a:lnTo>
                    <a:lnTo>
                      <a:pt x="591" y="288"/>
                    </a:lnTo>
                    <a:lnTo>
                      <a:pt x="588" y="286"/>
                    </a:lnTo>
                    <a:lnTo>
                      <a:pt x="588" y="281"/>
                    </a:lnTo>
                    <a:lnTo>
                      <a:pt x="588" y="279"/>
                    </a:lnTo>
                    <a:lnTo>
                      <a:pt x="588" y="277"/>
                    </a:lnTo>
                    <a:lnTo>
                      <a:pt x="584" y="269"/>
                    </a:lnTo>
                    <a:lnTo>
                      <a:pt x="579" y="262"/>
                    </a:lnTo>
                    <a:lnTo>
                      <a:pt x="576" y="253"/>
                    </a:lnTo>
                    <a:lnTo>
                      <a:pt x="576" y="251"/>
                    </a:lnTo>
                    <a:lnTo>
                      <a:pt x="576" y="248"/>
                    </a:lnTo>
                    <a:lnTo>
                      <a:pt x="579" y="246"/>
                    </a:lnTo>
                    <a:lnTo>
                      <a:pt x="579" y="243"/>
                    </a:lnTo>
                    <a:lnTo>
                      <a:pt x="581" y="241"/>
                    </a:lnTo>
                    <a:lnTo>
                      <a:pt x="584" y="236"/>
                    </a:lnTo>
                    <a:lnTo>
                      <a:pt x="586" y="234"/>
                    </a:lnTo>
                    <a:lnTo>
                      <a:pt x="586" y="232"/>
                    </a:lnTo>
                    <a:lnTo>
                      <a:pt x="588" y="232"/>
                    </a:lnTo>
                    <a:lnTo>
                      <a:pt x="591" y="229"/>
                    </a:lnTo>
                    <a:lnTo>
                      <a:pt x="588" y="229"/>
                    </a:lnTo>
                    <a:lnTo>
                      <a:pt x="588" y="227"/>
                    </a:lnTo>
                    <a:lnTo>
                      <a:pt x="593" y="227"/>
                    </a:lnTo>
                    <a:lnTo>
                      <a:pt x="595" y="227"/>
                    </a:lnTo>
                    <a:lnTo>
                      <a:pt x="598" y="227"/>
                    </a:lnTo>
                    <a:lnTo>
                      <a:pt x="602" y="222"/>
                    </a:lnTo>
                    <a:lnTo>
                      <a:pt x="605" y="222"/>
                    </a:lnTo>
                    <a:lnTo>
                      <a:pt x="605" y="220"/>
                    </a:lnTo>
                    <a:lnTo>
                      <a:pt x="607" y="220"/>
                    </a:lnTo>
                    <a:lnTo>
                      <a:pt x="610" y="217"/>
                    </a:lnTo>
                    <a:lnTo>
                      <a:pt x="610" y="215"/>
                    </a:lnTo>
                    <a:lnTo>
                      <a:pt x="612" y="213"/>
                    </a:lnTo>
                    <a:lnTo>
                      <a:pt x="614" y="210"/>
                    </a:lnTo>
                    <a:lnTo>
                      <a:pt x="617" y="210"/>
                    </a:lnTo>
                    <a:lnTo>
                      <a:pt x="617" y="208"/>
                    </a:lnTo>
                    <a:lnTo>
                      <a:pt x="619" y="208"/>
                    </a:lnTo>
                    <a:lnTo>
                      <a:pt x="624" y="208"/>
                    </a:lnTo>
                    <a:lnTo>
                      <a:pt x="628" y="206"/>
                    </a:lnTo>
                    <a:lnTo>
                      <a:pt x="628" y="203"/>
                    </a:lnTo>
                    <a:lnTo>
                      <a:pt x="631" y="203"/>
                    </a:lnTo>
                    <a:lnTo>
                      <a:pt x="631" y="201"/>
                    </a:lnTo>
                    <a:lnTo>
                      <a:pt x="633" y="201"/>
                    </a:lnTo>
                    <a:lnTo>
                      <a:pt x="638" y="199"/>
                    </a:lnTo>
                    <a:lnTo>
                      <a:pt x="643" y="199"/>
                    </a:lnTo>
                    <a:lnTo>
                      <a:pt x="647" y="196"/>
                    </a:lnTo>
                    <a:lnTo>
                      <a:pt x="647" y="194"/>
                    </a:lnTo>
                    <a:lnTo>
                      <a:pt x="645" y="194"/>
                    </a:lnTo>
                    <a:lnTo>
                      <a:pt x="643" y="194"/>
                    </a:lnTo>
                    <a:lnTo>
                      <a:pt x="645" y="191"/>
                    </a:lnTo>
                    <a:lnTo>
                      <a:pt x="645" y="189"/>
                    </a:lnTo>
                    <a:lnTo>
                      <a:pt x="640" y="189"/>
                    </a:lnTo>
                    <a:lnTo>
                      <a:pt x="645" y="189"/>
                    </a:lnTo>
                    <a:lnTo>
                      <a:pt x="645" y="187"/>
                    </a:lnTo>
                    <a:lnTo>
                      <a:pt x="647" y="189"/>
                    </a:lnTo>
                    <a:lnTo>
                      <a:pt x="650" y="189"/>
                    </a:lnTo>
                    <a:lnTo>
                      <a:pt x="652" y="189"/>
                    </a:lnTo>
                    <a:lnTo>
                      <a:pt x="654" y="187"/>
                    </a:lnTo>
                    <a:lnTo>
                      <a:pt x="657" y="184"/>
                    </a:lnTo>
                    <a:lnTo>
                      <a:pt x="654" y="182"/>
                    </a:lnTo>
                    <a:lnTo>
                      <a:pt x="652" y="182"/>
                    </a:lnTo>
                    <a:lnTo>
                      <a:pt x="652" y="184"/>
                    </a:lnTo>
                    <a:lnTo>
                      <a:pt x="652" y="182"/>
                    </a:lnTo>
                    <a:lnTo>
                      <a:pt x="645" y="182"/>
                    </a:lnTo>
                    <a:lnTo>
                      <a:pt x="643" y="182"/>
                    </a:lnTo>
                    <a:lnTo>
                      <a:pt x="643" y="180"/>
                    </a:lnTo>
                    <a:lnTo>
                      <a:pt x="643" y="177"/>
                    </a:lnTo>
                    <a:lnTo>
                      <a:pt x="645" y="180"/>
                    </a:lnTo>
                    <a:lnTo>
                      <a:pt x="647" y="180"/>
                    </a:lnTo>
                    <a:lnTo>
                      <a:pt x="650" y="177"/>
                    </a:lnTo>
                    <a:lnTo>
                      <a:pt x="652" y="177"/>
                    </a:lnTo>
                    <a:lnTo>
                      <a:pt x="654" y="177"/>
                    </a:lnTo>
                    <a:lnTo>
                      <a:pt x="654" y="180"/>
                    </a:lnTo>
                    <a:lnTo>
                      <a:pt x="654" y="177"/>
                    </a:lnTo>
                    <a:lnTo>
                      <a:pt x="652" y="175"/>
                    </a:lnTo>
                    <a:lnTo>
                      <a:pt x="654" y="170"/>
                    </a:lnTo>
                    <a:lnTo>
                      <a:pt x="652" y="168"/>
                    </a:lnTo>
                    <a:lnTo>
                      <a:pt x="650" y="168"/>
                    </a:lnTo>
                    <a:lnTo>
                      <a:pt x="647" y="168"/>
                    </a:lnTo>
                    <a:lnTo>
                      <a:pt x="645" y="168"/>
                    </a:lnTo>
                    <a:lnTo>
                      <a:pt x="645" y="165"/>
                    </a:lnTo>
                    <a:lnTo>
                      <a:pt x="647" y="165"/>
                    </a:lnTo>
                    <a:lnTo>
                      <a:pt x="650" y="165"/>
                    </a:lnTo>
                    <a:lnTo>
                      <a:pt x="647" y="165"/>
                    </a:lnTo>
                    <a:lnTo>
                      <a:pt x="647" y="163"/>
                    </a:lnTo>
                    <a:lnTo>
                      <a:pt x="650" y="163"/>
                    </a:lnTo>
                    <a:lnTo>
                      <a:pt x="647" y="161"/>
                    </a:lnTo>
                    <a:lnTo>
                      <a:pt x="647" y="158"/>
                    </a:lnTo>
                    <a:lnTo>
                      <a:pt x="647" y="156"/>
                    </a:lnTo>
                    <a:lnTo>
                      <a:pt x="647" y="154"/>
                    </a:lnTo>
                    <a:lnTo>
                      <a:pt x="643" y="151"/>
                    </a:lnTo>
                    <a:lnTo>
                      <a:pt x="640" y="151"/>
                    </a:lnTo>
                    <a:lnTo>
                      <a:pt x="638" y="149"/>
                    </a:lnTo>
                    <a:lnTo>
                      <a:pt x="636" y="149"/>
                    </a:lnTo>
                    <a:lnTo>
                      <a:pt x="633" y="147"/>
                    </a:lnTo>
                    <a:lnTo>
                      <a:pt x="636" y="147"/>
                    </a:lnTo>
                    <a:lnTo>
                      <a:pt x="638" y="149"/>
                    </a:lnTo>
                    <a:lnTo>
                      <a:pt x="640" y="149"/>
                    </a:lnTo>
                    <a:lnTo>
                      <a:pt x="643" y="149"/>
                    </a:lnTo>
                    <a:lnTo>
                      <a:pt x="645" y="151"/>
                    </a:lnTo>
                    <a:lnTo>
                      <a:pt x="647" y="151"/>
                    </a:lnTo>
                    <a:lnTo>
                      <a:pt x="647" y="149"/>
                    </a:lnTo>
                    <a:lnTo>
                      <a:pt x="645" y="147"/>
                    </a:lnTo>
                    <a:lnTo>
                      <a:pt x="645" y="144"/>
                    </a:lnTo>
                    <a:lnTo>
                      <a:pt x="645" y="139"/>
                    </a:lnTo>
                    <a:lnTo>
                      <a:pt x="645" y="137"/>
                    </a:lnTo>
                    <a:lnTo>
                      <a:pt x="647" y="137"/>
                    </a:lnTo>
                    <a:lnTo>
                      <a:pt x="650" y="135"/>
                    </a:lnTo>
                    <a:lnTo>
                      <a:pt x="650" y="132"/>
                    </a:lnTo>
                    <a:lnTo>
                      <a:pt x="652" y="132"/>
                    </a:lnTo>
                    <a:lnTo>
                      <a:pt x="652" y="135"/>
                    </a:lnTo>
                    <a:lnTo>
                      <a:pt x="650" y="135"/>
                    </a:lnTo>
                    <a:lnTo>
                      <a:pt x="650" y="137"/>
                    </a:lnTo>
                    <a:lnTo>
                      <a:pt x="650" y="139"/>
                    </a:lnTo>
                    <a:lnTo>
                      <a:pt x="647" y="142"/>
                    </a:lnTo>
                    <a:lnTo>
                      <a:pt x="650" y="142"/>
                    </a:lnTo>
                    <a:lnTo>
                      <a:pt x="650" y="144"/>
                    </a:lnTo>
                    <a:lnTo>
                      <a:pt x="650" y="147"/>
                    </a:lnTo>
                    <a:lnTo>
                      <a:pt x="650" y="149"/>
                    </a:lnTo>
                    <a:lnTo>
                      <a:pt x="652" y="149"/>
                    </a:lnTo>
                    <a:lnTo>
                      <a:pt x="654" y="149"/>
                    </a:lnTo>
                    <a:lnTo>
                      <a:pt x="654" y="151"/>
                    </a:lnTo>
                    <a:lnTo>
                      <a:pt x="654" y="154"/>
                    </a:lnTo>
                    <a:lnTo>
                      <a:pt x="657" y="154"/>
                    </a:lnTo>
                    <a:lnTo>
                      <a:pt x="657" y="156"/>
                    </a:lnTo>
                    <a:lnTo>
                      <a:pt x="654" y="156"/>
                    </a:lnTo>
                    <a:lnTo>
                      <a:pt x="652" y="161"/>
                    </a:lnTo>
                    <a:lnTo>
                      <a:pt x="652" y="163"/>
                    </a:lnTo>
                    <a:lnTo>
                      <a:pt x="652" y="165"/>
                    </a:lnTo>
                    <a:lnTo>
                      <a:pt x="654" y="165"/>
                    </a:lnTo>
                    <a:lnTo>
                      <a:pt x="657" y="163"/>
                    </a:lnTo>
                    <a:lnTo>
                      <a:pt x="657" y="158"/>
                    </a:lnTo>
                    <a:lnTo>
                      <a:pt x="661" y="154"/>
                    </a:lnTo>
                    <a:lnTo>
                      <a:pt x="661" y="151"/>
                    </a:lnTo>
                    <a:lnTo>
                      <a:pt x="664" y="149"/>
                    </a:lnTo>
                    <a:lnTo>
                      <a:pt x="664" y="147"/>
                    </a:lnTo>
                    <a:lnTo>
                      <a:pt x="664" y="142"/>
                    </a:lnTo>
                    <a:lnTo>
                      <a:pt x="661" y="139"/>
                    </a:lnTo>
                    <a:lnTo>
                      <a:pt x="657" y="135"/>
                    </a:lnTo>
                    <a:lnTo>
                      <a:pt x="657" y="132"/>
                    </a:lnTo>
                    <a:lnTo>
                      <a:pt x="659" y="135"/>
                    </a:lnTo>
                    <a:lnTo>
                      <a:pt x="661" y="135"/>
                    </a:lnTo>
                    <a:lnTo>
                      <a:pt x="664" y="137"/>
                    </a:lnTo>
                    <a:lnTo>
                      <a:pt x="666" y="137"/>
                    </a:lnTo>
                    <a:lnTo>
                      <a:pt x="666" y="139"/>
                    </a:lnTo>
                    <a:lnTo>
                      <a:pt x="669" y="139"/>
                    </a:lnTo>
                    <a:lnTo>
                      <a:pt x="671" y="135"/>
                    </a:lnTo>
                    <a:lnTo>
                      <a:pt x="673" y="135"/>
                    </a:lnTo>
                    <a:lnTo>
                      <a:pt x="673" y="132"/>
                    </a:lnTo>
                    <a:lnTo>
                      <a:pt x="676" y="132"/>
                    </a:lnTo>
                    <a:lnTo>
                      <a:pt x="678" y="128"/>
                    </a:lnTo>
                    <a:lnTo>
                      <a:pt x="680" y="125"/>
                    </a:lnTo>
                    <a:lnTo>
                      <a:pt x="680" y="123"/>
                    </a:lnTo>
                    <a:lnTo>
                      <a:pt x="678" y="123"/>
                    </a:lnTo>
                    <a:lnTo>
                      <a:pt x="678" y="121"/>
                    </a:lnTo>
                    <a:lnTo>
                      <a:pt x="676" y="121"/>
                    </a:lnTo>
                    <a:lnTo>
                      <a:pt x="678" y="118"/>
                    </a:lnTo>
                    <a:lnTo>
                      <a:pt x="680" y="116"/>
                    </a:lnTo>
                    <a:lnTo>
                      <a:pt x="683" y="114"/>
                    </a:lnTo>
                    <a:lnTo>
                      <a:pt x="685" y="114"/>
                    </a:lnTo>
                    <a:lnTo>
                      <a:pt x="687" y="111"/>
                    </a:lnTo>
                    <a:lnTo>
                      <a:pt x="690" y="111"/>
                    </a:lnTo>
                    <a:lnTo>
                      <a:pt x="692" y="111"/>
                    </a:lnTo>
                    <a:lnTo>
                      <a:pt x="695" y="109"/>
                    </a:lnTo>
                    <a:lnTo>
                      <a:pt x="697" y="109"/>
                    </a:lnTo>
                    <a:lnTo>
                      <a:pt x="699" y="109"/>
                    </a:lnTo>
                    <a:lnTo>
                      <a:pt x="706" y="109"/>
                    </a:lnTo>
                    <a:lnTo>
                      <a:pt x="711" y="109"/>
                    </a:lnTo>
                    <a:lnTo>
                      <a:pt x="713" y="109"/>
                    </a:lnTo>
                    <a:lnTo>
                      <a:pt x="713" y="106"/>
                    </a:lnTo>
                    <a:lnTo>
                      <a:pt x="716" y="104"/>
                    </a:lnTo>
                    <a:lnTo>
                      <a:pt x="718" y="106"/>
                    </a:lnTo>
                    <a:lnTo>
                      <a:pt x="721" y="106"/>
                    </a:lnTo>
                    <a:lnTo>
                      <a:pt x="723" y="104"/>
                    </a:lnTo>
                    <a:lnTo>
                      <a:pt x="725" y="104"/>
                    </a:lnTo>
                    <a:lnTo>
                      <a:pt x="725" y="106"/>
                    </a:lnTo>
                    <a:lnTo>
                      <a:pt x="730" y="104"/>
                    </a:lnTo>
                    <a:lnTo>
                      <a:pt x="730" y="106"/>
                    </a:lnTo>
                    <a:lnTo>
                      <a:pt x="732" y="104"/>
                    </a:lnTo>
                    <a:lnTo>
                      <a:pt x="735" y="104"/>
                    </a:lnTo>
                    <a:lnTo>
                      <a:pt x="732" y="102"/>
                    </a:lnTo>
                    <a:lnTo>
                      <a:pt x="732" y="104"/>
                    </a:lnTo>
                    <a:lnTo>
                      <a:pt x="730" y="104"/>
                    </a:lnTo>
                    <a:lnTo>
                      <a:pt x="728" y="104"/>
                    </a:lnTo>
                    <a:lnTo>
                      <a:pt x="725" y="102"/>
                    </a:lnTo>
                    <a:lnTo>
                      <a:pt x="725" y="99"/>
                    </a:lnTo>
                    <a:lnTo>
                      <a:pt x="723" y="99"/>
                    </a:lnTo>
                    <a:lnTo>
                      <a:pt x="723" y="97"/>
                    </a:lnTo>
                    <a:lnTo>
                      <a:pt x="721" y="97"/>
                    </a:lnTo>
                    <a:lnTo>
                      <a:pt x="718" y="97"/>
                    </a:lnTo>
                    <a:lnTo>
                      <a:pt x="721" y="95"/>
                    </a:lnTo>
                    <a:lnTo>
                      <a:pt x="723" y="92"/>
                    </a:lnTo>
                    <a:lnTo>
                      <a:pt x="723" y="90"/>
                    </a:lnTo>
                    <a:lnTo>
                      <a:pt x="721" y="88"/>
                    </a:lnTo>
                    <a:lnTo>
                      <a:pt x="721" y="85"/>
                    </a:lnTo>
                    <a:lnTo>
                      <a:pt x="725" y="83"/>
                    </a:lnTo>
                    <a:lnTo>
                      <a:pt x="728" y="80"/>
                    </a:lnTo>
                    <a:lnTo>
                      <a:pt x="730" y="80"/>
                    </a:lnTo>
                    <a:lnTo>
                      <a:pt x="730" y="78"/>
                    </a:lnTo>
                    <a:lnTo>
                      <a:pt x="732" y="76"/>
                    </a:lnTo>
                    <a:lnTo>
                      <a:pt x="735" y="76"/>
                    </a:lnTo>
                    <a:lnTo>
                      <a:pt x="737" y="76"/>
                    </a:lnTo>
                    <a:lnTo>
                      <a:pt x="737" y="73"/>
                    </a:lnTo>
                    <a:lnTo>
                      <a:pt x="739" y="76"/>
                    </a:lnTo>
                    <a:lnTo>
                      <a:pt x="742" y="73"/>
                    </a:lnTo>
                    <a:lnTo>
                      <a:pt x="744" y="73"/>
                    </a:lnTo>
                    <a:lnTo>
                      <a:pt x="744" y="71"/>
                    </a:lnTo>
                    <a:lnTo>
                      <a:pt x="747" y="71"/>
                    </a:lnTo>
                    <a:lnTo>
                      <a:pt x="747" y="69"/>
                    </a:lnTo>
                    <a:lnTo>
                      <a:pt x="747" y="66"/>
                    </a:lnTo>
                    <a:lnTo>
                      <a:pt x="749" y="66"/>
                    </a:lnTo>
                    <a:lnTo>
                      <a:pt x="749" y="69"/>
                    </a:lnTo>
                    <a:lnTo>
                      <a:pt x="751" y="69"/>
                    </a:lnTo>
                    <a:lnTo>
                      <a:pt x="754" y="69"/>
                    </a:lnTo>
                    <a:lnTo>
                      <a:pt x="756" y="71"/>
                    </a:lnTo>
                    <a:lnTo>
                      <a:pt x="756" y="69"/>
                    </a:lnTo>
                    <a:lnTo>
                      <a:pt x="758" y="69"/>
                    </a:lnTo>
                    <a:lnTo>
                      <a:pt x="761" y="69"/>
                    </a:lnTo>
                    <a:lnTo>
                      <a:pt x="761" y="66"/>
                    </a:lnTo>
                    <a:lnTo>
                      <a:pt x="765" y="66"/>
                    </a:lnTo>
                    <a:lnTo>
                      <a:pt x="768" y="64"/>
                    </a:lnTo>
                    <a:lnTo>
                      <a:pt x="770" y="64"/>
                    </a:lnTo>
                    <a:lnTo>
                      <a:pt x="773" y="64"/>
                    </a:lnTo>
                    <a:lnTo>
                      <a:pt x="773" y="6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08" name="Rectangle 242"/>
              <p:cNvSpPr>
                <a:spLocks noChangeArrowheads="1"/>
              </p:cNvSpPr>
              <p:nvPr/>
            </p:nvSpPr>
            <p:spPr bwMode="auto">
              <a:xfrm>
                <a:off x="1849" y="1673"/>
                <a:ext cx="1" cy="2"/>
              </a:xfrm>
              <a:prstGeom prst="rect">
                <a:avLst/>
              </a:prstGeom>
              <a:solidFill>
                <a:srgbClr val="999999"/>
              </a:solidFill>
              <a:ln w="9525">
                <a:solidFill>
                  <a:srgbClr val="6666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09" name="Freeform 243"/>
              <p:cNvSpPr>
                <a:spLocks/>
              </p:cNvSpPr>
              <p:nvPr/>
            </p:nvSpPr>
            <p:spPr bwMode="auto">
              <a:xfrm>
                <a:off x="1849" y="167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10" name="Freeform 244"/>
              <p:cNvSpPr>
                <a:spLocks/>
              </p:cNvSpPr>
              <p:nvPr/>
            </p:nvSpPr>
            <p:spPr bwMode="auto">
              <a:xfrm>
                <a:off x="1847" y="167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11" name="Freeform 245"/>
              <p:cNvSpPr>
                <a:spLocks/>
              </p:cNvSpPr>
              <p:nvPr/>
            </p:nvSpPr>
            <p:spPr bwMode="auto">
              <a:xfrm>
                <a:off x="1847" y="167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12" name="Freeform 246"/>
              <p:cNvSpPr>
                <a:spLocks/>
              </p:cNvSpPr>
              <p:nvPr/>
            </p:nvSpPr>
            <p:spPr bwMode="auto">
              <a:xfrm>
                <a:off x="743" y="1897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0 h 5"/>
                  <a:gd name="T4" fmla="*/ 5 w 5"/>
                  <a:gd name="T5" fmla="*/ 0 h 5"/>
                  <a:gd name="T6" fmla="*/ 5 w 5"/>
                  <a:gd name="T7" fmla="*/ 3 h 5"/>
                  <a:gd name="T8" fmla="*/ 5 w 5"/>
                  <a:gd name="T9" fmla="*/ 3 h 5"/>
                  <a:gd name="T10" fmla="*/ 3 w 5"/>
                  <a:gd name="T11" fmla="*/ 5 h 5"/>
                  <a:gd name="T12" fmla="*/ 3 w 5"/>
                  <a:gd name="T13" fmla="*/ 5 h 5"/>
                  <a:gd name="T14" fmla="*/ 0 w 5"/>
                  <a:gd name="T15" fmla="*/ 5 h 5"/>
                  <a:gd name="T16" fmla="*/ 0 w 5"/>
                  <a:gd name="T17" fmla="*/ 5 h 5"/>
                  <a:gd name="T18" fmla="*/ 0 w 5"/>
                  <a:gd name="T19" fmla="*/ 3 h 5"/>
                  <a:gd name="T20" fmla="*/ 0 w 5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5"/>
                  <a:gd name="T35" fmla="*/ 5 w 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5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13" name="Freeform 247"/>
              <p:cNvSpPr>
                <a:spLocks/>
              </p:cNvSpPr>
              <p:nvPr/>
            </p:nvSpPr>
            <p:spPr bwMode="auto">
              <a:xfrm>
                <a:off x="743" y="1897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0 h 5"/>
                  <a:gd name="T4" fmla="*/ 5 w 5"/>
                  <a:gd name="T5" fmla="*/ 0 h 5"/>
                  <a:gd name="T6" fmla="*/ 5 w 5"/>
                  <a:gd name="T7" fmla="*/ 3 h 5"/>
                  <a:gd name="T8" fmla="*/ 5 w 5"/>
                  <a:gd name="T9" fmla="*/ 3 h 5"/>
                  <a:gd name="T10" fmla="*/ 3 w 5"/>
                  <a:gd name="T11" fmla="*/ 5 h 5"/>
                  <a:gd name="T12" fmla="*/ 3 w 5"/>
                  <a:gd name="T13" fmla="*/ 5 h 5"/>
                  <a:gd name="T14" fmla="*/ 0 w 5"/>
                  <a:gd name="T15" fmla="*/ 5 h 5"/>
                  <a:gd name="T16" fmla="*/ 0 w 5"/>
                  <a:gd name="T17" fmla="*/ 5 h 5"/>
                  <a:gd name="T18" fmla="*/ 0 w 5"/>
                  <a:gd name="T19" fmla="*/ 3 h 5"/>
                  <a:gd name="T20" fmla="*/ 0 w 5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5"/>
                  <a:gd name="T35" fmla="*/ 5 w 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5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14" name="Freeform 248"/>
              <p:cNvSpPr>
                <a:spLocks/>
              </p:cNvSpPr>
              <p:nvPr/>
            </p:nvSpPr>
            <p:spPr bwMode="auto">
              <a:xfrm>
                <a:off x="765" y="1904"/>
                <a:ext cx="4" cy="5"/>
              </a:xfrm>
              <a:custGeom>
                <a:avLst/>
                <a:gdLst>
                  <a:gd name="T0" fmla="*/ 0 w 4"/>
                  <a:gd name="T1" fmla="*/ 3 h 5"/>
                  <a:gd name="T2" fmla="*/ 0 w 4"/>
                  <a:gd name="T3" fmla="*/ 3 h 5"/>
                  <a:gd name="T4" fmla="*/ 0 w 4"/>
                  <a:gd name="T5" fmla="*/ 0 h 5"/>
                  <a:gd name="T6" fmla="*/ 2 w 4"/>
                  <a:gd name="T7" fmla="*/ 3 h 5"/>
                  <a:gd name="T8" fmla="*/ 4 w 4"/>
                  <a:gd name="T9" fmla="*/ 5 h 5"/>
                  <a:gd name="T10" fmla="*/ 4 w 4"/>
                  <a:gd name="T11" fmla="*/ 5 h 5"/>
                  <a:gd name="T12" fmla="*/ 2 w 4"/>
                  <a:gd name="T13" fmla="*/ 5 h 5"/>
                  <a:gd name="T14" fmla="*/ 0 w 4"/>
                  <a:gd name="T15" fmla="*/ 5 h 5"/>
                  <a:gd name="T16" fmla="*/ 0 w 4"/>
                  <a:gd name="T17" fmla="*/ 3 h 5"/>
                  <a:gd name="T18" fmla="*/ 0 w 4"/>
                  <a:gd name="T19" fmla="*/ 3 h 5"/>
                  <a:gd name="T20" fmla="*/ 0 w 4"/>
                  <a:gd name="T21" fmla="*/ 3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15" name="Freeform 249"/>
              <p:cNvSpPr>
                <a:spLocks/>
              </p:cNvSpPr>
              <p:nvPr/>
            </p:nvSpPr>
            <p:spPr bwMode="auto">
              <a:xfrm>
                <a:off x="765" y="1904"/>
                <a:ext cx="4" cy="5"/>
              </a:xfrm>
              <a:custGeom>
                <a:avLst/>
                <a:gdLst>
                  <a:gd name="T0" fmla="*/ 0 w 4"/>
                  <a:gd name="T1" fmla="*/ 3 h 5"/>
                  <a:gd name="T2" fmla="*/ 0 w 4"/>
                  <a:gd name="T3" fmla="*/ 3 h 5"/>
                  <a:gd name="T4" fmla="*/ 0 w 4"/>
                  <a:gd name="T5" fmla="*/ 0 h 5"/>
                  <a:gd name="T6" fmla="*/ 2 w 4"/>
                  <a:gd name="T7" fmla="*/ 3 h 5"/>
                  <a:gd name="T8" fmla="*/ 4 w 4"/>
                  <a:gd name="T9" fmla="*/ 5 h 5"/>
                  <a:gd name="T10" fmla="*/ 4 w 4"/>
                  <a:gd name="T11" fmla="*/ 5 h 5"/>
                  <a:gd name="T12" fmla="*/ 2 w 4"/>
                  <a:gd name="T13" fmla="*/ 5 h 5"/>
                  <a:gd name="T14" fmla="*/ 0 w 4"/>
                  <a:gd name="T15" fmla="*/ 5 h 5"/>
                  <a:gd name="T16" fmla="*/ 0 w 4"/>
                  <a:gd name="T17" fmla="*/ 3 h 5"/>
                  <a:gd name="T18" fmla="*/ 0 w 4"/>
                  <a:gd name="T19" fmla="*/ 3 h 5"/>
                  <a:gd name="T20" fmla="*/ 0 w 4"/>
                  <a:gd name="T21" fmla="*/ 3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16" name="Freeform 250"/>
              <p:cNvSpPr>
                <a:spLocks/>
              </p:cNvSpPr>
              <p:nvPr/>
            </p:nvSpPr>
            <p:spPr bwMode="auto">
              <a:xfrm>
                <a:off x="776" y="1911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3 w 7"/>
                  <a:gd name="T9" fmla="*/ 0 h 3"/>
                  <a:gd name="T10" fmla="*/ 7 w 7"/>
                  <a:gd name="T11" fmla="*/ 0 h 3"/>
                  <a:gd name="T12" fmla="*/ 7 w 7"/>
                  <a:gd name="T13" fmla="*/ 0 h 3"/>
                  <a:gd name="T14" fmla="*/ 7 w 7"/>
                  <a:gd name="T15" fmla="*/ 0 h 3"/>
                  <a:gd name="T16" fmla="*/ 5 w 7"/>
                  <a:gd name="T17" fmla="*/ 3 h 3"/>
                  <a:gd name="T18" fmla="*/ 3 w 7"/>
                  <a:gd name="T19" fmla="*/ 0 h 3"/>
                  <a:gd name="T20" fmla="*/ 0 w 7"/>
                  <a:gd name="T21" fmla="*/ 3 h 3"/>
                  <a:gd name="T22" fmla="*/ 0 w 7"/>
                  <a:gd name="T23" fmla="*/ 0 h 3"/>
                  <a:gd name="T24" fmla="*/ 0 w 7"/>
                  <a:gd name="T25" fmla="*/ 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3"/>
                  <a:gd name="T41" fmla="*/ 7 w 7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17" name="Freeform 251"/>
              <p:cNvSpPr>
                <a:spLocks/>
              </p:cNvSpPr>
              <p:nvPr/>
            </p:nvSpPr>
            <p:spPr bwMode="auto">
              <a:xfrm>
                <a:off x="776" y="1911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3 w 7"/>
                  <a:gd name="T9" fmla="*/ 0 h 3"/>
                  <a:gd name="T10" fmla="*/ 7 w 7"/>
                  <a:gd name="T11" fmla="*/ 0 h 3"/>
                  <a:gd name="T12" fmla="*/ 7 w 7"/>
                  <a:gd name="T13" fmla="*/ 0 h 3"/>
                  <a:gd name="T14" fmla="*/ 7 w 7"/>
                  <a:gd name="T15" fmla="*/ 0 h 3"/>
                  <a:gd name="T16" fmla="*/ 5 w 7"/>
                  <a:gd name="T17" fmla="*/ 3 h 3"/>
                  <a:gd name="T18" fmla="*/ 3 w 7"/>
                  <a:gd name="T19" fmla="*/ 0 h 3"/>
                  <a:gd name="T20" fmla="*/ 0 w 7"/>
                  <a:gd name="T21" fmla="*/ 3 h 3"/>
                  <a:gd name="T22" fmla="*/ 0 w 7"/>
                  <a:gd name="T23" fmla="*/ 0 h 3"/>
                  <a:gd name="T24" fmla="*/ 0 w 7"/>
                  <a:gd name="T25" fmla="*/ 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3"/>
                  <a:gd name="T41" fmla="*/ 7 w 7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18" name="Freeform 252"/>
              <p:cNvSpPr>
                <a:spLocks/>
              </p:cNvSpPr>
              <p:nvPr/>
            </p:nvSpPr>
            <p:spPr bwMode="auto">
              <a:xfrm>
                <a:off x="783" y="1914"/>
                <a:ext cx="10" cy="7"/>
              </a:xfrm>
              <a:custGeom>
                <a:avLst/>
                <a:gdLst>
                  <a:gd name="T0" fmla="*/ 5 w 10"/>
                  <a:gd name="T1" fmla="*/ 0 h 7"/>
                  <a:gd name="T2" fmla="*/ 5 w 10"/>
                  <a:gd name="T3" fmla="*/ 0 h 7"/>
                  <a:gd name="T4" fmla="*/ 5 w 10"/>
                  <a:gd name="T5" fmla="*/ 0 h 7"/>
                  <a:gd name="T6" fmla="*/ 10 w 10"/>
                  <a:gd name="T7" fmla="*/ 2 h 7"/>
                  <a:gd name="T8" fmla="*/ 10 w 10"/>
                  <a:gd name="T9" fmla="*/ 5 h 7"/>
                  <a:gd name="T10" fmla="*/ 8 w 10"/>
                  <a:gd name="T11" fmla="*/ 5 h 7"/>
                  <a:gd name="T12" fmla="*/ 8 w 10"/>
                  <a:gd name="T13" fmla="*/ 7 h 7"/>
                  <a:gd name="T14" fmla="*/ 5 w 10"/>
                  <a:gd name="T15" fmla="*/ 5 h 7"/>
                  <a:gd name="T16" fmla="*/ 3 w 10"/>
                  <a:gd name="T17" fmla="*/ 2 h 7"/>
                  <a:gd name="T18" fmla="*/ 3 w 10"/>
                  <a:gd name="T19" fmla="*/ 2 h 7"/>
                  <a:gd name="T20" fmla="*/ 0 w 10"/>
                  <a:gd name="T21" fmla="*/ 0 h 7"/>
                  <a:gd name="T22" fmla="*/ 0 w 10"/>
                  <a:gd name="T23" fmla="*/ 0 h 7"/>
                  <a:gd name="T24" fmla="*/ 3 w 10"/>
                  <a:gd name="T25" fmla="*/ 0 h 7"/>
                  <a:gd name="T26" fmla="*/ 5 w 10"/>
                  <a:gd name="T27" fmla="*/ 0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"/>
                  <a:gd name="T43" fmla="*/ 0 h 7"/>
                  <a:gd name="T44" fmla="*/ 10 w 10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" h="7">
                    <a:moveTo>
                      <a:pt x="5" y="0"/>
                    </a:moveTo>
                    <a:lnTo>
                      <a:pt x="5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19" name="Freeform 253"/>
              <p:cNvSpPr>
                <a:spLocks/>
              </p:cNvSpPr>
              <p:nvPr/>
            </p:nvSpPr>
            <p:spPr bwMode="auto">
              <a:xfrm>
                <a:off x="783" y="1914"/>
                <a:ext cx="10" cy="7"/>
              </a:xfrm>
              <a:custGeom>
                <a:avLst/>
                <a:gdLst>
                  <a:gd name="T0" fmla="*/ 5 w 10"/>
                  <a:gd name="T1" fmla="*/ 0 h 7"/>
                  <a:gd name="T2" fmla="*/ 5 w 10"/>
                  <a:gd name="T3" fmla="*/ 0 h 7"/>
                  <a:gd name="T4" fmla="*/ 5 w 10"/>
                  <a:gd name="T5" fmla="*/ 0 h 7"/>
                  <a:gd name="T6" fmla="*/ 10 w 10"/>
                  <a:gd name="T7" fmla="*/ 2 h 7"/>
                  <a:gd name="T8" fmla="*/ 10 w 10"/>
                  <a:gd name="T9" fmla="*/ 5 h 7"/>
                  <a:gd name="T10" fmla="*/ 8 w 10"/>
                  <a:gd name="T11" fmla="*/ 5 h 7"/>
                  <a:gd name="T12" fmla="*/ 8 w 10"/>
                  <a:gd name="T13" fmla="*/ 7 h 7"/>
                  <a:gd name="T14" fmla="*/ 5 w 10"/>
                  <a:gd name="T15" fmla="*/ 5 h 7"/>
                  <a:gd name="T16" fmla="*/ 3 w 10"/>
                  <a:gd name="T17" fmla="*/ 2 h 7"/>
                  <a:gd name="T18" fmla="*/ 3 w 10"/>
                  <a:gd name="T19" fmla="*/ 2 h 7"/>
                  <a:gd name="T20" fmla="*/ 0 w 10"/>
                  <a:gd name="T21" fmla="*/ 0 h 7"/>
                  <a:gd name="T22" fmla="*/ 0 w 10"/>
                  <a:gd name="T23" fmla="*/ 0 h 7"/>
                  <a:gd name="T24" fmla="*/ 3 w 10"/>
                  <a:gd name="T25" fmla="*/ 0 h 7"/>
                  <a:gd name="T26" fmla="*/ 5 w 10"/>
                  <a:gd name="T27" fmla="*/ 0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"/>
                  <a:gd name="T43" fmla="*/ 0 h 7"/>
                  <a:gd name="T44" fmla="*/ 10 w 10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" h="7">
                    <a:moveTo>
                      <a:pt x="5" y="0"/>
                    </a:moveTo>
                    <a:lnTo>
                      <a:pt x="5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20" name="Freeform 254"/>
              <p:cNvSpPr>
                <a:spLocks/>
              </p:cNvSpPr>
              <p:nvPr/>
            </p:nvSpPr>
            <p:spPr bwMode="auto">
              <a:xfrm>
                <a:off x="793" y="1926"/>
                <a:ext cx="16" cy="16"/>
              </a:xfrm>
              <a:custGeom>
                <a:avLst/>
                <a:gdLst>
                  <a:gd name="T0" fmla="*/ 2 w 16"/>
                  <a:gd name="T1" fmla="*/ 0 h 16"/>
                  <a:gd name="T2" fmla="*/ 2 w 16"/>
                  <a:gd name="T3" fmla="*/ 0 h 16"/>
                  <a:gd name="T4" fmla="*/ 2 w 16"/>
                  <a:gd name="T5" fmla="*/ 0 h 16"/>
                  <a:gd name="T6" fmla="*/ 2 w 16"/>
                  <a:gd name="T7" fmla="*/ 0 h 16"/>
                  <a:gd name="T8" fmla="*/ 5 w 16"/>
                  <a:gd name="T9" fmla="*/ 0 h 16"/>
                  <a:gd name="T10" fmla="*/ 5 w 16"/>
                  <a:gd name="T11" fmla="*/ 0 h 16"/>
                  <a:gd name="T12" fmla="*/ 9 w 16"/>
                  <a:gd name="T13" fmla="*/ 2 h 16"/>
                  <a:gd name="T14" fmla="*/ 12 w 16"/>
                  <a:gd name="T15" fmla="*/ 2 h 16"/>
                  <a:gd name="T16" fmla="*/ 12 w 16"/>
                  <a:gd name="T17" fmla="*/ 4 h 16"/>
                  <a:gd name="T18" fmla="*/ 14 w 16"/>
                  <a:gd name="T19" fmla="*/ 4 h 16"/>
                  <a:gd name="T20" fmla="*/ 14 w 16"/>
                  <a:gd name="T21" fmla="*/ 7 h 16"/>
                  <a:gd name="T22" fmla="*/ 16 w 16"/>
                  <a:gd name="T23" fmla="*/ 7 h 16"/>
                  <a:gd name="T24" fmla="*/ 16 w 16"/>
                  <a:gd name="T25" fmla="*/ 9 h 16"/>
                  <a:gd name="T26" fmla="*/ 14 w 16"/>
                  <a:gd name="T27" fmla="*/ 11 h 16"/>
                  <a:gd name="T28" fmla="*/ 12 w 16"/>
                  <a:gd name="T29" fmla="*/ 11 h 16"/>
                  <a:gd name="T30" fmla="*/ 9 w 16"/>
                  <a:gd name="T31" fmla="*/ 11 h 16"/>
                  <a:gd name="T32" fmla="*/ 7 w 16"/>
                  <a:gd name="T33" fmla="*/ 11 h 16"/>
                  <a:gd name="T34" fmla="*/ 7 w 16"/>
                  <a:gd name="T35" fmla="*/ 14 h 16"/>
                  <a:gd name="T36" fmla="*/ 7 w 16"/>
                  <a:gd name="T37" fmla="*/ 14 h 16"/>
                  <a:gd name="T38" fmla="*/ 5 w 16"/>
                  <a:gd name="T39" fmla="*/ 16 h 16"/>
                  <a:gd name="T40" fmla="*/ 2 w 16"/>
                  <a:gd name="T41" fmla="*/ 14 h 16"/>
                  <a:gd name="T42" fmla="*/ 2 w 16"/>
                  <a:gd name="T43" fmla="*/ 14 h 16"/>
                  <a:gd name="T44" fmla="*/ 2 w 16"/>
                  <a:gd name="T45" fmla="*/ 9 h 16"/>
                  <a:gd name="T46" fmla="*/ 0 w 16"/>
                  <a:gd name="T47" fmla="*/ 7 h 16"/>
                  <a:gd name="T48" fmla="*/ 0 w 16"/>
                  <a:gd name="T49" fmla="*/ 4 h 16"/>
                  <a:gd name="T50" fmla="*/ 2 w 16"/>
                  <a:gd name="T51" fmla="*/ 2 h 16"/>
                  <a:gd name="T52" fmla="*/ 2 w 16"/>
                  <a:gd name="T53" fmla="*/ 0 h 16"/>
                  <a:gd name="T54" fmla="*/ 2 w 16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"/>
                  <a:gd name="T85" fmla="*/ 0 h 16"/>
                  <a:gd name="T86" fmla="*/ 16 w 16"/>
                  <a:gd name="T87" fmla="*/ 16 h 1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" h="16">
                    <a:moveTo>
                      <a:pt x="2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21" name="Freeform 255"/>
              <p:cNvSpPr>
                <a:spLocks/>
              </p:cNvSpPr>
              <p:nvPr/>
            </p:nvSpPr>
            <p:spPr bwMode="auto">
              <a:xfrm>
                <a:off x="793" y="1926"/>
                <a:ext cx="16" cy="16"/>
              </a:xfrm>
              <a:custGeom>
                <a:avLst/>
                <a:gdLst>
                  <a:gd name="T0" fmla="*/ 2 w 16"/>
                  <a:gd name="T1" fmla="*/ 0 h 16"/>
                  <a:gd name="T2" fmla="*/ 2 w 16"/>
                  <a:gd name="T3" fmla="*/ 0 h 16"/>
                  <a:gd name="T4" fmla="*/ 2 w 16"/>
                  <a:gd name="T5" fmla="*/ 0 h 16"/>
                  <a:gd name="T6" fmla="*/ 2 w 16"/>
                  <a:gd name="T7" fmla="*/ 0 h 16"/>
                  <a:gd name="T8" fmla="*/ 5 w 16"/>
                  <a:gd name="T9" fmla="*/ 0 h 16"/>
                  <a:gd name="T10" fmla="*/ 5 w 16"/>
                  <a:gd name="T11" fmla="*/ 0 h 16"/>
                  <a:gd name="T12" fmla="*/ 9 w 16"/>
                  <a:gd name="T13" fmla="*/ 2 h 16"/>
                  <a:gd name="T14" fmla="*/ 12 w 16"/>
                  <a:gd name="T15" fmla="*/ 2 h 16"/>
                  <a:gd name="T16" fmla="*/ 12 w 16"/>
                  <a:gd name="T17" fmla="*/ 4 h 16"/>
                  <a:gd name="T18" fmla="*/ 14 w 16"/>
                  <a:gd name="T19" fmla="*/ 4 h 16"/>
                  <a:gd name="T20" fmla="*/ 14 w 16"/>
                  <a:gd name="T21" fmla="*/ 7 h 16"/>
                  <a:gd name="T22" fmla="*/ 16 w 16"/>
                  <a:gd name="T23" fmla="*/ 7 h 16"/>
                  <a:gd name="T24" fmla="*/ 16 w 16"/>
                  <a:gd name="T25" fmla="*/ 9 h 16"/>
                  <a:gd name="T26" fmla="*/ 14 w 16"/>
                  <a:gd name="T27" fmla="*/ 11 h 16"/>
                  <a:gd name="T28" fmla="*/ 12 w 16"/>
                  <a:gd name="T29" fmla="*/ 11 h 16"/>
                  <a:gd name="T30" fmla="*/ 9 w 16"/>
                  <a:gd name="T31" fmla="*/ 11 h 16"/>
                  <a:gd name="T32" fmla="*/ 7 w 16"/>
                  <a:gd name="T33" fmla="*/ 11 h 16"/>
                  <a:gd name="T34" fmla="*/ 7 w 16"/>
                  <a:gd name="T35" fmla="*/ 14 h 16"/>
                  <a:gd name="T36" fmla="*/ 7 w 16"/>
                  <a:gd name="T37" fmla="*/ 14 h 16"/>
                  <a:gd name="T38" fmla="*/ 5 w 16"/>
                  <a:gd name="T39" fmla="*/ 16 h 16"/>
                  <a:gd name="T40" fmla="*/ 2 w 16"/>
                  <a:gd name="T41" fmla="*/ 14 h 16"/>
                  <a:gd name="T42" fmla="*/ 2 w 16"/>
                  <a:gd name="T43" fmla="*/ 14 h 16"/>
                  <a:gd name="T44" fmla="*/ 2 w 16"/>
                  <a:gd name="T45" fmla="*/ 9 h 16"/>
                  <a:gd name="T46" fmla="*/ 0 w 16"/>
                  <a:gd name="T47" fmla="*/ 7 h 16"/>
                  <a:gd name="T48" fmla="*/ 0 w 16"/>
                  <a:gd name="T49" fmla="*/ 4 h 16"/>
                  <a:gd name="T50" fmla="*/ 2 w 16"/>
                  <a:gd name="T51" fmla="*/ 2 h 16"/>
                  <a:gd name="T52" fmla="*/ 2 w 16"/>
                  <a:gd name="T53" fmla="*/ 0 h 16"/>
                  <a:gd name="T54" fmla="*/ 2 w 16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"/>
                  <a:gd name="T85" fmla="*/ 0 h 16"/>
                  <a:gd name="T86" fmla="*/ 16 w 16"/>
                  <a:gd name="T87" fmla="*/ 16 h 1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" h="16">
                    <a:moveTo>
                      <a:pt x="2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22" name="Freeform 256"/>
              <p:cNvSpPr>
                <a:spLocks/>
              </p:cNvSpPr>
              <p:nvPr/>
            </p:nvSpPr>
            <p:spPr bwMode="auto">
              <a:xfrm>
                <a:off x="779" y="191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2 w 2"/>
                  <a:gd name="T17" fmla="*/ 2 h 2"/>
                  <a:gd name="T18" fmla="*/ 0 w 2"/>
                  <a:gd name="T19" fmla="*/ 2 h 2"/>
                  <a:gd name="T20" fmla="*/ 0 w 2"/>
                  <a:gd name="T21" fmla="*/ 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"/>
                  <a:gd name="T35" fmla="*/ 2 w 2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23" name="Freeform 257"/>
              <p:cNvSpPr>
                <a:spLocks/>
              </p:cNvSpPr>
              <p:nvPr/>
            </p:nvSpPr>
            <p:spPr bwMode="auto">
              <a:xfrm>
                <a:off x="779" y="191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2 w 2"/>
                  <a:gd name="T17" fmla="*/ 2 h 2"/>
                  <a:gd name="T18" fmla="*/ 0 w 2"/>
                  <a:gd name="T19" fmla="*/ 2 h 2"/>
                  <a:gd name="T20" fmla="*/ 0 w 2"/>
                  <a:gd name="T21" fmla="*/ 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"/>
                  <a:gd name="T35" fmla="*/ 2 w 2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24" name="Freeform 258"/>
              <p:cNvSpPr>
                <a:spLocks/>
              </p:cNvSpPr>
              <p:nvPr/>
            </p:nvSpPr>
            <p:spPr bwMode="auto">
              <a:xfrm>
                <a:off x="706" y="1297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2 w 7"/>
                  <a:gd name="T3" fmla="*/ 0 h 3"/>
                  <a:gd name="T4" fmla="*/ 2 w 7"/>
                  <a:gd name="T5" fmla="*/ 0 h 3"/>
                  <a:gd name="T6" fmla="*/ 2 w 7"/>
                  <a:gd name="T7" fmla="*/ 0 h 3"/>
                  <a:gd name="T8" fmla="*/ 4 w 7"/>
                  <a:gd name="T9" fmla="*/ 0 h 3"/>
                  <a:gd name="T10" fmla="*/ 7 w 7"/>
                  <a:gd name="T11" fmla="*/ 3 h 3"/>
                  <a:gd name="T12" fmla="*/ 7 w 7"/>
                  <a:gd name="T13" fmla="*/ 3 h 3"/>
                  <a:gd name="T14" fmla="*/ 2 w 7"/>
                  <a:gd name="T15" fmla="*/ 3 h 3"/>
                  <a:gd name="T16" fmla="*/ 2 w 7"/>
                  <a:gd name="T17" fmla="*/ 3 h 3"/>
                  <a:gd name="T18" fmla="*/ 0 w 7"/>
                  <a:gd name="T19" fmla="*/ 3 h 3"/>
                  <a:gd name="T20" fmla="*/ 0 w 7"/>
                  <a:gd name="T21" fmla="*/ 3 h 3"/>
                  <a:gd name="T22" fmla="*/ 0 w 7"/>
                  <a:gd name="T23" fmla="*/ 0 h 3"/>
                  <a:gd name="T24" fmla="*/ 0 w 7"/>
                  <a:gd name="T25" fmla="*/ 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3"/>
                  <a:gd name="T41" fmla="*/ 7 w 7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25" name="Freeform 259"/>
              <p:cNvSpPr>
                <a:spLocks/>
              </p:cNvSpPr>
              <p:nvPr/>
            </p:nvSpPr>
            <p:spPr bwMode="auto">
              <a:xfrm>
                <a:off x="706" y="1297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2 w 7"/>
                  <a:gd name="T3" fmla="*/ 0 h 3"/>
                  <a:gd name="T4" fmla="*/ 2 w 7"/>
                  <a:gd name="T5" fmla="*/ 0 h 3"/>
                  <a:gd name="T6" fmla="*/ 2 w 7"/>
                  <a:gd name="T7" fmla="*/ 0 h 3"/>
                  <a:gd name="T8" fmla="*/ 4 w 7"/>
                  <a:gd name="T9" fmla="*/ 0 h 3"/>
                  <a:gd name="T10" fmla="*/ 7 w 7"/>
                  <a:gd name="T11" fmla="*/ 3 h 3"/>
                  <a:gd name="T12" fmla="*/ 7 w 7"/>
                  <a:gd name="T13" fmla="*/ 3 h 3"/>
                  <a:gd name="T14" fmla="*/ 2 w 7"/>
                  <a:gd name="T15" fmla="*/ 3 h 3"/>
                  <a:gd name="T16" fmla="*/ 2 w 7"/>
                  <a:gd name="T17" fmla="*/ 3 h 3"/>
                  <a:gd name="T18" fmla="*/ 0 w 7"/>
                  <a:gd name="T19" fmla="*/ 3 h 3"/>
                  <a:gd name="T20" fmla="*/ 0 w 7"/>
                  <a:gd name="T21" fmla="*/ 3 h 3"/>
                  <a:gd name="T22" fmla="*/ 0 w 7"/>
                  <a:gd name="T23" fmla="*/ 0 h 3"/>
                  <a:gd name="T24" fmla="*/ 0 w 7"/>
                  <a:gd name="T25" fmla="*/ 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3"/>
                  <a:gd name="T41" fmla="*/ 7 w 7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3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26" name="Freeform 260"/>
              <p:cNvSpPr>
                <a:spLocks/>
              </p:cNvSpPr>
              <p:nvPr/>
            </p:nvSpPr>
            <p:spPr bwMode="auto">
              <a:xfrm>
                <a:off x="580" y="1340"/>
                <a:ext cx="43" cy="9"/>
              </a:xfrm>
              <a:custGeom>
                <a:avLst/>
                <a:gdLst>
                  <a:gd name="T0" fmla="*/ 29 w 43"/>
                  <a:gd name="T1" fmla="*/ 9 h 9"/>
                  <a:gd name="T2" fmla="*/ 29 w 43"/>
                  <a:gd name="T3" fmla="*/ 9 h 9"/>
                  <a:gd name="T4" fmla="*/ 26 w 43"/>
                  <a:gd name="T5" fmla="*/ 9 h 9"/>
                  <a:gd name="T6" fmla="*/ 22 w 43"/>
                  <a:gd name="T7" fmla="*/ 7 h 9"/>
                  <a:gd name="T8" fmla="*/ 17 w 43"/>
                  <a:gd name="T9" fmla="*/ 7 h 9"/>
                  <a:gd name="T10" fmla="*/ 15 w 43"/>
                  <a:gd name="T11" fmla="*/ 4 h 9"/>
                  <a:gd name="T12" fmla="*/ 12 w 43"/>
                  <a:gd name="T13" fmla="*/ 4 h 9"/>
                  <a:gd name="T14" fmla="*/ 10 w 43"/>
                  <a:gd name="T15" fmla="*/ 4 h 9"/>
                  <a:gd name="T16" fmla="*/ 7 w 43"/>
                  <a:gd name="T17" fmla="*/ 7 h 9"/>
                  <a:gd name="T18" fmla="*/ 5 w 43"/>
                  <a:gd name="T19" fmla="*/ 7 h 9"/>
                  <a:gd name="T20" fmla="*/ 3 w 43"/>
                  <a:gd name="T21" fmla="*/ 4 h 9"/>
                  <a:gd name="T22" fmla="*/ 3 w 43"/>
                  <a:gd name="T23" fmla="*/ 4 h 9"/>
                  <a:gd name="T24" fmla="*/ 0 w 43"/>
                  <a:gd name="T25" fmla="*/ 4 h 9"/>
                  <a:gd name="T26" fmla="*/ 0 w 43"/>
                  <a:gd name="T27" fmla="*/ 4 h 9"/>
                  <a:gd name="T28" fmla="*/ 0 w 43"/>
                  <a:gd name="T29" fmla="*/ 2 h 9"/>
                  <a:gd name="T30" fmla="*/ 0 w 43"/>
                  <a:gd name="T31" fmla="*/ 0 h 9"/>
                  <a:gd name="T32" fmla="*/ 0 w 43"/>
                  <a:gd name="T33" fmla="*/ 0 h 9"/>
                  <a:gd name="T34" fmla="*/ 3 w 43"/>
                  <a:gd name="T35" fmla="*/ 0 h 9"/>
                  <a:gd name="T36" fmla="*/ 7 w 43"/>
                  <a:gd name="T37" fmla="*/ 2 h 9"/>
                  <a:gd name="T38" fmla="*/ 10 w 43"/>
                  <a:gd name="T39" fmla="*/ 2 h 9"/>
                  <a:gd name="T40" fmla="*/ 12 w 43"/>
                  <a:gd name="T41" fmla="*/ 2 h 9"/>
                  <a:gd name="T42" fmla="*/ 15 w 43"/>
                  <a:gd name="T43" fmla="*/ 2 h 9"/>
                  <a:gd name="T44" fmla="*/ 15 w 43"/>
                  <a:gd name="T45" fmla="*/ 2 h 9"/>
                  <a:gd name="T46" fmla="*/ 17 w 43"/>
                  <a:gd name="T47" fmla="*/ 2 h 9"/>
                  <a:gd name="T48" fmla="*/ 17 w 43"/>
                  <a:gd name="T49" fmla="*/ 0 h 9"/>
                  <a:gd name="T50" fmla="*/ 19 w 43"/>
                  <a:gd name="T51" fmla="*/ 0 h 9"/>
                  <a:gd name="T52" fmla="*/ 22 w 43"/>
                  <a:gd name="T53" fmla="*/ 2 h 9"/>
                  <a:gd name="T54" fmla="*/ 22 w 43"/>
                  <a:gd name="T55" fmla="*/ 2 h 9"/>
                  <a:gd name="T56" fmla="*/ 24 w 43"/>
                  <a:gd name="T57" fmla="*/ 2 h 9"/>
                  <a:gd name="T58" fmla="*/ 24 w 43"/>
                  <a:gd name="T59" fmla="*/ 2 h 9"/>
                  <a:gd name="T60" fmla="*/ 24 w 43"/>
                  <a:gd name="T61" fmla="*/ 4 h 9"/>
                  <a:gd name="T62" fmla="*/ 31 w 43"/>
                  <a:gd name="T63" fmla="*/ 4 h 9"/>
                  <a:gd name="T64" fmla="*/ 31 w 43"/>
                  <a:gd name="T65" fmla="*/ 4 h 9"/>
                  <a:gd name="T66" fmla="*/ 36 w 43"/>
                  <a:gd name="T67" fmla="*/ 7 h 9"/>
                  <a:gd name="T68" fmla="*/ 36 w 43"/>
                  <a:gd name="T69" fmla="*/ 7 h 9"/>
                  <a:gd name="T70" fmla="*/ 38 w 43"/>
                  <a:gd name="T71" fmla="*/ 4 h 9"/>
                  <a:gd name="T72" fmla="*/ 40 w 43"/>
                  <a:gd name="T73" fmla="*/ 7 h 9"/>
                  <a:gd name="T74" fmla="*/ 40 w 43"/>
                  <a:gd name="T75" fmla="*/ 7 h 9"/>
                  <a:gd name="T76" fmla="*/ 43 w 43"/>
                  <a:gd name="T77" fmla="*/ 7 h 9"/>
                  <a:gd name="T78" fmla="*/ 40 w 43"/>
                  <a:gd name="T79" fmla="*/ 7 h 9"/>
                  <a:gd name="T80" fmla="*/ 40 w 43"/>
                  <a:gd name="T81" fmla="*/ 7 h 9"/>
                  <a:gd name="T82" fmla="*/ 38 w 43"/>
                  <a:gd name="T83" fmla="*/ 9 h 9"/>
                  <a:gd name="T84" fmla="*/ 36 w 43"/>
                  <a:gd name="T85" fmla="*/ 7 h 9"/>
                  <a:gd name="T86" fmla="*/ 33 w 43"/>
                  <a:gd name="T87" fmla="*/ 7 h 9"/>
                  <a:gd name="T88" fmla="*/ 31 w 43"/>
                  <a:gd name="T89" fmla="*/ 9 h 9"/>
                  <a:gd name="T90" fmla="*/ 31 w 43"/>
                  <a:gd name="T91" fmla="*/ 9 h 9"/>
                  <a:gd name="T92" fmla="*/ 29 w 43"/>
                  <a:gd name="T93" fmla="*/ 9 h 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3"/>
                  <a:gd name="T142" fmla="*/ 0 h 9"/>
                  <a:gd name="T143" fmla="*/ 43 w 43"/>
                  <a:gd name="T144" fmla="*/ 9 h 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3" h="9">
                    <a:moveTo>
                      <a:pt x="29" y="9"/>
                    </a:moveTo>
                    <a:lnTo>
                      <a:pt x="29" y="9"/>
                    </a:lnTo>
                    <a:lnTo>
                      <a:pt x="26" y="9"/>
                    </a:lnTo>
                    <a:lnTo>
                      <a:pt x="22" y="7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31" y="4"/>
                    </a:lnTo>
                    <a:lnTo>
                      <a:pt x="36" y="7"/>
                    </a:lnTo>
                    <a:lnTo>
                      <a:pt x="38" y="4"/>
                    </a:lnTo>
                    <a:lnTo>
                      <a:pt x="40" y="7"/>
                    </a:lnTo>
                    <a:lnTo>
                      <a:pt x="43" y="7"/>
                    </a:lnTo>
                    <a:lnTo>
                      <a:pt x="40" y="7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1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27" name="Freeform 261"/>
              <p:cNvSpPr>
                <a:spLocks/>
              </p:cNvSpPr>
              <p:nvPr/>
            </p:nvSpPr>
            <p:spPr bwMode="auto">
              <a:xfrm>
                <a:off x="580" y="1340"/>
                <a:ext cx="43" cy="9"/>
              </a:xfrm>
              <a:custGeom>
                <a:avLst/>
                <a:gdLst>
                  <a:gd name="T0" fmla="*/ 29 w 43"/>
                  <a:gd name="T1" fmla="*/ 9 h 9"/>
                  <a:gd name="T2" fmla="*/ 29 w 43"/>
                  <a:gd name="T3" fmla="*/ 9 h 9"/>
                  <a:gd name="T4" fmla="*/ 26 w 43"/>
                  <a:gd name="T5" fmla="*/ 9 h 9"/>
                  <a:gd name="T6" fmla="*/ 22 w 43"/>
                  <a:gd name="T7" fmla="*/ 7 h 9"/>
                  <a:gd name="T8" fmla="*/ 17 w 43"/>
                  <a:gd name="T9" fmla="*/ 7 h 9"/>
                  <a:gd name="T10" fmla="*/ 15 w 43"/>
                  <a:gd name="T11" fmla="*/ 4 h 9"/>
                  <a:gd name="T12" fmla="*/ 12 w 43"/>
                  <a:gd name="T13" fmla="*/ 4 h 9"/>
                  <a:gd name="T14" fmla="*/ 10 w 43"/>
                  <a:gd name="T15" fmla="*/ 4 h 9"/>
                  <a:gd name="T16" fmla="*/ 7 w 43"/>
                  <a:gd name="T17" fmla="*/ 7 h 9"/>
                  <a:gd name="T18" fmla="*/ 5 w 43"/>
                  <a:gd name="T19" fmla="*/ 7 h 9"/>
                  <a:gd name="T20" fmla="*/ 3 w 43"/>
                  <a:gd name="T21" fmla="*/ 4 h 9"/>
                  <a:gd name="T22" fmla="*/ 3 w 43"/>
                  <a:gd name="T23" fmla="*/ 4 h 9"/>
                  <a:gd name="T24" fmla="*/ 0 w 43"/>
                  <a:gd name="T25" fmla="*/ 4 h 9"/>
                  <a:gd name="T26" fmla="*/ 0 w 43"/>
                  <a:gd name="T27" fmla="*/ 4 h 9"/>
                  <a:gd name="T28" fmla="*/ 0 w 43"/>
                  <a:gd name="T29" fmla="*/ 2 h 9"/>
                  <a:gd name="T30" fmla="*/ 0 w 43"/>
                  <a:gd name="T31" fmla="*/ 0 h 9"/>
                  <a:gd name="T32" fmla="*/ 0 w 43"/>
                  <a:gd name="T33" fmla="*/ 0 h 9"/>
                  <a:gd name="T34" fmla="*/ 3 w 43"/>
                  <a:gd name="T35" fmla="*/ 0 h 9"/>
                  <a:gd name="T36" fmla="*/ 7 w 43"/>
                  <a:gd name="T37" fmla="*/ 2 h 9"/>
                  <a:gd name="T38" fmla="*/ 10 w 43"/>
                  <a:gd name="T39" fmla="*/ 2 h 9"/>
                  <a:gd name="T40" fmla="*/ 12 w 43"/>
                  <a:gd name="T41" fmla="*/ 2 h 9"/>
                  <a:gd name="T42" fmla="*/ 15 w 43"/>
                  <a:gd name="T43" fmla="*/ 2 h 9"/>
                  <a:gd name="T44" fmla="*/ 15 w 43"/>
                  <a:gd name="T45" fmla="*/ 2 h 9"/>
                  <a:gd name="T46" fmla="*/ 17 w 43"/>
                  <a:gd name="T47" fmla="*/ 2 h 9"/>
                  <a:gd name="T48" fmla="*/ 17 w 43"/>
                  <a:gd name="T49" fmla="*/ 0 h 9"/>
                  <a:gd name="T50" fmla="*/ 19 w 43"/>
                  <a:gd name="T51" fmla="*/ 0 h 9"/>
                  <a:gd name="T52" fmla="*/ 22 w 43"/>
                  <a:gd name="T53" fmla="*/ 2 h 9"/>
                  <a:gd name="T54" fmla="*/ 22 w 43"/>
                  <a:gd name="T55" fmla="*/ 2 h 9"/>
                  <a:gd name="T56" fmla="*/ 24 w 43"/>
                  <a:gd name="T57" fmla="*/ 2 h 9"/>
                  <a:gd name="T58" fmla="*/ 24 w 43"/>
                  <a:gd name="T59" fmla="*/ 2 h 9"/>
                  <a:gd name="T60" fmla="*/ 24 w 43"/>
                  <a:gd name="T61" fmla="*/ 4 h 9"/>
                  <a:gd name="T62" fmla="*/ 31 w 43"/>
                  <a:gd name="T63" fmla="*/ 4 h 9"/>
                  <a:gd name="T64" fmla="*/ 31 w 43"/>
                  <a:gd name="T65" fmla="*/ 4 h 9"/>
                  <a:gd name="T66" fmla="*/ 36 w 43"/>
                  <a:gd name="T67" fmla="*/ 7 h 9"/>
                  <a:gd name="T68" fmla="*/ 36 w 43"/>
                  <a:gd name="T69" fmla="*/ 7 h 9"/>
                  <a:gd name="T70" fmla="*/ 38 w 43"/>
                  <a:gd name="T71" fmla="*/ 4 h 9"/>
                  <a:gd name="T72" fmla="*/ 40 w 43"/>
                  <a:gd name="T73" fmla="*/ 7 h 9"/>
                  <a:gd name="T74" fmla="*/ 40 w 43"/>
                  <a:gd name="T75" fmla="*/ 7 h 9"/>
                  <a:gd name="T76" fmla="*/ 43 w 43"/>
                  <a:gd name="T77" fmla="*/ 7 h 9"/>
                  <a:gd name="T78" fmla="*/ 40 w 43"/>
                  <a:gd name="T79" fmla="*/ 7 h 9"/>
                  <a:gd name="T80" fmla="*/ 40 w 43"/>
                  <a:gd name="T81" fmla="*/ 7 h 9"/>
                  <a:gd name="T82" fmla="*/ 38 w 43"/>
                  <a:gd name="T83" fmla="*/ 9 h 9"/>
                  <a:gd name="T84" fmla="*/ 36 w 43"/>
                  <a:gd name="T85" fmla="*/ 7 h 9"/>
                  <a:gd name="T86" fmla="*/ 33 w 43"/>
                  <a:gd name="T87" fmla="*/ 7 h 9"/>
                  <a:gd name="T88" fmla="*/ 31 w 43"/>
                  <a:gd name="T89" fmla="*/ 9 h 9"/>
                  <a:gd name="T90" fmla="*/ 31 w 43"/>
                  <a:gd name="T91" fmla="*/ 9 h 9"/>
                  <a:gd name="T92" fmla="*/ 29 w 43"/>
                  <a:gd name="T93" fmla="*/ 9 h 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3"/>
                  <a:gd name="T142" fmla="*/ 0 h 9"/>
                  <a:gd name="T143" fmla="*/ 43 w 43"/>
                  <a:gd name="T144" fmla="*/ 9 h 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3" h="9">
                    <a:moveTo>
                      <a:pt x="29" y="9"/>
                    </a:moveTo>
                    <a:lnTo>
                      <a:pt x="29" y="9"/>
                    </a:lnTo>
                    <a:lnTo>
                      <a:pt x="26" y="9"/>
                    </a:lnTo>
                    <a:lnTo>
                      <a:pt x="22" y="7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31" y="4"/>
                    </a:lnTo>
                    <a:lnTo>
                      <a:pt x="36" y="7"/>
                    </a:lnTo>
                    <a:lnTo>
                      <a:pt x="38" y="4"/>
                    </a:lnTo>
                    <a:lnTo>
                      <a:pt x="40" y="7"/>
                    </a:lnTo>
                    <a:lnTo>
                      <a:pt x="43" y="7"/>
                    </a:lnTo>
                    <a:lnTo>
                      <a:pt x="40" y="7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1" y="9"/>
                    </a:lnTo>
                    <a:lnTo>
                      <a:pt x="29" y="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28" name="Freeform 262"/>
              <p:cNvSpPr>
                <a:spLocks/>
              </p:cNvSpPr>
              <p:nvPr/>
            </p:nvSpPr>
            <p:spPr bwMode="auto">
              <a:xfrm>
                <a:off x="1065" y="1422"/>
                <a:ext cx="14" cy="19"/>
              </a:xfrm>
              <a:custGeom>
                <a:avLst/>
                <a:gdLst>
                  <a:gd name="T0" fmla="*/ 9 w 14"/>
                  <a:gd name="T1" fmla="*/ 5 h 19"/>
                  <a:gd name="T2" fmla="*/ 9 w 14"/>
                  <a:gd name="T3" fmla="*/ 5 h 19"/>
                  <a:gd name="T4" fmla="*/ 11 w 14"/>
                  <a:gd name="T5" fmla="*/ 5 h 19"/>
                  <a:gd name="T6" fmla="*/ 9 w 14"/>
                  <a:gd name="T7" fmla="*/ 8 h 19"/>
                  <a:gd name="T8" fmla="*/ 9 w 14"/>
                  <a:gd name="T9" fmla="*/ 8 h 19"/>
                  <a:gd name="T10" fmla="*/ 11 w 14"/>
                  <a:gd name="T11" fmla="*/ 8 h 19"/>
                  <a:gd name="T12" fmla="*/ 11 w 14"/>
                  <a:gd name="T13" fmla="*/ 8 h 19"/>
                  <a:gd name="T14" fmla="*/ 11 w 14"/>
                  <a:gd name="T15" fmla="*/ 10 h 19"/>
                  <a:gd name="T16" fmla="*/ 11 w 14"/>
                  <a:gd name="T17" fmla="*/ 10 h 19"/>
                  <a:gd name="T18" fmla="*/ 11 w 14"/>
                  <a:gd name="T19" fmla="*/ 10 h 19"/>
                  <a:gd name="T20" fmla="*/ 11 w 14"/>
                  <a:gd name="T21" fmla="*/ 12 h 19"/>
                  <a:gd name="T22" fmla="*/ 11 w 14"/>
                  <a:gd name="T23" fmla="*/ 12 h 19"/>
                  <a:gd name="T24" fmla="*/ 14 w 14"/>
                  <a:gd name="T25" fmla="*/ 15 h 19"/>
                  <a:gd name="T26" fmla="*/ 11 w 14"/>
                  <a:gd name="T27" fmla="*/ 15 h 19"/>
                  <a:gd name="T28" fmla="*/ 11 w 14"/>
                  <a:gd name="T29" fmla="*/ 17 h 19"/>
                  <a:gd name="T30" fmla="*/ 11 w 14"/>
                  <a:gd name="T31" fmla="*/ 19 h 19"/>
                  <a:gd name="T32" fmla="*/ 11 w 14"/>
                  <a:gd name="T33" fmla="*/ 19 h 19"/>
                  <a:gd name="T34" fmla="*/ 11 w 14"/>
                  <a:gd name="T35" fmla="*/ 17 h 19"/>
                  <a:gd name="T36" fmla="*/ 9 w 14"/>
                  <a:gd name="T37" fmla="*/ 17 h 19"/>
                  <a:gd name="T38" fmla="*/ 9 w 14"/>
                  <a:gd name="T39" fmla="*/ 15 h 19"/>
                  <a:gd name="T40" fmla="*/ 7 w 14"/>
                  <a:gd name="T41" fmla="*/ 15 h 19"/>
                  <a:gd name="T42" fmla="*/ 9 w 14"/>
                  <a:gd name="T43" fmla="*/ 12 h 19"/>
                  <a:gd name="T44" fmla="*/ 9 w 14"/>
                  <a:gd name="T45" fmla="*/ 12 h 19"/>
                  <a:gd name="T46" fmla="*/ 9 w 14"/>
                  <a:gd name="T47" fmla="*/ 12 h 19"/>
                  <a:gd name="T48" fmla="*/ 9 w 14"/>
                  <a:gd name="T49" fmla="*/ 10 h 19"/>
                  <a:gd name="T50" fmla="*/ 9 w 14"/>
                  <a:gd name="T51" fmla="*/ 12 h 19"/>
                  <a:gd name="T52" fmla="*/ 9 w 14"/>
                  <a:gd name="T53" fmla="*/ 12 h 19"/>
                  <a:gd name="T54" fmla="*/ 7 w 14"/>
                  <a:gd name="T55" fmla="*/ 12 h 19"/>
                  <a:gd name="T56" fmla="*/ 7 w 14"/>
                  <a:gd name="T57" fmla="*/ 12 h 19"/>
                  <a:gd name="T58" fmla="*/ 7 w 14"/>
                  <a:gd name="T59" fmla="*/ 10 h 19"/>
                  <a:gd name="T60" fmla="*/ 4 w 14"/>
                  <a:gd name="T61" fmla="*/ 10 h 19"/>
                  <a:gd name="T62" fmla="*/ 4 w 14"/>
                  <a:gd name="T63" fmla="*/ 10 h 19"/>
                  <a:gd name="T64" fmla="*/ 4 w 14"/>
                  <a:gd name="T65" fmla="*/ 10 h 19"/>
                  <a:gd name="T66" fmla="*/ 4 w 14"/>
                  <a:gd name="T67" fmla="*/ 10 h 19"/>
                  <a:gd name="T68" fmla="*/ 4 w 14"/>
                  <a:gd name="T69" fmla="*/ 8 h 19"/>
                  <a:gd name="T70" fmla="*/ 4 w 14"/>
                  <a:gd name="T71" fmla="*/ 8 h 19"/>
                  <a:gd name="T72" fmla="*/ 4 w 14"/>
                  <a:gd name="T73" fmla="*/ 8 h 19"/>
                  <a:gd name="T74" fmla="*/ 4 w 14"/>
                  <a:gd name="T75" fmla="*/ 8 h 19"/>
                  <a:gd name="T76" fmla="*/ 2 w 14"/>
                  <a:gd name="T77" fmla="*/ 5 h 19"/>
                  <a:gd name="T78" fmla="*/ 0 w 14"/>
                  <a:gd name="T79" fmla="*/ 5 h 19"/>
                  <a:gd name="T80" fmla="*/ 0 w 14"/>
                  <a:gd name="T81" fmla="*/ 3 h 19"/>
                  <a:gd name="T82" fmla="*/ 0 w 14"/>
                  <a:gd name="T83" fmla="*/ 3 h 19"/>
                  <a:gd name="T84" fmla="*/ 0 w 14"/>
                  <a:gd name="T85" fmla="*/ 3 h 19"/>
                  <a:gd name="T86" fmla="*/ 2 w 14"/>
                  <a:gd name="T87" fmla="*/ 0 h 19"/>
                  <a:gd name="T88" fmla="*/ 2 w 14"/>
                  <a:gd name="T89" fmla="*/ 0 h 19"/>
                  <a:gd name="T90" fmla="*/ 2 w 14"/>
                  <a:gd name="T91" fmla="*/ 3 h 19"/>
                  <a:gd name="T92" fmla="*/ 4 w 14"/>
                  <a:gd name="T93" fmla="*/ 3 h 19"/>
                  <a:gd name="T94" fmla="*/ 7 w 14"/>
                  <a:gd name="T95" fmla="*/ 3 h 19"/>
                  <a:gd name="T96" fmla="*/ 7 w 14"/>
                  <a:gd name="T97" fmla="*/ 3 h 19"/>
                  <a:gd name="T98" fmla="*/ 9 w 14"/>
                  <a:gd name="T99" fmla="*/ 5 h 19"/>
                  <a:gd name="T100" fmla="*/ 9 w 14"/>
                  <a:gd name="T101" fmla="*/ 5 h 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"/>
                  <a:gd name="T154" fmla="*/ 0 h 19"/>
                  <a:gd name="T155" fmla="*/ 14 w 14"/>
                  <a:gd name="T156" fmla="*/ 19 h 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" h="19">
                    <a:moveTo>
                      <a:pt x="9" y="5"/>
                    </a:moveTo>
                    <a:lnTo>
                      <a:pt x="9" y="5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4" y="15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29" name="Freeform 263"/>
              <p:cNvSpPr>
                <a:spLocks/>
              </p:cNvSpPr>
              <p:nvPr/>
            </p:nvSpPr>
            <p:spPr bwMode="auto">
              <a:xfrm>
                <a:off x="1065" y="1422"/>
                <a:ext cx="14" cy="19"/>
              </a:xfrm>
              <a:custGeom>
                <a:avLst/>
                <a:gdLst>
                  <a:gd name="T0" fmla="*/ 9 w 14"/>
                  <a:gd name="T1" fmla="*/ 5 h 19"/>
                  <a:gd name="T2" fmla="*/ 9 w 14"/>
                  <a:gd name="T3" fmla="*/ 5 h 19"/>
                  <a:gd name="T4" fmla="*/ 11 w 14"/>
                  <a:gd name="T5" fmla="*/ 5 h 19"/>
                  <a:gd name="T6" fmla="*/ 9 w 14"/>
                  <a:gd name="T7" fmla="*/ 8 h 19"/>
                  <a:gd name="T8" fmla="*/ 9 w 14"/>
                  <a:gd name="T9" fmla="*/ 8 h 19"/>
                  <a:gd name="T10" fmla="*/ 11 w 14"/>
                  <a:gd name="T11" fmla="*/ 8 h 19"/>
                  <a:gd name="T12" fmla="*/ 11 w 14"/>
                  <a:gd name="T13" fmla="*/ 8 h 19"/>
                  <a:gd name="T14" fmla="*/ 11 w 14"/>
                  <a:gd name="T15" fmla="*/ 10 h 19"/>
                  <a:gd name="T16" fmla="*/ 11 w 14"/>
                  <a:gd name="T17" fmla="*/ 10 h 19"/>
                  <a:gd name="T18" fmla="*/ 11 w 14"/>
                  <a:gd name="T19" fmla="*/ 10 h 19"/>
                  <a:gd name="T20" fmla="*/ 11 w 14"/>
                  <a:gd name="T21" fmla="*/ 12 h 19"/>
                  <a:gd name="T22" fmla="*/ 11 w 14"/>
                  <a:gd name="T23" fmla="*/ 12 h 19"/>
                  <a:gd name="T24" fmla="*/ 14 w 14"/>
                  <a:gd name="T25" fmla="*/ 15 h 19"/>
                  <a:gd name="T26" fmla="*/ 11 w 14"/>
                  <a:gd name="T27" fmla="*/ 15 h 19"/>
                  <a:gd name="T28" fmla="*/ 11 w 14"/>
                  <a:gd name="T29" fmla="*/ 17 h 19"/>
                  <a:gd name="T30" fmla="*/ 11 w 14"/>
                  <a:gd name="T31" fmla="*/ 19 h 19"/>
                  <a:gd name="T32" fmla="*/ 11 w 14"/>
                  <a:gd name="T33" fmla="*/ 19 h 19"/>
                  <a:gd name="T34" fmla="*/ 11 w 14"/>
                  <a:gd name="T35" fmla="*/ 17 h 19"/>
                  <a:gd name="T36" fmla="*/ 9 w 14"/>
                  <a:gd name="T37" fmla="*/ 17 h 19"/>
                  <a:gd name="T38" fmla="*/ 9 w 14"/>
                  <a:gd name="T39" fmla="*/ 15 h 19"/>
                  <a:gd name="T40" fmla="*/ 7 w 14"/>
                  <a:gd name="T41" fmla="*/ 15 h 19"/>
                  <a:gd name="T42" fmla="*/ 9 w 14"/>
                  <a:gd name="T43" fmla="*/ 12 h 19"/>
                  <a:gd name="T44" fmla="*/ 9 w 14"/>
                  <a:gd name="T45" fmla="*/ 12 h 19"/>
                  <a:gd name="T46" fmla="*/ 9 w 14"/>
                  <a:gd name="T47" fmla="*/ 12 h 19"/>
                  <a:gd name="T48" fmla="*/ 9 w 14"/>
                  <a:gd name="T49" fmla="*/ 10 h 19"/>
                  <a:gd name="T50" fmla="*/ 9 w 14"/>
                  <a:gd name="T51" fmla="*/ 12 h 19"/>
                  <a:gd name="T52" fmla="*/ 9 w 14"/>
                  <a:gd name="T53" fmla="*/ 12 h 19"/>
                  <a:gd name="T54" fmla="*/ 7 w 14"/>
                  <a:gd name="T55" fmla="*/ 12 h 19"/>
                  <a:gd name="T56" fmla="*/ 7 w 14"/>
                  <a:gd name="T57" fmla="*/ 12 h 19"/>
                  <a:gd name="T58" fmla="*/ 7 w 14"/>
                  <a:gd name="T59" fmla="*/ 10 h 19"/>
                  <a:gd name="T60" fmla="*/ 4 w 14"/>
                  <a:gd name="T61" fmla="*/ 10 h 19"/>
                  <a:gd name="T62" fmla="*/ 4 w 14"/>
                  <a:gd name="T63" fmla="*/ 10 h 19"/>
                  <a:gd name="T64" fmla="*/ 4 w 14"/>
                  <a:gd name="T65" fmla="*/ 10 h 19"/>
                  <a:gd name="T66" fmla="*/ 4 w 14"/>
                  <a:gd name="T67" fmla="*/ 10 h 19"/>
                  <a:gd name="T68" fmla="*/ 4 w 14"/>
                  <a:gd name="T69" fmla="*/ 8 h 19"/>
                  <a:gd name="T70" fmla="*/ 4 w 14"/>
                  <a:gd name="T71" fmla="*/ 8 h 19"/>
                  <a:gd name="T72" fmla="*/ 4 w 14"/>
                  <a:gd name="T73" fmla="*/ 8 h 19"/>
                  <a:gd name="T74" fmla="*/ 4 w 14"/>
                  <a:gd name="T75" fmla="*/ 8 h 19"/>
                  <a:gd name="T76" fmla="*/ 2 w 14"/>
                  <a:gd name="T77" fmla="*/ 5 h 19"/>
                  <a:gd name="T78" fmla="*/ 0 w 14"/>
                  <a:gd name="T79" fmla="*/ 5 h 19"/>
                  <a:gd name="T80" fmla="*/ 0 w 14"/>
                  <a:gd name="T81" fmla="*/ 3 h 19"/>
                  <a:gd name="T82" fmla="*/ 0 w 14"/>
                  <a:gd name="T83" fmla="*/ 3 h 19"/>
                  <a:gd name="T84" fmla="*/ 0 w 14"/>
                  <a:gd name="T85" fmla="*/ 3 h 19"/>
                  <a:gd name="T86" fmla="*/ 2 w 14"/>
                  <a:gd name="T87" fmla="*/ 0 h 19"/>
                  <a:gd name="T88" fmla="*/ 2 w 14"/>
                  <a:gd name="T89" fmla="*/ 0 h 19"/>
                  <a:gd name="T90" fmla="*/ 2 w 14"/>
                  <a:gd name="T91" fmla="*/ 3 h 19"/>
                  <a:gd name="T92" fmla="*/ 4 w 14"/>
                  <a:gd name="T93" fmla="*/ 3 h 19"/>
                  <a:gd name="T94" fmla="*/ 7 w 14"/>
                  <a:gd name="T95" fmla="*/ 3 h 19"/>
                  <a:gd name="T96" fmla="*/ 7 w 14"/>
                  <a:gd name="T97" fmla="*/ 3 h 19"/>
                  <a:gd name="T98" fmla="*/ 9 w 14"/>
                  <a:gd name="T99" fmla="*/ 5 h 19"/>
                  <a:gd name="T100" fmla="*/ 9 w 14"/>
                  <a:gd name="T101" fmla="*/ 5 h 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"/>
                  <a:gd name="T154" fmla="*/ 0 h 19"/>
                  <a:gd name="T155" fmla="*/ 14 w 14"/>
                  <a:gd name="T156" fmla="*/ 19 h 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" h="19">
                    <a:moveTo>
                      <a:pt x="9" y="5"/>
                    </a:moveTo>
                    <a:lnTo>
                      <a:pt x="9" y="5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4" y="15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9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30" name="Freeform 264"/>
              <p:cNvSpPr>
                <a:spLocks/>
              </p:cNvSpPr>
              <p:nvPr/>
            </p:nvSpPr>
            <p:spPr bwMode="auto">
              <a:xfrm>
                <a:off x="1076" y="1415"/>
                <a:ext cx="12" cy="15"/>
              </a:xfrm>
              <a:custGeom>
                <a:avLst/>
                <a:gdLst>
                  <a:gd name="T0" fmla="*/ 3 w 12"/>
                  <a:gd name="T1" fmla="*/ 7 h 15"/>
                  <a:gd name="T2" fmla="*/ 3 w 12"/>
                  <a:gd name="T3" fmla="*/ 7 h 15"/>
                  <a:gd name="T4" fmla="*/ 0 w 12"/>
                  <a:gd name="T5" fmla="*/ 5 h 15"/>
                  <a:gd name="T6" fmla="*/ 0 w 12"/>
                  <a:gd name="T7" fmla="*/ 5 h 15"/>
                  <a:gd name="T8" fmla="*/ 0 w 12"/>
                  <a:gd name="T9" fmla="*/ 3 h 15"/>
                  <a:gd name="T10" fmla="*/ 0 w 12"/>
                  <a:gd name="T11" fmla="*/ 0 h 15"/>
                  <a:gd name="T12" fmla="*/ 0 w 12"/>
                  <a:gd name="T13" fmla="*/ 0 h 15"/>
                  <a:gd name="T14" fmla="*/ 0 w 12"/>
                  <a:gd name="T15" fmla="*/ 0 h 15"/>
                  <a:gd name="T16" fmla="*/ 5 w 12"/>
                  <a:gd name="T17" fmla="*/ 0 h 15"/>
                  <a:gd name="T18" fmla="*/ 7 w 12"/>
                  <a:gd name="T19" fmla="*/ 0 h 15"/>
                  <a:gd name="T20" fmla="*/ 7 w 12"/>
                  <a:gd name="T21" fmla="*/ 0 h 15"/>
                  <a:gd name="T22" fmla="*/ 10 w 12"/>
                  <a:gd name="T23" fmla="*/ 3 h 15"/>
                  <a:gd name="T24" fmla="*/ 12 w 12"/>
                  <a:gd name="T25" fmla="*/ 5 h 15"/>
                  <a:gd name="T26" fmla="*/ 12 w 12"/>
                  <a:gd name="T27" fmla="*/ 5 h 15"/>
                  <a:gd name="T28" fmla="*/ 12 w 12"/>
                  <a:gd name="T29" fmla="*/ 7 h 15"/>
                  <a:gd name="T30" fmla="*/ 10 w 12"/>
                  <a:gd name="T31" fmla="*/ 3 h 15"/>
                  <a:gd name="T32" fmla="*/ 7 w 12"/>
                  <a:gd name="T33" fmla="*/ 0 h 15"/>
                  <a:gd name="T34" fmla="*/ 7 w 12"/>
                  <a:gd name="T35" fmla="*/ 0 h 15"/>
                  <a:gd name="T36" fmla="*/ 7 w 12"/>
                  <a:gd name="T37" fmla="*/ 3 h 15"/>
                  <a:gd name="T38" fmla="*/ 5 w 12"/>
                  <a:gd name="T39" fmla="*/ 3 h 15"/>
                  <a:gd name="T40" fmla="*/ 5 w 12"/>
                  <a:gd name="T41" fmla="*/ 3 h 15"/>
                  <a:gd name="T42" fmla="*/ 7 w 12"/>
                  <a:gd name="T43" fmla="*/ 5 h 15"/>
                  <a:gd name="T44" fmla="*/ 7 w 12"/>
                  <a:gd name="T45" fmla="*/ 5 h 15"/>
                  <a:gd name="T46" fmla="*/ 7 w 12"/>
                  <a:gd name="T47" fmla="*/ 5 h 15"/>
                  <a:gd name="T48" fmla="*/ 10 w 12"/>
                  <a:gd name="T49" fmla="*/ 5 h 15"/>
                  <a:gd name="T50" fmla="*/ 10 w 12"/>
                  <a:gd name="T51" fmla="*/ 7 h 15"/>
                  <a:gd name="T52" fmla="*/ 12 w 12"/>
                  <a:gd name="T53" fmla="*/ 7 h 15"/>
                  <a:gd name="T54" fmla="*/ 10 w 12"/>
                  <a:gd name="T55" fmla="*/ 7 h 15"/>
                  <a:gd name="T56" fmla="*/ 10 w 12"/>
                  <a:gd name="T57" fmla="*/ 7 h 15"/>
                  <a:gd name="T58" fmla="*/ 10 w 12"/>
                  <a:gd name="T59" fmla="*/ 10 h 15"/>
                  <a:gd name="T60" fmla="*/ 12 w 12"/>
                  <a:gd name="T61" fmla="*/ 10 h 15"/>
                  <a:gd name="T62" fmla="*/ 12 w 12"/>
                  <a:gd name="T63" fmla="*/ 10 h 15"/>
                  <a:gd name="T64" fmla="*/ 10 w 12"/>
                  <a:gd name="T65" fmla="*/ 10 h 15"/>
                  <a:gd name="T66" fmla="*/ 7 w 12"/>
                  <a:gd name="T67" fmla="*/ 10 h 15"/>
                  <a:gd name="T68" fmla="*/ 7 w 12"/>
                  <a:gd name="T69" fmla="*/ 12 h 15"/>
                  <a:gd name="T70" fmla="*/ 7 w 12"/>
                  <a:gd name="T71" fmla="*/ 12 h 15"/>
                  <a:gd name="T72" fmla="*/ 7 w 12"/>
                  <a:gd name="T73" fmla="*/ 12 h 15"/>
                  <a:gd name="T74" fmla="*/ 5 w 12"/>
                  <a:gd name="T75" fmla="*/ 15 h 15"/>
                  <a:gd name="T76" fmla="*/ 3 w 12"/>
                  <a:gd name="T77" fmla="*/ 15 h 15"/>
                  <a:gd name="T78" fmla="*/ 3 w 12"/>
                  <a:gd name="T79" fmla="*/ 15 h 15"/>
                  <a:gd name="T80" fmla="*/ 3 w 12"/>
                  <a:gd name="T81" fmla="*/ 15 h 15"/>
                  <a:gd name="T82" fmla="*/ 3 w 12"/>
                  <a:gd name="T83" fmla="*/ 12 h 15"/>
                  <a:gd name="T84" fmla="*/ 3 w 12"/>
                  <a:gd name="T85" fmla="*/ 10 h 15"/>
                  <a:gd name="T86" fmla="*/ 3 w 12"/>
                  <a:gd name="T87" fmla="*/ 10 h 15"/>
                  <a:gd name="T88" fmla="*/ 5 w 12"/>
                  <a:gd name="T89" fmla="*/ 10 h 15"/>
                  <a:gd name="T90" fmla="*/ 5 w 12"/>
                  <a:gd name="T91" fmla="*/ 10 h 15"/>
                  <a:gd name="T92" fmla="*/ 3 w 12"/>
                  <a:gd name="T93" fmla="*/ 10 h 15"/>
                  <a:gd name="T94" fmla="*/ 3 w 12"/>
                  <a:gd name="T95" fmla="*/ 10 h 15"/>
                  <a:gd name="T96" fmla="*/ 5 w 12"/>
                  <a:gd name="T97" fmla="*/ 7 h 15"/>
                  <a:gd name="T98" fmla="*/ 5 w 12"/>
                  <a:gd name="T99" fmla="*/ 7 h 15"/>
                  <a:gd name="T100" fmla="*/ 5 w 12"/>
                  <a:gd name="T101" fmla="*/ 7 h 15"/>
                  <a:gd name="T102" fmla="*/ 3 w 12"/>
                  <a:gd name="T103" fmla="*/ 7 h 15"/>
                  <a:gd name="T104" fmla="*/ 3 w 12"/>
                  <a:gd name="T105" fmla="*/ 7 h 1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"/>
                  <a:gd name="T160" fmla="*/ 0 h 15"/>
                  <a:gd name="T161" fmla="*/ 12 w 12"/>
                  <a:gd name="T162" fmla="*/ 15 h 1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" h="15">
                    <a:moveTo>
                      <a:pt x="3" y="7"/>
                    </a:moveTo>
                    <a:lnTo>
                      <a:pt x="3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31" name="Freeform 265"/>
              <p:cNvSpPr>
                <a:spLocks/>
              </p:cNvSpPr>
              <p:nvPr/>
            </p:nvSpPr>
            <p:spPr bwMode="auto">
              <a:xfrm>
                <a:off x="1076" y="1415"/>
                <a:ext cx="12" cy="15"/>
              </a:xfrm>
              <a:custGeom>
                <a:avLst/>
                <a:gdLst>
                  <a:gd name="T0" fmla="*/ 3 w 12"/>
                  <a:gd name="T1" fmla="*/ 7 h 15"/>
                  <a:gd name="T2" fmla="*/ 3 w 12"/>
                  <a:gd name="T3" fmla="*/ 7 h 15"/>
                  <a:gd name="T4" fmla="*/ 0 w 12"/>
                  <a:gd name="T5" fmla="*/ 5 h 15"/>
                  <a:gd name="T6" fmla="*/ 0 w 12"/>
                  <a:gd name="T7" fmla="*/ 5 h 15"/>
                  <a:gd name="T8" fmla="*/ 0 w 12"/>
                  <a:gd name="T9" fmla="*/ 3 h 15"/>
                  <a:gd name="T10" fmla="*/ 0 w 12"/>
                  <a:gd name="T11" fmla="*/ 0 h 15"/>
                  <a:gd name="T12" fmla="*/ 0 w 12"/>
                  <a:gd name="T13" fmla="*/ 0 h 15"/>
                  <a:gd name="T14" fmla="*/ 0 w 12"/>
                  <a:gd name="T15" fmla="*/ 0 h 15"/>
                  <a:gd name="T16" fmla="*/ 5 w 12"/>
                  <a:gd name="T17" fmla="*/ 0 h 15"/>
                  <a:gd name="T18" fmla="*/ 7 w 12"/>
                  <a:gd name="T19" fmla="*/ 0 h 15"/>
                  <a:gd name="T20" fmla="*/ 7 w 12"/>
                  <a:gd name="T21" fmla="*/ 0 h 15"/>
                  <a:gd name="T22" fmla="*/ 10 w 12"/>
                  <a:gd name="T23" fmla="*/ 3 h 15"/>
                  <a:gd name="T24" fmla="*/ 12 w 12"/>
                  <a:gd name="T25" fmla="*/ 5 h 15"/>
                  <a:gd name="T26" fmla="*/ 12 w 12"/>
                  <a:gd name="T27" fmla="*/ 5 h 15"/>
                  <a:gd name="T28" fmla="*/ 12 w 12"/>
                  <a:gd name="T29" fmla="*/ 7 h 15"/>
                  <a:gd name="T30" fmla="*/ 10 w 12"/>
                  <a:gd name="T31" fmla="*/ 3 h 15"/>
                  <a:gd name="T32" fmla="*/ 7 w 12"/>
                  <a:gd name="T33" fmla="*/ 0 h 15"/>
                  <a:gd name="T34" fmla="*/ 7 w 12"/>
                  <a:gd name="T35" fmla="*/ 0 h 15"/>
                  <a:gd name="T36" fmla="*/ 7 w 12"/>
                  <a:gd name="T37" fmla="*/ 3 h 15"/>
                  <a:gd name="T38" fmla="*/ 5 w 12"/>
                  <a:gd name="T39" fmla="*/ 3 h 15"/>
                  <a:gd name="T40" fmla="*/ 5 w 12"/>
                  <a:gd name="T41" fmla="*/ 3 h 15"/>
                  <a:gd name="T42" fmla="*/ 7 w 12"/>
                  <a:gd name="T43" fmla="*/ 5 h 15"/>
                  <a:gd name="T44" fmla="*/ 7 w 12"/>
                  <a:gd name="T45" fmla="*/ 5 h 15"/>
                  <a:gd name="T46" fmla="*/ 7 w 12"/>
                  <a:gd name="T47" fmla="*/ 5 h 15"/>
                  <a:gd name="T48" fmla="*/ 10 w 12"/>
                  <a:gd name="T49" fmla="*/ 5 h 15"/>
                  <a:gd name="T50" fmla="*/ 10 w 12"/>
                  <a:gd name="T51" fmla="*/ 7 h 15"/>
                  <a:gd name="T52" fmla="*/ 12 w 12"/>
                  <a:gd name="T53" fmla="*/ 7 h 15"/>
                  <a:gd name="T54" fmla="*/ 10 w 12"/>
                  <a:gd name="T55" fmla="*/ 7 h 15"/>
                  <a:gd name="T56" fmla="*/ 10 w 12"/>
                  <a:gd name="T57" fmla="*/ 7 h 15"/>
                  <a:gd name="T58" fmla="*/ 10 w 12"/>
                  <a:gd name="T59" fmla="*/ 10 h 15"/>
                  <a:gd name="T60" fmla="*/ 12 w 12"/>
                  <a:gd name="T61" fmla="*/ 10 h 15"/>
                  <a:gd name="T62" fmla="*/ 12 w 12"/>
                  <a:gd name="T63" fmla="*/ 10 h 15"/>
                  <a:gd name="T64" fmla="*/ 10 w 12"/>
                  <a:gd name="T65" fmla="*/ 10 h 15"/>
                  <a:gd name="T66" fmla="*/ 7 w 12"/>
                  <a:gd name="T67" fmla="*/ 10 h 15"/>
                  <a:gd name="T68" fmla="*/ 7 w 12"/>
                  <a:gd name="T69" fmla="*/ 12 h 15"/>
                  <a:gd name="T70" fmla="*/ 7 w 12"/>
                  <a:gd name="T71" fmla="*/ 12 h 15"/>
                  <a:gd name="T72" fmla="*/ 7 w 12"/>
                  <a:gd name="T73" fmla="*/ 12 h 15"/>
                  <a:gd name="T74" fmla="*/ 5 w 12"/>
                  <a:gd name="T75" fmla="*/ 15 h 15"/>
                  <a:gd name="T76" fmla="*/ 3 w 12"/>
                  <a:gd name="T77" fmla="*/ 15 h 15"/>
                  <a:gd name="T78" fmla="*/ 3 w 12"/>
                  <a:gd name="T79" fmla="*/ 15 h 15"/>
                  <a:gd name="T80" fmla="*/ 3 w 12"/>
                  <a:gd name="T81" fmla="*/ 15 h 15"/>
                  <a:gd name="T82" fmla="*/ 3 w 12"/>
                  <a:gd name="T83" fmla="*/ 12 h 15"/>
                  <a:gd name="T84" fmla="*/ 3 w 12"/>
                  <a:gd name="T85" fmla="*/ 10 h 15"/>
                  <a:gd name="T86" fmla="*/ 3 w 12"/>
                  <a:gd name="T87" fmla="*/ 10 h 15"/>
                  <a:gd name="T88" fmla="*/ 5 w 12"/>
                  <a:gd name="T89" fmla="*/ 10 h 15"/>
                  <a:gd name="T90" fmla="*/ 5 w 12"/>
                  <a:gd name="T91" fmla="*/ 10 h 15"/>
                  <a:gd name="T92" fmla="*/ 3 w 12"/>
                  <a:gd name="T93" fmla="*/ 10 h 15"/>
                  <a:gd name="T94" fmla="*/ 3 w 12"/>
                  <a:gd name="T95" fmla="*/ 10 h 15"/>
                  <a:gd name="T96" fmla="*/ 5 w 12"/>
                  <a:gd name="T97" fmla="*/ 7 h 15"/>
                  <a:gd name="T98" fmla="*/ 5 w 12"/>
                  <a:gd name="T99" fmla="*/ 7 h 15"/>
                  <a:gd name="T100" fmla="*/ 5 w 12"/>
                  <a:gd name="T101" fmla="*/ 7 h 15"/>
                  <a:gd name="T102" fmla="*/ 3 w 12"/>
                  <a:gd name="T103" fmla="*/ 7 h 15"/>
                  <a:gd name="T104" fmla="*/ 3 w 12"/>
                  <a:gd name="T105" fmla="*/ 7 h 1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"/>
                  <a:gd name="T160" fmla="*/ 0 h 15"/>
                  <a:gd name="T161" fmla="*/ 12 w 12"/>
                  <a:gd name="T162" fmla="*/ 15 h 1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" h="15">
                    <a:moveTo>
                      <a:pt x="3" y="7"/>
                    </a:moveTo>
                    <a:lnTo>
                      <a:pt x="3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7"/>
                    </a:lnTo>
                    <a:lnTo>
                      <a:pt x="3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32" name="Freeform 266"/>
              <p:cNvSpPr>
                <a:spLocks/>
              </p:cNvSpPr>
              <p:nvPr/>
            </p:nvSpPr>
            <p:spPr bwMode="auto">
              <a:xfrm>
                <a:off x="1081" y="1432"/>
                <a:ext cx="7" cy="9"/>
              </a:xfrm>
              <a:custGeom>
                <a:avLst/>
                <a:gdLst>
                  <a:gd name="T0" fmla="*/ 2 w 7"/>
                  <a:gd name="T1" fmla="*/ 2 h 9"/>
                  <a:gd name="T2" fmla="*/ 2 w 7"/>
                  <a:gd name="T3" fmla="*/ 2 h 9"/>
                  <a:gd name="T4" fmla="*/ 2 w 7"/>
                  <a:gd name="T5" fmla="*/ 2 h 9"/>
                  <a:gd name="T6" fmla="*/ 0 w 7"/>
                  <a:gd name="T7" fmla="*/ 2 h 9"/>
                  <a:gd name="T8" fmla="*/ 0 w 7"/>
                  <a:gd name="T9" fmla="*/ 2 h 9"/>
                  <a:gd name="T10" fmla="*/ 0 w 7"/>
                  <a:gd name="T11" fmla="*/ 0 h 9"/>
                  <a:gd name="T12" fmla="*/ 0 w 7"/>
                  <a:gd name="T13" fmla="*/ 0 h 9"/>
                  <a:gd name="T14" fmla="*/ 2 w 7"/>
                  <a:gd name="T15" fmla="*/ 0 h 9"/>
                  <a:gd name="T16" fmla="*/ 2 w 7"/>
                  <a:gd name="T17" fmla="*/ 0 h 9"/>
                  <a:gd name="T18" fmla="*/ 5 w 7"/>
                  <a:gd name="T19" fmla="*/ 0 h 9"/>
                  <a:gd name="T20" fmla="*/ 5 w 7"/>
                  <a:gd name="T21" fmla="*/ 2 h 9"/>
                  <a:gd name="T22" fmla="*/ 7 w 7"/>
                  <a:gd name="T23" fmla="*/ 0 h 9"/>
                  <a:gd name="T24" fmla="*/ 7 w 7"/>
                  <a:gd name="T25" fmla="*/ 2 h 9"/>
                  <a:gd name="T26" fmla="*/ 5 w 7"/>
                  <a:gd name="T27" fmla="*/ 2 h 9"/>
                  <a:gd name="T28" fmla="*/ 7 w 7"/>
                  <a:gd name="T29" fmla="*/ 5 h 9"/>
                  <a:gd name="T30" fmla="*/ 7 w 7"/>
                  <a:gd name="T31" fmla="*/ 7 h 9"/>
                  <a:gd name="T32" fmla="*/ 7 w 7"/>
                  <a:gd name="T33" fmla="*/ 9 h 9"/>
                  <a:gd name="T34" fmla="*/ 5 w 7"/>
                  <a:gd name="T35" fmla="*/ 9 h 9"/>
                  <a:gd name="T36" fmla="*/ 5 w 7"/>
                  <a:gd name="T37" fmla="*/ 7 h 9"/>
                  <a:gd name="T38" fmla="*/ 5 w 7"/>
                  <a:gd name="T39" fmla="*/ 9 h 9"/>
                  <a:gd name="T40" fmla="*/ 2 w 7"/>
                  <a:gd name="T41" fmla="*/ 7 h 9"/>
                  <a:gd name="T42" fmla="*/ 2 w 7"/>
                  <a:gd name="T43" fmla="*/ 5 h 9"/>
                  <a:gd name="T44" fmla="*/ 5 w 7"/>
                  <a:gd name="T45" fmla="*/ 7 h 9"/>
                  <a:gd name="T46" fmla="*/ 5 w 7"/>
                  <a:gd name="T47" fmla="*/ 5 h 9"/>
                  <a:gd name="T48" fmla="*/ 5 w 7"/>
                  <a:gd name="T49" fmla="*/ 5 h 9"/>
                  <a:gd name="T50" fmla="*/ 5 w 7"/>
                  <a:gd name="T51" fmla="*/ 5 h 9"/>
                  <a:gd name="T52" fmla="*/ 2 w 7"/>
                  <a:gd name="T53" fmla="*/ 5 h 9"/>
                  <a:gd name="T54" fmla="*/ 2 w 7"/>
                  <a:gd name="T55" fmla="*/ 5 h 9"/>
                  <a:gd name="T56" fmla="*/ 2 w 7"/>
                  <a:gd name="T57" fmla="*/ 2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"/>
                  <a:gd name="T88" fmla="*/ 0 h 9"/>
                  <a:gd name="T89" fmla="*/ 7 w 7"/>
                  <a:gd name="T90" fmla="*/ 9 h 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" h="9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33" name="Freeform 267"/>
              <p:cNvSpPr>
                <a:spLocks/>
              </p:cNvSpPr>
              <p:nvPr/>
            </p:nvSpPr>
            <p:spPr bwMode="auto">
              <a:xfrm>
                <a:off x="1081" y="1432"/>
                <a:ext cx="7" cy="9"/>
              </a:xfrm>
              <a:custGeom>
                <a:avLst/>
                <a:gdLst>
                  <a:gd name="T0" fmla="*/ 2 w 7"/>
                  <a:gd name="T1" fmla="*/ 2 h 9"/>
                  <a:gd name="T2" fmla="*/ 2 w 7"/>
                  <a:gd name="T3" fmla="*/ 2 h 9"/>
                  <a:gd name="T4" fmla="*/ 2 w 7"/>
                  <a:gd name="T5" fmla="*/ 2 h 9"/>
                  <a:gd name="T6" fmla="*/ 0 w 7"/>
                  <a:gd name="T7" fmla="*/ 2 h 9"/>
                  <a:gd name="T8" fmla="*/ 0 w 7"/>
                  <a:gd name="T9" fmla="*/ 2 h 9"/>
                  <a:gd name="T10" fmla="*/ 0 w 7"/>
                  <a:gd name="T11" fmla="*/ 0 h 9"/>
                  <a:gd name="T12" fmla="*/ 0 w 7"/>
                  <a:gd name="T13" fmla="*/ 0 h 9"/>
                  <a:gd name="T14" fmla="*/ 2 w 7"/>
                  <a:gd name="T15" fmla="*/ 0 h 9"/>
                  <a:gd name="T16" fmla="*/ 2 w 7"/>
                  <a:gd name="T17" fmla="*/ 0 h 9"/>
                  <a:gd name="T18" fmla="*/ 5 w 7"/>
                  <a:gd name="T19" fmla="*/ 0 h 9"/>
                  <a:gd name="T20" fmla="*/ 5 w 7"/>
                  <a:gd name="T21" fmla="*/ 2 h 9"/>
                  <a:gd name="T22" fmla="*/ 7 w 7"/>
                  <a:gd name="T23" fmla="*/ 0 h 9"/>
                  <a:gd name="T24" fmla="*/ 7 w 7"/>
                  <a:gd name="T25" fmla="*/ 2 h 9"/>
                  <a:gd name="T26" fmla="*/ 5 w 7"/>
                  <a:gd name="T27" fmla="*/ 2 h 9"/>
                  <a:gd name="T28" fmla="*/ 7 w 7"/>
                  <a:gd name="T29" fmla="*/ 5 h 9"/>
                  <a:gd name="T30" fmla="*/ 7 w 7"/>
                  <a:gd name="T31" fmla="*/ 7 h 9"/>
                  <a:gd name="T32" fmla="*/ 7 w 7"/>
                  <a:gd name="T33" fmla="*/ 9 h 9"/>
                  <a:gd name="T34" fmla="*/ 5 w 7"/>
                  <a:gd name="T35" fmla="*/ 9 h 9"/>
                  <a:gd name="T36" fmla="*/ 5 w 7"/>
                  <a:gd name="T37" fmla="*/ 7 h 9"/>
                  <a:gd name="T38" fmla="*/ 5 w 7"/>
                  <a:gd name="T39" fmla="*/ 9 h 9"/>
                  <a:gd name="T40" fmla="*/ 2 w 7"/>
                  <a:gd name="T41" fmla="*/ 7 h 9"/>
                  <a:gd name="T42" fmla="*/ 2 w 7"/>
                  <a:gd name="T43" fmla="*/ 5 h 9"/>
                  <a:gd name="T44" fmla="*/ 5 w 7"/>
                  <a:gd name="T45" fmla="*/ 7 h 9"/>
                  <a:gd name="T46" fmla="*/ 5 w 7"/>
                  <a:gd name="T47" fmla="*/ 5 h 9"/>
                  <a:gd name="T48" fmla="*/ 5 w 7"/>
                  <a:gd name="T49" fmla="*/ 5 h 9"/>
                  <a:gd name="T50" fmla="*/ 5 w 7"/>
                  <a:gd name="T51" fmla="*/ 5 h 9"/>
                  <a:gd name="T52" fmla="*/ 2 w 7"/>
                  <a:gd name="T53" fmla="*/ 5 h 9"/>
                  <a:gd name="T54" fmla="*/ 2 w 7"/>
                  <a:gd name="T55" fmla="*/ 5 h 9"/>
                  <a:gd name="T56" fmla="*/ 2 w 7"/>
                  <a:gd name="T57" fmla="*/ 2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"/>
                  <a:gd name="T88" fmla="*/ 0 h 9"/>
                  <a:gd name="T89" fmla="*/ 7 w 7"/>
                  <a:gd name="T90" fmla="*/ 9 h 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" h="9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34" name="Freeform 268"/>
              <p:cNvSpPr>
                <a:spLocks/>
              </p:cNvSpPr>
              <p:nvPr/>
            </p:nvSpPr>
            <p:spPr bwMode="auto">
              <a:xfrm>
                <a:off x="1086" y="1430"/>
                <a:ext cx="14" cy="7"/>
              </a:xfrm>
              <a:custGeom>
                <a:avLst/>
                <a:gdLst>
                  <a:gd name="T0" fmla="*/ 5 w 14"/>
                  <a:gd name="T1" fmla="*/ 2 h 7"/>
                  <a:gd name="T2" fmla="*/ 5 w 14"/>
                  <a:gd name="T3" fmla="*/ 2 h 7"/>
                  <a:gd name="T4" fmla="*/ 2 w 14"/>
                  <a:gd name="T5" fmla="*/ 0 h 7"/>
                  <a:gd name="T6" fmla="*/ 0 w 14"/>
                  <a:gd name="T7" fmla="*/ 0 h 7"/>
                  <a:gd name="T8" fmla="*/ 0 w 14"/>
                  <a:gd name="T9" fmla="*/ 0 h 7"/>
                  <a:gd name="T10" fmla="*/ 2 w 14"/>
                  <a:gd name="T11" fmla="*/ 0 h 7"/>
                  <a:gd name="T12" fmla="*/ 7 w 14"/>
                  <a:gd name="T13" fmla="*/ 0 h 7"/>
                  <a:gd name="T14" fmla="*/ 9 w 14"/>
                  <a:gd name="T15" fmla="*/ 0 h 7"/>
                  <a:gd name="T16" fmla="*/ 12 w 14"/>
                  <a:gd name="T17" fmla="*/ 0 h 7"/>
                  <a:gd name="T18" fmla="*/ 14 w 14"/>
                  <a:gd name="T19" fmla="*/ 2 h 7"/>
                  <a:gd name="T20" fmla="*/ 14 w 14"/>
                  <a:gd name="T21" fmla="*/ 2 h 7"/>
                  <a:gd name="T22" fmla="*/ 14 w 14"/>
                  <a:gd name="T23" fmla="*/ 4 h 7"/>
                  <a:gd name="T24" fmla="*/ 14 w 14"/>
                  <a:gd name="T25" fmla="*/ 4 h 7"/>
                  <a:gd name="T26" fmla="*/ 12 w 14"/>
                  <a:gd name="T27" fmla="*/ 2 h 7"/>
                  <a:gd name="T28" fmla="*/ 9 w 14"/>
                  <a:gd name="T29" fmla="*/ 2 h 7"/>
                  <a:gd name="T30" fmla="*/ 9 w 14"/>
                  <a:gd name="T31" fmla="*/ 2 h 7"/>
                  <a:gd name="T32" fmla="*/ 9 w 14"/>
                  <a:gd name="T33" fmla="*/ 4 h 7"/>
                  <a:gd name="T34" fmla="*/ 9 w 14"/>
                  <a:gd name="T35" fmla="*/ 4 h 7"/>
                  <a:gd name="T36" fmla="*/ 12 w 14"/>
                  <a:gd name="T37" fmla="*/ 4 h 7"/>
                  <a:gd name="T38" fmla="*/ 12 w 14"/>
                  <a:gd name="T39" fmla="*/ 7 h 7"/>
                  <a:gd name="T40" fmla="*/ 12 w 14"/>
                  <a:gd name="T41" fmla="*/ 7 h 7"/>
                  <a:gd name="T42" fmla="*/ 9 w 14"/>
                  <a:gd name="T43" fmla="*/ 7 h 7"/>
                  <a:gd name="T44" fmla="*/ 9 w 14"/>
                  <a:gd name="T45" fmla="*/ 7 h 7"/>
                  <a:gd name="T46" fmla="*/ 7 w 14"/>
                  <a:gd name="T47" fmla="*/ 7 h 7"/>
                  <a:gd name="T48" fmla="*/ 5 w 14"/>
                  <a:gd name="T49" fmla="*/ 4 h 7"/>
                  <a:gd name="T50" fmla="*/ 5 w 14"/>
                  <a:gd name="T51" fmla="*/ 2 h 7"/>
                  <a:gd name="T52" fmla="*/ 5 w 14"/>
                  <a:gd name="T53" fmla="*/ 2 h 7"/>
                  <a:gd name="T54" fmla="*/ 5 w 14"/>
                  <a:gd name="T55" fmla="*/ 2 h 7"/>
                  <a:gd name="T56" fmla="*/ 2 w 14"/>
                  <a:gd name="T57" fmla="*/ 2 h 7"/>
                  <a:gd name="T58" fmla="*/ 2 w 14"/>
                  <a:gd name="T59" fmla="*/ 2 h 7"/>
                  <a:gd name="T60" fmla="*/ 2 w 14"/>
                  <a:gd name="T61" fmla="*/ 2 h 7"/>
                  <a:gd name="T62" fmla="*/ 5 w 14"/>
                  <a:gd name="T63" fmla="*/ 2 h 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"/>
                  <a:gd name="T97" fmla="*/ 0 h 7"/>
                  <a:gd name="T98" fmla="*/ 14 w 14"/>
                  <a:gd name="T99" fmla="*/ 7 h 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" h="7">
                    <a:moveTo>
                      <a:pt x="5" y="2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35" name="Freeform 269"/>
              <p:cNvSpPr>
                <a:spLocks/>
              </p:cNvSpPr>
              <p:nvPr/>
            </p:nvSpPr>
            <p:spPr bwMode="auto">
              <a:xfrm>
                <a:off x="1086" y="1430"/>
                <a:ext cx="14" cy="7"/>
              </a:xfrm>
              <a:custGeom>
                <a:avLst/>
                <a:gdLst>
                  <a:gd name="T0" fmla="*/ 5 w 14"/>
                  <a:gd name="T1" fmla="*/ 2 h 7"/>
                  <a:gd name="T2" fmla="*/ 5 w 14"/>
                  <a:gd name="T3" fmla="*/ 2 h 7"/>
                  <a:gd name="T4" fmla="*/ 2 w 14"/>
                  <a:gd name="T5" fmla="*/ 0 h 7"/>
                  <a:gd name="T6" fmla="*/ 0 w 14"/>
                  <a:gd name="T7" fmla="*/ 0 h 7"/>
                  <a:gd name="T8" fmla="*/ 0 w 14"/>
                  <a:gd name="T9" fmla="*/ 0 h 7"/>
                  <a:gd name="T10" fmla="*/ 2 w 14"/>
                  <a:gd name="T11" fmla="*/ 0 h 7"/>
                  <a:gd name="T12" fmla="*/ 7 w 14"/>
                  <a:gd name="T13" fmla="*/ 0 h 7"/>
                  <a:gd name="T14" fmla="*/ 9 w 14"/>
                  <a:gd name="T15" fmla="*/ 0 h 7"/>
                  <a:gd name="T16" fmla="*/ 12 w 14"/>
                  <a:gd name="T17" fmla="*/ 0 h 7"/>
                  <a:gd name="T18" fmla="*/ 14 w 14"/>
                  <a:gd name="T19" fmla="*/ 2 h 7"/>
                  <a:gd name="T20" fmla="*/ 14 w 14"/>
                  <a:gd name="T21" fmla="*/ 2 h 7"/>
                  <a:gd name="T22" fmla="*/ 14 w 14"/>
                  <a:gd name="T23" fmla="*/ 4 h 7"/>
                  <a:gd name="T24" fmla="*/ 14 w 14"/>
                  <a:gd name="T25" fmla="*/ 4 h 7"/>
                  <a:gd name="T26" fmla="*/ 12 w 14"/>
                  <a:gd name="T27" fmla="*/ 2 h 7"/>
                  <a:gd name="T28" fmla="*/ 9 w 14"/>
                  <a:gd name="T29" fmla="*/ 2 h 7"/>
                  <a:gd name="T30" fmla="*/ 9 w 14"/>
                  <a:gd name="T31" fmla="*/ 2 h 7"/>
                  <a:gd name="T32" fmla="*/ 9 w 14"/>
                  <a:gd name="T33" fmla="*/ 4 h 7"/>
                  <a:gd name="T34" fmla="*/ 9 w 14"/>
                  <a:gd name="T35" fmla="*/ 4 h 7"/>
                  <a:gd name="T36" fmla="*/ 12 w 14"/>
                  <a:gd name="T37" fmla="*/ 4 h 7"/>
                  <a:gd name="T38" fmla="*/ 12 w 14"/>
                  <a:gd name="T39" fmla="*/ 7 h 7"/>
                  <a:gd name="T40" fmla="*/ 12 w 14"/>
                  <a:gd name="T41" fmla="*/ 7 h 7"/>
                  <a:gd name="T42" fmla="*/ 9 w 14"/>
                  <a:gd name="T43" fmla="*/ 7 h 7"/>
                  <a:gd name="T44" fmla="*/ 9 w 14"/>
                  <a:gd name="T45" fmla="*/ 7 h 7"/>
                  <a:gd name="T46" fmla="*/ 7 w 14"/>
                  <a:gd name="T47" fmla="*/ 7 h 7"/>
                  <a:gd name="T48" fmla="*/ 5 w 14"/>
                  <a:gd name="T49" fmla="*/ 4 h 7"/>
                  <a:gd name="T50" fmla="*/ 5 w 14"/>
                  <a:gd name="T51" fmla="*/ 2 h 7"/>
                  <a:gd name="T52" fmla="*/ 5 w 14"/>
                  <a:gd name="T53" fmla="*/ 2 h 7"/>
                  <a:gd name="T54" fmla="*/ 5 w 14"/>
                  <a:gd name="T55" fmla="*/ 2 h 7"/>
                  <a:gd name="T56" fmla="*/ 2 w 14"/>
                  <a:gd name="T57" fmla="*/ 2 h 7"/>
                  <a:gd name="T58" fmla="*/ 2 w 14"/>
                  <a:gd name="T59" fmla="*/ 2 h 7"/>
                  <a:gd name="T60" fmla="*/ 2 w 14"/>
                  <a:gd name="T61" fmla="*/ 2 h 7"/>
                  <a:gd name="T62" fmla="*/ 5 w 14"/>
                  <a:gd name="T63" fmla="*/ 2 h 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"/>
                  <a:gd name="T97" fmla="*/ 0 h 7"/>
                  <a:gd name="T98" fmla="*/ 14 w 14"/>
                  <a:gd name="T99" fmla="*/ 7 h 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" h="7">
                    <a:moveTo>
                      <a:pt x="5" y="2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36" name="Freeform 270"/>
              <p:cNvSpPr>
                <a:spLocks/>
              </p:cNvSpPr>
              <p:nvPr/>
            </p:nvSpPr>
            <p:spPr bwMode="auto">
              <a:xfrm>
                <a:off x="1100" y="1432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2 w 5"/>
                  <a:gd name="T3" fmla="*/ 0 h 5"/>
                  <a:gd name="T4" fmla="*/ 5 w 5"/>
                  <a:gd name="T5" fmla="*/ 5 h 5"/>
                  <a:gd name="T6" fmla="*/ 5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2 w 5"/>
                  <a:gd name="T13" fmla="*/ 5 h 5"/>
                  <a:gd name="T14" fmla="*/ 2 w 5"/>
                  <a:gd name="T15" fmla="*/ 5 h 5"/>
                  <a:gd name="T16" fmla="*/ 2 w 5"/>
                  <a:gd name="T17" fmla="*/ 5 h 5"/>
                  <a:gd name="T18" fmla="*/ 2 w 5"/>
                  <a:gd name="T19" fmla="*/ 2 h 5"/>
                  <a:gd name="T20" fmla="*/ 0 w 5"/>
                  <a:gd name="T21" fmla="*/ 0 h 5"/>
                  <a:gd name="T22" fmla="*/ 2 w 5"/>
                  <a:gd name="T23" fmla="*/ 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5"/>
                  <a:gd name="T38" fmla="*/ 5 w 5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37" name="Freeform 271"/>
              <p:cNvSpPr>
                <a:spLocks/>
              </p:cNvSpPr>
              <p:nvPr/>
            </p:nvSpPr>
            <p:spPr bwMode="auto">
              <a:xfrm>
                <a:off x="1100" y="1432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2 w 5"/>
                  <a:gd name="T3" fmla="*/ 0 h 5"/>
                  <a:gd name="T4" fmla="*/ 5 w 5"/>
                  <a:gd name="T5" fmla="*/ 5 h 5"/>
                  <a:gd name="T6" fmla="*/ 5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2 w 5"/>
                  <a:gd name="T13" fmla="*/ 5 h 5"/>
                  <a:gd name="T14" fmla="*/ 2 w 5"/>
                  <a:gd name="T15" fmla="*/ 5 h 5"/>
                  <a:gd name="T16" fmla="*/ 2 w 5"/>
                  <a:gd name="T17" fmla="*/ 5 h 5"/>
                  <a:gd name="T18" fmla="*/ 2 w 5"/>
                  <a:gd name="T19" fmla="*/ 2 h 5"/>
                  <a:gd name="T20" fmla="*/ 0 w 5"/>
                  <a:gd name="T21" fmla="*/ 0 h 5"/>
                  <a:gd name="T22" fmla="*/ 2 w 5"/>
                  <a:gd name="T23" fmla="*/ 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5"/>
                  <a:gd name="T38" fmla="*/ 5 w 5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38" name="Freeform 272"/>
              <p:cNvSpPr>
                <a:spLocks/>
              </p:cNvSpPr>
              <p:nvPr/>
            </p:nvSpPr>
            <p:spPr bwMode="auto">
              <a:xfrm>
                <a:off x="1100" y="1437"/>
                <a:ext cx="5" cy="2"/>
              </a:xfrm>
              <a:custGeom>
                <a:avLst/>
                <a:gdLst>
                  <a:gd name="T0" fmla="*/ 2 w 5"/>
                  <a:gd name="T1" fmla="*/ 2 h 2"/>
                  <a:gd name="T2" fmla="*/ 5 w 5"/>
                  <a:gd name="T3" fmla="*/ 2 h 2"/>
                  <a:gd name="T4" fmla="*/ 5 w 5"/>
                  <a:gd name="T5" fmla="*/ 2 h 2"/>
                  <a:gd name="T6" fmla="*/ 2 w 5"/>
                  <a:gd name="T7" fmla="*/ 2 h 2"/>
                  <a:gd name="T8" fmla="*/ 2 w 5"/>
                  <a:gd name="T9" fmla="*/ 2 h 2"/>
                  <a:gd name="T10" fmla="*/ 0 w 5"/>
                  <a:gd name="T11" fmla="*/ 2 h 2"/>
                  <a:gd name="T12" fmla="*/ 0 w 5"/>
                  <a:gd name="T13" fmla="*/ 2 h 2"/>
                  <a:gd name="T14" fmla="*/ 0 w 5"/>
                  <a:gd name="T15" fmla="*/ 2 h 2"/>
                  <a:gd name="T16" fmla="*/ 2 w 5"/>
                  <a:gd name="T17" fmla="*/ 0 h 2"/>
                  <a:gd name="T18" fmla="*/ 2 w 5"/>
                  <a:gd name="T19" fmla="*/ 0 h 2"/>
                  <a:gd name="T20" fmla="*/ 2 w 5"/>
                  <a:gd name="T21" fmla="*/ 0 h 2"/>
                  <a:gd name="T22" fmla="*/ 2 w 5"/>
                  <a:gd name="T23" fmla="*/ 2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2" y="2"/>
                    </a:move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39" name="Freeform 273"/>
              <p:cNvSpPr>
                <a:spLocks/>
              </p:cNvSpPr>
              <p:nvPr/>
            </p:nvSpPr>
            <p:spPr bwMode="auto">
              <a:xfrm>
                <a:off x="1100" y="1437"/>
                <a:ext cx="5" cy="2"/>
              </a:xfrm>
              <a:custGeom>
                <a:avLst/>
                <a:gdLst>
                  <a:gd name="T0" fmla="*/ 2 w 5"/>
                  <a:gd name="T1" fmla="*/ 2 h 2"/>
                  <a:gd name="T2" fmla="*/ 5 w 5"/>
                  <a:gd name="T3" fmla="*/ 2 h 2"/>
                  <a:gd name="T4" fmla="*/ 5 w 5"/>
                  <a:gd name="T5" fmla="*/ 2 h 2"/>
                  <a:gd name="T6" fmla="*/ 2 w 5"/>
                  <a:gd name="T7" fmla="*/ 2 h 2"/>
                  <a:gd name="T8" fmla="*/ 2 w 5"/>
                  <a:gd name="T9" fmla="*/ 2 h 2"/>
                  <a:gd name="T10" fmla="*/ 0 w 5"/>
                  <a:gd name="T11" fmla="*/ 2 h 2"/>
                  <a:gd name="T12" fmla="*/ 0 w 5"/>
                  <a:gd name="T13" fmla="*/ 2 h 2"/>
                  <a:gd name="T14" fmla="*/ 0 w 5"/>
                  <a:gd name="T15" fmla="*/ 2 h 2"/>
                  <a:gd name="T16" fmla="*/ 2 w 5"/>
                  <a:gd name="T17" fmla="*/ 0 h 2"/>
                  <a:gd name="T18" fmla="*/ 2 w 5"/>
                  <a:gd name="T19" fmla="*/ 0 h 2"/>
                  <a:gd name="T20" fmla="*/ 2 w 5"/>
                  <a:gd name="T21" fmla="*/ 0 h 2"/>
                  <a:gd name="T22" fmla="*/ 2 w 5"/>
                  <a:gd name="T23" fmla="*/ 2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2" y="2"/>
                    </a:move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40" name="Freeform 274"/>
              <p:cNvSpPr>
                <a:spLocks/>
              </p:cNvSpPr>
              <p:nvPr/>
            </p:nvSpPr>
            <p:spPr bwMode="auto">
              <a:xfrm>
                <a:off x="1109" y="1439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3 w 5"/>
                  <a:gd name="T5" fmla="*/ 2 h 2"/>
                  <a:gd name="T6" fmla="*/ 3 w 5"/>
                  <a:gd name="T7" fmla="*/ 2 h 2"/>
                  <a:gd name="T8" fmla="*/ 3 w 5"/>
                  <a:gd name="T9" fmla="*/ 2 h 2"/>
                  <a:gd name="T10" fmla="*/ 0 w 5"/>
                  <a:gd name="T11" fmla="*/ 0 h 2"/>
                  <a:gd name="T12" fmla="*/ 0 w 5"/>
                  <a:gd name="T13" fmla="*/ 0 h 2"/>
                  <a:gd name="T14" fmla="*/ 0 w 5"/>
                  <a:gd name="T15" fmla="*/ 0 h 2"/>
                  <a:gd name="T16" fmla="*/ 0 w 5"/>
                  <a:gd name="T17" fmla="*/ 0 h 2"/>
                  <a:gd name="T18" fmla="*/ 3 w 5"/>
                  <a:gd name="T19" fmla="*/ 0 h 2"/>
                  <a:gd name="T20" fmla="*/ 3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3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41" name="Freeform 275"/>
              <p:cNvSpPr>
                <a:spLocks/>
              </p:cNvSpPr>
              <p:nvPr/>
            </p:nvSpPr>
            <p:spPr bwMode="auto">
              <a:xfrm>
                <a:off x="1109" y="1439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3 w 5"/>
                  <a:gd name="T5" fmla="*/ 2 h 2"/>
                  <a:gd name="T6" fmla="*/ 3 w 5"/>
                  <a:gd name="T7" fmla="*/ 2 h 2"/>
                  <a:gd name="T8" fmla="*/ 3 w 5"/>
                  <a:gd name="T9" fmla="*/ 2 h 2"/>
                  <a:gd name="T10" fmla="*/ 0 w 5"/>
                  <a:gd name="T11" fmla="*/ 0 h 2"/>
                  <a:gd name="T12" fmla="*/ 0 w 5"/>
                  <a:gd name="T13" fmla="*/ 0 h 2"/>
                  <a:gd name="T14" fmla="*/ 0 w 5"/>
                  <a:gd name="T15" fmla="*/ 0 h 2"/>
                  <a:gd name="T16" fmla="*/ 0 w 5"/>
                  <a:gd name="T17" fmla="*/ 0 h 2"/>
                  <a:gd name="T18" fmla="*/ 3 w 5"/>
                  <a:gd name="T19" fmla="*/ 0 h 2"/>
                  <a:gd name="T20" fmla="*/ 3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3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42" name="Freeform 276"/>
              <p:cNvSpPr>
                <a:spLocks/>
              </p:cNvSpPr>
              <p:nvPr/>
            </p:nvSpPr>
            <p:spPr bwMode="auto">
              <a:xfrm>
                <a:off x="1055" y="1413"/>
                <a:ext cx="19" cy="12"/>
              </a:xfrm>
              <a:custGeom>
                <a:avLst/>
                <a:gdLst>
                  <a:gd name="T0" fmla="*/ 17 w 19"/>
                  <a:gd name="T1" fmla="*/ 2 h 12"/>
                  <a:gd name="T2" fmla="*/ 17 w 19"/>
                  <a:gd name="T3" fmla="*/ 2 h 12"/>
                  <a:gd name="T4" fmla="*/ 19 w 19"/>
                  <a:gd name="T5" fmla="*/ 2 h 12"/>
                  <a:gd name="T6" fmla="*/ 19 w 19"/>
                  <a:gd name="T7" fmla="*/ 5 h 12"/>
                  <a:gd name="T8" fmla="*/ 14 w 19"/>
                  <a:gd name="T9" fmla="*/ 5 h 12"/>
                  <a:gd name="T10" fmla="*/ 17 w 19"/>
                  <a:gd name="T11" fmla="*/ 5 h 12"/>
                  <a:gd name="T12" fmla="*/ 17 w 19"/>
                  <a:gd name="T13" fmla="*/ 7 h 12"/>
                  <a:gd name="T14" fmla="*/ 17 w 19"/>
                  <a:gd name="T15" fmla="*/ 7 h 12"/>
                  <a:gd name="T16" fmla="*/ 12 w 19"/>
                  <a:gd name="T17" fmla="*/ 5 h 12"/>
                  <a:gd name="T18" fmla="*/ 10 w 19"/>
                  <a:gd name="T19" fmla="*/ 5 h 12"/>
                  <a:gd name="T20" fmla="*/ 10 w 19"/>
                  <a:gd name="T21" fmla="*/ 5 h 12"/>
                  <a:gd name="T22" fmla="*/ 12 w 19"/>
                  <a:gd name="T23" fmla="*/ 7 h 12"/>
                  <a:gd name="T24" fmla="*/ 14 w 19"/>
                  <a:gd name="T25" fmla="*/ 7 h 12"/>
                  <a:gd name="T26" fmla="*/ 17 w 19"/>
                  <a:gd name="T27" fmla="*/ 7 h 12"/>
                  <a:gd name="T28" fmla="*/ 19 w 19"/>
                  <a:gd name="T29" fmla="*/ 7 h 12"/>
                  <a:gd name="T30" fmla="*/ 19 w 19"/>
                  <a:gd name="T31" fmla="*/ 9 h 12"/>
                  <a:gd name="T32" fmla="*/ 19 w 19"/>
                  <a:gd name="T33" fmla="*/ 9 h 12"/>
                  <a:gd name="T34" fmla="*/ 19 w 19"/>
                  <a:gd name="T35" fmla="*/ 12 h 12"/>
                  <a:gd name="T36" fmla="*/ 14 w 19"/>
                  <a:gd name="T37" fmla="*/ 9 h 12"/>
                  <a:gd name="T38" fmla="*/ 10 w 19"/>
                  <a:gd name="T39" fmla="*/ 7 h 12"/>
                  <a:gd name="T40" fmla="*/ 10 w 19"/>
                  <a:gd name="T41" fmla="*/ 7 h 12"/>
                  <a:gd name="T42" fmla="*/ 7 w 19"/>
                  <a:gd name="T43" fmla="*/ 7 h 12"/>
                  <a:gd name="T44" fmla="*/ 7 w 19"/>
                  <a:gd name="T45" fmla="*/ 7 h 12"/>
                  <a:gd name="T46" fmla="*/ 10 w 19"/>
                  <a:gd name="T47" fmla="*/ 9 h 12"/>
                  <a:gd name="T48" fmla="*/ 10 w 19"/>
                  <a:gd name="T49" fmla="*/ 12 h 12"/>
                  <a:gd name="T50" fmla="*/ 10 w 19"/>
                  <a:gd name="T51" fmla="*/ 12 h 12"/>
                  <a:gd name="T52" fmla="*/ 7 w 19"/>
                  <a:gd name="T53" fmla="*/ 12 h 12"/>
                  <a:gd name="T54" fmla="*/ 5 w 19"/>
                  <a:gd name="T55" fmla="*/ 12 h 12"/>
                  <a:gd name="T56" fmla="*/ 5 w 19"/>
                  <a:gd name="T57" fmla="*/ 12 h 12"/>
                  <a:gd name="T58" fmla="*/ 5 w 19"/>
                  <a:gd name="T59" fmla="*/ 9 h 12"/>
                  <a:gd name="T60" fmla="*/ 5 w 19"/>
                  <a:gd name="T61" fmla="*/ 9 h 12"/>
                  <a:gd name="T62" fmla="*/ 5 w 19"/>
                  <a:gd name="T63" fmla="*/ 9 h 12"/>
                  <a:gd name="T64" fmla="*/ 3 w 19"/>
                  <a:gd name="T65" fmla="*/ 9 h 12"/>
                  <a:gd name="T66" fmla="*/ 3 w 19"/>
                  <a:gd name="T67" fmla="*/ 7 h 12"/>
                  <a:gd name="T68" fmla="*/ 3 w 19"/>
                  <a:gd name="T69" fmla="*/ 7 h 12"/>
                  <a:gd name="T70" fmla="*/ 3 w 19"/>
                  <a:gd name="T71" fmla="*/ 7 h 12"/>
                  <a:gd name="T72" fmla="*/ 0 w 19"/>
                  <a:gd name="T73" fmla="*/ 7 h 12"/>
                  <a:gd name="T74" fmla="*/ 0 w 19"/>
                  <a:gd name="T75" fmla="*/ 5 h 12"/>
                  <a:gd name="T76" fmla="*/ 0 w 19"/>
                  <a:gd name="T77" fmla="*/ 5 h 12"/>
                  <a:gd name="T78" fmla="*/ 3 w 19"/>
                  <a:gd name="T79" fmla="*/ 5 h 12"/>
                  <a:gd name="T80" fmla="*/ 3 w 19"/>
                  <a:gd name="T81" fmla="*/ 5 h 12"/>
                  <a:gd name="T82" fmla="*/ 0 w 19"/>
                  <a:gd name="T83" fmla="*/ 2 h 12"/>
                  <a:gd name="T84" fmla="*/ 0 w 19"/>
                  <a:gd name="T85" fmla="*/ 2 h 12"/>
                  <a:gd name="T86" fmla="*/ 0 w 19"/>
                  <a:gd name="T87" fmla="*/ 0 h 12"/>
                  <a:gd name="T88" fmla="*/ 0 w 19"/>
                  <a:gd name="T89" fmla="*/ 2 h 12"/>
                  <a:gd name="T90" fmla="*/ 3 w 19"/>
                  <a:gd name="T91" fmla="*/ 2 h 12"/>
                  <a:gd name="T92" fmla="*/ 3 w 19"/>
                  <a:gd name="T93" fmla="*/ 0 h 12"/>
                  <a:gd name="T94" fmla="*/ 5 w 19"/>
                  <a:gd name="T95" fmla="*/ 0 h 12"/>
                  <a:gd name="T96" fmla="*/ 5 w 19"/>
                  <a:gd name="T97" fmla="*/ 0 h 12"/>
                  <a:gd name="T98" fmla="*/ 10 w 19"/>
                  <a:gd name="T99" fmla="*/ 2 h 12"/>
                  <a:gd name="T100" fmla="*/ 10 w 19"/>
                  <a:gd name="T101" fmla="*/ 2 h 12"/>
                  <a:gd name="T102" fmla="*/ 12 w 19"/>
                  <a:gd name="T103" fmla="*/ 2 h 12"/>
                  <a:gd name="T104" fmla="*/ 12 w 19"/>
                  <a:gd name="T105" fmla="*/ 2 h 12"/>
                  <a:gd name="T106" fmla="*/ 14 w 19"/>
                  <a:gd name="T107" fmla="*/ 2 h 12"/>
                  <a:gd name="T108" fmla="*/ 17 w 19"/>
                  <a:gd name="T109" fmla="*/ 2 h 1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"/>
                  <a:gd name="T166" fmla="*/ 0 h 12"/>
                  <a:gd name="T167" fmla="*/ 19 w 19"/>
                  <a:gd name="T168" fmla="*/ 12 h 1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" h="12">
                    <a:moveTo>
                      <a:pt x="17" y="2"/>
                    </a:moveTo>
                    <a:lnTo>
                      <a:pt x="17" y="2"/>
                    </a:lnTo>
                    <a:lnTo>
                      <a:pt x="19" y="2"/>
                    </a:lnTo>
                    <a:lnTo>
                      <a:pt x="19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14" y="9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43" name="Freeform 277"/>
              <p:cNvSpPr>
                <a:spLocks/>
              </p:cNvSpPr>
              <p:nvPr/>
            </p:nvSpPr>
            <p:spPr bwMode="auto">
              <a:xfrm>
                <a:off x="1055" y="1413"/>
                <a:ext cx="19" cy="12"/>
              </a:xfrm>
              <a:custGeom>
                <a:avLst/>
                <a:gdLst>
                  <a:gd name="T0" fmla="*/ 17 w 19"/>
                  <a:gd name="T1" fmla="*/ 2 h 12"/>
                  <a:gd name="T2" fmla="*/ 17 w 19"/>
                  <a:gd name="T3" fmla="*/ 2 h 12"/>
                  <a:gd name="T4" fmla="*/ 19 w 19"/>
                  <a:gd name="T5" fmla="*/ 2 h 12"/>
                  <a:gd name="T6" fmla="*/ 19 w 19"/>
                  <a:gd name="T7" fmla="*/ 5 h 12"/>
                  <a:gd name="T8" fmla="*/ 14 w 19"/>
                  <a:gd name="T9" fmla="*/ 5 h 12"/>
                  <a:gd name="T10" fmla="*/ 17 w 19"/>
                  <a:gd name="T11" fmla="*/ 5 h 12"/>
                  <a:gd name="T12" fmla="*/ 17 w 19"/>
                  <a:gd name="T13" fmla="*/ 7 h 12"/>
                  <a:gd name="T14" fmla="*/ 17 w 19"/>
                  <a:gd name="T15" fmla="*/ 7 h 12"/>
                  <a:gd name="T16" fmla="*/ 12 w 19"/>
                  <a:gd name="T17" fmla="*/ 5 h 12"/>
                  <a:gd name="T18" fmla="*/ 10 w 19"/>
                  <a:gd name="T19" fmla="*/ 5 h 12"/>
                  <a:gd name="T20" fmla="*/ 10 w 19"/>
                  <a:gd name="T21" fmla="*/ 5 h 12"/>
                  <a:gd name="T22" fmla="*/ 12 w 19"/>
                  <a:gd name="T23" fmla="*/ 7 h 12"/>
                  <a:gd name="T24" fmla="*/ 14 w 19"/>
                  <a:gd name="T25" fmla="*/ 7 h 12"/>
                  <a:gd name="T26" fmla="*/ 17 w 19"/>
                  <a:gd name="T27" fmla="*/ 7 h 12"/>
                  <a:gd name="T28" fmla="*/ 19 w 19"/>
                  <a:gd name="T29" fmla="*/ 7 h 12"/>
                  <a:gd name="T30" fmla="*/ 19 w 19"/>
                  <a:gd name="T31" fmla="*/ 9 h 12"/>
                  <a:gd name="T32" fmla="*/ 19 w 19"/>
                  <a:gd name="T33" fmla="*/ 9 h 12"/>
                  <a:gd name="T34" fmla="*/ 19 w 19"/>
                  <a:gd name="T35" fmla="*/ 12 h 12"/>
                  <a:gd name="T36" fmla="*/ 14 w 19"/>
                  <a:gd name="T37" fmla="*/ 9 h 12"/>
                  <a:gd name="T38" fmla="*/ 10 w 19"/>
                  <a:gd name="T39" fmla="*/ 7 h 12"/>
                  <a:gd name="T40" fmla="*/ 10 w 19"/>
                  <a:gd name="T41" fmla="*/ 7 h 12"/>
                  <a:gd name="T42" fmla="*/ 7 w 19"/>
                  <a:gd name="T43" fmla="*/ 7 h 12"/>
                  <a:gd name="T44" fmla="*/ 7 w 19"/>
                  <a:gd name="T45" fmla="*/ 7 h 12"/>
                  <a:gd name="T46" fmla="*/ 10 w 19"/>
                  <a:gd name="T47" fmla="*/ 9 h 12"/>
                  <a:gd name="T48" fmla="*/ 10 w 19"/>
                  <a:gd name="T49" fmla="*/ 12 h 12"/>
                  <a:gd name="T50" fmla="*/ 10 w 19"/>
                  <a:gd name="T51" fmla="*/ 12 h 12"/>
                  <a:gd name="T52" fmla="*/ 7 w 19"/>
                  <a:gd name="T53" fmla="*/ 12 h 12"/>
                  <a:gd name="T54" fmla="*/ 5 w 19"/>
                  <a:gd name="T55" fmla="*/ 12 h 12"/>
                  <a:gd name="T56" fmla="*/ 5 w 19"/>
                  <a:gd name="T57" fmla="*/ 12 h 12"/>
                  <a:gd name="T58" fmla="*/ 5 w 19"/>
                  <a:gd name="T59" fmla="*/ 9 h 12"/>
                  <a:gd name="T60" fmla="*/ 5 w 19"/>
                  <a:gd name="T61" fmla="*/ 9 h 12"/>
                  <a:gd name="T62" fmla="*/ 5 w 19"/>
                  <a:gd name="T63" fmla="*/ 9 h 12"/>
                  <a:gd name="T64" fmla="*/ 3 w 19"/>
                  <a:gd name="T65" fmla="*/ 9 h 12"/>
                  <a:gd name="T66" fmla="*/ 3 w 19"/>
                  <a:gd name="T67" fmla="*/ 7 h 12"/>
                  <a:gd name="T68" fmla="*/ 3 w 19"/>
                  <a:gd name="T69" fmla="*/ 7 h 12"/>
                  <a:gd name="T70" fmla="*/ 3 w 19"/>
                  <a:gd name="T71" fmla="*/ 7 h 12"/>
                  <a:gd name="T72" fmla="*/ 0 w 19"/>
                  <a:gd name="T73" fmla="*/ 7 h 12"/>
                  <a:gd name="T74" fmla="*/ 0 w 19"/>
                  <a:gd name="T75" fmla="*/ 5 h 12"/>
                  <a:gd name="T76" fmla="*/ 0 w 19"/>
                  <a:gd name="T77" fmla="*/ 5 h 12"/>
                  <a:gd name="T78" fmla="*/ 3 w 19"/>
                  <a:gd name="T79" fmla="*/ 5 h 12"/>
                  <a:gd name="T80" fmla="*/ 3 w 19"/>
                  <a:gd name="T81" fmla="*/ 5 h 12"/>
                  <a:gd name="T82" fmla="*/ 0 w 19"/>
                  <a:gd name="T83" fmla="*/ 2 h 12"/>
                  <a:gd name="T84" fmla="*/ 0 w 19"/>
                  <a:gd name="T85" fmla="*/ 2 h 12"/>
                  <a:gd name="T86" fmla="*/ 0 w 19"/>
                  <a:gd name="T87" fmla="*/ 0 h 12"/>
                  <a:gd name="T88" fmla="*/ 0 w 19"/>
                  <a:gd name="T89" fmla="*/ 2 h 12"/>
                  <a:gd name="T90" fmla="*/ 3 w 19"/>
                  <a:gd name="T91" fmla="*/ 2 h 12"/>
                  <a:gd name="T92" fmla="*/ 3 w 19"/>
                  <a:gd name="T93" fmla="*/ 0 h 12"/>
                  <a:gd name="T94" fmla="*/ 5 w 19"/>
                  <a:gd name="T95" fmla="*/ 0 h 12"/>
                  <a:gd name="T96" fmla="*/ 5 w 19"/>
                  <a:gd name="T97" fmla="*/ 0 h 12"/>
                  <a:gd name="T98" fmla="*/ 10 w 19"/>
                  <a:gd name="T99" fmla="*/ 2 h 12"/>
                  <a:gd name="T100" fmla="*/ 10 w 19"/>
                  <a:gd name="T101" fmla="*/ 2 h 12"/>
                  <a:gd name="T102" fmla="*/ 12 w 19"/>
                  <a:gd name="T103" fmla="*/ 2 h 12"/>
                  <a:gd name="T104" fmla="*/ 12 w 19"/>
                  <a:gd name="T105" fmla="*/ 2 h 12"/>
                  <a:gd name="T106" fmla="*/ 14 w 19"/>
                  <a:gd name="T107" fmla="*/ 2 h 12"/>
                  <a:gd name="T108" fmla="*/ 17 w 19"/>
                  <a:gd name="T109" fmla="*/ 2 h 1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"/>
                  <a:gd name="T166" fmla="*/ 0 h 12"/>
                  <a:gd name="T167" fmla="*/ 19 w 19"/>
                  <a:gd name="T168" fmla="*/ 12 h 1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" h="12">
                    <a:moveTo>
                      <a:pt x="17" y="2"/>
                    </a:moveTo>
                    <a:lnTo>
                      <a:pt x="17" y="2"/>
                    </a:lnTo>
                    <a:lnTo>
                      <a:pt x="19" y="2"/>
                    </a:lnTo>
                    <a:lnTo>
                      <a:pt x="19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14" y="9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7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44" name="Freeform 278"/>
              <p:cNvSpPr>
                <a:spLocks/>
              </p:cNvSpPr>
              <p:nvPr/>
            </p:nvSpPr>
            <p:spPr bwMode="auto">
              <a:xfrm>
                <a:off x="1091" y="1439"/>
                <a:ext cx="23" cy="21"/>
              </a:xfrm>
              <a:custGeom>
                <a:avLst/>
                <a:gdLst>
                  <a:gd name="T0" fmla="*/ 14 w 23"/>
                  <a:gd name="T1" fmla="*/ 5 h 21"/>
                  <a:gd name="T2" fmla="*/ 16 w 23"/>
                  <a:gd name="T3" fmla="*/ 7 h 21"/>
                  <a:gd name="T4" fmla="*/ 14 w 23"/>
                  <a:gd name="T5" fmla="*/ 9 h 21"/>
                  <a:gd name="T6" fmla="*/ 16 w 23"/>
                  <a:gd name="T7" fmla="*/ 9 h 21"/>
                  <a:gd name="T8" fmla="*/ 18 w 23"/>
                  <a:gd name="T9" fmla="*/ 12 h 21"/>
                  <a:gd name="T10" fmla="*/ 16 w 23"/>
                  <a:gd name="T11" fmla="*/ 9 h 21"/>
                  <a:gd name="T12" fmla="*/ 16 w 23"/>
                  <a:gd name="T13" fmla="*/ 12 h 21"/>
                  <a:gd name="T14" fmla="*/ 18 w 23"/>
                  <a:gd name="T15" fmla="*/ 12 h 21"/>
                  <a:gd name="T16" fmla="*/ 21 w 23"/>
                  <a:gd name="T17" fmla="*/ 14 h 21"/>
                  <a:gd name="T18" fmla="*/ 21 w 23"/>
                  <a:gd name="T19" fmla="*/ 14 h 21"/>
                  <a:gd name="T20" fmla="*/ 21 w 23"/>
                  <a:gd name="T21" fmla="*/ 14 h 21"/>
                  <a:gd name="T22" fmla="*/ 23 w 23"/>
                  <a:gd name="T23" fmla="*/ 17 h 21"/>
                  <a:gd name="T24" fmla="*/ 21 w 23"/>
                  <a:gd name="T25" fmla="*/ 17 h 21"/>
                  <a:gd name="T26" fmla="*/ 21 w 23"/>
                  <a:gd name="T27" fmla="*/ 19 h 21"/>
                  <a:gd name="T28" fmla="*/ 23 w 23"/>
                  <a:gd name="T29" fmla="*/ 19 h 21"/>
                  <a:gd name="T30" fmla="*/ 23 w 23"/>
                  <a:gd name="T31" fmla="*/ 21 h 21"/>
                  <a:gd name="T32" fmla="*/ 21 w 23"/>
                  <a:gd name="T33" fmla="*/ 21 h 21"/>
                  <a:gd name="T34" fmla="*/ 18 w 23"/>
                  <a:gd name="T35" fmla="*/ 19 h 21"/>
                  <a:gd name="T36" fmla="*/ 16 w 23"/>
                  <a:gd name="T37" fmla="*/ 19 h 21"/>
                  <a:gd name="T38" fmla="*/ 16 w 23"/>
                  <a:gd name="T39" fmla="*/ 17 h 21"/>
                  <a:gd name="T40" fmla="*/ 14 w 23"/>
                  <a:gd name="T41" fmla="*/ 14 h 21"/>
                  <a:gd name="T42" fmla="*/ 9 w 23"/>
                  <a:gd name="T43" fmla="*/ 14 h 21"/>
                  <a:gd name="T44" fmla="*/ 7 w 23"/>
                  <a:gd name="T45" fmla="*/ 14 h 21"/>
                  <a:gd name="T46" fmla="*/ 9 w 23"/>
                  <a:gd name="T47" fmla="*/ 12 h 21"/>
                  <a:gd name="T48" fmla="*/ 9 w 23"/>
                  <a:gd name="T49" fmla="*/ 9 h 21"/>
                  <a:gd name="T50" fmla="*/ 7 w 23"/>
                  <a:gd name="T51" fmla="*/ 9 h 21"/>
                  <a:gd name="T52" fmla="*/ 4 w 23"/>
                  <a:gd name="T53" fmla="*/ 9 h 21"/>
                  <a:gd name="T54" fmla="*/ 7 w 23"/>
                  <a:gd name="T55" fmla="*/ 7 h 21"/>
                  <a:gd name="T56" fmla="*/ 7 w 23"/>
                  <a:gd name="T57" fmla="*/ 5 h 21"/>
                  <a:gd name="T58" fmla="*/ 4 w 23"/>
                  <a:gd name="T59" fmla="*/ 2 h 21"/>
                  <a:gd name="T60" fmla="*/ 2 w 23"/>
                  <a:gd name="T61" fmla="*/ 5 h 21"/>
                  <a:gd name="T62" fmla="*/ 0 w 23"/>
                  <a:gd name="T63" fmla="*/ 5 h 21"/>
                  <a:gd name="T64" fmla="*/ 0 w 23"/>
                  <a:gd name="T65" fmla="*/ 2 h 21"/>
                  <a:gd name="T66" fmla="*/ 0 w 23"/>
                  <a:gd name="T67" fmla="*/ 0 h 21"/>
                  <a:gd name="T68" fmla="*/ 0 w 23"/>
                  <a:gd name="T69" fmla="*/ 0 h 21"/>
                  <a:gd name="T70" fmla="*/ 4 w 23"/>
                  <a:gd name="T71" fmla="*/ 0 h 21"/>
                  <a:gd name="T72" fmla="*/ 7 w 23"/>
                  <a:gd name="T73" fmla="*/ 0 h 21"/>
                  <a:gd name="T74" fmla="*/ 9 w 23"/>
                  <a:gd name="T75" fmla="*/ 2 h 21"/>
                  <a:gd name="T76" fmla="*/ 7 w 23"/>
                  <a:gd name="T77" fmla="*/ 5 h 21"/>
                  <a:gd name="T78" fmla="*/ 11 w 23"/>
                  <a:gd name="T79" fmla="*/ 5 h 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"/>
                  <a:gd name="T121" fmla="*/ 0 h 21"/>
                  <a:gd name="T122" fmla="*/ 23 w 23"/>
                  <a:gd name="T123" fmla="*/ 21 h 2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" h="21">
                    <a:moveTo>
                      <a:pt x="11" y="5"/>
                    </a:moveTo>
                    <a:lnTo>
                      <a:pt x="14" y="5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8" y="12"/>
                    </a:lnTo>
                    <a:lnTo>
                      <a:pt x="21" y="12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3" y="17"/>
                    </a:lnTo>
                    <a:lnTo>
                      <a:pt x="21" y="17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45" name="Freeform 279"/>
              <p:cNvSpPr>
                <a:spLocks/>
              </p:cNvSpPr>
              <p:nvPr/>
            </p:nvSpPr>
            <p:spPr bwMode="auto">
              <a:xfrm>
                <a:off x="1091" y="1439"/>
                <a:ext cx="23" cy="21"/>
              </a:xfrm>
              <a:custGeom>
                <a:avLst/>
                <a:gdLst>
                  <a:gd name="T0" fmla="*/ 14 w 23"/>
                  <a:gd name="T1" fmla="*/ 5 h 21"/>
                  <a:gd name="T2" fmla="*/ 16 w 23"/>
                  <a:gd name="T3" fmla="*/ 7 h 21"/>
                  <a:gd name="T4" fmla="*/ 14 w 23"/>
                  <a:gd name="T5" fmla="*/ 9 h 21"/>
                  <a:gd name="T6" fmla="*/ 16 w 23"/>
                  <a:gd name="T7" fmla="*/ 9 h 21"/>
                  <a:gd name="T8" fmla="*/ 18 w 23"/>
                  <a:gd name="T9" fmla="*/ 12 h 21"/>
                  <a:gd name="T10" fmla="*/ 16 w 23"/>
                  <a:gd name="T11" fmla="*/ 9 h 21"/>
                  <a:gd name="T12" fmla="*/ 16 w 23"/>
                  <a:gd name="T13" fmla="*/ 12 h 21"/>
                  <a:gd name="T14" fmla="*/ 18 w 23"/>
                  <a:gd name="T15" fmla="*/ 12 h 21"/>
                  <a:gd name="T16" fmla="*/ 21 w 23"/>
                  <a:gd name="T17" fmla="*/ 14 h 21"/>
                  <a:gd name="T18" fmla="*/ 21 w 23"/>
                  <a:gd name="T19" fmla="*/ 14 h 21"/>
                  <a:gd name="T20" fmla="*/ 21 w 23"/>
                  <a:gd name="T21" fmla="*/ 14 h 21"/>
                  <a:gd name="T22" fmla="*/ 23 w 23"/>
                  <a:gd name="T23" fmla="*/ 17 h 21"/>
                  <a:gd name="T24" fmla="*/ 21 w 23"/>
                  <a:gd name="T25" fmla="*/ 17 h 21"/>
                  <a:gd name="T26" fmla="*/ 21 w 23"/>
                  <a:gd name="T27" fmla="*/ 19 h 21"/>
                  <a:gd name="T28" fmla="*/ 23 w 23"/>
                  <a:gd name="T29" fmla="*/ 19 h 21"/>
                  <a:gd name="T30" fmla="*/ 23 w 23"/>
                  <a:gd name="T31" fmla="*/ 21 h 21"/>
                  <a:gd name="T32" fmla="*/ 21 w 23"/>
                  <a:gd name="T33" fmla="*/ 21 h 21"/>
                  <a:gd name="T34" fmla="*/ 18 w 23"/>
                  <a:gd name="T35" fmla="*/ 19 h 21"/>
                  <a:gd name="T36" fmla="*/ 16 w 23"/>
                  <a:gd name="T37" fmla="*/ 19 h 21"/>
                  <a:gd name="T38" fmla="*/ 16 w 23"/>
                  <a:gd name="T39" fmla="*/ 17 h 21"/>
                  <a:gd name="T40" fmla="*/ 14 w 23"/>
                  <a:gd name="T41" fmla="*/ 14 h 21"/>
                  <a:gd name="T42" fmla="*/ 9 w 23"/>
                  <a:gd name="T43" fmla="*/ 14 h 21"/>
                  <a:gd name="T44" fmla="*/ 7 w 23"/>
                  <a:gd name="T45" fmla="*/ 14 h 21"/>
                  <a:gd name="T46" fmla="*/ 9 w 23"/>
                  <a:gd name="T47" fmla="*/ 12 h 21"/>
                  <a:gd name="T48" fmla="*/ 9 w 23"/>
                  <a:gd name="T49" fmla="*/ 9 h 21"/>
                  <a:gd name="T50" fmla="*/ 7 w 23"/>
                  <a:gd name="T51" fmla="*/ 9 h 21"/>
                  <a:gd name="T52" fmla="*/ 4 w 23"/>
                  <a:gd name="T53" fmla="*/ 9 h 21"/>
                  <a:gd name="T54" fmla="*/ 7 w 23"/>
                  <a:gd name="T55" fmla="*/ 7 h 21"/>
                  <a:gd name="T56" fmla="*/ 7 w 23"/>
                  <a:gd name="T57" fmla="*/ 5 h 21"/>
                  <a:gd name="T58" fmla="*/ 4 w 23"/>
                  <a:gd name="T59" fmla="*/ 2 h 21"/>
                  <a:gd name="T60" fmla="*/ 2 w 23"/>
                  <a:gd name="T61" fmla="*/ 5 h 21"/>
                  <a:gd name="T62" fmla="*/ 0 w 23"/>
                  <a:gd name="T63" fmla="*/ 5 h 21"/>
                  <a:gd name="T64" fmla="*/ 0 w 23"/>
                  <a:gd name="T65" fmla="*/ 2 h 21"/>
                  <a:gd name="T66" fmla="*/ 0 w 23"/>
                  <a:gd name="T67" fmla="*/ 0 h 21"/>
                  <a:gd name="T68" fmla="*/ 0 w 23"/>
                  <a:gd name="T69" fmla="*/ 0 h 21"/>
                  <a:gd name="T70" fmla="*/ 4 w 23"/>
                  <a:gd name="T71" fmla="*/ 0 h 21"/>
                  <a:gd name="T72" fmla="*/ 7 w 23"/>
                  <a:gd name="T73" fmla="*/ 0 h 21"/>
                  <a:gd name="T74" fmla="*/ 9 w 23"/>
                  <a:gd name="T75" fmla="*/ 2 h 21"/>
                  <a:gd name="T76" fmla="*/ 7 w 23"/>
                  <a:gd name="T77" fmla="*/ 5 h 21"/>
                  <a:gd name="T78" fmla="*/ 11 w 23"/>
                  <a:gd name="T79" fmla="*/ 5 h 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"/>
                  <a:gd name="T121" fmla="*/ 0 h 21"/>
                  <a:gd name="T122" fmla="*/ 23 w 23"/>
                  <a:gd name="T123" fmla="*/ 21 h 2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" h="21">
                    <a:moveTo>
                      <a:pt x="11" y="5"/>
                    </a:moveTo>
                    <a:lnTo>
                      <a:pt x="14" y="5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8" y="12"/>
                    </a:lnTo>
                    <a:lnTo>
                      <a:pt x="21" y="12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3" y="17"/>
                    </a:lnTo>
                    <a:lnTo>
                      <a:pt x="21" y="17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46" name="Freeform 280"/>
              <p:cNvSpPr>
                <a:spLocks/>
              </p:cNvSpPr>
              <p:nvPr/>
            </p:nvSpPr>
            <p:spPr bwMode="auto">
              <a:xfrm>
                <a:off x="1117" y="1444"/>
                <a:ext cx="11" cy="12"/>
              </a:xfrm>
              <a:custGeom>
                <a:avLst/>
                <a:gdLst>
                  <a:gd name="T0" fmla="*/ 4 w 11"/>
                  <a:gd name="T1" fmla="*/ 9 h 12"/>
                  <a:gd name="T2" fmla="*/ 4 w 11"/>
                  <a:gd name="T3" fmla="*/ 9 h 12"/>
                  <a:gd name="T4" fmla="*/ 7 w 11"/>
                  <a:gd name="T5" fmla="*/ 9 h 12"/>
                  <a:gd name="T6" fmla="*/ 7 w 11"/>
                  <a:gd name="T7" fmla="*/ 7 h 12"/>
                  <a:gd name="T8" fmla="*/ 7 w 11"/>
                  <a:gd name="T9" fmla="*/ 9 h 12"/>
                  <a:gd name="T10" fmla="*/ 7 w 11"/>
                  <a:gd name="T11" fmla="*/ 9 h 12"/>
                  <a:gd name="T12" fmla="*/ 7 w 11"/>
                  <a:gd name="T13" fmla="*/ 9 h 12"/>
                  <a:gd name="T14" fmla="*/ 9 w 11"/>
                  <a:gd name="T15" fmla="*/ 12 h 12"/>
                  <a:gd name="T16" fmla="*/ 11 w 11"/>
                  <a:gd name="T17" fmla="*/ 12 h 12"/>
                  <a:gd name="T18" fmla="*/ 11 w 11"/>
                  <a:gd name="T19" fmla="*/ 12 h 12"/>
                  <a:gd name="T20" fmla="*/ 11 w 11"/>
                  <a:gd name="T21" fmla="*/ 9 h 12"/>
                  <a:gd name="T22" fmla="*/ 9 w 11"/>
                  <a:gd name="T23" fmla="*/ 9 h 12"/>
                  <a:gd name="T24" fmla="*/ 9 w 11"/>
                  <a:gd name="T25" fmla="*/ 7 h 12"/>
                  <a:gd name="T26" fmla="*/ 9 w 11"/>
                  <a:gd name="T27" fmla="*/ 4 h 12"/>
                  <a:gd name="T28" fmla="*/ 9 w 11"/>
                  <a:gd name="T29" fmla="*/ 2 h 12"/>
                  <a:gd name="T30" fmla="*/ 7 w 11"/>
                  <a:gd name="T31" fmla="*/ 0 h 12"/>
                  <a:gd name="T32" fmla="*/ 7 w 11"/>
                  <a:gd name="T33" fmla="*/ 0 h 12"/>
                  <a:gd name="T34" fmla="*/ 4 w 11"/>
                  <a:gd name="T35" fmla="*/ 0 h 12"/>
                  <a:gd name="T36" fmla="*/ 4 w 11"/>
                  <a:gd name="T37" fmla="*/ 2 h 12"/>
                  <a:gd name="T38" fmla="*/ 2 w 11"/>
                  <a:gd name="T39" fmla="*/ 2 h 12"/>
                  <a:gd name="T40" fmla="*/ 2 w 11"/>
                  <a:gd name="T41" fmla="*/ 2 h 12"/>
                  <a:gd name="T42" fmla="*/ 2 w 11"/>
                  <a:gd name="T43" fmla="*/ 2 h 12"/>
                  <a:gd name="T44" fmla="*/ 2 w 11"/>
                  <a:gd name="T45" fmla="*/ 2 h 12"/>
                  <a:gd name="T46" fmla="*/ 2 w 11"/>
                  <a:gd name="T47" fmla="*/ 4 h 12"/>
                  <a:gd name="T48" fmla="*/ 2 w 11"/>
                  <a:gd name="T49" fmla="*/ 4 h 12"/>
                  <a:gd name="T50" fmla="*/ 0 w 11"/>
                  <a:gd name="T51" fmla="*/ 4 h 12"/>
                  <a:gd name="T52" fmla="*/ 2 w 11"/>
                  <a:gd name="T53" fmla="*/ 4 h 12"/>
                  <a:gd name="T54" fmla="*/ 0 w 11"/>
                  <a:gd name="T55" fmla="*/ 7 h 12"/>
                  <a:gd name="T56" fmla="*/ 0 w 11"/>
                  <a:gd name="T57" fmla="*/ 7 h 12"/>
                  <a:gd name="T58" fmla="*/ 0 w 11"/>
                  <a:gd name="T59" fmla="*/ 9 h 12"/>
                  <a:gd name="T60" fmla="*/ 2 w 11"/>
                  <a:gd name="T61" fmla="*/ 9 h 12"/>
                  <a:gd name="T62" fmla="*/ 2 w 11"/>
                  <a:gd name="T63" fmla="*/ 7 h 12"/>
                  <a:gd name="T64" fmla="*/ 2 w 11"/>
                  <a:gd name="T65" fmla="*/ 7 h 12"/>
                  <a:gd name="T66" fmla="*/ 4 w 11"/>
                  <a:gd name="T67" fmla="*/ 7 h 12"/>
                  <a:gd name="T68" fmla="*/ 4 w 11"/>
                  <a:gd name="T69" fmla="*/ 7 h 12"/>
                  <a:gd name="T70" fmla="*/ 4 w 11"/>
                  <a:gd name="T71" fmla="*/ 4 h 12"/>
                  <a:gd name="T72" fmla="*/ 4 w 11"/>
                  <a:gd name="T73" fmla="*/ 4 h 12"/>
                  <a:gd name="T74" fmla="*/ 7 w 11"/>
                  <a:gd name="T75" fmla="*/ 7 h 12"/>
                  <a:gd name="T76" fmla="*/ 7 w 11"/>
                  <a:gd name="T77" fmla="*/ 7 h 12"/>
                  <a:gd name="T78" fmla="*/ 7 w 11"/>
                  <a:gd name="T79" fmla="*/ 7 h 12"/>
                  <a:gd name="T80" fmla="*/ 4 w 11"/>
                  <a:gd name="T81" fmla="*/ 9 h 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"/>
                  <a:gd name="T124" fmla="*/ 0 h 12"/>
                  <a:gd name="T125" fmla="*/ 11 w 11"/>
                  <a:gd name="T126" fmla="*/ 12 h 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" h="12">
                    <a:moveTo>
                      <a:pt x="4" y="9"/>
                    </a:moveTo>
                    <a:lnTo>
                      <a:pt x="4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7" y="7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47" name="Freeform 281"/>
              <p:cNvSpPr>
                <a:spLocks/>
              </p:cNvSpPr>
              <p:nvPr/>
            </p:nvSpPr>
            <p:spPr bwMode="auto">
              <a:xfrm>
                <a:off x="1117" y="1444"/>
                <a:ext cx="11" cy="12"/>
              </a:xfrm>
              <a:custGeom>
                <a:avLst/>
                <a:gdLst>
                  <a:gd name="T0" fmla="*/ 4 w 11"/>
                  <a:gd name="T1" fmla="*/ 9 h 12"/>
                  <a:gd name="T2" fmla="*/ 4 w 11"/>
                  <a:gd name="T3" fmla="*/ 9 h 12"/>
                  <a:gd name="T4" fmla="*/ 7 w 11"/>
                  <a:gd name="T5" fmla="*/ 9 h 12"/>
                  <a:gd name="T6" fmla="*/ 7 w 11"/>
                  <a:gd name="T7" fmla="*/ 7 h 12"/>
                  <a:gd name="T8" fmla="*/ 7 w 11"/>
                  <a:gd name="T9" fmla="*/ 9 h 12"/>
                  <a:gd name="T10" fmla="*/ 7 w 11"/>
                  <a:gd name="T11" fmla="*/ 9 h 12"/>
                  <a:gd name="T12" fmla="*/ 7 w 11"/>
                  <a:gd name="T13" fmla="*/ 9 h 12"/>
                  <a:gd name="T14" fmla="*/ 9 w 11"/>
                  <a:gd name="T15" fmla="*/ 12 h 12"/>
                  <a:gd name="T16" fmla="*/ 11 w 11"/>
                  <a:gd name="T17" fmla="*/ 12 h 12"/>
                  <a:gd name="T18" fmla="*/ 11 w 11"/>
                  <a:gd name="T19" fmla="*/ 12 h 12"/>
                  <a:gd name="T20" fmla="*/ 11 w 11"/>
                  <a:gd name="T21" fmla="*/ 9 h 12"/>
                  <a:gd name="T22" fmla="*/ 9 w 11"/>
                  <a:gd name="T23" fmla="*/ 9 h 12"/>
                  <a:gd name="T24" fmla="*/ 9 w 11"/>
                  <a:gd name="T25" fmla="*/ 7 h 12"/>
                  <a:gd name="T26" fmla="*/ 9 w 11"/>
                  <a:gd name="T27" fmla="*/ 4 h 12"/>
                  <a:gd name="T28" fmla="*/ 9 w 11"/>
                  <a:gd name="T29" fmla="*/ 2 h 12"/>
                  <a:gd name="T30" fmla="*/ 7 w 11"/>
                  <a:gd name="T31" fmla="*/ 0 h 12"/>
                  <a:gd name="T32" fmla="*/ 7 w 11"/>
                  <a:gd name="T33" fmla="*/ 0 h 12"/>
                  <a:gd name="T34" fmla="*/ 4 w 11"/>
                  <a:gd name="T35" fmla="*/ 0 h 12"/>
                  <a:gd name="T36" fmla="*/ 4 w 11"/>
                  <a:gd name="T37" fmla="*/ 2 h 12"/>
                  <a:gd name="T38" fmla="*/ 2 w 11"/>
                  <a:gd name="T39" fmla="*/ 2 h 12"/>
                  <a:gd name="T40" fmla="*/ 2 w 11"/>
                  <a:gd name="T41" fmla="*/ 2 h 12"/>
                  <a:gd name="T42" fmla="*/ 2 w 11"/>
                  <a:gd name="T43" fmla="*/ 2 h 12"/>
                  <a:gd name="T44" fmla="*/ 2 w 11"/>
                  <a:gd name="T45" fmla="*/ 2 h 12"/>
                  <a:gd name="T46" fmla="*/ 2 w 11"/>
                  <a:gd name="T47" fmla="*/ 4 h 12"/>
                  <a:gd name="T48" fmla="*/ 2 w 11"/>
                  <a:gd name="T49" fmla="*/ 4 h 12"/>
                  <a:gd name="T50" fmla="*/ 0 w 11"/>
                  <a:gd name="T51" fmla="*/ 4 h 12"/>
                  <a:gd name="T52" fmla="*/ 2 w 11"/>
                  <a:gd name="T53" fmla="*/ 4 h 12"/>
                  <a:gd name="T54" fmla="*/ 0 w 11"/>
                  <a:gd name="T55" fmla="*/ 7 h 12"/>
                  <a:gd name="T56" fmla="*/ 0 w 11"/>
                  <a:gd name="T57" fmla="*/ 7 h 12"/>
                  <a:gd name="T58" fmla="*/ 0 w 11"/>
                  <a:gd name="T59" fmla="*/ 9 h 12"/>
                  <a:gd name="T60" fmla="*/ 2 w 11"/>
                  <a:gd name="T61" fmla="*/ 9 h 12"/>
                  <a:gd name="T62" fmla="*/ 2 w 11"/>
                  <a:gd name="T63" fmla="*/ 7 h 12"/>
                  <a:gd name="T64" fmla="*/ 2 w 11"/>
                  <a:gd name="T65" fmla="*/ 7 h 12"/>
                  <a:gd name="T66" fmla="*/ 4 w 11"/>
                  <a:gd name="T67" fmla="*/ 7 h 12"/>
                  <a:gd name="T68" fmla="*/ 4 w 11"/>
                  <a:gd name="T69" fmla="*/ 7 h 12"/>
                  <a:gd name="T70" fmla="*/ 4 w 11"/>
                  <a:gd name="T71" fmla="*/ 4 h 12"/>
                  <a:gd name="T72" fmla="*/ 4 w 11"/>
                  <a:gd name="T73" fmla="*/ 4 h 12"/>
                  <a:gd name="T74" fmla="*/ 7 w 11"/>
                  <a:gd name="T75" fmla="*/ 7 h 12"/>
                  <a:gd name="T76" fmla="*/ 7 w 11"/>
                  <a:gd name="T77" fmla="*/ 7 h 12"/>
                  <a:gd name="T78" fmla="*/ 7 w 11"/>
                  <a:gd name="T79" fmla="*/ 7 h 12"/>
                  <a:gd name="T80" fmla="*/ 4 w 11"/>
                  <a:gd name="T81" fmla="*/ 9 h 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"/>
                  <a:gd name="T124" fmla="*/ 0 h 12"/>
                  <a:gd name="T125" fmla="*/ 11 w 11"/>
                  <a:gd name="T126" fmla="*/ 12 h 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" h="12">
                    <a:moveTo>
                      <a:pt x="4" y="9"/>
                    </a:moveTo>
                    <a:lnTo>
                      <a:pt x="4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7" y="7"/>
                    </a:lnTo>
                    <a:lnTo>
                      <a:pt x="4" y="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48" name="Freeform 282"/>
              <p:cNvSpPr>
                <a:spLocks/>
              </p:cNvSpPr>
              <p:nvPr/>
            </p:nvSpPr>
            <p:spPr bwMode="auto">
              <a:xfrm>
                <a:off x="1098" y="1453"/>
                <a:ext cx="4" cy="7"/>
              </a:xfrm>
              <a:custGeom>
                <a:avLst/>
                <a:gdLst>
                  <a:gd name="T0" fmla="*/ 2 w 4"/>
                  <a:gd name="T1" fmla="*/ 3 h 7"/>
                  <a:gd name="T2" fmla="*/ 2 w 4"/>
                  <a:gd name="T3" fmla="*/ 5 h 7"/>
                  <a:gd name="T4" fmla="*/ 4 w 4"/>
                  <a:gd name="T5" fmla="*/ 7 h 7"/>
                  <a:gd name="T6" fmla="*/ 4 w 4"/>
                  <a:gd name="T7" fmla="*/ 7 h 7"/>
                  <a:gd name="T8" fmla="*/ 2 w 4"/>
                  <a:gd name="T9" fmla="*/ 7 h 7"/>
                  <a:gd name="T10" fmla="*/ 2 w 4"/>
                  <a:gd name="T11" fmla="*/ 5 h 7"/>
                  <a:gd name="T12" fmla="*/ 0 w 4"/>
                  <a:gd name="T13" fmla="*/ 5 h 7"/>
                  <a:gd name="T14" fmla="*/ 0 w 4"/>
                  <a:gd name="T15" fmla="*/ 3 h 7"/>
                  <a:gd name="T16" fmla="*/ 0 w 4"/>
                  <a:gd name="T17" fmla="*/ 3 h 7"/>
                  <a:gd name="T18" fmla="*/ 0 w 4"/>
                  <a:gd name="T19" fmla="*/ 0 h 7"/>
                  <a:gd name="T20" fmla="*/ 0 w 4"/>
                  <a:gd name="T21" fmla="*/ 0 h 7"/>
                  <a:gd name="T22" fmla="*/ 2 w 4"/>
                  <a:gd name="T23" fmla="*/ 3 h 7"/>
                  <a:gd name="T24" fmla="*/ 2 w 4"/>
                  <a:gd name="T25" fmla="*/ 3 h 7"/>
                  <a:gd name="T26" fmla="*/ 2 w 4"/>
                  <a:gd name="T27" fmla="*/ 3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7"/>
                  <a:gd name="T44" fmla="*/ 4 w 4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7">
                    <a:moveTo>
                      <a:pt x="2" y="3"/>
                    </a:moveTo>
                    <a:lnTo>
                      <a:pt x="2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49" name="Freeform 283"/>
              <p:cNvSpPr>
                <a:spLocks/>
              </p:cNvSpPr>
              <p:nvPr/>
            </p:nvSpPr>
            <p:spPr bwMode="auto">
              <a:xfrm>
                <a:off x="1098" y="1453"/>
                <a:ext cx="4" cy="7"/>
              </a:xfrm>
              <a:custGeom>
                <a:avLst/>
                <a:gdLst>
                  <a:gd name="T0" fmla="*/ 2 w 4"/>
                  <a:gd name="T1" fmla="*/ 3 h 7"/>
                  <a:gd name="T2" fmla="*/ 2 w 4"/>
                  <a:gd name="T3" fmla="*/ 5 h 7"/>
                  <a:gd name="T4" fmla="*/ 4 w 4"/>
                  <a:gd name="T5" fmla="*/ 7 h 7"/>
                  <a:gd name="T6" fmla="*/ 4 w 4"/>
                  <a:gd name="T7" fmla="*/ 7 h 7"/>
                  <a:gd name="T8" fmla="*/ 2 w 4"/>
                  <a:gd name="T9" fmla="*/ 7 h 7"/>
                  <a:gd name="T10" fmla="*/ 2 w 4"/>
                  <a:gd name="T11" fmla="*/ 5 h 7"/>
                  <a:gd name="T12" fmla="*/ 0 w 4"/>
                  <a:gd name="T13" fmla="*/ 5 h 7"/>
                  <a:gd name="T14" fmla="*/ 0 w 4"/>
                  <a:gd name="T15" fmla="*/ 3 h 7"/>
                  <a:gd name="T16" fmla="*/ 0 w 4"/>
                  <a:gd name="T17" fmla="*/ 3 h 7"/>
                  <a:gd name="T18" fmla="*/ 0 w 4"/>
                  <a:gd name="T19" fmla="*/ 0 h 7"/>
                  <a:gd name="T20" fmla="*/ 0 w 4"/>
                  <a:gd name="T21" fmla="*/ 0 h 7"/>
                  <a:gd name="T22" fmla="*/ 2 w 4"/>
                  <a:gd name="T23" fmla="*/ 3 h 7"/>
                  <a:gd name="T24" fmla="*/ 2 w 4"/>
                  <a:gd name="T25" fmla="*/ 3 h 7"/>
                  <a:gd name="T26" fmla="*/ 2 w 4"/>
                  <a:gd name="T27" fmla="*/ 3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7"/>
                  <a:gd name="T44" fmla="*/ 4 w 4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7">
                    <a:moveTo>
                      <a:pt x="2" y="3"/>
                    </a:moveTo>
                    <a:lnTo>
                      <a:pt x="2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50" name="Freeform 284"/>
              <p:cNvSpPr>
                <a:spLocks/>
              </p:cNvSpPr>
              <p:nvPr/>
            </p:nvSpPr>
            <p:spPr bwMode="auto">
              <a:xfrm>
                <a:off x="1119" y="1453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3 h 3"/>
                  <a:gd name="T6" fmla="*/ 2 w 2"/>
                  <a:gd name="T7" fmla="*/ 3 h 3"/>
                  <a:gd name="T8" fmla="*/ 0 w 2"/>
                  <a:gd name="T9" fmla="*/ 3 h 3"/>
                  <a:gd name="T10" fmla="*/ 0 w 2"/>
                  <a:gd name="T11" fmla="*/ 3 h 3"/>
                  <a:gd name="T12" fmla="*/ 0 w 2"/>
                  <a:gd name="T13" fmla="*/ 0 h 3"/>
                  <a:gd name="T14" fmla="*/ 0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51" name="Freeform 285"/>
              <p:cNvSpPr>
                <a:spLocks/>
              </p:cNvSpPr>
              <p:nvPr/>
            </p:nvSpPr>
            <p:spPr bwMode="auto">
              <a:xfrm>
                <a:off x="1119" y="1453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2 w 2"/>
                  <a:gd name="T5" fmla="*/ 3 h 3"/>
                  <a:gd name="T6" fmla="*/ 2 w 2"/>
                  <a:gd name="T7" fmla="*/ 3 h 3"/>
                  <a:gd name="T8" fmla="*/ 0 w 2"/>
                  <a:gd name="T9" fmla="*/ 3 h 3"/>
                  <a:gd name="T10" fmla="*/ 0 w 2"/>
                  <a:gd name="T11" fmla="*/ 3 h 3"/>
                  <a:gd name="T12" fmla="*/ 0 w 2"/>
                  <a:gd name="T13" fmla="*/ 0 h 3"/>
                  <a:gd name="T14" fmla="*/ 0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52" name="Freeform 286"/>
              <p:cNvSpPr>
                <a:spLocks/>
              </p:cNvSpPr>
              <p:nvPr/>
            </p:nvSpPr>
            <p:spPr bwMode="auto">
              <a:xfrm>
                <a:off x="493" y="1498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2 w 7"/>
                  <a:gd name="T7" fmla="*/ 0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7 w 7"/>
                  <a:gd name="T15" fmla="*/ 2 h 5"/>
                  <a:gd name="T16" fmla="*/ 7 w 7"/>
                  <a:gd name="T17" fmla="*/ 2 h 5"/>
                  <a:gd name="T18" fmla="*/ 7 w 7"/>
                  <a:gd name="T19" fmla="*/ 2 h 5"/>
                  <a:gd name="T20" fmla="*/ 5 w 7"/>
                  <a:gd name="T21" fmla="*/ 5 h 5"/>
                  <a:gd name="T22" fmla="*/ 2 w 7"/>
                  <a:gd name="T23" fmla="*/ 5 h 5"/>
                  <a:gd name="T24" fmla="*/ 2 w 7"/>
                  <a:gd name="T25" fmla="*/ 2 h 5"/>
                  <a:gd name="T26" fmla="*/ 2 w 7"/>
                  <a:gd name="T27" fmla="*/ 2 h 5"/>
                  <a:gd name="T28" fmla="*/ 0 w 7"/>
                  <a:gd name="T29" fmla="*/ 0 h 5"/>
                  <a:gd name="T30" fmla="*/ 0 w 7"/>
                  <a:gd name="T31" fmla="*/ 0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5"/>
                  <a:gd name="T50" fmla="*/ 7 w 7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53" name="Freeform 287"/>
              <p:cNvSpPr>
                <a:spLocks/>
              </p:cNvSpPr>
              <p:nvPr/>
            </p:nvSpPr>
            <p:spPr bwMode="auto">
              <a:xfrm>
                <a:off x="493" y="1498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2 w 7"/>
                  <a:gd name="T7" fmla="*/ 0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7 w 7"/>
                  <a:gd name="T15" fmla="*/ 2 h 5"/>
                  <a:gd name="T16" fmla="*/ 7 w 7"/>
                  <a:gd name="T17" fmla="*/ 2 h 5"/>
                  <a:gd name="T18" fmla="*/ 7 w 7"/>
                  <a:gd name="T19" fmla="*/ 2 h 5"/>
                  <a:gd name="T20" fmla="*/ 5 w 7"/>
                  <a:gd name="T21" fmla="*/ 5 h 5"/>
                  <a:gd name="T22" fmla="*/ 2 w 7"/>
                  <a:gd name="T23" fmla="*/ 5 h 5"/>
                  <a:gd name="T24" fmla="*/ 2 w 7"/>
                  <a:gd name="T25" fmla="*/ 2 h 5"/>
                  <a:gd name="T26" fmla="*/ 2 w 7"/>
                  <a:gd name="T27" fmla="*/ 2 h 5"/>
                  <a:gd name="T28" fmla="*/ 0 w 7"/>
                  <a:gd name="T29" fmla="*/ 0 h 5"/>
                  <a:gd name="T30" fmla="*/ 0 w 7"/>
                  <a:gd name="T31" fmla="*/ 0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5"/>
                  <a:gd name="T50" fmla="*/ 7 w 7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54" name="Freeform 288"/>
              <p:cNvSpPr>
                <a:spLocks/>
              </p:cNvSpPr>
              <p:nvPr/>
            </p:nvSpPr>
            <p:spPr bwMode="auto">
              <a:xfrm>
                <a:off x="500" y="1498"/>
                <a:ext cx="9" cy="2"/>
              </a:xfrm>
              <a:custGeom>
                <a:avLst/>
                <a:gdLst>
                  <a:gd name="T0" fmla="*/ 0 w 9"/>
                  <a:gd name="T1" fmla="*/ 2 h 2"/>
                  <a:gd name="T2" fmla="*/ 2 w 9"/>
                  <a:gd name="T3" fmla="*/ 2 h 2"/>
                  <a:gd name="T4" fmla="*/ 2 w 9"/>
                  <a:gd name="T5" fmla="*/ 2 h 2"/>
                  <a:gd name="T6" fmla="*/ 7 w 9"/>
                  <a:gd name="T7" fmla="*/ 2 h 2"/>
                  <a:gd name="T8" fmla="*/ 7 w 9"/>
                  <a:gd name="T9" fmla="*/ 0 h 2"/>
                  <a:gd name="T10" fmla="*/ 9 w 9"/>
                  <a:gd name="T11" fmla="*/ 0 h 2"/>
                  <a:gd name="T12" fmla="*/ 9 w 9"/>
                  <a:gd name="T13" fmla="*/ 0 h 2"/>
                  <a:gd name="T14" fmla="*/ 7 w 9"/>
                  <a:gd name="T15" fmla="*/ 2 h 2"/>
                  <a:gd name="T16" fmla="*/ 0 w 9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"/>
                  <a:gd name="T29" fmla="*/ 9 w 9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">
                    <a:moveTo>
                      <a:pt x="0" y="2"/>
                    </a:moveTo>
                    <a:lnTo>
                      <a:pt x="2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55" name="Freeform 289"/>
              <p:cNvSpPr>
                <a:spLocks/>
              </p:cNvSpPr>
              <p:nvPr/>
            </p:nvSpPr>
            <p:spPr bwMode="auto">
              <a:xfrm>
                <a:off x="500" y="1498"/>
                <a:ext cx="9" cy="2"/>
              </a:xfrm>
              <a:custGeom>
                <a:avLst/>
                <a:gdLst>
                  <a:gd name="T0" fmla="*/ 0 w 9"/>
                  <a:gd name="T1" fmla="*/ 2 h 2"/>
                  <a:gd name="T2" fmla="*/ 2 w 9"/>
                  <a:gd name="T3" fmla="*/ 2 h 2"/>
                  <a:gd name="T4" fmla="*/ 2 w 9"/>
                  <a:gd name="T5" fmla="*/ 2 h 2"/>
                  <a:gd name="T6" fmla="*/ 7 w 9"/>
                  <a:gd name="T7" fmla="*/ 2 h 2"/>
                  <a:gd name="T8" fmla="*/ 7 w 9"/>
                  <a:gd name="T9" fmla="*/ 0 h 2"/>
                  <a:gd name="T10" fmla="*/ 9 w 9"/>
                  <a:gd name="T11" fmla="*/ 0 h 2"/>
                  <a:gd name="T12" fmla="*/ 9 w 9"/>
                  <a:gd name="T13" fmla="*/ 0 h 2"/>
                  <a:gd name="T14" fmla="*/ 7 w 9"/>
                  <a:gd name="T15" fmla="*/ 2 h 2"/>
                  <a:gd name="T16" fmla="*/ 0 w 9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"/>
                  <a:gd name="T29" fmla="*/ 9 w 9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">
                    <a:moveTo>
                      <a:pt x="0" y="2"/>
                    </a:moveTo>
                    <a:lnTo>
                      <a:pt x="2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56" name="Freeform 290"/>
              <p:cNvSpPr>
                <a:spLocks/>
              </p:cNvSpPr>
              <p:nvPr/>
            </p:nvSpPr>
            <p:spPr bwMode="auto">
              <a:xfrm>
                <a:off x="512" y="1498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2 h 5"/>
                  <a:gd name="T4" fmla="*/ 0 w 7"/>
                  <a:gd name="T5" fmla="*/ 0 h 5"/>
                  <a:gd name="T6" fmla="*/ 0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2 w 7"/>
                  <a:gd name="T13" fmla="*/ 0 h 5"/>
                  <a:gd name="T14" fmla="*/ 2 w 7"/>
                  <a:gd name="T15" fmla="*/ 0 h 5"/>
                  <a:gd name="T16" fmla="*/ 5 w 7"/>
                  <a:gd name="T17" fmla="*/ 2 h 5"/>
                  <a:gd name="T18" fmla="*/ 7 w 7"/>
                  <a:gd name="T19" fmla="*/ 0 h 5"/>
                  <a:gd name="T20" fmla="*/ 7 w 7"/>
                  <a:gd name="T21" fmla="*/ 2 h 5"/>
                  <a:gd name="T22" fmla="*/ 5 w 7"/>
                  <a:gd name="T23" fmla="*/ 2 h 5"/>
                  <a:gd name="T24" fmla="*/ 2 w 7"/>
                  <a:gd name="T25" fmla="*/ 2 h 5"/>
                  <a:gd name="T26" fmla="*/ 2 w 7"/>
                  <a:gd name="T27" fmla="*/ 5 h 5"/>
                  <a:gd name="T28" fmla="*/ 0 w 7"/>
                  <a:gd name="T29" fmla="*/ 5 h 5"/>
                  <a:gd name="T30" fmla="*/ 0 w 7"/>
                  <a:gd name="T31" fmla="*/ 2 h 5"/>
                  <a:gd name="T32" fmla="*/ 0 w 7"/>
                  <a:gd name="T33" fmla="*/ 2 h 5"/>
                  <a:gd name="T34" fmla="*/ 0 w 7"/>
                  <a:gd name="T35" fmla="*/ 2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5"/>
                  <a:gd name="T56" fmla="*/ 7 w 7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57" name="Freeform 291"/>
              <p:cNvSpPr>
                <a:spLocks/>
              </p:cNvSpPr>
              <p:nvPr/>
            </p:nvSpPr>
            <p:spPr bwMode="auto">
              <a:xfrm>
                <a:off x="512" y="1498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2 h 5"/>
                  <a:gd name="T4" fmla="*/ 0 w 7"/>
                  <a:gd name="T5" fmla="*/ 0 h 5"/>
                  <a:gd name="T6" fmla="*/ 0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2 w 7"/>
                  <a:gd name="T13" fmla="*/ 0 h 5"/>
                  <a:gd name="T14" fmla="*/ 2 w 7"/>
                  <a:gd name="T15" fmla="*/ 0 h 5"/>
                  <a:gd name="T16" fmla="*/ 5 w 7"/>
                  <a:gd name="T17" fmla="*/ 2 h 5"/>
                  <a:gd name="T18" fmla="*/ 7 w 7"/>
                  <a:gd name="T19" fmla="*/ 0 h 5"/>
                  <a:gd name="T20" fmla="*/ 7 w 7"/>
                  <a:gd name="T21" fmla="*/ 2 h 5"/>
                  <a:gd name="T22" fmla="*/ 5 w 7"/>
                  <a:gd name="T23" fmla="*/ 2 h 5"/>
                  <a:gd name="T24" fmla="*/ 2 w 7"/>
                  <a:gd name="T25" fmla="*/ 2 h 5"/>
                  <a:gd name="T26" fmla="*/ 2 w 7"/>
                  <a:gd name="T27" fmla="*/ 5 h 5"/>
                  <a:gd name="T28" fmla="*/ 0 w 7"/>
                  <a:gd name="T29" fmla="*/ 5 h 5"/>
                  <a:gd name="T30" fmla="*/ 0 w 7"/>
                  <a:gd name="T31" fmla="*/ 2 h 5"/>
                  <a:gd name="T32" fmla="*/ 0 w 7"/>
                  <a:gd name="T33" fmla="*/ 2 h 5"/>
                  <a:gd name="T34" fmla="*/ 0 w 7"/>
                  <a:gd name="T35" fmla="*/ 2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5"/>
                  <a:gd name="T56" fmla="*/ 7 w 7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58" name="Freeform 292"/>
              <p:cNvSpPr>
                <a:spLocks/>
              </p:cNvSpPr>
              <p:nvPr/>
            </p:nvSpPr>
            <p:spPr bwMode="auto">
              <a:xfrm>
                <a:off x="540" y="1491"/>
                <a:ext cx="10" cy="5"/>
              </a:xfrm>
              <a:custGeom>
                <a:avLst/>
                <a:gdLst>
                  <a:gd name="T0" fmla="*/ 5 w 10"/>
                  <a:gd name="T1" fmla="*/ 0 h 5"/>
                  <a:gd name="T2" fmla="*/ 5 w 10"/>
                  <a:gd name="T3" fmla="*/ 0 h 5"/>
                  <a:gd name="T4" fmla="*/ 7 w 10"/>
                  <a:gd name="T5" fmla="*/ 0 h 5"/>
                  <a:gd name="T6" fmla="*/ 10 w 10"/>
                  <a:gd name="T7" fmla="*/ 0 h 5"/>
                  <a:gd name="T8" fmla="*/ 10 w 10"/>
                  <a:gd name="T9" fmla="*/ 2 h 5"/>
                  <a:gd name="T10" fmla="*/ 10 w 10"/>
                  <a:gd name="T11" fmla="*/ 2 h 5"/>
                  <a:gd name="T12" fmla="*/ 7 w 10"/>
                  <a:gd name="T13" fmla="*/ 2 h 5"/>
                  <a:gd name="T14" fmla="*/ 7 w 10"/>
                  <a:gd name="T15" fmla="*/ 5 h 5"/>
                  <a:gd name="T16" fmla="*/ 7 w 10"/>
                  <a:gd name="T17" fmla="*/ 5 h 5"/>
                  <a:gd name="T18" fmla="*/ 5 w 10"/>
                  <a:gd name="T19" fmla="*/ 5 h 5"/>
                  <a:gd name="T20" fmla="*/ 5 w 10"/>
                  <a:gd name="T21" fmla="*/ 5 h 5"/>
                  <a:gd name="T22" fmla="*/ 3 w 10"/>
                  <a:gd name="T23" fmla="*/ 5 h 5"/>
                  <a:gd name="T24" fmla="*/ 0 w 10"/>
                  <a:gd name="T25" fmla="*/ 5 h 5"/>
                  <a:gd name="T26" fmla="*/ 0 w 10"/>
                  <a:gd name="T27" fmla="*/ 5 h 5"/>
                  <a:gd name="T28" fmla="*/ 3 w 10"/>
                  <a:gd name="T29" fmla="*/ 5 h 5"/>
                  <a:gd name="T30" fmla="*/ 5 w 10"/>
                  <a:gd name="T31" fmla="*/ 2 h 5"/>
                  <a:gd name="T32" fmla="*/ 5 w 10"/>
                  <a:gd name="T33" fmla="*/ 2 h 5"/>
                  <a:gd name="T34" fmla="*/ 5 w 10"/>
                  <a:gd name="T35" fmla="*/ 0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5"/>
                  <a:gd name="T56" fmla="*/ 10 w 10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5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59" name="Freeform 293"/>
              <p:cNvSpPr>
                <a:spLocks/>
              </p:cNvSpPr>
              <p:nvPr/>
            </p:nvSpPr>
            <p:spPr bwMode="auto">
              <a:xfrm>
                <a:off x="540" y="1491"/>
                <a:ext cx="10" cy="5"/>
              </a:xfrm>
              <a:custGeom>
                <a:avLst/>
                <a:gdLst>
                  <a:gd name="T0" fmla="*/ 5 w 10"/>
                  <a:gd name="T1" fmla="*/ 0 h 5"/>
                  <a:gd name="T2" fmla="*/ 5 w 10"/>
                  <a:gd name="T3" fmla="*/ 0 h 5"/>
                  <a:gd name="T4" fmla="*/ 7 w 10"/>
                  <a:gd name="T5" fmla="*/ 0 h 5"/>
                  <a:gd name="T6" fmla="*/ 10 w 10"/>
                  <a:gd name="T7" fmla="*/ 0 h 5"/>
                  <a:gd name="T8" fmla="*/ 10 w 10"/>
                  <a:gd name="T9" fmla="*/ 2 h 5"/>
                  <a:gd name="T10" fmla="*/ 10 w 10"/>
                  <a:gd name="T11" fmla="*/ 2 h 5"/>
                  <a:gd name="T12" fmla="*/ 7 w 10"/>
                  <a:gd name="T13" fmla="*/ 2 h 5"/>
                  <a:gd name="T14" fmla="*/ 7 w 10"/>
                  <a:gd name="T15" fmla="*/ 5 h 5"/>
                  <a:gd name="T16" fmla="*/ 7 w 10"/>
                  <a:gd name="T17" fmla="*/ 5 h 5"/>
                  <a:gd name="T18" fmla="*/ 5 w 10"/>
                  <a:gd name="T19" fmla="*/ 5 h 5"/>
                  <a:gd name="T20" fmla="*/ 5 w 10"/>
                  <a:gd name="T21" fmla="*/ 5 h 5"/>
                  <a:gd name="T22" fmla="*/ 3 w 10"/>
                  <a:gd name="T23" fmla="*/ 5 h 5"/>
                  <a:gd name="T24" fmla="*/ 0 w 10"/>
                  <a:gd name="T25" fmla="*/ 5 h 5"/>
                  <a:gd name="T26" fmla="*/ 0 w 10"/>
                  <a:gd name="T27" fmla="*/ 5 h 5"/>
                  <a:gd name="T28" fmla="*/ 3 w 10"/>
                  <a:gd name="T29" fmla="*/ 5 h 5"/>
                  <a:gd name="T30" fmla="*/ 5 w 10"/>
                  <a:gd name="T31" fmla="*/ 2 h 5"/>
                  <a:gd name="T32" fmla="*/ 5 w 10"/>
                  <a:gd name="T33" fmla="*/ 2 h 5"/>
                  <a:gd name="T34" fmla="*/ 5 w 10"/>
                  <a:gd name="T35" fmla="*/ 0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5"/>
                  <a:gd name="T56" fmla="*/ 10 w 10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5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60" name="Freeform 294"/>
              <p:cNvSpPr>
                <a:spLocks/>
              </p:cNvSpPr>
              <p:nvPr/>
            </p:nvSpPr>
            <p:spPr bwMode="auto">
              <a:xfrm>
                <a:off x="550" y="1496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4 w 11"/>
                  <a:gd name="T3" fmla="*/ 0 h 1"/>
                  <a:gd name="T4" fmla="*/ 9 w 11"/>
                  <a:gd name="T5" fmla="*/ 0 h 1"/>
                  <a:gd name="T6" fmla="*/ 11 w 11"/>
                  <a:gd name="T7" fmla="*/ 0 h 1"/>
                  <a:gd name="T8" fmla="*/ 11 w 11"/>
                  <a:gd name="T9" fmla="*/ 0 h 1"/>
                  <a:gd name="T10" fmla="*/ 11 w 11"/>
                  <a:gd name="T11" fmla="*/ 0 h 1"/>
                  <a:gd name="T12" fmla="*/ 11 w 11"/>
                  <a:gd name="T13" fmla="*/ 0 h 1"/>
                  <a:gd name="T14" fmla="*/ 4 w 11"/>
                  <a:gd name="T15" fmla="*/ 0 h 1"/>
                  <a:gd name="T16" fmla="*/ 2 w 11"/>
                  <a:gd name="T17" fmla="*/ 0 h 1"/>
                  <a:gd name="T18" fmla="*/ 0 w 11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"/>
                  <a:gd name="T32" fmla="*/ 11 w 11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61" name="Freeform 295"/>
              <p:cNvSpPr>
                <a:spLocks/>
              </p:cNvSpPr>
              <p:nvPr/>
            </p:nvSpPr>
            <p:spPr bwMode="auto">
              <a:xfrm>
                <a:off x="550" y="1496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4 w 11"/>
                  <a:gd name="T3" fmla="*/ 0 h 1"/>
                  <a:gd name="T4" fmla="*/ 9 w 11"/>
                  <a:gd name="T5" fmla="*/ 0 h 1"/>
                  <a:gd name="T6" fmla="*/ 11 w 11"/>
                  <a:gd name="T7" fmla="*/ 0 h 1"/>
                  <a:gd name="T8" fmla="*/ 11 w 11"/>
                  <a:gd name="T9" fmla="*/ 0 h 1"/>
                  <a:gd name="T10" fmla="*/ 11 w 11"/>
                  <a:gd name="T11" fmla="*/ 0 h 1"/>
                  <a:gd name="T12" fmla="*/ 11 w 11"/>
                  <a:gd name="T13" fmla="*/ 0 h 1"/>
                  <a:gd name="T14" fmla="*/ 4 w 11"/>
                  <a:gd name="T15" fmla="*/ 0 h 1"/>
                  <a:gd name="T16" fmla="*/ 2 w 11"/>
                  <a:gd name="T17" fmla="*/ 0 h 1"/>
                  <a:gd name="T18" fmla="*/ 0 w 11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"/>
                  <a:gd name="T32" fmla="*/ 11 w 11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62" name="Freeform 296"/>
              <p:cNvSpPr>
                <a:spLocks/>
              </p:cNvSpPr>
              <p:nvPr/>
            </p:nvSpPr>
            <p:spPr bwMode="auto">
              <a:xfrm>
                <a:off x="569" y="1491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2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0 w 4"/>
                  <a:gd name="T15" fmla="*/ 0 h 2"/>
                  <a:gd name="T16" fmla="*/ 0 w 4"/>
                  <a:gd name="T17" fmla="*/ 2 h 2"/>
                  <a:gd name="T18" fmla="*/ 0 w 4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63" name="Freeform 297"/>
              <p:cNvSpPr>
                <a:spLocks/>
              </p:cNvSpPr>
              <p:nvPr/>
            </p:nvSpPr>
            <p:spPr bwMode="auto">
              <a:xfrm>
                <a:off x="569" y="1491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2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0 w 4"/>
                  <a:gd name="T15" fmla="*/ 0 h 2"/>
                  <a:gd name="T16" fmla="*/ 0 w 4"/>
                  <a:gd name="T17" fmla="*/ 2 h 2"/>
                  <a:gd name="T18" fmla="*/ 0 w 4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64" name="Freeform 298"/>
              <p:cNvSpPr>
                <a:spLocks/>
              </p:cNvSpPr>
              <p:nvPr/>
            </p:nvSpPr>
            <p:spPr bwMode="auto">
              <a:xfrm>
                <a:off x="613" y="1477"/>
                <a:ext cx="17" cy="9"/>
              </a:xfrm>
              <a:custGeom>
                <a:avLst/>
                <a:gdLst>
                  <a:gd name="T0" fmla="*/ 0 w 17"/>
                  <a:gd name="T1" fmla="*/ 9 h 9"/>
                  <a:gd name="T2" fmla="*/ 0 w 17"/>
                  <a:gd name="T3" fmla="*/ 9 h 9"/>
                  <a:gd name="T4" fmla="*/ 3 w 17"/>
                  <a:gd name="T5" fmla="*/ 7 h 9"/>
                  <a:gd name="T6" fmla="*/ 5 w 17"/>
                  <a:gd name="T7" fmla="*/ 7 h 9"/>
                  <a:gd name="T8" fmla="*/ 7 w 17"/>
                  <a:gd name="T9" fmla="*/ 2 h 9"/>
                  <a:gd name="T10" fmla="*/ 7 w 17"/>
                  <a:gd name="T11" fmla="*/ 2 h 9"/>
                  <a:gd name="T12" fmla="*/ 12 w 17"/>
                  <a:gd name="T13" fmla="*/ 2 h 9"/>
                  <a:gd name="T14" fmla="*/ 12 w 17"/>
                  <a:gd name="T15" fmla="*/ 0 h 9"/>
                  <a:gd name="T16" fmla="*/ 17 w 17"/>
                  <a:gd name="T17" fmla="*/ 0 h 9"/>
                  <a:gd name="T18" fmla="*/ 17 w 17"/>
                  <a:gd name="T19" fmla="*/ 0 h 9"/>
                  <a:gd name="T20" fmla="*/ 17 w 17"/>
                  <a:gd name="T21" fmla="*/ 0 h 9"/>
                  <a:gd name="T22" fmla="*/ 17 w 17"/>
                  <a:gd name="T23" fmla="*/ 2 h 9"/>
                  <a:gd name="T24" fmla="*/ 15 w 17"/>
                  <a:gd name="T25" fmla="*/ 2 h 9"/>
                  <a:gd name="T26" fmla="*/ 5 w 17"/>
                  <a:gd name="T27" fmla="*/ 9 h 9"/>
                  <a:gd name="T28" fmla="*/ 3 w 17"/>
                  <a:gd name="T29" fmla="*/ 9 h 9"/>
                  <a:gd name="T30" fmla="*/ 3 w 17"/>
                  <a:gd name="T31" fmla="*/ 9 h 9"/>
                  <a:gd name="T32" fmla="*/ 0 w 17"/>
                  <a:gd name="T33" fmla="*/ 9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9"/>
                  <a:gd name="T53" fmla="*/ 17 w 17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65" name="Freeform 299"/>
              <p:cNvSpPr>
                <a:spLocks/>
              </p:cNvSpPr>
              <p:nvPr/>
            </p:nvSpPr>
            <p:spPr bwMode="auto">
              <a:xfrm>
                <a:off x="613" y="1477"/>
                <a:ext cx="17" cy="9"/>
              </a:xfrm>
              <a:custGeom>
                <a:avLst/>
                <a:gdLst>
                  <a:gd name="T0" fmla="*/ 0 w 17"/>
                  <a:gd name="T1" fmla="*/ 9 h 9"/>
                  <a:gd name="T2" fmla="*/ 0 w 17"/>
                  <a:gd name="T3" fmla="*/ 9 h 9"/>
                  <a:gd name="T4" fmla="*/ 3 w 17"/>
                  <a:gd name="T5" fmla="*/ 7 h 9"/>
                  <a:gd name="T6" fmla="*/ 5 w 17"/>
                  <a:gd name="T7" fmla="*/ 7 h 9"/>
                  <a:gd name="T8" fmla="*/ 7 w 17"/>
                  <a:gd name="T9" fmla="*/ 2 h 9"/>
                  <a:gd name="T10" fmla="*/ 7 w 17"/>
                  <a:gd name="T11" fmla="*/ 2 h 9"/>
                  <a:gd name="T12" fmla="*/ 12 w 17"/>
                  <a:gd name="T13" fmla="*/ 2 h 9"/>
                  <a:gd name="T14" fmla="*/ 12 w 17"/>
                  <a:gd name="T15" fmla="*/ 0 h 9"/>
                  <a:gd name="T16" fmla="*/ 17 w 17"/>
                  <a:gd name="T17" fmla="*/ 0 h 9"/>
                  <a:gd name="T18" fmla="*/ 17 w 17"/>
                  <a:gd name="T19" fmla="*/ 0 h 9"/>
                  <a:gd name="T20" fmla="*/ 17 w 17"/>
                  <a:gd name="T21" fmla="*/ 0 h 9"/>
                  <a:gd name="T22" fmla="*/ 17 w 17"/>
                  <a:gd name="T23" fmla="*/ 2 h 9"/>
                  <a:gd name="T24" fmla="*/ 15 w 17"/>
                  <a:gd name="T25" fmla="*/ 2 h 9"/>
                  <a:gd name="T26" fmla="*/ 5 w 17"/>
                  <a:gd name="T27" fmla="*/ 9 h 9"/>
                  <a:gd name="T28" fmla="*/ 3 w 17"/>
                  <a:gd name="T29" fmla="*/ 9 h 9"/>
                  <a:gd name="T30" fmla="*/ 3 w 17"/>
                  <a:gd name="T31" fmla="*/ 9 h 9"/>
                  <a:gd name="T32" fmla="*/ 0 w 17"/>
                  <a:gd name="T33" fmla="*/ 9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9"/>
                  <a:gd name="T53" fmla="*/ 17 w 17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66" name="Freeform 300"/>
              <p:cNvSpPr>
                <a:spLocks/>
              </p:cNvSpPr>
              <p:nvPr/>
            </p:nvSpPr>
            <p:spPr bwMode="auto">
              <a:xfrm>
                <a:off x="632" y="1470"/>
                <a:ext cx="22" cy="9"/>
              </a:xfrm>
              <a:custGeom>
                <a:avLst/>
                <a:gdLst>
                  <a:gd name="T0" fmla="*/ 3 w 22"/>
                  <a:gd name="T1" fmla="*/ 9 h 9"/>
                  <a:gd name="T2" fmla="*/ 0 w 22"/>
                  <a:gd name="T3" fmla="*/ 9 h 9"/>
                  <a:gd name="T4" fmla="*/ 0 w 22"/>
                  <a:gd name="T5" fmla="*/ 9 h 9"/>
                  <a:gd name="T6" fmla="*/ 7 w 22"/>
                  <a:gd name="T7" fmla="*/ 7 h 9"/>
                  <a:gd name="T8" fmla="*/ 10 w 22"/>
                  <a:gd name="T9" fmla="*/ 7 h 9"/>
                  <a:gd name="T10" fmla="*/ 10 w 22"/>
                  <a:gd name="T11" fmla="*/ 4 h 9"/>
                  <a:gd name="T12" fmla="*/ 10 w 22"/>
                  <a:gd name="T13" fmla="*/ 4 h 9"/>
                  <a:gd name="T14" fmla="*/ 12 w 22"/>
                  <a:gd name="T15" fmla="*/ 4 h 9"/>
                  <a:gd name="T16" fmla="*/ 14 w 22"/>
                  <a:gd name="T17" fmla="*/ 4 h 9"/>
                  <a:gd name="T18" fmla="*/ 12 w 22"/>
                  <a:gd name="T19" fmla="*/ 4 h 9"/>
                  <a:gd name="T20" fmla="*/ 12 w 22"/>
                  <a:gd name="T21" fmla="*/ 4 h 9"/>
                  <a:gd name="T22" fmla="*/ 10 w 22"/>
                  <a:gd name="T23" fmla="*/ 2 h 9"/>
                  <a:gd name="T24" fmla="*/ 10 w 22"/>
                  <a:gd name="T25" fmla="*/ 2 h 9"/>
                  <a:gd name="T26" fmla="*/ 12 w 22"/>
                  <a:gd name="T27" fmla="*/ 0 h 9"/>
                  <a:gd name="T28" fmla="*/ 14 w 22"/>
                  <a:gd name="T29" fmla="*/ 0 h 9"/>
                  <a:gd name="T30" fmla="*/ 14 w 22"/>
                  <a:gd name="T31" fmla="*/ 2 h 9"/>
                  <a:gd name="T32" fmla="*/ 17 w 22"/>
                  <a:gd name="T33" fmla="*/ 2 h 9"/>
                  <a:gd name="T34" fmla="*/ 19 w 22"/>
                  <a:gd name="T35" fmla="*/ 0 h 9"/>
                  <a:gd name="T36" fmla="*/ 19 w 22"/>
                  <a:gd name="T37" fmla="*/ 0 h 9"/>
                  <a:gd name="T38" fmla="*/ 22 w 22"/>
                  <a:gd name="T39" fmla="*/ 2 h 9"/>
                  <a:gd name="T40" fmla="*/ 19 w 22"/>
                  <a:gd name="T41" fmla="*/ 2 h 9"/>
                  <a:gd name="T42" fmla="*/ 17 w 22"/>
                  <a:gd name="T43" fmla="*/ 2 h 9"/>
                  <a:gd name="T44" fmla="*/ 17 w 22"/>
                  <a:gd name="T45" fmla="*/ 4 h 9"/>
                  <a:gd name="T46" fmla="*/ 19 w 22"/>
                  <a:gd name="T47" fmla="*/ 4 h 9"/>
                  <a:gd name="T48" fmla="*/ 19 w 22"/>
                  <a:gd name="T49" fmla="*/ 4 h 9"/>
                  <a:gd name="T50" fmla="*/ 17 w 22"/>
                  <a:gd name="T51" fmla="*/ 4 h 9"/>
                  <a:gd name="T52" fmla="*/ 14 w 22"/>
                  <a:gd name="T53" fmla="*/ 7 h 9"/>
                  <a:gd name="T54" fmla="*/ 14 w 22"/>
                  <a:gd name="T55" fmla="*/ 7 h 9"/>
                  <a:gd name="T56" fmla="*/ 12 w 22"/>
                  <a:gd name="T57" fmla="*/ 7 h 9"/>
                  <a:gd name="T58" fmla="*/ 10 w 22"/>
                  <a:gd name="T59" fmla="*/ 9 h 9"/>
                  <a:gd name="T60" fmla="*/ 7 w 22"/>
                  <a:gd name="T61" fmla="*/ 9 h 9"/>
                  <a:gd name="T62" fmla="*/ 3 w 22"/>
                  <a:gd name="T63" fmla="*/ 9 h 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"/>
                  <a:gd name="T97" fmla="*/ 0 h 9"/>
                  <a:gd name="T98" fmla="*/ 22 w 22"/>
                  <a:gd name="T99" fmla="*/ 9 h 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" h="9">
                    <a:moveTo>
                      <a:pt x="3" y="9"/>
                    </a:moveTo>
                    <a:lnTo>
                      <a:pt x="0" y="9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67" name="Freeform 301"/>
              <p:cNvSpPr>
                <a:spLocks/>
              </p:cNvSpPr>
              <p:nvPr/>
            </p:nvSpPr>
            <p:spPr bwMode="auto">
              <a:xfrm>
                <a:off x="632" y="1470"/>
                <a:ext cx="22" cy="9"/>
              </a:xfrm>
              <a:custGeom>
                <a:avLst/>
                <a:gdLst>
                  <a:gd name="T0" fmla="*/ 3 w 22"/>
                  <a:gd name="T1" fmla="*/ 9 h 9"/>
                  <a:gd name="T2" fmla="*/ 0 w 22"/>
                  <a:gd name="T3" fmla="*/ 9 h 9"/>
                  <a:gd name="T4" fmla="*/ 0 w 22"/>
                  <a:gd name="T5" fmla="*/ 9 h 9"/>
                  <a:gd name="T6" fmla="*/ 7 w 22"/>
                  <a:gd name="T7" fmla="*/ 7 h 9"/>
                  <a:gd name="T8" fmla="*/ 10 w 22"/>
                  <a:gd name="T9" fmla="*/ 7 h 9"/>
                  <a:gd name="T10" fmla="*/ 10 w 22"/>
                  <a:gd name="T11" fmla="*/ 4 h 9"/>
                  <a:gd name="T12" fmla="*/ 10 w 22"/>
                  <a:gd name="T13" fmla="*/ 4 h 9"/>
                  <a:gd name="T14" fmla="*/ 12 w 22"/>
                  <a:gd name="T15" fmla="*/ 4 h 9"/>
                  <a:gd name="T16" fmla="*/ 14 w 22"/>
                  <a:gd name="T17" fmla="*/ 4 h 9"/>
                  <a:gd name="T18" fmla="*/ 12 w 22"/>
                  <a:gd name="T19" fmla="*/ 4 h 9"/>
                  <a:gd name="T20" fmla="*/ 12 w 22"/>
                  <a:gd name="T21" fmla="*/ 4 h 9"/>
                  <a:gd name="T22" fmla="*/ 10 w 22"/>
                  <a:gd name="T23" fmla="*/ 2 h 9"/>
                  <a:gd name="T24" fmla="*/ 10 w 22"/>
                  <a:gd name="T25" fmla="*/ 2 h 9"/>
                  <a:gd name="T26" fmla="*/ 12 w 22"/>
                  <a:gd name="T27" fmla="*/ 0 h 9"/>
                  <a:gd name="T28" fmla="*/ 14 w 22"/>
                  <a:gd name="T29" fmla="*/ 0 h 9"/>
                  <a:gd name="T30" fmla="*/ 14 w 22"/>
                  <a:gd name="T31" fmla="*/ 2 h 9"/>
                  <a:gd name="T32" fmla="*/ 17 w 22"/>
                  <a:gd name="T33" fmla="*/ 2 h 9"/>
                  <a:gd name="T34" fmla="*/ 19 w 22"/>
                  <a:gd name="T35" fmla="*/ 0 h 9"/>
                  <a:gd name="T36" fmla="*/ 19 w 22"/>
                  <a:gd name="T37" fmla="*/ 0 h 9"/>
                  <a:gd name="T38" fmla="*/ 22 w 22"/>
                  <a:gd name="T39" fmla="*/ 2 h 9"/>
                  <a:gd name="T40" fmla="*/ 19 w 22"/>
                  <a:gd name="T41" fmla="*/ 2 h 9"/>
                  <a:gd name="T42" fmla="*/ 17 w 22"/>
                  <a:gd name="T43" fmla="*/ 2 h 9"/>
                  <a:gd name="T44" fmla="*/ 17 w 22"/>
                  <a:gd name="T45" fmla="*/ 4 h 9"/>
                  <a:gd name="T46" fmla="*/ 19 w 22"/>
                  <a:gd name="T47" fmla="*/ 4 h 9"/>
                  <a:gd name="T48" fmla="*/ 19 w 22"/>
                  <a:gd name="T49" fmla="*/ 4 h 9"/>
                  <a:gd name="T50" fmla="*/ 17 w 22"/>
                  <a:gd name="T51" fmla="*/ 4 h 9"/>
                  <a:gd name="T52" fmla="*/ 14 w 22"/>
                  <a:gd name="T53" fmla="*/ 7 h 9"/>
                  <a:gd name="T54" fmla="*/ 14 w 22"/>
                  <a:gd name="T55" fmla="*/ 7 h 9"/>
                  <a:gd name="T56" fmla="*/ 12 w 22"/>
                  <a:gd name="T57" fmla="*/ 7 h 9"/>
                  <a:gd name="T58" fmla="*/ 10 w 22"/>
                  <a:gd name="T59" fmla="*/ 9 h 9"/>
                  <a:gd name="T60" fmla="*/ 7 w 22"/>
                  <a:gd name="T61" fmla="*/ 9 h 9"/>
                  <a:gd name="T62" fmla="*/ 3 w 22"/>
                  <a:gd name="T63" fmla="*/ 9 h 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"/>
                  <a:gd name="T97" fmla="*/ 0 h 9"/>
                  <a:gd name="T98" fmla="*/ 22 w 22"/>
                  <a:gd name="T99" fmla="*/ 9 h 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" h="9">
                    <a:moveTo>
                      <a:pt x="3" y="9"/>
                    </a:moveTo>
                    <a:lnTo>
                      <a:pt x="0" y="9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3" y="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68" name="Freeform 302"/>
              <p:cNvSpPr>
                <a:spLocks/>
              </p:cNvSpPr>
              <p:nvPr/>
            </p:nvSpPr>
            <p:spPr bwMode="auto">
              <a:xfrm>
                <a:off x="656" y="1467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2 w 5"/>
                  <a:gd name="T3" fmla="*/ 0 h 3"/>
                  <a:gd name="T4" fmla="*/ 2 w 5"/>
                  <a:gd name="T5" fmla="*/ 0 h 3"/>
                  <a:gd name="T6" fmla="*/ 5 w 5"/>
                  <a:gd name="T7" fmla="*/ 3 h 3"/>
                  <a:gd name="T8" fmla="*/ 2 w 5"/>
                  <a:gd name="T9" fmla="*/ 3 h 3"/>
                  <a:gd name="T10" fmla="*/ 0 w 5"/>
                  <a:gd name="T11" fmla="*/ 3 h 3"/>
                  <a:gd name="T12" fmla="*/ 0 w 5"/>
                  <a:gd name="T13" fmla="*/ 0 h 3"/>
                  <a:gd name="T14" fmla="*/ 0 w 5"/>
                  <a:gd name="T15" fmla="*/ 0 h 3"/>
                  <a:gd name="T16" fmla="*/ 2 w 5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2" y="0"/>
                    </a:moveTo>
                    <a:lnTo>
                      <a:pt x="2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69" name="Freeform 303"/>
              <p:cNvSpPr>
                <a:spLocks/>
              </p:cNvSpPr>
              <p:nvPr/>
            </p:nvSpPr>
            <p:spPr bwMode="auto">
              <a:xfrm>
                <a:off x="656" y="1467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2 w 5"/>
                  <a:gd name="T3" fmla="*/ 0 h 3"/>
                  <a:gd name="T4" fmla="*/ 2 w 5"/>
                  <a:gd name="T5" fmla="*/ 0 h 3"/>
                  <a:gd name="T6" fmla="*/ 5 w 5"/>
                  <a:gd name="T7" fmla="*/ 3 h 3"/>
                  <a:gd name="T8" fmla="*/ 2 w 5"/>
                  <a:gd name="T9" fmla="*/ 3 h 3"/>
                  <a:gd name="T10" fmla="*/ 0 w 5"/>
                  <a:gd name="T11" fmla="*/ 3 h 3"/>
                  <a:gd name="T12" fmla="*/ 0 w 5"/>
                  <a:gd name="T13" fmla="*/ 0 h 3"/>
                  <a:gd name="T14" fmla="*/ 0 w 5"/>
                  <a:gd name="T15" fmla="*/ 0 h 3"/>
                  <a:gd name="T16" fmla="*/ 2 w 5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2" y="0"/>
                    </a:moveTo>
                    <a:lnTo>
                      <a:pt x="2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70" name="Freeform 304"/>
              <p:cNvSpPr>
                <a:spLocks/>
              </p:cNvSpPr>
              <p:nvPr/>
            </p:nvSpPr>
            <p:spPr bwMode="auto">
              <a:xfrm>
                <a:off x="672" y="1456"/>
                <a:ext cx="24" cy="9"/>
              </a:xfrm>
              <a:custGeom>
                <a:avLst/>
                <a:gdLst>
                  <a:gd name="T0" fmla="*/ 0 w 24"/>
                  <a:gd name="T1" fmla="*/ 7 h 9"/>
                  <a:gd name="T2" fmla="*/ 3 w 24"/>
                  <a:gd name="T3" fmla="*/ 4 h 9"/>
                  <a:gd name="T4" fmla="*/ 5 w 24"/>
                  <a:gd name="T5" fmla="*/ 4 h 9"/>
                  <a:gd name="T6" fmla="*/ 5 w 24"/>
                  <a:gd name="T7" fmla="*/ 2 h 9"/>
                  <a:gd name="T8" fmla="*/ 10 w 24"/>
                  <a:gd name="T9" fmla="*/ 2 h 9"/>
                  <a:gd name="T10" fmla="*/ 12 w 24"/>
                  <a:gd name="T11" fmla="*/ 2 h 9"/>
                  <a:gd name="T12" fmla="*/ 17 w 24"/>
                  <a:gd name="T13" fmla="*/ 0 h 9"/>
                  <a:gd name="T14" fmla="*/ 19 w 24"/>
                  <a:gd name="T15" fmla="*/ 0 h 9"/>
                  <a:gd name="T16" fmla="*/ 19 w 24"/>
                  <a:gd name="T17" fmla="*/ 2 h 9"/>
                  <a:gd name="T18" fmla="*/ 22 w 24"/>
                  <a:gd name="T19" fmla="*/ 4 h 9"/>
                  <a:gd name="T20" fmla="*/ 22 w 24"/>
                  <a:gd name="T21" fmla="*/ 4 h 9"/>
                  <a:gd name="T22" fmla="*/ 24 w 24"/>
                  <a:gd name="T23" fmla="*/ 4 h 9"/>
                  <a:gd name="T24" fmla="*/ 24 w 24"/>
                  <a:gd name="T25" fmla="*/ 4 h 9"/>
                  <a:gd name="T26" fmla="*/ 24 w 24"/>
                  <a:gd name="T27" fmla="*/ 4 h 9"/>
                  <a:gd name="T28" fmla="*/ 22 w 24"/>
                  <a:gd name="T29" fmla="*/ 4 h 9"/>
                  <a:gd name="T30" fmla="*/ 19 w 24"/>
                  <a:gd name="T31" fmla="*/ 4 h 9"/>
                  <a:gd name="T32" fmla="*/ 17 w 24"/>
                  <a:gd name="T33" fmla="*/ 7 h 9"/>
                  <a:gd name="T34" fmla="*/ 10 w 24"/>
                  <a:gd name="T35" fmla="*/ 7 h 9"/>
                  <a:gd name="T36" fmla="*/ 5 w 24"/>
                  <a:gd name="T37" fmla="*/ 9 h 9"/>
                  <a:gd name="T38" fmla="*/ 0 w 24"/>
                  <a:gd name="T39" fmla="*/ 9 h 9"/>
                  <a:gd name="T40" fmla="*/ 0 w 24"/>
                  <a:gd name="T41" fmla="*/ 7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9"/>
                  <a:gd name="T65" fmla="*/ 24 w 24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9">
                    <a:moveTo>
                      <a:pt x="0" y="7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19" y="4"/>
                    </a:lnTo>
                    <a:lnTo>
                      <a:pt x="17" y="7"/>
                    </a:lnTo>
                    <a:lnTo>
                      <a:pt x="10" y="7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71" name="Freeform 305"/>
              <p:cNvSpPr>
                <a:spLocks/>
              </p:cNvSpPr>
              <p:nvPr/>
            </p:nvSpPr>
            <p:spPr bwMode="auto">
              <a:xfrm>
                <a:off x="672" y="1456"/>
                <a:ext cx="24" cy="9"/>
              </a:xfrm>
              <a:custGeom>
                <a:avLst/>
                <a:gdLst>
                  <a:gd name="T0" fmla="*/ 0 w 24"/>
                  <a:gd name="T1" fmla="*/ 7 h 9"/>
                  <a:gd name="T2" fmla="*/ 3 w 24"/>
                  <a:gd name="T3" fmla="*/ 4 h 9"/>
                  <a:gd name="T4" fmla="*/ 5 w 24"/>
                  <a:gd name="T5" fmla="*/ 4 h 9"/>
                  <a:gd name="T6" fmla="*/ 5 w 24"/>
                  <a:gd name="T7" fmla="*/ 2 h 9"/>
                  <a:gd name="T8" fmla="*/ 10 w 24"/>
                  <a:gd name="T9" fmla="*/ 2 h 9"/>
                  <a:gd name="T10" fmla="*/ 12 w 24"/>
                  <a:gd name="T11" fmla="*/ 2 h 9"/>
                  <a:gd name="T12" fmla="*/ 17 w 24"/>
                  <a:gd name="T13" fmla="*/ 0 h 9"/>
                  <a:gd name="T14" fmla="*/ 19 w 24"/>
                  <a:gd name="T15" fmla="*/ 0 h 9"/>
                  <a:gd name="T16" fmla="*/ 19 w 24"/>
                  <a:gd name="T17" fmla="*/ 2 h 9"/>
                  <a:gd name="T18" fmla="*/ 22 w 24"/>
                  <a:gd name="T19" fmla="*/ 4 h 9"/>
                  <a:gd name="T20" fmla="*/ 22 w 24"/>
                  <a:gd name="T21" fmla="*/ 4 h 9"/>
                  <a:gd name="T22" fmla="*/ 24 w 24"/>
                  <a:gd name="T23" fmla="*/ 4 h 9"/>
                  <a:gd name="T24" fmla="*/ 24 w 24"/>
                  <a:gd name="T25" fmla="*/ 4 h 9"/>
                  <a:gd name="T26" fmla="*/ 24 w 24"/>
                  <a:gd name="T27" fmla="*/ 4 h 9"/>
                  <a:gd name="T28" fmla="*/ 22 w 24"/>
                  <a:gd name="T29" fmla="*/ 4 h 9"/>
                  <a:gd name="T30" fmla="*/ 19 w 24"/>
                  <a:gd name="T31" fmla="*/ 4 h 9"/>
                  <a:gd name="T32" fmla="*/ 17 w 24"/>
                  <a:gd name="T33" fmla="*/ 7 h 9"/>
                  <a:gd name="T34" fmla="*/ 10 w 24"/>
                  <a:gd name="T35" fmla="*/ 7 h 9"/>
                  <a:gd name="T36" fmla="*/ 5 w 24"/>
                  <a:gd name="T37" fmla="*/ 9 h 9"/>
                  <a:gd name="T38" fmla="*/ 0 w 24"/>
                  <a:gd name="T39" fmla="*/ 9 h 9"/>
                  <a:gd name="T40" fmla="*/ 0 w 24"/>
                  <a:gd name="T41" fmla="*/ 7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9"/>
                  <a:gd name="T65" fmla="*/ 24 w 24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9">
                    <a:moveTo>
                      <a:pt x="0" y="7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19" y="4"/>
                    </a:lnTo>
                    <a:lnTo>
                      <a:pt x="17" y="7"/>
                    </a:lnTo>
                    <a:lnTo>
                      <a:pt x="10" y="7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72" name="Freeform 306"/>
              <p:cNvSpPr>
                <a:spLocks/>
              </p:cNvSpPr>
              <p:nvPr/>
            </p:nvSpPr>
            <p:spPr bwMode="auto">
              <a:xfrm>
                <a:off x="701" y="146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73" name="Freeform 307"/>
              <p:cNvSpPr>
                <a:spLocks/>
              </p:cNvSpPr>
              <p:nvPr/>
            </p:nvSpPr>
            <p:spPr bwMode="auto">
              <a:xfrm>
                <a:off x="701" y="146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74" name="Freeform 308"/>
              <p:cNvSpPr>
                <a:spLocks/>
              </p:cNvSpPr>
              <p:nvPr/>
            </p:nvSpPr>
            <p:spPr bwMode="auto">
              <a:xfrm>
                <a:off x="727" y="1451"/>
                <a:ext cx="5" cy="5"/>
              </a:xfrm>
              <a:custGeom>
                <a:avLst/>
                <a:gdLst>
                  <a:gd name="T0" fmla="*/ 2 w 5"/>
                  <a:gd name="T1" fmla="*/ 2 h 5"/>
                  <a:gd name="T2" fmla="*/ 2 w 5"/>
                  <a:gd name="T3" fmla="*/ 0 h 5"/>
                  <a:gd name="T4" fmla="*/ 2 w 5"/>
                  <a:gd name="T5" fmla="*/ 2 h 5"/>
                  <a:gd name="T6" fmla="*/ 2 w 5"/>
                  <a:gd name="T7" fmla="*/ 2 h 5"/>
                  <a:gd name="T8" fmla="*/ 2 w 5"/>
                  <a:gd name="T9" fmla="*/ 0 h 5"/>
                  <a:gd name="T10" fmla="*/ 2 w 5"/>
                  <a:gd name="T11" fmla="*/ 0 h 5"/>
                  <a:gd name="T12" fmla="*/ 5 w 5"/>
                  <a:gd name="T13" fmla="*/ 0 h 5"/>
                  <a:gd name="T14" fmla="*/ 5 w 5"/>
                  <a:gd name="T15" fmla="*/ 2 h 5"/>
                  <a:gd name="T16" fmla="*/ 5 w 5"/>
                  <a:gd name="T17" fmla="*/ 2 h 5"/>
                  <a:gd name="T18" fmla="*/ 5 w 5"/>
                  <a:gd name="T19" fmla="*/ 5 h 5"/>
                  <a:gd name="T20" fmla="*/ 2 w 5"/>
                  <a:gd name="T21" fmla="*/ 2 h 5"/>
                  <a:gd name="T22" fmla="*/ 0 w 5"/>
                  <a:gd name="T23" fmla="*/ 2 h 5"/>
                  <a:gd name="T24" fmla="*/ 0 w 5"/>
                  <a:gd name="T25" fmla="*/ 0 h 5"/>
                  <a:gd name="T26" fmla="*/ 0 w 5"/>
                  <a:gd name="T27" fmla="*/ 0 h 5"/>
                  <a:gd name="T28" fmla="*/ 2 w 5"/>
                  <a:gd name="T29" fmla="*/ 2 h 5"/>
                  <a:gd name="T30" fmla="*/ 2 w 5"/>
                  <a:gd name="T31" fmla="*/ 2 h 5"/>
                  <a:gd name="T32" fmla="*/ 2 w 5"/>
                  <a:gd name="T33" fmla="*/ 2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5"/>
                  <a:gd name="T53" fmla="*/ 5 w 5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5">
                    <a:moveTo>
                      <a:pt x="2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75" name="Freeform 309"/>
              <p:cNvSpPr>
                <a:spLocks/>
              </p:cNvSpPr>
              <p:nvPr/>
            </p:nvSpPr>
            <p:spPr bwMode="auto">
              <a:xfrm>
                <a:off x="727" y="1451"/>
                <a:ext cx="5" cy="5"/>
              </a:xfrm>
              <a:custGeom>
                <a:avLst/>
                <a:gdLst>
                  <a:gd name="T0" fmla="*/ 2 w 5"/>
                  <a:gd name="T1" fmla="*/ 2 h 5"/>
                  <a:gd name="T2" fmla="*/ 2 w 5"/>
                  <a:gd name="T3" fmla="*/ 0 h 5"/>
                  <a:gd name="T4" fmla="*/ 2 w 5"/>
                  <a:gd name="T5" fmla="*/ 2 h 5"/>
                  <a:gd name="T6" fmla="*/ 2 w 5"/>
                  <a:gd name="T7" fmla="*/ 2 h 5"/>
                  <a:gd name="T8" fmla="*/ 2 w 5"/>
                  <a:gd name="T9" fmla="*/ 0 h 5"/>
                  <a:gd name="T10" fmla="*/ 2 w 5"/>
                  <a:gd name="T11" fmla="*/ 0 h 5"/>
                  <a:gd name="T12" fmla="*/ 5 w 5"/>
                  <a:gd name="T13" fmla="*/ 0 h 5"/>
                  <a:gd name="T14" fmla="*/ 5 w 5"/>
                  <a:gd name="T15" fmla="*/ 2 h 5"/>
                  <a:gd name="T16" fmla="*/ 5 w 5"/>
                  <a:gd name="T17" fmla="*/ 2 h 5"/>
                  <a:gd name="T18" fmla="*/ 5 w 5"/>
                  <a:gd name="T19" fmla="*/ 5 h 5"/>
                  <a:gd name="T20" fmla="*/ 2 w 5"/>
                  <a:gd name="T21" fmla="*/ 2 h 5"/>
                  <a:gd name="T22" fmla="*/ 0 w 5"/>
                  <a:gd name="T23" fmla="*/ 2 h 5"/>
                  <a:gd name="T24" fmla="*/ 0 w 5"/>
                  <a:gd name="T25" fmla="*/ 0 h 5"/>
                  <a:gd name="T26" fmla="*/ 0 w 5"/>
                  <a:gd name="T27" fmla="*/ 0 h 5"/>
                  <a:gd name="T28" fmla="*/ 2 w 5"/>
                  <a:gd name="T29" fmla="*/ 2 h 5"/>
                  <a:gd name="T30" fmla="*/ 2 w 5"/>
                  <a:gd name="T31" fmla="*/ 2 h 5"/>
                  <a:gd name="T32" fmla="*/ 2 w 5"/>
                  <a:gd name="T33" fmla="*/ 2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5"/>
                  <a:gd name="T53" fmla="*/ 5 w 5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5">
                    <a:moveTo>
                      <a:pt x="2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76" name="Freeform 310"/>
              <p:cNvSpPr>
                <a:spLocks/>
              </p:cNvSpPr>
              <p:nvPr/>
            </p:nvSpPr>
            <p:spPr bwMode="auto">
              <a:xfrm>
                <a:off x="758" y="1439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0 w 2"/>
                  <a:gd name="T5" fmla="*/ 0 h 5"/>
                  <a:gd name="T6" fmla="*/ 2 w 2"/>
                  <a:gd name="T7" fmla="*/ 0 h 5"/>
                  <a:gd name="T8" fmla="*/ 2 w 2"/>
                  <a:gd name="T9" fmla="*/ 0 h 5"/>
                  <a:gd name="T10" fmla="*/ 2 w 2"/>
                  <a:gd name="T11" fmla="*/ 2 h 5"/>
                  <a:gd name="T12" fmla="*/ 2 w 2"/>
                  <a:gd name="T13" fmla="*/ 2 h 5"/>
                  <a:gd name="T14" fmla="*/ 2 w 2"/>
                  <a:gd name="T15" fmla="*/ 5 h 5"/>
                  <a:gd name="T16" fmla="*/ 0 w 2"/>
                  <a:gd name="T17" fmla="*/ 5 h 5"/>
                  <a:gd name="T18" fmla="*/ 0 w 2"/>
                  <a:gd name="T19" fmla="*/ 0 h 5"/>
                  <a:gd name="T20" fmla="*/ 0 w 2"/>
                  <a:gd name="T21" fmla="*/ 0 h 5"/>
                  <a:gd name="T22" fmla="*/ 0 w 2"/>
                  <a:gd name="T23" fmla="*/ 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5"/>
                  <a:gd name="T38" fmla="*/ 2 w 2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77" name="Freeform 311"/>
              <p:cNvSpPr>
                <a:spLocks/>
              </p:cNvSpPr>
              <p:nvPr/>
            </p:nvSpPr>
            <p:spPr bwMode="auto">
              <a:xfrm>
                <a:off x="758" y="1439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0 w 2"/>
                  <a:gd name="T5" fmla="*/ 0 h 5"/>
                  <a:gd name="T6" fmla="*/ 2 w 2"/>
                  <a:gd name="T7" fmla="*/ 0 h 5"/>
                  <a:gd name="T8" fmla="*/ 2 w 2"/>
                  <a:gd name="T9" fmla="*/ 0 h 5"/>
                  <a:gd name="T10" fmla="*/ 2 w 2"/>
                  <a:gd name="T11" fmla="*/ 2 h 5"/>
                  <a:gd name="T12" fmla="*/ 2 w 2"/>
                  <a:gd name="T13" fmla="*/ 2 h 5"/>
                  <a:gd name="T14" fmla="*/ 2 w 2"/>
                  <a:gd name="T15" fmla="*/ 5 h 5"/>
                  <a:gd name="T16" fmla="*/ 0 w 2"/>
                  <a:gd name="T17" fmla="*/ 5 h 5"/>
                  <a:gd name="T18" fmla="*/ 0 w 2"/>
                  <a:gd name="T19" fmla="*/ 0 h 5"/>
                  <a:gd name="T20" fmla="*/ 0 w 2"/>
                  <a:gd name="T21" fmla="*/ 0 h 5"/>
                  <a:gd name="T22" fmla="*/ 0 w 2"/>
                  <a:gd name="T23" fmla="*/ 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5"/>
                  <a:gd name="T38" fmla="*/ 2 w 2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78" name="Freeform 312"/>
              <p:cNvSpPr>
                <a:spLocks/>
              </p:cNvSpPr>
              <p:nvPr/>
            </p:nvSpPr>
            <p:spPr bwMode="auto">
              <a:xfrm>
                <a:off x="809" y="143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3 w 3"/>
                  <a:gd name="T7" fmla="*/ 0 h 2"/>
                  <a:gd name="T8" fmla="*/ 0 w 3"/>
                  <a:gd name="T9" fmla="*/ 2 h 2"/>
                  <a:gd name="T10" fmla="*/ 0 w 3"/>
                  <a:gd name="T11" fmla="*/ 2 h 2"/>
                  <a:gd name="T12" fmla="*/ 0 w 3"/>
                  <a:gd name="T13" fmla="*/ 0 h 2"/>
                  <a:gd name="T14" fmla="*/ 0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79" name="Freeform 313"/>
              <p:cNvSpPr>
                <a:spLocks/>
              </p:cNvSpPr>
              <p:nvPr/>
            </p:nvSpPr>
            <p:spPr bwMode="auto">
              <a:xfrm>
                <a:off x="809" y="143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3 w 3"/>
                  <a:gd name="T7" fmla="*/ 0 h 2"/>
                  <a:gd name="T8" fmla="*/ 0 w 3"/>
                  <a:gd name="T9" fmla="*/ 2 h 2"/>
                  <a:gd name="T10" fmla="*/ 0 w 3"/>
                  <a:gd name="T11" fmla="*/ 2 h 2"/>
                  <a:gd name="T12" fmla="*/ 0 w 3"/>
                  <a:gd name="T13" fmla="*/ 0 h 2"/>
                  <a:gd name="T14" fmla="*/ 0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80" name="Freeform 314"/>
              <p:cNvSpPr>
                <a:spLocks/>
              </p:cNvSpPr>
              <p:nvPr/>
            </p:nvSpPr>
            <p:spPr bwMode="auto">
              <a:xfrm>
                <a:off x="814" y="1434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0 h 3"/>
                  <a:gd name="T8" fmla="*/ 3 w 3"/>
                  <a:gd name="T9" fmla="*/ 3 h 3"/>
                  <a:gd name="T10" fmla="*/ 3 w 3"/>
                  <a:gd name="T11" fmla="*/ 3 h 3"/>
                  <a:gd name="T12" fmla="*/ 3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81" name="Freeform 315"/>
              <p:cNvSpPr>
                <a:spLocks/>
              </p:cNvSpPr>
              <p:nvPr/>
            </p:nvSpPr>
            <p:spPr bwMode="auto">
              <a:xfrm>
                <a:off x="814" y="1434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0 h 3"/>
                  <a:gd name="T8" fmla="*/ 3 w 3"/>
                  <a:gd name="T9" fmla="*/ 3 h 3"/>
                  <a:gd name="T10" fmla="*/ 3 w 3"/>
                  <a:gd name="T11" fmla="*/ 3 h 3"/>
                  <a:gd name="T12" fmla="*/ 3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82" name="Freeform 316"/>
              <p:cNvSpPr>
                <a:spLocks/>
              </p:cNvSpPr>
              <p:nvPr/>
            </p:nvSpPr>
            <p:spPr bwMode="auto">
              <a:xfrm>
                <a:off x="826" y="1427"/>
                <a:ext cx="7" cy="3"/>
              </a:xfrm>
              <a:custGeom>
                <a:avLst/>
                <a:gdLst>
                  <a:gd name="T0" fmla="*/ 5 w 7"/>
                  <a:gd name="T1" fmla="*/ 3 h 3"/>
                  <a:gd name="T2" fmla="*/ 2 w 7"/>
                  <a:gd name="T3" fmla="*/ 3 h 3"/>
                  <a:gd name="T4" fmla="*/ 0 w 7"/>
                  <a:gd name="T5" fmla="*/ 3 h 3"/>
                  <a:gd name="T6" fmla="*/ 2 w 7"/>
                  <a:gd name="T7" fmla="*/ 0 h 3"/>
                  <a:gd name="T8" fmla="*/ 2 w 7"/>
                  <a:gd name="T9" fmla="*/ 0 h 3"/>
                  <a:gd name="T10" fmla="*/ 5 w 7"/>
                  <a:gd name="T11" fmla="*/ 0 h 3"/>
                  <a:gd name="T12" fmla="*/ 7 w 7"/>
                  <a:gd name="T13" fmla="*/ 0 h 3"/>
                  <a:gd name="T14" fmla="*/ 7 w 7"/>
                  <a:gd name="T15" fmla="*/ 0 h 3"/>
                  <a:gd name="T16" fmla="*/ 5 w 7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"/>
                  <a:gd name="T29" fmla="*/ 7 w 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">
                    <a:moveTo>
                      <a:pt x="5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83" name="Freeform 317"/>
              <p:cNvSpPr>
                <a:spLocks/>
              </p:cNvSpPr>
              <p:nvPr/>
            </p:nvSpPr>
            <p:spPr bwMode="auto">
              <a:xfrm>
                <a:off x="826" y="1427"/>
                <a:ext cx="7" cy="3"/>
              </a:xfrm>
              <a:custGeom>
                <a:avLst/>
                <a:gdLst>
                  <a:gd name="T0" fmla="*/ 5 w 7"/>
                  <a:gd name="T1" fmla="*/ 3 h 3"/>
                  <a:gd name="T2" fmla="*/ 2 w 7"/>
                  <a:gd name="T3" fmla="*/ 3 h 3"/>
                  <a:gd name="T4" fmla="*/ 0 w 7"/>
                  <a:gd name="T5" fmla="*/ 3 h 3"/>
                  <a:gd name="T6" fmla="*/ 2 w 7"/>
                  <a:gd name="T7" fmla="*/ 0 h 3"/>
                  <a:gd name="T8" fmla="*/ 2 w 7"/>
                  <a:gd name="T9" fmla="*/ 0 h 3"/>
                  <a:gd name="T10" fmla="*/ 5 w 7"/>
                  <a:gd name="T11" fmla="*/ 0 h 3"/>
                  <a:gd name="T12" fmla="*/ 7 w 7"/>
                  <a:gd name="T13" fmla="*/ 0 h 3"/>
                  <a:gd name="T14" fmla="*/ 7 w 7"/>
                  <a:gd name="T15" fmla="*/ 0 h 3"/>
                  <a:gd name="T16" fmla="*/ 5 w 7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"/>
                  <a:gd name="T29" fmla="*/ 7 w 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">
                    <a:moveTo>
                      <a:pt x="5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84" name="Freeform 318"/>
              <p:cNvSpPr>
                <a:spLocks/>
              </p:cNvSpPr>
              <p:nvPr/>
            </p:nvSpPr>
            <p:spPr bwMode="auto">
              <a:xfrm>
                <a:off x="807" y="1418"/>
                <a:ext cx="36" cy="16"/>
              </a:xfrm>
              <a:custGeom>
                <a:avLst/>
                <a:gdLst>
                  <a:gd name="T0" fmla="*/ 0 w 36"/>
                  <a:gd name="T1" fmla="*/ 7 h 16"/>
                  <a:gd name="T2" fmla="*/ 2 w 36"/>
                  <a:gd name="T3" fmla="*/ 7 h 16"/>
                  <a:gd name="T4" fmla="*/ 5 w 36"/>
                  <a:gd name="T5" fmla="*/ 4 h 16"/>
                  <a:gd name="T6" fmla="*/ 7 w 36"/>
                  <a:gd name="T7" fmla="*/ 4 h 16"/>
                  <a:gd name="T8" fmla="*/ 12 w 36"/>
                  <a:gd name="T9" fmla="*/ 4 h 16"/>
                  <a:gd name="T10" fmla="*/ 12 w 36"/>
                  <a:gd name="T11" fmla="*/ 4 h 16"/>
                  <a:gd name="T12" fmla="*/ 12 w 36"/>
                  <a:gd name="T13" fmla="*/ 7 h 16"/>
                  <a:gd name="T14" fmla="*/ 14 w 36"/>
                  <a:gd name="T15" fmla="*/ 4 h 16"/>
                  <a:gd name="T16" fmla="*/ 14 w 36"/>
                  <a:gd name="T17" fmla="*/ 4 h 16"/>
                  <a:gd name="T18" fmla="*/ 12 w 36"/>
                  <a:gd name="T19" fmla="*/ 2 h 16"/>
                  <a:gd name="T20" fmla="*/ 14 w 36"/>
                  <a:gd name="T21" fmla="*/ 0 h 16"/>
                  <a:gd name="T22" fmla="*/ 17 w 36"/>
                  <a:gd name="T23" fmla="*/ 2 h 16"/>
                  <a:gd name="T24" fmla="*/ 17 w 36"/>
                  <a:gd name="T25" fmla="*/ 2 h 16"/>
                  <a:gd name="T26" fmla="*/ 19 w 36"/>
                  <a:gd name="T27" fmla="*/ 2 h 16"/>
                  <a:gd name="T28" fmla="*/ 24 w 36"/>
                  <a:gd name="T29" fmla="*/ 2 h 16"/>
                  <a:gd name="T30" fmla="*/ 21 w 36"/>
                  <a:gd name="T31" fmla="*/ 0 h 16"/>
                  <a:gd name="T32" fmla="*/ 24 w 36"/>
                  <a:gd name="T33" fmla="*/ 0 h 16"/>
                  <a:gd name="T34" fmla="*/ 26 w 36"/>
                  <a:gd name="T35" fmla="*/ 2 h 16"/>
                  <a:gd name="T36" fmla="*/ 28 w 36"/>
                  <a:gd name="T37" fmla="*/ 0 h 16"/>
                  <a:gd name="T38" fmla="*/ 31 w 36"/>
                  <a:gd name="T39" fmla="*/ 0 h 16"/>
                  <a:gd name="T40" fmla="*/ 31 w 36"/>
                  <a:gd name="T41" fmla="*/ 2 h 16"/>
                  <a:gd name="T42" fmla="*/ 31 w 36"/>
                  <a:gd name="T43" fmla="*/ 4 h 16"/>
                  <a:gd name="T44" fmla="*/ 36 w 36"/>
                  <a:gd name="T45" fmla="*/ 4 h 16"/>
                  <a:gd name="T46" fmla="*/ 33 w 36"/>
                  <a:gd name="T47" fmla="*/ 7 h 16"/>
                  <a:gd name="T48" fmla="*/ 26 w 36"/>
                  <a:gd name="T49" fmla="*/ 4 h 16"/>
                  <a:gd name="T50" fmla="*/ 28 w 36"/>
                  <a:gd name="T51" fmla="*/ 7 h 16"/>
                  <a:gd name="T52" fmla="*/ 31 w 36"/>
                  <a:gd name="T53" fmla="*/ 9 h 16"/>
                  <a:gd name="T54" fmla="*/ 28 w 36"/>
                  <a:gd name="T55" fmla="*/ 7 h 16"/>
                  <a:gd name="T56" fmla="*/ 26 w 36"/>
                  <a:gd name="T57" fmla="*/ 7 h 16"/>
                  <a:gd name="T58" fmla="*/ 24 w 36"/>
                  <a:gd name="T59" fmla="*/ 9 h 16"/>
                  <a:gd name="T60" fmla="*/ 24 w 36"/>
                  <a:gd name="T61" fmla="*/ 9 h 16"/>
                  <a:gd name="T62" fmla="*/ 19 w 36"/>
                  <a:gd name="T63" fmla="*/ 12 h 16"/>
                  <a:gd name="T64" fmla="*/ 17 w 36"/>
                  <a:gd name="T65" fmla="*/ 12 h 16"/>
                  <a:gd name="T66" fmla="*/ 17 w 36"/>
                  <a:gd name="T67" fmla="*/ 14 h 16"/>
                  <a:gd name="T68" fmla="*/ 12 w 36"/>
                  <a:gd name="T69" fmla="*/ 16 h 16"/>
                  <a:gd name="T70" fmla="*/ 14 w 36"/>
                  <a:gd name="T71" fmla="*/ 14 h 16"/>
                  <a:gd name="T72" fmla="*/ 12 w 36"/>
                  <a:gd name="T73" fmla="*/ 12 h 16"/>
                  <a:gd name="T74" fmla="*/ 12 w 36"/>
                  <a:gd name="T75" fmla="*/ 12 h 16"/>
                  <a:gd name="T76" fmla="*/ 7 w 36"/>
                  <a:gd name="T77" fmla="*/ 9 h 16"/>
                  <a:gd name="T78" fmla="*/ 7 w 36"/>
                  <a:gd name="T79" fmla="*/ 12 h 16"/>
                  <a:gd name="T80" fmla="*/ 10 w 36"/>
                  <a:gd name="T81" fmla="*/ 14 h 16"/>
                  <a:gd name="T82" fmla="*/ 5 w 36"/>
                  <a:gd name="T83" fmla="*/ 12 h 16"/>
                  <a:gd name="T84" fmla="*/ 5 w 36"/>
                  <a:gd name="T85" fmla="*/ 9 h 16"/>
                  <a:gd name="T86" fmla="*/ 2 w 36"/>
                  <a:gd name="T87" fmla="*/ 9 h 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"/>
                  <a:gd name="T133" fmla="*/ 0 h 16"/>
                  <a:gd name="T134" fmla="*/ 36 w 36"/>
                  <a:gd name="T135" fmla="*/ 16 h 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" h="16">
                    <a:moveTo>
                      <a:pt x="2" y="7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33" y="7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1" y="7"/>
                    </a:lnTo>
                    <a:lnTo>
                      <a:pt x="31" y="9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4" y="9"/>
                    </a:lnTo>
                    <a:lnTo>
                      <a:pt x="21" y="9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85" name="Freeform 319"/>
              <p:cNvSpPr>
                <a:spLocks/>
              </p:cNvSpPr>
              <p:nvPr/>
            </p:nvSpPr>
            <p:spPr bwMode="auto">
              <a:xfrm>
                <a:off x="807" y="1418"/>
                <a:ext cx="36" cy="16"/>
              </a:xfrm>
              <a:custGeom>
                <a:avLst/>
                <a:gdLst>
                  <a:gd name="T0" fmla="*/ 0 w 36"/>
                  <a:gd name="T1" fmla="*/ 7 h 16"/>
                  <a:gd name="T2" fmla="*/ 2 w 36"/>
                  <a:gd name="T3" fmla="*/ 7 h 16"/>
                  <a:gd name="T4" fmla="*/ 5 w 36"/>
                  <a:gd name="T5" fmla="*/ 4 h 16"/>
                  <a:gd name="T6" fmla="*/ 7 w 36"/>
                  <a:gd name="T7" fmla="*/ 4 h 16"/>
                  <a:gd name="T8" fmla="*/ 12 w 36"/>
                  <a:gd name="T9" fmla="*/ 4 h 16"/>
                  <a:gd name="T10" fmla="*/ 12 w 36"/>
                  <a:gd name="T11" fmla="*/ 4 h 16"/>
                  <a:gd name="T12" fmla="*/ 12 w 36"/>
                  <a:gd name="T13" fmla="*/ 7 h 16"/>
                  <a:gd name="T14" fmla="*/ 14 w 36"/>
                  <a:gd name="T15" fmla="*/ 4 h 16"/>
                  <a:gd name="T16" fmla="*/ 14 w 36"/>
                  <a:gd name="T17" fmla="*/ 4 h 16"/>
                  <a:gd name="T18" fmla="*/ 12 w 36"/>
                  <a:gd name="T19" fmla="*/ 2 h 16"/>
                  <a:gd name="T20" fmla="*/ 14 w 36"/>
                  <a:gd name="T21" fmla="*/ 0 h 16"/>
                  <a:gd name="T22" fmla="*/ 17 w 36"/>
                  <a:gd name="T23" fmla="*/ 2 h 16"/>
                  <a:gd name="T24" fmla="*/ 17 w 36"/>
                  <a:gd name="T25" fmla="*/ 2 h 16"/>
                  <a:gd name="T26" fmla="*/ 19 w 36"/>
                  <a:gd name="T27" fmla="*/ 2 h 16"/>
                  <a:gd name="T28" fmla="*/ 24 w 36"/>
                  <a:gd name="T29" fmla="*/ 2 h 16"/>
                  <a:gd name="T30" fmla="*/ 21 w 36"/>
                  <a:gd name="T31" fmla="*/ 0 h 16"/>
                  <a:gd name="T32" fmla="*/ 24 w 36"/>
                  <a:gd name="T33" fmla="*/ 0 h 16"/>
                  <a:gd name="T34" fmla="*/ 26 w 36"/>
                  <a:gd name="T35" fmla="*/ 2 h 16"/>
                  <a:gd name="T36" fmla="*/ 28 w 36"/>
                  <a:gd name="T37" fmla="*/ 0 h 16"/>
                  <a:gd name="T38" fmla="*/ 31 w 36"/>
                  <a:gd name="T39" fmla="*/ 0 h 16"/>
                  <a:gd name="T40" fmla="*/ 31 w 36"/>
                  <a:gd name="T41" fmla="*/ 2 h 16"/>
                  <a:gd name="T42" fmla="*/ 31 w 36"/>
                  <a:gd name="T43" fmla="*/ 4 h 16"/>
                  <a:gd name="T44" fmla="*/ 36 w 36"/>
                  <a:gd name="T45" fmla="*/ 4 h 16"/>
                  <a:gd name="T46" fmla="*/ 33 w 36"/>
                  <a:gd name="T47" fmla="*/ 7 h 16"/>
                  <a:gd name="T48" fmla="*/ 26 w 36"/>
                  <a:gd name="T49" fmla="*/ 4 h 16"/>
                  <a:gd name="T50" fmla="*/ 28 w 36"/>
                  <a:gd name="T51" fmla="*/ 7 h 16"/>
                  <a:gd name="T52" fmla="*/ 31 w 36"/>
                  <a:gd name="T53" fmla="*/ 9 h 16"/>
                  <a:gd name="T54" fmla="*/ 28 w 36"/>
                  <a:gd name="T55" fmla="*/ 7 h 16"/>
                  <a:gd name="T56" fmla="*/ 26 w 36"/>
                  <a:gd name="T57" fmla="*/ 7 h 16"/>
                  <a:gd name="T58" fmla="*/ 24 w 36"/>
                  <a:gd name="T59" fmla="*/ 9 h 16"/>
                  <a:gd name="T60" fmla="*/ 24 w 36"/>
                  <a:gd name="T61" fmla="*/ 9 h 16"/>
                  <a:gd name="T62" fmla="*/ 19 w 36"/>
                  <a:gd name="T63" fmla="*/ 12 h 16"/>
                  <a:gd name="T64" fmla="*/ 17 w 36"/>
                  <a:gd name="T65" fmla="*/ 12 h 16"/>
                  <a:gd name="T66" fmla="*/ 17 w 36"/>
                  <a:gd name="T67" fmla="*/ 14 h 16"/>
                  <a:gd name="T68" fmla="*/ 12 w 36"/>
                  <a:gd name="T69" fmla="*/ 16 h 16"/>
                  <a:gd name="T70" fmla="*/ 14 w 36"/>
                  <a:gd name="T71" fmla="*/ 14 h 16"/>
                  <a:gd name="T72" fmla="*/ 12 w 36"/>
                  <a:gd name="T73" fmla="*/ 12 h 16"/>
                  <a:gd name="T74" fmla="*/ 12 w 36"/>
                  <a:gd name="T75" fmla="*/ 12 h 16"/>
                  <a:gd name="T76" fmla="*/ 7 w 36"/>
                  <a:gd name="T77" fmla="*/ 9 h 16"/>
                  <a:gd name="T78" fmla="*/ 7 w 36"/>
                  <a:gd name="T79" fmla="*/ 12 h 16"/>
                  <a:gd name="T80" fmla="*/ 10 w 36"/>
                  <a:gd name="T81" fmla="*/ 14 h 16"/>
                  <a:gd name="T82" fmla="*/ 5 w 36"/>
                  <a:gd name="T83" fmla="*/ 12 h 16"/>
                  <a:gd name="T84" fmla="*/ 5 w 36"/>
                  <a:gd name="T85" fmla="*/ 9 h 16"/>
                  <a:gd name="T86" fmla="*/ 2 w 36"/>
                  <a:gd name="T87" fmla="*/ 9 h 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"/>
                  <a:gd name="T133" fmla="*/ 0 h 16"/>
                  <a:gd name="T134" fmla="*/ 36 w 36"/>
                  <a:gd name="T135" fmla="*/ 16 h 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" h="16">
                    <a:moveTo>
                      <a:pt x="2" y="7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33" y="7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1" y="7"/>
                    </a:lnTo>
                    <a:lnTo>
                      <a:pt x="31" y="9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4" y="9"/>
                    </a:lnTo>
                    <a:lnTo>
                      <a:pt x="21" y="9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2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86" name="Freeform 320"/>
              <p:cNvSpPr>
                <a:spLocks/>
              </p:cNvSpPr>
              <p:nvPr/>
            </p:nvSpPr>
            <p:spPr bwMode="auto">
              <a:xfrm>
                <a:off x="826" y="141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0 w 5"/>
                  <a:gd name="T5" fmla="*/ 0 h 1"/>
                  <a:gd name="T6" fmla="*/ 2 w 5"/>
                  <a:gd name="T7" fmla="*/ 0 h 1"/>
                  <a:gd name="T8" fmla="*/ 2 w 5"/>
                  <a:gd name="T9" fmla="*/ 0 h 1"/>
                  <a:gd name="T10" fmla="*/ 5 w 5"/>
                  <a:gd name="T11" fmla="*/ 0 h 1"/>
                  <a:gd name="T12" fmla="*/ 5 w 5"/>
                  <a:gd name="T13" fmla="*/ 0 h 1"/>
                  <a:gd name="T14" fmla="*/ 2 w 5"/>
                  <a:gd name="T15" fmla="*/ 0 h 1"/>
                  <a:gd name="T16" fmla="*/ 0 w 5"/>
                  <a:gd name="T17" fmla="*/ 0 h 1"/>
                  <a:gd name="T18" fmla="*/ 0 w 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87" name="Freeform 321"/>
              <p:cNvSpPr>
                <a:spLocks/>
              </p:cNvSpPr>
              <p:nvPr/>
            </p:nvSpPr>
            <p:spPr bwMode="auto">
              <a:xfrm>
                <a:off x="826" y="141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0 w 5"/>
                  <a:gd name="T5" fmla="*/ 0 h 1"/>
                  <a:gd name="T6" fmla="*/ 2 w 5"/>
                  <a:gd name="T7" fmla="*/ 0 h 1"/>
                  <a:gd name="T8" fmla="*/ 2 w 5"/>
                  <a:gd name="T9" fmla="*/ 0 h 1"/>
                  <a:gd name="T10" fmla="*/ 5 w 5"/>
                  <a:gd name="T11" fmla="*/ 0 h 1"/>
                  <a:gd name="T12" fmla="*/ 5 w 5"/>
                  <a:gd name="T13" fmla="*/ 0 h 1"/>
                  <a:gd name="T14" fmla="*/ 2 w 5"/>
                  <a:gd name="T15" fmla="*/ 0 h 1"/>
                  <a:gd name="T16" fmla="*/ 0 w 5"/>
                  <a:gd name="T17" fmla="*/ 0 h 1"/>
                  <a:gd name="T18" fmla="*/ 0 w 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88" name="Freeform 322"/>
              <p:cNvSpPr>
                <a:spLocks/>
              </p:cNvSpPr>
              <p:nvPr/>
            </p:nvSpPr>
            <p:spPr bwMode="auto">
              <a:xfrm>
                <a:off x="831" y="1411"/>
                <a:ext cx="14" cy="4"/>
              </a:xfrm>
              <a:custGeom>
                <a:avLst/>
                <a:gdLst>
                  <a:gd name="T0" fmla="*/ 4 w 14"/>
                  <a:gd name="T1" fmla="*/ 2 h 4"/>
                  <a:gd name="T2" fmla="*/ 4 w 14"/>
                  <a:gd name="T3" fmla="*/ 2 h 4"/>
                  <a:gd name="T4" fmla="*/ 4 w 14"/>
                  <a:gd name="T5" fmla="*/ 2 h 4"/>
                  <a:gd name="T6" fmla="*/ 4 w 14"/>
                  <a:gd name="T7" fmla="*/ 2 h 4"/>
                  <a:gd name="T8" fmla="*/ 2 w 14"/>
                  <a:gd name="T9" fmla="*/ 2 h 4"/>
                  <a:gd name="T10" fmla="*/ 2 w 14"/>
                  <a:gd name="T11" fmla="*/ 2 h 4"/>
                  <a:gd name="T12" fmla="*/ 4 w 14"/>
                  <a:gd name="T13" fmla="*/ 0 h 4"/>
                  <a:gd name="T14" fmla="*/ 4 w 14"/>
                  <a:gd name="T15" fmla="*/ 0 h 4"/>
                  <a:gd name="T16" fmla="*/ 7 w 14"/>
                  <a:gd name="T17" fmla="*/ 0 h 4"/>
                  <a:gd name="T18" fmla="*/ 9 w 14"/>
                  <a:gd name="T19" fmla="*/ 0 h 4"/>
                  <a:gd name="T20" fmla="*/ 9 w 14"/>
                  <a:gd name="T21" fmla="*/ 0 h 4"/>
                  <a:gd name="T22" fmla="*/ 9 w 14"/>
                  <a:gd name="T23" fmla="*/ 0 h 4"/>
                  <a:gd name="T24" fmla="*/ 9 w 14"/>
                  <a:gd name="T25" fmla="*/ 2 h 4"/>
                  <a:gd name="T26" fmla="*/ 12 w 14"/>
                  <a:gd name="T27" fmla="*/ 2 h 4"/>
                  <a:gd name="T28" fmla="*/ 12 w 14"/>
                  <a:gd name="T29" fmla="*/ 0 h 4"/>
                  <a:gd name="T30" fmla="*/ 12 w 14"/>
                  <a:gd name="T31" fmla="*/ 2 h 4"/>
                  <a:gd name="T32" fmla="*/ 14 w 14"/>
                  <a:gd name="T33" fmla="*/ 2 h 4"/>
                  <a:gd name="T34" fmla="*/ 14 w 14"/>
                  <a:gd name="T35" fmla="*/ 2 h 4"/>
                  <a:gd name="T36" fmla="*/ 12 w 14"/>
                  <a:gd name="T37" fmla="*/ 2 h 4"/>
                  <a:gd name="T38" fmla="*/ 9 w 14"/>
                  <a:gd name="T39" fmla="*/ 4 h 4"/>
                  <a:gd name="T40" fmla="*/ 7 w 14"/>
                  <a:gd name="T41" fmla="*/ 4 h 4"/>
                  <a:gd name="T42" fmla="*/ 7 w 14"/>
                  <a:gd name="T43" fmla="*/ 4 h 4"/>
                  <a:gd name="T44" fmla="*/ 7 w 14"/>
                  <a:gd name="T45" fmla="*/ 4 h 4"/>
                  <a:gd name="T46" fmla="*/ 4 w 14"/>
                  <a:gd name="T47" fmla="*/ 4 h 4"/>
                  <a:gd name="T48" fmla="*/ 4 w 14"/>
                  <a:gd name="T49" fmla="*/ 4 h 4"/>
                  <a:gd name="T50" fmla="*/ 2 w 14"/>
                  <a:gd name="T51" fmla="*/ 4 h 4"/>
                  <a:gd name="T52" fmla="*/ 2 w 14"/>
                  <a:gd name="T53" fmla="*/ 4 h 4"/>
                  <a:gd name="T54" fmla="*/ 0 w 14"/>
                  <a:gd name="T55" fmla="*/ 4 h 4"/>
                  <a:gd name="T56" fmla="*/ 0 w 14"/>
                  <a:gd name="T57" fmla="*/ 4 h 4"/>
                  <a:gd name="T58" fmla="*/ 0 w 14"/>
                  <a:gd name="T59" fmla="*/ 4 h 4"/>
                  <a:gd name="T60" fmla="*/ 0 w 14"/>
                  <a:gd name="T61" fmla="*/ 2 h 4"/>
                  <a:gd name="T62" fmla="*/ 0 w 14"/>
                  <a:gd name="T63" fmla="*/ 2 h 4"/>
                  <a:gd name="T64" fmla="*/ 2 w 14"/>
                  <a:gd name="T65" fmla="*/ 2 h 4"/>
                  <a:gd name="T66" fmla="*/ 4 w 14"/>
                  <a:gd name="T67" fmla="*/ 2 h 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"/>
                  <a:gd name="T103" fmla="*/ 0 h 4"/>
                  <a:gd name="T104" fmla="*/ 14 w 14"/>
                  <a:gd name="T105" fmla="*/ 4 h 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" h="4">
                    <a:moveTo>
                      <a:pt x="4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89" name="Freeform 323"/>
              <p:cNvSpPr>
                <a:spLocks/>
              </p:cNvSpPr>
              <p:nvPr/>
            </p:nvSpPr>
            <p:spPr bwMode="auto">
              <a:xfrm>
                <a:off x="831" y="1411"/>
                <a:ext cx="14" cy="4"/>
              </a:xfrm>
              <a:custGeom>
                <a:avLst/>
                <a:gdLst>
                  <a:gd name="T0" fmla="*/ 4 w 14"/>
                  <a:gd name="T1" fmla="*/ 2 h 4"/>
                  <a:gd name="T2" fmla="*/ 4 w 14"/>
                  <a:gd name="T3" fmla="*/ 2 h 4"/>
                  <a:gd name="T4" fmla="*/ 4 w 14"/>
                  <a:gd name="T5" fmla="*/ 2 h 4"/>
                  <a:gd name="T6" fmla="*/ 4 w 14"/>
                  <a:gd name="T7" fmla="*/ 2 h 4"/>
                  <a:gd name="T8" fmla="*/ 2 w 14"/>
                  <a:gd name="T9" fmla="*/ 2 h 4"/>
                  <a:gd name="T10" fmla="*/ 2 w 14"/>
                  <a:gd name="T11" fmla="*/ 2 h 4"/>
                  <a:gd name="T12" fmla="*/ 4 w 14"/>
                  <a:gd name="T13" fmla="*/ 0 h 4"/>
                  <a:gd name="T14" fmla="*/ 4 w 14"/>
                  <a:gd name="T15" fmla="*/ 0 h 4"/>
                  <a:gd name="T16" fmla="*/ 7 w 14"/>
                  <a:gd name="T17" fmla="*/ 0 h 4"/>
                  <a:gd name="T18" fmla="*/ 9 w 14"/>
                  <a:gd name="T19" fmla="*/ 0 h 4"/>
                  <a:gd name="T20" fmla="*/ 9 w 14"/>
                  <a:gd name="T21" fmla="*/ 0 h 4"/>
                  <a:gd name="T22" fmla="*/ 9 w 14"/>
                  <a:gd name="T23" fmla="*/ 0 h 4"/>
                  <a:gd name="T24" fmla="*/ 9 w 14"/>
                  <a:gd name="T25" fmla="*/ 2 h 4"/>
                  <a:gd name="T26" fmla="*/ 12 w 14"/>
                  <a:gd name="T27" fmla="*/ 2 h 4"/>
                  <a:gd name="T28" fmla="*/ 12 w 14"/>
                  <a:gd name="T29" fmla="*/ 0 h 4"/>
                  <a:gd name="T30" fmla="*/ 12 w 14"/>
                  <a:gd name="T31" fmla="*/ 2 h 4"/>
                  <a:gd name="T32" fmla="*/ 14 w 14"/>
                  <a:gd name="T33" fmla="*/ 2 h 4"/>
                  <a:gd name="T34" fmla="*/ 14 w 14"/>
                  <a:gd name="T35" fmla="*/ 2 h 4"/>
                  <a:gd name="T36" fmla="*/ 12 w 14"/>
                  <a:gd name="T37" fmla="*/ 2 h 4"/>
                  <a:gd name="T38" fmla="*/ 9 w 14"/>
                  <a:gd name="T39" fmla="*/ 4 h 4"/>
                  <a:gd name="T40" fmla="*/ 7 w 14"/>
                  <a:gd name="T41" fmla="*/ 4 h 4"/>
                  <a:gd name="T42" fmla="*/ 7 w 14"/>
                  <a:gd name="T43" fmla="*/ 4 h 4"/>
                  <a:gd name="T44" fmla="*/ 7 w 14"/>
                  <a:gd name="T45" fmla="*/ 4 h 4"/>
                  <a:gd name="T46" fmla="*/ 4 w 14"/>
                  <a:gd name="T47" fmla="*/ 4 h 4"/>
                  <a:gd name="T48" fmla="*/ 4 w 14"/>
                  <a:gd name="T49" fmla="*/ 4 h 4"/>
                  <a:gd name="T50" fmla="*/ 2 w 14"/>
                  <a:gd name="T51" fmla="*/ 4 h 4"/>
                  <a:gd name="T52" fmla="*/ 2 w 14"/>
                  <a:gd name="T53" fmla="*/ 4 h 4"/>
                  <a:gd name="T54" fmla="*/ 0 w 14"/>
                  <a:gd name="T55" fmla="*/ 4 h 4"/>
                  <a:gd name="T56" fmla="*/ 0 w 14"/>
                  <a:gd name="T57" fmla="*/ 4 h 4"/>
                  <a:gd name="T58" fmla="*/ 0 w 14"/>
                  <a:gd name="T59" fmla="*/ 4 h 4"/>
                  <a:gd name="T60" fmla="*/ 0 w 14"/>
                  <a:gd name="T61" fmla="*/ 2 h 4"/>
                  <a:gd name="T62" fmla="*/ 0 w 14"/>
                  <a:gd name="T63" fmla="*/ 2 h 4"/>
                  <a:gd name="T64" fmla="*/ 2 w 14"/>
                  <a:gd name="T65" fmla="*/ 2 h 4"/>
                  <a:gd name="T66" fmla="*/ 4 w 14"/>
                  <a:gd name="T67" fmla="*/ 2 h 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"/>
                  <a:gd name="T103" fmla="*/ 0 h 4"/>
                  <a:gd name="T104" fmla="*/ 14 w 14"/>
                  <a:gd name="T105" fmla="*/ 4 h 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" h="4">
                    <a:moveTo>
                      <a:pt x="4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90" name="Freeform 324"/>
              <p:cNvSpPr>
                <a:spLocks/>
              </p:cNvSpPr>
              <p:nvPr/>
            </p:nvSpPr>
            <p:spPr bwMode="auto">
              <a:xfrm>
                <a:off x="838" y="1408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3 h 3"/>
                  <a:gd name="T14" fmla="*/ 0 w 2"/>
                  <a:gd name="T15" fmla="*/ 3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91" name="Freeform 325"/>
              <p:cNvSpPr>
                <a:spLocks/>
              </p:cNvSpPr>
              <p:nvPr/>
            </p:nvSpPr>
            <p:spPr bwMode="auto">
              <a:xfrm>
                <a:off x="838" y="1408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3 h 3"/>
                  <a:gd name="T14" fmla="*/ 0 w 2"/>
                  <a:gd name="T15" fmla="*/ 3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92" name="Freeform 326"/>
              <p:cNvSpPr>
                <a:spLocks/>
              </p:cNvSpPr>
              <p:nvPr/>
            </p:nvSpPr>
            <p:spPr bwMode="auto">
              <a:xfrm>
                <a:off x="899" y="1385"/>
                <a:ext cx="14" cy="9"/>
              </a:xfrm>
              <a:custGeom>
                <a:avLst/>
                <a:gdLst>
                  <a:gd name="T0" fmla="*/ 3 w 14"/>
                  <a:gd name="T1" fmla="*/ 4 h 9"/>
                  <a:gd name="T2" fmla="*/ 3 w 14"/>
                  <a:gd name="T3" fmla="*/ 4 h 9"/>
                  <a:gd name="T4" fmla="*/ 7 w 14"/>
                  <a:gd name="T5" fmla="*/ 4 h 9"/>
                  <a:gd name="T6" fmla="*/ 7 w 14"/>
                  <a:gd name="T7" fmla="*/ 2 h 9"/>
                  <a:gd name="T8" fmla="*/ 10 w 14"/>
                  <a:gd name="T9" fmla="*/ 2 h 9"/>
                  <a:gd name="T10" fmla="*/ 10 w 14"/>
                  <a:gd name="T11" fmla="*/ 0 h 9"/>
                  <a:gd name="T12" fmla="*/ 12 w 14"/>
                  <a:gd name="T13" fmla="*/ 0 h 9"/>
                  <a:gd name="T14" fmla="*/ 12 w 14"/>
                  <a:gd name="T15" fmla="*/ 2 h 9"/>
                  <a:gd name="T16" fmla="*/ 12 w 14"/>
                  <a:gd name="T17" fmla="*/ 2 h 9"/>
                  <a:gd name="T18" fmla="*/ 14 w 14"/>
                  <a:gd name="T19" fmla="*/ 2 h 9"/>
                  <a:gd name="T20" fmla="*/ 7 w 14"/>
                  <a:gd name="T21" fmla="*/ 4 h 9"/>
                  <a:gd name="T22" fmla="*/ 7 w 14"/>
                  <a:gd name="T23" fmla="*/ 7 h 9"/>
                  <a:gd name="T24" fmla="*/ 7 w 14"/>
                  <a:gd name="T25" fmla="*/ 7 h 9"/>
                  <a:gd name="T26" fmla="*/ 5 w 14"/>
                  <a:gd name="T27" fmla="*/ 7 h 9"/>
                  <a:gd name="T28" fmla="*/ 3 w 14"/>
                  <a:gd name="T29" fmla="*/ 9 h 9"/>
                  <a:gd name="T30" fmla="*/ 0 w 14"/>
                  <a:gd name="T31" fmla="*/ 7 h 9"/>
                  <a:gd name="T32" fmla="*/ 0 w 14"/>
                  <a:gd name="T33" fmla="*/ 7 h 9"/>
                  <a:gd name="T34" fmla="*/ 3 w 14"/>
                  <a:gd name="T35" fmla="*/ 7 h 9"/>
                  <a:gd name="T36" fmla="*/ 3 w 14"/>
                  <a:gd name="T37" fmla="*/ 7 h 9"/>
                  <a:gd name="T38" fmla="*/ 3 w 14"/>
                  <a:gd name="T39" fmla="*/ 4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"/>
                  <a:gd name="T61" fmla="*/ 0 h 9"/>
                  <a:gd name="T62" fmla="*/ 14 w 14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" h="9">
                    <a:moveTo>
                      <a:pt x="3" y="4"/>
                    </a:moveTo>
                    <a:lnTo>
                      <a:pt x="3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93" name="Freeform 327"/>
              <p:cNvSpPr>
                <a:spLocks/>
              </p:cNvSpPr>
              <p:nvPr/>
            </p:nvSpPr>
            <p:spPr bwMode="auto">
              <a:xfrm>
                <a:off x="899" y="1385"/>
                <a:ext cx="14" cy="9"/>
              </a:xfrm>
              <a:custGeom>
                <a:avLst/>
                <a:gdLst>
                  <a:gd name="T0" fmla="*/ 3 w 14"/>
                  <a:gd name="T1" fmla="*/ 4 h 9"/>
                  <a:gd name="T2" fmla="*/ 3 w 14"/>
                  <a:gd name="T3" fmla="*/ 4 h 9"/>
                  <a:gd name="T4" fmla="*/ 7 w 14"/>
                  <a:gd name="T5" fmla="*/ 4 h 9"/>
                  <a:gd name="T6" fmla="*/ 7 w 14"/>
                  <a:gd name="T7" fmla="*/ 2 h 9"/>
                  <a:gd name="T8" fmla="*/ 10 w 14"/>
                  <a:gd name="T9" fmla="*/ 2 h 9"/>
                  <a:gd name="T10" fmla="*/ 10 w 14"/>
                  <a:gd name="T11" fmla="*/ 0 h 9"/>
                  <a:gd name="T12" fmla="*/ 12 w 14"/>
                  <a:gd name="T13" fmla="*/ 0 h 9"/>
                  <a:gd name="T14" fmla="*/ 12 w 14"/>
                  <a:gd name="T15" fmla="*/ 2 h 9"/>
                  <a:gd name="T16" fmla="*/ 12 w 14"/>
                  <a:gd name="T17" fmla="*/ 2 h 9"/>
                  <a:gd name="T18" fmla="*/ 14 w 14"/>
                  <a:gd name="T19" fmla="*/ 2 h 9"/>
                  <a:gd name="T20" fmla="*/ 7 w 14"/>
                  <a:gd name="T21" fmla="*/ 4 h 9"/>
                  <a:gd name="T22" fmla="*/ 7 w 14"/>
                  <a:gd name="T23" fmla="*/ 7 h 9"/>
                  <a:gd name="T24" fmla="*/ 7 w 14"/>
                  <a:gd name="T25" fmla="*/ 7 h 9"/>
                  <a:gd name="T26" fmla="*/ 5 w 14"/>
                  <a:gd name="T27" fmla="*/ 7 h 9"/>
                  <a:gd name="T28" fmla="*/ 3 w 14"/>
                  <a:gd name="T29" fmla="*/ 9 h 9"/>
                  <a:gd name="T30" fmla="*/ 0 w 14"/>
                  <a:gd name="T31" fmla="*/ 7 h 9"/>
                  <a:gd name="T32" fmla="*/ 0 w 14"/>
                  <a:gd name="T33" fmla="*/ 7 h 9"/>
                  <a:gd name="T34" fmla="*/ 3 w 14"/>
                  <a:gd name="T35" fmla="*/ 7 h 9"/>
                  <a:gd name="T36" fmla="*/ 3 w 14"/>
                  <a:gd name="T37" fmla="*/ 7 h 9"/>
                  <a:gd name="T38" fmla="*/ 3 w 14"/>
                  <a:gd name="T39" fmla="*/ 4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"/>
                  <a:gd name="T61" fmla="*/ 0 h 9"/>
                  <a:gd name="T62" fmla="*/ 14 w 14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" h="9">
                    <a:moveTo>
                      <a:pt x="3" y="4"/>
                    </a:moveTo>
                    <a:lnTo>
                      <a:pt x="3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94" name="Freeform 328"/>
              <p:cNvSpPr>
                <a:spLocks/>
              </p:cNvSpPr>
              <p:nvPr/>
            </p:nvSpPr>
            <p:spPr bwMode="auto">
              <a:xfrm>
                <a:off x="916" y="1382"/>
                <a:ext cx="7" cy="5"/>
              </a:xfrm>
              <a:custGeom>
                <a:avLst/>
                <a:gdLst>
                  <a:gd name="T0" fmla="*/ 0 w 7"/>
                  <a:gd name="T1" fmla="*/ 3 h 5"/>
                  <a:gd name="T2" fmla="*/ 0 w 7"/>
                  <a:gd name="T3" fmla="*/ 3 h 5"/>
                  <a:gd name="T4" fmla="*/ 0 w 7"/>
                  <a:gd name="T5" fmla="*/ 3 h 5"/>
                  <a:gd name="T6" fmla="*/ 0 w 7"/>
                  <a:gd name="T7" fmla="*/ 3 h 5"/>
                  <a:gd name="T8" fmla="*/ 0 w 7"/>
                  <a:gd name="T9" fmla="*/ 3 h 5"/>
                  <a:gd name="T10" fmla="*/ 2 w 7"/>
                  <a:gd name="T11" fmla="*/ 0 h 5"/>
                  <a:gd name="T12" fmla="*/ 2 w 7"/>
                  <a:gd name="T13" fmla="*/ 3 h 5"/>
                  <a:gd name="T14" fmla="*/ 2 w 7"/>
                  <a:gd name="T15" fmla="*/ 3 h 5"/>
                  <a:gd name="T16" fmla="*/ 4 w 7"/>
                  <a:gd name="T17" fmla="*/ 3 h 5"/>
                  <a:gd name="T18" fmla="*/ 7 w 7"/>
                  <a:gd name="T19" fmla="*/ 3 h 5"/>
                  <a:gd name="T20" fmla="*/ 7 w 7"/>
                  <a:gd name="T21" fmla="*/ 3 h 5"/>
                  <a:gd name="T22" fmla="*/ 7 w 7"/>
                  <a:gd name="T23" fmla="*/ 3 h 5"/>
                  <a:gd name="T24" fmla="*/ 2 w 7"/>
                  <a:gd name="T25" fmla="*/ 5 h 5"/>
                  <a:gd name="T26" fmla="*/ 2 w 7"/>
                  <a:gd name="T27" fmla="*/ 3 h 5"/>
                  <a:gd name="T28" fmla="*/ 0 w 7"/>
                  <a:gd name="T29" fmla="*/ 3 h 5"/>
                  <a:gd name="T30" fmla="*/ 0 w 7"/>
                  <a:gd name="T31" fmla="*/ 3 h 5"/>
                  <a:gd name="T32" fmla="*/ 0 w 7"/>
                  <a:gd name="T33" fmla="*/ 3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5"/>
                  <a:gd name="T53" fmla="*/ 7 w 7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5">
                    <a:moveTo>
                      <a:pt x="0" y="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95" name="Freeform 329"/>
              <p:cNvSpPr>
                <a:spLocks/>
              </p:cNvSpPr>
              <p:nvPr/>
            </p:nvSpPr>
            <p:spPr bwMode="auto">
              <a:xfrm>
                <a:off x="916" y="1382"/>
                <a:ext cx="7" cy="5"/>
              </a:xfrm>
              <a:custGeom>
                <a:avLst/>
                <a:gdLst>
                  <a:gd name="T0" fmla="*/ 0 w 7"/>
                  <a:gd name="T1" fmla="*/ 3 h 5"/>
                  <a:gd name="T2" fmla="*/ 0 w 7"/>
                  <a:gd name="T3" fmla="*/ 3 h 5"/>
                  <a:gd name="T4" fmla="*/ 0 w 7"/>
                  <a:gd name="T5" fmla="*/ 3 h 5"/>
                  <a:gd name="T6" fmla="*/ 0 w 7"/>
                  <a:gd name="T7" fmla="*/ 3 h 5"/>
                  <a:gd name="T8" fmla="*/ 0 w 7"/>
                  <a:gd name="T9" fmla="*/ 3 h 5"/>
                  <a:gd name="T10" fmla="*/ 2 w 7"/>
                  <a:gd name="T11" fmla="*/ 0 h 5"/>
                  <a:gd name="T12" fmla="*/ 2 w 7"/>
                  <a:gd name="T13" fmla="*/ 3 h 5"/>
                  <a:gd name="T14" fmla="*/ 2 w 7"/>
                  <a:gd name="T15" fmla="*/ 3 h 5"/>
                  <a:gd name="T16" fmla="*/ 4 w 7"/>
                  <a:gd name="T17" fmla="*/ 3 h 5"/>
                  <a:gd name="T18" fmla="*/ 7 w 7"/>
                  <a:gd name="T19" fmla="*/ 3 h 5"/>
                  <a:gd name="T20" fmla="*/ 7 w 7"/>
                  <a:gd name="T21" fmla="*/ 3 h 5"/>
                  <a:gd name="T22" fmla="*/ 7 w 7"/>
                  <a:gd name="T23" fmla="*/ 3 h 5"/>
                  <a:gd name="T24" fmla="*/ 2 w 7"/>
                  <a:gd name="T25" fmla="*/ 5 h 5"/>
                  <a:gd name="T26" fmla="*/ 2 w 7"/>
                  <a:gd name="T27" fmla="*/ 3 h 5"/>
                  <a:gd name="T28" fmla="*/ 0 w 7"/>
                  <a:gd name="T29" fmla="*/ 3 h 5"/>
                  <a:gd name="T30" fmla="*/ 0 w 7"/>
                  <a:gd name="T31" fmla="*/ 3 h 5"/>
                  <a:gd name="T32" fmla="*/ 0 w 7"/>
                  <a:gd name="T33" fmla="*/ 3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5"/>
                  <a:gd name="T53" fmla="*/ 7 w 7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5">
                    <a:moveTo>
                      <a:pt x="0" y="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96" name="Freeform 330"/>
              <p:cNvSpPr>
                <a:spLocks/>
              </p:cNvSpPr>
              <p:nvPr/>
            </p:nvSpPr>
            <p:spPr bwMode="auto">
              <a:xfrm>
                <a:off x="724" y="1406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3 w 5"/>
                  <a:gd name="T5" fmla="*/ 0 h 2"/>
                  <a:gd name="T6" fmla="*/ 3 w 5"/>
                  <a:gd name="T7" fmla="*/ 2 h 2"/>
                  <a:gd name="T8" fmla="*/ 0 w 5"/>
                  <a:gd name="T9" fmla="*/ 2 h 2"/>
                  <a:gd name="T10" fmla="*/ 0 w 5"/>
                  <a:gd name="T11" fmla="*/ 2 h 2"/>
                  <a:gd name="T12" fmla="*/ 0 w 5"/>
                  <a:gd name="T13" fmla="*/ 2 h 2"/>
                  <a:gd name="T14" fmla="*/ 0 w 5"/>
                  <a:gd name="T15" fmla="*/ 2 h 2"/>
                  <a:gd name="T16" fmla="*/ 0 w 5"/>
                  <a:gd name="T17" fmla="*/ 0 h 2"/>
                  <a:gd name="T18" fmla="*/ 3 w 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97" name="Freeform 331"/>
              <p:cNvSpPr>
                <a:spLocks/>
              </p:cNvSpPr>
              <p:nvPr/>
            </p:nvSpPr>
            <p:spPr bwMode="auto">
              <a:xfrm>
                <a:off x="724" y="1406"/>
                <a:ext cx="5" cy="2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3 w 5"/>
                  <a:gd name="T5" fmla="*/ 0 h 2"/>
                  <a:gd name="T6" fmla="*/ 3 w 5"/>
                  <a:gd name="T7" fmla="*/ 2 h 2"/>
                  <a:gd name="T8" fmla="*/ 0 w 5"/>
                  <a:gd name="T9" fmla="*/ 2 h 2"/>
                  <a:gd name="T10" fmla="*/ 0 w 5"/>
                  <a:gd name="T11" fmla="*/ 2 h 2"/>
                  <a:gd name="T12" fmla="*/ 0 w 5"/>
                  <a:gd name="T13" fmla="*/ 2 h 2"/>
                  <a:gd name="T14" fmla="*/ 0 w 5"/>
                  <a:gd name="T15" fmla="*/ 2 h 2"/>
                  <a:gd name="T16" fmla="*/ 0 w 5"/>
                  <a:gd name="T17" fmla="*/ 0 h 2"/>
                  <a:gd name="T18" fmla="*/ 3 w 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98" name="Freeform 332"/>
              <p:cNvSpPr>
                <a:spLocks/>
              </p:cNvSpPr>
              <p:nvPr/>
            </p:nvSpPr>
            <p:spPr bwMode="auto">
              <a:xfrm>
                <a:off x="637" y="1385"/>
                <a:ext cx="26" cy="7"/>
              </a:xfrm>
              <a:custGeom>
                <a:avLst/>
                <a:gdLst>
                  <a:gd name="T0" fmla="*/ 0 w 26"/>
                  <a:gd name="T1" fmla="*/ 2 h 7"/>
                  <a:gd name="T2" fmla="*/ 5 w 26"/>
                  <a:gd name="T3" fmla="*/ 2 h 7"/>
                  <a:gd name="T4" fmla="*/ 9 w 26"/>
                  <a:gd name="T5" fmla="*/ 2 h 7"/>
                  <a:gd name="T6" fmla="*/ 14 w 26"/>
                  <a:gd name="T7" fmla="*/ 0 h 7"/>
                  <a:gd name="T8" fmla="*/ 19 w 26"/>
                  <a:gd name="T9" fmla="*/ 0 h 7"/>
                  <a:gd name="T10" fmla="*/ 19 w 26"/>
                  <a:gd name="T11" fmla="*/ 0 h 7"/>
                  <a:gd name="T12" fmla="*/ 24 w 26"/>
                  <a:gd name="T13" fmla="*/ 2 h 7"/>
                  <a:gd name="T14" fmla="*/ 26 w 26"/>
                  <a:gd name="T15" fmla="*/ 2 h 7"/>
                  <a:gd name="T16" fmla="*/ 26 w 26"/>
                  <a:gd name="T17" fmla="*/ 4 h 7"/>
                  <a:gd name="T18" fmla="*/ 26 w 26"/>
                  <a:gd name="T19" fmla="*/ 4 h 7"/>
                  <a:gd name="T20" fmla="*/ 26 w 26"/>
                  <a:gd name="T21" fmla="*/ 4 h 7"/>
                  <a:gd name="T22" fmla="*/ 26 w 26"/>
                  <a:gd name="T23" fmla="*/ 7 h 7"/>
                  <a:gd name="T24" fmla="*/ 24 w 26"/>
                  <a:gd name="T25" fmla="*/ 4 h 7"/>
                  <a:gd name="T26" fmla="*/ 24 w 26"/>
                  <a:gd name="T27" fmla="*/ 7 h 7"/>
                  <a:gd name="T28" fmla="*/ 21 w 26"/>
                  <a:gd name="T29" fmla="*/ 7 h 7"/>
                  <a:gd name="T30" fmla="*/ 19 w 26"/>
                  <a:gd name="T31" fmla="*/ 7 h 7"/>
                  <a:gd name="T32" fmla="*/ 19 w 26"/>
                  <a:gd name="T33" fmla="*/ 7 h 7"/>
                  <a:gd name="T34" fmla="*/ 12 w 26"/>
                  <a:gd name="T35" fmla="*/ 7 h 7"/>
                  <a:gd name="T36" fmla="*/ 9 w 26"/>
                  <a:gd name="T37" fmla="*/ 4 h 7"/>
                  <a:gd name="T38" fmla="*/ 7 w 26"/>
                  <a:gd name="T39" fmla="*/ 7 h 7"/>
                  <a:gd name="T40" fmla="*/ 5 w 26"/>
                  <a:gd name="T41" fmla="*/ 4 h 7"/>
                  <a:gd name="T42" fmla="*/ 2 w 26"/>
                  <a:gd name="T43" fmla="*/ 4 h 7"/>
                  <a:gd name="T44" fmla="*/ 2 w 26"/>
                  <a:gd name="T45" fmla="*/ 2 h 7"/>
                  <a:gd name="T46" fmla="*/ 0 w 26"/>
                  <a:gd name="T47" fmla="*/ 2 h 7"/>
                  <a:gd name="T48" fmla="*/ 0 w 26"/>
                  <a:gd name="T49" fmla="*/ 2 h 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"/>
                  <a:gd name="T76" fmla="*/ 0 h 7"/>
                  <a:gd name="T77" fmla="*/ 26 w 26"/>
                  <a:gd name="T78" fmla="*/ 7 h 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" h="7">
                    <a:moveTo>
                      <a:pt x="0" y="2"/>
                    </a:moveTo>
                    <a:lnTo>
                      <a:pt x="5" y="2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7"/>
                    </a:lnTo>
                    <a:lnTo>
                      <a:pt x="24" y="4"/>
                    </a:lnTo>
                    <a:lnTo>
                      <a:pt x="24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2" y="7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99" name="Freeform 333"/>
              <p:cNvSpPr>
                <a:spLocks/>
              </p:cNvSpPr>
              <p:nvPr/>
            </p:nvSpPr>
            <p:spPr bwMode="auto">
              <a:xfrm>
                <a:off x="637" y="1385"/>
                <a:ext cx="26" cy="7"/>
              </a:xfrm>
              <a:custGeom>
                <a:avLst/>
                <a:gdLst>
                  <a:gd name="T0" fmla="*/ 0 w 26"/>
                  <a:gd name="T1" fmla="*/ 2 h 7"/>
                  <a:gd name="T2" fmla="*/ 5 w 26"/>
                  <a:gd name="T3" fmla="*/ 2 h 7"/>
                  <a:gd name="T4" fmla="*/ 9 w 26"/>
                  <a:gd name="T5" fmla="*/ 2 h 7"/>
                  <a:gd name="T6" fmla="*/ 14 w 26"/>
                  <a:gd name="T7" fmla="*/ 0 h 7"/>
                  <a:gd name="T8" fmla="*/ 19 w 26"/>
                  <a:gd name="T9" fmla="*/ 0 h 7"/>
                  <a:gd name="T10" fmla="*/ 19 w 26"/>
                  <a:gd name="T11" fmla="*/ 0 h 7"/>
                  <a:gd name="T12" fmla="*/ 24 w 26"/>
                  <a:gd name="T13" fmla="*/ 2 h 7"/>
                  <a:gd name="T14" fmla="*/ 26 w 26"/>
                  <a:gd name="T15" fmla="*/ 2 h 7"/>
                  <a:gd name="T16" fmla="*/ 26 w 26"/>
                  <a:gd name="T17" fmla="*/ 4 h 7"/>
                  <a:gd name="T18" fmla="*/ 26 w 26"/>
                  <a:gd name="T19" fmla="*/ 4 h 7"/>
                  <a:gd name="T20" fmla="*/ 26 w 26"/>
                  <a:gd name="T21" fmla="*/ 4 h 7"/>
                  <a:gd name="T22" fmla="*/ 26 w 26"/>
                  <a:gd name="T23" fmla="*/ 7 h 7"/>
                  <a:gd name="T24" fmla="*/ 24 w 26"/>
                  <a:gd name="T25" fmla="*/ 4 h 7"/>
                  <a:gd name="T26" fmla="*/ 24 w 26"/>
                  <a:gd name="T27" fmla="*/ 7 h 7"/>
                  <a:gd name="T28" fmla="*/ 21 w 26"/>
                  <a:gd name="T29" fmla="*/ 7 h 7"/>
                  <a:gd name="T30" fmla="*/ 19 w 26"/>
                  <a:gd name="T31" fmla="*/ 7 h 7"/>
                  <a:gd name="T32" fmla="*/ 19 w 26"/>
                  <a:gd name="T33" fmla="*/ 7 h 7"/>
                  <a:gd name="T34" fmla="*/ 12 w 26"/>
                  <a:gd name="T35" fmla="*/ 7 h 7"/>
                  <a:gd name="T36" fmla="*/ 9 w 26"/>
                  <a:gd name="T37" fmla="*/ 4 h 7"/>
                  <a:gd name="T38" fmla="*/ 7 w 26"/>
                  <a:gd name="T39" fmla="*/ 7 h 7"/>
                  <a:gd name="T40" fmla="*/ 5 w 26"/>
                  <a:gd name="T41" fmla="*/ 4 h 7"/>
                  <a:gd name="T42" fmla="*/ 2 w 26"/>
                  <a:gd name="T43" fmla="*/ 4 h 7"/>
                  <a:gd name="T44" fmla="*/ 2 w 26"/>
                  <a:gd name="T45" fmla="*/ 2 h 7"/>
                  <a:gd name="T46" fmla="*/ 0 w 26"/>
                  <a:gd name="T47" fmla="*/ 2 h 7"/>
                  <a:gd name="T48" fmla="*/ 0 w 26"/>
                  <a:gd name="T49" fmla="*/ 2 h 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"/>
                  <a:gd name="T76" fmla="*/ 0 h 7"/>
                  <a:gd name="T77" fmla="*/ 26 w 26"/>
                  <a:gd name="T78" fmla="*/ 7 h 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" h="7">
                    <a:moveTo>
                      <a:pt x="0" y="2"/>
                    </a:moveTo>
                    <a:lnTo>
                      <a:pt x="5" y="2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7"/>
                    </a:lnTo>
                    <a:lnTo>
                      <a:pt x="24" y="4"/>
                    </a:lnTo>
                    <a:lnTo>
                      <a:pt x="24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2" y="7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00" name="Freeform 334"/>
              <p:cNvSpPr>
                <a:spLocks/>
              </p:cNvSpPr>
              <p:nvPr/>
            </p:nvSpPr>
            <p:spPr bwMode="auto">
              <a:xfrm>
                <a:off x="668" y="1380"/>
                <a:ext cx="14" cy="5"/>
              </a:xfrm>
              <a:custGeom>
                <a:avLst/>
                <a:gdLst>
                  <a:gd name="T0" fmla="*/ 0 w 14"/>
                  <a:gd name="T1" fmla="*/ 2 h 5"/>
                  <a:gd name="T2" fmla="*/ 0 w 14"/>
                  <a:gd name="T3" fmla="*/ 0 h 5"/>
                  <a:gd name="T4" fmla="*/ 4 w 14"/>
                  <a:gd name="T5" fmla="*/ 0 h 5"/>
                  <a:gd name="T6" fmla="*/ 4 w 14"/>
                  <a:gd name="T7" fmla="*/ 0 h 5"/>
                  <a:gd name="T8" fmla="*/ 12 w 14"/>
                  <a:gd name="T9" fmla="*/ 0 h 5"/>
                  <a:gd name="T10" fmla="*/ 14 w 14"/>
                  <a:gd name="T11" fmla="*/ 2 h 5"/>
                  <a:gd name="T12" fmla="*/ 14 w 14"/>
                  <a:gd name="T13" fmla="*/ 2 h 5"/>
                  <a:gd name="T14" fmla="*/ 7 w 14"/>
                  <a:gd name="T15" fmla="*/ 5 h 5"/>
                  <a:gd name="T16" fmla="*/ 7 w 14"/>
                  <a:gd name="T17" fmla="*/ 5 h 5"/>
                  <a:gd name="T18" fmla="*/ 4 w 14"/>
                  <a:gd name="T19" fmla="*/ 2 h 5"/>
                  <a:gd name="T20" fmla="*/ 2 w 14"/>
                  <a:gd name="T21" fmla="*/ 2 h 5"/>
                  <a:gd name="T22" fmla="*/ 0 w 14"/>
                  <a:gd name="T23" fmla="*/ 2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5"/>
                  <a:gd name="T38" fmla="*/ 14 w 14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5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01" name="Freeform 335"/>
              <p:cNvSpPr>
                <a:spLocks/>
              </p:cNvSpPr>
              <p:nvPr/>
            </p:nvSpPr>
            <p:spPr bwMode="auto">
              <a:xfrm>
                <a:off x="668" y="1380"/>
                <a:ext cx="14" cy="5"/>
              </a:xfrm>
              <a:custGeom>
                <a:avLst/>
                <a:gdLst>
                  <a:gd name="T0" fmla="*/ 0 w 14"/>
                  <a:gd name="T1" fmla="*/ 2 h 5"/>
                  <a:gd name="T2" fmla="*/ 0 w 14"/>
                  <a:gd name="T3" fmla="*/ 0 h 5"/>
                  <a:gd name="T4" fmla="*/ 4 w 14"/>
                  <a:gd name="T5" fmla="*/ 0 h 5"/>
                  <a:gd name="T6" fmla="*/ 4 w 14"/>
                  <a:gd name="T7" fmla="*/ 0 h 5"/>
                  <a:gd name="T8" fmla="*/ 12 w 14"/>
                  <a:gd name="T9" fmla="*/ 0 h 5"/>
                  <a:gd name="T10" fmla="*/ 14 w 14"/>
                  <a:gd name="T11" fmla="*/ 2 h 5"/>
                  <a:gd name="T12" fmla="*/ 14 w 14"/>
                  <a:gd name="T13" fmla="*/ 2 h 5"/>
                  <a:gd name="T14" fmla="*/ 7 w 14"/>
                  <a:gd name="T15" fmla="*/ 5 h 5"/>
                  <a:gd name="T16" fmla="*/ 7 w 14"/>
                  <a:gd name="T17" fmla="*/ 5 h 5"/>
                  <a:gd name="T18" fmla="*/ 4 w 14"/>
                  <a:gd name="T19" fmla="*/ 2 h 5"/>
                  <a:gd name="T20" fmla="*/ 2 w 14"/>
                  <a:gd name="T21" fmla="*/ 2 h 5"/>
                  <a:gd name="T22" fmla="*/ 0 w 14"/>
                  <a:gd name="T23" fmla="*/ 2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5"/>
                  <a:gd name="T38" fmla="*/ 14 w 14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5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02" name="Freeform 336"/>
              <p:cNvSpPr>
                <a:spLocks/>
              </p:cNvSpPr>
              <p:nvPr/>
            </p:nvSpPr>
            <p:spPr bwMode="auto">
              <a:xfrm>
                <a:off x="566" y="1382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3 h 3"/>
                  <a:gd name="T12" fmla="*/ 5 w 5"/>
                  <a:gd name="T13" fmla="*/ 3 h 3"/>
                  <a:gd name="T14" fmla="*/ 3 w 5"/>
                  <a:gd name="T15" fmla="*/ 3 h 3"/>
                  <a:gd name="T16" fmla="*/ 0 w 5"/>
                  <a:gd name="T17" fmla="*/ 3 h 3"/>
                  <a:gd name="T18" fmla="*/ 0 w 5"/>
                  <a:gd name="T19" fmla="*/ 0 h 3"/>
                  <a:gd name="T20" fmla="*/ 0 w 5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03" name="Freeform 337"/>
              <p:cNvSpPr>
                <a:spLocks/>
              </p:cNvSpPr>
              <p:nvPr/>
            </p:nvSpPr>
            <p:spPr bwMode="auto">
              <a:xfrm>
                <a:off x="566" y="1382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3 h 3"/>
                  <a:gd name="T12" fmla="*/ 5 w 5"/>
                  <a:gd name="T13" fmla="*/ 3 h 3"/>
                  <a:gd name="T14" fmla="*/ 3 w 5"/>
                  <a:gd name="T15" fmla="*/ 3 h 3"/>
                  <a:gd name="T16" fmla="*/ 0 w 5"/>
                  <a:gd name="T17" fmla="*/ 3 h 3"/>
                  <a:gd name="T18" fmla="*/ 0 w 5"/>
                  <a:gd name="T19" fmla="*/ 0 h 3"/>
                  <a:gd name="T20" fmla="*/ 0 w 5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04" name="Freeform 338"/>
              <p:cNvSpPr>
                <a:spLocks/>
              </p:cNvSpPr>
              <p:nvPr/>
            </p:nvSpPr>
            <p:spPr bwMode="auto">
              <a:xfrm>
                <a:off x="599" y="142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05" name="Freeform 339"/>
              <p:cNvSpPr>
                <a:spLocks/>
              </p:cNvSpPr>
              <p:nvPr/>
            </p:nvSpPr>
            <p:spPr bwMode="auto">
              <a:xfrm>
                <a:off x="599" y="142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06" name="Freeform 340"/>
              <p:cNvSpPr>
                <a:spLocks/>
              </p:cNvSpPr>
              <p:nvPr/>
            </p:nvSpPr>
            <p:spPr bwMode="auto">
              <a:xfrm>
                <a:off x="606" y="143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3 w 3"/>
                  <a:gd name="T7" fmla="*/ 3 h 3"/>
                  <a:gd name="T8" fmla="*/ 3 w 3"/>
                  <a:gd name="T9" fmla="*/ 3 h 3"/>
                  <a:gd name="T10" fmla="*/ 3 w 3"/>
                  <a:gd name="T11" fmla="*/ 3 h 3"/>
                  <a:gd name="T12" fmla="*/ 0 w 3"/>
                  <a:gd name="T13" fmla="*/ 0 h 3"/>
                  <a:gd name="T14" fmla="*/ 3 w 3"/>
                  <a:gd name="T15" fmla="*/ 3 h 3"/>
                  <a:gd name="T16" fmla="*/ 0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07" name="Freeform 341"/>
              <p:cNvSpPr>
                <a:spLocks/>
              </p:cNvSpPr>
              <p:nvPr/>
            </p:nvSpPr>
            <p:spPr bwMode="auto">
              <a:xfrm>
                <a:off x="606" y="143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3 w 3"/>
                  <a:gd name="T7" fmla="*/ 3 h 3"/>
                  <a:gd name="T8" fmla="*/ 3 w 3"/>
                  <a:gd name="T9" fmla="*/ 3 h 3"/>
                  <a:gd name="T10" fmla="*/ 3 w 3"/>
                  <a:gd name="T11" fmla="*/ 3 h 3"/>
                  <a:gd name="T12" fmla="*/ 0 w 3"/>
                  <a:gd name="T13" fmla="*/ 0 h 3"/>
                  <a:gd name="T14" fmla="*/ 3 w 3"/>
                  <a:gd name="T15" fmla="*/ 3 h 3"/>
                  <a:gd name="T16" fmla="*/ 0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08" name="Freeform 342"/>
              <p:cNvSpPr>
                <a:spLocks/>
              </p:cNvSpPr>
              <p:nvPr/>
            </p:nvSpPr>
            <p:spPr bwMode="auto">
              <a:xfrm>
                <a:off x="672" y="1349"/>
                <a:ext cx="10" cy="5"/>
              </a:xfrm>
              <a:custGeom>
                <a:avLst/>
                <a:gdLst>
                  <a:gd name="T0" fmla="*/ 10 w 10"/>
                  <a:gd name="T1" fmla="*/ 0 h 5"/>
                  <a:gd name="T2" fmla="*/ 10 w 10"/>
                  <a:gd name="T3" fmla="*/ 3 h 5"/>
                  <a:gd name="T4" fmla="*/ 10 w 10"/>
                  <a:gd name="T5" fmla="*/ 3 h 5"/>
                  <a:gd name="T6" fmla="*/ 10 w 10"/>
                  <a:gd name="T7" fmla="*/ 3 h 5"/>
                  <a:gd name="T8" fmla="*/ 10 w 10"/>
                  <a:gd name="T9" fmla="*/ 5 h 5"/>
                  <a:gd name="T10" fmla="*/ 3 w 10"/>
                  <a:gd name="T11" fmla="*/ 5 h 5"/>
                  <a:gd name="T12" fmla="*/ 3 w 10"/>
                  <a:gd name="T13" fmla="*/ 5 h 5"/>
                  <a:gd name="T14" fmla="*/ 0 w 10"/>
                  <a:gd name="T15" fmla="*/ 5 h 5"/>
                  <a:gd name="T16" fmla="*/ 0 w 10"/>
                  <a:gd name="T17" fmla="*/ 3 h 5"/>
                  <a:gd name="T18" fmla="*/ 8 w 10"/>
                  <a:gd name="T19" fmla="*/ 0 h 5"/>
                  <a:gd name="T20" fmla="*/ 10 w 10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5"/>
                  <a:gd name="T35" fmla="*/ 10 w 10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5">
                    <a:moveTo>
                      <a:pt x="10" y="0"/>
                    </a:moveTo>
                    <a:lnTo>
                      <a:pt x="10" y="3"/>
                    </a:lnTo>
                    <a:lnTo>
                      <a:pt x="1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09" name="Freeform 343"/>
              <p:cNvSpPr>
                <a:spLocks/>
              </p:cNvSpPr>
              <p:nvPr/>
            </p:nvSpPr>
            <p:spPr bwMode="auto">
              <a:xfrm>
                <a:off x="672" y="1349"/>
                <a:ext cx="10" cy="5"/>
              </a:xfrm>
              <a:custGeom>
                <a:avLst/>
                <a:gdLst>
                  <a:gd name="T0" fmla="*/ 10 w 10"/>
                  <a:gd name="T1" fmla="*/ 0 h 5"/>
                  <a:gd name="T2" fmla="*/ 10 w 10"/>
                  <a:gd name="T3" fmla="*/ 3 h 5"/>
                  <a:gd name="T4" fmla="*/ 10 w 10"/>
                  <a:gd name="T5" fmla="*/ 3 h 5"/>
                  <a:gd name="T6" fmla="*/ 10 w 10"/>
                  <a:gd name="T7" fmla="*/ 3 h 5"/>
                  <a:gd name="T8" fmla="*/ 10 w 10"/>
                  <a:gd name="T9" fmla="*/ 5 h 5"/>
                  <a:gd name="T10" fmla="*/ 3 w 10"/>
                  <a:gd name="T11" fmla="*/ 5 h 5"/>
                  <a:gd name="T12" fmla="*/ 3 w 10"/>
                  <a:gd name="T13" fmla="*/ 5 h 5"/>
                  <a:gd name="T14" fmla="*/ 0 w 10"/>
                  <a:gd name="T15" fmla="*/ 5 h 5"/>
                  <a:gd name="T16" fmla="*/ 0 w 10"/>
                  <a:gd name="T17" fmla="*/ 3 h 5"/>
                  <a:gd name="T18" fmla="*/ 8 w 10"/>
                  <a:gd name="T19" fmla="*/ 0 h 5"/>
                  <a:gd name="T20" fmla="*/ 10 w 10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5"/>
                  <a:gd name="T35" fmla="*/ 10 w 10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5">
                    <a:moveTo>
                      <a:pt x="10" y="0"/>
                    </a:moveTo>
                    <a:lnTo>
                      <a:pt x="10" y="3"/>
                    </a:lnTo>
                    <a:lnTo>
                      <a:pt x="1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10" name="Freeform 344"/>
              <p:cNvSpPr>
                <a:spLocks/>
              </p:cNvSpPr>
              <p:nvPr/>
            </p:nvSpPr>
            <p:spPr bwMode="auto">
              <a:xfrm>
                <a:off x="630" y="1238"/>
                <a:ext cx="399" cy="220"/>
              </a:xfrm>
              <a:custGeom>
                <a:avLst/>
                <a:gdLst>
                  <a:gd name="T0" fmla="*/ 350 w 399"/>
                  <a:gd name="T1" fmla="*/ 19 h 220"/>
                  <a:gd name="T2" fmla="*/ 305 w 399"/>
                  <a:gd name="T3" fmla="*/ 19 h 220"/>
                  <a:gd name="T4" fmla="*/ 239 w 399"/>
                  <a:gd name="T5" fmla="*/ 12 h 220"/>
                  <a:gd name="T6" fmla="*/ 208 w 399"/>
                  <a:gd name="T7" fmla="*/ 7 h 220"/>
                  <a:gd name="T8" fmla="*/ 172 w 399"/>
                  <a:gd name="T9" fmla="*/ 5 h 220"/>
                  <a:gd name="T10" fmla="*/ 165 w 399"/>
                  <a:gd name="T11" fmla="*/ 5 h 220"/>
                  <a:gd name="T12" fmla="*/ 146 w 399"/>
                  <a:gd name="T13" fmla="*/ 3 h 220"/>
                  <a:gd name="T14" fmla="*/ 113 w 399"/>
                  <a:gd name="T15" fmla="*/ 7 h 220"/>
                  <a:gd name="T16" fmla="*/ 109 w 399"/>
                  <a:gd name="T17" fmla="*/ 14 h 220"/>
                  <a:gd name="T18" fmla="*/ 87 w 399"/>
                  <a:gd name="T19" fmla="*/ 19 h 220"/>
                  <a:gd name="T20" fmla="*/ 66 w 399"/>
                  <a:gd name="T21" fmla="*/ 26 h 220"/>
                  <a:gd name="T22" fmla="*/ 26 w 399"/>
                  <a:gd name="T23" fmla="*/ 38 h 220"/>
                  <a:gd name="T24" fmla="*/ 57 w 399"/>
                  <a:gd name="T25" fmla="*/ 52 h 220"/>
                  <a:gd name="T26" fmla="*/ 78 w 399"/>
                  <a:gd name="T27" fmla="*/ 59 h 220"/>
                  <a:gd name="T28" fmla="*/ 106 w 399"/>
                  <a:gd name="T29" fmla="*/ 64 h 220"/>
                  <a:gd name="T30" fmla="*/ 97 w 399"/>
                  <a:gd name="T31" fmla="*/ 66 h 220"/>
                  <a:gd name="T32" fmla="*/ 97 w 399"/>
                  <a:gd name="T33" fmla="*/ 69 h 220"/>
                  <a:gd name="T34" fmla="*/ 71 w 399"/>
                  <a:gd name="T35" fmla="*/ 71 h 220"/>
                  <a:gd name="T36" fmla="*/ 40 w 399"/>
                  <a:gd name="T37" fmla="*/ 66 h 220"/>
                  <a:gd name="T38" fmla="*/ 9 w 399"/>
                  <a:gd name="T39" fmla="*/ 73 h 220"/>
                  <a:gd name="T40" fmla="*/ 16 w 399"/>
                  <a:gd name="T41" fmla="*/ 83 h 220"/>
                  <a:gd name="T42" fmla="*/ 66 w 399"/>
                  <a:gd name="T43" fmla="*/ 92 h 220"/>
                  <a:gd name="T44" fmla="*/ 99 w 399"/>
                  <a:gd name="T45" fmla="*/ 88 h 220"/>
                  <a:gd name="T46" fmla="*/ 97 w 399"/>
                  <a:gd name="T47" fmla="*/ 104 h 220"/>
                  <a:gd name="T48" fmla="*/ 64 w 399"/>
                  <a:gd name="T49" fmla="*/ 111 h 220"/>
                  <a:gd name="T50" fmla="*/ 31 w 399"/>
                  <a:gd name="T51" fmla="*/ 125 h 220"/>
                  <a:gd name="T52" fmla="*/ 38 w 399"/>
                  <a:gd name="T53" fmla="*/ 130 h 220"/>
                  <a:gd name="T54" fmla="*/ 47 w 399"/>
                  <a:gd name="T55" fmla="*/ 140 h 220"/>
                  <a:gd name="T56" fmla="*/ 54 w 399"/>
                  <a:gd name="T57" fmla="*/ 151 h 220"/>
                  <a:gd name="T58" fmla="*/ 78 w 399"/>
                  <a:gd name="T59" fmla="*/ 149 h 220"/>
                  <a:gd name="T60" fmla="*/ 85 w 399"/>
                  <a:gd name="T61" fmla="*/ 158 h 220"/>
                  <a:gd name="T62" fmla="*/ 85 w 399"/>
                  <a:gd name="T63" fmla="*/ 170 h 220"/>
                  <a:gd name="T64" fmla="*/ 113 w 399"/>
                  <a:gd name="T65" fmla="*/ 166 h 220"/>
                  <a:gd name="T66" fmla="*/ 135 w 399"/>
                  <a:gd name="T67" fmla="*/ 170 h 220"/>
                  <a:gd name="T68" fmla="*/ 135 w 399"/>
                  <a:gd name="T69" fmla="*/ 187 h 220"/>
                  <a:gd name="T70" fmla="*/ 102 w 399"/>
                  <a:gd name="T71" fmla="*/ 203 h 220"/>
                  <a:gd name="T72" fmla="*/ 80 w 399"/>
                  <a:gd name="T73" fmla="*/ 208 h 220"/>
                  <a:gd name="T74" fmla="*/ 64 w 399"/>
                  <a:gd name="T75" fmla="*/ 220 h 220"/>
                  <a:gd name="T76" fmla="*/ 83 w 399"/>
                  <a:gd name="T77" fmla="*/ 215 h 220"/>
                  <a:gd name="T78" fmla="*/ 106 w 399"/>
                  <a:gd name="T79" fmla="*/ 210 h 220"/>
                  <a:gd name="T80" fmla="*/ 125 w 399"/>
                  <a:gd name="T81" fmla="*/ 203 h 220"/>
                  <a:gd name="T82" fmla="*/ 142 w 399"/>
                  <a:gd name="T83" fmla="*/ 196 h 220"/>
                  <a:gd name="T84" fmla="*/ 161 w 399"/>
                  <a:gd name="T85" fmla="*/ 184 h 220"/>
                  <a:gd name="T86" fmla="*/ 187 w 399"/>
                  <a:gd name="T87" fmla="*/ 173 h 220"/>
                  <a:gd name="T88" fmla="*/ 191 w 399"/>
                  <a:gd name="T89" fmla="*/ 158 h 220"/>
                  <a:gd name="T90" fmla="*/ 203 w 399"/>
                  <a:gd name="T91" fmla="*/ 149 h 220"/>
                  <a:gd name="T92" fmla="*/ 241 w 399"/>
                  <a:gd name="T93" fmla="*/ 123 h 220"/>
                  <a:gd name="T94" fmla="*/ 255 w 399"/>
                  <a:gd name="T95" fmla="*/ 140 h 220"/>
                  <a:gd name="T96" fmla="*/ 217 w 399"/>
                  <a:gd name="T97" fmla="*/ 156 h 220"/>
                  <a:gd name="T98" fmla="*/ 217 w 399"/>
                  <a:gd name="T99" fmla="*/ 163 h 220"/>
                  <a:gd name="T100" fmla="*/ 246 w 399"/>
                  <a:gd name="T101" fmla="*/ 154 h 220"/>
                  <a:gd name="T102" fmla="*/ 267 w 399"/>
                  <a:gd name="T103" fmla="*/ 149 h 220"/>
                  <a:gd name="T104" fmla="*/ 260 w 399"/>
                  <a:gd name="T105" fmla="*/ 142 h 220"/>
                  <a:gd name="T106" fmla="*/ 272 w 399"/>
                  <a:gd name="T107" fmla="*/ 137 h 220"/>
                  <a:gd name="T108" fmla="*/ 286 w 399"/>
                  <a:gd name="T109" fmla="*/ 142 h 220"/>
                  <a:gd name="T110" fmla="*/ 309 w 399"/>
                  <a:gd name="T111" fmla="*/ 147 h 220"/>
                  <a:gd name="T112" fmla="*/ 338 w 399"/>
                  <a:gd name="T113" fmla="*/ 151 h 220"/>
                  <a:gd name="T114" fmla="*/ 385 w 399"/>
                  <a:gd name="T115" fmla="*/ 154 h 220"/>
                  <a:gd name="T116" fmla="*/ 383 w 399"/>
                  <a:gd name="T117" fmla="*/ 156 h 220"/>
                  <a:gd name="T118" fmla="*/ 397 w 399"/>
                  <a:gd name="T119" fmla="*/ 161 h 2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9"/>
                  <a:gd name="T181" fmla="*/ 0 h 220"/>
                  <a:gd name="T182" fmla="*/ 399 w 399"/>
                  <a:gd name="T183" fmla="*/ 220 h 22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9" h="220">
                    <a:moveTo>
                      <a:pt x="364" y="144"/>
                    </a:moveTo>
                    <a:lnTo>
                      <a:pt x="364" y="130"/>
                    </a:lnTo>
                    <a:lnTo>
                      <a:pt x="364" y="118"/>
                    </a:lnTo>
                    <a:lnTo>
                      <a:pt x="364" y="106"/>
                    </a:lnTo>
                    <a:lnTo>
                      <a:pt x="364" y="95"/>
                    </a:lnTo>
                    <a:lnTo>
                      <a:pt x="364" y="83"/>
                    </a:lnTo>
                    <a:lnTo>
                      <a:pt x="364" y="71"/>
                    </a:lnTo>
                    <a:lnTo>
                      <a:pt x="364" y="59"/>
                    </a:lnTo>
                    <a:lnTo>
                      <a:pt x="364" y="47"/>
                    </a:lnTo>
                    <a:lnTo>
                      <a:pt x="364" y="36"/>
                    </a:lnTo>
                    <a:lnTo>
                      <a:pt x="364" y="21"/>
                    </a:lnTo>
                    <a:lnTo>
                      <a:pt x="361" y="21"/>
                    </a:lnTo>
                    <a:lnTo>
                      <a:pt x="359" y="24"/>
                    </a:lnTo>
                    <a:lnTo>
                      <a:pt x="357" y="21"/>
                    </a:lnTo>
                    <a:lnTo>
                      <a:pt x="350" y="21"/>
                    </a:lnTo>
                    <a:lnTo>
                      <a:pt x="350" y="19"/>
                    </a:lnTo>
                    <a:lnTo>
                      <a:pt x="345" y="19"/>
                    </a:lnTo>
                    <a:lnTo>
                      <a:pt x="342" y="19"/>
                    </a:lnTo>
                    <a:lnTo>
                      <a:pt x="333" y="17"/>
                    </a:lnTo>
                    <a:lnTo>
                      <a:pt x="331" y="17"/>
                    </a:lnTo>
                    <a:lnTo>
                      <a:pt x="328" y="19"/>
                    </a:lnTo>
                    <a:lnTo>
                      <a:pt x="328" y="17"/>
                    </a:lnTo>
                    <a:lnTo>
                      <a:pt x="326" y="17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4" y="19"/>
                    </a:lnTo>
                    <a:lnTo>
                      <a:pt x="312" y="19"/>
                    </a:lnTo>
                    <a:lnTo>
                      <a:pt x="309" y="19"/>
                    </a:lnTo>
                    <a:lnTo>
                      <a:pt x="305" y="19"/>
                    </a:lnTo>
                    <a:lnTo>
                      <a:pt x="307" y="17"/>
                    </a:lnTo>
                    <a:lnTo>
                      <a:pt x="300" y="17"/>
                    </a:lnTo>
                    <a:lnTo>
                      <a:pt x="298" y="17"/>
                    </a:lnTo>
                    <a:lnTo>
                      <a:pt x="295" y="17"/>
                    </a:lnTo>
                    <a:lnTo>
                      <a:pt x="288" y="17"/>
                    </a:lnTo>
                    <a:lnTo>
                      <a:pt x="283" y="17"/>
                    </a:lnTo>
                    <a:lnTo>
                      <a:pt x="276" y="14"/>
                    </a:lnTo>
                    <a:lnTo>
                      <a:pt x="272" y="14"/>
                    </a:lnTo>
                    <a:lnTo>
                      <a:pt x="269" y="14"/>
                    </a:lnTo>
                    <a:lnTo>
                      <a:pt x="267" y="14"/>
                    </a:lnTo>
                    <a:lnTo>
                      <a:pt x="262" y="14"/>
                    </a:lnTo>
                    <a:lnTo>
                      <a:pt x="262" y="12"/>
                    </a:lnTo>
                    <a:lnTo>
                      <a:pt x="257" y="12"/>
                    </a:lnTo>
                    <a:lnTo>
                      <a:pt x="253" y="12"/>
                    </a:lnTo>
                    <a:lnTo>
                      <a:pt x="248" y="12"/>
                    </a:lnTo>
                    <a:lnTo>
                      <a:pt x="246" y="12"/>
                    </a:lnTo>
                    <a:lnTo>
                      <a:pt x="239" y="14"/>
                    </a:lnTo>
                    <a:lnTo>
                      <a:pt x="239" y="12"/>
                    </a:lnTo>
                    <a:lnTo>
                      <a:pt x="241" y="12"/>
                    </a:lnTo>
                    <a:lnTo>
                      <a:pt x="239" y="12"/>
                    </a:lnTo>
                    <a:lnTo>
                      <a:pt x="236" y="12"/>
                    </a:lnTo>
                    <a:lnTo>
                      <a:pt x="227" y="12"/>
                    </a:lnTo>
                    <a:lnTo>
                      <a:pt x="220" y="12"/>
                    </a:lnTo>
                    <a:lnTo>
                      <a:pt x="222" y="12"/>
                    </a:lnTo>
                    <a:lnTo>
                      <a:pt x="213" y="12"/>
                    </a:lnTo>
                    <a:lnTo>
                      <a:pt x="213" y="10"/>
                    </a:lnTo>
                    <a:lnTo>
                      <a:pt x="217" y="10"/>
                    </a:lnTo>
                    <a:lnTo>
                      <a:pt x="215" y="10"/>
                    </a:lnTo>
                    <a:lnTo>
                      <a:pt x="213" y="10"/>
                    </a:lnTo>
                    <a:lnTo>
                      <a:pt x="215" y="7"/>
                    </a:lnTo>
                    <a:lnTo>
                      <a:pt x="210" y="7"/>
                    </a:lnTo>
                    <a:lnTo>
                      <a:pt x="205" y="7"/>
                    </a:lnTo>
                    <a:lnTo>
                      <a:pt x="208" y="7"/>
                    </a:lnTo>
                    <a:lnTo>
                      <a:pt x="205" y="7"/>
                    </a:lnTo>
                    <a:lnTo>
                      <a:pt x="203" y="7"/>
                    </a:lnTo>
                    <a:lnTo>
                      <a:pt x="203" y="5"/>
                    </a:lnTo>
                    <a:lnTo>
                      <a:pt x="201" y="5"/>
                    </a:lnTo>
                    <a:lnTo>
                      <a:pt x="198" y="7"/>
                    </a:lnTo>
                    <a:lnTo>
                      <a:pt x="194" y="7"/>
                    </a:lnTo>
                    <a:lnTo>
                      <a:pt x="191" y="7"/>
                    </a:lnTo>
                    <a:lnTo>
                      <a:pt x="189" y="7"/>
                    </a:lnTo>
                    <a:lnTo>
                      <a:pt x="187" y="7"/>
                    </a:lnTo>
                    <a:lnTo>
                      <a:pt x="184" y="7"/>
                    </a:lnTo>
                    <a:lnTo>
                      <a:pt x="182" y="7"/>
                    </a:lnTo>
                    <a:lnTo>
                      <a:pt x="179" y="5"/>
                    </a:lnTo>
                    <a:lnTo>
                      <a:pt x="175" y="3"/>
                    </a:lnTo>
                    <a:lnTo>
                      <a:pt x="175" y="5"/>
                    </a:lnTo>
                    <a:lnTo>
                      <a:pt x="172" y="5"/>
                    </a:lnTo>
                    <a:lnTo>
                      <a:pt x="175" y="5"/>
                    </a:lnTo>
                    <a:lnTo>
                      <a:pt x="172" y="5"/>
                    </a:lnTo>
                    <a:lnTo>
                      <a:pt x="170" y="5"/>
                    </a:lnTo>
                    <a:lnTo>
                      <a:pt x="170" y="7"/>
                    </a:lnTo>
                    <a:lnTo>
                      <a:pt x="172" y="7"/>
                    </a:lnTo>
                    <a:lnTo>
                      <a:pt x="172" y="10"/>
                    </a:lnTo>
                    <a:lnTo>
                      <a:pt x="170" y="10"/>
                    </a:lnTo>
                    <a:lnTo>
                      <a:pt x="170" y="7"/>
                    </a:lnTo>
                    <a:lnTo>
                      <a:pt x="168" y="7"/>
                    </a:lnTo>
                    <a:lnTo>
                      <a:pt x="165" y="7"/>
                    </a:lnTo>
                    <a:lnTo>
                      <a:pt x="161" y="7"/>
                    </a:lnTo>
                    <a:lnTo>
                      <a:pt x="158" y="7"/>
                    </a:lnTo>
                    <a:lnTo>
                      <a:pt x="161" y="5"/>
                    </a:lnTo>
                    <a:lnTo>
                      <a:pt x="161" y="7"/>
                    </a:lnTo>
                    <a:lnTo>
                      <a:pt x="165" y="5"/>
                    </a:lnTo>
                    <a:lnTo>
                      <a:pt x="168" y="5"/>
                    </a:lnTo>
                    <a:lnTo>
                      <a:pt x="168" y="3"/>
                    </a:lnTo>
                    <a:lnTo>
                      <a:pt x="165" y="3"/>
                    </a:lnTo>
                    <a:lnTo>
                      <a:pt x="161" y="3"/>
                    </a:lnTo>
                    <a:lnTo>
                      <a:pt x="158" y="3"/>
                    </a:lnTo>
                    <a:lnTo>
                      <a:pt x="156" y="0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51" y="3"/>
                    </a:lnTo>
                    <a:lnTo>
                      <a:pt x="149" y="3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5"/>
                    </a:lnTo>
                    <a:lnTo>
                      <a:pt x="137" y="7"/>
                    </a:lnTo>
                    <a:lnTo>
                      <a:pt x="130" y="7"/>
                    </a:lnTo>
                    <a:lnTo>
                      <a:pt x="132" y="7"/>
                    </a:lnTo>
                    <a:lnTo>
                      <a:pt x="125" y="7"/>
                    </a:lnTo>
                    <a:lnTo>
                      <a:pt x="120" y="7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16" y="10"/>
                    </a:lnTo>
                    <a:lnTo>
                      <a:pt x="118" y="7"/>
                    </a:lnTo>
                    <a:lnTo>
                      <a:pt x="120" y="7"/>
                    </a:lnTo>
                    <a:lnTo>
                      <a:pt x="123" y="7"/>
                    </a:lnTo>
                    <a:lnTo>
                      <a:pt x="118" y="7"/>
                    </a:lnTo>
                    <a:lnTo>
                      <a:pt x="113" y="7"/>
                    </a:lnTo>
                    <a:lnTo>
                      <a:pt x="111" y="10"/>
                    </a:lnTo>
                    <a:lnTo>
                      <a:pt x="109" y="10"/>
                    </a:lnTo>
                    <a:lnTo>
                      <a:pt x="111" y="10"/>
                    </a:lnTo>
                    <a:lnTo>
                      <a:pt x="111" y="12"/>
                    </a:lnTo>
                    <a:lnTo>
                      <a:pt x="113" y="12"/>
                    </a:lnTo>
                    <a:lnTo>
                      <a:pt x="116" y="12"/>
                    </a:lnTo>
                    <a:lnTo>
                      <a:pt x="113" y="12"/>
                    </a:lnTo>
                    <a:lnTo>
                      <a:pt x="111" y="12"/>
                    </a:lnTo>
                    <a:lnTo>
                      <a:pt x="111" y="14"/>
                    </a:lnTo>
                    <a:lnTo>
                      <a:pt x="109" y="14"/>
                    </a:lnTo>
                    <a:lnTo>
                      <a:pt x="106" y="14"/>
                    </a:lnTo>
                    <a:lnTo>
                      <a:pt x="109" y="14"/>
                    </a:lnTo>
                    <a:lnTo>
                      <a:pt x="109" y="12"/>
                    </a:lnTo>
                    <a:lnTo>
                      <a:pt x="106" y="10"/>
                    </a:lnTo>
                    <a:lnTo>
                      <a:pt x="99" y="12"/>
                    </a:lnTo>
                    <a:lnTo>
                      <a:pt x="102" y="12"/>
                    </a:lnTo>
                    <a:lnTo>
                      <a:pt x="99" y="12"/>
                    </a:lnTo>
                    <a:lnTo>
                      <a:pt x="90" y="14"/>
                    </a:lnTo>
                    <a:lnTo>
                      <a:pt x="85" y="17"/>
                    </a:lnTo>
                    <a:lnTo>
                      <a:pt x="83" y="17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0" y="17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6" y="19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8" y="21"/>
                    </a:lnTo>
                    <a:lnTo>
                      <a:pt x="71" y="21"/>
                    </a:lnTo>
                    <a:lnTo>
                      <a:pt x="68" y="21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68" y="24"/>
                    </a:lnTo>
                    <a:lnTo>
                      <a:pt x="66" y="26"/>
                    </a:lnTo>
                    <a:lnTo>
                      <a:pt x="64" y="28"/>
                    </a:lnTo>
                    <a:lnTo>
                      <a:pt x="61" y="31"/>
                    </a:lnTo>
                    <a:lnTo>
                      <a:pt x="57" y="31"/>
                    </a:lnTo>
                    <a:lnTo>
                      <a:pt x="47" y="33"/>
                    </a:lnTo>
                    <a:lnTo>
                      <a:pt x="38" y="33"/>
                    </a:lnTo>
                    <a:lnTo>
                      <a:pt x="31" y="33"/>
                    </a:lnTo>
                    <a:lnTo>
                      <a:pt x="28" y="33"/>
                    </a:lnTo>
                    <a:lnTo>
                      <a:pt x="31" y="33"/>
                    </a:lnTo>
                    <a:lnTo>
                      <a:pt x="26" y="33"/>
                    </a:lnTo>
                    <a:lnTo>
                      <a:pt x="26" y="36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19" y="40"/>
                    </a:lnTo>
                    <a:lnTo>
                      <a:pt x="16" y="40"/>
                    </a:lnTo>
                    <a:lnTo>
                      <a:pt x="26" y="43"/>
                    </a:lnTo>
                    <a:lnTo>
                      <a:pt x="28" y="43"/>
                    </a:lnTo>
                    <a:lnTo>
                      <a:pt x="35" y="45"/>
                    </a:lnTo>
                    <a:lnTo>
                      <a:pt x="38" y="45"/>
                    </a:lnTo>
                    <a:lnTo>
                      <a:pt x="45" y="47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54" y="52"/>
                    </a:lnTo>
                    <a:lnTo>
                      <a:pt x="57" y="52"/>
                    </a:lnTo>
                    <a:lnTo>
                      <a:pt x="59" y="54"/>
                    </a:lnTo>
                    <a:lnTo>
                      <a:pt x="59" y="57"/>
                    </a:lnTo>
                    <a:lnTo>
                      <a:pt x="64" y="57"/>
                    </a:lnTo>
                    <a:lnTo>
                      <a:pt x="66" y="59"/>
                    </a:lnTo>
                    <a:lnTo>
                      <a:pt x="71" y="59"/>
                    </a:lnTo>
                    <a:lnTo>
                      <a:pt x="73" y="57"/>
                    </a:lnTo>
                    <a:lnTo>
                      <a:pt x="76" y="57"/>
                    </a:lnTo>
                    <a:lnTo>
                      <a:pt x="78" y="57"/>
                    </a:lnTo>
                    <a:lnTo>
                      <a:pt x="76" y="59"/>
                    </a:lnTo>
                    <a:lnTo>
                      <a:pt x="78" y="59"/>
                    </a:lnTo>
                    <a:lnTo>
                      <a:pt x="83" y="59"/>
                    </a:lnTo>
                    <a:lnTo>
                      <a:pt x="85" y="59"/>
                    </a:lnTo>
                    <a:lnTo>
                      <a:pt x="87" y="59"/>
                    </a:lnTo>
                    <a:lnTo>
                      <a:pt x="90" y="59"/>
                    </a:lnTo>
                    <a:lnTo>
                      <a:pt x="87" y="59"/>
                    </a:lnTo>
                    <a:lnTo>
                      <a:pt x="85" y="59"/>
                    </a:lnTo>
                    <a:lnTo>
                      <a:pt x="85" y="62"/>
                    </a:lnTo>
                    <a:lnTo>
                      <a:pt x="87" y="64"/>
                    </a:lnTo>
                    <a:lnTo>
                      <a:pt x="92" y="64"/>
                    </a:lnTo>
                    <a:lnTo>
                      <a:pt x="92" y="62"/>
                    </a:lnTo>
                    <a:lnTo>
                      <a:pt x="92" y="64"/>
                    </a:lnTo>
                    <a:lnTo>
                      <a:pt x="94" y="64"/>
                    </a:lnTo>
                    <a:lnTo>
                      <a:pt x="97" y="64"/>
                    </a:lnTo>
                    <a:lnTo>
                      <a:pt x="102" y="64"/>
                    </a:lnTo>
                    <a:lnTo>
                      <a:pt x="104" y="64"/>
                    </a:lnTo>
                    <a:lnTo>
                      <a:pt x="106" y="64"/>
                    </a:lnTo>
                    <a:lnTo>
                      <a:pt x="109" y="64"/>
                    </a:lnTo>
                    <a:lnTo>
                      <a:pt x="111" y="62"/>
                    </a:lnTo>
                    <a:lnTo>
                      <a:pt x="116" y="64"/>
                    </a:lnTo>
                    <a:lnTo>
                      <a:pt x="113" y="64"/>
                    </a:lnTo>
                    <a:lnTo>
                      <a:pt x="109" y="64"/>
                    </a:lnTo>
                    <a:lnTo>
                      <a:pt x="106" y="66"/>
                    </a:lnTo>
                    <a:lnTo>
                      <a:pt x="109" y="66"/>
                    </a:lnTo>
                    <a:lnTo>
                      <a:pt x="109" y="64"/>
                    </a:lnTo>
                    <a:lnTo>
                      <a:pt x="113" y="64"/>
                    </a:lnTo>
                    <a:lnTo>
                      <a:pt x="116" y="64"/>
                    </a:lnTo>
                    <a:lnTo>
                      <a:pt x="116" y="66"/>
                    </a:lnTo>
                    <a:lnTo>
                      <a:pt x="113" y="66"/>
                    </a:lnTo>
                    <a:lnTo>
                      <a:pt x="109" y="66"/>
                    </a:lnTo>
                    <a:lnTo>
                      <a:pt x="106" y="66"/>
                    </a:lnTo>
                    <a:lnTo>
                      <a:pt x="102" y="66"/>
                    </a:lnTo>
                    <a:lnTo>
                      <a:pt x="99" y="66"/>
                    </a:lnTo>
                    <a:lnTo>
                      <a:pt x="97" y="66"/>
                    </a:lnTo>
                    <a:lnTo>
                      <a:pt x="94" y="66"/>
                    </a:lnTo>
                    <a:lnTo>
                      <a:pt x="94" y="64"/>
                    </a:lnTo>
                    <a:lnTo>
                      <a:pt x="92" y="64"/>
                    </a:lnTo>
                    <a:lnTo>
                      <a:pt x="90" y="66"/>
                    </a:lnTo>
                    <a:lnTo>
                      <a:pt x="87" y="66"/>
                    </a:lnTo>
                    <a:lnTo>
                      <a:pt x="85" y="64"/>
                    </a:lnTo>
                    <a:lnTo>
                      <a:pt x="83" y="64"/>
                    </a:lnTo>
                    <a:lnTo>
                      <a:pt x="85" y="66"/>
                    </a:lnTo>
                    <a:lnTo>
                      <a:pt x="83" y="66"/>
                    </a:lnTo>
                    <a:lnTo>
                      <a:pt x="83" y="69"/>
                    </a:lnTo>
                    <a:lnTo>
                      <a:pt x="85" y="69"/>
                    </a:lnTo>
                    <a:lnTo>
                      <a:pt x="85" y="66"/>
                    </a:lnTo>
                    <a:lnTo>
                      <a:pt x="90" y="66"/>
                    </a:lnTo>
                    <a:lnTo>
                      <a:pt x="94" y="69"/>
                    </a:lnTo>
                    <a:lnTo>
                      <a:pt x="97" y="69"/>
                    </a:lnTo>
                    <a:lnTo>
                      <a:pt x="94" y="71"/>
                    </a:lnTo>
                    <a:lnTo>
                      <a:pt x="94" y="69"/>
                    </a:lnTo>
                    <a:lnTo>
                      <a:pt x="90" y="69"/>
                    </a:lnTo>
                    <a:lnTo>
                      <a:pt x="87" y="71"/>
                    </a:lnTo>
                    <a:lnTo>
                      <a:pt x="85" y="71"/>
                    </a:lnTo>
                    <a:lnTo>
                      <a:pt x="85" y="73"/>
                    </a:lnTo>
                    <a:lnTo>
                      <a:pt x="83" y="73"/>
                    </a:lnTo>
                    <a:lnTo>
                      <a:pt x="83" y="71"/>
                    </a:lnTo>
                    <a:lnTo>
                      <a:pt x="80" y="71"/>
                    </a:lnTo>
                    <a:lnTo>
                      <a:pt x="78" y="71"/>
                    </a:lnTo>
                    <a:lnTo>
                      <a:pt x="73" y="71"/>
                    </a:lnTo>
                    <a:lnTo>
                      <a:pt x="71" y="71"/>
                    </a:lnTo>
                    <a:lnTo>
                      <a:pt x="68" y="71"/>
                    </a:lnTo>
                    <a:lnTo>
                      <a:pt x="66" y="71"/>
                    </a:lnTo>
                    <a:lnTo>
                      <a:pt x="61" y="71"/>
                    </a:lnTo>
                    <a:lnTo>
                      <a:pt x="59" y="71"/>
                    </a:lnTo>
                    <a:lnTo>
                      <a:pt x="59" y="69"/>
                    </a:lnTo>
                    <a:lnTo>
                      <a:pt x="54" y="69"/>
                    </a:lnTo>
                    <a:lnTo>
                      <a:pt x="59" y="69"/>
                    </a:lnTo>
                    <a:lnTo>
                      <a:pt x="59" y="66"/>
                    </a:lnTo>
                    <a:lnTo>
                      <a:pt x="59" y="64"/>
                    </a:lnTo>
                    <a:lnTo>
                      <a:pt x="57" y="64"/>
                    </a:lnTo>
                    <a:lnTo>
                      <a:pt x="61" y="64"/>
                    </a:lnTo>
                    <a:lnTo>
                      <a:pt x="57" y="64"/>
                    </a:lnTo>
                    <a:lnTo>
                      <a:pt x="52" y="64"/>
                    </a:lnTo>
                    <a:lnTo>
                      <a:pt x="47" y="64"/>
                    </a:lnTo>
                    <a:lnTo>
                      <a:pt x="42" y="66"/>
                    </a:lnTo>
                    <a:lnTo>
                      <a:pt x="40" y="66"/>
                    </a:lnTo>
                    <a:lnTo>
                      <a:pt x="38" y="66"/>
                    </a:lnTo>
                    <a:lnTo>
                      <a:pt x="33" y="66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5" y="71"/>
                    </a:lnTo>
                    <a:lnTo>
                      <a:pt x="33" y="71"/>
                    </a:lnTo>
                    <a:lnTo>
                      <a:pt x="28" y="71"/>
                    </a:lnTo>
                    <a:lnTo>
                      <a:pt x="28" y="69"/>
                    </a:lnTo>
                    <a:lnTo>
                      <a:pt x="26" y="69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2" y="73"/>
                    </a:lnTo>
                    <a:lnTo>
                      <a:pt x="9" y="73"/>
                    </a:lnTo>
                    <a:lnTo>
                      <a:pt x="9" y="76"/>
                    </a:lnTo>
                    <a:lnTo>
                      <a:pt x="2" y="76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2" y="78"/>
                    </a:lnTo>
                    <a:lnTo>
                      <a:pt x="12" y="80"/>
                    </a:lnTo>
                    <a:lnTo>
                      <a:pt x="19" y="80"/>
                    </a:lnTo>
                    <a:lnTo>
                      <a:pt x="16" y="80"/>
                    </a:lnTo>
                    <a:lnTo>
                      <a:pt x="26" y="80"/>
                    </a:lnTo>
                    <a:lnTo>
                      <a:pt x="21" y="83"/>
                    </a:lnTo>
                    <a:lnTo>
                      <a:pt x="19" y="83"/>
                    </a:lnTo>
                    <a:lnTo>
                      <a:pt x="16" y="83"/>
                    </a:lnTo>
                    <a:lnTo>
                      <a:pt x="19" y="85"/>
                    </a:lnTo>
                    <a:lnTo>
                      <a:pt x="24" y="88"/>
                    </a:lnTo>
                    <a:lnTo>
                      <a:pt x="21" y="90"/>
                    </a:lnTo>
                    <a:lnTo>
                      <a:pt x="24" y="90"/>
                    </a:lnTo>
                    <a:lnTo>
                      <a:pt x="26" y="90"/>
                    </a:lnTo>
                    <a:lnTo>
                      <a:pt x="26" y="92"/>
                    </a:lnTo>
                    <a:lnTo>
                      <a:pt x="38" y="92"/>
                    </a:lnTo>
                    <a:lnTo>
                      <a:pt x="40" y="92"/>
                    </a:lnTo>
                    <a:lnTo>
                      <a:pt x="45" y="92"/>
                    </a:lnTo>
                    <a:lnTo>
                      <a:pt x="52" y="92"/>
                    </a:lnTo>
                    <a:lnTo>
                      <a:pt x="57" y="92"/>
                    </a:lnTo>
                    <a:lnTo>
                      <a:pt x="61" y="90"/>
                    </a:lnTo>
                    <a:lnTo>
                      <a:pt x="64" y="92"/>
                    </a:lnTo>
                    <a:lnTo>
                      <a:pt x="68" y="92"/>
                    </a:lnTo>
                    <a:lnTo>
                      <a:pt x="66" y="92"/>
                    </a:lnTo>
                    <a:lnTo>
                      <a:pt x="64" y="90"/>
                    </a:lnTo>
                    <a:lnTo>
                      <a:pt x="68" y="90"/>
                    </a:lnTo>
                    <a:lnTo>
                      <a:pt x="68" y="92"/>
                    </a:lnTo>
                    <a:lnTo>
                      <a:pt x="71" y="92"/>
                    </a:lnTo>
                    <a:lnTo>
                      <a:pt x="73" y="95"/>
                    </a:lnTo>
                    <a:lnTo>
                      <a:pt x="76" y="92"/>
                    </a:lnTo>
                    <a:lnTo>
                      <a:pt x="80" y="90"/>
                    </a:lnTo>
                    <a:lnTo>
                      <a:pt x="87" y="88"/>
                    </a:lnTo>
                    <a:lnTo>
                      <a:pt x="85" y="88"/>
                    </a:lnTo>
                    <a:lnTo>
                      <a:pt x="90" y="88"/>
                    </a:lnTo>
                    <a:lnTo>
                      <a:pt x="92" y="88"/>
                    </a:lnTo>
                    <a:lnTo>
                      <a:pt x="94" y="88"/>
                    </a:lnTo>
                    <a:lnTo>
                      <a:pt x="99" y="88"/>
                    </a:lnTo>
                    <a:lnTo>
                      <a:pt x="99" y="90"/>
                    </a:lnTo>
                    <a:lnTo>
                      <a:pt x="97" y="92"/>
                    </a:lnTo>
                    <a:lnTo>
                      <a:pt x="94" y="92"/>
                    </a:lnTo>
                    <a:lnTo>
                      <a:pt x="92" y="92"/>
                    </a:lnTo>
                    <a:lnTo>
                      <a:pt x="90" y="92"/>
                    </a:lnTo>
                    <a:lnTo>
                      <a:pt x="90" y="95"/>
                    </a:lnTo>
                    <a:lnTo>
                      <a:pt x="92" y="92"/>
                    </a:lnTo>
                    <a:lnTo>
                      <a:pt x="94" y="95"/>
                    </a:lnTo>
                    <a:lnTo>
                      <a:pt x="97" y="97"/>
                    </a:lnTo>
                    <a:lnTo>
                      <a:pt x="97" y="99"/>
                    </a:lnTo>
                    <a:lnTo>
                      <a:pt x="99" y="99"/>
                    </a:lnTo>
                    <a:lnTo>
                      <a:pt x="99" y="102"/>
                    </a:lnTo>
                    <a:lnTo>
                      <a:pt x="97" y="104"/>
                    </a:lnTo>
                    <a:lnTo>
                      <a:pt x="94" y="104"/>
                    </a:lnTo>
                    <a:lnTo>
                      <a:pt x="92" y="106"/>
                    </a:lnTo>
                    <a:lnTo>
                      <a:pt x="87" y="106"/>
                    </a:lnTo>
                    <a:lnTo>
                      <a:pt x="85" y="106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83" y="106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6" y="106"/>
                    </a:lnTo>
                    <a:lnTo>
                      <a:pt x="76" y="109"/>
                    </a:lnTo>
                    <a:lnTo>
                      <a:pt x="71" y="111"/>
                    </a:lnTo>
                    <a:lnTo>
                      <a:pt x="68" y="111"/>
                    </a:lnTo>
                    <a:lnTo>
                      <a:pt x="66" y="111"/>
                    </a:lnTo>
                    <a:lnTo>
                      <a:pt x="64" y="111"/>
                    </a:lnTo>
                    <a:lnTo>
                      <a:pt x="59" y="111"/>
                    </a:lnTo>
                    <a:lnTo>
                      <a:pt x="54" y="114"/>
                    </a:lnTo>
                    <a:lnTo>
                      <a:pt x="54" y="116"/>
                    </a:lnTo>
                    <a:lnTo>
                      <a:pt x="50" y="116"/>
                    </a:lnTo>
                    <a:lnTo>
                      <a:pt x="47" y="116"/>
                    </a:lnTo>
                    <a:lnTo>
                      <a:pt x="45" y="118"/>
                    </a:lnTo>
                    <a:lnTo>
                      <a:pt x="42" y="118"/>
                    </a:lnTo>
                    <a:lnTo>
                      <a:pt x="40" y="118"/>
                    </a:lnTo>
                    <a:lnTo>
                      <a:pt x="35" y="121"/>
                    </a:lnTo>
                    <a:lnTo>
                      <a:pt x="33" y="123"/>
                    </a:lnTo>
                    <a:lnTo>
                      <a:pt x="31" y="125"/>
                    </a:lnTo>
                    <a:lnTo>
                      <a:pt x="31" y="128"/>
                    </a:lnTo>
                    <a:lnTo>
                      <a:pt x="28" y="128"/>
                    </a:lnTo>
                    <a:lnTo>
                      <a:pt x="26" y="128"/>
                    </a:lnTo>
                    <a:lnTo>
                      <a:pt x="28" y="130"/>
                    </a:lnTo>
                    <a:lnTo>
                      <a:pt x="26" y="130"/>
                    </a:lnTo>
                    <a:lnTo>
                      <a:pt x="26" y="132"/>
                    </a:lnTo>
                    <a:lnTo>
                      <a:pt x="31" y="132"/>
                    </a:lnTo>
                    <a:lnTo>
                      <a:pt x="33" y="130"/>
                    </a:lnTo>
                    <a:lnTo>
                      <a:pt x="38" y="130"/>
                    </a:lnTo>
                    <a:lnTo>
                      <a:pt x="33" y="132"/>
                    </a:lnTo>
                    <a:lnTo>
                      <a:pt x="31" y="132"/>
                    </a:lnTo>
                    <a:lnTo>
                      <a:pt x="28" y="132"/>
                    </a:lnTo>
                    <a:lnTo>
                      <a:pt x="33" y="135"/>
                    </a:lnTo>
                    <a:lnTo>
                      <a:pt x="35" y="132"/>
                    </a:lnTo>
                    <a:lnTo>
                      <a:pt x="38" y="132"/>
                    </a:lnTo>
                    <a:lnTo>
                      <a:pt x="35" y="135"/>
                    </a:lnTo>
                    <a:lnTo>
                      <a:pt x="35" y="137"/>
                    </a:lnTo>
                    <a:lnTo>
                      <a:pt x="38" y="137"/>
                    </a:lnTo>
                    <a:lnTo>
                      <a:pt x="38" y="140"/>
                    </a:lnTo>
                    <a:lnTo>
                      <a:pt x="40" y="140"/>
                    </a:lnTo>
                    <a:lnTo>
                      <a:pt x="42" y="137"/>
                    </a:lnTo>
                    <a:lnTo>
                      <a:pt x="42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5" y="140"/>
                    </a:lnTo>
                    <a:lnTo>
                      <a:pt x="50" y="142"/>
                    </a:lnTo>
                    <a:lnTo>
                      <a:pt x="54" y="142"/>
                    </a:lnTo>
                    <a:lnTo>
                      <a:pt x="57" y="142"/>
                    </a:lnTo>
                    <a:lnTo>
                      <a:pt x="59" y="140"/>
                    </a:lnTo>
                    <a:lnTo>
                      <a:pt x="59" y="142"/>
                    </a:lnTo>
                    <a:lnTo>
                      <a:pt x="54" y="144"/>
                    </a:lnTo>
                    <a:lnTo>
                      <a:pt x="52" y="144"/>
                    </a:lnTo>
                    <a:lnTo>
                      <a:pt x="50" y="147"/>
                    </a:lnTo>
                    <a:lnTo>
                      <a:pt x="47" y="149"/>
                    </a:lnTo>
                    <a:lnTo>
                      <a:pt x="50" y="151"/>
                    </a:lnTo>
                    <a:lnTo>
                      <a:pt x="52" y="151"/>
                    </a:lnTo>
                    <a:lnTo>
                      <a:pt x="54" y="151"/>
                    </a:lnTo>
                    <a:lnTo>
                      <a:pt x="57" y="151"/>
                    </a:lnTo>
                    <a:lnTo>
                      <a:pt x="54" y="151"/>
                    </a:lnTo>
                    <a:lnTo>
                      <a:pt x="54" y="154"/>
                    </a:lnTo>
                    <a:lnTo>
                      <a:pt x="59" y="151"/>
                    </a:lnTo>
                    <a:lnTo>
                      <a:pt x="57" y="154"/>
                    </a:lnTo>
                    <a:lnTo>
                      <a:pt x="54" y="154"/>
                    </a:lnTo>
                    <a:lnTo>
                      <a:pt x="52" y="154"/>
                    </a:lnTo>
                    <a:lnTo>
                      <a:pt x="54" y="154"/>
                    </a:lnTo>
                    <a:lnTo>
                      <a:pt x="57" y="156"/>
                    </a:lnTo>
                    <a:lnTo>
                      <a:pt x="59" y="156"/>
                    </a:lnTo>
                    <a:lnTo>
                      <a:pt x="61" y="156"/>
                    </a:lnTo>
                    <a:lnTo>
                      <a:pt x="64" y="156"/>
                    </a:lnTo>
                    <a:lnTo>
                      <a:pt x="66" y="156"/>
                    </a:lnTo>
                    <a:lnTo>
                      <a:pt x="68" y="156"/>
                    </a:lnTo>
                    <a:lnTo>
                      <a:pt x="71" y="156"/>
                    </a:lnTo>
                    <a:lnTo>
                      <a:pt x="73" y="151"/>
                    </a:lnTo>
                    <a:lnTo>
                      <a:pt x="76" y="151"/>
                    </a:lnTo>
                    <a:lnTo>
                      <a:pt x="78" y="149"/>
                    </a:lnTo>
                    <a:lnTo>
                      <a:pt x="76" y="149"/>
                    </a:lnTo>
                    <a:lnTo>
                      <a:pt x="73" y="147"/>
                    </a:lnTo>
                    <a:lnTo>
                      <a:pt x="78" y="144"/>
                    </a:lnTo>
                    <a:lnTo>
                      <a:pt x="83" y="142"/>
                    </a:lnTo>
                    <a:lnTo>
                      <a:pt x="85" y="142"/>
                    </a:lnTo>
                    <a:lnTo>
                      <a:pt x="87" y="142"/>
                    </a:lnTo>
                    <a:lnTo>
                      <a:pt x="80" y="144"/>
                    </a:lnTo>
                    <a:lnTo>
                      <a:pt x="76" y="147"/>
                    </a:lnTo>
                    <a:lnTo>
                      <a:pt x="76" y="149"/>
                    </a:lnTo>
                    <a:lnTo>
                      <a:pt x="78" y="149"/>
                    </a:lnTo>
                    <a:lnTo>
                      <a:pt x="78" y="151"/>
                    </a:lnTo>
                    <a:lnTo>
                      <a:pt x="80" y="151"/>
                    </a:lnTo>
                    <a:lnTo>
                      <a:pt x="83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3" y="161"/>
                    </a:lnTo>
                    <a:lnTo>
                      <a:pt x="83" y="163"/>
                    </a:lnTo>
                    <a:lnTo>
                      <a:pt x="85" y="163"/>
                    </a:lnTo>
                    <a:lnTo>
                      <a:pt x="87" y="163"/>
                    </a:lnTo>
                    <a:lnTo>
                      <a:pt x="85" y="166"/>
                    </a:lnTo>
                    <a:lnTo>
                      <a:pt x="85" y="168"/>
                    </a:lnTo>
                    <a:lnTo>
                      <a:pt x="87" y="168"/>
                    </a:lnTo>
                    <a:lnTo>
                      <a:pt x="85" y="168"/>
                    </a:lnTo>
                    <a:lnTo>
                      <a:pt x="83" y="170"/>
                    </a:lnTo>
                    <a:lnTo>
                      <a:pt x="80" y="170"/>
                    </a:lnTo>
                    <a:lnTo>
                      <a:pt x="85" y="170"/>
                    </a:lnTo>
                    <a:lnTo>
                      <a:pt x="87" y="170"/>
                    </a:lnTo>
                    <a:lnTo>
                      <a:pt x="90" y="168"/>
                    </a:lnTo>
                    <a:lnTo>
                      <a:pt x="92" y="168"/>
                    </a:lnTo>
                    <a:lnTo>
                      <a:pt x="94" y="166"/>
                    </a:lnTo>
                    <a:lnTo>
                      <a:pt x="97" y="166"/>
                    </a:lnTo>
                    <a:lnTo>
                      <a:pt x="102" y="166"/>
                    </a:lnTo>
                    <a:lnTo>
                      <a:pt x="104" y="161"/>
                    </a:lnTo>
                    <a:lnTo>
                      <a:pt x="104" y="163"/>
                    </a:lnTo>
                    <a:lnTo>
                      <a:pt x="104" y="166"/>
                    </a:lnTo>
                    <a:lnTo>
                      <a:pt x="106" y="168"/>
                    </a:lnTo>
                    <a:lnTo>
                      <a:pt x="109" y="168"/>
                    </a:lnTo>
                    <a:lnTo>
                      <a:pt x="111" y="168"/>
                    </a:lnTo>
                    <a:lnTo>
                      <a:pt x="113" y="166"/>
                    </a:lnTo>
                    <a:lnTo>
                      <a:pt x="113" y="168"/>
                    </a:lnTo>
                    <a:lnTo>
                      <a:pt x="116" y="168"/>
                    </a:lnTo>
                    <a:lnTo>
                      <a:pt x="120" y="173"/>
                    </a:lnTo>
                    <a:lnTo>
                      <a:pt x="123" y="173"/>
                    </a:lnTo>
                    <a:lnTo>
                      <a:pt x="125" y="173"/>
                    </a:lnTo>
                    <a:lnTo>
                      <a:pt x="125" y="170"/>
                    </a:lnTo>
                    <a:lnTo>
                      <a:pt x="123" y="168"/>
                    </a:lnTo>
                    <a:lnTo>
                      <a:pt x="125" y="168"/>
                    </a:lnTo>
                    <a:lnTo>
                      <a:pt x="128" y="166"/>
                    </a:lnTo>
                    <a:lnTo>
                      <a:pt x="130" y="166"/>
                    </a:lnTo>
                    <a:lnTo>
                      <a:pt x="128" y="168"/>
                    </a:lnTo>
                    <a:lnTo>
                      <a:pt x="132" y="170"/>
                    </a:lnTo>
                    <a:lnTo>
                      <a:pt x="135" y="170"/>
                    </a:lnTo>
                    <a:lnTo>
                      <a:pt x="139" y="168"/>
                    </a:lnTo>
                    <a:lnTo>
                      <a:pt x="144" y="168"/>
                    </a:lnTo>
                    <a:lnTo>
                      <a:pt x="149" y="166"/>
                    </a:lnTo>
                    <a:lnTo>
                      <a:pt x="151" y="163"/>
                    </a:lnTo>
                    <a:lnTo>
                      <a:pt x="149" y="168"/>
                    </a:lnTo>
                    <a:lnTo>
                      <a:pt x="146" y="168"/>
                    </a:lnTo>
                    <a:lnTo>
                      <a:pt x="149" y="168"/>
                    </a:lnTo>
                    <a:lnTo>
                      <a:pt x="146" y="170"/>
                    </a:lnTo>
                    <a:lnTo>
                      <a:pt x="144" y="170"/>
                    </a:lnTo>
                    <a:lnTo>
                      <a:pt x="142" y="175"/>
                    </a:lnTo>
                    <a:lnTo>
                      <a:pt x="144" y="175"/>
                    </a:lnTo>
                    <a:lnTo>
                      <a:pt x="142" y="177"/>
                    </a:lnTo>
                    <a:lnTo>
                      <a:pt x="139" y="180"/>
                    </a:lnTo>
                    <a:lnTo>
                      <a:pt x="139" y="182"/>
                    </a:lnTo>
                    <a:lnTo>
                      <a:pt x="139" y="184"/>
                    </a:lnTo>
                    <a:lnTo>
                      <a:pt x="137" y="184"/>
                    </a:lnTo>
                    <a:lnTo>
                      <a:pt x="135" y="187"/>
                    </a:lnTo>
                    <a:lnTo>
                      <a:pt x="132" y="187"/>
                    </a:lnTo>
                    <a:lnTo>
                      <a:pt x="132" y="189"/>
                    </a:lnTo>
                    <a:lnTo>
                      <a:pt x="128" y="192"/>
                    </a:lnTo>
                    <a:lnTo>
                      <a:pt x="125" y="194"/>
                    </a:lnTo>
                    <a:lnTo>
                      <a:pt x="123" y="194"/>
                    </a:lnTo>
                    <a:lnTo>
                      <a:pt x="118" y="196"/>
                    </a:lnTo>
                    <a:lnTo>
                      <a:pt x="116" y="196"/>
                    </a:lnTo>
                    <a:lnTo>
                      <a:pt x="111" y="199"/>
                    </a:lnTo>
                    <a:lnTo>
                      <a:pt x="106" y="201"/>
                    </a:lnTo>
                    <a:lnTo>
                      <a:pt x="104" y="203"/>
                    </a:lnTo>
                    <a:lnTo>
                      <a:pt x="102" y="203"/>
                    </a:lnTo>
                    <a:lnTo>
                      <a:pt x="102" y="206"/>
                    </a:lnTo>
                    <a:lnTo>
                      <a:pt x="104" y="208"/>
                    </a:lnTo>
                    <a:lnTo>
                      <a:pt x="102" y="208"/>
                    </a:lnTo>
                    <a:lnTo>
                      <a:pt x="99" y="206"/>
                    </a:lnTo>
                    <a:lnTo>
                      <a:pt x="99" y="208"/>
                    </a:lnTo>
                    <a:lnTo>
                      <a:pt x="97" y="208"/>
                    </a:lnTo>
                    <a:lnTo>
                      <a:pt x="94" y="206"/>
                    </a:lnTo>
                    <a:lnTo>
                      <a:pt x="97" y="206"/>
                    </a:lnTo>
                    <a:lnTo>
                      <a:pt x="94" y="206"/>
                    </a:lnTo>
                    <a:lnTo>
                      <a:pt x="92" y="206"/>
                    </a:lnTo>
                    <a:lnTo>
                      <a:pt x="90" y="206"/>
                    </a:lnTo>
                    <a:lnTo>
                      <a:pt x="85" y="206"/>
                    </a:lnTo>
                    <a:lnTo>
                      <a:pt x="80" y="208"/>
                    </a:lnTo>
                    <a:lnTo>
                      <a:pt x="76" y="210"/>
                    </a:lnTo>
                    <a:lnTo>
                      <a:pt x="76" y="213"/>
                    </a:lnTo>
                    <a:lnTo>
                      <a:pt x="73" y="213"/>
                    </a:lnTo>
                    <a:lnTo>
                      <a:pt x="71" y="215"/>
                    </a:lnTo>
                    <a:lnTo>
                      <a:pt x="68" y="215"/>
                    </a:lnTo>
                    <a:lnTo>
                      <a:pt x="66" y="215"/>
                    </a:lnTo>
                    <a:lnTo>
                      <a:pt x="64" y="218"/>
                    </a:lnTo>
                    <a:lnTo>
                      <a:pt x="61" y="218"/>
                    </a:lnTo>
                    <a:lnTo>
                      <a:pt x="64" y="218"/>
                    </a:lnTo>
                    <a:lnTo>
                      <a:pt x="64" y="220"/>
                    </a:lnTo>
                    <a:lnTo>
                      <a:pt x="66" y="220"/>
                    </a:lnTo>
                    <a:lnTo>
                      <a:pt x="66" y="218"/>
                    </a:lnTo>
                    <a:lnTo>
                      <a:pt x="68" y="218"/>
                    </a:lnTo>
                    <a:lnTo>
                      <a:pt x="71" y="220"/>
                    </a:lnTo>
                    <a:lnTo>
                      <a:pt x="73" y="218"/>
                    </a:lnTo>
                    <a:lnTo>
                      <a:pt x="73" y="215"/>
                    </a:lnTo>
                    <a:lnTo>
                      <a:pt x="76" y="215"/>
                    </a:lnTo>
                    <a:lnTo>
                      <a:pt x="76" y="218"/>
                    </a:lnTo>
                    <a:lnTo>
                      <a:pt x="78" y="218"/>
                    </a:lnTo>
                    <a:lnTo>
                      <a:pt x="80" y="218"/>
                    </a:lnTo>
                    <a:lnTo>
                      <a:pt x="83" y="215"/>
                    </a:lnTo>
                    <a:lnTo>
                      <a:pt x="85" y="213"/>
                    </a:lnTo>
                    <a:lnTo>
                      <a:pt x="85" y="210"/>
                    </a:lnTo>
                    <a:lnTo>
                      <a:pt x="87" y="210"/>
                    </a:lnTo>
                    <a:lnTo>
                      <a:pt x="90" y="210"/>
                    </a:lnTo>
                    <a:lnTo>
                      <a:pt x="90" y="213"/>
                    </a:lnTo>
                    <a:lnTo>
                      <a:pt x="87" y="213"/>
                    </a:lnTo>
                    <a:lnTo>
                      <a:pt x="92" y="213"/>
                    </a:lnTo>
                    <a:lnTo>
                      <a:pt x="94" y="213"/>
                    </a:lnTo>
                    <a:lnTo>
                      <a:pt x="99" y="213"/>
                    </a:lnTo>
                    <a:lnTo>
                      <a:pt x="99" y="210"/>
                    </a:lnTo>
                    <a:lnTo>
                      <a:pt x="102" y="210"/>
                    </a:lnTo>
                    <a:lnTo>
                      <a:pt x="104" y="210"/>
                    </a:lnTo>
                    <a:lnTo>
                      <a:pt x="106" y="210"/>
                    </a:lnTo>
                    <a:lnTo>
                      <a:pt x="106" y="208"/>
                    </a:lnTo>
                    <a:lnTo>
                      <a:pt x="109" y="208"/>
                    </a:lnTo>
                    <a:lnTo>
                      <a:pt x="111" y="208"/>
                    </a:lnTo>
                    <a:lnTo>
                      <a:pt x="113" y="208"/>
                    </a:lnTo>
                    <a:lnTo>
                      <a:pt x="113" y="210"/>
                    </a:lnTo>
                    <a:lnTo>
                      <a:pt x="116" y="208"/>
                    </a:lnTo>
                    <a:lnTo>
                      <a:pt x="116" y="206"/>
                    </a:lnTo>
                    <a:lnTo>
                      <a:pt x="116" y="208"/>
                    </a:lnTo>
                    <a:lnTo>
                      <a:pt x="118" y="208"/>
                    </a:lnTo>
                    <a:lnTo>
                      <a:pt x="120" y="206"/>
                    </a:lnTo>
                    <a:lnTo>
                      <a:pt x="125" y="206"/>
                    </a:lnTo>
                    <a:lnTo>
                      <a:pt x="125" y="203"/>
                    </a:lnTo>
                    <a:lnTo>
                      <a:pt x="125" y="201"/>
                    </a:lnTo>
                    <a:lnTo>
                      <a:pt x="123" y="201"/>
                    </a:lnTo>
                    <a:lnTo>
                      <a:pt x="120" y="201"/>
                    </a:lnTo>
                    <a:lnTo>
                      <a:pt x="120" y="199"/>
                    </a:lnTo>
                    <a:lnTo>
                      <a:pt x="123" y="201"/>
                    </a:lnTo>
                    <a:lnTo>
                      <a:pt x="125" y="201"/>
                    </a:lnTo>
                    <a:lnTo>
                      <a:pt x="130" y="199"/>
                    </a:lnTo>
                    <a:lnTo>
                      <a:pt x="132" y="199"/>
                    </a:lnTo>
                    <a:lnTo>
                      <a:pt x="137" y="199"/>
                    </a:lnTo>
                    <a:lnTo>
                      <a:pt x="135" y="199"/>
                    </a:lnTo>
                    <a:lnTo>
                      <a:pt x="135" y="196"/>
                    </a:lnTo>
                    <a:lnTo>
                      <a:pt x="139" y="196"/>
                    </a:lnTo>
                    <a:lnTo>
                      <a:pt x="142" y="196"/>
                    </a:lnTo>
                    <a:lnTo>
                      <a:pt x="142" y="194"/>
                    </a:lnTo>
                    <a:lnTo>
                      <a:pt x="144" y="194"/>
                    </a:lnTo>
                    <a:lnTo>
                      <a:pt x="146" y="194"/>
                    </a:lnTo>
                    <a:lnTo>
                      <a:pt x="149" y="194"/>
                    </a:lnTo>
                    <a:lnTo>
                      <a:pt x="149" y="192"/>
                    </a:lnTo>
                    <a:lnTo>
                      <a:pt x="151" y="192"/>
                    </a:lnTo>
                    <a:lnTo>
                      <a:pt x="153" y="192"/>
                    </a:lnTo>
                    <a:lnTo>
                      <a:pt x="156" y="192"/>
                    </a:lnTo>
                    <a:lnTo>
                      <a:pt x="156" y="189"/>
                    </a:lnTo>
                    <a:lnTo>
                      <a:pt x="153" y="187"/>
                    </a:lnTo>
                    <a:lnTo>
                      <a:pt x="156" y="187"/>
                    </a:lnTo>
                    <a:lnTo>
                      <a:pt x="161" y="184"/>
                    </a:lnTo>
                    <a:lnTo>
                      <a:pt x="161" y="187"/>
                    </a:lnTo>
                    <a:lnTo>
                      <a:pt x="161" y="184"/>
                    </a:lnTo>
                    <a:lnTo>
                      <a:pt x="165" y="184"/>
                    </a:lnTo>
                    <a:lnTo>
                      <a:pt x="165" y="182"/>
                    </a:lnTo>
                    <a:lnTo>
                      <a:pt x="168" y="182"/>
                    </a:lnTo>
                    <a:lnTo>
                      <a:pt x="170" y="182"/>
                    </a:lnTo>
                    <a:lnTo>
                      <a:pt x="172" y="182"/>
                    </a:lnTo>
                    <a:lnTo>
                      <a:pt x="172" y="180"/>
                    </a:lnTo>
                    <a:lnTo>
                      <a:pt x="175" y="180"/>
                    </a:lnTo>
                    <a:lnTo>
                      <a:pt x="177" y="177"/>
                    </a:lnTo>
                    <a:lnTo>
                      <a:pt x="182" y="177"/>
                    </a:lnTo>
                    <a:lnTo>
                      <a:pt x="184" y="177"/>
                    </a:lnTo>
                    <a:lnTo>
                      <a:pt x="187" y="177"/>
                    </a:lnTo>
                    <a:lnTo>
                      <a:pt x="187" y="175"/>
                    </a:lnTo>
                    <a:lnTo>
                      <a:pt x="184" y="175"/>
                    </a:lnTo>
                    <a:lnTo>
                      <a:pt x="187" y="173"/>
                    </a:lnTo>
                    <a:lnTo>
                      <a:pt x="189" y="173"/>
                    </a:lnTo>
                    <a:lnTo>
                      <a:pt x="191" y="170"/>
                    </a:lnTo>
                    <a:lnTo>
                      <a:pt x="194" y="170"/>
                    </a:lnTo>
                    <a:lnTo>
                      <a:pt x="196" y="168"/>
                    </a:lnTo>
                    <a:lnTo>
                      <a:pt x="196" y="166"/>
                    </a:lnTo>
                    <a:lnTo>
                      <a:pt x="191" y="166"/>
                    </a:lnTo>
                    <a:lnTo>
                      <a:pt x="189" y="166"/>
                    </a:lnTo>
                    <a:lnTo>
                      <a:pt x="187" y="166"/>
                    </a:lnTo>
                    <a:lnTo>
                      <a:pt x="184" y="166"/>
                    </a:lnTo>
                    <a:lnTo>
                      <a:pt x="187" y="161"/>
                    </a:lnTo>
                    <a:lnTo>
                      <a:pt x="191" y="161"/>
                    </a:lnTo>
                    <a:lnTo>
                      <a:pt x="191" y="158"/>
                    </a:lnTo>
                    <a:lnTo>
                      <a:pt x="194" y="158"/>
                    </a:lnTo>
                    <a:lnTo>
                      <a:pt x="194" y="156"/>
                    </a:lnTo>
                    <a:lnTo>
                      <a:pt x="196" y="156"/>
                    </a:lnTo>
                    <a:lnTo>
                      <a:pt x="198" y="156"/>
                    </a:lnTo>
                    <a:lnTo>
                      <a:pt x="201" y="156"/>
                    </a:lnTo>
                    <a:lnTo>
                      <a:pt x="201" y="154"/>
                    </a:lnTo>
                    <a:lnTo>
                      <a:pt x="198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5" y="151"/>
                    </a:lnTo>
                    <a:lnTo>
                      <a:pt x="201" y="149"/>
                    </a:lnTo>
                    <a:lnTo>
                      <a:pt x="203" y="149"/>
                    </a:lnTo>
                    <a:lnTo>
                      <a:pt x="208" y="149"/>
                    </a:lnTo>
                    <a:lnTo>
                      <a:pt x="210" y="147"/>
                    </a:lnTo>
                    <a:lnTo>
                      <a:pt x="213" y="144"/>
                    </a:lnTo>
                    <a:lnTo>
                      <a:pt x="217" y="142"/>
                    </a:lnTo>
                    <a:lnTo>
                      <a:pt x="217" y="140"/>
                    </a:lnTo>
                    <a:lnTo>
                      <a:pt x="227" y="137"/>
                    </a:lnTo>
                    <a:lnTo>
                      <a:pt x="231" y="135"/>
                    </a:lnTo>
                    <a:lnTo>
                      <a:pt x="231" y="132"/>
                    </a:lnTo>
                    <a:lnTo>
                      <a:pt x="234" y="130"/>
                    </a:lnTo>
                    <a:lnTo>
                      <a:pt x="239" y="125"/>
                    </a:lnTo>
                    <a:lnTo>
                      <a:pt x="239" y="123"/>
                    </a:lnTo>
                    <a:lnTo>
                      <a:pt x="239" y="121"/>
                    </a:lnTo>
                    <a:lnTo>
                      <a:pt x="241" y="123"/>
                    </a:lnTo>
                    <a:lnTo>
                      <a:pt x="239" y="128"/>
                    </a:lnTo>
                    <a:lnTo>
                      <a:pt x="239" y="130"/>
                    </a:lnTo>
                    <a:lnTo>
                      <a:pt x="234" y="132"/>
                    </a:lnTo>
                    <a:lnTo>
                      <a:pt x="234" y="135"/>
                    </a:lnTo>
                    <a:lnTo>
                      <a:pt x="236" y="135"/>
                    </a:lnTo>
                    <a:lnTo>
                      <a:pt x="241" y="135"/>
                    </a:lnTo>
                    <a:lnTo>
                      <a:pt x="246" y="132"/>
                    </a:lnTo>
                    <a:lnTo>
                      <a:pt x="248" y="132"/>
                    </a:lnTo>
                    <a:lnTo>
                      <a:pt x="250" y="132"/>
                    </a:lnTo>
                    <a:lnTo>
                      <a:pt x="248" y="132"/>
                    </a:lnTo>
                    <a:lnTo>
                      <a:pt x="246" y="135"/>
                    </a:lnTo>
                    <a:lnTo>
                      <a:pt x="243" y="135"/>
                    </a:lnTo>
                    <a:lnTo>
                      <a:pt x="241" y="137"/>
                    </a:lnTo>
                    <a:lnTo>
                      <a:pt x="243" y="137"/>
                    </a:lnTo>
                    <a:lnTo>
                      <a:pt x="250" y="140"/>
                    </a:lnTo>
                    <a:lnTo>
                      <a:pt x="255" y="140"/>
                    </a:lnTo>
                    <a:lnTo>
                      <a:pt x="243" y="140"/>
                    </a:lnTo>
                    <a:lnTo>
                      <a:pt x="241" y="140"/>
                    </a:lnTo>
                    <a:lnTo>
                      <a:pt x="239" y="140"/>
                    </a:lnTo>
                    <a:lnTo>
                      <a:pt x="236" y="140"/>
                    </a:lnTo>
                    <a:lnTo>
                      <a:pt x="234" y="140"/>
                    </a:lnTo>
                    <a:lnTo>
                      <a:pt x="231" y="140"/>
                    </a:lnTo>
                    <a:lnTo>
                      <a:pt x="224" y="142"/>
                    </a:lnTo>
                    <a:lnTo>
                      <a:pt x="224" y="144"/>
                    </a:lnTo>
                    <a:lnTo>
                      <a:pt x="224" y="147"/>
                    </a:lnTo>
                    <a:lnTo>
                      <a:pt x="224" y="149"/>
                    </a:lnTo>
                    <a:lnTo>
                      <a:pt x="222" y="149"/>
                    </a:lnTo>
                    <a:lnTo>
                      <a:pt x="220" y="151"/>
                    </a:lnTo>
                    <a:lnTo>
                      <a:pt x="220" y="154"/>
                    </a:lnTo>
                    <a:lnTo>
                      <a:pt x="217" y="154"/>
                    </a:lnTo>
                    <a:lnTo>
                      <a:pt x="217" y="156"/>
                    </a:lnTo>
                    <a:lnTo>
                      <a:pt x="222" y="156"/>
                    </a:lnTo>
                    <a:lnTo>
                      <a:pt x="227" y="156"/>
                    </a:lnTo>
                    <a:lnTo>
                      <a:pt x="229" y="156"/>
                    </a:lnTo>
                    <a:lnTo>
                      <a:pt x="227" y="156"/>
                    </a:lnTo>
                    <a:lnTo>
                      <a:pt x="227" y="158"/>
                    </a:lnTo>
                    <a:lnTo>
                      <a:pt x="224" y="158"/>
                    </a:lnTo>
                    <a:lnTo>
                      <a:pt x="222" y="158"/>
                    </a:lnTo>
                    <a:lnTo>
                      <a:pt x="224" y="158"/>
                    </a:lnTo>
                    <a:lnTo>
                      <a:pt x="222" y="158"/>
                    </a:lnTo>
                    <a:lnTo>
                      <a:pt x="220" y="158"/>
                    </a:lnTo>
                    <a:lnTo>
                      <a:pt x="220" y="161"/>
                    </a:lnTo>
                    <a:lnTo>
                      <a:pt x="217" y="158"/>
                    </a:lnTo>
                    <a:lnTo>
                      <a:pt x="217" y="161"/>
                    </a:lnTo>
                    <a:lnTo>
                      <a:pt x="215" y="161"/>
                    </a:lnTo>
                    <a:lnTo>
                      <a:pt x="215" y="163"/>
                    </a:lnTo>
                    <a:lnTo>
                      <a:pt x="217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63"/>
                    </a:lnTo>
                    <a:lnTo>
                      <a:pt x="224" y="161"/>
                    </a:lnTo>
                    <a:lnTo>
                      <a:pt x="227" y="161"/>
                    </a:lnTo>
                    <a:lnTo>
                      <a:pt x="229" y="161"/>
                    </a:lnTo>
                    <a:lnTo>
                      <a:pt x="231" y="161"/>
                    </a:lnTo>
                    <a:lnTo>
                      <a:pt x="234" y="158"/>
                    </a:lnTo>
                    <a:lnTo>
                      <a:pt x="236" y="158"/>
                    </a:lnTo>
                    <a:lnTo>
                      <a:pt x="236" y="161"/>
                    </a:lnTo>
                    <a:lnTo>
                      <a:pt x="239" y="158"/>
                    </a:lnTo>
                    <a:lnTo>
                      <a:pt x="239" y="156"/>
                    </a:lnTo>
                    <a:lnTo>
                      <a:pt x="243" y="156"/>
                    </a:lnTo>
                    <a:lnTo>
                      <a:pt x="246" y="156"/>
                    </a:lnTo>
                    <a:lnTo>
                      <a:pt x="246" y="154"/>
                    </a:lnTo>
                    <a:lnTo>
                      <a:pt x="248" y="156"/>
                    </a:lnTo>
                    <a:lnTo>
                      <a:pt x="248" y="154"/>
                    </a:lnTo>
                    <a:lnTo>
                      <a:pt x="248" y="151"/>
                    </a:lnTo>
                    <a:lnTo>
                      <a:pt x="250" y="151"/>
                    </a:lnTo>
                    <a:lnTo>
                      <a:pt x="253" y="151"/>
                    </a:lnTo>
                    <a:lnTo>
                      <a:pt x="253" y="154"/>
                    </a:lnTo>
                    <a:lnTo>
                      <a:pt x="257" y="154"/>
                    </a:lnTo>
                    <a:lnTo>
                      <a:pt x="260" y="151"/>
                    </a:lnTo>
                    <a:lnTo>
                      <a:pt x="262" y="151"/>
                    </a:lnTo>
                    <a:lnTo>
                      <a:pt x="265" y="149"/>
                    </a:lnTo>
                    <a:lnTo>
                      <a:pt x="267" y="149"/>
                    </a:lnTo>
                    <a:lnTo>
                      <a:pt x="265" y="149"/>
                    </a:lnTo>
                    <a:lnTo>
                      <a:pt x="262" y="149"/>
                    </a:lnTo>
                    <a:lnTo>
                      <a:pt x="265" y="147"/>
                    </a:lnTo>
                    <a:lnTo>
                      <a:pt x="267" y="147"/>
                    </a:lnTo>
                    <a:lnTo>
                      <a:pt x="267" y="144"/>
                    </a:lnTo>
                    <a:lnTo>
                      <a:pt x="265" y="144"/>
                    </a:lnTo>
                    <a:lnTo>
                      <a:pt x="262" y="144"/>
                    </a:lnTo>
                    <a:lnTo>
                      <a:pt x="260" y="147"/>
                    </a:lnTo>
                    <a:lnTo>
                      <a:pt x="260" y="144"/>
                    </a:lnTo>
                    <a:lnTo>
                      <a:pt x="262" y="144"/>
                    </a:lnTo>
                    <a:lnTo>
                      <a:pt x="265" y="144"/>
                    </a:lnTo>
                    <a:lnTo>
                      <a:pt x="265" y="142"/>
                    </a:lnTo>
                    <a:lnTo>
                      <a:pt x="262" y="142"/>
                    </a:lnTo>
                    <a:lnTo>
                      <a:pt x="260" y="142"/>
                    </a:lnTo>
                    <a:lnTo>
                      <a:pt x="260" y="140"/>
                    </a:lnTo>
                    <a:lnTo>
                      <a:pt x="265" y="140"/>
                    </a:lnTo>
                    <a:lnTo>
                      <a:pt x="262" y="140"/>
                    </a:lnTo>
                    <a:lnTo>
                      <a:pt x="265" y="137"/>
                    </a:lnTo>
                    <a:lnTo>
                      <a:pt x="267" y="137"/>
                    </a:lnTo>
                    <a:lnTo>
                      <a:pt x="269" y="137"/>
                    </a:lnTo>
                    <a:lnTo>
                      <a:pt x="272" y="135"/>
                    </a:lnTo>
                    <a:lnTo>
                      <a:pt x="272" y="137"/>
                    </a:lnTo>
                    <a:lnTo>
                      <a:pt x="269" y="140"/>
                    </a:lnTo>
                    <a:lnTo>
                      <a:pt x="267" y="140"/>
                    </a:lnTo>
                    <a:lnTo>
                      <a:pt x="269" y="140"/>
                    </a:lnTo>
                    <a:lnTo>
                      <a:pt x="272" y="140"/>
                    </a:lnTo>
                    <a:lnTo>
                      <a:pt x="272" y="137"/>
                    </a:lnTo>
                    <a:lnTo>
                      <a:pt x="274" y="137"/>
                    </a:lnTo>
                    <a:lnTo>
                      <a:pt x="274" y="140"/>
                    </a:lnTo>
                    <a:lnTo>
                      <a:pt x="276" y="140"/>
                    </a:lnTo>
                    <a:lnTo>
                      <a:pt x="279" y="140"/>
                    </a:lnTo>
                    <a:lnTo>
                      <a:pt x="281" y="140"/>
                    </a:lnTo>
                    <a:lnTo>
                      <a:pt x="283" y="140"/>
                    </a:lnTo>
                    <a:lnTo>
                      <a:pt x="286" y="137"/>
                    </a:lnTo>
                    <a:lnTo>
                      <a:pt x="288" y="137"/>
                    </a:lnTo>
                    <a:lnTo>
                      <a:pt x="290" y="137"/>
                    </a:lnTo>
                    <a:lnTo>
                      <a:pt x="286" y="137"/>
                    </a:lnTo>
                    <a:lnTo>
                      <a:pt x="286" y="140"/>
                    </a:lnTo>
                    <a:lnTo>
                      <a:pt x="288" y="142"/>
                    </a:lnTo>
                    <a:lnTo>
                      <a:pt x="293" y="140"/>
                    </a:lnTo>
                    <a:lnTo>
                      <a:pt x="293" y="142"/>
                    </a:lnTo>
                    <a:lnTo>
                      <a:pt x="288" y="142"/>
                    </a:lnTo>
                    <a:lnTo>
                      <a:pt x="286" y="142"/>
                    </a:lnTo>
                    <a:lnTo>
                      <a:pt x="288" y="142"/>
                    </a:lnTo>
                    <a:lnTo>
                      <a:pt x="290" y="142"/>
                    </a:lnTo>
                    <a:lnTo>
                      <a:pt x="293" y="142"/>
                    </a:lnTo>
                    <a:lnTo>
                      <a:pt x="295" y="142"/>
                    </a:lnTo>
                    <a:lnTo>
                      <a:pt x="290" y="144"/>
                    </a:lnTo>
                    <a:lnTo>
                      <a:pt x="295" y="142"/>
                    </a:lnTo>
                    <a:lnTo>
                      <a:pt x="295" y="144"/>
                    </a:lnTo>
                    <a:lnTo>
                      <a:pt x="298" y="144"/>
                    </a:lnTo>
                    <a:lnTo>
                      <a:pt x="300" y="144"/>
                    </a:lnTo>
                    <a:lnTo>
                      <a:pt x="298" y="144"/>
                    </a:lnTo>
                    <a:lnTo>
                      <a:pt x="300" y="144"/>
                    </a:lnTo>
                    <a:lnTo>
                      <a:pt x="302" y="147"/>
                    </a:lnTo>
                    <a:lnTo>
                      <a:pt x="305" y="147"/>
                    </a:lnTo>
                    <a:lnTo>
                      <a:pt x="307" y="147"/>
                    </a:lnTo>
                    <a:lnTo>
                      <a:pt x="309" y="147"/>
                    </a:lnTo>
                    <a:lnTo>
                      <a:pt x="309" y="149"/>
                    </a:lnTo>
                    <a:lnTo>
                      <a:pt x="312" y="149"/>
                    </a:lnTo>
                    <a:lnTo>
                      <a:pt x="314" y="149"/>
                    </a:lnTo>
                    <a:lnTo>
                      <a:pt x="316" y="149"/>
                    </a:lnTo>
                    <a:lnTo>
                      <a:pt x="319" y="149"/>
                    </a:lnTo>
                    <a:lnTo>
                      <a:pt x="321" y="151"/>
                    </a:lnTo>
                    <a:lnTo>
                      <a:pt x="324" y="151"/>
                    </a:lnTo>
                    <a:lnTo>
                      <a:pt x="326" y="151"/>
                    </a:lnTo>
                    <a:lnTo>
                      <a:pt x="335" y="151"/>
                    </a:lnTo>
                    <a:lnTo>
                      <a:pt x="338" y="151"/>
                    </a:lnTo>
                    <a:lnTo>
                      <a:pt x="342" y="151"/>
                    </a:lnTo>
                    <a:lnTo>
                      <a:pt x="352" y="154"/>
                    </a:lnTo>
                    <a:lnTo>
                      <a:pt x="357" y="151"/>
                    </a:lnTo>
                    <a:lnTo>
                      <a:pt x="359" y="151"/>
                    </a:lnTo>
                    <a:lnTo>
                      <a:pt x="359" y="154"/>
                    </a:lnTo>
                    <a:lnTo>
                      <a:pt x="357" y="154"/>
                    </a:lnTo>
                    <a:lnTo>
                      <a:pt x="361" y="156"/>
                    </a:lnTo>
                    <a:lnTo>
                      <a:pt x="366" y="156"/>
                    </a:lnTo>
                    <a:lnTo>
                      <a:pt x="371" y="156"/>
                    </a:lnTo>
                    <a:lnTo>
                      <a:pt x="376" y="154"/>
                    </a:lnTo>
                    <a:lnTo>
                      <a:pt x="380" y="151"/>
                    </a:lnTo>
                    <a:lnTo>
                      <a:pt x="383" y="151"/>
                    </a:lnTo>
                    <a:lnTo>
                      <a:pt x="385" y="154"/>
                    </a:lnTo>
                    <a:lnTo>
                      <a:pt x="387" y="154"/>
                    </a:lnTo>
                    <a:lnTo>
                      <a:pt x="385" y="156"/>
                    </a:lnTo>
                    <a:lnTo>
                      <a:pt x="385" y="158"/>
                    </a:lnTo>
                    <a:lnTo>
                      <a:pt x="385" y="156"/>
                    </a:lnTo>
                    <a:lnTo>
                      <a:pt x="385" y="154"/>
                    </a:lnTo>
                    <a:lnTo>
                      <a:pt x="383" y="154"/>
                    </a:lnTo>
                    <a:lnTo>
                      <a:pt x="383" y="151"/>
                    </a:lnTo>
                    <a:lnTo>
                      <a:pt x="383" y="154"/>
                    </a:lnTo>
                    <a:lnTo>
                      <a:pt x="380" y="154"/>
                    </a:lnTo>
                    <a:lnTo>
                      <a:pt x="380" y="156"/>
                    </a:lnTo>
                    <a:lnTo>
                      <a:pt x="383" y="156"/>
                    </a:lnTo>
                    <a:lnTo>
                      <a:pt x="380" y="158"/>
                    </a:lnTo>
                    <a:lnTo>
                      <a:pt x="378" y="158"/>
                    </a:lnTo>
                    <a:lnTo>
                      <a:pt x="383" y="161"/>
                    </a:lnTo>
                    <a:lnTo>
                      <a:pt x="385" y="161"/>
                    </a:lnTo>
                    <a:lnTo>
                      <a:pt x="390" y="161"/>
                    </a:lnTo>
                    <a:lnTo>
                      <a:pt x="394" y="163"/>
                    </a:lnTo>
                    <a:lnTo>
                      <a:pt x="397" y="163"/>
                    </a:lnTo>
                    <a:lnTo>
                      <a:pt x="399" y="163"/>
                    </a:lnTo>
                    <a:lnTo>
                      <a:pt x="399" y="161"/>
                    </a:lnTo>
                    <a:lnTo>
                      <a:pt x="397" y="161"/>
                    </a:lnTo>
                    <a:lnTo>
                      <a:pt x="399" y="161"/>
                    </a:lnTo>
                    <a:lnTo>
                      <a:pt x="399" y="158"/>
                    </a:lnTo>
                    <a:lnTo>
                      <a:pt x="392" y="156"/>
                    </a:lnTo>
                    <a:lnTo>
                      <a:pt x="392" y="154"/>
                    </a:lnTo>
                    <a:lnTo>
                      <a:pt x="387" y="151"/>
                    </a:lnTo>
                    <a:lnTo>
                      <a:pt x="387" y="149"/>
                    </a:lnTo>
                    <a:lnTo>
                      <a:pt x="380" y="149"/>
                    </a:lnTo>
                    <a:lnTo>
                      <a:pt x="376" y="149"/>
                    </a:lnTo>
                    <a:lnTo>
                      <a:pt x="371" y="149"/>
                    </a:lnTo>
                    <a:lnTo>
                      <a:pt x="368" y="149"/>
                    </a:lnTo>
                    <a:lnTo>
                      <a:pt x="364" y="149"/>
                    </a:lnTo>
                    <a:lnTo>
                      <a:pt x="364" y="14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11" name="Freeform 345"/>
              <p:cNvSpPr>
                <a:spLocks/>
              </p:cNvSpPr>
              <p:nvPr/>
            </p:nvSpPr>
            <p:spPr bwMode="auto">
              <a:xfrm>
                <a:off x="630" y="1238"/>
                <a:ext cx="399" cy="220"/>
              </a:xfrm>
              <a:custGeom>
                <a:avLst/>
                <a:gdLst>
                  <a:gd name="T0" fmla="*/ 350 w 399"/>
                  <a:gd name="T1" fmla="*/ 19 h 220"/>
                  <a:gd name="T2" fmla="*/ 305 w 399"/>
                  <a:gd name="T3" fmla="*/ 19 h 220"/>
                  <a:gd name="T4" fmla="*/ 239 w 399"/>
                  <a:gd name="T5" fmla="*/ 12 h 220"/>
                  <a:gd name="T6" fmla="*/ 208 w 399"/>
                  <a:gd name="T7" fmla="*/ 7 h 220"/>
                  <a:gd name="T8" fmla="*/ 172 w 399"/>
                  <a:gd name="T9" fmla="*/ 5 h 220"/>
                  <a:gd name="T10" fmla="*/ 165 w 399"/>
                  <a:gd name="T11" fmla="*/ 5 h 220"/>
                  <a:gd name="T12" fmla="*/ 146 w 399"/>
                  <a:gd name="T13" fmla="*/ 3 h 220"/>
                  <a:gd name="T14" fmla="*/ 113 w 399"/>
                  <a:gd name="T15" fmla="*/ 7 h 220"/>
                  <a:gd name="T16" fmla="*/ 109 w 399"/>
                  <a:gd name="T17" fmla="*/ 14 h 220"/>
                  <a:gd name="T18" fmla="*/ 87 w 399"/>
                  <a:gd name="T19" fmla="*/ 19 h 220"/>
                  <a:gd name="T20" fmla="*/ 66 w 399"/>
                  <a:gd name="T21" fmla="*/ 26 h 220"/>
                  <a:gd name="T22" fmla="*/ 26 w 399"/>
                  <a:gd name="T23" fmla="*/ 38 h 220"/>
                  <a:gd name="T24" fmla="*/ 57 w 399"/>
                  <a:gd name="T25" fmla="*/ 52 h 220"/>
                  <a:gd name="T26" fmla="*/ 78 w 399"/>
                  <a:gd name="T27" fmla="*/ 59 h 220"/>
                  <a:gd name="T28" fmla="*/ 106 w 399"/>
                  <a:gd name="T29" fmla="*/ 64 h 220"/>
                  <a:gd name="T30" fmla="*/ 97 w 399"/>
                  <a:gd name="T31" fmla="*/ 66 h 220"/>
                  <a:gd name="T32" fmla="*/ 97 w 399"/>
                  <a:gd name="T33" fmla="*/ 69 h 220"/>
                  <a:gd name="T34" fmla="*/ 71 w 399"/>
                  <a:gd name="T35" fmla="*/ 71 h 220"/>
                  <a:gd name="T36" fmla="*/ 40 w 399"/>
                  <a:gd name="T37" fmla="*/ 66 h 220"/>
                  <a:gd name="T38" fmla="*/ 9 w 399"/>
                  <a:gd name="T39" fmla="*/ 73 h 220"/>
                  <a:gd name="T40" fmla="*/ 16 w 399"/>
                  <a:gd name="T41" fmla="*/ 83 h 220"/>
                  <a:gd name="T42" fmla="*/ 66 w 399"/>
                  <a:gd name="T43" fmla="*/ 92 h 220"/>
                  <a:gd name="T44" fmla="*/ 99 w 399"/>
                  <a:gd name="T45" fmla="*/ 88 h 220"/>
                  <a:gd name="T46" fmla="*/ 97 w 399"/>
                  <a:gd name="T47" fmla="*/ 104 h 220"/>
                  <a:gd name="T48" fmla="*/ 64 w 399"/>
                  <a:gd name="T49" fmla="*/ 111 h 220"/>
                  <a:gd name="T50" fmla="*/ 31 w 399"/>
                  <a:gd name="T51" fmla="*/ 125 h 220"/>
                  <a:gd name="T52" fmla="*/ 38 w 399"/>
                  <a:gd name="T53" fmla="*/ 130 h 220"/>
                  <a:gd name="T54" fmla="*/ 47 w 399"/>
                  <a:gd name="T55" fmla="*/ 140 h 220"/>
                  <a:gd name="T56" fmla="*/ 54 w 399"/>
                  <a:gd name="T57" fmla="*/ 151 h 220"/>
                  <a:gd name="T58" fmla="*/ 78 w 399"/>
                  <a:gd name="T59" fmla="*/ 149 h 220"/>
                  <a:gd name="T60" fmla="*/ 85 w 399"/>
                  <a:gd name="T61" fmla="*/ 158 h 220"/>
                  <a:gd name="T62" fmla="*/ 85 w 399"/>
                  <a:gd name="T63" fmla="*/ 170 h 220"/>
                  <a:gd name="T64" fmla="*/ 113 w 399"/>
                  <a:gd name="T65" fmla="*/ 166 h 220"/>
                  <a:gd name="T66" fmla="*/ 135 w 399"/>
                  <a:gd name="T67" fmla="*/ 170 h 220"/>
                  <a:gd name="T68" fmla="*/ 135 w 399"/>
                  <a:gd name="T69" fmla="*/ 187 h 220"/>
                  <a:gd name="T70" fmla="*/ 102 w 399"/>
                  <a:gd name="T71" fmla="*/ 203 h 220"/>
                  <a:gd name="T72" fmla="*/ 80 w 399"/>
                  <a:gd name="T73" fmla="*/ 208 h 220"/>
                  <a:gd name="T74" fmla="*/ 64 w 399"/>
                  <a:gd name="T75" fmla="*/ 220 h 220"/>
                  <a:gd name="T76" fmla="*/ 83 w 399"/>
                  <a:gd name="T77" fmla="*/ 215 h 220"/>
                  <a:gd name="T78" fmla="*/ 106 w 399"/>
                  <a:gd name="T79" fmla="*/ 210 h 220"/>
                  <a:gd name="T80" fmla="*/ 125 w 399"/>
                  <a:gd name="T81" fmla="*/ 203 h 220"/>
                  <a:gd name="T82" fmla="*/ 142 w 399"/>
                  <a:gd name="T83" fmla="*/ 196 h 220"/>
                  <a:gd name="T84" fmla="*/ 161 w 399"/>
                  <a:gd name="T85" fmla="*/ 184 h 220"/>
                  <a:gd name="T86" fmla="*/ 187 w 399"/>
                  <a:gd name="T87" fmla="*/ 173 h 220"/>
                  <a:gd name="T88" fmla="*/ 191 w 399"/>
                  <a:gd name="T89" fmla="*/ 158 h 220"/>
                  <a:gd name="T90" fmla="*/ 203 w 399"/>
                  <a:gd name="T91" fmla="*/ 149 h 220"/>
                  <a:gd name="T92" fmla="*/ 241 w 399"/>
                  <a:gd name="T93" fmla="*/ 123 h 220"/>
                  <a:gd name="T94" fmla="*/ 255 w 399"/>
                  <a:gd name="T95" fmla="*/ 140 h 220"/>
                  <a:gd name="T96" fmla="*/ 217 w 399"/>
                  <a:gd name="T97" fmla="*/ 156 h 220"/>
                  <a:gd name="T98" fmla="*/ 217 w 399"/>
                  <a:gd name="T99" fmla="*/ 163 h 220"/>
                  <a:gd name="T100" fmla="*/ 246 w 399"/>
                  <a:gd name="T101" fmla="*/ 154 h 220"/>
                  <a:gd name="T102" fmla="*/ 267 w 399"/>
                  <a:gd name="T103" fmla="*/ 149 h 220"/>
                  <a:gd name="T104" fmla="*/ 260 w 399"/>
                  <a:gd name="T105" fmla="*/ 142 h 220"/>
                  <a:gd name="T106" fmla="*/ 272 w 399"/>
                  <a:gd name="T107" fmla="*/ 137 h 220"/>
                  <a:gd name="T108" fmla="*/ 286 w 399"/>
                  <a:gd name="T109" fmla="*/ 142 h 220"/>
                  <a:gd name="T110" fmla="*/ 309 w 399"/>
                  <a:gd name="T111" fmla="*/ 147 h 220"/>
                  <a:gd name="T112" fmla="*/ 338 w 399"/>
                  <a:gd name="T113" fmla="*/ 151 h 220"/>
                  <a:gd name="T114" fmla="*/ 385 w 399"/>
                  <a:gd name="T115" fmla="*/ 154 h 220"/>
                  <a:gd name="T116" fmla="*/ 383 w 399"/>
                  <a:gd name="T117" fmla="*/ 156 h 220"/>
                  <a:gd name="T118" fmla="*/ 397 w 399"/>
                  <a:gd name="T119" fmla="*/ 161 h 2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9"/>
                  <a:gd name="T181" fmla="*/ 0 h 220"/>
                  <a:gd name="T182" fmla="*/ 399 w 399"/>
                  <a:gd name="T183" fmla="*/ 220 h 22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9" h="220">
                    <a:moveTo>
                      <a:pt x="364" y="144"/>
                    </a:moveTo>
                    <a:lnTo>
                      <a:pt x="364" y="130"/>
                    </a:lnTo>
                    <a:lnTo>
                      <a:pt x="364" y="118"/>
                    </a:lnTo>
                    <a:lnTo>
                      <a:pt x="364" y="106"/>
                    </a:lnTo>
                    <a:lnTo>
                      <a:pt x="364" y="95"/>
                    </a:lnTo>
                    <a:lnTo>
                      <a:pt x="364" y="83"/>
                    </a:lnTo>
                    <a:lnTo>
                      <a:pt x="364" y="71"/>
                    </a:lnTo>
                    <a:lnTo>
                      <a:pt x="364" y="59"/>
                    </a:lnTo>
                    <a:lnTo>
                      <a:pt x="364" y="47"/>
                    </a:lnTo>
                    <a:lnTo>
                      <a:pt x="364" y="36"/>
                    </a:lnTo>
                    <a:lnTo>
                      <a:pt x="364" y="21"/>
                    </a:lnTo>
                    <a:lnTo>
                      <a:pt x="361" y="21"/>
                    </a:lnTo>
                    <a:lnTo>
                      <a:pt x="359" y="24"/>
                    </a:lnTo>
                    <a:lnTo>
                      <a:pt x="357" y="21"/>
                    </a:lnTo>
                    <a:lnTo>
                      <a:pt x="350" y="21"/>
                    </a:lnTo>
                    <a:lnTo>
                      <a:pt x="350" y="19"/>
                    </a:lnTo>
                    <a:lnTo>
                      <a:pt x="345" y="19"/>
                    </a:lnTo>
                    <a:lnTo>
                      <a:pt x="342" y="19"/>
                    </a:lnTo>
                    <a:lnTo>
                      <a:pt x="333" y="17"/>
                    </a:lnTo>
                    <a:lnTo>
                      <a:pt x="331" y="17"/>
                    </a:lnTo>
                    <a:lnTo>
                      <a:pt x="328" y="19"/>
                    </a:lnTo>
                    <a:lnTo>
                      <a:pt x="328" y="17"/>
                    </a:lnTo>
                    <a:lnTo>
                      <a:pt x="326" y="17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4" y="19"/>
                    </a:lnTo>
                    <a:lnTo>
                      <a:pt x="312" y="19"/>
                    </a:lnTo>
                    <a:lnTo>
                      <a:pt x="309" y="19"/>
                    </a:lnTo>
                    <a:lnTo>
                      <a:pt x="305" y="19"/>
                    </a:lnTo>
                    <a:lnTo>
                      <a:pt x="307" y="17"/>
                    </a:lnTo>
                    <a:lnTo>
                      <a:pt x="300" y="17"/>
                    </a:lnTo>
                    <a:lnTo>
                      <a:pt x="298" y="17"/>
                    </a:lnTo>
                    <a:lnTo>
                      <a:pt x="295" y="17"/>
                    </a:lnTo>
                    <a:lnTo>
                      <a:pt x="288" y="17"/>
                    </a:lnTo>
                    <a:lnTo>
                      <a:pt x="283" y="17"/>
                    </a:lnTo>
                    <a:lnTo>
                      <a:pt x="276" y="14"/>
                    </a:lnTo>
                    <a:lnTo>
                      <a:pt x="272" y="14"/>
                    </a:lnTo>
                    <a:lnTo>
                      <a:pt x="269" y="14"/>
                    </a:lnTo>
                    <a:lnTo>
                      <a:pt x="267" y="14"/>
                    </a:lnTo>
                    <a:lnTo>
                      <a:pt x="262" y="14"/>
                    </a:lnTo>
                    <a:lnTo>
                      <a:pt x="262" y="12"/>
                    </a:lnTo>
                    <a:lnTo>
                      <a:pt x="257" y="12"/>
                    </a:lnTo>
                    <a:lnTo>
                      <a:pt x="253" y="12"/>
                    </a:lnTo>
                    <a:lnTo>
                      <a:pt x="248" y="12"/>
                    </a:lnTo>
                    <a:lnTo>
                      <a:pt x="246" y="12"/>
                    </a:lnTo>
                    <a:lnTo>
                      <a:pt x="239" y="14"/>
                    </a:lnTo>
                    <a:lnTo>
                      <a:pt x="239" y="12"/>
                    </a:lnTo>
                    <a:lnTo>
                      <a:pt x="241" y="12"/>
                    </a:lnTo>
                    <a:lnTo>
                      <a:pt x="239" y="12"/>
                    </a:lnTo>
                    <a:lnTo>
                      <a:pt x="236" y="12"/>
                    </a:lnTo>
                    <a:lnTo>
                      <a:pt x="227" y="12"/>
                    </a:lnTo>
                    <a:lnTo>
                      <a:pt x="220" y="12"/>
                    </a:lnTo>
                    <a:lnTo>
                      <a:pt x="222" y="12"/>
                    </a:lnTo>
                    <a:lnTo>
                      <a:pt x="213" y="12"/>
                    </a:lnTo>
                    <a:lnTo>
                      <a:pt x="213" y="10"/>
                    </a:lnTo>
                    <a:lnTo>
                      <a:pt x="217" y="10"/>
                    </a:lnTo>
                    <a:lnTo>
                      <a:pt x="215" y="10"/>
                    </a:lnTo>
                    <a:lnTo>
                      <a:pt x="213" y="10"/>
                    </a:lnTo>
                    <a:lnTo>
                      <a:pt x="215" y="7"/>
                    </a:lnTo>
                    <a:lnTo>
                      <a:pt x="210" y="7"/>
                    </a:lnTo>
                    <a:lnTo>
                      <a:pt x="205" y="7"/>
                    </a:lnTo>
                    <a:lnTo>
                      <a:pt x="208" y="7"/>
                    </a:lnTo>
                    <a:lnTo>
                      <a:pt x="205" y="7"/>
                    </a:lnTo>
                    <a:lnTo>
                      <a:pt x="203" y="7"/>
                    </a:lnTo>
                    <a:lnTo>
                      <a:pt x="203" y="5"/>
                    </a:lnTo>
                    <a:lnTo>
                      <a:pt x="201" y="5"/>
                    </a:lnTo>
                    <a:lnTo>
                      <a:pt x="198" y="7"/>
                    </a:lnTo>
                    <a:lnTo>
                      <a:pt x="194" y="7"/>
                    </a:lnTo>
                    <a:lnTo>
                      <a:pt x="191" y="7"/>
                    </a:lnTo>
                    <a:lnTo>
                      <a:pt x="189" y="7"/>
                    </a:lnTo>
                    <a:lnTo>
                      <a:pt x="187" y="7"/>
                    </a:lnTo>
                    <a:lnTo>
                      <a:pt x="184" y="7"/>
                    </a:lnTo>
                    <a:lnTo>
                      <a:pt x="182" y="7"/>
                    </a:lnTo>
                    <a:lnTo>
                      <a:pt x="179" y="5"/>
                    </a:lnTo>
                    <a:lnTo>
                      <a:pt x="175" y="3"/>
                    </a:lnTo>
                    <a:lnTo>
                      <a:pt x="175" y="5"/>
                    </a:lnTo>
                    <a:lnTo>
                      <a:pt x="172" y="5"/>
                    </a:lnTo>
                    <a:lnTo>
                      <a:pt x="175" y="5"/>
                    </a:lnTo>
                    <a:lnTo>
                      <a:pt x="172" y="5"/>
                    </a:lnTo>
                    <a:lnTo>
                      <a:pt x="170" y="5"/>
                    </a:lnTo>
                    <a:lnTo>
                      <a:pt x="170" y="7"/>
                    </a:lnTo>
                    <a:lnTo>
                      <a:pt x="172" y="7"/>
                    </a:lnTo>
                    <a:lnTo>
                      <a:pt x="172" y="10"/>
                    </a:lnTo>
                    <a:lnTo>
                      <a:pt x="170" y="10"/>
                    </a:lnTo>
                    <a:lnTo>
                      <a:pt x="170" y="7"/>
                    </a:lnTo>
                    <a:lnTo>
                      <a:pt x="168" y="7"/>
                    </a:lnTo>
                    <a:lnTo>
                      <a:pt x="165" y="7"/>
                    </a:lnTo>
                    <a:lnTo>
                      <a:pt x="161" y="7"/>
                    </a:lnTo>
                    <a:lnTo>
                      <a:pt x="158" y="7"/>
                    </a:lnTo>
                    <a:lnTo>
                      <a:pt x="161" y="5"/>
                    </a:lnTo>
                    <a:lnTo>
                      <a:pt x="161" y="7"/>
                    </a:lnTo>
                    <a:lnTo>
                      <a:pt x="165" y="5"/>
                    </a:lnTo>
                    <a:lnTo>
                      <a:pt x="168" y="5"/>
                    </a:lnTo>
                    <a:lnTo>
                      <a:pt x="168" y="3"/>
                    </a:lnTo>
                    <a:lnTo>
                      <a:pt x="165" y="3"/>
                    </a:lnTo>
                    <a:lnTo>
                      <a:pt x="161" y="3"/>
                    </a:lnTo>
                    <a:lnTo>
                      <a:pt x="158" y="3"/>
                    </a:lnTo>
                    <a:lnTo>
                      <a:pt x="156" y="0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51" y="3"/>
                    </a:lnTo>
                    <a:lnTo>
                      <a:pt x="149" y="3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5"/>
                    </a:lnTo>
                    <a:lnTo>
                      <a:pt x="137" y="7"/>
                    </a:lnTo>
                    <a:lnTo>
                      <a:pt x="130" y="7"/>
                    </a:lnTo>
                    <a:lnTo>
                      <a:pt x="132" y="7"/>
                    </a:lnTo>
                    <a:lnTo>
                      <a:pt x="125" y="7"/>
                    </a:lnTo>
                    <a:lnTo>
                      <a:pt x="120" y="7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16" y="10"/>
                    </a:lnTo>
                    <a:lnTo>
                      <a:pt x="118" y="7"/>
                    </a:lnTo>
                    <a:lnTo>
                      <a:pt x="120" y="7"/>
                    </a:lnTo>
                    <a:lnTo>
                      <a:pt x="123" y="7"/>
                    </a:lnTo>
                    <a:lnTo>
                      <a:pt x="118" y="7"/>
                    </a:lnTo>
                    <a:lnTo>
                      <a:pt x="113" y="7"/>
                    </a:lnTo>
                    <a:lnTo>
                      <a:pt x="111" y="10"/>
                    </a:lnTo>
                    <a:lnTo>
                      <a:pt x="109" y="10"/>
                    </a:lnTo>
                    <a:lnTo>
                      <a:pt x="111" y="10"/>
                    </a:lnTo>
                    <a:lnTo>
                      <a:pt x="111" y="12"/>
                    </a:lnTo>
                    <a:lnTo>
                      <a:pt x="113" y="12"/>
                    </a:lnTo>
                    <a:lnTo>
                      <a:pt x="116" y="12"/>
                    </a:lnTo>
                    <a:lnTo>
                      <a:pt x="113" y="12"/>
                    </a:lnTo>
                    <a:lnTo>
                      <a:pt x="111" y="12"/>
                    </a:lnTo>
                    <a:lnTo>
                      <a:pt x="111" y="14"/>
                    </a:lnTo>
                    <a:lnTo>
                      <a:pt x="109" y="14"/>
                    </a:lnTo>
                    <a:lnTo>
                      <a:pt x="106" y="14"/>
                    </a:lnTo>
                    <a:lnTo>
                      <a:pt x="109" y="14"/>
                    </a:lnTo>
                    <a:lnTo>
                      <a:pt x="109" y="12"/>
                    </a:lnTo>
                    <a:lnTo>
                      <a:pt x="106" y="10"/>
                    </a:lnTo>
                    <a:lnTo>
                      <a:pt x="99" y="12"/>
                    </a:lnTo>
                    <a:lnTo>
                      <a:pt x="102" y="12"/>
                    </a:lnTo>
                    <a:lnTo>
                      <a:pt x="99" y="12"/>
                    </a:lnTo>
                    <a:lnTo>
                      <a:pt x="90" y="14"/>
                    </a:lnTo>
                    <a:lnTo>
                      <a:pt x="85" y="17"/>
                    </a:lnTo>
                    <a:lnTo>
                      <a:pt x="83" y="17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0" y="17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6" y="19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8" y="21"/>
                    </a:lnTo>
                    <a:lnTo>
                      <a:pt x="71" y="21"/>
                    </a:lnTo>
                    <a:lnTo>
                      <a:pt x="68" y="21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68" y="24"/>
                    </a:lnTo>
                    <a:lnTo>
                      <a:pt x="66" y="26"/>
                    </a:lnTo>
                    <a:lnTo>
                      <a:pt x="64" y="28"/>
                    </a:lnTo>
                    <a:lnTo>
                      <a:pt x="61" y="31"/>
                    </a:lnTo>
                    <a:lnTo>
                      <a:pt x="57" y="31"/>
                    </a:lnTo>
                    <a:lnTo>
                      <a:pt x="47" y="33"/>
                    </a:lnTo>
                    <a:lnTo>
                      <a:pt x="38" y="33"/>
                    </a:lnTo>
                    <a:lnTo>
                      <a:pt x="31" y="33"/>
                    </a:lnTo>
                    <a:lnTo>
                      <a:pt x="28" y="33"/>
                    </a:lnTo>
                    <a:lnTo>
                      <a:pt x="31" y="33"/>
                    </a:lnTo>
                    <a:lnTo>
                      <a:pt x="26" y="33"/>
                    </a:lnTo>
                    <a:lnTo>
                      <a:pt x="26" y="36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19" y="40"/>
                    </a:lnTo>
                    <a:lnTo>
                      <a:pt x="16" y="40"/>
                    </a:lnTo>
                    <a:lnTo>
                      <a:pt x="26" y="43"/>
                    </a:lnTo>
                    <a:lnTo>
                      <a:pt x="28" y="43"/>
                    </a:lnTo>
                    <a:lnTo>
                      <a:pt x="35" y="45"/>
                    </a:lnTo>
                    <a:lnTo>
                      <a:pt x="38" y="45"/>
                    </a:lnTo>
                    <a:lnTo>
                      <a:pt x="45" y="47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54" y="52"/>
                    </a:lnTo>
                    <a:lnTo>
                      <a:pt x="57" y="52"/>
                    </a:lnTo>
                    <a:lnTo>
                      <a:pt x="59" y="54"/>
                    </a:lnTo>
                    <a:lnTo>
                      <a:pt x="59" y="57"/>
                    </a:lnTo>
                    <a:lnTo>
                      <a:pt x="64" y="57"/>
                    </a:lnTo>
                    <a:lnTo>
                      <a:pt x="66" y="59"/>
                    </a:lnTo>
                    <a:lnTo>
                      <a:pt x="71" y="59"/>
                    </a:lnTo>
                    <a:lnTo>
                      <a:pt x="73" y="57"/>
                    </a:lnTo>
                    <a:lnTo>
                      <a:pt x="76" y="57"/>
                    </a:lnTo>
                    <a:lnTo>
                      <a:pt x="78" y="57"/>
                    </a:lnTo>
                    <a:lnTo>
                      <a:pt x="76" y="59"/>
                    </a:lnTo>
                    <a:lnTo>
                      <a:pt x="78" y="59"/>
                    </a:lnTo>
                    <a:lnTo>
                      <a:pt x="83" y="59"/>
                    </a:lnTo>
                    <a:lnTo>
                      <a:pt x="85" y="59"/>
                    </a:lnTo>
                    <a:lnTo>
                      <a:pt x="87" y="59"/>
                    </a:lnTo>
                    <a:lnTo>
                      <a:pt x="90" y="59"/>
                    </a:lnTo>
                    <a:lnTo>
                      <a:pt x="87" y="59"/>
                    </a:lnTo>
                    <a:lnTo>
                      <a:pt x="85" y="59"/>
                    </a:lnTo>
                    <a:lnTo>
                      <a:pt x="85" y="62"/>
                    </a:lnTo>
                    <a:lnTo>
                      <a:pt x="87" y="64"/>
                    </a:lnTo>
                    <a:lnTo>
                      <a:pt x="92" y="64"/>
                    </a:lnTo>
                    <a:lnTo>
                      <a:pt x="92" y="62"/>
                    </a:lnTo>
                    <a:lnTo>
                      <a:pt x="92" y="64"/>
                    </a:lnTo>
                    <a:lnTo>
                      <a:pt x="94" y="64"/>
                    </a:lnTo>
                    <a:lnTo>
                      <a:pt x="97" y="64"/>
                    </a:lnTo>
                    <a:lnTo>
                      <a:pt x="102" y="64"/>
                    </a:lnTo>
                    <a:lnTo>
                      <a:pt x="104" y="64"/>
                    </a:lnTo>
                    <a:lnTo>
                      <a:pt x="106" y="64"/>
                    </a:lnTo>
                    <a:lnTo>
                      <a:pt x="109" y="64"/>
                    </a:lnTo>
                    <a:lnTo>
                      <a:pt x="111" y="62"/>
                    </a:lnTo>
                    <a:lnTo>
                      <a:pt x="116" y="64"/>
                    </a:lnTo>
                    <a:lnTo>
                      <a:pt x="113" y="64"/>
                    </a:lnTo>
                    <a:lnTo>
                      <a:pt x="109" y="64"/>
                    </a:lnTo>
                    <a:lnTo>
                      <a:pt x="106" y="66"/>
                    </a:lnTo>
                    <a:lnTo>
                      <a:pt x="109" y="66"/>
                    </a:lnTo>
                    <a:lnTo>
                      <a:pt x="109" y="64"/>
                    </a:lnTo>
                    <a:lnTo>
                      <a:pt x="113" y="64"/>
                    </a:lnTo>
                    <a:lnTo>
                      <a:pt x="116" y="64"/>
                    </a:lnTo>
                    <a:lnTo>
                      <a:pt x="116" y="66"/>
                    </a:lnTo>
                    <a:lnTo>
                      <a:pt x="113" y="66"/>
                    </a:lnTo>
                    <a:lnTo>
                      <a:pt x="109" y="66"/>
                    </a:lnTo>
                    <a:lnTo>
                      <a:pt x="106" y="66"/>
                    </a:lnTo>
                    <a:lnTo>
                      <a:pt x="102" y="66"/>
                    </a:lnTo>
                    <a:lnTo>
                      <a:pt x="99" y="66"/>
                    </a:lnTo>
                    <a:lnTo>
                      <a:pt x="97" y="66"/>
                    </a:lnTo>
                    <a:lnTo>
                      <a:pt x="94" y="66"/>
                    </a:lnTo>
                    <a:lnTo>
                      <a:pt x="94" y="64"/>
                    </a:lnTo>
                    <a:lnTo>
                      <a:pt x="92" y="64"/>
                    </a:lnTo>
                    <a:lnTo>
                      <a:pt x="90" y="66"/>
                    </a:lnTo>
                    <a:lnTo>
                      <a:pt x="87" y="66"/>
                    </a:lnTo>
                    <a:lnTo>
                      <a:pt x="85" y="64"/>
                    </a:lnTo>
                    <a:lnTo>
                      <a:pt x="83" y="64"/>
                    </a:lnTo>
                    <a:lnTo>
                      <a:pt x="85" y="66"/>
                    </a:lnTo>
                    <a:lnTo>
                      <a:pt x="83" y="66"/>
                    </a:lnTo>
                    <a:lnTo>
                      <a:pt x="83" y="69"/>
                    </a:lnTo>
                    <a:lnTo>
                      <a:pt x="85" y="69"/>
                    </a:lnTo>
                    <a:lnTo>
                      <a:pt x="85" y="66"/>
                    </a:lnTo>
                    <a:lnTo>
                      <a:pt x="90" y="66"/>
                    </a:lnTo>
                    <a:lnTo>
                      <a:pt x="94" y="69"/>
                    </a:lnTo>
                    <a:lnTo>
                      <a:pt x="97" y="69"/>
                    </a:lnTo>
                    <a:lnTo>
                      <a:pt x="94" y="71"/>
                    </a:lnTo>
                    <a:lnTo>
                      <a:pt x="94" y="69"/>
                    </a:lnTo>
                    <a:lnTo>
                      <a:pt x="90" y="69"/>
                    </a:lnTo>
                    <a:lnTo>
                      <a:pt x="87" y="71"/>
                    </a:lnTo>
                    <a:lnTo>
                      <a:pt x="85" y="71"/>
                    </a:lnTo>
                    <a:lnTo>
                      <a:pt x="85" y="73"/>
                    </a:lnTo>
                    <a:lnTo>
                      <a:pt x="83" y="73"/>
                    </a:lnTo>
                    <a:lnTo>
                      <a:pt x="83" y="71"/>
                    </a:lnTo>
                    <a:lnTo>
                      <a:pt x="80" y="71"/>
                    </a:lnTo>
                    <a:lnTo>
                      <a:pt x="78" y="71"/>
                    </a:lnTo>
                    <a:lnTo>
                      <a:pt x="73" y="71"/>
                    </a:lnTo>
                    <a:lnTo>
                      <a:pt x="71" y="71"/>
                    </a:lnTo>
                    <a:lnTo>
                      <a:pt x="68" y="71"/>
                    </a:lnTo>
                    <a:lnTo>
                      <a:pt x="66" y="71"/>
                    </a:lnTo>
                    <a:lnTo>
                      <a:pt x="61" y="71"/>
                    </a:lnTo>
                    <a:lnTo>
                      <a:pt x="59" y="71"/>
                    </a:lnTo>
                    <a:lnTo>
                      <a:pt x="59" y="69"/>
                    </a:lnTo>
                    <a:lnTo>
                      <a:pt x="54" y="69"/>
                    </a:lnTo>
                    <a:lnTo>
                      <a:pt x="59" y="69"/>
                    </a:lnTo>
                    <a:lnTo>
                      <a:pt x="59" y="66"/>
                    </a:lnTo>
                    <a:lnTo>
                      <a:pt x="59" y="64"/>
                    </a:lnTo>
                    <a:lnTo>
                      <a:pt x="57" y="64"/>
                    </a:lnTo>
                    <a:lnTo>
                      <a:pt x="61" y="64"/>
                    </a:lnTo>
                    <a:lnTo>
                      <a:pt x="57" y="64"/>
                    </a:lnTo>
                    <a:lnTo>
                      <a:pt x="52" y="64"/>
                    </a:lnTo>
                    <a:lnTo>
                      <a:pt x="47" y="64"/>
                    </a:lnTo>
                    <a:lnTo>
                      <a:pt x="42" y="66"/>
                    </a:lnTo>
                    <a:lnTo>
                      <a:pt x="40" y="66"/>
                    </a:lnTo>
                    <a:lnTo>
                      <a:pt x="38" y="66"/>
                    </a:lnTo>
                    <a:lnTo>
                      <a:pt x="33" y="66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5" y="71"/>
                    </a:lnTo>
                    <a:lnTo>
                      <a:pt x="33" y="71"/>
                    </a:lnTo>
                    <a:lnTo>
                      <a:pt x="28" y="71"/>
                    </a:lnTo>
                    <a:lnTo>
                      <a:pt x="28" y="69"/>
                    </a:lnTo>
                    <a:lnTo>
                      <a:pt x="26" y="69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2" y="73"/>
                    </a:lnTo>
                    <a:lnTo>
                      <a:pt x="9" y="73"/>
                    </a:lnTo>
                    <a:lnTo>
                      <a:pt x="9" y="76"/>
                    </a:lnTo>
                    <a:lnTo>
                      <a:pt x="2" y="76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2" y="78"/>
                    </a:lnTo>
                    <a:lnTo>
                      <a:pt x="12" y="80"/>
                    </a:lnTo>
                    <a:lnTo>
                      <a:pt x="19" y="80"/>
                    </a:lnTo>
                    <a:lnTo>
                      <a:pt x="16" y="80"/>
                    </a:lnTo>
                    <a:lnTo>
                      <a:pt x="26" y="80"/>
                    </a:lnTo>
                    <a:lnTo>
                      <a:pt x="21" y="83"/>
                    </a:lnTo>
                    <a:lnTo>
                      <a:pt x="19" y="83"/>
                    </a:lnTo>
                    <a:lnTo>
                      <a:pt x="16" y="83"/>
                    </a:lnTo>
                    <a:lnTo>
                      <a:pt x="19" y="85"/>
                    </a:lnTo>
                    <a:lnTo>
                      <a:pt x="24" y="88"/>
                    </a:lnTo>
                    <a:lnTo>
                      <a:pt x="21" y="90"/>
                    </a:lnTo>
                    <a:lnTo>
                      <a:pt x="24" y="90"/>
                    </a:lnTo>
                    <a:lnTo>
                      <a:pt x="26" y="90"/>
                    </a:lnTo>
                    <a:lnTo>
                      <a:pt x="26" y="92"/>
                    </a:lnTo>
                    <a:lnTo>
                      <a:pt x="38" y="92"/>
                    </a:lnTo>
                    <a:lnTo>
                      <a:pt x="40" y="92"/>
                    </a:lnTo>
                    <a:lnTo>
                      <a:pt x="45" y="92"/>
                    </a:lnTo>
                    <a:lnTo>
                      <a:pt x="52" y="92"/>
                    </a:lnTo>
                    <a:lnTo>
                      <a:pt x="57" y="92"/>
                    </a:lnTo>
                    <a:lnTo>
                      <a:pt x="61" y="90"/>
                    </a:lnTo>
                    <a:lnTo>
                      <a:pt x="64" y="92"/>
                    </a:lnTo>
                    <a:lnTo>
                      <a:pt x="68" y="92"/>
                    </a:lnTo>
                    <a:lnTo>
                      <a:pt x="66" y="92"/>
                    </a:lnTo>
                    <a:lnTo>
                      <a:pt x="64" y="90"/>
                    </a:lnTo>
                    <a:lnTo>
                      <a:pt x="68" y="90"/>
                    </a:lnTo>
                    <a:lnTo>
                      <a:pt x="68" y="92"/>
                    </a:lnTo>
                    <a:lnTo>
                      <a:pt x="71" y="92"/>
                    </a:lnTo>
                    <a:lnTo>
                      <a:pt x="73" y="95"/>
                    </a:lnTo>
                    <a:lnTo>
                      <a:pt x="76" y="92"/>
                    </a:lnTo>
                    <a:lnTo>
                      <a:pt x="80" y="90"/>
                    </a:lnTo>
                    <a:lnTo>
                      <a:pt x="87" y="88"/>
                    </a:lnTo>
                    <a:lnTo>
                      <a:pt x="85" y="88"/>
                    </a:lnTo>
                    <a:lnTo>
                      <a:pt x="90" y="88"/>
                    </a:lnTo>
                    <a:lnTo>
                      <a:pt x="92" y="88"/>
                    </a:lnTo>
                    <a:lnTo>
                      <a:pt x="94" y="88"/>
                    </a:lnTo>
                    <a:lnTo>
                      <a:pt x="99" y="88"/>
                    </a:lnTo>
                    <a:lnTo>
                      <a:pt x="99" y="90"/>
                    </a:lnTo>
                    <a:lnTo>
                      <a:pt x="97" y="92"/>
                    </a:lnTo>
                    <a:lnTo>
                      <a:pt x="94" y="92"/>
                    </a:lnTo>
                    <a:lnTo>
                      <a:pt x="92" y="92"/>
                    </a:lnTo>
                    <a:lnTo>
                      <a:pt x="90" y="92"/>
                    </a:lnTo>
                    <a:lnTo>
                      <a:pt x="90" y="95"/>
                    </a:lnTo>
                    <a:lnTo>
                      <a:pt x="92" y="92"/>
                    </a:lnTo>
                    <a:lnTo>
                      <a:pt x="94" y="95"/>
                    </a:lnTo>
                    <a:lnTo>
                      <a:pt x="97" y="97"/>
                    </a:lnTo>
                    <a:lnTo>
                      <a:pt x="97" y="99"/>
                    </a:lnTo>
                    <a:lnTo>
                      <a:pt x="99" y="99"/>
                    </a:lnTo>
                    <a:lnTo>
                      <a:pt x="99" y="102"/>
                    </a:lnTo>
                    <a:lnTo>
                      <a:pt x="97" y="104"/>
                    </a:lnTo>
                    <a:lnTo>
                      <a:pt x="94" y="104"/>
                    </a:lnTo>
                    <a:lnTo>
                      <a:pt x="92" y="106"/>
                    </a:lnTo>
                    <a:lnTo>
                      <a:pt x="87" y="106"/>
                    </a:lnTo>
                    <a:lnTo>
                      <a:pt x="85" y="106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83" y="106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6" y="106"/>
                    </a:lnTo>
                    <a:lnTo>
                      <a:pt x="76" y="109"/>
                    </a:lnTo>
                    <a:lnTo>
                      <a:pt x="71" y="111"/>
                    </a:lnTo>
                    <a:lnTo>
                      <a:pt x="68" y="111"/>
                    </a:lnTo>
                    <a:lnTo>
                      <a:pt x="66" y="111"/>
                    </a:lnTo>
                    <a:lnTo>
                      <a:pt x="64" y="111"/>
                    </a:lnTo>
                    <a:lnTo>
                      <a:pt x="59" y="111"/>
                    </a:lnTo>
                    <a:lnTo>
                      <a:pt x="54" y="114"/>
                    </a:lnTo>
                    <a:lnTo>
                      <a:pt x="54" y="116"/>
                    </a:lnTo>
                    <a:lnTo>
                      <a:pt x="50" y="116"/>
                    </a:lnTo>
                    <a:lnTo>
                      <a:pt x="47" y="116"/>
                    </a:lnTo>
                    <a:lnTo>
                      <a:pt x="45" y="118"/>
                    </a:lnTo>
                    <a:lnTo>
                      <a:pt x="42" y="118"/>
                    </a:lnTo>
                    <a:lnTo>
                      <a:pt x="40" y="118"/>
                    </a:lnTo>
                    <a:lnTo>
                      <a:pt x="35" y="121"/>
                    </a:lnTo>
                    <a:lnTo>
                      <a:pt x="33" y="123"/>
                    </a:lnTo>
                    <a:lnTo>
                      <a:pt x="31" y="125"/>
                    </a:lnTo>
                    <a:lnTo>
                      <a:pt x="31" y="128"/>
                    </a:lnTo>
                    <a:lnTo>
                      <a:pt x="28" y="128"/>
                    </a:lnTo>
                    <a:lnTo>
                      <a:pt x="26" y="128"/>
                    </a:lnTo>
                    <a:lnTo>
                      <a:pt x="28" y="130"/>
                    </a:lnTo>
                    <a:lnTo>
                      <a:pt x="26" y="130"/>
                    </a:lnTo>
                    <a:lnTo>
                      <a:pt x="26" y="132"/>
                    </a:lnTo>
                    <a:lnTo>
                      <a:pt x="31" y="132"/>
                    </a:lnTo>
                    <a:lnTo>
                      <a:pt x="33" y="130"/>
                    </a:lnTo>
                    <a:lnTo>
                      <a:pt x="38" y="130"/>
                    </a:lnTo>
                    <a:lnTo>
                      <a:pt x="33" y="132"/>
                    </a:lnTo>
                    <a:lnTo>
                      <a:pt x="31" y="132"/>
                    </a:lnTo>
                    <a:lnTo>
                      <a:pt x="28" y="132"/>
                    </a:lnTo>
                    <a:lnTo>
                      <a:pt x="33" y="135"/>
                    </a:lnTo>
                    <a:lnTo>
                      <a:pt x="35" y="132"/>
                    </a:lnTo>
                    <a:lnTo>
                      <a:pt x="38" y="132"/>
                    </a:lnTo>
                    <a:lnTo>
                      <a:pt x="35" y="135"/>
                    </a:lnTo>
                    <a:lnTo>
                      <a:pt x="35" y="137"/>
                    </a:lnTo>
                    <a:lnTo>
                      <a:pt x="38" y="137"/>
                    </a:lnTo>
                    <a:lnTo>
                      <a:pt x="38" y="140"/>
                    </a:lnTo>
                    <a:lnTo>
                      <a:pt x="40" y="140"/>
                    </a:lnTo>
                    <a:lnTo>
                      <a:pt x="42" y="137"/>
                    </a:lnTo>
                    <a:lnTo>
                      <a:pt x="42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5" y="140"/>
                    </a:lnTo>
                    <a:lnTo>
                      <a:pt x="50" y="142"/>
                    </a:lnTo>
                    <a:lnTo>
                      <a:pt x="54" y="142"/>
                    </a:lnTo>
                    <a:lnTo>
                      <a:pt x="57" y="142"/>
                    </a:lnTo>
                    <a:lnTo>
                      <a:pt x="59" y="140"/>
                    </a:lnTo>
                    <a:lnTo>
                      <a:pt x="59" y="142"/>
                    </a:lnTo>
                    <a:lnTo>
                      <a:pt x="54" y="144"/>
                    </a:lnTo>
                    <a:lnTo>
                      <a:pt x="52" y="144"/>
                    </a:lnTo>
                    <a:lnTo>
                      <a:pt x="50" y="147"/>
                    </a:lnTo>
                    <a:lnTo>
                      <a:pt x="47" y="149"/>
                    </a:lnTo>
                    <a:lnTo>
                      <a:pt x="50" y="151"/>
                    </a:lnTo>
                    <a:lnTo>
                      <a:pt x="52" y="151"/>
                    </a:lnTo>
                    <a:lnTo>
                      <a:pt x="54" y="151"/>
                    </a:lnTo>
                    <a:lnTo>
                      <a:pt x="57" y="151"/>
                    </a:lnTo>
                    <a:lnTo>
                      <a:pt x="54" y="151"/>
                    </a:lnTo>
                    <a:lnTo>
                      <a:pt x="54" y="154"/>
                    </a:lnTo>
                    <a:lnTo>
                      <a:pt x="59" y="151"/>
                    </a:lnTo>
                    <a:lnTo>
                      <a:pt x="57" y="154"/>
                    </a:lnTo>
                    <a:lnTo>
                      <a:pt x="54" y="154"/>
                    </a:lnTo>
                    <a:lnTo>
                      <a:pt x="52" y="154"/>
                    </a:lnTo>
                    <a:lnTo>
                      <a:pt x="54" y="154"/>
                    </a:lnTo>
                    <a:lnTo>
                      <a:pt x="57" y="156"/>
                    </a:lnTo>
                    <a:lnTo>
                      <a:pt x="59" y="156"/>
                    </a:lnTo>
                    <a:lnTo>
                      <a:pt x="61" y="156"/>
                    </a:lnTo>
                    <a:lnTo>
                      <a:pt x="64" y="156"/>
                    </a:lnTo>
                    <a:lnTo>
                      <a:pt x="66" y="156"/>
                    </a:lnTo>
                    <a:lnTo>
                      <a:pt x="68" y="156"/>
                    </a:lnTo>
                    <a:lnTo>
                      <a:pt x="71" y="156"/>
                    </a:lnTo>
                    <a:lnTo>
                      <a:pt x="73" y="151"/>
                    </a:lnTo>
                    <a:lnTo>
                      <a:pt x="76" y="151"/>
                    </a:lnTo>
                    <a:lnTo>
                      <a:pt x="78" y="149"/>
                    </a:lnTo>
                    <a:lnTo>
                      <a:pt x="76" y="149"/>
                    </a:lnTo>
                    <a:lnTo>
                      <a:pt x="73" y="147"/>
                    </a:lnTo>
                    <a:lnTo>
                      <a:pt x="78" y="144"/>
                    </a:lnTo>
                    <a:lnTo>
                      <a:pt x="83" y="142"/>
                    </a:lnTo>
                    <a:lnTo>
                      <a:pt x="85" y="142"/>
                    </a:lnTo>
                    <a:lnTo>
                      <a:pt x="87" y="142"/>
                    </a:lnTo>
                    <a:lnTo>
                      <a:pt x="80" y="144"/>
                    </a:lnTo>
                    <a:lnTo>
                      <a:pt x="76" y="147"/>
                    </a:lnTo>
                    <a:lnTo>
                      <a:pt x="76" y="149"/>
                    </a:lnTo>
                    <a:lnTo>
                      <a:pt x="78" y="149"/>
                    </a:lnTo>
                    <a:lnTo>
                      <a:pt x="78" y="151"/>
                    </a:lnTo>
                    <a:lnTo>
                      <a:pt x="80" y="151"/>
                    </a:lnTo>
                    <a:lnTo>
                      <a:pt x="83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3" y="161"/>
                    </a:lnTo>
                    <a:lnTo>
                      <a:pt x="83" y="163"/>
                    </a:lnTo>
                    <a:lnTo>
                      <a:pt x="85" y="163"/>
                    </a:lnTo>
                    <a:lnTo>
                      <a:pt x="87" y="163"/>
                    </a:lnTo>
                    <a:lnTo>
                      <a:pt x="85" y="166"/>
                    </a:lnTo>
                    <a:lnTo>
                      <a:pt x="85" y="168"/>
                    </a:lnTo>
                    <a:lnTo>
                      <a:pt x="87" y="168"/>
                    </a:lnTo>
                    <a:lnTo>
                      <a:pt x="85" y="168"/>
                    </a:lnTo>
                    <a:lnTo>
                      <a:pt x="83" y="170"/>
                    </a:lnTo>
                    <a:lnTo>
                      <a:pt x="80" y="170"/>
                    </a:lnTo>
                    <a:lnTo>
                      <a:pt x="85" y="170"/>
                    </a:lnTo>
                    <a:lnTo>
                      <a:pt x="87" y="170"/>
                    </a:lnTo>
                    <a:lnTo>
                      <a:pt x="90" y="168"/>
                    </a:lnTo>
                    <a:lnTo>
                      <a:pt x="92" y="168"/>
                    </a:lnTo>
                    <a:lnTo>
                      <a:pt x="94" y="166"/>
                    </a:lnTo>
                    <a:lnTo>
                      <a:pt x="97" y="166"/>
                    </a:lnTo>
                    <a:lnTo>
                      <a:pt x="102" y="166"/>
                    </a:lnTo>
                    <a:lnTo>
                      <a:pt x="104" y="161"/>
                    </a:lnTo>
                    <a:lnTo>
                      <a:pt x="104" y="163"/>
                    </a:lnTo>
                    <a:lnTo>
                      <a:pt x="104" y="166"/>
                    </a:lnTo>
                    <a:lnTo>
                      <a:pt x="106" y="168"/>
                    </a:lnTo>
                    <a:lnTo>
                      <a:pt x="109" y="168"/>
                    </a:lnTo>
                    <a:lnTo>
                      <a:pt x="111" y="168"/>
                    </a:lnTo>
                    <a:lnTo>
                      <a:pt x="113" y="166"/>
                    </a:lnTo>
                    <a:lnTo>
                      <a:pt x="113" y="168"/>
                    </a:lnTo>
                    <a:lnTo>
                      <a:pt x="116" y="168"/>
                    </a:lnTo>
                    <a:lnTo>
                      <a:pt x="120" y="173"/>
                    </a:lnTo>
                    <a:lnTo>
                      <a:pt x="123" y="173"/>
                    </a:lnTo>
                    <a:lnTo>
                      <a:pt x="125" y="173"/>
                    </a:lnTo>
                    <a:lnTo>
                      <a:pt x="125" y="170"/>
                    </a:lnTo>
                    <a:lnTo>
                      <a:pt x="123" y="168"/>
                    </a:lnTo>
                    <a:lnTo>
                      <a:pt x="125" y="168"/>
                    </a:lnTo>
                    <a:lnTo>
                      <a:pt x="128" y="166"/>
                    </a:lnTo>
                    <a:lnTo>
                      <a:pt x="130" y="166"/>
                    </a:lnTo>
                    <a:lnTo>
                      <a:pt x="128" y="168"/>
                    </a:lnTo>
                    <a:lnTo>
                      <a:pt x="132" y="170"/>
                    </a:lnTo>
                    <a:lnTo>
                      <a:pt x="135" y="170"/>
                    </a:lnTo>
                    <a:lnTo>
                      <a:pt x="139" y="168"/>
                    </a:lnTo>
                    <a:lnTo>
                      <a:pt x="144" y="168"/>
                    </a:lnTo>
                    <a:lnTo>
                      <a:pt x="149" y="166"/>
                    </a:lnTo>
                    <a:lnTo>
                      <a:pt x="151" y="163"/>
                    </a:lnTo>
                    <a:lnTo>
                      <a:pt x="149" y="168"/>
                    </a:lnTo>
                    <a:lnTo>
                      <a:pt x="146" y="168"/>
                    </a:lnTo>
                    <a:lnTo>
                      <a:pt x="149" y="168"/>
                    </a:lnTo>
                    <a:lnTo>
                      <a:pt x="146" y="170"/>
                    </a:lnTo>
                    <a:lnTo>
                      <a:pt x="144" y="170"/>
                    </a:lnTo>
                    <a:lnTo>
                      <a:pt x="142" y="175"/>
                    </a:lnTo>
                    <a:lnTo>
                      <a:pt x="144" y="175"/>
                    </a:lnTo>
                    <a:lnTo>
                      <a:pt x="142" y="177"/>
                    </a:lnTo>
                    <a:lnTo>
                      <a:pt x="139" y="180"/>
                    </a:lnTo>
                    <a:lnTo>
                      <a:pt x="139" y="182"/>
                    </a:lnTo>
                    <a:lnTo>
                      <a:pt x="139" y="184"/>
                    </a:lnTo>
                    <a:lnTo>
                      <a:pt x="137" y="184"/>
                    </a:lnTo>
                    <a:lnTo>
                      <a:pt x="135" y="187"/>
                    </a:lnTo>
                    <a:lnTo>
                      <a:pt x="132" y="187"/>
                    </a:lnTo>
                    <a:lnTo>
                      <a:pt x="132" y="189"/>
                    </a:lnTo>
                    <a:lnTo>
                      <a:pt x="128" y="192"/>
                    </a:lnTo>
                    <a:lnTo>
                      <a:pt x="125" y="194"/>
                    </a:lnTo>
                    <a:lnTo>
                      <a:pt x="123" y="194"/>
                    </a:lnTo>
                    <a:lnTo>
                      <a:pt x="118" y="196"/>
                    </a:lnTo>
                    <a:lnTo>
                      <a:pt x="116" y="196"/>
                    </a:lnTo>
                    <a:lnTo>
                      <a:pt x="111" y="199"/>
                    </a:lnTo>
                    <a:lnTo>
                      <a:pt x="106" y="201"/>
                    </a:lnTo>
                    <a:lnTo>
                      <a:pt x="104" y="203"/>
                    </a:lnTo>
                    <a:lnTo>
                      <a:pt x="102" y="203"/>
                    </a:lnTo>
                    <a:lnTo>
                      <a:pt x="102" y="206"/>
                    </a:lnTo>
                    <a:lnTo>
                      <a:pt x="104" y="208"/>
                    </a:lnTo>
                    <a:lnTo>
                      <a:pt x="102" y="208"/>
                    </a:lnTo>
                    <a:lnTo>
                      <a:pt x="99" y="206"/>
                    </a:lnTo>
                    <a:lnTo>
                      <a:pt x="99" y="208"/>
                    </a:lnTo>
                    <a:lnTo>
                      <a:pt x="97" y="208"/>
                    </a:lnTo>
                    <a:lnTo>
                      <a:pt x="94" y="206"/>
                    </a:lnTo>
                    <a:lnTo>
                      <a:pt x="97" y="206"/>
                    </a:lnTo>
                    <a:lnTo>
                      <a:pt x="94" y="206"/>
                    </a:lnTo>
                    <a:lnTo>
                      <a:pt x="92" y="206"/>
                    </a:lnTo>
                    <a:lnTo>
                      <a:pt x="90" y="206"/>
                    </a:lnTo>
                    <a:lnTo>
                      <a:pt x="85" y="206"/>
                    </a:lnTo>
                    <a:lnTo>
                      <a:pt x="80" y="208"/>
                    </a:lnTo>
                    <a:lnTo>
                      <a:pt x="76" y="210"/>
                    </a:lnTo>
                    <a:lnTo>
                      <a:pt x="76" y="213"/>
                    </a:lnTo>
                    <a:lnTo>
                      <a:pt x="73" y="213"/>
                    </a:lnTo>
                    <a:lnTo>
                      <a:pt x="71" y="215"/>
                    </a:lnTo>
                    <a:lnTo>
                      <a:pt x="68" y="215"/>
                    </a:lnTo>
                    <a:lnTo>
                      <a:pt x="66" y="215"/>
                    </a:lnTo>
                    <a:lnTo>
                      <a:pt x="64" y="218"/>
                    </a:lnTo>
                    <a:lnTo>
                      <a:pt x="61" y="218"/>
                    </a:lnTo>
                    <a:lnTo>
                      <a:pt x="64" y="218"/>
                    </a:lnTo>
                    <a:lnTo>
                      <a:pt x="64" y="220"/>
                    </a:lnTo>
                    <a:lnTo>
                      <a:pt x="66" y="220"/>
                    </a:lnTo>
                    <a:lnTo>
                      <a:pt x="66" y="218"/>
                    </a:lnTo>
                    <a:lnTo>
                      <a:pt x="68" y="218"/>
                    </a:lnTo>
                    <a:lnTo>
                      <a:pt x="71" y="220"/>
                    </a:lnTo>
                    <a:lnTo>
                      <a:pt x="73" y="218"/>
                    </a:lnTo>
                    <a:lnTo>
                      <a:pt x="73" y="215"/>
                    </a:lnTo>
                    <a:lnTo>
                      <a:pt x="76" y="215"/>
                    </a:lnTo>
                    <a:lnTo>
                      <a:pt x="76" y="218"/>
                    </a:lnTo>
                    <a:lnTo>
                      <a:pt x="78" y="218"/>
                    </a:lnTo>
                    <a:lnTo>
                      <a:pt x="80" y="218"/>
                    </a:lnTo>
                    <a:lnTo>
                      <a:pt x="83" y="215"/>
                    </a:lnTo>
                    <a:lnTo>
                      <a:pt x="85" y="213"/>
                    </a:lnTo>
                    <a:lnTo>
                      <a:pt x="85" y="210"/>
                    </a:lnTo>
                    <a:lnTo>
                      <a:pt x="87" y="210"/>
                    </a:lnTo>
                    <a:lnTo>
                      <a:pt x="90" y="210"/>
                    </a:lnTo>
                    <a:lnTo>
                      <a:pt x="90" y="213"/>
                    </a:lnTo>
                    <a:lnTo>
                      <a:pt x="87" y="213"/>
                    </a:lnTo>
                    <a:lnTo>
                      <a:pt x="92" y="213"/>
                    </a:lnTo>
                    <a:lnTo>
                      <a:pt x="94" y="213"/>
                    </a:lnTo>
                    <a:lnTo>
                      <a:pt x="99" y="213"/>
                    </a:lnTo>
                    <a:lnTo>
                      <a:pt x="99" y="210"/>
                    </a:lnTo>
                    <a:lnTo>
                      <a:pt x="102" y="210"/>
                    </a:lnTo>
                    <a:lnTo>
                      <a:pt x="104" y="210"/>
                    </a:lnTo>
                    <a:lnTo>
                      <a:pt x="106" y="210"/>
                    </a:lnTo>
                    <a:lnTo>
                      <a:pt x="106" y="208"/>
                    </a:lnTo>
                    <a:lnTo>
                      <a:pt x="109" y="208"/>
                    </a:lnTo>
                    <a:lnTo>
                      <a:pt x="111" y="208"/>
                    </a:lnTo>
                    <a:lnTo>
                      <a:pt x="113" y="208"/>
                    </a:lnTo>
                    <a:lnTo>
                      <a:pt x="113" y="210"/>
                    </a:lnTo>
                    <a:lnTo>
                      <a:pt x="116" y="208"/>
                    </a:lnTo>
                    <a:lnTo>
                      <a:pt x="116" y="206"/>
                    </a:lnTo>
                    <a:lnTo>
                      <a:pt x="116" y="208"/>
                    </a:lnTo>
                    <a:lnTo>
                      <a:pt x="118" y="208"/>
                    </a:lnTo>
                    <a:lnTo>
                      <a:pt x="120" y="206"/>
                    </a:lnTo>
                    <a:lnTo>
                      <a:pt x="125" y="206"/>
                    </a:lnTo>
                    <a:lnTo>
                      <a:pt x="125" y="203"/>
                    </a:lnTo>
                    <a:lnTo>
                      <a:pt x="125" y="201"/>
                    </a:lnTo>
                    <a:lnTo>
                      <a:pt x="123" y="201"/>
                    </a:lnTo>
                    <a:lnTo>
                      <a:pt x="120" y="201"/>
                    </a:lnTo>
                    <a:lnTo>
                      <a:pt x="120" y="199"/>
                    </a:lnTo>
                    <a:lnTo>
                      <a:pt x="123" y="201"/>
                    </a:lnTo>
                    <a:lnTo>
                      <a:pt x="125" y="201"/>
                    </a:lnTo>
                    <a:lnTo>
                      <a:pt x="130" y="199"/>
                    </a:lnTo>
                    <a:lnTo>
                      <a:pt x="132" y="199"/>
                    </a:lnTo>
                    <a:lnTo>
                      <a:pt x="137" y="199"/>
                    </a:lnTo>
                    <a:lnTo>
                      <a:pt x="135" y="199"/>
                    </a:lnTo>
                    <a:lnTo>
                      <a:pt x="135" y="196"/>
                    </a:lnTo>
                    <a:lnTo>
                      <a:pt x="139" y="196"/>
                    </a:lnTo>
                    <a:lnTo>
                      <a:pt x="142" y="196"/>
                    </a:lnTo>
                    <a:lnTo>
                      <a:pt x="142" y="194"/>
                    </a:lnTo>
                    <a:lnTo>
                      <a:pt x="144" y="194"/>
                    </a:lnTo>
                    <a:lnTo>
                      <a:pt x="146" y="194"/>
                    </a:lnTo>
                    <a:lnTo>
                      <a:pt x="149" y="194"/>
                    </a:lnTo>
                    <a:lnTo>
                      <a:pt x="149" y="192"/>
                    </a:lnTo>
                    <a:lnTo>
                      <a:pt x="151" y="192"/>
                    </a:lnTo>
                    <a:lnTo>
                      <a:pt x="153" y="192"/>
                    </a:lnTo>
                    <a:lnTo>
                      <a:pt x="156" y="192"/>
                    </a:lnTo>
                    <a:lnTo>
                      <a:pt x="156" y="189"/>
                    </a:lnTo>
                    <a:lnTo>
                      <a:pt x="153" y="187"/>
                    </a:lnTo>
                    <a:lnTo>
                      <a:pt x="156" y="187"/>
                    </a:lnTo>
                    <a:lnTo>
                      <a:pt x="161" y="184"/>
                    </a:lnTo>
                    <a:lnTo>
                      <a:pt x="161" y="187"/>
                    </a:lnTo>
                    <a:lnTo>
                      <a:pt x="161" y="184"/>
                    </a:lnTo>
                    <a:lnTo>
                      <a:pt x="165" y="184"/>
                    </a:lnTo>
                    <a:lnTo>
                      <a:pt x="165" y="182"/>
                    </a:lnTo>
                    <a:lnTo>
                      <a:pt x="168" y="182"/>
                    </a:lnTo>
                    <a:lnTo>
                      <a:pt x="170" y="182"/>
                    </a:lnTo>
                    <a:lnTo>
                      <a:pt x="172" y="182"/>
                    </a:lnTo>
                    <a:lnTo>
                      <a:pt x="172" y="180"/>
                    </a:lnTo>
                    <a:lnTo>
                      <a:pt x="175" y="180"/>
                    </a:lnTo>
                    <a:lnTo>
                      <a:pt x="177" y="177"/>
                    </a:lnTo>
                    <a:lnTo>
                      <a:pt x="182" y="177"/>
                    </a:lnTo>
                    <a:lnTo>
                      <a:pt x="184" y="177"/>
                    </a:lnTo>
                    <a:lnTo>
                      <a:pt x="187" y="177"/>
                    </a:lnTo>
                    <a:lnTo>
                      <a:pt x="187" y="175"/>
                    </a:lnTo>
                    <a:lnTo>
                      <a:pt x="184" y="175"/>
                    </a:lnTo>
                    <a:lnTo>
                      <a:pt x="187" y="173"/>
                    </a:lnTo>
                    <a:lnTo>
                      <a:pt x="189" y="173"/>
                    </a:lnTo>
                    <a:lnTo>
                      <a:pt x="191" y="170"/>
                    </a:lnTo>
                    <a:lnTo>
                      <a:pt x="194" y="170"/>
                    </a:lnTo>
                    <a:lnTo>
                      <a:pt x="196" y="168"/>
                    </a:lnTo>
                    <a:lnTo>
                      <a:pt x="196" y="166"/>
                    </a:lnTo>
                    <a:lnTo>
                      <a:pt x="191" y="166"/>
                    </a:lnTo>
                    <a:lnTo>
                      <a:pt x="189" y="166"/>
                    </a:lnTo>
                    <a:lnTo>
                      <a:pt x="187" y="166"/>
                    </a:lnTo>
                    <a:lnTo>
                      <a:pt x="184" y="166"/>
                    </a:lnTo>
                    <a:lnTo>
                      <a:pt x="187" y="161"/>
                    </a:lnTo>
                    <a:lnTo>
                      <a:pt x="191" y="161"/>
                    </a:lnTo>
                    <a:lnTo>
                      <a:pt x="191" y="158"/>
                    </a:lnTo>
                    <a:lnTo>
                      <a:pt x="194" y="158"/>
                    </a:lnTo>
                    <a:lnTo>
                      <a:pt x="194" y="156"/>
                    </a:lnTo>
                    <a:lnTo>
                      <a:pt x="196" y="156"/>
                    </a:lnTo>
                    <a:lnTo>
                      <a:pt x="198" y="156"/>
                    </a:lnTo>
                    <a:lnTo>
                      <a:pt x="201" y="156"/>
                    </a:lnTo>
                    <a:lnTo>
                      <a:pt x="201" y="154"/>
                    </a:lnTo>
                    <a:lnTo>
                      <a:pt x="198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5" y="151"/>
                    </a:lnTo>
                    <a:lnTo>
                      <a:pt x="201" y="149"/>
                    </a:lnTo>
                    <a:lnTo>
                      <a:pt x="203" y="149"/>
                    </a:lnTo>
                    <a:lnTo>
                      <a:pt x="208" y="149"/>
                    </a:lnTo>
                    <a:lnTo>
                      <a:pt x="210" y="147"/>
                    </a:lnTo>
                    <a:lnTo>
                      <a:pt x="213" y="144"/>
                    </a:lnTo>
                    <a:lnTo>
                      <a:pt x="217" y="142"/>
                    </a:lnTo>
                    <a:lnTo>
                      <a:pt x="217" y="140"/>
                    </a:lnTo>
                    <a:lnTo>
                      <a:pt x="227" y="137"/>
                    </a:lnTo>
                    <a:lnTo>
                      <a:pt x="231" y="135"/>
                    </a:lnTo>
                    <a:lnTo>
                      <a:pt x="231" y="132"/>
                    </a:lnTo>
                    <a:lnTo>
                      <a:pt x="234" y="130"/>
                    </a:lnTo>
                    <a:lnTo>
                      <a:pt x="239" y="125"/>
                    </a:lnTo>
                    <a:lnTo>
                      <a:pt x="239" y="123"/>
                    </a:lnTo>
                    <a:lnTo>
                      <a:pt x="239" y="121"/>
                    </a:lnTo>
                    <a:lnTo>
                      <a:pt x="241" y="123"/>
                    </a:lnTo>
                    <a:lnTo>
                      <a:pt x="239" y="128"/>
                    </a:lnTo>
                    <a:lnTo>
                      <a:pt x="239" y="130"/>
                    </a:lnTo>
                    <a:lnTo>
                      <a:pt x="234" y="132"/>
                    </a:lnTo>
                    <a:lnTo>
                      <a:pt x="234" y="135"/>
                    </a:lnTo>
                    <a:lnTo>
                      <a:pt x="236" y="135"/>
                    </a:lnTo>
                    <a:lnTo>
                      <a:pt x="241" y="135"/>
                    </a:lnTo>
                    <a:lnTo>
                      <a:pt x="246" y="132"/>
                    </a:lnTo>
                    <a:lnTo>
                      <a:pt x="248" y="132"/>
                    </a:lnTo>
                    <a:lnTo>
                      <a:pt x="250" y="132"/>
                    </a:lnTo>
                    <a:lnTo>
                      <a:pt x="248" y="132"/>
                    </a:lnTo>
                    <a:lnTo>
                      <a:pt x="246" y="135"/>
                    </a:lnTo>
                    <a:lnTo>
                      <a:pt x="243" y="135"/>
                    </a:lnTo>
                    <a:lnTo>
                      <a:pt x="241" y="137"/>
                    </a:lnTo>
                    <a:lnTo>
                      <a:pt x="243" y="137"/>
                    </a:lnTo>
                    <a:lnTo>
                      <a:pt x="250" y="140"/>
                    </a:lnTo>
                    <a:lnTo>
                      <a:pt x="255" y="140"/>
                    </a:lnTo>
                    <a:lnTo>
                      <a:pt x="243" y="140"/>
                    </a:lnTo>
                    <a:lnTo>
                      <a:pt x="241" y="140"/>
                    </a:lnTo>
                    <a:lnTo>
                      <a:pt x="239" y="140"/>
                    </a:lnTo>
                    <a:lnTo>
                      <a:pt x="236" y="140"/>
                    </a:lnTo>
                    <a:lnTo>
                      <a:pt x="234" y="140"/>
                    </a:lnTo>
                    <a:lnTo>
                      <a:pt x="231" y="140"/>
                    </a:lnTo>
                    <a:lnTo>
                      <a:pt x="224" y="142"/>
                    </a:lnTo>
                    <a:lnTo>
                      <a:pt x="224" y="144"/>
                    </a:lnTo>
                    <a:lnTo>
                      <a:pt x="224" y="147"/>
                    </a:lnTo>
                    <a:lnTo>
                      <a:pt x="224" y="149"/>
                    </a:lnTo>
                    <a:lnTo>
                      <a:pt x="222" y="149"/>
                    </a:lnTo>
                    <a:lnTo>
                      <a:pt x="220" y="151"/>
                    </a:lnTo>
                    <a:lnTo>
                      <a:pt x="220" y="154"/>
                    </a:lnTo>
                    <a:lnTo>
                      <a:pt x="217" y="154"/>
                    </a:lnTo>
                    <a:lnTo>
                      <a:pt x="217" y="156"/>
                    </a:lnTo>
                    <a:lnTo>
                      <a:pt x="222" y="156"/>
                    </a:lnTo>
                    <a:lnTo>
                      <a:pt x="227" y="156"/>
                    </a:lnTo>
                    <a:lnTo>
                      <a:pt x="229" y="156"/>
                    </a:lnTo>
                    <a:lnTo>
                      <a:pt x="227" y="156"/>
                    </a:lnTo>
                    <a:lnTo>
                      <a:pt x="227" y="158"/>
                    </a:lnTo>
                    <a:lnTo>
                      <a:pt x="224" y="158"/>
                    </a:lnTo>
                    <a:lnTo>
                      <a:pt x="222" y="158"/>
                    </a:lnTo>
                    <a:lnTo>
                      <a:pt x="224" y="158"/>
                    </a:lnTo>
                    <a:lnTo>
                      <a:pt x="222" y="158"/>
                    </a:lnTo>
                    <a:lnTo>
                      <a:pt x="220" y="158"/>
                    </a:lnTo>
                    <a:lnTo>
                      <a:pt x="220" y="161"/>
                    </a:lnTo>
                    <a:lnTo>
                      <a:pt x="217" y="158"/>
                    </a:lnTo>
                    <a:lnTo>
                      <a:pt x="217" y="161"/>
                    </a:lnTo>
                    <a:lnTo>
                      <a:pt x="215" y="161"/>
                    </a:lnTo>
                    <a:lnTo>
                      <a:pt x="215" y="163"/>
                    </a:lnTo>
                    <a:lnTo>
                      <a:pt x="217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63"/>
                    </a:lnTo>
                    <a:lnTo>
                      <a:pt x="224" y="161"/>
                    </a:lnTo>
                    <a:lnTo>
                      <a:pt x="227" y="161"/>
                    </a:lnTo>
                    <a:lnTo>
                      <a:pt x="229" y="161"/>
                    </a:lnTo>
                    <a:lnTo>
                      <a:pt x="231" y="161"/>
                    </a:lnTo>
                    <a:lnTo>
                      <a:pt x="234" y="158"/>
                    </a:lnTo>
                    <a:lnTo>
                      <a:pt x="236" y="158"/>
                    </a:lnTo>
                    <a:lnTo>
                      <a:pt x="236" y="161"/>
                    </a:lnTo>
                    <a:lnTo>
                      <a:pt x="239" y="158"/>
                    </a:lnTo>
                    <a:lnTo>
                      <a:pt x="239" y="156"/>
                    </a:lnTo>
                    <a:lnTo>
                      <a:pt x="243" y="156"/>
                    </a:lnTo>
                    <a:lnTo>
                      <a:pt x="246" y="156"/>
                    </a:lnTo>
                    <a:lnTo>
                      <a:pt x="246" y="154"/>
                    </a:lnTo>
                    <a:lnTo>
                      <a:pt x="248" y="156"/>
                    </a:lnTo>
                    <a:lnTo>
                      <a:pt x="248" y="154"/>
                    </a:lnTo>
                    <a:lnTo>
                      <a:pt x="248" y="151"/>
                    </a:lnTo>
                    <a:lnTo>
                      <a:pt x="250" y="151"/>
                    </a:lnTo>
                    <a:lnTo>
                      <a:pt x="253" y="151"/>
                    </a:lnTo>
                    <a:lnTo>
                      <a:pt x="253" y="154"/>
                    </a:lnTo>
                    <a:lnTo>
                      <a:pt x="257" y="154"/>
                    </a:lnTo>
                    <a:lnTo>
                      <a:pt x="260" y="151"/>
                    </a:lnTo>
                    <a:lnTo>
                      <a:pt x="262" y="151"/>
                    </a:lnTo>
                    <a:lnTo>
                      <a:pt x="265" y="149"/>
                    </a:lnTo>
                    <a:lnTo>
                      <a:pt x="267" y="149"/>
                    </a:lnTo>
                    <a:lnTo>
                      <a:pt x="265" y="149"/>
                    </a:lnTo>
                    <a:lnTo>
                      <a:pt x="262" y="149"/>
                    </a:lnTo>
                    <a:lnTo>
                      <a:pt x="265" y="147"/>
                    </a:lnTo>
                    <a:lnTo>
                      <a:pt x="267" y="147"/>
                    </a:lnTo>
                    <a:lnTo>
                      <a:pt x="267" y="144"/>
                    </a:lnTo>
                    <a:lnTo>
                      <a:pt x="265" y="144"/>
                    </a:lnTo>
                    <a:lnTo>
                      <a:pt x="262" y="144"/>
                    </a:lnTo>
                    <a:lnTo>
                      <a:pt x="260" y="147"/>
                    </a:lnTo>
                    <a:lnTo>
                      <a:pt x="260" y="144"/>
                    </a:lnTo>
                    <a:lnTo>
                      <a:pt x="262" y="144"/>
                    </a:lnTo>
                    <a:lnTo>
                      <a:pt x="265" y="144"/>
                    </a:lnTo>
                    <a:lnTo>
                      <a:pt x="265" y="142"/>
                    </a:lnTo>
                    <a:lnTo>
                      <a:pt x="262" y="142"/>
                    </a:lnTo>
                    <a:lnTo>
                      <a:pt x="260" y="142"/>
                    </a:lnTo>
                    <a:lnTo>
                      <a:pt x="260" y="140"/>
                    </a:lnTo>
                    <a:lnTo>
                      <a:pt x="265" y="140"/>
                    </a:lnTo>
                    <a:lnTo>
                      <a:pt x="262" y="140"/>
                    </a:lnTo>
                    <a:lnTo>
                      <a:pt x="265" y="137"/>
                    </a:lnTo>
                    <a:lnTo>
                      <a:pt x="267" y="137"/>
                    </a:lnTo>
                    <a:lnTo>
                      <a:pt x="269" y="137"/>
                    </a:lnTo>
                    <a:lnTo>
                      <a:pt x="272" y="135"/>
                    </a:lnTo>
                    <a:lnTo>
                      <a:pt x="272" y="137"/>
                    </a:lnTo>
                    <a:lnTo>
                      <a:pt x="269" y="140"/>
                    </a:lnTo>
                    <a:lnTo>
                      <a:pt x="267" y="140"/>
                    </a:lnTo>
                    <a:lnTo>
                      <a:pt x="269" y="140"/>
                    </a:lnTo>
                    <a:lnTo>
                      <a:pt x="272" y="140"/>
                    </a:lnTo>
                    <a:lnTo>
                      <a:pt x="272" y="137"/>
                    </a:lnTo>
                    <a:lnTo>
                      <a:pt x="274" y="137"/>
                    </a:lnTo>
                    <a:lnTo>
                      <a:pt x="274" y="140"/>
                    </a:lnTo>
                    <a:lnTo>
                      <a:pt x="276" y="140"/>
                    </a:lnTo>
                    <a:lnTo>
                      <a:pt x="279" y="140"/>
                    </a:lnTo>
                    <a:lnTo>
                      <a:pt x="281" y="140"/>
                    </a:lnTo>
                    <a:lnTo>
                      <a:pt x="283" y="140"/>
                    </a:lnTo>
                    <a:lnTo>
                      <a:pt x="286" y="137"/>
                    </a:lnTo>
                    <a:lnTo>
                      <a:pt x="288" y="137"/>
                    </a:lnTo>
                    <a:lnTo>
                      <a:pt x="290" y="137"/>
                    </a:lnTo>
                    <a:lnTo>
                      <a:pt x="286" y="137"/>
                    </a:lnTo>
                    <a:lnTo>
                      <a:pt x="286" y="140"/>
                    </a:lnTo>
                    <a:lnTo>
                      <a:pt x="288" y="142"/>
                    </a:lnTo>
                    <a:lnTo>
                      <a:pt x="293" y="140"/>
                    </a:lnTo>
                    <a:lnTo>
                      <a:pt x="293" y="142"/>
                    </a:lnTo>
                    <a:lnTo>
                      <a:pt x="288" y="142"/>
                    </a:lnTo>
                    <a:lnTo>
                      <a:pt x="286" y="142"/>
                    </a:lnTo>
                    <a:lnTo>
                      <a:pt x="288" y="142"/>
                    </a:lnTo>
                    <a:lnTo>
                      <a:pt x="290" y="142"/>
                    </a:lnTo>
                    <a:lnTo>
                      <a:pt x="293" y="142"/>
                    </a:lnTo>
                    <a:lnTo>
                      <a:pt x="295" y="142"/>
                    </a:lnTo>
                    <a:lnTo>
                      <a:pt x="290" y="144"/>
                    </a:lnTo>
                    <a:lnTo>
                      <a:pt x="295" y="142"/>
                    </a:lnTo>
                    <a:lnTo>
                      <a:pt x="295" y="144"/>
                    </a:lnTo>
                    <a:lnTo>
                      <a:pt x="298" y="144"/>
                    </a:lnTo>
                    <a:lnTo>
                      <a:pt x="300" y="144"/>
                    </a:lnTo>
                    <a:lnTo>
                      <a:pt x="298" y="144"/>
                    </a:lnTo>
                    <a:lnTo>
                      <a:pt x="300" y="144"/>
                    </a:lnTo>
                    <a:lnTo>
                      <a:pt x="302" y="147"/>
                    </a:lnTo>
                    <a:lnTo>
                      <a:pt x="305" y="147"/>
                    </a:lnTo>
                    <a:lnTo>
                      <a:pt x="307" y="147"/>
                    </a:lnTo>
                    <a:lnTo>
                      <a:pt x="309" y="147"/>
                    </a:lnTo>
                    <a:lnTo>
                      <a:pt x="309" y="149"/>
                    </a:lnTo>
                    <a:lnTo>
                      <a:pt x="312" y="149"/>
                    </a:lnTo>
                    <a:lnTo>
                      <a:pt x="314" y="149"/>
                    </a:lnTo>
                    <a:lnTo>
                      <a:pt x="316" y="149"/>
                    </a:lnTo>
                    <a:lnTo>
                      <a:pt x="319" y="149"/>
                    </a:lnTo>
                    <a:lnTo>
                      <a:pt x="321" y="151"/>
                    </a:lnTo>
                    <a:lnTo>
                      <a:pt x="324" y="151"/>
                    </a:lnTo>
                    <a:lnTo>
                      <a:pt x="326" y="151"/>
                    </a:lnTo>
                    <a:lnTo>
                      <a:pt x="335" y="151"/>
                    </a:lnTo>
                    <a:lnTo>
                      <a:pt x="338" y="151"/>
                    </a:lnTo>
                    <a:lnTo>
                      <a:pt x="342" y="151"/>
                    </a:lnTo>
                    <a:lnTo>
                      <a:pt x="352" y="154"/>
                    </a:lnTo>
                    <a:lnTo>
                      <a:pt x="357" y="151"/>
                    </a:lnTo>
                    <a:lnTo>
                      <a:pt x="359" y="151"/>
                    </a:lnTo>
                    <a:lnTo>
                      <a:pt x="359" y="154"/>
                    </a:lnTo>
                    <a:lnTo>
                      <a:pt x="357" y="154"/>
                    </a:lnTo>
                    <a:lnTo>
                      <a:pt x="361" y="156"/>
                    </a:lnTo>
                    <a:lnTo>
                      <a:pt x="366" y="156"/>
                    </a:lnTo>
                    <a:lnTo>
                      <a:pt x="371" y="156"/>
                    </a:lnTo>
                    <a:lnTo>
                      <a:pt x="376" y="154"/>
                    </a:lnTo>
                    <a:lnTo>
                      <a:pt x="380" y="151"/>
                    </a:lnTo>
                    <a:lnTo>
                      <a:pt x="383" y="151"/>
                    </a:lnTo>
                    <a:lnTo>
                      <a:pt x="385" y="154"/>
                    </a:lnTo>
                    <a:lnTo>
                      <a:pt x="387" y="154"/>
                    </a:lnTo>
                    <a:lnTo>
                      <a:pt x="385" y="156"/>
                    </a:lnTo>
                    <a:lnTo>
                      <a:pt x="385" y="158"/>
                    </a:lnTo>
                    <a:lnTo>
                      <a:pt x="385" y="156"/>
                    </a:lnTo>
                    <a:lnTo>
                      <a:pt x="385" y="154"/>
                    </a:lnTo>
                    <a:lnTo>
                      <a:pt x="383" y="154"/>
                    </a:lnTo>
                    <a:lnTo>
                      <a:pt x="383" y="151"/>
                    </a:lnTo>
                    <a:lnTo>
                      <a:pt x="383" y="154"/>
                    </a:lnTo>
                    <a:lnTo>
                      <a:pt x="380" y="154"/>
                    </a:lnTo>
                    <a:lnTo>
                      <a:pt x="380" y="156"/>
                    </a:lnTo>
                    <a:lnTo>
                      <a:pt x="383" y="156"/>
                    </a:lnTo>
                    <a:lnTo>
                      <a:pt x="380" y="158"/>
                    </a:lnTo>
                    <a:lnTo>
                      <a:pt x="378" y="158"/>
                    </a:lnTo>
                    <a:lnTo>
                      <a:pt x="383" y="161"/>
                    </a:lnTo>
                    <a:lnTo>
                      <a:pt x="385" y="161"/>
                    </a:lnTo>
                    <a:lnTo>
                      <a:pt x="390" y="161"/>
                    </a:lnTo>
                    <a:lnTo>
                      <a:pt x="394" y="163"/>
                    </a:lnTo>
                    <a:lnTo>
                      <a:pt x="397" y="163"/>
                    </a:lnTo>
                    <a:lnTo>
                      <a:pt x="399" y="163"/>
                    </a:lnTo>
                    <a:lnTo>
                      <a:pt x="399" y="161"/>
                    </a:lnTo>
                    <a:lnTo>
                      <a:pt x="397" y="161"/>
                    </a:lnTo>
                    <a:lnTo>
                      <a:pt x="399" y="161"/>
                    </a:lnTo>
                    <a:lnTo>
                      <a:pt x="399" y="158"/>
                    </a:lnTo>
                    <a:lnTo>
                      <a:pt x="392" y="156"/>
                    </a:lnTo>
                    <a:lnTo>
                      <a:pt x="392" y="154"/>
                    </a:lnTo>
                    <a:lnTo>
                      <a:pt x="387" y="151"/>
                    </a:lnTo>
                    <a:lnTo>
                      <a:pt x="387" y="149"/>
                    </a:lnTo>
                    <a:lnTo>
                      <a:pt x="380" y="149"/>
                    </a:lnTo>
                    <a:lnTo>
                      <a:pt x="376" y="149"/>
                    </a:lnTo>
                    <a:lnTo>
                      <a:pt x="371" y="149"/>
                    </a:lnTo>
                    <a:lnTo>
                      <a:pt x="368" y="149"/>
                    </a:lnTo>
                    <a:lnTo>
                      <a:pt x="364" y="149"/>
                    </a:lnTo>
                    <a:lnTo>
                      <a:pt x="364" y="14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12" name="Freeform 346"/>
              <p:cNvSpPr>
                <a:spLocks/>
              </p:cNvSpPr>
              <p:nvPr/>
            </p:nvSpPr>
            <p:spPr bwMode="auto">
              <a:xfrm>
                <a:off x="1272" y="173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3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3 w 3"/>
                  <a:gd name="T11" fmla="*/ 2 h 2"/>
                  <a:gd name="T12" fmla="*/ 3 w 3"/>
                  <a:gd name="T13" fmla="*/ 2 h 2"/>
                  <a:gd name="T14" fmla="*/ 0 w 3"/>
                  <a:gd name="T15" fmla="*/ 2 h 2"/>
                  <a:gd name="T16" fmla="*/ 3 w 3"/>
                  <a:gd name="T17" fmla="*/ 2 h 2"/>
                  <a:gd name="T18" fmla="*/ 0 w 3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13" name="Freeform 347"/>
              <p:cNvSpPr>
                <a:spLocks/>
              </p:cNvSpPr>
              <p:nvPr/>
            </p:nvSpPr>
            <p:spPr bwMode="auto">
              <a:xfrm>
                <a:off x="1272" y="173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3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3 w 3"/>
                  <a:gd name="T11" fmla="*/ 2 h 2"/>
                  <a:gd name="T12" fmla="*/ 3 w 3"/>
                  <a:gd name="T13" fmla="*/ 2 h 2"/>
                  <a:gd name="T14" fmla="*/ 0 w 3"/>
                  <a:gd name="T15" fmla="*/ 2 h 2"/>
                  <a:gd name="T16" fmla="*/ 3 w 3"/>
                  <a:gd name="T17" fmla="*/ 2 h 2"/>
                  <a:gd name="T18" fmla="*/ 0 w 3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14" name="Freeform 348"/>
              <p:cNvSpPr>
                <a:spLocks/>
              </p:cNvSpPr>
              <p:nvPr/>
            </p:nvSpPr>
            <p:spPr bwMode="auto">
              <a:xfrm>
                <a:off x="1277" y="1737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3 w 5"/>
                  <a:gd name="T3" fmla="*/ 2 h 2"/>
                  <a:gd name="T4" fmla="*/ 5 w 5"/>
                  <a:gd name="T5" fmla="*/ 2 h 2"/>
                  <a:gd name="T6" fmla="*/ 5 w 5"/>
                  <a:gd name="T7" fmla="*/ 2 h 2"/>
                  <a:gd name="T8" fmla="*/ 3 w 5"/>
                  <a:gd name="T9" fmla="*/ 2 h 2"/>
                  <a:gd name="T10" fmla="*/ 3 w 5"/>
                  <a:gd name="T11" fmla="*/ 2 h 2"/>
                  <a:gd name="T12" fmla="*/ 0 w 5"/>
                  <a:gd name="T13" fmla="*/ 2 h 2"/>
                  <a:gd name="T14" fmla="*/ 0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0" y="0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15" name="Freeform 349"/>
              <p:cNvSpPr>
                <a:spLocks/>
              </p:cNvSpPr>
              <p:nvPr/>
            </p:nvSpPr>
            <p:spPr bwMode="auto">
              <a:xfrm>
                <a:off x="1277" y="1737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3 w 5"/>
                  <a:gd name="T3" fmla="*/ 2 h 2"/>
                  <a:gd name="T4" fmla="*/ 5 w 5"/>
                  <a:gd name="T5" fmla="*/ 2 h 2"/>
                  <a:gd name="T6" fmla="*/ 5 w 5"/>
                  <a:gd name="T7" fmla="*/ 2 h 2"/>
                  <a:gd name="T8" fmla="*/ 3 w 5"/>
                  <a:gd name="T9" fmla="*/ 2 h 2"/>
                  <a:gd name="T10" fmla="*/ 3 w 5"/>
                  <a:gd name="T11" fmla="*/ 2 h 2"/>
                  <a:gd name="T12" fmla="*/ 0 w 5"/>
                  <a:gd name="T13" fmla="*/ 2 h 2"/>
                  <a:gd name="T14" fmla="*/ 0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0" y="0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16" name="Freeform 350"/>
              <p:cNvSpPr>
                <a:spLocks/>
              </p:cNvSpPr>
              <p:nvPr/>
            </p:nvSpPr>
            <p:spPr bwMode="auto">
              <a:xfrm>
                <a:off x="1296" y="174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  <a:gd name="T12" fmla="*/ 2 w 2"/>
                  <a:gd name="T13" fmla="*/ 2 h 2"/>
                  <a:gd name="T14" fmla="*/ 0 w 2"/>
                  <a:gd name="T15" fmla="*/ 2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"/>
                  <a:gd name="T35" fmla="*/ 2 w 2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17" name="Freeform 351"/>
              <p:cNvSpPr>
                <a:spLocks/>
              </p:cNvSpPr>
              <p:nvPr/>
            </p:nvSpPr>
            <p:spPr bwMode="auto">
              <a:xfrm>
                <a:off x="1296" y="174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  <a:gd name="T12" fmla="*/ 2 w 2"/>
                  <a:gd name="T13" fmla="*/ 2 h 2"/>
                  <a:gd name="T14" fmla="*/ 0 w 2"/>
                  <a:gd name="T15" fmla="*/ 2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"/>
                  <a:gd name="T35" fmla="*/ 2 w 2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18" name="Freeform 352"/>
              <p:cNvSpPr>
                <a:spLocks/>
              </p:cNvSpPr>
              <p:nvPr/>
            </p:nvSpPr>
            <p:spPr bwMode="auto">
              <a:xfrm>
                <a:off x="1294" y="1751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2 w 4"/>
                  <a:gd name="T7" fmla="*/ 2 h 5"/>
                  <a:gd name="T8" fmla="*/ 2 w 4"/>
                  <a:gd name="T9" fmla="*/ 2 h 5"/>
                  <a:gd name="T10" fmla="*/ 4 w 4"/>
                  <a:gd name="T11" fmla="*/ 2 h 5"/>
                  <a:gd name="T12" fmla="*/ 2 w 4"/>
                  <a:gd name="T13" fmla="*/ 5 h 5"/>
                  <a:gd name="T14" fmla="*/ 0 w 4"/>
                  <a:gd name="T15" fmla="*/ 2 h 5"/>
                  <a:gd name="T16" fmla="*/ 0 w 4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19" name="Freeform 353"/>
              <p:cNvSpPr>
                <a:spLocks/>
              </p:cNvSpPr>
              <p:nvPr/>
            </p:nvSpPr>
            <p:spPr bwMode="auto">
              <a:xfrm>
                <a:off x="1294" y="1751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2 w 4"/>
                  <a:gd name="T7" fmla="*/ 2 h 5"/>
                  <a:gd name="T8" fmla="*/ 2 w 4"/>
                  <a:gd name="T9" fmla="*/ 2 h 5"/>
                  <a:gd name="T10" fmla="*/ 4 w 4"/>
                  <a:gd name="T11" fmla="*/ 2 h 5"/>
                  <a:gd name="T12" fmla="*/ 2 w 4"/>
                  <a:gd name="T13" fmla="*/ 5 h 5"/>
                  <a:gd name="T14" fmla="*/ 0 w 4"/>
                  <a:gd name="T15" fmla="*/ 2 h 5"/>
                  <a:gd name="T16" fmla="*/ 0 w 4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20" name="Freeform 354"/>
              <p:cNvSpPr>
                <a:spLocks/>
              </p:cNvSpPr>
              <p:nvPr/>
            </p:nvSpPr>
            <p:spPr bwMode="auto">
              <a:xfrm>
                <a:off x="1272" y="173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3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3 w 3"/>
                  <a:gd name="T11" fmla="*/ 2 h 2"/>
                  <a:gd name="T12" fmla="*/ 3 w 3"/>
                  <a:gd name="T13" fmla="*/ 2 h 2"/>
                  <a:gd name="T14" fmla="*/ 0 w 3"/>
                  <a:gd name="T15" fmla="*/ 2 h 2"/>
                  <a:gd name="T16" fmla="*/ 3 w 3"/>
                  <a:gd name="T17" fmla="*/ 2 h 2"/>
                  <a:gd name="T18" fmla="*/ 0 w 3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21" name="Freeform 355"/>
              <p:cNvSpPr>
                <a:spLocks/>
              </p:cNvSpPr>
              <p:nvPr/>
            </p:nvSpPr>
            <p:spPr bwMode="auto">
              <a:xfrm>
                <a:off x="1272" y="173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3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  <a:gd name="T10" fmla="*/ 3 w 3"/>
                  <a:gd name="T11" fmla="*/ 2 h 2"/>
                  <a:gd name="T12" fmla="*/ 3 w 3"/>
                  <a:gd name="T13" fmla="*/ 2 h 2"/>
                  <a:gd name="T14" fmla="*/ 0 w 3"/>
                  <a:gd name="T15" fmla="*/ 2 h 2"/>
                  <a:gd name="T16" fmla="*/ 3 w 3"/>
                  <a:gd name="T17" fmla="*/ 2 h 2"/>
                  <a:gd name="T18" fmla="*/ 0 w 3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22" name="Freeform 356"/>
              <p:cNvSpPr>
                <a:spLocks/>
              </p:cNvSpPr>
              <p:nvPr/>
            </p:nvSpPr>
            <p:spPr bwMode="auto">
              <a:xfrm>
                <a:off x="1277" y="1737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3 w 5"/>
                  <a:gd name="T3" fmla="*/ 2 h 2"/>
                  <a:gd name="T4" fmla="*/ 5 w 5"/>
                  <a:gd name="T5" fmla="*/ 2 h 2"/>
                  <a:gd name="T6" fmla="*/ 5 w 5"/>
                  <a:gd name="T7" fmla="*/ 2 h 2"/>
                  <a:gd name="T8" fmla="*/ 3 w 5"/>
                  <a:gd name="T9" fmla="*/ 2 h 2"/>
                  <a:gd name="T10" fmla="*/ 3 w 5"/>
                  <a:gd name="T11" fmla="*/ 2 h 2"/>
                  <a:gd name="T12" fmla="*/ 0 w 5"/>
                  <a:gd name="T13" fmla="*/ 2 h 2"/>
                  <a:gd name="T14" fmla="*/ 0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0" y="0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23" name="Freeform 357"/>
              <p:cNvSpPr>
                <a:spLocks/>
              </p:cNvSpPr>
              <p:nvPr/>
            </p:nvSpPr>
            <p:spPr bwMode="auto">
              <a:xfrm>
                <a:off x="1277" y="1737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3 w 5"/>
                  <a:gd name="T3" fmla="*/ 2 h 2"/>
                  <a:gd name="T4" fmla="*/ 5 w 5"/>
                  <a:gd name="T5" fmla="*/ 2 h 2"/>
                  <a:gd name="T6" fmla="*/ 5 w 5"/>
                  <a:gd name="T7" fmla="*/ 2 h 2"/>
                  <a:gd name="T8" fmla="*/ 3 w 5"/>
                  <a:gd name="T9" fmla="*/ 2 h 2"/>
                  <a:gd name="T10" fmla="*/ 3 w 5"/>
                  <a:gd name="T11" fmla="*/ 2 h 2"/>
                  <a:gd name="T12" fmla="*/ 0 w 5"/>
                  <a:gd name="T13" fmla="*/ 2 h 2"/>
                  <a:gd name="T14" fmla="*/ 0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0" y="0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24" name="Freeform 358"/>
              <p:cNvSpPr>
                <a:spLocks/>
              </p:cNvSpPr>
              <p:nvPr/>
            </p:nvSpPr>
            <p:spPr bwMode="auto">
              <a:xfrm>
                <a:off x="1296" y="174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  <a:gd name="T12" fmla="*/ 2 w 2"/>
                  <a:gd name="T13" fmla="*/ 2 h 2"/>
                  <a:gd name="T14" fmla="*/ 0 w 2"/>
                  <a:gd name="T15" fmla="*/ 2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"/>
                  <a:gd name="T35" fmla="*/ 2 w 2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25" name="Freeform 359"/>
              <p:cNvSpPr>
                <a:spLocks/>
              </p:cNvSpPr>
              <p:nvPr/>
            </p:nvSpPr>
            <p:spPr bwMode="auto">
              <a:xfrm>
                <a:off x="1296" y="174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  <a:gd name="T12" fmla="*/ 2 w 2"/>
                  <a:gd name="T13" fmla="*/ 2 h 2"/>
                  <a:gd name="T14" fmla="*/ 0 w 2"/>
                  <a:gd name="T15" fmla="*/ 2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"/>
                  <a:gd name="T35" fmla="*/ 2 w 2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26" name="Freeform 360"/>
              <p:cNvSpPr>
                <a:spLocks/>
              </p:cNvSpPr>
              <p:nvPr/>
            </p:nvSpPr>
            <p:spPr bwMode="auto">
              <a:xfrm>
                <a:off x="1294" y="1751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2 w 4"/>
                  <a:gd name="T7" fmla="*/ 2 h 5"/>
                  <a:gd name="T8" fmla="*/ 2 w 4"/>
                  <a:gd name="T9" fmla="*/ 2 h 5"/>
                  <a:gd name="T10" fmla="*/ 4 w 4"/>
                  <a:gd name="T11" fmla="*/ 2 h 5"/>
                  <a:gd name="T12" fmla="*/ 2 w 4"/>
                  <a:gd name="T13" fmla="*/ 5 h 5"/>
                  <a:gd name="T14" fmla="*/ 0 w 4"/>
                  <a:gd name="T15" fmla="*/ 2 h 5"/>
                  <a:gd name="T16" fmla="*/ 0 w 4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27" name="Freeform 361"/>
              <p:cNvSpPr>
                <a:spLocks/>
              </p:cNvSpPr>
              <p:nvPr/>
            </p:nvSpPr>
            <p:spPr bwMode="auto">
              <a:xfrm>
                <a:off x="1294" y="1751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2 w 4"/>
                  <a:gd name="T7" fmla="*/ 2 h 5"/>
                  <a:gd name="T8" fmla="*/ 2 w 4"/>
                  <a:gd name="T9" fmla="*/ 2 h 5"/>
                  <a:gd name="T10" fmla="*/ 4 w 4"/>
                  <a:gd name="T11" fmla="*/ 2 h 5"/>
                  <a:gd name="T12" fmla="*/ 2 w 4"/>
                  <a:gd name="T13" fmla="*/ 5 h 5"/>
                  <a:gd name="T14" fmla="*/ 0 w 4"/>
                  <a:gd name="T15" fmla="*/ 2 h 5"/>
                  <a:gd name="T16" fmla="*/ 0 w 4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28" name="Freeform 362"/>
              <p:cNvSpPr>
                <a:spLocks/>
              </p:cNvSpPr>
              <p:nvPr/>
            </p:nvSpPr>
            <p:spPr bwMode="auto">
              <a:xfrm>
                <a:off x="1582" y="1815"/>
                <a:ext cx="7" cy="7"/>
              </a:xfrm>
              <a:custGeom>
                <a:avLst/>
                <a:gdLst>
                  <a:gd name="T0" fmla="*/ 2 w 7"/>
                  <a:gd name="T1" fmla="*/ 4 h 7"/>
                  <a:gd name="T2" fmla="*/ 2 w 7"/>
                  <a:gd name="T3" fmla="*/ 4 h 7"/>
                  <a:gd name="T4" fmla="*/ 2 w 7"/>
                  <a:gd name="T5" fmla="*/ 2 h 7"/>
                  <a:gd name="T6" fmla="*/ 5 w 7"/>
                  <a:gd name="T7" fmla="*/ 2 h 7"/>
                  <a:gd name="T8" fmla="*/ 5 w 7"/>
                  <a:gd name="T9" fmla="*/ 2 h 7"/>
                  <a:gd name="T10" fmla="*/ 5 w 7"/>
                  <a:gd name="T11" fmla="*/ 2 h 7"/>
                  <a:gd name="T12" fmla="*/ 7 w 7"/>
                  <a:gd name="T13" fmla="*/ 0 h 7"/>
                  <a:gd name="T14" fmla="*/ 7 w 7"/>
                  <a:gd name="T15" fmla="*/ 0 h 7"/>
                  <a:gd name="T16" fmla="*/ 7 w 7"/>
                  <a:gd name="T17" fmla="*/ 0 h 7"/>
                  <a:gd name="T18" fmla="*/ 7 w 7"/>
                  <a:gd name="T19" fmla="*/ 2 h 7"/>
                  <a:gd name="T20" fmla="*/ 5 w 7"/>
                  <a:gd name="T21" fmla="*/ 4 h 7"/>
                  <a:gd name="T22" fmla="*/ 0 w 7"/>
                  <a:gd name="T23" fmla="*/ 7 h 7"/>
                  <a:gd name="T24" fmla="*/ 0 w 7"/>
                  <a:gd name="T25" fmla="*/ 7 h 7"/>
                  <a:gd name="T26" fmla="*/ 0 w 7"/>
                  <a:gd name="T27" fmla="*/ 7 h 7"/>
                  <a:gd name="T28" fmla="*/ 0 w 7"/>
                  <a:gd name="T29" fmla="*/ 4 h 7"/>
                  <a:gd name="T30" fmla="*/ 2 w 7"/>
                  <a:gd name="T31" fmla="*/ 4 h 7"/>
                  <a:gd name="T32" fmla="*/ 2 w 7"/>
                  <a:gd name="T33" fmla="*/ 4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7"/>
                  <a:gd name="T53" fmla="*/ 7 w 7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7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29" name="Freeform 363"/>
              <p:cNvSpPr>
                <a:spLocks/>
              </p:cNvSpPr>
              <p:nvPr/>
            </p:nvSpPr>
            <p:spPr bwMode="auto">
              <a:xfrm>
                <a:off x="1582" y="1815"/>
                <a:ext cx="7" cy="7"/>
              </a:xfrm>
              <a:custGeom>
                <a:avLst/>
                <a:gdLst>
                  <a:gd name="T0" fmla="*/ 2 w 7"/>
                  <a:gd name="T1" fmla="*/ 4 h 7"/>
                  <a:gd name="T2" fmla="*/ 2 w 7"/>
                  <a:gd name="T3" fmla="*/ 4 h 7"/>
                  <a:gd name="T4" fmla="*/ 2 w 7"/>
                  <a:gd name="T5" fmla="*/ 2 h 7"/>
                  <a:gd name="T6" fmla="*/ 5 w 7"/>
                  <a:gd name="T7" fmla="*/ 2 h 7"/>
                  <a:gd name="T8" fmla="*/ 5 w 7"/>
                  <a:gd name="T9" fmla="*/ 2 h 7"/>
                  <a:gd name="T10" fmla="*/ 5 w 7"/>
                  <a:gd name="T11" fmla="*/ 2 h 7"/>
                  <a:gd name="T12" fmla="*/ 7 w 7"/>
                  <a:gd name="T13" fmla="*/ 0 h 7"/>
                  <a:gd name="T14" fmla="*/ 7 w 7"/>
                  <a:gd name="T15" fmla="*/ 0 h 7"/>
                  <a:gd name="T16" fmla="*/ 7 w 7"/>
                  <a:gd name="T17" fmla="*/ 0 h 7"/>
                  <a:gd name="T18" fmla="*/ 7 w 7"/>
                  <a:gd name="T19" fmla="*/ 2 h 7"/>
                  <a:gd name="T20" fmla="*/ 5 w 7"/>
                  <a:gd name="T21" fmla="*/ 4 h 7"/>
                  <a:gd name="T22" fmla="*/ 0 w 7"/>
                  <a:gd name="T23" fmla="*/ 7 h 7"/>
                  <a:gd name="T24" fmla="*/ 0 w 7"/>
                  <a:gd name="T25" fmla="*/ 7 h 7"/>
                  <a:gd name="T26" fmla="*/ 0 w 7"/>
                  <a:gd name="T27" fmla="*/ 7 h 7"/>
                  <a:gd name="T28" fmla="*/ 0 w 7"/>
                  <a:gd name="T29" fmla="*/ 4 h 7"/>
                  <a:gd name="T30" fmla="*/ 2 w 7"/>
                  <a:gd name="T31" fmla="*/ 4 h 7"/>
                  <a:gd name="T32" fmla="*/ 2 w 7"/>
                  <a:gd name="T33" fmla="*/ 4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7"/>
                  <a:gd name="T53" fmla="*/ 7 w 7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7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30" name="Freeform 364"/>
              <p:cNvSpPr>
                <a:spLocks/>
              </p:cNvSpPr>
              <p:nvPr/>
            </p:nvSpPr>
            <p:spPr bwMode="auto">
              <a:xfrm>
                <a:off x="1802" y="1855"/>
                <a:ext cx="2" cy="5"/>
              </a:xfrm>
              <a:custGeom>
                <a:avLst/>
                <a:gdLst>
                  <a:gd name="T0" fmla="*/ 2 w 2"/>
                  <a:gd name="T1" fmla="*/ 2 h 5"/>
                  <a:gd name="T2" fmla="*/ 2 w 2"/>
                  <a:gd name="T3" fmla="*/ 0 h 5"/>
                  <a:gd name="T4" fmla="*/ 0 w 2"/>
                  <a:gd name="T5" fmla="*/ 5 h 5"/>
                  <a:gd name="T6" fmla="*/ 0 w 2"/>
                  <a:gd name="T7" fmla="*/ 5 h 5"/>
                  <a:gd name="T8" fmla="*/ 2 w 2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2" y="2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31" name="Freeform 365"/>
              <p:cNvSpPr>
                <a:spLocks/>
              </p:cNvSpPr>
              <p:nvPr/>
            </p:nvSpPr>
            <p:spPr bwMode="auto">
              <a:xfrm>
                <a:off x="1802" y="1855"/>
                <a:ext cx="2" cy="5"/>
              </a:xfrm>
              <a:custGeom>
                <a:avLst/>
                <a:gdLst>
                  <a:gd name="T0" fmla="*/ 2 w 2"/>
                  <a:gd name="T1" fmla="*/ 2 h 5"/>
                  <a:gd name="T2" fmla="*/ 2 w 2"/>
                  <a:gd name="T3" fmla="*/ 0 h 5"/>
                  <a:gd name="T4" fmla="*/ 0 w 2"/>
                  <a:gd name="T5" fmla="*/ 5 h 5"/>
                  <a:gd name="T6" fmla="*/ 0 w 2"/>
                  <a:gd name="T7" fmla="*/ 5 h 5"/>
                  <a:gd name="T8" fmla="*/ 2 w 2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2" y="2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32" name="Freeform 366"/>
              <p:cNvSpPr>
                <a:spLocks/>
              </p:cNvSpPr>
              <p:nvPr/>
            </p:nvSpPr>
            <p:spPr bwMode="auto">
              <a:xfrm>
                <a:off x="1797" y="186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33" name="Freeform 367"/>
              <p:cNvSpPr>
                <a:spLocks/>
              </p:cNvSpPr>
              <p:nvPr/>
            </p:nvSpPr>
            <p:spPr bwMode="auto">
              <a:xfrm>
                <a:off x="1797" y="186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34" name="Freeform 368"/>
              <p:cNvSpPr>
                <a:spLocks/>
              </p:cNvSpPr>
              <p:nvPr/>
            </p:nvSpPr>
            <p:spPr bwMode="auto">
              <a:xfrm>
                <a:off x="1785" y="1862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0 w 5"/>
                  <a:gd name="T7" fmla="*/ 2 h 2"/>
                  <a:gd name="T8" fmla="*/ 0 w 5"/>
                  <a:gd name="T9" fmla="*/ 2 h 2"/>
                  <a:gd name="T10" fmla="*/ 2 w 5"/>
                  <a:gd name="T11" fmla="*/ 0 h 2"/>
                  <a:gd name="T12" fmla="*/ 5 w 5"/>
                  <a:gd name="T13" fmla="*/ 0 h 2"/>
                  <a:gd name="T14" fmla="*/ 5 w 5"/>
                  <a:gd name="T15" fmla="*/ 0 h 2"/>
                  <a:gd name="T16" fmla="*/ 5 w 5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35" name="Freeform 369"/>
              <p:cNvSpPr>
                <a:spLocks/>
              </p:cNvSpPr>
              <p:nvPr/>
            </p:nvSpPr>
            <p:spPr bwMode="auto">
              <a:xfrm>
                <a:off x="1785" y="1862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0 w 5"/>
                  <a:gd name="T7" fmla="*/ 2 h 2"/>
                  <a:gd name="T8" fmla="*/ 0 w 5"/>
                  <a:gd name="T9" fmla="*/ 2 h 2"/>
                  <a:gd name="T10" fmla="*/ 2 w 5"/>
                  <a:gd name="T11" fmla="*/ 0 h 2"/>
                  <a:gd name="T12" fmla="*/ 5 w 5"/>
                  <a:gd name="T13" fmla="*/ 0 h 2"/>
                  <a:gd name="T14" fmla="*/ 5 w 5"/>
                  <a:gd name="T15" fmla="*/ 0 h 2"/>
                  <a:gd name="T16" fmla="*/ 5 w 5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36" name="Freeform 370"/>
              <p:cNvSpPr>
                <a:spLocks/>
              </p:cNvSpPr>
              <p:nvPr/>
            </p:nvSpPr>
            <p:spPr bwMode="auto">
              <a:xfrm>
                <a:off x="1861" y="1722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0 w 4"/>
                  <a:gd name="T3" fmla="*/ 3 h 3"/>
                  <a:gd name="T4" fmla="*/ 4 w 4"/>
                  <a:gd name="T5" fmla="*/ 0 h 3"/>
                  <a:gd name="T6" fmla="*/ 4 w 4"/>
                  <a:gd name="T7" fmla="*/ 0 h 3"/>
                  <a:gd name="T8" fmla="*/ 0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0" y="3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37" name="Freeform 371"/>
              <p:cNvSpPr>
                <a:spLocks/>
              </p:cNvSpPr>
              <p:nvPr/>
            </p:nvSpPr>
            <p:spPr bwMode="auto">
              <a:xfrm>
                <a:off x="1861" y="1722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0 w 4"/>
                  <a:gd name="T3" fmla="*/ 3 h 3"/>
                  <a:gd name="T4" fmla="*/ 4 w 4"/>
                  <a:gd name="T5" fmla="*/ 0 h 3"/>
                  <a:gd name="T6" fmla="*/ 4 w 4"/>
                  <a:gd name="T7" fmla="*/ 0 h 3"/>
                  <a:gd name="T8" fmla="*/ 0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0" y="3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38" name="Freeform 372"/>
              <p:cNvSpPr>
                <a:spLocks/>
              </p:cNvSpPr>
              <p:nvPr/>
            </p:nvSpPr>
            <p:spPr bwMode="auto">
              <a:xfrm>
                <a:off x="1865" y="1711"/>
                <a:ext cx="5" cy="11"/>
              </a:xfrm>
              <a:custGeom>
                <a:avLst/>
                <a:gdLst>
                  <a:gd name="T0" fmla="*/ 0 w 5"/>
                  <a:gd name="T1" fmla="*/ 11 h 11"/>
                  <a:gd name="T2" fmla="*/ 0 w 5"/>
                  <a:gd name="T3" fmla="*/ 11 h 11"/>
                  <a:gd name="T4" fmla="*/ 3 w 5"/>
                  <a:gd name="T5" fmla="*/ 11 h 11"/>
                  <a:gd name="T6" fmla="*/ 5 w 5"/>
                  <a:gd name="T7" fmla="*/ 4 h 11"/>
                  <a:gd name="T8" fmla="*/ 0 w 5"/>
                  <a:gd name="T9" fmla="*/ 0 h 11"/>
                  <a:gd name="T10" fmla="*/ 0 w 5"/>
                  <a:gd name="T11" fmla="*/ 0 h 11"/>
                  <a:gd name="T12" fmla="*/ 5 w 5"/>
                  <a:gd name="T13" fmla="*/ 4 h 11"/>
                  <a:gd name="T14" fmla="*/ 3 w 5"/>
                  <a:gd name="T15" fmla="*/ 9 h 11"/>
                  <a:gd name="T16" fmla="*/ 0 w 5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1"/>
                  <a:gd name="T29" fmla="*/ 5 w 5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1">
                    <a:moveTo>
                      <a:pt x="0" y="11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3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39" name="Freeform 373"/>
              <p:cNvSpPr>
                <a:spLocks/>
              </p:cNvSpPr>
              <p:nvPr/>
            </p:nvSpPr>
            <p:spPr bwMode="auto">
              <a:xfrm>
                <a:off x="1865" y="1711"/>
                <a:ext cx="5" cy="11"/>
              </a:xfrm>
              <a:custGeom>
                <a:avLst/>
                <a:gdLst>
                  <a:gd name="T0" fmla="*/ 0 w 5"/>
                  <a:gd name="T1" fmla="*/ 11 h 11"/>
                  <a:gd name="T2" fmla="*/ 0 w 5"/>
                  <a:gd name="T3" fmla="*/ 11 h 11"/>
                  <a:gd name="T4" fmla="*/ 3 w 5"/>
                  <a:gd name="T5" fmla="*/ 11 h 11"/>
                  <a:gd name="T6" fmla="*/ 5 w 5"/>
                  <a:gd name="T7" fmla="*/ 4 h 11"/>
                  <a:gd name="T8" fmla="*/ 0 w 5"/>
                  <a:gd name="T9" fmla="*/ 0 h 11"/>
                  <a:gd name="T10" fmla="*/ 0 w 5"/>
                  <a:gd name="T11" fmla="*/ 0 h 11"/>
                  <a:gd name="T12" fmla="*/ 5 w 5"/>
                  <a:gd name="T13" fmla="*/ 4 h 11"/>
                  <a:gd name="T14" fmla="*/ 3 w 5"/>
                  <a:gd name="T15" fmla="*/ 9 h 11"/>
                  <a:gd name="T16" fmla="*/ 0 w 5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1"/>
                  <a:gd name="T29" fmla="*/ 5 w 5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1">
                    <a:moveTo>
                      <a:pt x="0" y="11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3" y="9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40" name="Freeform 374"/>
              <p:cNvSpPr>
                <a:spLocks/>
              </p:cNvSpPr>
              <p:nvPr/>
            </p:nvSpPr>
            <p:spPr bwMode="auto">
              <a:xfrm>
                <a:off x="1889" y="1642"/>
                <a:ext cx="28" cy="7"/>
              </a:xfrm>
              <a:custGeom>
                <a:avLst/>
                <a:gdLst>
                  <a:gd name="T0" fmla="*/ 24 w 28"/>
                  <a:gd name="T1" fmla="*/ 0 h 7"/>
                  <a:gd name="T2" fmla="*/ 21 w 28"/>
                  <a:gd name="T3" fmla="*/ 3 h 7"/>
                  <a:gd name="T4" fmla="*/ 19 w 28"/>
                  <a:gd name="T5" fmla="*/ 3 h 7"/>
                  <a:gd name="T6" fmla="*/ 14 w 28"/>
                  <a:gd name="T7" fmla="*/ 3 h 7"/>
                  <a:gd name="T8" fmla="*/ 7 w 28"/>
                  <a:gd name="T9" fmla="*/ 3 h 7"/>
                  <a:gd name="T10" fmla="*/ 5 w 28"/>
                  <a:gd name="T11" fmla="*/ 5 h 7"/>
                  <a:gd name="T12" fmla="*/ 2 w 28"/>
                  <a:gd name="T13" fmla="*/ 5 h 7"/>
                  <a:gd name="T14" fmla="*/ 2 w 28"/>
                  <a:gd name="T15" fmla="*/ 5 h 7"/>
                  <a:gd name="T16" fmla="*/ 2 w 28"/>
                  <a:gd name="T17" fmla="*/ 7 h 7"/>
                  <a:gd name="T18" fmla="*/ 0 w 28"/>
                  <a:gd name="T19" fmla="*/ 7 h 7"/>
                  <a:gd name="T20" fmla="*/ 2 w 28"/>
                  <a:gd name="T21" fmla="*/ 7 h 7"/>
                  <a:gd name="T22" fmla="*/ 2 w 28"/>
                  <a:gd name="T23" fmla="*/ 7 h 7"/>
                  <a:gd name="T24" fmla="*/ 2 w 28"/>
                  <a:gd name="T25" fmla="*/ 7 h 7"/>
                  <a:gd name="T26" fmla="*/ 2 w 28"/>
                  <a:gd name="T27" fmla="*/ 7 h 7"/>
                  <a:gd name="T28" fmla="*/ 5 w 28"/>
                  <a:gd name="T29" fmla="*/ 7 h 7"/>
                  <a:gd name="T30" fmla="*/ 7 w 28"/>
                  <a:gd name="T31" fmla="*/ 7 h 7"/>
                  <a:gd name="T32" fmla="*/ 14 w 28"/>
                  <a:gd name="T33" fmla="*/ 5 h 7"/>
                  <a:gd name="T34" fmla="*/ 19 w 28"/>
                  <a:gd name="T35" fmla="*/ 5 h 7"/>
                  <a:gd name="T36" fmla="*/ 21 w 28"/>
                  <a:gd name="T37" fmla="*/ 5 h 7"/>
                  <a:gd name="T38" fmla="*/ 24 w 28"/>
                  <a:gd name="T39" fmla="*/ 3 h 7"/>
                  <a:gd name="T40" fmla="*/ 28 w 28"/>
                  <a:gd name="T41" fmla="*/ 3 h 7"/>
                  <a:gd name="T42" fmla="*/ 26 w 28"/>
                  <a:gd name="T43" fmla="*/ 3 h 7"/>
                  <a:gd name="T44" fmla="*/ 24 w 28"/>
                  <a:gd name="T45" fmla="*/ 3 h 7"/>
                  <a:gd name="T46" fmla="*/ 21 w 28"/>
                  <a:gd name="T47" fmla="*/ 3 h 7"/>
                  <a:gd name="T48" fmla="*/ 21 w 28"/>
                  <a:gd name="T49" fmla="*/ 3 h 7"/>
                  <a:gd name="T50" fmla="*/ 21 w 28"/>
                  <a:gd name="T51" fmla="*/ 3 h 7"/>
                  <a:gd name="T52" fmla="*/ 24 w 28"/>
                  <a:gd name="T53" fmla="*/ 0 h 7"/>
                  <a:gd name="T54" fmla="*/ 24 w 28"/>
                  <a:gd name="T55" fmla="*/ 0 h 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8"/>
                  <a:gd name="T85" fmla="*/ 0 h 7"/>
                  <a:gd name="T86" fmla="*/ 28 w 28"/>
                  <a:gd name="T87" fmla="*/ 7 h 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8" h="7">
                    <a:moveTo>
                      <a:pt x="24" y="0"/>
                    </a:moveTo>
                    <a:lnTo>
                      <a:pt x="21" y="3"/>
                    </a:lnTo>
                    <a:lnTo>
                      <a:pt x="19" y="3"/>
                    </a:lnTo>
                    <a:lnTo>
                      <a:pt x="14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4" y="3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1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41" name="Freeform 375"/>
              <p:cNvSpPr>
                <a:spLocks/>
              </p:cNvSpPr>
              <p:nvPr/>
            </p:nvSpPr>
            <p:spPr bwMode="auto">
              <a:xfrm>
                <a:off x="1889" y="1642"/>
                <a:ext cx="28" cy="7"/>
              </a:xfrm>
              <a:custGeom>
                <a:avLst/>
                <a:gdLst>
                  <a:gd name="T0" fmla="*/ 24 w 28"/>
                  <a:gd name="T1" fmla="*/ 0 h 7"/>
                  <a:gd name="T2" fmla="*/ 21 w 28"/>
                  <a:gd name="T3" fmla="*/ 3 h 7"/>
                  <a:gd name="T4" fmla="*/ 19 w 28"/>
                  <a:gd name="T5" fmla="*/ 3 h 7"/>
                  <a:gd name="T6" fmla="*/ 14 w 28"/>
                  <a:gd name="T7" fmla="*/ 3 h 7"/>
                  <a:gd name="T8" fmla="*/ 7 w 28"/>
                  <a:gd name="T9" fmla="*/ 3 h 7"/>
                  <a:gd name="T10" fmla="*/ 5 w 28"/>
                  <a:gd name="T11" fmla="*/ 5 h 7"/>
                  <a:gd name="T12" fmla="*/ 2 w 28"/>
                  <a:gd name="T13" fmla="*/ 5 h 7"/>
                  <a:gd name="T14" fmla="*/ 2 w 28"/>
                  <a:gd name="T15" fmla="*/ 5 h 7"/>
                  <a:gd name="T16" fmla="*/ 2 w 28"/>
                  <a:gd name="T17" fmla="*/ 7 h 7"/>
                  <a:gd name="T18" fmla="*/ 0 w 28"/>
                  <a:gd name="T19" fmla="*/ 7 h 7"/>
                  <a:gd name="T20" fmla="*/ 2 w 28"/>
                  <a:gd name="T21" fmla="*/ 7 h 7"/>
                  <a:gd name="T22" fmla="*/ 2 w 28"/>
                  <a:gd name="T23" fmla="*/ 7 h 7"/>
                  <a:gd name="T24" fmla="*/ 2 w 28"/>
                  <a:gd name="T25" fmla="*/ 7 h 7"/>
                  <a:gd name="T26" fmla="*/ 2 w 28"/>
                  <a:gd name="T27" fmla="*/ 7 h 7"/>
                  <a:gd name="T28" fmla="*/ 5 w 28"/>
                  <a:gd name="T29" fmla="*/ 7 h 7"/>
                  <a:gd name="T30" fmla="*/ 7 w 28"/>
                  <a:gd name="T31" fmla="*/ 7 h 7"/>
                  <a:gd name="T32" fmla="*/ 14 w 28"/>
                  <a:gd name="T33" fmla="*/ 5 h 7"/>
                  <a:gd name="T34" fmla="*/ 19 w 28"/>
                  <a:gd name="T35" fmla="*/ 5 h 7"/>
                  <a:gd name="T36" fmla="*/ 21 w 28"/>
                  <a:gd name="T37" fmla="*/ 5 h 7"/>
                  <a:gd name="T38" fmla="*/ 24 w 28"/>
                  <a:gd name="T39" fmla="*/ 3 h 7"/>
                  <a:gd name="T40" fmla="*/ 28 w 28"/>
                  <a:gd name="T41" fmla="*/ 3 h 7"/>
                  <a:gd name="T42" fmla="*/ 26 w 28"/>
                  <a:gd name="T43" fmla="*/ 3 h 7"/>
                  <a:gd name="T44" fmla="*/ 24 w 28"/>
                  <a:gd name="T45" fmla="*/ 3 h 7"/>
                  <a:gd name="T46" fmla="*/ 21 w 28"/>
                  <a:gd name="T47" fmla="*/ 3 h 7"/>
                  <a:gd name="T48" fmla="*/ 21 w 28"/>
                  <a:gd name="T49" fmla="*/ 3 h 7"/>
                  <a:gd name="T50" fmla="*/ 21 w 28"/>
                  <a:gd name="T51" fmla="*/ 3 h 7"/>
                  <a:gd name="T52" fmla="*/ 24 w 28"/>
                  <a:gd name="T53" fmla="*/ 0 h 7"/>
                  <a:gd name="T54" fmla="*/ 24 w 28"/>
                  <a:gd name="T55" fmla="*/ 0 h 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8"/>
                  <a:gd name="T85" fmla="*/ 0 h 7"/>
                  <a:gd name="T86" fmla="*/ 28 w 28"/>
                  <a:gd name="T87" fmla="*/ 7 h 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8" h="7">
                    <a:moveTo>
                      <a:pt x="24" y="0"/>
                    </a:moveTo>
                    <a:lnTo>
                      <a:pt x="21" y="3"/>
                    </a:lnTo>
                    <a:lnTo>
                      <a:pt x="19" y="3"/>
                    </a:lnTo>
                    <a:lnTo>
                      <a:pt x="14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4" y="3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1" y="3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42" name="Freeform 376"/>
              <p:cNvSpPr>
                <a:spLocks/>
              </p:cNvSpPr>
              <p:nvPr/>
            </p:nvSpPr>
            <p:spPr bwMode="auto">
              <a:xfrm>
                <a:off x="1958" y="160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43" name="Freeform 377"/>
              <p:cNvSpPr>
                <a:spLocks/>
              </p:cNvSpPr>
              <p:nvPr/>
            </p:nvSpPr>
            <p:spPr bwMode="auto">
              <a:xfrm>
                <a:off x="1958" y="160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44" name="Freeform 378"/>
              <p:cNvSpPr>
                <a:spLocks/>
              </p:cNvSpPr>
              <p:nvPr/>
            </p:nvSpPr>
            <p:spPr bwMode="auto">
              <a:xfrm>
                <a:off x="1960" y="160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45" name="Freeform 379"/>
              <p:cNvSpPr>
                <a:spLocks/>
              </p:cNvSpPr>
              <p:nvPr/>
            </p:nvSpPr>
            <p:spPr bwMode="auto">
              <a:xfrm>
                <a:off x="1960" y="160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2 h 2"/>
                  <a:gd name="T12" fmla="*/ 0 w 1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46" name="Freeform 380"/>
              <p:cNvSpPr>
                <a:spLocks/>
              </p:cNvSpPr>
              <p:nvPr/>
            </p:nvSpPr>
            <p:spPr bwMode="auto">
              <a:xfrm>
                <a:off x="1960" y="160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0 w 2"/>
                  <a:gd name="T9" fmla="*/ 0 h 2"/>
                  <a:gd name="T10" fmla="*/ 0 w 2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47" name="Freeform 381"/>
              <p:cNvSpPr>
                <a:spLocks/>
              </p:cNvSpPr>
              <p:nvPr/>
            </p:nvSpPr>
            <p:spPr bwMode="auto">
              <a:xfrm>
                <a:off x="1960" y="160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0 w 2"/>
                  <a:gd name="T9" fmla="*/ 0 h 2"/>
                  <a:gd name="T10" fmla="*/ 0 w 2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48" name="Freeform 382"/>
              <p:cNvSpPr>
                <a:spLocks/>
              </p:cNvSpPr>
              <p:nvPr/>
            </p:nvSpPr>
            <p:spPr bwMode="auto">
              <a:xfrm>
                <a:off x="1029" y="1394"/>
                <a:ext cx="111" cy="66"/>
              </a:xfrm>
              <a:custGeom>
                <a:avLst/>
                <a:gdLst>
                  <a:gd name="T0" fmla="*/ 10 w 111"/>
                  <a:gd name="T1" fmla="*/ 10 h 66"/>
                  <a:gd name="T2" fmla="*/ 21 w 111"/>
                  <a:gd name="T3" fmla="*/ 7 h 66"/>
                  <a:gd name="T4" fmla="*/ 26 w 111"/>
                  <a:gd name="T5" fmla="*/ 2 h 66"/>
                  <a:gd name="T6" fmla="*/ 40 w 111"/>
                  <a:gd name="T7" fmla="*/ 0 h 66"/>
                  <a:gd name="T8" fmla="*/ 47 w 111"/>
                  <a:gd name="T9" fmla="*/ 7 h 66"/>
                  <a:gd name="T10" fmla="*/ 52 w 111"/>
                  <a:gd name="T11" fmla="*/ 12 h 66"/>
                  <a:gd name="T12" fmla="*/ 71 w 111"/>
                  <a:gd name="T13" fmla="*/ 26 h 66"/>
                  <a:gd name="T14" fmla="*/ 78 w 111"/>
                  <a:gd name="T15" fmla="*/ 33 h 66"/>
                  <a:gd name="T16" fmla="*/ 83 w 111"/>
                  <a:gd name="T17" fmla="*/ 36 h 66"/>
                  <a:gd name="T18" fmla="*/ 88 w 111"/>
                  <a:gd name="T19" fmla="*/ 43 h 66"/>
                  <a:gd name="T20" fmla="*/ 109 w 111"/>
                  <a:gd name="T21" fmla="*/ 50 h 66"/>
                  <a:gd name="T22" fmla="*/ 111 w 111"/>
                  <a:gd name="T23" fmla="*/ 54 h 66"/>
                  <a:gd name="T24" fmla="*/ 111 w 111"/>
                  <a:gd name="T25" fmla="*/ 62 h 66"/>
                  <a:gd name="T26" fmla="*/ 104 w 111"/>
                  <a:gd name="T27" fmla="*/ 64 h 66"/>
                  <a:gd name="T28" fmla="*/ 99 w 111"/>
                  <a:gd name="T29" fmla="*/ 66 h 66"/>
                  <a:gd name="T30" fmla="*/ 102 w 111"/>
                  <a:gd name="T31" fmla="*/ 62 h 66"/>
                  <a:gd name="T32" fmla="*/ 104 w 111"/>
                  <a:gd name="T33" fmla="*/ 59 h 66"/>
                  <a:gd name="T34" fmla="*/ 99 w 111"/>
                  <a:gd name="T35" fmla="*/ 57 h 66"/>
                  <a:gd name="T36" fmla="*/ 97 w 111"/>
                  <a:gd name="T37" fmla="*/ 50 h 66"/>
                  <a:gd name="T38" fmla="*/ 95 w 111"/>
                  <a:gd name="T39" fmla="*/ 47 h 66"/>
                  <a:gd name="T40" fmla="*/ 88 w 111"/>
                  <a:gd name="T41" fmla="*/ 50 h 66"/>
                  <a:gd name="T42" fmla="*/ 88 w 111"/>
                  <a:gd name="T43" fmla="*/ 54 h 66"/>
                  <a:gd name="T44" fmla="*/ 83 w 111"/>
                  <a:gd name="T45" fmla="*/ 54 h 66"/>
                  <a:gd name="T46" fmla="*/ 83 w 111"/>
                  <a:gd name="T47" fmla="*/ 52 h 66"/>
                  <a:gd name="T48" fmla="*/ 90 w 111"/>
                  <a:gd name="T49" fmla="*/ 47 h 66"/>
                  <a:gd name="T50" fmla="*/ 80 w 111"/>
                  <a:gd name="T51" fmla="*/ 40 h 66"/>
                  <a:gd name="T52" fmla="*/ 73 w 111"/>
                  <a:gd name="T53" fmla="*/ 38 h 66"/>
                  <a:gd name="T54" fmla="*/ 73 w 111"/>
                  <a:gd name="T55" fmla="*/ 38 h 66"/>
                  <a:gd name="T56" fmla="*/ 71 w 111"/>
                  <a:gd name="T57" fmla="*/ 36 h 66"/>
                  <a:gd name="T58" fmla="*/ 66 w 111"/>
                  <a:gd name="T59" fmla="*/ 36 h 66"/>
                  <a:gd name="T60" fmla="*/ 69 w 111"/>
                  <a:gd name="T61" fmla="*/ 33 h 66"/>
                  <a:gd name="T62" fmla="*/ 66 w 111"/>
                  <a:gd name="T63" fmla="*/ 31 h 66"/>
                  <a:gd name="T64" fmla="*/ 66 w 111"/>
                  <a:gd name="T65" fmla="*/ 28 h 66"/>
                  <a:gd name="T66" fmla="*/ 69 w 111"/>
                  <a:gd name="T67" fmla="*/ 28 h 66"/>
                  <a:gd name="T68" fmla="*/ 69 w 111"/>
                  <a:gd name="T69" fmla="*/ 26 h 66"/>
                  <a:gd name="T70" fmla="*/ 64 w 111"/>
                  <a:gd name="T71" fmla="*/ 24 h 66"/>
                  <a:gd name="T72" fmla="*/ 62 w 111"/>
                  <a:gd name="T73" fmla="*/ 24 h 66"/>
                  <a:gd name="T74" fmla="*/ 62 w 111"/>
                  <a:gd name="T75" fmla="*/ 24 h 66"/>
                  <a:gd name="T76" fmla="*/ 62 w 111"/>
                  <a:gd name="T77" fmla="*/ 21 h 66"/>
                  <a:gd name="T78" fmla="*/ 57 w 111"/>
                  <a:gd name="T79" fmla="*/ 21 h 66"/>
                  <a:gd name="T80" fmla="*/ 54 w 111"/>
                  <a:gd name="T81" fmla="*/ 19 h 66"/>
                  <a:gd name="T82" fmla="*/ 43 w 111"/>
                  <a:gd name="T83" fmla="*/ 14 h 66"/>
                  <a:gd name="T84" fmla="*/ 38 w 111"/>
                  <a:gd name="T85" fmla="*/ 5 h 66"/>
                  <a:gd name="T86" fmla="*/ 38 w 111"/>
                  <a:gd name="T87" fmla="*/ 7 h 66"/>
                  <a:gd name="T88" fmla="*/ 43 w 111"/>
                  <a:gd name="T89" fmla="*/ 17 h 66"/>
                  <a:gd name="T90" fmla="*/ 38 w 111"/>
                  <a:gd name="T91" fmla="*/ 17 h 66"/>
                  <a:gd name="T92" fmla="*/ 33 w 111"/>
                  <a:gd name="T93" fmla="*/ 14 h 66"/>
                  <a:gd name="T94" fmla="*/ 29 w 111"/>
                  <a:gd name="T95" fmla="*/ 10 h 66"/>
                  <a:gd name="T96" fmla="*/ 21 w 111"/>
                  <a:gd name="T97" fmla="*/ 10 h 66"/>
                  <a:gd name="T98" fmla="*/ 17 w 111"/>
                  <a:gd name="T99" fmla="*/ 10 h 66"/>
                  <a:gd name="T100" fmla="*/ 19 w 111"/>
                  <a:gd name="T101" fmla="*/ 12 h 66"/>
                  <a:gd name="T102" fmla="*/ 24 w 111"/>
                  <a:gd name="T103" fmla="*/ 14 h 66"/>
                  <a:gd name="T104" fmla="*/ 29 w 111"/>
                  <a:gd name="T105" fmla="*/ 17 h 66"/>
                  <a:gd name="T106" fmla="*/ 24 w 111"/>
                  <a:gd name="T107" fmla="*/ 19 h 66"/>
                  <a:gd name="T108" fmla="*/ 12 w 111"/>
                  <a:gd name="T109" fmla="*/ 17 h 66"/>
                  <a:gd name="T110" fmla="*/ 7 w 111"/>
                  <a:gd name="T111" fmla="*/ 14 h 66"/>
                  <a:gd name="T112" fmla="*/ 3 w 111"/>
                  <a:gd name="T113" fmla="*/ 5 h 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1"/>
                  <a:gd name="T172" fmla="*/ 0 h 66"/>
                  <a:gd name="T173" fmla="*/ 111 w 111"/>
                  <a:gd name="T174" fmla="*/ 66 h 6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1" h="66">
                    <a:moveTo>
                      <a:pt x="3" y="5"/>
                    </a:moveTo>
                    <a:lnTo>
                      <a:pt x="7" y="7"/>
                    </a:lnTo>
                    <a:lnTo>
                      <a:pt x="10" y="10"/>
                    </a:lnTo>
                    <a:lnTo>
                      <a:pt x="14" y="10"/>
                    </a:lnTo>
                    <a:lnTo>
                      <a:pt x="17" y="7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2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5"/>
                    </a:lnTo>
                    <a:lnTo>
                      <a:pt x="47" y="7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7" y="12"/>
                    </a:lnTo>
                    <a:lnTo>
                      <a:pt x="59" y="14"/>
                    </a:lnTo>
                    <a:lnTo>
                      <a:pt x="62" y="17"/>
                    </a:lnTo>
                    <a:lnTo>
                      <a:pt x="64" y="19"/>
                    </a:lnTo>
                    <a:lnTo>
                      <a:pt x="71" y="26"/>
                    </a:lnTo>
                    <a:lnTo>
                      <a:pt x="73" y="28"/>
                    </a:lnTo>
                    <a:lnTo>
                      <a:pt x="76" y="31"/>
                    </a:lnTo>
                    <a:lnTo>
                      <a:pt x="78" y="33"/>
                    </a:lnTo>
                    <a:lnTo>
                      <a:pt x="80" y="33"/>
                    </a:lnTo>
                    <a:lnTo>
                      <a:pt x="78" y="36"/>
                    </a:lnTo>
                    <a:lnTo>
                      <a:pt x="80" y="36"/>
                    </a:lnTo>
                    <a:lnTo>
                      <a:pt x="83" y="36"/>
                    </a:lnTo>
                    <a:lnTo>
                      <a:pt x="83" y="38"/>
                    </a:lnTo>
                    <a:lnTo>
                      <a:pt x="83" y="40"/>
                    </a:lnTo>
                    <a:lnTo>
                      <a:pt x="85" y="43"/>
                    </a:lnTo>
                    <a:lnTo>
                      <a:pt x="88" y="43"/>
                    </a:lnTo>
                    <a:lnTo>
                      <a:pt x="90" y="43"/>
                    </a:lnTo>
                    <a:lnTo>
                      <a:pt x="97" y="45"/>
                    </a:lnTo>
                    <a:lnTo>
                      <a:pt x="104" y="47"/>
                    </a:lnTo>
                    <a:lnTo>
                      <a:pt x="106" y="47"/>
                    </a:lnTo>
                    <a:lnTo>
                      <a:pt x="109" y="50"/>
                    </a:lnTo>
                    <a:lnTo>
                      <a:pt x="111" y="50"/>
                    </a:lnTo>
                    <a:lnTo>
                      <a:pt x="111" y="52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62"/>
                    </a:lnTo>
                    <a:lnTo>
                      <a:pt x="109" y="62"/>
                    </a:lnTo>
                    <a:lnTo>
                      <a:pt x="106" y="64"/>
                    </a:lnTo>
                    <a:lnTo>
                      <a:pt x="104" y="64"/>
                    </a:lnTo>
                    <a:lnTo>
                      <a:pt x="102" y="64"/>
                    </a:lnTo>
                    <a:lnTo>
                      <a:pt x="102" y="66"/>
                    </a:lnTo>
                    <a:lnTo>
                      <a:pt x="99" y="64"/>
                    </a:lnTo>
                    <a:lnTo>
                      <a:pt x="99" y="66"/>
                    </a:lnTo>
                    <a:lnTo>
                      <a:pt x="99" y="64"/>
                    </a:lnTo>
                    <a:lnTo>
                      <a:pt x="99" y="62"/>
                    </a:lnTo>
                    <a:lnTo>
                      <a:pt x="102" y="62"/>
                    </a:lnTo>
                    <a:lnTo>
                      <a:pt x="104" y="62"/>
                    </a:lnTo>
                    <a:lnTo>
                      <a:pt x="104" y="59"/>
                    </a:lnTo>
                    <a:lnTo>
                      <a:pt x="102" y="59"/>
                    </a:lnTo>
                    <a:lnTo>
                      <a:pt x="99" y="59"/>
                    </a:lnTo>
                    <a:lnTo>
                      <a:pt x="99" y="57"/>
                    </a:lnTo>
                    <a:lnTo>
                      <a:pt x="99" y="54"/>
                    </a:lnTo>
                    <a:lnTo>
                      <a:pt x="97" y="52"/>
                    </a:lnTo>
                    <a:lnTo>
                      <a:pt x="97" y="50"/>
                    </a:lnTo>
                    <a:lnTo>
                      <a:pt x="97" y="47"/>
                    </a:lnTo>
                    <a:lnTo>
                      <a:pt x="95" y="47"/>
                    </a:lnTo>
                    <a:lnTo>
                      <a:pt x="95" y="50"/>
                    </a:lnTo>
                    <a:lnTo>
                      <a:pt x="92" y="5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8" y="52"/>
                    </a:lnTo>
                    <a:lnTo>
                      <a:pt x="88" y="54"/>
                    </a:lnTo>
                    <a:lnTo>
                      <a:pt x="85" y="54"/>
                    </a:lnTo>
                    <a:lnTo>
                      <a:pt x="83" y="57"/>
                    </a:lnTo>
                    <a:lnTo>
                      <a:pt x="83" y="54"/>
                    </a:lnTo>
                    <a:lnTo>
                      <a:pt x="80" y="54"/>
                    </a:lnTo>
                    <a:lnTo>
                      <a:pt x="80" y="52"/>
                    </a:lnTo>
                    <a:lnTo>
                      <a:pt x="83" y="52"/>
                    </a:lnTo>
                    <a:lnTo>
                      <a:pt x="85" y="50"/>
                    </a:lnTo>
                    <a:lnTo>
                      <a:pt x="85" y="47"/>
                    </a:lnTo>
                    <a:lnTo>
                      <a:pt x="90" y="47"/>
                    </a:lnTo>
                    <a:lnTo>
                      <a:pt x="85" y="45"/>
                    </a:lnTo>
                    <a:lnTo>
                      <a:pt x="83" y="45"/>
                    </a:lnTo>
                    <a:lnTo>
                      <a:pt x="80" y="43"/>
                    </a:lnTo>
                    <a:lnTo>
                      <a:pt x="80" y="40"/>
                    </a:lnTo>
                    <a:lnTo>
                      <a:pt x="78" y="40"/>
                    </a:lnTo>
                    <a:lnTo>
                      <a:pt x="78" y="38"/>
                    </a:lnTo>
                    <a:lnTo>
                      <a:pt x="76" y="38"/>
                    </a:lnTo>
                    <a:lnTo>
                      <a:pt x="73" y="38"/>
                    </a:lnTo>
                    <a:lnTo>
                      <a:pt x="71" y="36"/>
                    </a:lnTo>
                    <a:lnTo>
                      <a:pt x="73" y="38"/>
                    </a:lnTo>
                    <a:lnTo>
                      <a:pt x="73" y="36"/>
                    </a:lnTo>
                    <a:lnTo>
                      <a:pt x="71" y="36"/>
                    </a:lnTo>
                    <a:lnTo>
                      <a:pt x="69" y="36"/>
                    </a:lnTo>
                    <a:lnTo>
                      <a:pt x="69" y="33"/>
                    </a:lnTo>
                    <a:lnTo>
                      <a:pt x="66" y="36"/>
                    </a:lnTo>
                    <a:lnTo>
                      <a:pt x="64" y="33"/>
                    </a:lnTo>
                    <a:lnTo>
                      <a:pt x="69" y="33"/>
                    </a:lnTo>
                    <a:lnTo>
                      <a:pt x="69" y="31"/>
                    </a:lnTo>
                    <a:lnTo>
                      <a:pt x="66" y="31"/>
                    </a:lnTo>
                    <a:lnTo>
                      <a:pt x="64" y="31"/>
                    </a:lnTo>
                    <a:lnTo>
                      <a:pt x="66" y="31"/>
                    </a:lnTo>
                    <a:lnTo>
                      <a:pt x="64" y="31"/>
                    </a:lnTo>
                    <a:lnTo>
                      <a:pt x="64" y="28"/>
                    </a:lnTo>
                    <a:lnTo>
                      <a:pt x="66" y="28"/>
                    </a:lnTo>
                    <a:lnTo>
                      <a:pt x="62" y="28"/>
                    </a:lnTo>
                    <a:lnTo>
                      <a:pt x="64" y="26"/>
                    </a:lnTo>
                    <a:lnTo>
                      <a:pt x="69" y="28"/>
                    </a:lnTo>
                    <a:lnTo>
                      <a:pt x="71" y="31"/>
                    </a:lnTo>
                    <a:lnTo>
                      <a:pt x="71" y="28"/>
                    </a:lnTo>
                    <a:lnTo>
                      <a:pt x="69" y="28"/>
                    </a:lnTo>
                    <a:lnTo>
                      <a:pt x="69" y="26"/>
                    </a:lnTo>
                    <a:lnTo>
                      <a:pt x="69" y="28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66" y="24"/>
                    </a:lnTo>
                    <a:lnTo>
                      <a:pt x="62" y="24"/>
                    </a:lnTo>
                    <a:lnTo>
                      <a:pt x="62" y="26"/>
                    </a:lnTo>
                    <a:lnTo>
                      <a:pt x="59" y="24"/>
                    </a:lnTo>
                    <a:lnTo>
                      <a:pt x="62" y="24"/>
                    </a:lnTo>
                    <a:lnTo>
                      <a:pt x="64" y="21"/>
                    </a:lnTo>
                    <a:lnTo>
                      <a:pt x="62" y="21"/>
                    </a:lnTo>
                    <a:lnTo>
                      <a:pt x="59" y="21"/>
                    </a:lnTo>
                    <a:lnTo>
                      <a:pt x="59" y="24"/>
                    </a:lnTo>
                    <a:lnTo>
                      <a:pt x="57" y="21"/>
                    </a:lnTo>
                    <a:lnTo>
                      <a:pt x="57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47" y="17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45" y="14"/>
                    </a:lnTo>
                    <a:lnTo>
                      <a:pt x="43" y="12"/>
                    </a:lnTo>
                    <a:lnTo>
                      <a:pt x="40" y="7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8" y="7"/>
                    </a:lnTo>
                    <a:lnTo>
                      <a:pt x="38" y="10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0" y="19"/>
                    </a:lnTo>
                    <a:lnTo>
                      <a:pt x="38" y="19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1" y="17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4" y="19"/>
                    </a:lnTo>
                    <a:lnTo>
                      <a:pt x="21" y="19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49" name="Freeform 383"/>
              <p:cNvSpPr>
                <a:spLocks/>
              </p:cNvSpPr>
              <p:nvPr/>
            </p:nvSpPr>
            <p:spPr bwMode="auto">
              <a:xfrm>
                <a:off x="1029" y="1394"/>
                <a:ext cx="111" cy="66"/>
              </a:xfrm>
              <a:custGeom>
                <a:avLst/>
                <a:gdLst>
                  <a:gd name="T0" fmla="*/ 10 w 111"/>
                  <a:gd name="T1" fmla="*/ 10 h 66"/>
                  <a:gd name="T2" fmla="*/ 21 w 111"/>
                  <a:gd name="T3" fmla="*/ 7 h 66"/>
                  <a:gd name="T4" fmla="*/ 26 w 111"/>
                  <a:gd name="T5" fmla="*/ 2 h 66"/>
                  <a:gd name="T6" fmla="*/ 40 w 111"/>
                  <a:gd name="T7" fmla="*/ 0 h 66"/>
                  <a:gd name="T8" fmla="*/ 47 w 111"/>
                  <a:gd name="T9" fmla="*/ 7 h 66"/>
                  <a:gd name="T10" fmla="*/ 52 w 111"/>
                  <a:gd name="T11" fmla="*/ 12 h 66"/>
                  <a:gd name="T12" fmla="*/ 71 w 111"/>
                  <a:gd name="T13" fmla="*/ 26 h 66"/>
                  <a:gd name="T14" fmla="*/ 78 w 111"/>
                  <a:gd name="T15" fmla="*/ 33 h 66"/>
                  <a:gd name="T16" fmla="*/ 83 w 111"/>
                  <a:gd name="T17" fmla="*/ 36 h 66"/>
                  <a:gd name="T18" fmla="*/ 88 w 111"/>
                  <a:gd name="T19" fmla="*/ 43 h 66"/>
                  <a:gd name="T20" fmla="*/ 109 w 111"/>
                  <a:gd name="T21" fmla="*/ 50 h 66"/>
                  <a:gd name="T22" fmla="*/ 111 w 111"/>
                  <a:gd name="T23" fmla="*/ 54 h 66"/>
                  <a:gd name="T24" fmla="*/ 111 w 111"/>
                  <a:gd name="T25" fmla="*/ 62 h 66"/>
                  <a:gd name="T26" fmla="*/ 104 w 111"/>
                  <a:gd name="T27" fmla="*/ 64 h 66"/>
                  <a:gd name="T28" fmla="*/ 99 w 111"/>
                  <a:gd name="T29" fmla="*/ 66 h 66"/>
                  <a:gd name="T30" fmla="*/ 102 w 111"/>
                  <a:gd name="T31" fmla="*/ 62 h 66"/>
                  <a:gd name="T32" fmla="*/ 104 w 111"/>
                  <a:gd name="T33" fmla="*/ 59 h 66"/>
                  <a:gd name="T34" fmla="*/ 99 w 111"/>
                  <a:gd name="T35" fmla="*/ 57 h 66"/>
                  <a:gd name="T36" fmla="*/ 97 w 111"/>
                  <a:gd name="T37" fmla="*/ 50 h 66"/>
                  <a:gd name="T38" fmla="*/ 95 w 111"/>
                  <a:gd name="T39" fmla="*/ 47 h 66"/>
                  <a:gd name="T40" fmla="*/ 88 w 111"/>
                  <a:gd name="T41" fmla="*/ 50 h 66"/>
                  <a:gd name="T42" fmla="*/ 88 w 111"/>
                  <a:gd name="T43" fmla="*/ 54 h 66"/>
                  <a:gd name="T44" fmla="*/ 83 w 111"/>
                  <a:gd name="T45" fmla="*/ 54 h 66"/>
                  <a:gd name="T46" fmla="*/ 83 w 111"/>
                  <a:gd name="T47" fmla="*/ 52 h 66"/>
                  <a:gd name="T48" fmla="*/ 90 w 111"/>
                  <a:gd name="T49" fmla="*/ 47 h 66"/>
                  <a:gd name="T50" fmla="*/ 80 w 111"/>
                  <a:gd name="T51" fmla="*/ 40 h 66"/>
                  <a:gd name="T52" fmla="*/ 73 w 111"/>
                  <a:gd name="T53" fmla="*/ 38 h 66"/>
                  <a:gd name="T54" fmla="*/ 73 w 111"/>
                  <a:gd name="T55" fmla="*/ 38 h 66"/>
                  <a:gd name="T56" fmla="*/ 71 w 111"/>
                  <a:gd name="T57" fmla="*/ 36 h 66"/>
                  <a:gd name="T58" fmla="*/ 66 w 111"/>
                  <a:gd name="T59" fmla="*/ 36 h 66"/>
                  <a:gd name="T60" fmla="*/ 69 w 111"/>
                  <a:gd name="T61" fmla="*/ 33 h 66"/>
                  <a:gd name="T62" fmla="*/ 66 w 111"/>
                  <a:gd name="T63" fmla="*/ 31 h 66"/>
                  <a:gd name="T64" fmla="*/ 66 w 111"/>
                  <a:gd name="T65" fmla="*/ 28 h 66"/>
                  <a:gd name="T66" fmla="*/ 69 w 111"/>
                  <a:gd name="T67" fmla="*/ 28 h 66"/>
                  <a:gd name="T68" fmla="*/ 69 w 111"/>
                  <a:gd name="T69" fmla="*/ 26 h 66"/>
                  <a:gd name="T70" fmla="*/ 64 w 111"/>
                  <a:gd name="T71" fmla="*/ 24 h 66"/>
                  <a:gd name="T72" fmla="*/ 62 w 111"/>
                  <a:gd name="T73" fmla="*/ 24 h 66"/>
                  <a:gd name="T74" fmla="*/ 62 w 111"/>
                  <a:gd name="T75" fmla="*/ 24 h 66"/>
                  <a:gd name="T76" fmla="*/ 62 w 111"/>
                  <a:gd name="T77" fmla="*/ 21 h 66"/>
                  <a:gd name="T78" fmla="*/ 57 w 111"/>
                  <a:gd name="T79" fmla="*/ 21 h 66"/>
                  <a:gd name="T80" fmla="*/ 54 w 111"/>
                  <a:gd name="T81" fmla="*/ 19 h 66"/>
                  <a:gd name="T82" fmla="*/ 43 w 111"/>
                  <a:gd name="T83" fmla="*/ 14 h 66"/>
                  <a:gd name="T84" fmla="*/ 38 w 111"/>
                  <a:gd name="T85" fmla="*/ 5 h 66"/>
                  <a:gd name="T86" fmla="*/ 38 w 111"/>
                  <a:gd name="T87" fmla="*/ 7 h 66"/>
                  <a:gd name="T88" fmla="*/ 43 w 111"/>
                  <a:gd name="T89" fmla="*/ 17 h 66"/>
                  <a:gd name="T90" fmla="*/ 38 w 111"/>
                  <a:gd name="T91" fmla="*/ 17 h 66"/>
                  <a:gd name="T92" fmla="*/ 33 w 111"/>
                  <a:gd name="T93" fmla="*/ 14 h 66"/>
                  <a:gd name="T94" fmla="*/ 29 w 111"/>
                  <a:gd name="T95" fmla="*/ 10 h 66"/>
                  <a:gd name="T96" fmla="*/ 21 w 111"/>
                  <a:gd name="T97" fmla="*/ 10 h 66"/>
                  <a:gd name="T98" fmla="*/ 17 w 111"/>
                  <a:gd name="T99" fmla="*/ 10 h 66"/>
                  <a:gd name="T100" fmla="*/ 19 w 111"/>
                  <a:gd name="T101" fmla="*/ 12 h 66"/>
                  <a:gd name="T102" fmla="*/ 24 w 111"/>
                  <a:gd name="T103" fmla="*/ 14 h 66"/>
                  <a:gd name="T104" fmla="*/ 29 w 111"/>
                  <a:gd name="T105" fmla="*/ 17 h 66"/>
                  <a:gd name="T106" fmla="*/ 24 w 111"/>
                  <a:gd name="T107" fmla="*/ 19 h 66"/>
                  <a:gd name="T108" fmla="*/ 12 w 111"/>
                  <a:gd name="T109" fmla="*/ 17 h 66"/>
                  <a:gd name="T110" fmla="*/ 7 w 111"/>
                  <a:gd name="T111" fmla="*/ 14 h 66"/>
                  <a:gd name="T112" fmla="*/ 3 w 111"/>
                  <a:gd name="T113" fmla="*/ 5 h 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1"/>
                  <a:gd name="T172" fmla="*/ 0 h 66"/>
                  <a:gd name="T173" fmla="*/ 111 w 111"/>
                  <a:gd name="T174" fmla="*/ 66 h 6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1" h="66">
                    <a:moveTo>
                      <a:pt x="3" y="5"/>
                    </a:moveTo>
                    <a:lnTo>
                      <a:pt x="7" y="7"/>
                    </a:lnTo>
                    <a:lnTo>
                      <a:pt x="10" y="10"/>
                    </a:lnTo>
                    <a:lnTo>
                      <a:pt x="14" y="10"/>
                    </a:lnTo>
                    <a:lnTo>
                      <a:pt x="17" y="7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2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5"/>
                    </a:lnTo>
                    <a:lnTo>
                      <a:pt x="47" y="7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7" y="12"/>
                    </a:lnTo>
                    <a:lnTo>
                      <a:pt x="59" y="14"/>
                    </a:lnTo>
                    <a:lnTo>
                      <a:pt x="62" y="17"/>
                    </a:lnTo>
                    <a:lnTo>
                      <a:pt x="64" y="19"/>
                    </a:lnTo>
                    <a:lnTo>
                      <a:pt x="71" y="26"/>
                    </a:lnTo>
                    <a:lnTo>
                      <a:pt x="73" y="28"/>
                    </a:lnTo>
                    <a:lnTo>
                      <a:pt x="76" y="31"/>
                    </a:lnTo>
                    <a:lnTo>
                      <a:pt x="78" y="33"/>
                    </a:lnTo>
                    <a:lnTo>
                      <a:pt x="80" y="33"/>
                    </a:lnTo>
                    <a:lnTo>
                      <a:pt x="78" y="36"/>
                    </a:lnTo>
                    <a:lnTo>
                      <a:pt x="80" y="36"/>
                    </a:lnTo>
                    <a:lnTo>
                      <a:pt x="83" y="36"/>
                    </a:lnTo>
                    <a:lnTo>
                      <a:pt x="83" y="38"/>
                    </a:lnTo>
                    <a:lnTo>
                      <a:pt x="83" y="40"/>
                    </a:lnTo>
                    <a:lnTo>
                      <a:pt x="85" y="43"/>
                    </a:lnTo>
                    <a:lnTo>
                      <a:pt x="88" y="43"/>
                    </a:lnTo>
                    <a:lnTo>
                      <a:pt x="90" y="43"/>
                    </a:lnTo>
                    <a:lnTo>
                      <a:pt x="97" y="45"/>
                    </a:lnTo>
                    <a:lnTo>
                      <a:pt x="104" y="47"/>
                    </a:lnTo>
                    <a:lnTo>
                      <a:pt x="106" y="47"/>
                    </a:lnTo>
                    <a:lnTo>
                      <a:pt x="109" y="50"/>
                    </a:lnTo>
                    <a:lnTo>
                      <a:pt x="111" y="50"/>
                    </a:lnTo>
                    <a:lnTo>
                      <a:pt x="111" y="52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62"/>
                    </a:lnTo>
                    <a:lnTo>
                      <a:pt x="109" y="62"/>
                    </a:lnTo>
                    <a:lnTo>
                      <a:pt x="106" y="64"/>
                    </a:lnTo>
                    <a:lnTo>
                      <a:pt x="104" y="64"/>
                    </a:lnTo>
                    <a:lnTo>
                      <a:pt x="102" y="64"/>
                    </a:lnTo>
                    <a:lnTo>
                      <a:pt x="102" y="66"/>
                    </a:lnTo>
                    <a:lnTo>
                      <a:pt x="99" y="64"/>
                    </a:lnTo>
                    <a:lnTo>
                      <a:pt x="99" y="66"/>
                    </a:lnTo>
                    <a:lnTo>
                      <a:pt x="99" y="64"/>
                    </a:lnTo>
                    <a:lnTo>
                      <a:pt x="99" y="62"/>
                    </a:lnTo>
                    <a:lnTo>
                      <a:pt x="102" y="62"/>
                    </a:lnTo>
                    <a:lnTo>
                      <a:pt x="104" y="62"/>
                    </a:lnTo>
                    <a:lnTo>
                      <a:pt x="104" y="59"/>
                    </a:lnTo>
                    <a:lnTo>
                      <a:pt x="102" y="59"/>
                    </a:lnTo>
                    <a:lnTo>
                      <a:pt x="99" y="59"/>
                    </a:lnTo>
                    <a:lnTo>
                      <a:pt x="99" y="57"/>
                    </a:lnTo>
                    <a:lnTo>
                      <a:pt x="99" y="54"/>
                    </a:lnTo>
                    <a:lnTo>
                      <a:pt x="97" y="52"/>
                    </a:lnTo>
                    <a:lnTo>
                      <a:pt x="97" y="50"/>
                    </a:lnTo>
                    <a:lnTo>
                      <a:pt x="97" y="47"/>
                    </a:lnTo>
                    <a:lnTo>
                      <a:pt x="95" y="47"/>
                    </a:lnTo>
                    <a:lnTo>
                      <a:pt x="95" y="50"/>
                    </a:lnTo>
                    <a:lnTo>
                      <a:pt x="92" y="5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8" y="52"/>
                    </a:lnTo>
                    <a:lnTo>
                      <a:pt x="88" y="54"/>
                    </a:lnTo>
                    <a:lnTo>
                      <a:pt x="85" y="54"/>
                    </a:lnTo>
                    <a:lnTo>
                      <a:pt x="83" y="57"/>
                    </a:lnTo>
                    <a:lnTo>
                      <a:pt x="83" y="54"/>
                    </a:lnTo>
                    <a:lnTo>
                      <a:pt x="80" y="54"/>
                    </a:lnTo>
                    <a:lnTo>
                      <a:pt x="80" y="52"/>
                    </a:lnTo>
                    <a:lnTo>
                      <a:pt x="83" y="52"/>
                    </a:lnTo>
                    <a:lnTo>
                      <a:pt x="85" y="50"/>
                    </a:lnTo>
                    <a:lnTo>
                      <a:pt x="85" y="47"/>
                    </a:lnTo>
                    <a:lnTo>
                      <a:pt x="90" y="47"/>
                    </a:lnTo>
                    <a:lnTo>
                      <a:pt x="85" y="45"/>
                    </a:lnTo>
                    <a:lnTo>
                      <a:pt x="83" y="45"/>
                    </a:lnTo>
                    <a:lnTo>
                      <a:pt x="80" y="43"/>
                    </a:lnTo>
                    <a:lnTo>
                      <a:pt x="80" y="40"/>
                    </a:lnTo>
                    <a:lnTo>
                      <a:pt x="78" y="40"/>
                    </a:lnTo>
                    <a:lnTo>
                      <a:pt x="78" y="38"/>
                    </a:lnTo>
                    <a:lnTo>
                      <a:pt x="76" y="38"/>
                    </a:lnTo>
                    <a:lnTo>
                      <a:pt x="73" y="38"/>
                    </a:lnTo>
                    <a:lnTo>
                      <a:pt x="71" y="36"/>
                    </a:lnTo>
                    <a:lnTo>
                      <a:pt x="73" y="38"/>
                    </a:lnTo>
                    <a:lnTo>
                      <a:pt x="73" y="36"/>
                    </a:lnTo>
                    <a:lnTo>
                      <a:pt x="71" y="36"/>
                    </a:lnTo>
                    <a:lnTo>
                      <a:pt x="69" y="36"/>
                    </a:lnTo>
                    <a:lnTo>
                      <a:pt x="69" y="33"/>
                    </a:lnTo>
                    <a:lnTo>
                      <a:pt x="66" y="36"/>
                    </a:lnTo>
                    <a:lnTo>
                      <a:pt x="64" y="33"/>
                    </a:lnTo>
                    <a:lnTo>
                      <a:pt x="69" y="33"/>
                    </a:lnTo>
                    <a:lnTo>
                      <a:pt x="69" y="31"/>
                    </a:lnTo>
                    <a:lnTo>
                      <a:pt x="66" y="31"/>
                    </a:lnTo>
                    <a:lnTo>
                      <a:pt x="64" y="31"/>
                    </a:lnTo>
                    <a:lnTo>
                      <a:pt x="66" y="31"/>
                    </a:lnTo>
                    <a:lnTo>
                      <a:pt x="64" y="31"/>
                    </a:lnTo>
                    <a:lnTo>
                      <a:pt x="64" y="28"/>
                    </a:lnTo>
                    <a:lnTo>
                      <a:pt x="66" y="28"/>
                    </a:lnTo>
                    <a:lnTo>
                      <a:pt x="62" y="28"/>
                    </a:lnTo>
                    <a:lnTo>
                      <a:pt x="64" y="26"/>
                    </a:lnTo>
                    <a:lnTo>
                      <a:pt x="69" y="28"/>
                    </a:lnTo>
                    <a:lnTo>
                      <a:pt x="71" y="31"/>
                    </a:lnTo>
                    <a:lnTo>
                      <a:pt x="71" y="28"/>
                    </a:lnTo>
                    <a:lnTo>
                      <a:pt x="69" y="28"/>
                    </a:lnTo>
                    <a:lnTo>
                      <a:pt x="69" y="26"/>
                    </a:lnTo>
                    <a:lnTo>
                      <a:pt x="69" y="28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66" y="24"/>
                    </a:lnTo>
                    <a:lnTo>
                      <a:pt x="62" y="24"/>
                    </a:lnTo>
                    <a:lnTo>
                      <a:pt x="62" y="26"/>
                    </a:lnTo>
                    <a:lnTo>
                      <a:pt x="59" y="24"/>
                    </a:lnTo>
                    <a:lnTo>
                      <a:pt x="62" y="24"/>
                    </a:lnTo>
                    <a:lnTo>
                      <a:pt x="64" y="21"/>
                    </a:lnTo>
                    <a:lnTo>
                      <a:pt x="62" y="21"/>
                    </a:lnTo>
                    <a:lnTo>
                      <a:pt x="59" y="21"/>
                    </a:lnTo>
                    <a:lnTo>
                      <a:pt x="59" y="24"/>
                    </a:lnTo>
                    <a:lnTo>
                      <a:pt x="57" y="21"/>
                    </a:lnTo>
                    <a:lnTo>
                      <a:pt x="57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47" y="17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45" y="14"/>
                    </a:lnTo>
                    <a:lnTo>
                      <a:pt x="43" y="12"/>
                    </a:lnTo>
                    <a:lnTo>
                      <a:pt x="40" y="7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8" y="7"/>
                    </a:lnTo>
                    <a:lnTo>
                      <a:pt x="38" y="10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0" y="19"/>
                    </a:lnTo>
                    <a:lnTo>
                      <a:pt x="38" y="19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1" y="17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4" y="19"/>
                    </a:lnTo>
                    <a:lnTo>
                      <a:pt x="21" y="19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50" name="Line 384"/>
              <p:cNvSpPr>
                <a:spLocks noChangeShapeType="1"/>
              </p:cNvSpPr>
              <p:nvPr/>
            </p:nvSpPr>
            <p:spPr bwMode="auto">
              <a:xfrm>
                <a:off x="2879" y="219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1" name="Line 385"/>
              <p:cNvSpPr>
                <a:spLocks noChangeShapeType="1"/>
              </p:cNvSpPr>
              <p:nvPr/>
            </p:nvSpPr>
            <p:spPr bwMode="auto">
              <a:xfrm>
                <a:off x="2879" y="219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2" name="Freeform 386"/>
              <p:cNvSpPr>
                <a:spLocks/>
              </p:cNvSpPr>
              <p:nvPr/>
            </p:nvSpPr>
            <p:spPr bwMode="auto">
              <a:xfrm>
                <a:off x="3342" y="1763"/>
                <a:ext cx="281" cy="210"/>
              </a:xfrm>
              <a:custGeom>
                <a:avLst/>
                <a:gdLst>
                  <a:gd name="T0" fmla="*/ 224 w 281"/>
                  <a:gd name="T1" fmla="*/ 101 h 210"/>
                  <a:gd name="T2" fmla="*/ 227 w 281"/>
                  <a:gd name="T3" fmla="*/ 106 h 210"/>
                  <a:gd name="T4" fmla="*/ 274 w 281"/>
                  <a:gd name="T5" fmla="*/ 127 h 210"/>
                  <a:gd name="T6" fmla="*/ 231 w 281"/>
                  <a:gd name="T7" fmla="*/ 177 h 210"/>
                  <a:gd name="T8" fmla="*/ 182 w 281"/>
                  <a:gd name="T9" fmla="*/ 186 h 210"/>
                  <a:gd name="T10" fmla="*/ 165 w 281"/>
                  <a:gd name="T11" fmla="*/ 203 h 210"/>
                  <a:gd name="T12" fmla="*/ 144 w 281"/>
                  <a:gd name="T13" fmla="*/ 198 h 210"/>
                  <a:gd name="T14" fmla="*/ 130 w 281"/>
                  <a:gd name="T15" fmla="*/ 196 h 210"/>
                  <a:gd name="T16" fmla="*/ 116 w 281"/>
                  <a:gd name="T17" fmla="*/ 203 h 210"/>
                  <a:gd name="T18" fmla="*/ 111 w 281"/>
                  <a:gd name="T19" fmla="*/ 208 h 210"/>
                  <a:gd name="T20" fmla="*/ 106 w 281"/>
                  <a:gd name="T21" fmla="*/ 210 h 210"/>
                  <a:gd name="T22" fmla="*/ 101 w 281"/>
                  <a:gd name="T23" fmla="*/ 200 h 210"/>
                  <a:gd name="T24" fmla="*/ 94 w 281"/>
                  <a:gd name="T25" fmla="*/ 189 h 210"/>
                  <a:gd name="T26" fmla="*/ 87 w 281"/>
                  <a:gd name="T27" fmla="*/ 179 h 210"/>
                  <a:gd name="T28" fmla="*/ 83 w 281"/>
                  <a:gd name="T29" fmla="*/ 170 h 210"/>
                  <a:gd name="T30" fmla="*/ 78 w 281"/>
                  <a:gd name="T31" fmla="*/ 163 h 210"/>
                  <a:gd name="T32" fmla="*/ 71 w 281"/>
                  <a:gd name="T33" fmla="*/ 158 h 210"/>
                  <a:gd name="T34" fmla="*/ 64 w 281"/>
                  <a:gd name="T35" fmla="*/ 153 h 210"/>
                  <a:gd name="T36" fmla="*/ 59 w 281"/>
                  <a:gd name="T37" fmla="*/ 137 h 210"/>
                  <a:gd name="T38" fmla="*/ 59 w 281"/>
                  <a:gd name="T39" fmla="*/ 130 h 210"/>
                  <a:gd name="T40" fmla="*/ 57 w 281"/>
                  <a:gd name="T41" fmla="*/ 122 h 210"/>
                  <a:gd name="T42" fmla="*/ 49 w 281"/>
                  <a:gd name="T43" fmla="*/ 111 h 210"/>
                  <a:gd name="T44" fmla="*/ 42 w 281"/>
                  <a:gd name="T45" fmla="*/ 106 h 210"/>
                  <a:gd name="T46" fmla="*/ 38 w 281"/>
                  <a:gd name="T47" fmla="*/ 104 h 210"/>
                  <a:gd name="T48" fmla="*/ 33 w 281"/>
                  <a:gd name="T49" fmla="*/ 99 h 210"/>
                  <a:gd name="T50" fmla="*/ 31 w 281"/>
                  <a:gd name="T51" fmla="*/ 87 h 210"/>
                  <a:gd name="T52" fmla="*/ 26 w 281"/>
                  <a:gd name="T53" fmla="*/ 82 h 210"/>
                  <a:gd name="T54" fmla="*/ 16 w 281"/>
                  <a:gd name="T55" fmla="*/ 71 h 210"/>
                  <a:gd name="T56" fmla="*/ 9 w 281"/>
                  <a:gd name="T57" fmla="*/ 61 h 210"/>
                  <a:gd name="T58" fmla="*/ 2 w 281"/>
                  <a:gd name="T59" fmla="*/ 54 h 210"/>
                  <a:gd name="T60" fmla="*/ 2 w 281"/>
                  <a:gd name="T61" fmla="*/ 49 h 210"/>
                  <a:gd name="T62" fmla="*/ 5 w 281"/>
                  <a:gd name="T63" fmla="*/ 37 h 210"/>
                  <a:gd name="T64" fmla="*/ 23 w 281"/>
                  <a:gd name="T65" fmla="*/ 35 h 210"/>
                  <a:gd name="T66" fmla="*/ 40 w 281"/>
                  <a:gd name="T67" fmla="*/ 23 h 210"/>
                  <a:gd name="T68" fmla="*/ 31 w 281"/>
                  <a:gd name="T69" fmla="*/ 7 h 210"/>
                  <a:gd name="T70" fmla="*/ 80 w 281"/>
                  <a:gd name="T71" fmla="*/ 4 h 210"/>
                  <a:gd name="T72" fmla="*/ 113 w 281"/>
                  <a:gd name="T73" fmla="*/ 23 h 210"/>
                  <a:gd name="T74" fmla="*/ 120 w 281"/>
                  <a:gd name="T75" fmla="*/ 33 h 210"/>
                  <a:gd name="T76" fmla="*/ 165 w 281"/>
                  <a:gd name="T77" fmla="*/ 42 h 210"/>
                  <a:gd name="T78" fmla="*/ 184 w 281"/>
                  <a:gd name="T79" fmla="*/ 47 h 210"/>
                  <a:gd name="T80" fmla="*/ 186 w 281"/>
                  <a:gd name="T81" fmla="*/ 54 h 210"/>
                  <a:gd name="T82" fmla="*/ 196 w 281"/>
                  <a:gd name="T83" fmla="*/ 63 h 210"/>
                  <a:gd name="T84" fmla="*/ 196 w 281"/>
                  <a:gd name="T85" fmla="*/ 66 h 210"/>
                  <a:gd name="T86" fmla="*/ 205 w 281"/>
                  <a:gd name="T87" fmla="*/ 71 h 210"/>
                  <a:gd name="T88" fmla="*/ 208 w 281"/>
                  <a:gd name="T89" fmla="*/ 78 h 210"/>
                  <a:gd name="T90" fmla="*/ 208 w 281"/>
                  <a:gd name="T91" fmla="*/ 85 h 210"/>
                  <a:gd name="T92" fmla="*/ 215 w 281"/>
                  <a:gd name="T93" fmla="*/ 97 h 210"/>
                  <a:gd name="T94" fmla="*/ 215 w 281"/>
                  <a:gd name="T95" fmla="*/ 99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81"/>
                  <a:gd name="T145" fmla="*/ 0 h 210"/>
                  <a:gd name="T146" fmla="*/ 281 w 281"/>
                  <a:gd name="T147" fmla="*/ 210 h 2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81" h="210">
                    <a:moveTo>
                      <a:pt x="224" y="99"/>
                    </a:moveTo>
                    <a:lnTo>
                      <a:pt x="224" y="101"/>
                    </a:lnTo>
                    <a:lnTo>
                      <a:pt x="224" y="104"/>
                    </a:lnTo>
                    <a:lnTo>
                      <a:pt x="224" y="106"/>
                    </a:lnTo>
                    <a:lnTo>
                      <a:pt x="224" y="104"/>
                    </a:lnTo>
                    <a:lnTo>
                      <a:pt x="227" y="106"/>
                    </a:lnTo>
                    <a:lnTo>
                      <a:pt x="227" y="108"/>
                    </a:lnTo>
                    <a:lnTo>
                      <a:pt x="241" y="122"/>
                    </a:lnTo>
                    <a:lnTo>
                      <a:pt x="274" y="127"/>
                    </a:lnTo>
                    <a:lnTo>
                      <a:pt x="281" y="137"/>
                    </a:lnTo>
                    <a:lnTo>
                      <a:pt x="271" y="163"/>
                    </a:lnTo>
                    <a:lnTo>
                      <a:pt x="231" y="177"/>
                    </a:lnTo>
                    <a:lnTo>
                      <a:pt x="215" y="179"/>
                    </a:lnTo>
                    <a:lnTo>
                      <a:pt x="194" y="182"/>
                    </a:lnTo>
                    <a:lnTo>
                      <a:pt x="182" y="186"/>
                    </a:lnTo>
                    <a:lnTo>
                      <a:pt x="172" y="196"/>
                    </a:lnTo>
                    <a:lnTo>
                      <a:pt x="172" y="200"/>
                    </a:lnTo>
                    <a:lnTo>
                      <a:pt x="168" y="203"/>
                    </a:lnTo>
                    <a:lnTo>
                      <a:pt x="165" y="203"/>
                    </a:lnTo>
                    <a:lnTo>
                      <a:pt x="163" y="198"/>
                    </a:lnTo>
                    <a:lnTo>
                      <a:pt x="156" y="198"/>
                    </a:lnTo>
                    <a:lnTo>
                      <a:pt x="153" y="198"/>
                    </a:lnTo>
                    <a:lnTo>
                      <a:pt x="144" y="198"/>
                    </a:lnTo>
                    <a:lnTo>
                      <a:pt x="142" y="196"/>
                    </a:lnTo>
                    <a:lnTo>
                      <a:pt x="134" y="196"/>
                    </a:lnTo>
                    <a:lnTo>
                      <a:pt x="132" y="196"/>
                    </a:lnTo>
                    <a:lnTo>
                      <a:pt x="130" y="196"/>
                    </a:lnTo>
                    <a:lnTo>
                      <a:pt x="123" y="200"/>
                    </a:lnTo>
                    <a:lnTo>
                      <a:pt x="118" y="203"/>
                    </a:lnTo>
                    <a:lnTo>
                      <a:pt x="116" y="203"/>
                    </a:lnTo>
                    <a:lnTo>
                      <a:pt x="116" y="205"/>
                    </a:lnTo>
                    <a:lnTo>
                      <a:pt x="113" y="205"/>
                    </a:lnTo>
                    <a:lnTo>
                      <a:pt x="111" y="205"/>
                    </a:lnTo>
                    <a:lnTo>
                      <a:pt x="111" y="208"/>
                    </a:lnTo>
                    <a:lnTo>
                      <a:pt x="111" y="210"/>
                    </a:lnTo>
                    <a:lnTo>
                      <a:pt x="108" y="210"/>
                    </a:lnTo>
                    <a:lnTo>
                      <a:pt x="106" y="210"/>
                    </a:lnTo>
                    <a:lnTo>
                      <a:pt x="106" y="208"/>
                    </a:lnTo>
                    <a:lnTo>
                      <a:pt x="104" y="200"/>
                    </a:lnTo>
                    <a:lnTo>
                      <a:pt x="101" y="200"/>
                    </a:lnTo>
                    <a:lnTo>
                      <a:pt x="101" y="196"/>
                    </a:lnTo>
                    <a:lnTo>
                      <a:pt x="97" y="191"/>
                    </a:lnTo>
                    <a:lnTo>
                      <a:pt x="94" y="191"/>
                    </a:lnTo>
                    <a:lnTo>
                      <a:pt x="94" y="189"/>
                    </a:lnTo>
                    <a:lnTo>
                      <a:pt x="92" y="186"/>
                    </a:lnTo>
                    <a:lnTo>
                      <a:pt x="87" y="179"/>
                    </a:lnTo>
                    <a:lnTo>
                      <a:pt x="85" y="177"/>
                    </a:lnTo>
                    <a:lnTo>
                      <a:pt x="85" y="174"/>
                    </a:lnTo>
                    <a:lnTo>
                      <a:pt x="85" y="172"/>
                    </a:lnTo>
                    <a:lnTo>
                      <a:pt x="83" y="170"/>
                    </a:lnTo>
                    <a:lnTo>
                      <a:pt x="83" y="167"/>
                    </a:lnTo>
                    <a:lnTo>
                      <a:pt x="80" y="165"/>
                    </a:lnTo>
                    <a:lnTo>
                      <a:pt x="78" y="163"/>
                    </a:lnTo>
                    <a:lnTo>
                      <a:pt x="75" y="160"/>
                    </a:lnTo>
                    <a:lnTo>
                      <a:pt x="73" y="158"/>
                    </a:lnTo>
                    <a:lnTo>
                      <a:pt x="71" y="158"/>
                    </a:lnTo>
                    <a:lnTo>
                      <a:pt x="68" y="158"/>
                    </a:lnTo>
                    <a:lnTo>
                      <a:pt x="66" y="156"/>
                    </a:lnTo>
                    <a:lnTo>
                      <a:pt x="64" y="153"/>
                    </a:lnTo>
                    <a:lnTo>
                      <a:pt x="61" y="151"/>
                    </a:lnTo>
                    <a:lnTo>
                      <a:pt x="61" y="148"/>
                    </a:lnTo>
                    <a:lnTo>
                      <a:pt x="59" y="139"/>
                    </a:lnTo>
                    <a:lnTo>
                      <a:pt x="59" y="137"/>
                    </a:lnTo>
                    <a:lnTo>
                      <a:pt x="59" y="134"/>
                    </a:lnTo>
                    <a:lnTo>
                      <a:pt x="59" y="130"/>
                    </a:lnTo>
                    <a:lnTo>
                      <a:pt x="59" y="127"/>
                    </a:lnTo>
                    <a:lnTo>
                      <a:pt x="57" y="125"/>
                    </a:lnTo>
                    <a:lnTo>
                      <a:pt x="57" y="122"/>
                    </a:lnTo>
                    <a:lnTo>
                      <a:pt x="54" y="120"/>
                    </a:lnTo>
                    <a:lnTo>
                      <a:pt x="54" y="118"/>
                    </a:lnTo>
                    <a:lnTo>
                      <a:pt x="54" y="115"/>
                    </a:lnTo>
                    <a:lnTo>
                      <a:pt x="49" y="111"/>
                    </a:lnTo>
                    <a:lnTo>
                      <a:pt x="47" y="108"/>
                    </a:lnTo>
                    <a:lnTo>
                      <a:pt x="45" y="106"/>
                    </a:lnTo>
                    <a:lnTo>
                      <a:pt x="42" y="106"/>
                    </a:lnTo>
                    <a:lnTo>
                      <a:pt x="40" y="104"/>
                    </a:lnTo>
                    <a:lnTo>
                      <a:pt x="38" y="104"/>
                    </a:lnTo>
                    <a:lnTo>
                      <a:pt x="35" y="101"/>
                    </a:lnTo>
                    <a:lnTo>
                      <a:pt x="33" y="99"/>
                    </a:lnTo>
                    <a:lnTo>
                      <a:pt x="33" y="97"/>
                    </a:lnTo>
                    <a:lnTo>
                      <a:pt x="35" y="97"/>
                    </a:lnTo>
                    <a:lnTo>
                      <a:pt x="33" y="89"/>
                    </a:lnTo>
                    <a:lnTo>
                      <a:pt x="31" y="87"/>
                    </a:lnTo>
                    <a:lnTo>
                      <a:pt x="28" y="85"/>
                    </a:lnTo>
                    <a:lnTo>
                      <a:pt x="26" y="85"/>
                    </a:lnTo>
                    <a:lnTo>
                      <a:pt x="26" y="82"/>
                    </a:lnTo>
                    <a:lnTo>
                      <a:pt x="23" y="80"/>
                    </a:lnTo>
                    <a:lnTo>
                      <a:pt x="21" y="73"/>
                    </a:lnTo>
                    <a:lnTo>
                      <a:pt x="19" y="73"/>
                    </a:lnTo>
                    <a:lnTo>
                      <a:pt x="16" y="71"/>
                    </a:lnTo>
                    <a:lnTo>
                      <a:pt x="14" y="66"/>
                    </a:lnTo>
                    <a:lnTo>
                      <a:pt x="12" y="63"/>
                    </a:lnTo>
                    <a:lnTo>
                      <a:pt x="9" y="61"/>
                    </a:lnTo>
                    <a:lnTo>
                      <a:pt x="7" y="54"/>
                    </a:lnTo>
                    <a:lnTo>
                      <a:pt x="5" y="54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2" y="49"/>
                    </a:lnTo>
                    <a:lnTo>
                      <a:pt x="2" y="45"/>
                    </a:lnTo>
                    <a:lnTo>
                      <a:pt x="2" y="42"/>
                    </a:lnTo>
                    <a:lnTo>
                      <a:pt x="5" y="40"/>
                    </a:lnTo>
                    <a:lnTo>
                      <a:pt x="5" y="37"/>
                    </a:lnTo>
                    <a:lnTo>
                      <a:pt x="19" y="40"/>
                    </a:lnTo>
                    <a:lnTo>
                      <a:pt x="23" y="35"/>
                    </a:lnTo>
                    <a:lnTo>
                      <a:pt x="28" y="30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40" y="23"/>
                    </a:lnTo>
                    <a:lnTo>
                      <a:pt x="45" y="21"/>
                    </a:lnTo>
                    <a:lnTo>
                      <a:pt x="33" y="9"/>
                    </a:lnTo>
                    <a:lnTo>
                      <a:pt x="31" y="7"/>
                    </a:lnTo>
                    <a:lnTo>
                      <a:pt x="40" y="7"/>
                    </a:lnTo>
                    <a:lnTo>
                      <a:pt x="57" y="2"/>
                    </a:lnTo>
                    <a:lnTo>
                      <a:pt x="59" y="0"/>
                    </a:lnTo>
                    <a:lnTo>
                      <a:pt x="80" y="4"/>
                    </a:lnTo>
                    <a:lnTo>
                      <a:pt x="94" y="14"/>
                    </a:lnTo>
                    <a:lnTo>
                      <a:pt x="108" y="19"/>
                    </a:lnTo>
                    <a:lnTo>
                      <a:pt x="111" y="19"/>
                    </a:lnTo>
                    <a:lnTo>
                      <a:pt x="113" y="23"/>
                    </a:lnTo>
                    <a:lnTo>
                      <a:pt x="120" y="23"/>
                    </a:lnTo>
                    <a:lnTo>
                      <a:pt x="120" y="33"/>
                    </a:lnTo>
                    <a:lnTo>
                      <a:pt x="137" y="40"/>
                    </a:lnTo>
                    <a:lnTo>
                      <a:pt x="160" y="40"/>
                    </a:lnTo>
                    <a:lnTo>
                      <a:pt x="165" y="42"/>
                    </a:lnTo>
                    <a:lnTo>
                      <a:pt x="170" y="42"/>
                    </a:lnTo>
                    <a:lnTo>
                      <a:pt x="172" y="45"/>
                    </a:lnTo>
                    <a:lnTo>
                      <a:pt x="175" y="47"/>
                    </a:lnTo>
                    <a:lnTo>
                      <a:pt x="184" y="47"/>
                    </a:lnTo>
                    <a:lnTo>
                      <a:pt x="184" y="49"/>
                    </a:lnTo>
                    <a:lnTo>
                      <a:pt x="184" y="52"/>
                    </a:lnTo>
                    <a:lnTo>
                      <a:pt x="186" y="52"/>
                    </a:lnTo>
                    <a:lnTo>
                      <a:pt x="186" y="54"/>
                    </a:lnTo>
                    <a:lnTo>
                      <a:pt x="189" y="56"/>
                    </a:lnTo>
                    <a:lnTo>
                      <a:pt x="191" y="59"/>
                    </a:lnTo>
                    <a:lnTo>
                      <a:pt x="191" y="61"/>
                    </a:lnTo>
                    <a:lnTo>
                      <a:pt x="196" y="63"/>
                    </a:lnTo>
                    <a:lnTo>
                      <a:pt x="196" y="66"/>
                    </a:lnTo>
                    <a:lnTo>
                      <a:pt x="198" y="68"/>
                    </a:lnTo>
                    <a:lnTo>
                      <a:pt x="201" y="68"/>
                    </a:lnTo>
                    <a:lnTo>
                      <a:pt x="203" y="71"/>
                    </a:lnTo>
                    <a:lnTo>
                      <a:pt x="205" y="71"/>
                    </a:lnTo>
                    <a:lnTo>
                      <a:pt x="205" y="73"/>
                    </a:lnTo>
                    <a:lnTo>
                      <a:pt x="205" y="75"/>
                    </a:lnTo>
                    <a:lnTo>
                      <a:pt x="208" y="78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08" y="85"/>
                    </a:lnTo>
                    <a:lnTo>
                      <a:pt x="208" y="87"/>
                    </a:lnTo>
                    <a:lnTo>
                      <a:pt x="212" y="89"/>
                    </a:lnTo>
                    <a:lnTo>
                      <a:pt x="212" y="94"/>
                    </a:lnTo>
                    <a:lnTo>
                      <a:pt x="215" y="97"/>
                    </a:lnTo>
                    <a:lnTo>
                      <a:pt x="215" y="99"/>
                    </a:lnTo>
                    <a:lnTo>
                      <a:pt x="217" y="101"/>
                    </a:lnTo>
                    <a:lnTo>
                      <a:pt x="220" y="101"/>
                    </a:lnTo>
                    <a:lnTo>
                      <a:pt x="224" y="9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53" name="Freeform 387"/>
              <p:cNvSpPr>
                <a:spLocks/>
              </p:cNvSpPr>
              <p:nvPr/>
            </p:nvSpPr>
            <p:spPr bwMode="auto">
              <a:xfrm>
                <a:off x="3342" y="1763"/>
                <a:ext cx="281" cy="210"/>
              </a:xfrm>
              <a:custGeom>
                <a:avLst/>
                <a:gdLst>
                  <a:gd name="T0" fmla="*/ 224 w 281"/>
                  <a:gd name="T1" fmla="*/ 101 h 210"/>
                  <a:gd name="T2" fmla="*/ 227 w 281"/>
                  <a:gd name="T3" fmla="*/ 106 h 210"/>
                  <a:gd name="T4" fmla="*/ 274 w 281"/>
                  <a:gd name="T5" fmla="*/ 127 h 210"/>
                  <a:gd name="T6" fmla="*/ 231 w 281"/>
                  <a:gd name="T7" fmla="*/ 177 h 210"/>
                  <a:gd name="T8" fmla="*/ 182 w 281"/>
                  <a:gd name="T9" fmla="*/ 186 h 210"/>
                  <a:gd name="T10" fmla="*/ 165 w 281"/>
                  <a:gd name="T11" fmla="*/ 203 h 210"/>
                  <a:gd name="T12" fmla="*/ 144 w 281"/>
                  <a:gd name="T13" fmla="*/ 198 h 210"/>
                  <a:gd name="T14" fmla="*/ 130 w 281"/>
                  <a:gd name="T15" fmla="*/ 196 h 210"/>
                  <a:gd name="T16" fmla="*/ 116 w 281"/>
                  <a:gd name="T17" fmla="*/ 203 h 210"/>
                  <a:gd name="T18" fmla="*/ 111 w 281"/>
                  <a:gd name="T19" fmla="*/ 208 h 210"/>
                  <a:gd name="T20" fmla="*/ 106 w 281"/>
                  <a:gd name="T21" fmla="*/ 210 h 210"/>
                  <a:gd name="T22" fmla="*/ 101 w 281"/>
                  <a:gd name="T23" fmla="*/ 200 h 210"/>
                  <a:gd name="T24" fmla="*/ 94 w 281"/>
                  <a:gd name="T25" fmla="*/ 189 h 210"/>
                  <a:gd name="T26" fmla="*/ 87 w 281"/>
                  <a:gd name="T27" fmla="*/ 179 h 210"/>
                  <a:gd name="T28" fmla="*/ 83 w 281"/>
                  <a:gd name="T29" fmla="*/ 170 h 210"/>
                  <a:gd name="T30" fmla="*/ 78 w 281"/>
                  <a:gd name="T31" fmla="*/ 163 h 210"/>
                  <a:gd name="T32" fmla="*/ 71 w 281"/>
                  <a:gd name="T33" fmla="*/ 158 h 210"/>
                  <a:gd name="T34" fmla="*/ 64 w 281"/>
                  <a:gd name="T35" fmla="*/ 153 h 210"/>
                  <a:gd name="T36" fmla="*/ 59 w 281"/>
                  <a:gd name="T37" fmla="*/ 137 h 210"/>
                  <a:gd name="T38" fmla="*/ 59 w 281"/>
                  <a:gd name="T39" fmla="*/ 130 h 210"/>
                  <a:gd name="T40" fmla="*/ 57 w 281"/>
                  <a:gd name="T41" fmla="*/ 122 h 210"/>
                  <a:gd name="T42" fmla="*/ 49 w 281"/>
                  <a:gd name="T43" fmla="*/ 111 h 210"/>
                  <a:gd name="T44" fmla="*/ 42 w 281"/>
                  <a:gd name="T45" fmla="*/ 106 h 210"/>
                  <a:gd name="T46" fmla="*/ 38 w 281"/>
                  <a:gd name="T47" fmla="*/ 104 h 210"/>
                  <a:gd name="T48" fmla="*/ 33 w 281"/>
                  <a:gd name="T49" fmla="*/ 99 h 210"/>
                  <a:gd name="T50" fmla="*/ 31 w 281"/>
                  <a:gd name="T51" fmla="*/ 87 h 210"/>
                  <a:gd name="T52" fmla="*/ 26 w 281"/>
                  <a:gd name="T53" fmla="*/ 82 h 210"/>
                  <a:gd name="T54" fmla="*/ 16 w 281"/>
                  <a:gd name="T55" fmla="*/ 71 h 210"/>
                  <a:gd name="T56" fmla="*/ 9 w 281"/>
                  <a:gd name="T57" fmla="*/ 61 h 210"/>
                  <a:gd name="T58" fmla="*/ 2 w 281"/>
                  <a:gd name="T59" fmla="*/ 54 h 210"/>
                  <a:gd name="T60" fmla="*/ 2 w 281"/>
                  <a:gd name="T61" fmla="*/ 49 h 210"/>
                  <a:gd name="T62" fmla="*/ 5 w 281"/>
                  <a:gd name="T63" fmla="*/ 37 h 210"/>
                  <a:gd name="T64" fmla="*/ 23 w 281"/>
                  <a:gd name="T65" fmla="*/ 35 h 210"/>
                  <a:gd name="T66" fmla="*/ 40 w 281"/>
                  <a:gd name="T67" fmla="*/ 23 h 210"/>
                  <a:gd name="T68" fmla="*/ 31 w 281"/>
                  <a:gd name="T69" fmla="*/ 7 h 210"/>
                  <a:gd name="T70" fmla="*/ 80 w 281"/>
                  <a:gd name="T71" fmla="*/ 4 h 210"/>
                  <a:gd name="T72" fmla="*/ 113 w 281"/>
                  <a:gd name="T73" fmla="*/ 23 h 210"/>
                  <a:gd name="T74" fmla="*/ 120 w 281"/>
                  <a:gd name="T75" fmla="*/ 33 h 210"/>
                  <a:gd name="T76" fmla="*/ 165 w 281"/>
                  <a:gd name="T77" fmla="*/ 42 h 210"/>
                  <a:gd name="T78" fmla="*/ 184 w 281"/>
                  <a:gd name="T79" fmla="*/ 47 h 210"/>
                  <a:gd name="T80" fmla="*/ 186 w 281"/>
                  <a:gd name="T81" fmla="*/ 54 h 210"/>
                  <a:gd name="T82" fmla="*/ 196 w 281"/>
                  <a:gd name="T83" fmla="*/ 63 h 210"/>
                  <a:gd name="T84" fmla="*/ 196 w 281"/>
                  <a:gd name="T85" fmla="*/ 66 h 210"/>
                  <a:gd name="T86" fmla="*/ 205 w 281"/>
                  <a:gd name="T87" fmla="*/ 71 h 210"/>
                  <a:gd name="T88" fmla="*/ 208 w 281"/>
                  <a:gd name="T89" fmla="*/ 78 h 210"/>
                  <a:gd name="T90" fmla="*/ 208 w 281"/>
                  <a:gd name="T91" fmla="*/ 85 h 210"/>
                  <a:gd name="T92" fmla="*/ 215 w 281"/>
                  <a:gd name="T93" fmla="*/ 97 h 210"/>
                  <a:gd name="T94" fmla="*/ 215 w 281"/>
                  <a:gd name="T95" fmla="*/ 99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81"/>
                  <a:gd name="T145" fmla="*/ 0 h 210"/>
                  <a:gd name="T146" fmla="*/ 281 w 281"/>
                  <a:gd name="T147" fmla="*/ 210 h 2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81" h="210">
                    <a:moveTo>
                      <a:pt x="224" y="99"/>
                    </a:moveTo>
                    <a:lnTo>
                      <a:pt x="224" y="101"/>
                    </a:lnTo>
                    <a:lnTo>
                      <a:pt x="224" y="104"/>
                    </a:lnTo>
                    <a:lnTo>
                      <a:pt x="224" y="106"/>
                    </a:lnTo>
                    <a:lnTo>
                      <a:pt x="224" y="104"/>
                    </a:lnTo>
                    <a:lnTo>
                      <a:pt x="227" y="106"/>
                    </a:lnTo>
                    <a:lnTo>
                      <a:pt x="227" y="108"/>
                    </a:lnTo>
                    <a:lnTo>
                      <a:pt x="241" y="122"/>
                    </a:lnTo>
                    <a:lnTo>
                      <a:pt x="274" y="127"/>
                    </a:lnTo>
                    <a:lnTo>
                      <a:pt x="281" y="137"/>
                    </a:lnTo>
                    <a:lnTo>
                      <a:pt x="271" y="163"/>
                    </a:lnTo>
                    <a:lnTo>
                      <a:pt x="231" y="177"/>
                    </a:lnTo>
                    <a:lnTo>
                      <a:pt x="215" y="179"/>
                    </a:lnTo>
                    <a:lnTo>
                      <a:pt x="194" y="182"/>
                    </a:lnTo>
                    <a:lnTo>
                      <a:pt x="182" y="186"/>
                    </a:lnTo>
                    <a:lnTo>
                      <a:pt x="172" y="196"/>
                    </a:lnTo>
                    <a:lnTo>
                      <a:pt x="172" y="200"/>
                    </a:lnTo>
                    <a:lnTo>
                      <a:pt x="168" y="203"/>
                    </a:lnTo>
                    <a:lnTo>
                      <a:pt x="165" y="203"/>
                    </a:lnTo>
                    <a:lnTo>
                      <a:pt x="163" y="198"/>
                    </a:lnTo>
                    <a:lnTo>
                      <a:pt x="156" y="198"/>
                    </a:lnTo>
                    <a:lnTo>
                      <a:pt x="153" y="198"/>
                    </a:lnTo>
                    <a:lnTo>
                      <a:pt x="144" y="198"/>
                    </a:lnTo>
                    <a:lnTo>
                      <a:pt x="142" y="196"/>
                    </a:lnTo>
                    <a:lnTo>
                      <a:pt x="134" y="196"/>
                    </a:lnTo>
                    <a:lnTo>
                      <a:pt x="132" y="196"/>
                    </a:lnTo>
                    <a:lnTo>
                      <a:pt x="130" y="196"/>
                    </a:lnTo>
                    <a:lnTo>
                      <a:pt x="123" y="200"/>
                    </a:lnTo>
                    <a:lnTo>
                      <a:pt x="118" y="203"/>
                    </a:lnTo>
                    <a:lnTo>
                      <a:pt x="116" y="203"/>
                    </a:lnTo>
                    <a:lnTo>
                      <a:pt x="116" y="205"/>
                    </a:lnTo>
                    <a:lnTo>
                      <a:pt x="113" y="205"/>
                    </a:lnTo>
                    <a:lnTo>
                      <a:pt x="111" y="205"/>
                    </a:lnTo>
                    <a:lnTo>
                      <a:pt x="111" y="208"/>
                    </a:lnTo>
                    <a:lnTo>
                      <a:pt x="111" y="210"/>
                    </a:lnTo>
                    <a:lnTo>
                      <a:pt x="108" y="210"/>
                    </a:lnTo>
                    <a:lnTo>
                      <a:pt x="106" y="210"/>
                    </a:lnTo>
                    <a:lnTo>
                      <a:pt x="106" y="208"/>
                    </a:lnTo>
                    <a:lnTo>
                      <a:pt x="104" y="200"/>
                    </a:lnTo>
                    <a:lnTo>
                      <a:pt x="101" y="200"/>
                    </a:lnTo>
                    <a:lnTo>
                      <a:pt x="101" y="196"/>
                    </a:lnTo>
                    <a:lnTo>
                      <a:pt x="97" y="191"/>
                    </a:lnTo>
                    <a:lnTo>
                      <a:pt x="94" y="191"/>
                    </a:lnTo>
                    <a:lnTo>
                      <a:pt x="94" y="189"/>
                    </a:lnTo>
                    <a:lnTo>
                      <a:pt x="92" y="186"/>
                    </a:lnTo>
                    <a:lnTo>
                      <a:pt x="87" y="179"/>
                    </a:lnTo>
                    <a:lnTo>
                      <a:pt x="85" y="177"/>
                    </a:lnTo>
                    <a:lnTo>
                      <a:pt x="85" y="174"/>
                    </a:lnTo>
                    <a:lnTo>
                      <a:pt x="85" y="172"/>
                    </a:lnTo>
                    <a:lnTo>
                      <a:pt x="83" y="170"/>
                    </a:lnTo>
                    <a:lnTo>
                      <a:pt x="83" y="167"/>
                    </a:lnTo>
                    <a:lnTo>
                      <a:pt x="80" y="165"/>
                    </a:lnTo>
                    <a:lnTo>
                      <a:pt x="78" y="163"/>
                    </a:lnTo>
                    <a:lnTo>
                      <a:pt x="75" y="160"/>
                    </a:lnTo>
                    <a:lnTo>
                      <a:pt x="73" y="158"/>
                    </a:lnTo>
                    <a:lnTo>
                      <a:pt x="71" y="158"/>
                    </a:lnTo>
                    <a:lnTo>
                      <a:pt x="68" y="158"/>
                    </a:lnTo>
                    <a:lnTo>
                      <a:pt x="66" y="156"/>
                    </a:lnTo>
                    <a:lnTo>
                      <a:pt x="64" y="153"/>
                    </a:lnTo>
                    <a:lnTo>
                      <a:pt x="61" y="151"/>
                    </a:lnTo>
                    <a:lnTo>
                      <a:pt x="61" y="148"/>
                    </a:lnTo>
                    <a:lnTo>
                      <a:pt x="59" y="139"/>
                    </a:lnTo>
                    <a:lnTo>
                      <a:pt x="59" y="137"/>
                    </a:lnTo>
                    <a:lnTo>
                      <a:pt x="59" y="134"/>
                    </a:lnTo>
                    <a:lnTo>
                      <a:pt x="59" y="130"/>
                    </a:lnTo>
                    <a:lnTo>
                      <a:pt x="59" y="127"/>
                    </a:lnTo>
                    <a:lnTo>
                      <a:pt x="57" y="125"/>
                    </a:lnTo>
                    <a:lnTo>
                      <a:pt x="57" y="122"/>
                    </a:lnTo>
                    <a:lnTo>
                      <a:pt x="54" y="120"/>
                    </a:lnTo>
                    <a:lnTo>
                      <a:pt x="54" y="118"/>
                    </a:lnTo>
                    <a:lnTo>
                      <a:pt x="54" y="115"/>
                    </a:lnTo>
                    <a:lnTo>
                      <a:pt x="49" y="111"/>
                    </a:lnTo>
                    <a:lnTo>
                      <a:pt x="47" y="108"/>
                    </a:lnTo>
                    <a:lnTo>
                      <a:pt x="45" y="106"/>
                    </a:lnTo>
                    <a:lnTo>
                      <a:pt x="42" y="106"/>
                    </a:lnTo>
                    <a:lnTo>
                      <a:pt x="40" y="104"/>
                    </a:lnTo>
                    <a:lnTo>
                      <a:pt x="38" y="104"/>
                    </a:lnTo>
                    <a:lnTo>
                      <a:pt x="35" y="101"/>
                    </a:lnTo>
                    <a:lnTo>
                      <a:pt x="33" y="99"/>
                    </a:lnTo>
                    <a:lnTo>
                      <a:pt x="33" y="97"/>
                    </a:lnTo>
                    <a:lnTo>
                      <a:pt x="35" y="97"/>
                    </a:lnTo>
                    <a:lnTo>
                      <a:pt x="33" y="89"/>
                    </a:lnTo>
                    <a:lnTo>
                      <a:pt x="31" y="87"/>
                    </a:lnTo>
                    <a:lnTo>
                      <a:pt x="28" y="85"/>
                    </a:lnTo>
                    <a:lnTo>
                      <a:pt x="26" y="85"/>
                    </a:lnTo>
                    <a:lnTo>
                      <a:pt x="26" y="82"/>
                    </a:lnTo>
                    <a:lnTo>
                      <a:pt x="23" y="80"/>
                    </a:lnTo>
                    <a:lnTo>
                      <a:pt x="21" y="73"/>
                    </a:lnTo>
                    <a:lnTo>
                      <a:pt x="19" y="73"/>
                    </a:lnTo>
                    <a:lnTo>
                      <a:pt x="16" y="71"/>
                    </a:lnTo>
                    <a:lnTo>
                      <a:pt x="14" y="66"/>
                    </a:lnTo>
                    <a:lnTo>
                      <a:pt x="12" y="63"/>
                    </a:lnTo>
                    <a:lnTo>
                      <a:pt x="9" y="61"/>
                    </a:lnTo>
                    <a:lnTo>
                      <a:pt x="7" y="54"/>
                    </a:lnTo>
                    <a:lnTo>
                      <a:pt x="5" y="54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2" y="49"/>
                    </a:lnTo>
                    <a:lnTo>
                      <a:pt x="2" y="45"/>
                    </a:lnTo>
                    <a:lnTo>
                      <a:pt x="2" y="42"/>
                    </a:lnTo>
                    <a:lnTo>
                      <a:pt x="5" y="40"/>
                    </a:lnTo>
                    <a:lnTo>
                      <a:pt x="5" y="37"/>
                    </a:lnTo>
                    <a:lnTo>
                      <a:pt x="19" y="40"/>
                    </a:lnTo>
                    <a:lnTo>
                      <a:pt x="23" y="35"/>
                    </a:lnTo>
                    <a:lnTo>
                      <a:pt x="28" y="30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40" y="23"/>
                    </a:lnTo>
                    <a:lnTo>
                      <a:pt x="45" y="21"/>
                    </a:lnTo>
                    <a:lnTo>
                      <a:pt x="33" y="9"/>
                    </a:lnTo>
                    <a:lnTo>
                      <a:pt x="31" y="7"/>
                    </a:lnTo>
                    <a:lnTo>
                      <a:pt x="40" y="7"/>
                    </a:lnTo>
                    <a:lnTo>
                      <a:pt x="57" y="2"/>
                    </a:lnTo>
                    <a:lnTo>
                      <a:pt x="59" y="0"/>
                    </a:lnTo>
                    <a:lnTo>
                      <a:pt x="80" y="4"/>
                    </a:lnTo>
                    <a:lnTo>
                      <a:pt x="94" y="14"/>
                    </a:lnTo>
                    <a:lnTo>
                      <a:pt x="108" y="19"/>
                    </a:lnTo>
                    <a:lnTo>
                      <a:pt x="111" y="19"/>
                    </a:lnTo>
                    <a:lnTo>
                      <a:pt x="113" y="23"/>
                    </a:lnTo>
                    <a:lnTo>
                      <a:pt x="120" y="23"/>
                    </a:lnTo>
                    <a:lnTo>
                      <a:pt x="120" y="33"/>
                    </a:lnTo>
                    <a:lnTo>
                      <a:pt x="137" y="40"/>
                    </a:lnTo>
                    <a:lnTo>
                      <a:pt x="160" y="40"/>
                    </a:lnTo>
                    <a:lnTo>
                      <a:pt x="165" y="42"/>
                    </a:lnTo>
                    <a:lnTo>
                      <a:pt x="170" y="42"/>
                    </a:lnTo>
                    <a:lnTo>
                      <a:pt x="172" y="45"/>
                    </a:lnTo>
                    <a:lnTo>
                      <a:pt x="175" y="47"/>
                    </a:lnTo>
                    <a:lnTo>
                      <a:pt x="184" y="47"/>
                    </a:lnTo>
                    <a:lnTo>
                      <a:pt x="184" y="49"/>
                    </a:lnTo>
                    <a:lnTo>
                      <a:pt x="184" y="52"/>
                    </a:lnTo>
                    <a:lnTo>
                      <a:pt x="186" y="52"/>
                    </a:lnTo>
                    <a:lnTo>
                      <a:pt x="186" y="54"/>
                    </a:lnTo>
                    <a:lnTo>
                      <a:pt x="189" y="56"/>
                    </a:lnTo>
                    <a:lnTo>
                      <a:pt x="191" y="59"/>
                    </a:lnTo>
                    <a:lnTo>
                      <a:pt x="191" y="61"/>
                    </a:lnTo>
                    <a:lnTo>
                      <a:pt x="196" y="63"/>
                    </a:lnTo>
                    <a:lnTo>
                      <a:pt x="196" y="66"/>
                    </a:lnTo>
                    <a:lnTo>
                      <a:pt x="198" y="68"/>
                    </a:lnTo>
                    <a:lnTo>
                      <a:pt x="201" y="68"/>
                    </a:lnTo>
                    <a:lnTo>
                      <a:pt x="203" y="71"/>
                    </a:lnTo>
                    <a:lnTo>
                      <a:pt x="205" y="71"/>
                    </a:lnTo>
                    <a:lnTo>
                      <a:pt x="205" y="73"/>
                    </a:lnTo>
                    <a:lnTo>
                      <a:pt x="205" y="75"/>
                    </a:lnTo>
                    <a:lnTo>
                      <a:pt x="208" y="78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08" y="85"/>
                    </a:lnTo>
                    <a:lnTo>
                      <a:pt x="208" y="87"/>
                    </a:lnTo>
                    <a:lnTo>
                      <a:pt x="212" y="89"/>
                    </a:lnTo>
                    <a:lnTo>
                      <a:pt x="212" y="94"/>
                    </a:lnTo>
                    <a:lnTo>
                      <a:pt x="215" y="97"/>
                    </a:lnTo>
                    <a:lnTo>
                      <a:pt x="215" y="99"/>
                    </a:lnTo>
                    <a:lnTo>
                      <a:pt x="217" y="101"/>
                    </a:lnTo>
                    <a:lnTo>
                      <a:pt x="220" y="101"/>
                    </a:lnTo>
                    <a:lnTo>
                      <a:pt x="224" y="9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54" name="Freeform 388"/>
              <p:cNvSpPr>
                <a:spLocks/>
              </p:cNvSpPr>
              <p:nvPr/>
            </p:nvSpPr>
            <p:spPr bwMode="auto">
              <a:xfrm>
                <a:off x="4532" y="2313"/>
                <a:ext cx="22" cy="19"/>
              </a:xfrm>
              <a:custGeom>
                <a:avLst/>
                <a:gdLst>
                  <a:gd name="T0" fmla="*/ 19 w 22"/>
                  <a:gd name="T1" fmla="*/ 7 h 19"/>
                  <a:gd name="T2" fmla="*/ 19 w 22"/>
                  <a:gd name="T3" fmla="*/ 5 h 19"/>
                  <a:gd name="T4" fmla="*/ 19 w 22"/>
                  <a:gd name="T5" fmla="*/ 5 h 19"/>
                  <a:gd name="T6" fmla="*/ 19 w 22"/>
                  <a:gd name="T7" fmla="*/ 5 h 19"/>
                  <a:gd name="T8" fmla="*/ 19 w 22"/>
                  <a:gd name="T9" fmla="*/ 5 h 19"/>
                  <a:gd name="T10" fmla="*/ 19 w 22"/>
                  <a:gd name="T11" fmla="*/ 5 h 19"/>
                  <a:gd name="T12" fmla="*/ 19 w 22"/>
                  <a:gd name="T13" fmla="*/ 5 h 19"/>
                  <a:gd name="T14" fmla="*/ 19 w 22"/>
                  <a:gd name="T15" fmla="*/ 5 h 19"/>
                  <a:gd name="T16" fmla="*/ 19 w 22"/>
                  <a:gd name="T17" fmla="*/ 2 h 19"/>
                  <a:gd name="T18" fmla="*/ 19 w 22"/>
                  <a:gd name="T19" fmla="*/ 2 h 19"/>
                  <a:gd name="T20" fmla="*/ 19 w 22"/>
                  <a:gd name="T21" fmla="*/ 2 h 19"/>
                  <a:gd name="T22" fmla="*/ 19 w 22"/>
                  <a:gd name="T23" fmla="*/ 2 h 19"/>
                  <a:gd name="T24" fmla="*/ 19 w 22"/>
                  <a:gd name="T25" fmla="*/ 2 h 19"/>
                  <a:gd name="T26" fmla="*/ 19 w 22"/>
                  <a:gd name="T27" fmla="*/ 2 h 19"/>
                  <a:gd name="T28" fmla="*/ 22 w 22"/>
                  <a:gd name="T29" fmla="*/ 2 h 19"/>
                  <a:gd name="T30" fmla="*/ 22 w 22"/>
                  <a:gd name="T31" fmla="*/ 2 h 19"/>
                  <a:gd name="T32" fmla="*/ 22 w 22"/>
                  <a:gd name="T33" fmla="*/ 2 h 19"/>
                  <a:gd name="T34" fmla="*/ 22 w 22"/>
                  <a:gd name="T35" fmla="*/ 2 h 19"/>
                  <a:gd name="T36" fmla="*/ 22 w 22"/>
                  <a:gd name="T37" fmla="*/ 0 h 19"/>
                  <a:gd name="T38" fmla="*/ 22 w 22"/>
                  <a:gd name="T39" fmla="*/ 0 h 19"/>
                  <a:gd name="T40" fmla="*/ 22 w 22"/>
                  <a:gd name="T41" fmla="*/ 0 h 19"/>
                  <a:gd name="T42" fmla="*/ 22 w 22"/>
                  <a:gd name="T43" fmla="*/ 0 h 19"/>
                  <a:gd name="T44" fmla="*/ 19 w 22"/>
                  <a:gd name="T45" fmla="*/ 0 h 19"/>
                  <a:gd name="T46" fmla="*/ 19 w 22"/>
                  <a:gd name="T47" fmla="*/ 0 h 19"/>
                  <a:gd name="T48" fmla="*/ 19 w 22"/>
                  <a:gd name="T49" fmla="*/ 0 h 19"/>
                  <a:gd name="T50" fmla="*/ 19 w 22"/>
                  <a:gd name="T51" fmla="*/ 0 h 19"/>
                  <a:gd name="T52" fmla="*/ 19 w 22"/>
                  <a:gd name="T53" fmla="*/ 0 h 19"/>
                  <a:gd name="T54" fmla="*/ 19 w 22"/>
                  <a:gd name="T55" fmla="*/ 0 h 19"/>
                  <a:gd name="T56" fmla="*/ 17 w 22"/>
                  <a:gd name="T57" fmla="*/ 0 h 19"/>
                  <a:gd name="T58" fmla="*/ 17 w 22"/>
                  <a:gd name="T59" fmla="*/ 0 h 19"/>
                  <a:gd name="T60" fmla="*/ 17 w 22"/>
                  <a:gd name="T61" fmla="*/ 0 h 19"/>
                  <a:gd name="T62" fmla="*/ 12 w 22"/>
                  <a:gd name="T63" fmla="*/ 2 h 19"/>
                  <a:gd name="T64" fmla="*/ 12 w 22"/>
                  <a:gd name="T65" fmla="*/ 2 h 19"/>
                  <a:gd name="T66" fmla="*/ 12 w 22"/>
                  <a:gd name="T67" fmla="*/ 2 h 19"/>
                  <a:gd name="T68" fmla="*/ 12 w 22"/>
                  <a:gd name="T69" fmla="*/ 5 h 19"/>
                  <a:gd name="T70" fmla="*/ 10 w 22"/>
                  <a:gd name="T71" fmla="*/ 5 h 19"/>
                  <a:gd name="T72" fmla="*/ 10 w 22"/>
                  <a:gd name="T73" fmla="*/ 5 h 19"/>
                  <a:gd name="T74" fmla="*/ 10 w 22"/>
                  <a:gd name="T75" fmla="*/ 5 h 19"/>
                  <a:gd name="T76" fmla="*/ 10 w 22"/>
                  <a:gd name="T77" fmla="*/ 5 h 19"/>
                  <a:gd name="T78" fmla="*/ 10 w 22"/>
                  <a:gd name="T79" fmla="*/ 5 h 19"/>
                  <a:gd name="T80" fmla="*/ 10 w 22"/>
                  <a:gd name="T81" fmla="*/ 7 h 19"/>
                  <a:gd name="T82" fmla="*/ 10 w 22"/>
                  <a:gd name="T83" fmla="*/ 7 h 19"/>
                  <a:gd name="T84" fmla="*/ 10 w 22"/>
                  <a:gd name="T85" fmla="*/ 7 h 19"/>
                  <a:gd name="T86" fmla="*/ 10 w 22"/>
                  <a:gd name="T87" fmla="*/ 7 h 19"/>
                  <a:gd name="T88" fmla="*/ 10 w 22"/>
                  <a:gd name="T89" fmla="*/ 7 h 19"/>
                  <a:gd name="T90" fmla="*/ 7 w 22"/>
                  <a:gd name="T91" fmla="*/ 7 h 19"/>
                  <a:gd name="T92" fmla="*/ 10 w 22"/>
                  <a:gd name="T93" fmla="*/ 7 h 19"/>
                  <a:gd name="T94" fmla="*/ 10 w 22"/>
                  <a:gd name="T95" fmla="*/ 7 h 19"/>
                  <a:gd name="T96" fmla="*/ 7 w 22"/>
                  <a:gd name="T97" fmla="*/ 5 h 19"/>
                  <a:gd name="T98" fmla="*/ 7 w 22"/>
                  <a:gd name="T99" fmla="*/ 5 h 19"/>
                  <a:gd name="T100" fmla="*/ 7 w 22"/>
                  <a:gd name="T101" fmla="*/ 5 h 19"/>
                  <a:gd name="T102" fmla="*/ 7 w 22"/>
                  <a:gd name="T103" fmla="*/ 5 h 19"/>
                  <a:gd name="T104" fmla="*/ 7 w 22"/>
                  <a:gd name="T105" fmla="*/ 7 h 19"/>
                  <a:gd name="T106" fmla="*/ 5 w 22"/>
                  <a:gd name="T107" fmla="*/ 5 h 19"/>
                  <a:gd name="T108" fmla="*/ 5 w 22"/>
                  <a:gd name="T109" fmla="*/ 5 h 19"/>
                  <a:gd name="T110" fmla="*/ 5 w 22"/>
                  <a:gd name="T111" fmla="*/ 5 h 19"/>
                  <a:gd name="T112" fmla="*/ 0 w 22"/>
                  <a:gd name="T113" fmla="*/ 10 h 19"/>
                  <a:gd name="T114" fmla="*/ 0 w 22"/>
                  <a:gd name="T115" fmla="*/ 14 h 19"/>
                  <a:gd name="T116" fmla="*/ 3 w 22"/>
                  <a:gd name="T117" fmla="*/ 19 h 19"/>
                  <a:gd name="T118" fmla="*/ 10 w 22"/>
                  <a:gd name="T119" fmla="*/ 17 h 19"/>
                  <a:gd name="T120" fmla="*/ 15 w 22"/>
                  <a:gd name="T121" fmla="*/ 14 h 19"/>
                  <a:gd name="T122" fmla="*/ 19 w 22"/>
                  <a:gd name="T123" fmla="*/ 7 h 1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"/>
                  <a:gd name="T187" fmla="*/ 0 h 19"/>
                  <a:gd name="T188" fmla="*/ 22 w 22"/>
                  <a:gd name="T189" fmla="*/ 19 h 1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" h="19">
                    <a:moveTo>
                      <a:pt x="19" y="7"/>
                    </a:moveTo>
                    <a:lnTo>
                      <a:pt x="19" y="7"/>
                    </a:lnTo>
                    <a:lnTo>
                      <a:pt x="19" y="5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9" y="1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55" name="Freeform 389"/>
              <p:cNvSpPr>
                <a:spLocks/>
              </p:cNvSpPr>
              <p:nvPr/>
            </p:nvSpPr>
            <p:spPr bwMode="auto">
              <a:xfrm>
                <a:off x="3099" y="2488"/>
                <a:ext cx="219" cy="170"/>
              </a:xfrm>
              <a:custGeom>
                <a:avLst/>
                <a:gdLst>
                  <a:gd name="T0" fmla="*/ 44 w 219"/>
                  <a:gd name="T1" fmla="*/ 73 h 170"/>
                  <a:gd name="T2" fmla="*/ 37 w 219"/>
                  <a:gd name="T3" fmla="*/ 90 h 170"/>
                  <a:gd name="T4" fmla="*/ 23 w 219"/>
                  <a:gd name="T5" fmla="*/ 92 h 170"/>
                  <a:gd name="T6" fmla="*/ 14 w 219"/>
                  <a:gd name="T7" fmla="*/ 87 h 170"/>
                  <a:gd name="T8" fmla="*/ 2 w 219"/>
                  <a:gd name="T9" fmla="*/ 87 h 170"/>
                  <a:gd name="T10" fmla="*/ 0 w 219"/>
                  <a:gd name="T11" fmla="*/ 90 h 170"/>
                  <a:gd name="T12" fmla="*/ 9 w 219"/>
                  <a:gd name="T13" fmla="*/ 109 h 170"/>
                  <a:gd name="T14" fmla="*/ 16 w 219"/>
                  <a:gd name="T15" fmla="*/ 123 h 170"/>
                  <a:gd name="T16" fmla="*/ 21 w 219"/>
                  <a:gd name="T17" fmla="*/ 144 h 170"/>
                  <a:gd name="T18" fmla="*/ 18 w 219"/>
                  <a:gd name="T19" fmla="*/ 146 h 170"/>
                  <a:gd name="T20" fmla="*/ 21 w 219"/>
                  <a:gd name="T21" fmla="*/ 151 h 170"/>
                  <a:gd name="T22" fmla="*/ 25 w 219"/>
                  <a:gd name="T23" fmla="*/ 158 h 170"/>
                  <a:gd name="T24" fmla="*/ 25 w 219"/>
                  <a:gd name="T25" fmla="*/ 165 h 170"/>
                  <a:gd name="T26" fmla="*/ 28 w 219"/>
                  <a:gd name="T27" fmla="*/ 161 h 170"/>
                  <a:gd name="T28" fmla="*/ 30 w 219"/>
                  <a:gd name="T29" fmla="*/ 165 h 170"/>
                  <a:gd name="T30" fmla="*/ 37 w 219"/>
                  <a:gd name="T31" fmla="*/ 168 h 170"/>
                  <a:gd name="T32" fmla="*/ 47 w 219"/>
                  <a:gd name="T33" fmla="*/ 170 h 170"/>
                  <a:gd name="T34" fmla="*/ 56 w 219"/>
                  <a:gd name="T35" fmla="*/ 165 h 170"/>
                  <a:gd name="T36" fmla="*/ 70 w 219"/>
                  <a:gd name="T37" fmla="*/ 165 h 170"/>
                  <a:gd name="T38" fmla="*/ 75 w 219"/>
                  <a:gd name="T39" fmla="*/ 163 h 170"/>
                  <a:gd name="T40" fmla="*/ 89 w 219"/>
                  <a:gd name="T41" fmla="*/ 163 h 170"/>
                  <a:gd name="T42" fmla="*/ 99 w 219"/>
                  <a:gd name="T43" fmla="*/ 161 h 170"/>
                  <a:gd name="T44" fmla="*/ 118 w 219"/>
                  <a:gd name="T45" fmla="*/ 161 h 170"/>
                  <a:gd name="T46" fmla="*/ 122 w 219"/>
                  <a:gd name="T47" fmla="*/ 158 h 170"/>
                  <a:gd name="T48" fmla="*/ 134 w 219"/>
                  <a:gd name="T49" fmla="*/ 156 h 170"/>
                  <a:gd name="T50" fmla="*/ 153 w 219"/>
                  <a:gd name="T51" fmla="*/ 146 h 170"/>
                  <a:gd name="T52" fmla="*/ 172 w 219"/>
                  <a:gd name="T53" fmla="*/ 130 h 170"/>
                  <a:gd name="T54" fmla="*/ 186 w 219"/>
                  <a:gd name="T55" fmla="*/ 116 h 170"/>
                  <a:gd name="T56" fmla="*/ 196 w 219"/>
                  <a:gd name="T57" fmla="*/ 102 h 170"/>
                  <a:gd name="T58" fmla="*/ 203 w 219"/>
                  <a:gd name="T59" fmla="*/ 92 h 170"/>
                  <a:gd name="T60" fmla="*/ 214 w 219"/>
                  <a:gd name="T61" fmla="*/ 78 h 170"/>
                  <a:gd name="T62" fmla="*/ 217 w 219"/>
                  <a:gd name="T63" fmla="*/ 68 h 170"/>
                  <a:gd name="T64" fmla="*/ 207 w 219"/>
                  <a:gd name="T65" fmla="*/ 61 h 170"/>
                  <a:gd name="T66" fmla="*/ 200 w 219"/>
                  <a:gd name="T67" fmla="*/ 68 h 170"/>
                  <a:gd name="T68" fmla="*/ 193 w 219"/>
                  <a:gd name="T69" fmla="*/ 57 h 170"/>
                  <a:gd name="T70" fmla="*/ 205 w 219"/>
                  <a:gd name="T71" fmla="*/ 52 h 170"/>
                  <a:gd name="T72" fmla="*/ 203 w 219"/>
                  <a:gd name="T73" fmla="*/ 12 h 170"/>
                  <a:gd name="T74" fmla="*/ 196 w 219"/>
                  <a:gd name="T75" fmla="*/ 5 h 170"/>
                  <a:gd name="T76" fmla="*/ 181 w 219"/>
                  <a:gd name="T77" fmla="*/ 2 h 170"/>
                  <a:gd name="T78" fmla="*/ 172 w 219"/>
                  <a:gd name="T79" fmla="*/ 2 h 170"/>
                  <a:gd name="T80" fmla="*/ 153 w 219"/>
                  <a:gd name="T81" fmla="*/ 12 h 170"/>
                  <a:gd name="T82" fmla="*/ 137 w 219"/>
                  <a:gd name="T83" fmla="*/ 28 h 170"/>
                  <a:gd name="T84" fmla="*/ 120 w 219"/>
                  <a:gd name="T85" fmla="*/ 47 h 170"/>
                  <a:gd name="T86" fmla="*/ 106 w 219"/>
                  <a:gd name="T87" fmla="*/ 50 h 170"/>
                  <a:gd name="T88" fmla="*/ 92 w 219"/>
                  <a:gd name="T89" fmla="*/ 45 h 170"/>
                  <a:gd name="T90" fmla="*/ 82 w 219"/>
                  <a:gd name="T91" fmla="*/ 54 h 170"/>
                  <a:gd name="T92" fmla="*/ 68 w 219"/>
                  <a:gd name="T93" fmla="*/ 64 h 170"/>
                  <a:gd name="T94" fmla="*/ 56 w 219"/>
                  <a:gd name="T95" fmla="*/ 61 h 170"/>
                  <a:gd name="T96" fmla="*/ 59 w 219"/>
                  <a:gd name="T97" fmla="*/ 47 h 170"/>
                  <a:gd name="T98" fmla="*/ 49 w 219"/>
                  <a:gd name="T99" fmla="*/ 38 h 17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9"/>
                  <a:gd name="T151" fmla="*/ 0 h 170"/>
                  <a:gd name="T152" fmla="*/ 219 w 219"/>
                  <a:gd name="T153" fmla="*/ 170 h 17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9" h="170">
                    <a:moveTo>
                      <a:pt x="44" y="35"/>
                    </a:moveTo>
                    <a:lnTo>
                      <a:pt x="44" y="47"/>
                    </a:lnTo>
                    <a:lnTo>
                      <a:pt x="44" y="61"/>
                    </a:lnTo>
                    <a:lnTo>
                      <a:pt x="44" y="73"/>
                    </a:lnTo>
                    <a:lnTo>
                      <a:pt x="44" y="87"/>
                    </a:lnTo>
                    <a:lnTo>
                      <a:pt x="42" y="87"/>
                    </a:lnTo>
                    <a:lnTo>
                      <a:pt x="37" y="90"/>
                    </a:lnTo>
                    <a:lnTo>
                      <a:pt x="35" y="92"/>
                    </a:lnTo>
                    <a:lnTo>
                      <a:pt x="30" y="92"/>
                    </a:lnTo>
                    <a:lnTo>
                      <a:pt x="28" y="92"/>
                    </a:lnTo>
                    <a:lnTo>
                      <a:pt x="23" y="92"/>
                    </a:lnTo>
                    <a:lnTo>
                      <a:pt x="21" y="94"/>
                    </a:lnTo>
                    <a:lnTo>
                      <a:pt x="16" y="92"/>
                    </a:lnTo>
                    <a:lnTo>
                      <a:pt x="14" y="90"/>
                    </a:lnTo>
                    <a:lnTo>
                      <a:pt x="14" y="87"/>
                    </a:lnTo>
                    <a:lnTo>
                      <a:pt x="7" y="83"/>
                    </a:lnTo>
                    <a:lnTo>
                      <a:pt x="4" y="83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2" y="92"/>
                    </a:lnTo>
                    <a:lnTo>
                      <a:pt x="4" y="94"/>
                    </a:lnTo>
                    <a:lnTo>
                      <a:pt x="7" y="102"/>
                    </a:lnTo>
                    <a:lnTo>
                      <a:pt x="9" y="109"/>
                    </a:lnTo>
                    <a:lnTo>
                      <a:pt x="11" y="116"/>
                    </a:lnTo>
                    <a:lnTo>
                      <a:pt x="14" y="118"/>
                    </a:lnTo>
                    <a:lnTo>
                      <a:pt x="16" y="120"/>
                    </a:lnTo>
                    <a:lnTo>
                      <a:pt x="16" y="123"/>
                    </a:lnTo>
                    <a:lnTo>
                      <a:pt x="21" y="130"/>
                    </a:lnTo>
                    <a:lnTo>
                      <a:pt x="23" y="132"/>
                    </a:lnTo>
                    <a:lnTo>
                      <a:pt x="23" y="142"/>
                    </a:lnTo>
                    <a:lnTo>
                      <a:pt x="21" y="144"/>
                    </a:lnTo>
                    <a:lnTo>
                      <a:pt x="18" y="144"/>
                    </a:lnTo>
                    <a:lnTo>
                      <a:pt x="18" y="146"/>
                    </a:lnTo>
                    <a:lnTo>
                      <a:pt x="21" y="149"/>
                    </a:lnTo>
                    <a:lnTo>
                      <a:pt x="21" y="151"/>
                    </a:lnTo>
                    <a:lnTo>
                      <a:pt x="23" y="151"/>
                    </a:lnTo>
                    <a:lnTo>
                      <a:pt x="23" y="154"/>
                    </a:lnTo>
                    <a:lnTo>
                      <a:pt x="25" y="156"/>
                    </a:lnTo>
                    <a:lnTo>
                      <a:pt x="25" y="158"/>
                    </a:lnTo>
                    <a:lnTo>
                      <a:pt x="25" y="161"/>
                    </a:lnTo>
                    <a:lnTo>
                      <a:pt x="25" y="163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30" y="163"/>
                    </a:lnTo>
                    <a:lnTo>
                      <a:pt x="30" y="165"/>
                    </a:lnTo>
                    <a:lnTo>
                      <a:pt x="33" y="165"/>
                    </a:lnTo>
                    <a:lnTo>
                      <a:pt x="37" y="165"/>
                    </a:lnTo>
                    <a:lnTo>
                      <a:pt x="37" y="168"/>
                    </a:lnTo>
                    <a:lnTo>
                      <a:pt x="40" y="170"/>
                    </a:lnTo>
                    <a:lnTo>
                      <a:pt x="42" y="170"/>
                    </a:lnTo>
                    <a:lnTo>
                      <a:pt x="44" y="170"/>
                    </a:lnTo>
                    <a:lnTo>
                      <a:pt x="47" y="170"/>
                    </a:lnTo>
                    <a:lnTo>
                      <a:pt x="49" y="170"/>
                    </a:lnTo>
                    <a:lnTo>
                      <a:pt x="51" y="168"/>
                    </a:lnTo>
                    <a:lnTo>
                      <a:pt x="56" y="165"/>
                    </a:lnTo>
                    <a:lnTo>
                      <a:pt x="59" y="165"/>
                    </a:lnTo>
                    <a:lnTo>
                      <a:pt x="63" y="165"/>
                    </a:lnTo>
                    <a:lnTo>
                      <a:pt x="66" y="165"/>
                    </a:lnTo>
                    <a:lnTo>
                      <a:pt x="70" y="165"/>
                    </a:lnTo>
                    <a:lnTo>
                      <a:pt x="73" y="163"/>
                    </a:lnTo>
                    <a:lnTo>
                      <a:pt x="75" y="163"/>
                    </a:lnTo>
                    <a:lnTo>
                      <a:pt x="77" y="161"/>
                    </a:lnTo>
                    <a:lnTo>
                      <a:pt x="80" y="161"/>
                    </a:lnTo>
                    <a:lnTo>
                      <a:pt x="82" y="161"/>
                    </a:lnTo>
                    <a:lnTo>
                      <a:pt x="89" y="163"/>
                    </a:lnTo>
                    <a:lnTo>
                      <a:pt x="92" y="163"/>
                    </a:lnTo>
                    <a:lnTo>
                      <a:pt x="92" y="161"/>
                    </a:lnTo>
                    <a:lnTo>
                      <a:pt x="96" y="161"/>
                    </a:lnTo>
                    <a:lnTo>
                      <a:pt x="99" y="161"/>
                    </a:lnTo>
                    <a:lnTo>
                      <a:pt x="108" y="163"/>
                    </a:lnTo>
                    <a:lnTo>
                      <a:pt x="113" y="163"/>
                    </a:lnTo>
                    <a:lnTo>
                      <a:pt x="113" y="161"/>
                    </a:lnTo>
                    <a:lnTo>
                      <a:pt x="118" y="161"/>
                    </a:lnTo>
                    <a:lnTo>
                      <a:pt x="120" y="161"/>
                    </a:lnTo>
                    <a:lnTo>
                      <a:pt x="122" y="161"/>
                    </a:lnTo>
                    <a:lnTo>
                      <a:pt x="125" y="161"/>
                    </a:lnTo>
                    <a:lnTo>
                      <a:pt x="122" y="158"/>
                    </a:lnTo>
                    <a:lnTo>
                      <a:pt x="125" y="158"/>
                    </a:lnTo>
                    <a:lnTo>
                      <a:pt x="127" y="156"/>
                    </a:lnTo>
                    <a:lnTo>
                      <a:pt x="129" y="156"/>
                    </a:lnTo>
                    <a:lnTo>
                      <a:pt x="134" y="156"/>
                    </a:lnTo>
                    <a:lnTo>
                      <a:pt x="137" y="156"/>
                    </a:lnTo>
                    <a:lnTo>
                      <a:pt x="144" y="154"/>
                    </a:lnTo>
                    <a:lnTo>
                      <a:pt x="151" y="149"/>
                    </a:lnTo>
                    <a:lnTo>
                      <a:pt x="153" y="146"/>
                    </a:lnTo>
                    <a:lnTo>
                      <a:pt x="155" y="144"/>
                    </a:lnTo>
                    <a:lnTo>
                      <a:pt x="163" y="142"/>
                    </a:lnTo>
                    <a:lnTo>
                      <a:pt x="167" y="135"/>
                    </a:lnTo>
                    <a:lnTo>
                      <a:pt x="172" y="130"/>
                    </a:lnTo>
                    <a:lnTo>
                      <a:pt x="174" y="128"/>
                    </a:lnTo>
                    <a:lnTo>
                      <a:pt x="177" y="128"/>
                    </a:lnTo>
                    <a:lnTo>
                      <a:pt x="181" y="123"/>
                    </a:lnTo>
                    <a:lnTo>
                      <a:pt x="186" y="116"/>
                    </a:lnTo>
                    <a:lnTo>
                      <a:pt x="188" y="113"/>
                    </a:lnTo>
                    <a:lnTo>
                      <a:pt x="193" y="106"/>
                    </a:lnTo>
                    <a:lnTo>
                      <a:pt x="196" y="104"/>
                    </a:lnTo>
                    <a:lnTo>
                      <a:pt x="196" y="102"/>
                    </a:lnTo>
                    <a:lnTo>
                      <a:pt x="198" y="99"/>
                    </a:lnTo>
                    <a:lnTo>
                      <a:pt x="200" y="97"/>
                    </a:lnTo>
                    <a:lnTo>
                      <a:pt x="203" y="94"/>
                    </a:lnTo>
                    <a:lnTo>
                      <a:pt x="203" y="92"/>
                    </a:lnTo>
                    <a:lnTo>
                      <a:pt x="205" y="92"/>
                    </a:lnTo>
                    <a:lnTo>
                      <a:pt x="210" y="87"/>
                    </a:lnTo>
                    <a:lnTo>
                      <a:pt x="212" y="85"/>
                    </a:lnTo>
                    <a:lnTo>
                      <a:pt x="214" y="78"/>
                    </a:lnTo>
                    <a:lnTo>
                      <a:pt x="214" y="76"/>
                    </a:lnTo>
                    <a:lnTo>
                      <a:pt x="217" y="73"/>
                    </a:lnTo>
                    <a:lnTo>
                      <a:pt x="217" y="71"/>
                    </a:lnTo>
                    <a:lnTo>
                      <a:pt x="217" y="68"/>
                    </a:lnTo>
                    <a:lnTo>
                      <a:pt x="219" y="66"/>
                    </a:lnTo>
                    <a:lnTo>
                      <a:pt x="219" y="64"/>
                    </a:lnTo>
                    <a:lnTo>
                      <a:pt x="217" y="61"/>
                    </a:lnTo>
                    <a:lnTo>
                      <a:pt x="207" y="61"/>
                    </a:lnTo>
                    <a:lnTo>
                      <a:pt x="207" y="64"/>
                    </a:lnTo>
                    <a:lnTo>
                      <a:pt x="205" y="66"/>
                    </a:lnTo>
                    <a:lnTo>
                      <a:pt x="203" y="68"/>
                    </a:lnTo>
                    <a:lnTo>
                      <a:pt x="200" y="68"/>
                    </a:lnTo>
                    <a:lnTo>
                      <a:pt x="196" y="68"/>
                    </a:lnTo>
                    <a:lnTo>
                      <a:pt x="193" y="64"/>
                    </a:lnTo>
                    <a:lnTo>
                      <a:pt x="193" y="61"/>
                    </a:lnTo>
                    <a:lnTo>
                      <a:pt x="193" y="57"/>
                    </a:lnTo>
                    <a:lnTo>
                      <a:pt x="196" y="54"/>
                    </a:lnTo>
                    <a:lnTo>
                      <a:pt x="198" y="50"/>
                    </a:lnTo>
                    <a:lnTo>
                      <a:pt x="200" y="50"/>
                    </a:lnTo>
                    <a:lnTo>
                      <a:pt x="205" y="52"/>
                    </a:lnTo>
                    <a:lnTo>
                      <a:pt x="207" y="50"/>
                    </a:lnTo>
                    <a:lnTo>
                      <a:pt x="207" y="28"/>
                    </a:lnTo>
                    <a:lnTo>
                      <a:pt x="203" y="19"/>
                    </a:lnTo>
                    <a:lnTo>
                      <a:pt x="203" y="12"/>
                    </a:lnTo>
                    <a:lnTo>
                      <a:pt x="203" y="7"/>
                    </a:lnTo>
                    <a:lnTo>
                      <a:pt x="200" y="7"/>
                    </a:lnTo>
                    <a:lnTo>
                      <a:pt x="196" y="5"/>
                    </a:lnTo>
                    <a:lnTo>
                      <a:pt x="191" y="2"/>
                    </a:lnTo>
                    <a:lnTo>
                      <a:pt x="188" y="2"/>
                    </a:lnTo>
                    <a:lnTo>
                      <a:pt x="186" y="2"/>
                    </a:lnTo>
                    <a:lnTo>
                      <a:pt x="181" y="2"/>
                    </a:lnTo>
                    <a:lnTo>
                      <a:pt x="177" y="0"/>
                    </a:lnTo>
                    <a:lnTo>
                      <a:pt x="174" y="0"/>
                    </a:lnTo>
                    <a:lnTo>
                      <a:pt x="172" y="0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65" y="5"/>
                    </a:lnTo>
                    <a:lnTo>
                      <a:pt x="155" y="9"/>
                    </a:lnTo>
                    <a:lnTo>
                      <a:pt x="153" y="12"/>
                    </a:lnTo>
                    <a:lnTo>
                      <a:pt x="148" y="17"/>
                    </a:lnTo>
                    <a:lnTo>
                      <a:pt x="144" y="19"/>
                    </a:lnTo>
                    <a:lnTo>
                      <a:pt x="139" y="24"/>
                    </a:lnTo>
                    <a:lnTo>
                      <a:pt x="137" y="28"/>
                    </a:lnTo>
                    <a:lnTo>
                      <a:pt x="129" y="33"/>
                    </a:lnTo>
                    <a:lnTo>
                      <a:pt x="125" y="38"/>
                    </a:lnTo>
                    <a:lnTo>
                      <a:pt x="122" y="45"/>
                    </a:lnTo>
                    <a:lnTo>
                      <a:pt x="120" y="47"/>
                    </a:lnTo>
                    <a:lnTo>
                      <a:pt x="118" y="47"/>
                    </a:lnTo>
                    <a:lnTo>
                      <a:pt x="115" y="47"/>
                    </a:lnTo>
                    <a:lnTo>
                      <a:pt x="111" y="50"/>
                    </a:lnTo>
                    <a:lnTo>
                      <a:pt x="106" y="50"/>
                    </a:lnTo>
                    <a:lnTo>
                      <a:pt x="101" y="45"/>
                    </a:lnTo>
                    <a:lnTo>
                      <a:pt x="99" y="45"/>
                    </a:lnTo>
                    <a:lnTo>
                      <a:pt x="94" y="45"/>
                    </a:lnTo>
                    <a:lnTo>
                      <a:pt x="92" y="45"/>
                    </a:lnTo>
                    <a:lnTo>
                      <a:pt x="87" y="50"/>
                    </a:lnTo>
                    <a:lnTo>
                      <a:pt x="85" y="52"/>
                    </a:lnTo>
                    <a:lnTo>
                      <a:pt x="82" y="54"/>
                    </a:lnTo>
                    <a:lnTo>
                      <a:pt x="80" y="57"/>
                    </a:lnTo>
                    <a:lnTo>
                      <a:pt x="77" y="59"/>
                    </a:lnTo>
                    <a:lnTo>
                      <a:pt x="75" y="61"/>
                    </a:lnTo>
                    <a:lnTo>
                      <a:pt x="68" y="64"/>
                    </a:lnTo>
                    <a:lnTo>
                      <a:pt x="63" y="64"/>
                    </a:lnTo>
                    <a:lnTo>
                      <a:pt x="59" y="64"/>
                    </a:lnTo>
                    <a:lnTo>
                      <a:pt x="56" y="61"/>
                    </a:lnTo>
                    <a:lnTo>
                      <a:pt x="59" y="57"/>
                    </a:lnTo>
                    <a:lnTo>
                      <a:pt x="59" y="52"/>
                    </a:lnTo>
                    <a:lnTo>
                      <a:pt x="59" y="47"/>
                    </a:lnTo>
                    <a:lnTo>
                      <a:pt x="56" y="45"/>
                    </a:lnTo>
                    <a:lnTo>
                      <a:pt x="54" y="42"/>
                    </a:lnTo>
                    <a:lnTo>
                      <a:pt x="51" y="40"/>
                    </a:lnTo>
                    <a:lnTo>
                      <a:pt x="49" y="38"/>
                    </a:lnTo>
                    <a:lnTo>
                      <a:pt x="47" y="38"/>
                    </a:lnTo>
                    <a:lnTo>
                      <a:pt x="47" y="35"/>
                    </a:lnTo>
                    <a:lnTo>
                      <a:pt x="44" y="3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56" name="Freeform 390"/>
              <p:cNvSpPr>
                <a:spLocks/>
              </p:cNvSpPr>
              <p:nvPr/>
            </p:nvSpPr>
            <p:spPr bwMode="auto">
              <a:xfrm>
                <a:off x="3099" y="2488"/>
                <a:ext cx="219" cy="170"/>
              </a:xfrm>
              <a:custGeom>
                <a:avLst/>
                <a:gdLst>
                  <a:gd name="T0" fmla="*/ 44 w 219"/>
                  <a:gd name="T1" fmla="*/ 73 h 170"/>
                  <a:gd name="T2" fmla="*/ 37 w 219"/>
                  <a:gd name="T3" fmla="*/ 90 h 170"/>
                  <a:gd name="T4" fmla="*/ 23 w 219"/>
                  <a:gd name="T5" fmla="*/ 92 h 170"/>
                  <a:gd name="T6" fmla="*/ 14 w 219"/>
                  <a:gd name="T7" fmla="*/ 87 h 170"/>
                  <a:gd name="T8" fmla="*/ 2 w 219"/>
                  <a:gd name="T9" fmla="*/ 87 h 170"/>
                  <a:gd name="T10" fmla="*/ 0 w 219"/>
                  <a:gd name="T11" fmla="*/ 90 h 170"/>
                  <a:gd name="T12" fmla="*/ 9 w 219"/>
                  <a:gd name="T13" fmla="*/ 109 h 170"/>
                  <a:gd name="T14" fmla="*/ 16 w 219"/>
                  <a:gd name="T15" fmla="*/ 123 h 170"/>
                  <a:gd name="T16" fmla="*/ 21 w 219"/>
                  <a:gd name="T17" fmla="*/ 144 h 170"/>
                  <a:gd name="T18" fmla="*/ 18 w 219"/>
                  <a:gd name="T19" fmla="*/ 146 h 170"/>
                  <a:gd name="T20" fmla="*/ 21 w 219"/>
                  <a:gd name="T21" fmla="*/ 151 h 170"/>
                  <a:gd name="T22" fmla="*/ 25 w 219"/>
                  <a:gd name="T23" fmla="*/ 158 h 170"/>
                  <a:gd name="T24" fmla="*/ 25 w 219"/>
                  <a:gd name="T25" fmla="*/ 165 h 170"/>
                  <a:gd name="T26" fmla="*/ 28 w 219"/>
                  <a:gd name="T27" fmla="*/ 161 h 170"/>
                  <a:gd name="T28" fmla="*/ 30 w 219"/>
                  <a:gd name="T29" fmla="*/ 165 h 170"/>
                  <a:gd name="T30" fmla="*/ 37 w 219"/>
                  <a:gd name="T31" fmla="*/ 168 h 170"/>
                  <a:gd name="T32" fmla="*/ 47 w 219"/>
                  <a:gd name="T33" fmla="*/ 170 h 170"/>
                  <a:gd name="T34" fmla="*/ 56 w 219"/>
                  <a:gd name="T35" fmla="*/ 165 h 170"/>
                  <a:gd name="T36" fmla="*/ 70 w 219"/>
                  <a:gd name="T37" fmla="*/ 165 h 170"/>
                  <a:gd name="T38" fmla="*/ 75 w 219"/>
                  <a:gd name="T39" fmla="*/ 163 h 170"/>
                  <a:gd name="T40" fmla="*/ 89 w 219"/>
                  <a:gd name="T41" fmla="*/ 163 h 170"/>
                  <a:gd name="T42" fmla="*/ 99 w 219"/>
                  <a:gd name="T43" fmla="*/ 161 h 170"/>
                  <a:gd name="T44" fmla="*/ 118 w 219"/>
                  <a:gd name="T45" fmla="*/ 161 h 170"/>
                  <a:gd name="T46" fmla="*/ 122 w 219"/>
                  <a:gd name="T47" fmla="*/ 158 h 170"/>
                  <a:gd name="T48" fmla="*/ 134 w 219"/>
                  <a:gd name="T49" fmla="*/ 156 h 170"/>
                  <a:gd name="T50" fmla="*/ 153 w 219"/>
                  <a:gd name="T51" fmla="*/ 146 h 170"/>
                  <a:gd name="T52" fmla="*/ 172 w 219"/>
                  <a:gd name="T53" fmla="*/ 130 h 170"/>
                  <a:gd name="T54" fmla="*/ 186 w 219"/>
                  <a:gd name="T55" fmla="*/ 116 h 170"/>
                  <a:gd name="T56" fmla="*/ 196 w 219"/>
                  <a:gd name="T57" fmla="*/ 102 h 170"/>
                  <a:gd name="T58" fmla="*/ 203 w 219"/>
                  <a:gd name="T59" fmla="*/ 92 h 170"/>
                  <a:gd name="T60" fmla="*/ 214 w 219"/>
                  <a:gd name="T61" fmla="*/ 78 h 170"/>
                  <a:gd name="T62" fmla="*/ 217 w 219"/>
                  <a:gd name="T63" fmla="*/ 68 h 170"/>
                  <a:gd name="T64" fmla="*/ 207 w 219"/>
                  <a:gd name="T65" fmla="*/ 61 h 170"/>
                  <a:gd name="T66" fmla="*/ 200 w 219"/>
                  <a:gd name="T67" fmla="*/ 68 h 170"/>
                  <a:gd name="T68" fmla="*/ 193 w 219"/>
                  <a:gd name="T69" fmla="*/ 57 h 170"/>
                  <a:gd name="T70" fmla="*/ 205 w 219"/>
                  <a:gd name="T71" fmla="*/ 52 h 170"/>
                  <a:gd name="T72" fmla="*/ 203 w 219"/>
                  <a:gd name="T73" fmla="*/ 12 h 170"/>
                  <a:gd name="T74" fmla="*/ 196 w 219"/>
                  <a:gd name="T75" fmla="*/ 5 h 170"/>
                  <a:gd name="T76" fmla="*/ 181 w 219"/>
                  <a:gd name="T77" fmla="*/ 2 h 170"/>
                  <a:gd name="T78" fmla="*/ 172 w 219"/>
                  <a:gd name="T79" fmla="*/ 2 h 170"/>
                  <a:gd name="T80" fmla="*/ 153 w 219"/>
                  <a:gd name="T81" fmla="*/ 12 h 170"/>
                  <a:gd name="T82" fmla="*/ 137 w 219"/>
                  <a:gd name="T83" fmla="*/ 28 h 170"/>
                  <a:gd name="T84" fmla="*/ 120 w 219"/>
                  <a:gd name="T85" fmla="*/ 47 h 170"/>
                  <a:gd name="T86" fmla="*/ 106 w 219"/>
                  <a:gd name="T87" fmla="*/ 50 h 170"/>
                  <a:gd name="T88" fmla="*/ 92 w 219"/>
                  <a:gd name="T89" fmla="*/ 45 h 170"/>
                  <a:gd name="T90" fmla="*/ 82 w 219"/>
                  <a:gd name="T91" fmla="*/ 54 h 170"/>
                  <a:gd name="T92" fmla="*/ 68 w 219"/>
                  <a:gd name="T93" fmla="*/ 64 h 170"/>
                  <a:gd name="T94" fmla="*/ 56 w 219"/>
                  <a:gd name="T95" fmla="*/ 61 h 170"/>
                  <a:gd name="T96" fmla="*/ 59 w 219"/>
                  <a:gd name="T97" fmla="*/ 47 h 170"/>
                  <a:gd name="T98" fmla="*/ 49 w 219"/>
                  <a:gd name="T99" fmla="*/ 38 h 17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9"/>
                  <a:gd name="T151" fmla="*/ 0 h 170"/>
                  <a:gd name="T152" fmla="*/ 219 w 219"/>
                  <a:gd name="T153" fmla="*/ 170 h 17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9" h="170">
                    <a:moveTo>
                      <a:pt x="44" y="35"/>
                    </a:moveTo>
                    <a:lnTo>
                      <a:pt x="44" y="47"/>
                    </a:lnTo>
                    <a:lnTo>
                      <a:pt x="44" y="61"/>
                    </a:lnTo>
                    <a:lnTo>
                      <a:pt x="44" y="73"/>
                    </a:lnTo>
                    <a:lnTo>
                      <a:pt x="44" y="87"/>
                    </a:lnTo>
                    <a:lnTo>
                      <a:pt x="42" y="87"/>
                    </a:lnTo>
                    <a:lnTo>
                      <a:pt x="37" y="90"/>
                    </a:lnTo>
                    <a:lnTo>
                      <a:pt x="35" y="92"/>
                    </a:lnTo>
                    <a:lnTo>
                      <a:pt x="30" y="92"/>
                    </a:lnTo>
                    <a:lnTo>
                      <a:pt x="28" y="92"/>
                    </a:lnTo>
                    <a:lnTo>
                      <a:pt x="23" y="92"/>
                    </a:lnTo>
                    <a:lnTo>
                      <a:pt x="21" y="94"/>
                    </a:lnTo>
                    <a:lnTo>
                      <a:pt x="16" y="92"/>
                    </a:lnTo>
                    <a:lnTo>
                      <a:pt x="14" y="90"/>
                    </a:lnTo>
                    <a:lnTo>
                      <a:pt x="14" y="87"/>
                    </a:lnTo>
                    <a:lnTo>
                      <a:pt x="7" y="83"/>
                    </a:lnTo>
                    <a:lnTo>
                      <a:pt x="4" y="83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2" y="92"/>
                    </a:lnTo>
                    <a:lnTo>
                      <a:pt x="4" y="94"/>
                    </a:lnTo>
                    <a:lnTo>
                      <a:pt x="7" y="102"/>
                    </a:lnTo>
                    <a:lnTo>
                      <a:pt x="9" y="109"/>
                    </a:lnTo>
                    <a:lnTo>
                      <a:pt x="11" y="116"/>
                    </a:lnTo>
                    <a:lnTo>
                      <a:pt x="14" y="118"/>
                    </a:lnTo>
                    <a:lnTo>
                      <a:pt x="16" y="120"/>
                    </a:lnTo>
                    <a:lnTo>
                      <a:pt x="16" y="123"/>
                    </a:lnTo>
                    <a:lnTo>
                      <a:pt x="21" y="130"/>
                    </a:lnTo>
                    <a:lnTo>
                      <a:pt x="23" y="132"/>
                    </a:lnTo>
                    <a:lnTo>
                      <a:pt x="23" y="142"/>
                    </a:lnTo>
                    <a:lnTo>
                      <a:pt x="21" y="144"/>
                    </a:lnTo>
                    <a:lnTo>
                      <a:pt x="18" y="144"/>
                    </a:lnTo>
                    <a:lnTo>
                      <a:pt x="18" y="146"/>
                    </a:lnTo>
                    <a:lnTo>
                      <a:pt x="21" y="149"/>
                    </a:lnTo>
                    <a:lnTo>
                      <a:pt x="21" y="151"/>
                    </a:lnTo>
                    <a:lnTo>
                      <a:pt x="23" y="151"/>
                    </a:lnTo>
                    <a:lnTo>
                      <a:pt x="23" y="154"/>
                    </a:lnTo>
                    <a:lnTo>
                      <a:pt x="25" y="156"/>
                    </a:lnTo>
                    <a:lnTo>
                      <a:pt x="25" y="158"/>
                    </a:lnTo>
                    <a:lnTo>
                      <a:pt x="25" y="161"/>
                    </a:lnTo>
                    <a:lnTo>
                      <a:pt x="25" y="163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30" y="163"/>
                    </a:lnTo>
                    <a:lnTo>
                      <a:pt x="30" y="165"/>
                    </a:lnTo>
                    <a:lnTo>
                      <a:pt x="33" y="165"/>
                    </a:lnTo>
                    <a:lnTo>
                      <a:pt x="37" y="165"/>
                    </a:lnTo>
                    <a:lnTo>
                      <a:pt x="37" y="168"/>
                    </a:lnTo>
                    <a:lnTo>
                      <a:pt x="40" y="170"/>
                    </a:lnTo>
                    <a:lnTo>
                      <a:pt x="42" y="170"/>
                    </a:lnTo>
                    <a:lnTo>
                      <a:pt x="44" y="170"/>
                    </a:lnTo>
                    <a:lnTo>
                      <a:pt x="47" y="170"/>
                    </a:lnTo>
                    <a:lnTo>
                      <a:pt x="49" y="170"/>
                    </a:lnTo>
                    <a:lnTo>
                      <a:pt x="51" y="168"/>
                    </a:lnTo>
                    <a:lnTo>
                      <a:pt x="56" y="165"/>
                    </a:lnTo>
                    <a:lnTo>
                      <a:pt x="59" y="165"/>
                    </a:lnTo>
                    <a:lnTo>
                      <a:pt x="63" y="165"/>
                    </a:lnTo>
                    <a:lnTo>
                      <a:pt x="66" y="165"/>
                    </a:lnTo>
                    <a:lnTo>
                      <a:pt x="70" y="165"/>
                    </a:lnTo>
                    <a:lnTo>
                      <a:pt x="73" y="163"/>
                    </a:lnTo>
                    <a:lnTo>
                      <a:pt x="75" y="163"/>
                    </a:lnTo>
                    <a:lnTo>
                      <a:pt x="77" y="161"/>
                    </a:lnTo>
                    <a:lnTo>
                      <a:pt x="80" y="161"/>
                    </a:lnTo>
                    <a:lnTo>
                      <a:pt x="82" y="161"/>
                    </a:lnTo>
                    <a:lnTo>
                      <a:pt x="89" y="163"/>
                    </a:lnTo>
                    <a:lnTo>
                      <a:pt x="92" y="163"/>
                    </a:lnTo>
                    <a:lnTo>
                      <a:pt x="92" y="161"/>
                    </a:lnTo>
                    <a:lnTo>
                      <a:pt x="96" y="161"/>
                    </a:lnTo>
                    <a:lnTo>
                      <a:pt x="99" y="161"/>
                    </a:lnTo>
                    <a:lnTo>
                      <a:pt x="108" y="163"/>
                    </a:lnTo>
                    <a:lnTo>
                      <a:pt x="113" y="163"/>
                    </a:lnTo>
                    <a:lnTo>
                      <a:pt x="113" y="161"/>
                    </a:lnTo>
                    <a:lnTo>
                      <a:pt x="118" y="161"/>
                    </a:lnTo>
                    <a:lnTo>
                      <a:pt x="120" y="161"/>
                    </a:lnTo>
                    <a:lnTo>
                      <a:pt x="122" y="161"/>
                    </a:lnTo>
                    <a:lnTo>
                      <a:pt x="125" y="161"/>
                    </a:lnTo>
                    <a:lnTo>
                      <a:pt x="122" y="158"/>
                    </a:lnTo>
                    <a:lnTo>
                      <a:pt x="125" y="158"/>
                    </a:lnTo>
                    <a:lnTo>
                      <a:pt x="127" y="156"/>
                    </a:lnTo>
                    <a:lnTo>
                      <a:pt x="129" y="156"/>
                    </a:lnTo>
                    <a:lnTo>
                      <a:pt x="134" y="156"/>
                    </a:lnTo>
                    <a:lnTo>
                      <a:pt x="137" y="156"/>
                    </a:lnTo>
                    <a:lnTo>
                      <a:pt x="144" y="154"/>
                    </a:lnTo>
                    <a:lnTo>
                      <a:pt x="151" y="149"/>
                    </a:lnTo>
                    <a:lnTo>
                      <a:pt x="153" y="146"/>
                    </a:lnTo>
                    <a:lnTo>
                      <a:pt x="155" y="144"/>
                    </a:lnTo>
                    <a:lnTo>
                      <a:pt x="163" y="142"/>
                    </a:lnTo>
                    <a:lnTo>
                      <a:pt x="167" y="135"/>
                    </a:lnTo>
                    <a:lnTo>
                      <a:pt x="172" y="130"/>
                    </a:lnTo>
                    <a:lnTo>
                      <a:pt x="174" y="128"/>
                    </a:lnTo>
                    <a:lnTo>
                      <a:pt x="177" y="128"/>
                    </a:lnTo>
                    <a:lnTo>
                      <a:pt x="181" y="123"/>
                    </a:lnTo>
                    <a:lnTo>
                      <a:pt x="186" y="116"/>
                    </a:lnTo>
                    <a:lnTo>
                      <a:pt x="188" y="113"/>
                    </a:lnTo>
                    <a:lnTo>
                      <a:pt x="193" y="106"/>
                    </a:lnTo>
                    <a:lnTo>
                      <a:pt x="196" y="104"/>
                    </a:lnTo>
                    <a:lnTo>
                      <a:pt x="196" y="102"/>
                    </a:lnTo>
                    <a:lnTo>
                      <a:pt x="198" y="99"/>
                    </a:lnTo>
                    <a:lnTo>
                      <a:pt x="200" y="97"/>
                    </a:lnTo>
                    <a:lnTo>
                      <a:pt x="203" y="94"/>
                    </a:lnTo>
                    <a:lnTo>
                      <a:pt x="203" y="92"/>
                    </a:lnTo>
                    <a:lnTo>
                      <a:pt x="205" y="92"/>
                    </a:lnTo>
                    <a:lnTo>
                      <a:pt x="210" y="87"/>
                    </a:lnTo>
                    <a:lnTo>
                      <a:pt x="212" y="85"/>
                    </a:lnTo>
                    <a:lnTo>
                      <a:pt x="214" y="78"/>
                    </a:lnTo>
                    <a:lnTo>
                      <a:pt x="214" y="76"/>
                    </a:lnTo>
                    <a:lnTo>
                      <a:pt x="217" y="73"/>
                    </a:lnTo>
                    <a:lnTo>
                      <a:pt x="217" y="71"/>
                    </a:lnTo>
                    <a:lnTo>
                      <a:pt x="217" y="68"/>
                    </a:lnTo>
                    <a:lnTo>
                      <a:pt x="219" y="66"/>
                    </a:lnTo>
                    <a:lnTo>
                      <a:pt x="219" y="64"/>
                    </a:lnTo>
                    <a:lnTo>
                      <a:pt x="217" y="61"/>
                    </a:lnTo>
                    <a:lnTo>
                      <a:pt x="207" y="61"/>
                    </a:lnTo>
                    <a:lnTo>
                      <a:pt x="207" y="64"/>
                    </a:lnTo>
                    <a:lnTo>
                      <a:pt x="205" y="66"/>
                    </a:lnTo>
                    <a:lnTo>
                      <a:pt x="203" y="68"/>
                    </a:lnTo>
                    <a:lnTo>
                      <a:pt x="200" y="68"/>
                    </a:lnTo>
                    <a:lnTo>
                      <a:pt x="196" y="68"/>
                    </a:lnTo>
                    <a:lnTo>
                      <a:pt x="193" y="64"/>
                    </a:lnTo>
                    <a:lnTo>
                      <a:pt x="193" y="61"/>
                    </a:lnTo>
                    <a:lnTo>
                      <a:pt x="193" y="57"/>
                    </a:lnTo>
                    <a:lnTo>
                      <a:pt x="196" y="54"/>
                    </a:lnTo>
                    <a:lnTo>
                      <a:pt x="198" y="50"/>
                    </a:lnTo>
                    <a:lnTo>
                      <a:pt x="200" y="50"/>
                    </a:lnTo>
                    <a:lnTo>
                      <a:pt x="205" y="52"/>
                    </a:lnTo>
                    <a:lnTo>
                      <a:pt x="207" y="50"/>
                    </a:lnTo>
                    <a:lnTo>
                      <a:pt x="207" y="28"/>
                    </a:lnTo>
                    <a:lnTo>
                      <a:pt x="203" y="19"/>
                    </a:lnTo>
                    <a:lnTo>
                      <a:pt x="203" y="12"/>
                    </a:lnTo>
                    <a:lnTo>
                      <a:pt x="203" y="7"/>
                    </a:lnTo>
                    <a:lnTo>
                      <a:pt x="200" y="7"/>
                    </a:lnTo>
                    <a:lnTo>
                      <a:pt x="196" y="5"/>
                    </a:lnTo>
                    <a:lnTo>
                      <a:pt x="191" y="2"/>
                    </a:lnTo>
                    <a:lnTo>
                      <a:pt x="188" y="2"/>
                    </a:lnTo>
                    <a:lnTo>
                      <a:pt x="186" y="2"/>
                    </a:lnTo>
                    <a:lnTo>
                      <a:pt x="181" y="2"/>
                    </a:lnTo>
                    <a:lnTo>
                      <a:pt x="177" y="0"/>
                    </a:lnTo>
                    <a:lnTo>
                      <a:pt x="174" y="0"/>
                    </a:lnTo>
                    <a:lnTo>
                      <a:pt x="172" y="0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65" y="5"/>
                    </a:lnTo>
                    <a:lnTo>
                      <a:pt x="155" y="9"/>
                    </a:lnTo>
                    <a:lnTo>
                      <a:pt x="153" y="12"/>
                    </a:lnTo>
                    <a:lnTo>
                      <a:pt x="148" y="17"/>
                    </a:lnTo>
                    <a:lnTo>
                      <a:pt x="144" y="19"/>
                    </a:lnTo>
                    <a:lnTo>
                      <a:pt x="139" y="24"/>
                    </a:lnTo>
                    <a:lnTo>
                      <a:pt x="137" y="28"/>
                    </a:lnTo>
                    <a:lnTo>
                      <a:pt x="129" y="33"/>
                    </a:lnTo>
                    <a:lnTo>
                      <a:pt x="125" y="38"/>
                    </a:lnTo>
                    <a:lnTo>
                      <a:pt x="122" y="45"/>
                    </a:lnTo>
                    <a:lnTo>
                      <a:pt x="120" y="47"/>
                    </a:lnTo>
                    <a:lnTo>
                      <a:pt x="118" y="47"/>
                    </a:lnTo>
                    <a:lnTo>
                      <a:pt x="115" y="47"/>
                    </a:lnTo>
                    <a:lnTo>
                      <a:pt x="111" y="50"/>
                    </a:lnTo>
                    <a:lnTo>
                      <a:pt x="106" y="50"/>
                    </a:lnTo>
                    <a:lnTo>
                      <a:pt x="101" y="45"/>
                    </a:lnTo>
                    <a:lnTo>
                      <a:pt x="99" y="45"/>
                    </a:lnTo>
                    <a:lnTo>
                      <a:pt x="94" y="45"/>
                    </a:lnTo>
                    <a:lnTo>
                      <a:pt x="92" y="45"/>
                    </a:lnTo>
                    <a:lnTo>
                      <a:pt x="87" y="50"/>
                    </a:lnTo>
                    <a:lnTo>
                      <a:pt x="85" y="52"/>
                    </a:lnTo>
                    <a:lnTo>
                      <a:pt x="82" y="54"/>
                    </a:lnTo>
                    <a:lnTo>
                      <a:pt x="80" y="57"/>
                    </a:lnTo>
                    <a:lnTo>
                      <a:pt x="77" y="59"/>
                    </a:lnTo>
                    <a:lnTo>
                      <a:pt x="75" y="61"/>
                    </a:lnTo>
                    <a:lnTo>
                      <a:pt x="68" y="64"/>
                    </a:lnTo>
                    <a:lnTo>
                      <a:pt x="63" y="64"/>
                    </a:lnTo>
                    <a:lnTo>
                      <a:pt x="59" y="64"/>
                    </a:lnTo>
                    <a:lnTo>
                      <a:pt x="56" y="61"/>
                    </a:lnTo>
                    <a:lnTo>
                      <a:pt x="59" y="57"/>
                    </a:lnTo>
                    <a:lnTo>
                      <a:pt x="59" y="52"/>
                    </a:lnTo>
                    <a:lnTo>
                      <a:pt x="59" y="47"/>
                    </a:lnTo>
                    <a:lnTo>
                      <a:pt x="56" y="45"/>
                    </a:lnTo>
                    <a:lnTo>
                      <a:pt x="54" y="42"/>
                    </a:lnTo>
                    <a:lnTo>
                      <a:pt x="51" y="40"/>
                    </a:lnTo>
                    <a:lnTo>
                      <a:pt x="49" y="38"/>
                    </a:lnTo>
                    <a:lnTo>
                      <a:pt x="47" y="38"/>
                    </a:lnTo>
                    <a:lnTo>
                      <a:pt x="47" y="35"/>
                    </a:lnTo>
                    <a:lnTo>
                      <a:pt x="44" y="3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57" name="Freeform 391"/>
              <p:cNvSpPr>
                <a:spLocks/>
              </p:cNvSpPr>
              <p:nvPr/>
            </p:nvSpPr>
            <p:spPr bwMode="auto">
              <a:xfrm>
                <a:off x="1955" y="2027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3 h 5"/>
                  <a:gd name="T8" fmla="*/ 0 w 5"/>
                  <a:gd name="T9" fmla="*/ 3 h 5"/>
                  <a:gd name="T10" fmla="*/ 5 w 5"/>
                  <a:gd name="T11" fmla="*/ 5 h 5"/>
                  <a:gd name="T12" fmla="*/ 5 w 5"/>
                  <a:gd name="T13" fmla="*/ 3 h 5"/>
                  <a:gd name="T14" fmla="*/ 3 w 5"/>
                  <a:gd name="T15" fmla="*/ 3 h 5"/>
                  <a:gd name="T16" fmla="*/ 0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58" name="Freeform 392"/>
              <p:cNvSpPr>
                <a:spLocks/>
              </p:cNvSpPr>
              <p:nvPr/>
            </p:nvSpPr>
            <p:spPr bwMode="auto">
              <a:xfrm>
                <a:off x="1955" y="2027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3 h 5"/>
                  <a:gd name="T8" fmla="*/ 0 w 5"/>
                  <a:gd name="T9" fmla="*/ 3 h 5"/>
                  <a:gd name="T10" fmla="*/ 5 w 5"/>
                  <a:gd name="T11" fmla="*/ 5 h 5"/>
                  <a:gd name="T12" fmla="*/ 5 w 5"/>
                  <a:gd name="T13" fmla="*/ 3 h 5"/>
                  <a:gd name="T14" fmla="*/ 3 w 5"/>
                  <a:gd name="T15" fmla="*/ 3 h 5"/>
                  <a:gd name="T16" fmla="*/ 0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59" name="Freeform 393"/>
              <p:cNvSpPr>
                <a:spLocks/>
              </p:cNvSpPr>
              <p:nvPr/>
            </p:nvSpPr>
            <p:spPr bwMode="auto">
              <a:xfrm>
                <a:off x="1965" y="2027"/>
                <a:ext cx="2" cy="5"/>
              </a:xfrm>
              <a:custGeom>
                <a:avLst/>
                <a:gdLst>
                  <a:gd name="T0" fmla="*/ 0 w 2"/>
                  <a:gd name="T1" fmla="*/ 3 h 5"/>
                  <a:gd name="T2" fmla="*/ 0 w 2"/>
                  <a:gd name="T3" fmla="*/ 0 h 5"/>
                  <a:gd name="T4" fmla="*/ 0 w 2"/>
                  <a:gd name="T5" fmla="*/ 3 h 5"/>
                  <a:gd name="T6" fmla="*/ 0 w 2"/>
                  <a:gd name="T7" fmla="*/ 3 h 5"/>
                  <a:gd name="T8" fmla="*/ 2 w 2"/>
                  <a:gd name="T9" fmla="*/ 5 h 5"/>
                  <a:gd name="T10" fmla="*/ 2 w 2"/>
                  <a:gd name="T11" fmla="*/ 5 h 5"/>
                  <a:gd name="T12" fmla="*/ 2 w 2"/>
                  <a:gd name="T13" fmla="*/ 3 h 5"/>
                  <a:gd name="T14" fmla="*/ 2 w 2"/>
                  <a:gd name="T15" fmla="*/ 3 h 5"/>
                  <a:gd name="T16" fmla="*/ 0 w 2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5"/>
                  <a:gd name="T29" fmla="*/ 2 w 2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5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60" name="Freeform 394"/>
              <p:cNvSpPr>
                <a:spLocks/>
              </p:cNvSpPr>
              <p:nvPr/>
            </p:nvSpPr>
            <p:spPr bwMode="auto">
              <a:xfrm>
                <a:off x="1965" y="2027"/>
                <a:ext cx="2" cy="5"/>
              </a:xfrm>
              <a:custGeom>
                <a:avLst/>
                <a:gdLst>
                  <a:gd name="T0" fmla="*/ 0 w 2"/>
                  <a:gd name="T1" fmla="*/ 3 h 5"/>
                  <a:gd name="T2" fmla="*/ 0 w 2"/>
                  <a:gd name="T3" fmla="*/ 0 h 5"/>
                  <a:gd name="T4" fmla="*/ 0 w 2"/>
                  <a:gd name="T5" fmla="*/ 3 h 5"/>
                  <a:gd name="T6" fmla="*/ 0 w 2"/>
                  <a:gd name="T7" fmla="*/ 3 h 5"/>
                  <a:gd name="T8" fmla="*/ 2 w 2"/>
                  <a:gd name="T9" fmla="*/ 5 h 5"/>
                  <a:gd name="T10" fmla="*/ 2 w 2"/>
                  <a:gd name="T11" fmla="*/ 5 h 5"/>
                  <a:gd name="T12" fmla="*/ 2 w 2"/>
                  <a:gd name="T13" fmla="*/ 3 h 5"/>
                  <a:gd name="T14" fmla="*/ 2 w 2"/>
                  <a:gd name="T15" fmla="*/ 3 h 5"/>
                  <a:gd name="T16" fmla="*/ 0 w 2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5"/>
                  <a:gd name="T29" fmla="*/ 2 w 2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5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61" name="Freeform 395"/>
              <p:cNvSpPr>
                <a:spLocks/>
              </p:cNvSpPr>
              <p:nvPr/>
            </p:nvSpPr>
            <p:spPr bwMode="auto">
              <a:xfrm>
                <a:off x="2066" y="2041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0 w 3"/>
                  <a:gd name="T5" fmla="*/ 3 h 3"/>
                  <a:gd name="T6" fmla="*/ 0 w 3"/>
                  <a:gd name="T7" fmla="*/ 3 h 3"/>
                  <a:gd name="T8" fmla="*/ 3 w 3"/>
                  <a:gd name="T9" fmla="*/ 0 h 3"/>
                  <a:gd name="T10" fmla="*/ 3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62" name="Freeform 396"/>
              <p:cNvSpPr>
                <a:spLocks/>
              </p:cNvSpPr>
              <p:nvPr/>
            </p:nvSpPr>
            <p:spPr bwMode="auto">
              <a:xfrm>
                <a:off x="2066" y="2041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0 w 3"/>
                  <a:gd name="T5" fmla="*/ 3 h 3"/>
                  <a:gd name="T6" fmla="*/ 0 w 3"/>
                  <a:gd name="T7" fmla="*/ 3 h 3"/>
                  <a:gd name="T8" fmla="*/ 3 w 3"/>
                  <a:gd name="T9" fmla="*/ 0 h 3"/>
                  <a:gd name="T10" fmla="*/ 3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63" name="Freeform 397"/>
              <p:cNvSpPr>
                <a:spLocks/>
              </p:cNvSpPr>
              <p:nvPr/>
            </p:nvSpPr>
            <p:spPr bwMode="auto">
              <a:xfrm>
                <a:off x="2052" y="2049"/>
                <a:ext cx="12" cy="9"/>
              </a:xfrm>
              <a:custGeom>
                <a:avLst/>
                <a:gdLst>
                  <a:gd name="T0" fmla="*/ 12 w 12"/>
                  <a:gd name="T1" fmla="*/ 0 h 9"/>
                  <a:gd name="T2" fmla="*/ 12 w 12"/>
                  <a:gd name="T3" fmla="*/ 2 h 9"/>
                  <a:gd name="T4" fmla="*/ 9 w 12"/>
                  <a:gd name="T5" fmla="*/ 4 h 9"/>
                  <a:gd name="T6" fmla="*/ 12 w 12"/>
                  <a:gd name="T7" fmla="*/ 4 h 9"/>
                  <a:gd name="T8" fmla="*/ 12 w 12"/>
                  <a:gd name="T9" fmla="*/ 7 h 9"/>
                  <a:gd name="T10" fmla="*/ 12 w 12"/>
                  <a:gd name="T11" fmla="*/ 9 h 9"/>
                  <a:gd name="T12" fmla="*/ 9 w 12"/>
                  <a:gd name="T13" fmla="*/ 9 h 9"/>
                  <a:gd name="T14" fmla="*/ 7 w 12"/>
                  <a:gd name="T15" fmla="*/ 9 h 9"/>
                  <a:gd name="T16" fmla="*/ 0 w 12"/>
                  <a:gd name="T17" fmla="*/ 9 h 9"/>
                  <a:gd name="T18" fmla="*/ 0 w 12"/>
                  <a:gd name="T19" fmla="*/ 9 h 9"/>
                  <a:gd name="T20" fmla="*/ 5 w 12"/>
                  <a:gd name="T21" fmla="*/ 7 h 9"/>
                  <a:gd name="T22" fmla="*/ 5 w 12"/>
                  <a:gd name="T23" fmla="*/ 7 h 9"/>
                  <a:gd name="T24" fmla="*/ 5 w 12"/>
                  <a:gd name="T25" fmla="*/ 2 h 9"/>
                  <a:gd name="T26" fmla="*/ 5 w 12"/>
                  <a:gd name="T27" fmla="*/ 2 h 9"/>
                  <a:gd name="T28" fmla="*/ 5 w 12"/>
                  <a:gd name="T29" fmla="*/ 2 h 9"/>
                  <a:gd name="T30" fmla="*/ 2 w 12"/>
                  <a:gd name="T31" fmla="*/ 2 h 9"/>
                  <a:gd name="T32" fmla="*/ 2 w 12"/>
                  <a:gd name="T33" fmla="*/ 0 h 9"/>
                  <a:gd name="T34" fmla="*/ 2 w 12"/>
                  <a:gd name="T35" fmla="*/ 0 h 9"/>
                  <a:gd name="T36" fmla="*/ 5 w 12"/>
                  <a:gd name="T37" fmla="*/ 0 h 9"/>
                  <a:gd name="T38" fmla="*/ 7 w 12"/>
                  <a:gd name="T39" fmla="*/ 0 h 9"/>
                  <a:gd name="T40" fmla="*/ 12 w 12"/>
                  <a:gd name="T41" fmla="*/ 0 h 9"/>
                  <a:gd name="T42" fmla="*/ 12 w 12"/>
                  <a:gd name="T43" fmla="*/ 0 h 9"/>
                  <a:gd name="T44" fmla="*/ 12 w 12"/>
                  <a:gd name="T45" fmla="*/ 0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9"/>
                  <a:gd name="T71" fmla="*/ 12 w 12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9">
                    <a:moveTo>
                      <a:pt x="12" y="0"/>
                    </a:moveTo>
                    <a:lnTo>
                      <a:pt x="12" y="2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5" y="7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64" name="Freeform 398"/>
              <p:cNvSpPr>
                <a:spLocks/>
              </p:cNvSpPr>
              <p:nvPr/>
            </p:nvSpPr>
            <p:spPr bwMode="auto">
              <a:xfrm>
                <a:off x="2052" y="2049"/>
                <a:ext cx="12" cy="9"/>
              </a:xfrm>
              <a:custGeom>
                <a:avLst/>
                <a:gdLst>
                  <a:gd name="T0" fmla="*/ 12 w 12"/>
                  <a:gd name="T1" fmla="*/ 0 h 9"/>
                  <a:gd name="T2" fmla="*/ 12 w 12"/>
                  <a:gd name="T3" fmla="*/ 2 h 9"/>
                  <a:gd name="T4" fmla="*/ 9 w 12"/>
                  <a:gd name="T5" fmla="*/ 4 h 9"/>
                  <a:gd name="T6" fmla="*/ 12 w 12"/>
                  <a:gd name="T7" fmla="*/ 4 h 9"/>
                  <a:gd name="T8" fmla="*/ 12 w 12"/>
                  <a:gd name="T9" fmla="*/ 7 h 9"/>
                  <a:gd name="T10" fmla="*/ 12 w 12"/>
                  <a:gd name="T11" fmla="*/ 9 h 9"/>
                  <a:gd name="T12" fmla="*/ 9 w 12"/>
                  <a:gd name="T13" fmla="*/ 9 h 9"/>
                  <a:gd name="T14" fmla="*/ 7 w 12"/>
                  <a:gd name="T15" fmla="*/ 9 h 9"/>
                  <a:gd name="T16" fmla="*/ 0 w 12"/>
                  <a:gd name="T17" fmla="*/ 9 h 9"/>
                  <a:gd name="T18" fmla="*/ 0 w 12"/>
                  <a:gd name="T19" fmla="*/ 9 h 9"/>
                  <a:gd name="T20" fmla="*/ 5 w 12"/>
                  <a:gd name="T21" fmla="*/ 7 h 9"/>
                  <a:gd name="T22" fmla="*/ 5 w 12"/>
                  <a:gd name="T23" fmla="*/ 7 h 9"/>
                  <a:gd name="T24" fmla="*/ 5 w 12"/>
                  <a:gd name="T25" fmla="*/ 2 h 9"/>
                  <a:gd name="T26" fmla="*/ 5 w 12"/>
                  <a:gd name="T27" fmla="*/ 2 h 9"/>
                  <a:gd name="T28" fmla="*/ 5 w 12"/>
                  <a:gd name="T29" fmla="*/ 2 h 9"/>
                  <a:gd name="T30" fmla="*/ 2 w 12"/>
                  <a:gd name="T31" fmla="*/ 2 h 9"/>
                  <a:gd name="T32" fmla="*/ 2 w 12"/>
                  <a:gd name="T33" fmla="*/ 0 h 9"/>
                  <a:gd name="T34" fmla="*/ 2 w 12"/>
                  <a:gd name="T35" fmla="*/ 0 h 9"/>
                  <a:gd name="T36" fmla="*/ 5 w 12"/>
                  <a:gd name="T37" fmla="*/ 0 h 9"/>
                  <a:gd name="T38" fmla="*/ 7 w 12"/>
                  <a:gd name="T39" fmla="*/ 0 h 9"/>
                  <a:gd name="T40" fmla="*/ 12 w 12"/>
                  <a:gd name="T41" fmla="*/ 0 h 9"/>
                  <a:gd name="T42" fmla="*/ 12 w 12"/>
                  <a:gd name="T43" fmla="*/ 0 h 9"/>
                  <a:gd name="T44" fmla="*/ 12 w 12"/>
                  <a:gd name="T45" fmla="*/ 0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9"/>
                  <a:gd name="T71" fmla="*/ 12 w 12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9">
                    <a:moveTo>
                      <a:pt x="12" y="0"/>
                    </a:moveTo>
                    <a:lnTo>
                      <a:pt x="12" y="2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5" y="7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65" name="Freeform 399"/>
              <p:cNvSpPr>
                <a:spLocks/>
              </p:cNvSpPr>
              <p:nvPr/>
            </p:nvSpPr>
            <p:spPr bwMode="auto">
              <a:xfrm>
                <a:off x="2206" y="2188"/>
                <a:ext cx="7" cy="5"/>
              </a:xfrm>
              <a:custGeom>
                <a:avLst/>
                <a:gdLst>
                  <a:gd name="T0" fmla="*/ 2 w 7"/>
                  <a:gd name="T1" fmla="*/ 0 h 5"/>
                  <a:gd name="T2" fmla="*/ 0 w 7"/>
                  <a:gd name="T3" fmla="*/ 0 h 5"/>
                  <a:gd name="T4" fmla="*/ 0 w 7"/>
                  <a:gd name="T5" fmla="*/ 2 h 5"/>
                  <a:gd name="T6" fmla="*/ 2 w 7"/>
                  <a:gd name="T7" fmla="*/ 5 h 5"/>
                  <a:gd name="T8" fmla="*/ 4 w 7"/>
                  <a:gd name="T9" fmla="*/ 5 h 5"/>
                  <a:gd name="T10" fmla="*/ 4 w 7"/>
                  <a:gd name="T11" fmla="*/ 5 h 5"/>
                  <a:gd name="T12" fmla="*/ 7 w 7"/>
                  <a:gd name="T13" fmla="*/ 5 h 5"/>
                  <a:gd name="T14" fmla="*/ 7 w 7"/>
                  <a:gd name="T15" fmla="*/ 2 h 5"/>
                  <a:gd name="T16" fmla="*/ 7 w 7"/>
                  <a:gd name="T17" fmla="*/ 2 h 5"/>
                  <a:gd name="T18" fmla="*/ 4 w 7"/>
                  <a:gd name="T19" fmla="*/ 2 h 5"/>
                  <a:gd name="T20" fmla="*/ 2 w 7"/>
                  <a:gd name="T21" fmla="*/ 0 h 5"/>
                  <a:gd name="T22" fmla="*/ 2 w 7"/>
                  <a:gd name="T23" fmla="*/ 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5"/>
                  <a:gd name="T38" fmla="*/ 7 w 7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5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66" name="Freeform 400"/>
              <p:cNvSpPr>
                <a:spLocks/>
              </p:cNvSpPr>
              <p:nvPr/>
            </p:nvSpPr>
            <p:spPr bwMode="auto">
              <a:xfrm>
                <a:off x="2206" y="2188"/>
                <a:ext cx="7" cy="5"/>
              </a:xfrm>
              <a:custGeom>
                <a:avLst/>
                <a:gdLst>
                  <a:gd name="T0" fmla="*/ 2 w 7"/>
                  <a:gd name="T1" fmla="*/ 0 h 5"/>
                  <a:gd name="T2" fmla="*/ 0 w 7"/>
                  <a:gd name="T3" fmla="*/ 0 h 5"/>
                  <a:gd name="T4" fmla="*/ 0 w 7"/>
                  <a:gd name="T5" fmla="*/ 2 h 5"/>
                  <a:gd name="T6" fmla="*/ 2 w 7"/>
                  <a:gd name="T7" fmla="*/ 5 h 5"/>
                  <a:gd name="T8" fmla="*/ 4 w 7"/>
                  <a:gd name="T9" fmla="*/ 5 h 5"/>
                  <a:gd name="T10" fmla="*/ 4 w 7"/>
                  <a:gd name="T11" fmla="*/ 5 h 5"/>
                  <a:gd name="T12" fmla="*/ 7 w 7"/>
                  <a:gd name="T13" fmla="*/ 5 h 5"/>
                  <a:gd name="T14" fmla="*/ 7 w 7"/>
                  <a:gd name="T15" fmla="*/ 2 h 5"/>
                  <a:gd name="T16" fmla="*/ 7 w 7"/>
                  <a:gd name="T17" fmla="*/ 2 h 5"/>
                  <a:gd name="T18" fmla="*/ 4 w 7"/>
                  <a:gd name="T19" fmla="*/ 2 h 5"/>
                  <a:gd name="T20" fmla="*/ 2 w 7"/>
                  <a:gd name="T21" fmla="*/ 0 h 5"/>
                  <a:gd name="T22" fmla="*/ 2 w 7"/>
                  <a:gd name="T23" fmla="*/ 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5"/>
                  <a:gd name="T38" fmla="*/ 7 w 7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5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67" name="Freeform 401"/>
              <p:cNvSpPr>
                <a:spLocks/>
              </p:cNvSpPr>
              <p:nvPr/>
            </p:nvSpPr>
            <p:spPr bwMode="auto">
              <a:xfrm>
                <a:off x="2215" y="2193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2 w 5"/>
                  <a:gd name="T3" fmla="*/ 2 h 2"/>
                  <a:gd name="T4" fmla="*/ 0 w 5"/>
                  <a:gd name="T5" fmla="*/ 2 h 2"/>
                  <a:gd name="T6" fmla="*/ 0 w 5"/>
                  <a:gd name="T7" fmla="*/ 2 h 2"/>
                  <a:gd name="T8" fmla="*/ 0 w 5"/>
                  <a:gd name="T9" fmla="*/ 2 h 2"/>
                  <a:gd name="T10" fmla="*/ 0 w 5"/>
                  <a:gd name="T11" fmla="*/ 2 h 2"/>
                  <a:gd name="T12" fmla="*/ 0 w 5"/>
                  <a:gd name="T13" fmla="*/ 2 h 2"/>
                  <a:gd name="T14" fmla="*/ 2 w 5"/>
                  <a:gd name="T15" fmla="*/ 0 h 2"/>
                  <a:gd name="T16" fmla="*/ 2 w 5"/>
                  <a:gd name="T17" fmla="*/ 0 h 2"/>
                  <a:gd name="T18" fmla="*/ 2 w 5"/>
                  <a:gd name="T19" fmla="*/ 0 h 2"/>
                  <a:gd name="T20" fmla="*/ 5 w 5"/>
                  <a:gd name="T21" fmla="*/ 0 h 2"/>
                  <a:gd name="T22" fmla="*/ 5 w 5"/>
                  <a:gd name="T23" fmla="*/ 2 h 2"/>
                  <a:gd name="T24" fmla="*/ 5 w 5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5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68" name="Freeform 402"/>
              <p:cNvSpPr>
                <a:spLocks/>
              </p:cNvSpPr>
              <p:nvPr/>
            </p:nvSpPr>
            <p:spPr bwMode="auto">
              <a:xfrm>
                <a:off x="2215" y="2193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2 w 5"/>
                  <a:gd name="T3" fmla="*/ 2 h 2"/>
                  <a:gd name="T4" fmla="*/ 0 w 5"/>
                  <a:gd name="T5" fmla="*/ 2 h 2"/>
                  <a:gd name="T6" fmla="*/ 0 w 5"/>
                  <a:gd name="T7" fmla="*/ 2 h 2"/>
                  <a:gd name="T8" fmla="*/ 0 w 5"/>
                  <a:gd name="T9" fmla="*/ 2 h 2"/>
                  <a:gd name="T10" fmla="*/ 0 w 5"/>
                  <a:gd name="T11" fmla="*/ 2 h 2"/>
                  <a:gd name="T12" fmla="*/ 0 w 5"/>
                  <a:gd name="T13" fmla="*/ 2 h 2"/>
                  <a:gd name="T14" fmla="*/ 2 w 5"/>
                  <a:gd name="T15" fmla="*/ 0 h 2"/>
                  <a:gd name="T16" fmla="*/ 2 w 5"/>
                  <a:gd name="T17" fmla="*/ 0 h 2"/>
                  <a:gd name="T18" fmla="*/ 2 w 5"/>
                  <a:gd name="T19" fmla="*/ 0 h 2"/>
                  <a:gd name="T20" fmla="*/ 5 w 5"/>
                  <a:gd name="T21" fmla="*/ 0 h 2"/>
                  <a:gd name="T22" fmla="*/ 5 w 5"/>
                  <a:gd name="T23" fmla="*/ 2 h 2"/>
                  <a:gd name="T24" fmla="*/ 5 w 5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5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69" name="Freeform 403"/>
              <p:cNvSpPr>
                <a:spLocks/>
              </p:cNvSpPr>
              <p:nvPr/>
            </p:nvSpPr>
            <p:spPr bwMode="auto">
              <a:xfrm>
                <a:off x="2203" y="2195"/>
                <a:ext cx="29" cy="21"/>
              </a:xfrm>
              <a:custGeom>
                <a:avLst/>
                <a:gdLst>
                  <a:gd name="T0" fmla="*/ 29 w 29"/>
                  <a:gd name="T1" fmla="*/ 2 h 21"/>
                  <a:gd name="T2" fmla="*/ 29 w 29"/>
                  <a:gd name="T3" fmla="*/ 9 h 21"/>
                  <a:gd name="T4" fmla="*/ 29 w 29"/>
                  <a:gd name="T5" fmla="*/ 9 h 21"/>
                  <a:gd name="T6" fmla="*/ 24 w 29"/>
                  <a:gd name="T7" fmla="*/ 17 h 21"/>
                  <a:gd name="T8" fmla="*/ 19 w 29"/>
                  <a:gd name="T9" fmla="*/ 19 h 21"/>
                  <a:gd name="T10" fmla="*/ 17 w 29"/>
                  <a:gd name="T11" fmla="*/ 21 h 21"/>
                  <a:gd name="T12" fmla="*/ 10 w 29"/>
                  <a:gd name="T13" fmla="*/ 21 h 21"/>
                  <a:gd name="T14" fmla="*/ 10 w 29"/>
                  <a:gd name="T15" fmla="*/ 21 h 21"/>
                  <a:gd name="T16" fmla="*/ 5 w 29"/>
                  <a:gd name="T17" fmla="*/ 21 h 21"/>
                  <a:gd name="T18" fmla="*/ 3 w 29"/>
                  <a:gd name="T19" fmla="*/ 21 h 21"/>
                  <a:gd name="T20" fmla="*/ 0 w 29"/>
                  <a:gd name="T21" fmla="*/ 19 h 21"/>
                  <a:gd name="T22" fmla="*/ 0 w 29"/>
                  <a:gd name="T23" fmla="*/ 17 h 21"/>
                  <a:gd name="T24" fmla="*/ 0 w 29"/>
                  <a:gd name="T25" fmla="*/ 14 h 21"/>
                  <a:gd name="T26" fmla="*/ 0 w 29"/>
                  <a:gd name="T27" fmla="*/ 12 h 21"/>
                  <a:gd name="T28" fmla="*/ 0 w 29"/>
                  <a:gd name="T29" fmla="*/ 9 h 21"/>
                  <a:gd name="T30" fmla="*/ 0 w 29"/>
                  <a:gd name="T31" fmla="*/ 5 h 21"/>
                  <a:gd name="T32" fmla="*/ 0 w 29"/>
                  <a:gd name="T33" fmla="*/ 2 h 21"/>
                  <a:gd name="T34" fmla="*/ 3 w 29"/>
                  <a:gd name="T35" fmla="*/ 2 h 21"/>
                  <a:gd name="T36" fmla="*/ 5 w 29"/>
                  <a:gd name="T37" fmla="*/ 2 h 21"/>
                  <a:gd name="T38" fmla="*/ 7 w 29"/>
                  <a:gd name="T39" fmla="*/ 0 h 21"/>
                  <a:gd name="T40" fmla="*/ 10 w 29"/>
                  <a:gd name="T41" fmla="*/ 0 h 21"/>
                  <a:gd name="T42" fmla="*/ 10 w 29"/>
                  <a:gd name="T43" fmla="*/ 0 h 21"/>
                  <a:gd name="T44" fmla="*/ 14 w 29"/>
                  <a:gd name="T45" fmla="*/ 2 h 21"/>
                  <a:gd name="T46" fmla="*/ 14 w 29"/>
                  <a:gd name="T47" fmla="*/ 2 h 21"/>
                  <a:gd name="T48" fmla="*/ 19 w 29"/>
                  <a:gd name="T49" fmla="*/ 0 h 21"/>
                  <a:gd name="T50" fmla="*/ 24 w 29"/>
                  <a:gd name="T51" fmla="*/ 0 h 21"/>
                  <a:gd name="T52" fmla="*/ 26 w 29"/>
                  <a:gd name="T53" fmla="*/ 0 h 21"/>
                  <a:gd name="T54" fmla="*/ 26 w 29"/>
                  <a:gd name="T55" fmla="*/ 2 h 21"/>
                  <a:gd name="T56" fmla="*/ 29 w 29"/>
                  <a:gd name="T57" fmla="*/ 2 h 21"/>
                  <a:gd name="T58" fmla="*/ 29 w 29"/>
                  <a:gd name="T59" fmla="*/ 2 h 21"/>
                  <a:gd name="T60" fmla="*/ 29 w 29"/>
                  <a:gd name="T61" fmla="*/ 2 h 2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9"/>
                  <a:gd name="T94" fmla="*/ 0 h 21"/>
                  <a:gd name="T95" fmla="*/ 29 w 29"/>
                  <a:gd name="T96" fmla="*/ 21 h 2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9" h="21">
                    <a:moveTo>
                      <a:pt x="29" y="2"/>
                    </a:moveTo>
                    <a:lnTo>
                      <a:pt x="29" y="9"/>
                    </a:lnTo>
                    <a:lnTo>
                      <a:pt x="24" y="17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0" y="21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70" name="Freeform 404"/>
              <p:cNvSpPr>
                <a:spLocks/>
              </p:cNvSpPr>
              <p:nvPr/>
            </p:nvSpPr>
            <p:spPr bwMode="auto">
              <a:xfrm>
                <a:off x="2203" y="2195"/>
                <a:ext cx="29" cy="21"/>
              </a:xfrm>
              <a:custGeom>
                <a:avLst/>
                <a:gdLst>
                  <a:gd name="T0" fmla="*/ 29 w 29"/>
                  <a:gd name="T1" fmla="*/ 2 h 21"/>
                  <a:gd name="T2" fmla="*/ 29 w 29"/>
                  <a:gd name="T3" fmla="*/ 9 h 21"/>
                  <a:gd name="T4" fmla="*/ 29 w 29"/>
                  <a:gd name="T5" fmla="*/ 9 h 21"/>
                  <a:gd name="T6" fmla="*/ 24 w 29"/>
                  <a:gd name="T7" fmla="*/ 17 h 21"/>
                  <a:gd name="T8" fmla="*/ 19 w 29"/>
                  <a:gd name="T9" fmla="*/ 19 h 21"/>
                  <a:gd name="T10" fmla="*/ 17 w 29"/>
                  <a:gd name="T11" fmla="*/ 21 h 21"/>
                  <a:gd name="T12" fmla="*/ 10 w 29"/>
                  <a:gd name="T13" fmla="*/ 21 h 21"/>
                  <a:gd name="T14" fmla="*/ 10 w 29"/>
                  <a:gd name="T15" fmla="*/ 21 h 21"/>
                  <a:gd name="T16" fmla="*/ 5 w 29"/>
                  <a:gd name="T17" fmla="*/ 21 h 21"/>
                  <a:gd name="T18" fmla="*/ 3 w 29"/>
                  <a:gd name="T19" fmla="*/ 21 h 21"/>
                  <a:gd name="T20" fmla="*/ 0 w 29"/>
                  <a:gd name="T21" fmla="*/ 19 h 21"/>
                  <a:gd name="T22" fmla="*/ 0 w 29"/>
                  <a:gd name="T23" fmla="*/ 17 h 21"/>
                  <a:gd name="T24" fmla="*/ 0 w 29"/>
                  <a:gd name="T25" fmla="*/ 14 h 21"/>
                  <a:gd name="T26" fmla="*/ 0 w 29"/>
                  <a:gd name="T27" fmla="*/ 12 h 21"/>
                  <a:gd name="T28" fmla="*/ 0 w 29"/>
                  <a:gd name="T29" fmla="*/ 9 h 21"/>
                  <a:gd name="T30" fmla="*/ 0 w 29"/>
                  <a:gd name="T31" fmla="*/ 5 h 21"/>
                  <a:gd name="T32" fmla="*/ 0 w 29"/>
                  <a:gd name="T33" fmla="*/ 2 h 21"/>
                  <a:gd name="T34" fmla="*/ 3 w 29"/>
                  <a:gd name="T35" fmla="*/ 2 h 21"/>
                  <a:gd name="T36" fmla="*/ 5 w 29"/>
                  <a:gd name="T37" fmla="*/ 2 h 21"/>
                  <a:gd name="T38" fmla="*/ 7 w 29"/>
                  <a:gd name="T39" fmla="*/ 0 h 21"/>
                  <a:gd name="T40" fmla="*/ 10 w 29"/>
                  <a:gd name="T41" fmla="*/ 0 h 21"/>
                  <a:gd name="T42" fmla="*/ 10 w 29"/>
                  <a:gd name="T43" fmla="*/ 0 h 21"/>
                  <a:gd name="T44" fmla="*/ 14 w 29"/>
                  <a:gd name="T45" fmla="*/ 2 h 21"/>
                  <a:gd name="T46" fmla="*/ 14 w 29"/>
                  <a:gd name="T47" fmla="*/ 2 h 21"/>
                  <a:gd name="T48" fmla="*/ 19 w 29"/>
                  <a:gd name="T49" fmla="*/ 0 h 21"/>
                  <a:gd name="T50" fmla="*/ 24 w 29"/>
                  <a:gd name="T51" fmla="*/ 0 h 21"/>
                  <a:gd name="T52" fmla="*/ 26 w 29"/>
                  <a:gd name="T53" fmla="*/ 0 h 21"/>
                  <a:gd name="T54" fmla="*/ 26 w 29"/>
                  <a:gd name="T55" fmla="*/ 2 h 21"/>
                  <a:gd name="T56" fmla="*/ 29 w 29"/>
                  <a:gd name="T57" fmla="*/ 2 h 21"/>
                  <a:gd name="T58" fmla="*/ 29 w 29"/>
                  <a:gd name="T59" fmla="*/ 2 h 21"/>
                  <a:gd name="T60" fmla="*/ 29 w 29"/>
                  <a:gd name="T61" fmla="*/ 2 h 2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9"/>
                  <a:gd name="T94" fmla="*/ 0 h 21"/>
                  <a:gd name="T95" fmla="*/ 29 w 29"/>
                  <a:gd name="T96" fmla="*/ 21 h 2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9" h="21">
                    <a:moveTo>
                      <a:pt x="29" y="2"/>
                    </a:moveTo>
                    <a:lnTo>
                      <a:pt x="29" y="9"/>
                    </a:lnTo>
                    <a:lnTo>
                      <a:pt x="24" y="17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0" y="21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9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71" name="Freeform 405"/>
              <p:cNvSpPr>
                <a:spLocks/>
              </p:cNvSpPr>
              <p:nvPr/>
            </p:nvSpPr>
            <p:spPr bwMode="auto">
              <a:xfrm>
                <a:off x="2196" y="2193"/>
                <a:ext cx="7" cy="9"/>
              </a:xfrm>
              <a:custGeom>
                <a:avLst/>
                <a:gdLst>
                  <a:gd name="T0" fmla="*/ 7 w 7"/>
                  <a:gd name="T1" fmla="*/ 4 h 9"/>
                  <a:gd name="T2" fmla="*/ 7 w 7"/>
                  <a:gd name="T3" fmla="*/ 4 h 9"/>
                  <a:gd name="T4" fmla="*/ 5 w 7"/>
                  <a:gd name="T5" fmla="*/ 7 h 9"/>
                  <a:gd name="T6" fmla="*/ 5 w 7"/>
                  <a:gd name="T7" fmla="*/ 7 h 9"/>
                  <a:gd name="T8" fmla="*/ 2 w 7"/>
                  <a:gd name="T9" fmla="*/ 9 h 9"/>
                  <a:gd name="T10" fmla="*/ 0 w 7"/>
                  <a:gd name="T11" fmla="*/ 9 h 9"/>
                  <a:gd name="T12" fmla="*/ 0 w 7"/>
                  <a:gd name="T13" fmla="*/ 9 h 9"/>
                  <a:gd name="T14" fmla="*/ 0 w 7"/>
                  <a:gd name="T15" fmla="*/ 9 h 9"/>
                  <a:gd name="T16" fmla="*/ 0 w 7"/>
                  <a:gd name="T17" fmla="*/ 7 h 9"/>
                  <a:gd name="T18" fmla="*/ 0 w 7"/>
                  <a:gd name="T19" fmla="*/ 7 h 9"/>
                  <a:gd name="T20" fmla="*/ 2 w 7"/>
                  <a:gd name="T21" fmla="*/ 4 h 9"/>
                  <a:gd name="T22" fmla="*/ 2 w 7"/>
                  <a:gd name="T23" fmla="*/ 2 h 9"/>
                  <a:gd name="T24" fmla="*/ 2 w 7"/>
                  <a:gd name="T25" fmla="*/ 2 h 9"/>
                  <a:gd name="T26" fmla="*/ 2 w 7"/>
                  <a:gd name="T27" fmla="*/ 2 h 9"/>
                  <a:gd name="T28" fmla="*/ 5 w 7"/>
                  <a:gd name="T29" fmla="*/ 2 h 9"/>
                  <a:gd name="T30" fmla="*/ 5 w 7"/>
                  <a:gd name="T31" fmla="*/ 0 h 9"/>
                  <a:gd name="T32" fmla="*/ 7 w 7"/>
                  <a:gd name="T33" fmla="*/ 0 h 9"/>
                  <a:gd name="T34" fmla="*/ 7 w 7"/>
                  <a:gd name="T35" fmla="*/ 2 h 9"/>
                  <a:gd name="T36" fmla="*/ 5 w 7"/>
                  <a:gd name="T37" fmla="*/ 2 h 9"/>
                  <a:gd name="T38" fmla="*/ 5 w 7"/>
                  <a:gd name="T39" fmla="*/ 2 h 9"/>
                  <a:gd name="T40" fmla="*/ 5 w 7"/>
                  <a:gd name="T41" fmla="*/ 4 h 9"/>
                  <a:gd name="T42" fmla="*/ 7 w 7"/>
                  <a:gd name="T43" fmla="*/ 4 h 9"/>
                  <a:gd name="T44" fmla="*/ 7 w 7"/>
                  <a:gd name="T45" fmla="*/ 4 h 9"/>
                  <a:gd name="T46" fmla="*/ 7 w 7"/>
                  <a:gd name="T47" fmla="*/ 4 h 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"/>
                  <a:gd name="T73" fmla="*/ 0 h 9"/>
                  <a:gd name="T74" fmla="*/ 7 w 7"/>
                  <a:gd name="T75" fmla="*/ 9 h 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" h="9">
                    <a:moveTo>
                      <a:pt x="7" y="4"/>
                    </a:moveTo>
                    <a:lnTo>
                      <a:pt x="7" y="4"/>
                    </a:lnTo>
                    <a:lnTo>
                      <a:pt x="5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413" name="Group 406"/>
            <p:cNvGrpSpPr>
              <a:grpSpLocks/>
            </p:cNvGrpSpPr>
            <p:nvPr/>
          </p:nvGrpSpPr>
          <p:grpSpPr bwMode="auto">
            <a:xfrm>
              <a:off x="1437" y="1739"/>
              <a:ext cx="4321" cy="1975"/>
              <a:chOff x="1674" y="1115"/>
              <a:chExt cx="3610" cy="1529"/>
            </a:xfrm>
          </p:grpSpPr>
          <p:sp>
            <p:nvSpPr>
              <p:cNvPr id="14472" name="Freeform 407"/>
              <p:cNvSpPr>
                <a:spLocks/>
              </p:cNvSpPr>
              <p:nvPr/>
            </p:nvSpPr>
            <p:spPr bwMode="auto">
              <a:xfrm>
                <a:off x="2196" y="2193"/>
                <a:ext cx="7" cy="9"/>
              </a:xfrm>
              <a:custGeom>
                <a:avLst/>
                <a:gdLst>
                  <a:gd name="T0" fmla="*/ 7 w 7"/>
                  <a:gd name="T1" fmla="*/ 4 h 9"/>
                  <a:gd name="T2" fmla="*/ 7 w 7"/>
                  <a:gd name="T3" fmla="*/ 4 h 9"/>
                  <a:gd name="T4" fmla="*/ 5 w 7"/>
                  <a:gd name="T5" fmla="*/ 7 h 9"/>
                  <a:gd name="T6" fmla="*/ 5 w 7"/>
                  <a:gd name="T7" fmla="*/ 7 h 9"/>
                  <a:gd name="T8" fmla="*/ 2 w 7"/>
                  <a:gd name="T9" fmla="*/ 9 h 9"/>
                  <a:gd name="T10" fmla="*/ 0 w 7"/>
                  <a:gd name="T11" fmla="*/ 9 h 9"/>
                  <a:gd name="T12" fmla="*/ 0 w 7"/>
                  <a:gd name="T13" fmla="*/ 9 h 9"/>
                  <a:gd name="T14" fmla="*/ 0 w 7"/>
                  <a:gd name="T15" fmla="*/ 9 h 9"/>
                  <a:gd name="T16" fmla="*/ 0 w 7"/>
                  <a:gd name="T17" fmla="*/ 7 h 9"/>
                  <a:gd name="T18" fmla="*/ 0 w 7"/>
                  <a:gd name="T19" fmla="*/ 7 h 9"/>
                  <a:gd name="T20" fmla="*/ 2 w 7"/>
                  <a:gd name="T21" fmla="*/ 4 h 9"/>
                  <a:gd name="T22" fmla="*/ 2 w 7"/>
                  <a:gd name="T23" fmla="*/ 2 h 9"/>
                  <a:gd name="T24" fmla="*/ 2 w 7"/>
                  <a:gd name="T25" fmla="*/ 2 h 9"/>
                  <a:gd name="T26" fmla="*/ 2 w 7"/>
                  <a:gd name="T27" fmla="*/ 2 h 9"/>
                  <a:gd name="T28" fmla="*/ 5 w 7"/>
                  <a:gd name="T29" fmla="*/ 2 h 9"/>
                  <a:gd name="T30" fmla="*/ 5 w 7"/>
                  <a:gd name="T31" fmla="*/ 0 h 9"/>
                  <a:gd name="T32" fmla="*/ 7 w 7"/>
                  <a:gd name="T33" fmla="*/ 0 h 9"/>
                  <a:gd name="T34" fmla="*/ 7 w 7"/>
                  <a:gd name="T35" fmla="*/ 2 h 9"/>
                  <a:gd name="T36" fmla="*/ 5 w 7"/>
                  <a:gd name="T37" fmla="*/ 2 h 9"/>
                  <a:gd name="T38" fmla="*/ 5 w 7"/>
                  <a:gd name="T39" fmla="*/ 2 h 9"/>
                  <a:gd name="T40" fmla="*/ 5 w 7"/>
                  <a:gd name="T41" fmla="*/ 4 h 9"/>
                  <a:gd name="T42" fmla="*/ 7 w 7"/>
                  <a:gd name="T43" fmla="*/ 4 h 9"/>
                  <a:gd name="T44" fmla="*/ 7 w 7"/>
                  <a:gd name="T45" fmla="*/ 4 h 9"/>
                  <a:gd name="T46" fmla="*/ 7 w 7"/>
                  <a:gd name="T47" fmla="*/ 4 h 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"/>
                  <a:gd name="T73" fmla="*/ 0 h 9"/>
                  <a:gd name="T74" fmla="*/ 7 w 7"/>
                  <a:gd name="T75" fmla="*/ 9 h 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" h="9">
                    <a:moveTo>
                      <a:pt x="7" y="4"/>
                    </a:moveTo>
                    <a:lnTo>
                      <a:pt x="7" y="4"/>
                    </a:lnTo>
                    <a:lnTo>
                      <a:pt x="5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3" name="Freeform 408"/>
              <p:cNvSpPr>
                <a:spLocks/>
              </p:cNvSpPr>
              <p:nvPr/>
            </p:nvSpPr>
            <p:spPr bwMode="auto">
              <a:xfrm>
                <a:off x="2210" y="218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2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4" name="Freeform 409"/>
              <p:cNvSpPr>
                <a:spLocks/>
              </p:cNvSpPr>
              <p:nvPr/>
            </p:nvSpPr>
            <p:spPr bwMode="auto">
              <a:xfrm>
                <a:off x="2210" y="218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2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5" name="Freeform 410"/>
              <p:cNvSpPr>
                <a:spLocks/>
              </p:cNvSpPr>
              <p:nvPr/>
            </p:nvSpPr>
            <p:spPr bwMode="auto">
              <a:xfrm>
                <a:off x="2206" y="219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6" name="Freeform 411"/>
              <p:cNvSpPr>
                <a:spLocks/>
              </p:cNvSpPr>
              <p:nvPr/>
            </p:nvSpPr>
            <p:spPr bwMode="auto">
              <a:xfrm>
                <a:off x="2206" y="219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7" name="Freeform 412"/>
              <p:cNvSpPr>
                <a:spLocks/>
              </p:cNvSpPr>
              <p:nvPr/>
            </p:nvSpPr>
            <p:spPr bwMode="auto">
              <a:xfrm>
                <a:off x="2858" y="1382"/>
                <a:ext cx="7" cy="10"/>
              </a:xfrm>
              <a:custGeom>
                <a:avLst/>
                <a:gdLst>
                  <a:gd name="T0" fmla="*/ 4 w 7"/>
                  <a:gd name="T1" fmla="*/ 0 h 10"/>
                  <a:gd name="T2" fmla="*/ 4 w 7"/>
                  <a:gd name="T3" fmla="*/ 0 h 10"/>
                  <a:gd name="T4" fmla="*/ 4 w 7"/>
                  <a:gd name="T5" fmla="*/ 0 h 10"/>
                  <a:gd name="T6" fmla="*/ 2 w 7"/>
                  <a:gd name="T7" fmla="*/ 0 h 10"/>
                  <a:gd name="T8" fmla="*/ 2 w 7"/>
                  <a:gd name="T9" fmla="*/ 0 h 10"/>
                  <a:gd name="T10" fmla="*/ 2 w 7"/>
                  <a:gd name="T11" fmla="*/ 3 h 10"/>
                  <a:gd name="T12" fmla="*/ 2 w 7"/>
                  <a:gd name="T13" fmla="*/ 3 h 10"/>
                  <a:gd name="T14" fmla="*/ 2 w 7"/>
                  <a:gd name="T15" fmla="*/ 3 h 10"/>
                  <a:gd name="T16" fmla="*/ 0 w 7"/>
                  <a:gd name="T17" fmla="*/ 5 h 10"/>
                  <a:gd name="T18" fmla="*/ 2 w 7"/>
                  <a:gd name="T19" fmla="*/ 5 h 10"/>
                  <a:gd name="T20" fmla="*/ 2 w 7"/>
                  <a:gd name="T21" fmla="*/ 5 h 10"/>
                  <a:gd name="T22" fmla="*/ 4 w 7"/>
                  <a:gd name="T23" fmla="*/ 5 h 10"/>
                  <a:gd name="T24" fmla="*/ 4 w 7"/>
                  <a:gd name="T25" fmla="*/ 5 h 10"/>
                  <a:gd name="T26" fmla="*/ 4 w 7"/>
                  <a:gd name="T27" fmla="*/ 7 h 10"/>
                  <a:gd name="T28" fmla="*/ 4 w 7"/>
                  <a:gd name="T29" fmla="*/ 10 h 10"/>
                  <a:gd name="T30" fmla="*/ 7 w 7"/>
                  <a:gd name="T31" fmla="*/ 7 h 10"/>
                  <a:gd name="T32" fmla="*/ 7 w 7"/>
                  <a:gd name="T33" fmla="*/ 7 h 10"/>
                  <a:gd name="T34" fmla="*/ 7 w 7"/>
                  <a:gd name="T35" fmla="*/ 5 h 10"/>
                  <a:gd name="T36" fmla="*/ 7 w 7"/>
                  <a:gd name="T37" fmla="*/ 5 h 10"/>
                  <a:gd name="T38" fmla="*/ 7 w 7"/>
                  <a:gd name="T39" fmla="*/ 5 h 10"/>
                  <a:gd name="T40" fmla="*/ 7 w 7"/>
                  <a:gd name="T41" fmla="*/ 3 h 10"/>
                  <a:gd name="T42" fmla="*/ 7 w 7"/>
                  <a:gd name="T43" fmla="*/ 3 h 10"/>
                  <a:gd name="T44" fmla="*/ 4 w 7"/>
                  <a:gd name="T45" fmla="*/ 3 h 10"/>
                  <a:gd name="T46" fmla="*/ 4 w 7"/>
                  <a:gd name="T47" fmla="*/ 0 h 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"/>
                  <a:gd name="T73" fmla="*/ 0 h 10"/>
                  <a:gd name="T74" fmla="*/ 7 w 7"/>
                  <a:gd name="T75" fmla="*/ 10 h 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8" name="Freeform 413"/>
              <p:cNvSpPr>
                <a:spLocks/>
              </p:cNvSpPr>
              <p:nvPr/>
            </p:nvSpPr>
            <p:spPr bwMode="auto">
              <a:xfrm>
                <a:off x="2858" y="1382"/>
                <a:ext cx="7" cy="10"/>
              </a:xfrm>
              <a:custGeom>
                <a:avLst/>
                <a:gdLst>
                  <a:gd name="T0" fmla="*/ 4 w 7"/>
                  <a:gd name="T1" fmla="*/ 0 h 10"/>
                  <a:gd name="T2" fmla="*/ 4 w 7"/>
                  <a:gd name="T3" fmla="*/ 0 h 10"/>
                  <a:gd name="T4" fmla="*/ 4 w 7"/>
                  <a:gd name="T5" fmla="*/ 0 h 10"/>
                  <a:gd name="T6" fmla="*/ 2 w 7"/>
                  <a:gd name="T7" fmla="*/ 0 h 10"/>
                  <a:gd name="T8" fmla="*/ 2 w 7"/>
                  <a:gd name="T9" fmla="*/ 0 h 10"/>
                  <a:gd name="T10" fmla="*/ 2 w 7"/>
                  <a:gd name="T11" fmla="*/ 3 h 10"/>
                  <a:gd name="T12" fmla="*/ 2 w 7"/>
                  <a:gd name="T13" fmla="*/ 3 h 10"/>
                  <a:gd name="T14" fmla="*/ 2 w 7"/>
                  <a:gd name="T15" fmla="*/ 3 h 10"/>
                  <a:gd name="T16" fmla="*/ 0 w 7"/>
                  <a:gd name="T17" fmla="*/ 5 h 10"/>
                  <a:gd name="T18" fmla="*/ 2 w 7"/>
                  <a:gd name="T19" fmla="*/ 5 h 10"/>
                  <a:gd name="T20" fmla="*/ 2 w 7"/>
                  <a:gd name="T21" fmla="*/ 5 h 10"/>
                  <a:gd name="T22" fmla="*/ 4 w 7"/>
                  <a:gd name="T23" fmla="*/ 5 h 10"/>
                  <a:gd name="T24" fmla="*/ 4 w 7"/>
                  <a:gd name="T25" fmla="*/ 5 h 10"/>
                  <a:gd name="T26" fmla="*/ 4 w 7"/>
                  <a:gd name="T27" fmla="*/ 7 h 10"/>
                  <a:gd name="T28" fmla="*/ 4 w 7"/>
                  <a:gd name="T29" fmla="*/ 10 h 10"/>
                  <a:gd name="T30" fmla="*/ 7 w 7"/>
                  <a:gd name="T31" fmla="*/ 7 h 10"/>
                  <a:gd name="T32" fmla="*/ 7 w 7"/>
                  <a:gd name="T33" fmla="*/ 7 h 10"/>
                  <a:gd name="T34" fmla="*/ 7 w 7"/>
                  <a:gd name="T35" fmla="*/ 5 h 10"/>
                  <a:gd name="T36" fmla="*/ 7 w 7"/>
                  <a:gd name="T37" fmla="*/ 5 h 10"/>
                  <a:gd name="T38" fmla="*/ 7 w 7"/>
                  <a:gd name="T39" fmla="*/ 5 h 10"/>
                  <a:gd name="T40" fmla="*/ 7 w 7"/>
                  <a:gd name="T41" fmla="*/ 3 h 10"/>
                  <a:gd name="T42" fmla="*/ 7 w 7"/>
                  <a:gd name="T43" fmla="*/ 3 h 10"/>
                  <a:gd name="T44" fmla="*/ 4 w 7"/>
                  <a:gd name="T45" fmla="*/ 3 h 10"/>
                  <a:gd name="T46" fmla="*/ 4 w 7"/>
                  <a:gd name="T47" fmla="*/ 0 h 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"/>
                  <a:gd name="T73" fmla="*/ 0 h 10"/>
                  <a:gd name="T74" fmla="*/ 7 w 7"/>
                  <a:gd name="T75" fmla="*/ 10 h 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" h="10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9" name="Freeform 414"/>
              <p:cNvSpPr>
                <a:spLocks/>
              </p:cNvSpPr>
              <p:nvPr/>
            </p:nvSpPr>
            <p:spPr bwMode="auto">
              <a:xfrm>
                <a:off x="2787" y="1411"/>
                <a:ext cx="12" cy="9"/>
              </a:xfrm>
              <a:custGeom>
                <a:avLst/>
                <a:gdLst>
                  <a:gd name="T0" fmla="*/ 9 w 12"/>
                  <a:gd name="T1" fmla="*/ 0 h 9"/>
                  <a:gd name="T2" fmla="*/ 9 w 12"/>
                  <a:gd name="T3" fmla="*/ 0 h 9"/>
                  <a:gd name="T4" fmla="*/ 4 w 12"/>
                  <a:gd name="T5" fmla="*/ 2 h 9"/>
                  <a:gd name="T6" fmla="*/ 2 w 12"/>
                  <a:gd name="T7" fmla="*/ 2 h 9"/>
                  <a:gd name="T8" fmla="*/ 2 w 12"/>
                  <a:gd name="T9" fmla="*/ 2 h 9"/>
                  <a:gd name="T10" fmla="*/ 2 w 12"/>
                  <a:gd name="T11" fmla="*/ 4 h 9"/>
                  <a:gd name="T12" fmla="*/ 2 w 12"/>
                  <a:gd name="T13" fmla="*/ 4 h 9"/>
                  <a:gd name="T14" fmla="*/ 0 w 12"/>
                  <a:gd name="T15" fmla="*/ 4 h 9"/>
                  <a:gd name="T16" fmla="*/ 0 w 12"/>
                  <a:gd name="T17" fmla="*/ 4 h 9"/>
                  <a:gd name="T18" fmla="*/ 0 w 12"/>
                  <a:gd name="T19" fmla="*/ 7 h 9"/>
                  <a:gd name="T20" fmla="*/ 0 w 12"/>
                  <a:gd name="T21" fmla="*/ 7 h 9"/>
                  <a:gd name="T22" fmla="*/ 0 w 12"/>
                  <a:gd name="T23" fmla="*/ 9 h 9"/>
                  <a:gd name="T24" fmla="*/ 0 w 12"/>
                  <a:gd name="T25" fmla="*/ 9 h 9"/>
                  <a:gd name="T26" fmla="*/ 0 w 12"/>
                  <a:gd name="T27" fmla="*/ 9 h 9"/>
                  <a:gd name="T28" fmla="*/ 2 w 12"/>
                  <a:gd name="T29" fmla="*/ 9 h 9"/>
                  <a:gd name="T30" fmla="*/ 2 w 12"/>
                  <a:gd name="T31" fmla="*/ 9 h 9"/>
                  <a:gd name="T32" fmla="*/ 2 w 12"/>
                  <a:gd name="T33" fmla="*/ 7 h 9"/>
                  <a:gd name="T34" fmla="*/ 4 w 12"/>
                  <a:gd name="T35" fmla="*/ 7 h 9"/>
                  <a:gd name="T36" fmla="*/ 4 w 12"/>
                  <a:gd name="T37" fmla="*/ 7 h 9"/>
                  <a:gd name="T38" fmla="*/ 7 w 12"/>
                  <a:gd name="T39" fmla="*/ 7 h 9"/>
                  <a:gd name="T40" fmla="*/ 7 w 12"/>
                  <a:gd name="T41" fmla="*/ 4 h 9"/>
                  <a:gd name="T42" fmla="*/ 7 w 12"/>
                  <a:gd name="T43" fmla="*/ 4 h 9"/>
                  <a:gd name="T44" fmla="*/ 7 w 12"/>
                  <a:gd name="T45" fmla="*/ 4 h 9"/>
                  <a:gd name="T46" fmla="*/ 9 w 12"/>
                  <a:gd name="T47" fmla="*/ 4 h 9"/>
                  <a:gd name="T48" fmla="*/ 9 w 12"/>
                  <a:gd name="T49" fmla="*/ 4 h 9"/>
                  <a:gd name="T50" fmla="*/ 12 w 12"/>
                  <a:gd name="T51" fmla="*/ 2 h 9"/>
                  <a:gd name="T52" fmla="*/ 9 w 12"/>
                  <a:gd name="T53" fmla="*/ 2 h 9"/>
                  <a:gd name="T54" fmla="*/ 9 w 12"/>
                  <a:gd name="T55" fmla="*/ 2 h 9"/>
                  <a:gd name="T56" fmla="*/ 9 w 12"/>
                  <a:gd name="T57" fmla="*/ 0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"/>
                  <a:gd name="T88" fmla="*/ 0 h 9"/>
                  <a:gd name="T89" fmla="*/ 12 w 12"/>
                  <a:gd name="T90" fmla="*/ 9 h 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" h="9">
                    <a:moveTo>
                      <a:pt x="9" y="0"/>
                    </a:moveTo>
                    <a:lnTo>
                      <a:pt x="9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80" name="Freeform 415"/>
              <p:cNvSpPr>
                <a:spLocks/>
              </p:cNvSpPr>
              <p:nvPr/>
            </p:nvSpPr>
            <p:spPr bwMode="auto">
              <a:xfrm>
                <a:off x="2787" y="1411"/>
                <a:ext cx="12" cy="9"/>
              </a:xfrm>
              <a:custGeom>
                <a:avLst/>
                <a:gdLst>
                  <a:gd name="T0" fmla="*/ 9 w 12"/>
                  <a:gd name="T1" fmla="*/ 0 h 9"/>
                  <a:gd name="T2" fmla="*/ 9 w 12"/>
                  <a:gd name="T3" fmla="*/ 0 h 9"/>
                  <a:gd name="T4" fmla="*/ 4 w 12"/>
                  <a:gd name="T5" fmla="*/ 2 h 9"/>
                  <a:gd name="T6" fmla="*/ 2 w 12"/>
                  <a:gd name="T7" fmla="*/ 2 h 9"/>
                  <a:gd name="T8" fmla="*/ 2 w 12"/>
                  <a:gd name="T9" fmla="*/ 2 h 9"/>
                  <a:gd name="T10" fmla="*/ 2 w 12"/>
                  <a:gd name="T11" fmla="*/ 4 h 9"/>
                  <a:gd name="T12" fmla="*/ 2 w 12"/>
                  <a:gd name="T13" fmla="*/ 4 h 9"/>
                  <a:gd name="T14" fmla="*/ 0 w 12"/>
                  <a:gd name="T15" fmla="*/ 4 h 9"/>
                  <a:gd name="T16" fmla="*/ 0 w 12"/>
                  <a:gd name="T17" fmla="*/ 4 h 9"/>
                  <a:gd name="T18" fmla="*/ 0 w 12"/>
                  <a:gd name="T19" fmla="*/ 7 h 9"/>
                  <a:gd name="T20" fmla="*/ 0 w 12"/>
                  <a:gd name="T21" fmla="*/ 7 h 9"/>
                  <a:gd name="T22" fmla="*/ 0 w 12"/>
                  <a:gd name="T23" fmla="*/ 9 h 9"/>
                  <a:gd name="T24" fmla="*/ 0 w 12"/>
                  <a:gd name="T25" fmla="*/ 9 h 9"/>
                  <a:gd name="T26" fmla="*/ 0 w 12"/>
                  <a:gd name="T27" fmla="*/ 9 h 9"/>
                  <a:gd name="T28" fmla="*/ 2 w 12"/>
                  <a:gd name="T29" fmla="*/ 9 h 9"/>
                  <a:gd name="T30" fmla="*/ 2 w 12"/>
                  <a:gd name="T31" fmla="*/ 9 h 9"/>
                  <a:gd name="T32" fmla="*/ 2 w 12"/>
                  <a:gd name="T33" fmla="*/ 7 h 9"/>
                  <a:gd name="T34" fmla="*/ 4 w 12"/>
                  <a:gd name="T35" fmla="*/ 7 h 9"/>
                  <a:gd name="T36" fmla="*/ 4 w 12"/>
                  <a:gd name="T37" fmla="*/ 7 h 9"/>
                  <a:gd name="T38" fmla="*/ 7 w 12"/>
                  <a:gd name="T39" fmla="*/ 7 h 9"/>
                  <a:gd name="T40" fmla="*/ 7 w 12"/>
                  <a:gd name="T41" fmla="*/ 4 h 9"/>
                  <a:gd name="T42" fmla="*/ 7 w 12"/>
                  <a:gd name="T43" fmla="*/ 4 h 9"/>
                  <a:gd name="T44" fmla="*/ 7 w 12"/>
                  <a:gd name="T45" fmla="*/ 4 h 9"/>
                  <a:gd name="T46" fmla="*/ 9 w 12"/>
                  <a:gd name="T47" fmla="*/ 4 h 9"/>
                  <a:gd name="T48" fmla="*/ 9 w 12"/>
                  <a:gd name="T49" fmla="*/ 4 h 9"/>
                  <a:gd name="T50" fmla="*/ 12 w 12"/>
                  <a:gd name="T51" fmla="*/ 2 h 9"/>
                  <a:gd name="T52" fmla="*/ 9 w 12"/>
                  <a:gd name="T53" fmla="*/ 2 h 9"/>
                  <a:gd name="T54" fmla="*/ 9 w 12"/>
                  <a:gd name="T55" fmla="*/ 2 h 9"/>
                  <a:gd name="T56" fmla="*/ 9 w 12"/>
                  <a:gd name="T57" fmla="*/ 0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"/>
                  <a:gd name="T88" fmla="*/ 0 h 9"/>
                  <a:gd name="T89" fmla="*/ 12 w 12"/>
                  <a:gd name="T90" fmla="*/ 9 h 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" h="9">
                    <a:moveTo>
                      <a:pt x="9" y="0"/>
                    </a:moveTo>
                    <a:lnTo>
                      <a:pt x="9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81" name="Freeform 416"/>
              <p:cNvSpPr>
                <a:spLocks/>
              </p:cNvSpPr>
              <p:nvPr/>
            </p:nvSpPr>
            <p:spPr bwMode="auto">
              <a:xfrm>
                <a:off x="2780" y="1422"/>
                <a:ext cx="7" cy="1"/>
              </a:xfrm>
              <a:custGeom>
                <a:avLst/>
                <a:gdLst>
                  <a:gd name="T0" fmla="*/ 4 w 7"/>
                  <a:gd name="T1" fmla="*/ 0 h 1"/>
                  <a:gd name="T2" fmla="*/ 7 w 7"/>
                  <a:gd name="T3" fmla="*/ 0 h 1"/>
                  <a:gd name="T4" fmla="*/ 4 w 7"/>
                  <a:gd name="T5" fmla="*/ 0 h 1"/>
                  <a:gd name="T6" fmla="*/ 0 w 7"/>
                  <a:gd name="T7" fmla="*/ 0 h 1"/>
                  <a:gd name="T8" fmla="*/ 0 w 7"/>
                  <a:gd name="T9" fmla="*/ 0 h 1"/>
                  <a:gd name="T10" fmla="*/ 2 w 7"/>
                  <a:gd name="T11" fmla="*/ 0 h 1"/>
                  <a:gd name="T12" fmla="*/ 4 w 7"/>
                  <a:gd name="T13" fmla="*/ 0 h 1"/>
                  <a:gd name="T14" fmla="*/ 4 w 7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1"/>
                  <a:gd name="T26" fmla="*/ 7 w 7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1">
                    <a:moveTo>
                      <a:pt x="4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82" name="Freeform 417"/>
              <p:cNvSpPr>
                <a:spLocks/>
              </p:cNvSpPr>
              <p:nvPr/>
            </p:nvSpPr>
            <p:spPr bwMode="auto">
              <a:xfrm>
                <a:off x="2780" y="1422"/>
                <a:ext cx="7" cy="1"/>
              </a:xfrm>
              <a:custGeom>
                <a:avLst/>
                <a:gdLst>
                  <a:gd name="T0" fmla="*/ 4 w 7"/>
                  <a:gd name="T1" fmla="*/ 0 h 1"/>
                  <a:gd name="T2" fmla="*/ 7 w 7"/>
                  <a:gd name="T3" fmla="*/ 0 h 1"/>
                  <a:gd name="T4" fmla="*/ 4 w 7"/>
                  <a:gd name="T5" fmla="*/ 0 h 1"/>
                  <a:gd name="T6" fmla="*/ 0 w 7"/>
                  <a:gd name="T7" fmla="*/ 0 h 1"/>
                  <a:gd name="T8" fmla="*/ 0 w 7"/>
                  <a:gd name="T9" fmla="*/ 0 h 1"/>
                  <a:gd name="T10" fmla="*/ 2 w 7"/>
                  <a:gd name="T11" fmla="*/ 0 h 1"/>
                  <a:gd name="T12" fmla="*/ 4 w 7"/>
                  <a:gd name="T13" fmla="*/ 0 h 1"/>
                  <a:gd name="T14" fmla="*/ 4 w 7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1"/>
                  <a:gd name="T26" fmla="*/ 7 w 7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1">
                    <a:moveTo>
                      <a:pt x="4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83" name="Freeform 418"/>
              <p:cNvSpPr>
                <a:spLocks/>
              </p:cNvSpPr>
              <p:nvPr/>
            </p:nvSpPr>
            <p:spPr bwMode="auto">
              <a:xfrm>
                <a:off x="2836" y="1401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3 h 3"/>
                  <a:gd name="T4" fmla="*/ 7 w 7"/>
                  <a:gd name="T5" fmla="*/ 3 h 3"/>
                  <a:gd name="T6" fmla="*/ 3 w 7"/>
                  <a:gd name="T7" fmla="*/ 3 h 3"/>
                  <a:gd name="T8" fmla="*/ 3 w 7"/>
                  <a:gd name="T9" fmla="*/ 3 h 3"/>
                  <a:gd name="T10" fmla="*/ 0 w 7"/>
                  <a:gd name="T11" fmla="*/ 0 h 3"/>
                  <a:gd name="T12" fmla="*/ 0 w 7"/>
                  <a:gd name="T13" fmla="*/ 0 h 3"/>
                  <a:gd name="T14" fmla="*/ 0 w 7"/>
                  <a:gd name="T15" fmla="*/ 3 h 3"/>
                  <a:gd name="T16" fmla="*/ 0 w 7"/>
                  <a:gd name="T17" fmla="*/ 3 h 3"/>
                  <a:gd name="T18" fmla="*/ 0 w 7"/>
                  <a:gd name="T19" fmla="*/ 3 h 3"/>
                  <a:gd name="T20" fmla="*/ 5 w 7"/>
                  <a:gd name="T21" fmla="*/ 3 h 3"/>
                  <a:gd name="T22" fmla="*/ 7 w 7"/>
                  <a:gd name="T23" fmla="*/ 3 h 3"/>
                  <a:gd name="T24" fmla="*/ 7 w 7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3"/>
                  <a:gd name="T41" fmla="*/ 7 w 7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3">
                    <a:moveTo>
                      <a:pt x="7" y="3"/>
                    </a:moveTo>
                    <a:lnTo>
                      <a:pt x="7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84" name="Freeform 419"/>
              <p:cNvSpPr>
                <a:spLocks/>
              </p:cNvSpPr>
              <p:nvPr/>
            </p:nvSpPr>
            <p:spPr bwMode="auto">
              <a:xfrm>
                <a:off x="2836" y="1401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3 h 3"/>
                  <a:gd name="T4" fmla="*/ 7 w 7"/>
                  <a:gd name="T5" fmla="*/ 3 h 3"/>
                  <a:gd name="T6" fmla="*/ 3 w 7"/>
                  <a:gd name="T7" fmla="*/ 3 h 3"/>
                  <a:gd name="T8" fmla="*/ 3 w 7"/>
                  <a:gd name="T9" fmla="*/ 3 h 3"/>
                  <a:gd name="T10" fmla="*/ 0 w 7"/>
                  <a:gd name="T11" fmla="*/ 0 h 3"/>
                  <a:gd name="T12" fmla="*/ 0 w 7"/>
                  <a:gd name="T13" fmla="*/ 0 h 3"/>
                  <a:gd name="T14" fmla="*/ 0 w 7"/>
                  <a:gd name="T15" fmla="*/ 3 h 3"/>
                  <a:gd name="T16" fmla="*/ 0 w 7"/>
                  <a:gd name="T17" fmla="*/ 3 h 3"/>
                  <a:gd name="T18" fmla="*/ 0 w 7"/>
                  <a:gd name="T19" fmla="*/ 3 h 3"/>
                  <a:gd name="T20" fmla="*/ 5 w 7"/>
                  <a:gd name="T21" fmla="*/ 3 h 3"/>
                  <a:gd name="T22" fmla="*/ 7 w 7"/>
                  <a:gd name="T23" fmla="*/ 3 h 3"/>
                  <a:gd name="T24" fmla="*/ 7 w 7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3"/>
                  <a:gd name="T41" fmla="*/ 7 w 7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3">
                    <a:moveTo>
                      <a:pt x="7" y="3"/>
                    </a:moveTo>
                    <a:lnTo>
                      <a:pt x="7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85" name="Freeform 420"/>
              <p:cNvSpPr>
                <a:spLocks/>
              </p:cNvSpPr>
              <p:nvPr/>
            </p:nvSpPr>
            <p:spPr bwMode="auto">
              <a:xfrm>
                <a:off x="2834" y="1404"/>
                <a:ext cx="5" cy="2"/>
              </a:xfrm>
              <a:custGeom>
                <a:avLst/>
                <a:gdLst>
                  <a:gd name="T0" fmla="*/ 2 w 5"/>
                  <a:gd name="T1" fmla="*/ 2 h 2"/>
                  <a:gd name="T2" fmla="*/ 5 w 5"/>
                  <a:gd name="T3" fmla="*/ 2 h 2"/>
                  <a:gd name="T4" fmla="*/ 2 w 5"/>
                  <a:gd name="T5" fmla="*/ 2 h 2"/>
                  <a:gd name="T6" fmla="*/ 2 w 5"/>
                  <a:gd name="T7" fmla="*/ 0 h 2"/>
                  <a:gd name="T8" fmla="*/ 0 w 5"/>
                  <a:gd name="T9" fmla="*/ 2 h 2"/>
                  <a:gd name="T10" fmla="*/ 0 w 5"/>
                  <a:gd name="T11" fmla="*/ 2 h 2"/>
                  <a:gd name="T12" fmla="*/ 2 w 5"/>
                  <a:gd name="T13" fmla="*/ 2 h 2"/>
                  <a:gd name="T14" fmla="*/ 2 w 5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2" y="2"/>
                    </a:move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86" name="Freeform 421"/>
              <p:cNvSpPr>
                <a:spLocks/>
              </p:cNvSpPr>
              <p:nvPr/>
            </p:nvSpPr>
            <p:spPr bwMode="auto">
              <a:xfrm>
                <a:off x="2834" y="1404"/>
                <a:ext cx="5" cy="2"/>
              </a:xfrm>
              <a:custGeom>
                <a:avLst/>
                <a:gdLst>
                  <a:gd name="T0" fmla="*/ 2 w 5"/>
                  <a:gd name="T1" fmla="*/ 2 h 2"/>
                  <a:gd name="T2" fmla="*/ 5 w 5"/>
                  <a:gd name="T3" fmla="*/ 2 h 2"/>
                  <a:gd name="T4" fmla="*/ 2 w 5"/>
                  <a:gd name="T5" fmla="*/ 2 h 2"/>
                  <a:gd name="T6" fmla="*/ 2 w 5"/>
                  <a:gd name="T7" fmla="*/ 0 h 2"/>
                  <a:gd name="T8" fmla="*/ 0 w 5"/>
                  <a:gd name="T9" fmla="*/ 2 h 2"/>
                  <a:gd name="T10" fmla="*/ 0 w 5"/>
                  <a:gd name="T11" fmla="*/ 2 h 2"/>
                  <a:gd name="T12" fmla="*/ 2 w 5"/>
                  <a:gd name="T13" fmla="*/ 2 h 2"/>
                  <a:gd name="T14" fmla="*/ 2 w 5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2" y="2"/>
                    </a:move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87" name="Freeform 422"/>
              <p:cNvSpPr>
                <a:spLocks/>
              </p:cNvSpPr>
              <p:nvPr/>
            </p:nvSpPr>
            <p:spPr bwMode="auto">
              <a:xfrm>
                <a:off x="2799" y="1408"/>
                <a:ext cx="103" cy="116"/>
              </a:xfrm>
              <a:custGeom>
                <a:avLst/>
                <a:gdLst>
                  <a:gd name="T0" fmla="*/ 54 w 103"/>
                  <a:gd name="T1" fmla="*/ 109 h 116"/>
                  <a:gd name="T2" fmla="*/ 63 w 103"/>
                  <a:gd name="T3" fmla="*/ 104 h 116"/>
                  <a:gd name="T4" fmla="*/ 80 w 103"/>
                  <a:gd name="T5" fmla="*/ 104 h 116"/>
                  <a:gd name="T6" fmla="*/ 99 w 103"/>
                  <a:gd name="T7" fmla="*/ 99 h 116"/>
                  <a:gd name="T8" fmla="*/ 92 w 103"/>
                  <a:gd name="T9" fmla="*/ 95 h 116"/>
                  <a:gd name="T10" fmla="*/ 96 w 103"/>
                  <a:gd name="T11" fmla="*/ 92 h 116"/>
                  <a:gd name="T12" fmla="*/ 103 w 103"/>
                  <a:gd name="T13" fmla="*/ 88 h 116"/>
                  <a:gd name="T14" fmla="*/ 96 w 103"/>
                  <a:gd name="T15" fmla="*/ 76 h 116"/>
                  <a:gd name="T16" fmla="*/ 82 w 103"/>
                  <a:gd name="T17" fmla="*/ 78 h 116"/>
                  <a:gd name="T18" fmla="*/ 82 w 103"/>
                  <a:gd name="T19" fmla="*/ 69 h 116"/>
                  <a:gd name="T20" fmla="*/ 85 w 103"/>
                  <a:gd name="T21" fmla="*/ 69 h 116"/>
                  <a:gd name="T22" fmla="*/ 77 w 103"/>
                  <a:gd name="T23" fmla="*/ 59 h 116"/>
                  <a:gd name="T24" fmla="*/ 66 w 103"/>
                  <a:gd name="T25" fmla="*/ 52 h 116"/>
                  <a:gd name="T26" fmla="*/ 56 w 103"/>
                  <a:gd name="T27" fmla="*/ 40 h 116"/>
                  <a:gd name="T28" fmla="*/ 37 w 103"/>
                  <a:gd name="T29" fmla="*/ 36 h 116"/>
                  <a:gd name="T30" fmla="*/ 44 w 103"/>
                  <a:gd name="T31" fmla="*/ 31 h 116"/>
                  <a:gd name="T32" fmla="*/ 47 w 103"/>
                  <a:gd name="T33" fmla="*/ 26 h 116"/>
                  <a:gd name="T34" fmla="*/ 56 w 103"/>
                  <a:gd name="T35" fmla="*/ 14 h 116"/>
                  <a:gd name="T36" fmla="*/ 37 w 103"/>
                  <a:gd name="T37" fmla="*/ 12 h 116"/>
                  <a:gd name="T38" fmla="*/ 23 w 103"/>
                  <a:gd name="T39" fmla="*/ 14 h 116"/>
                  <a:gd name="T40" fmla="*/ 25 w 103"/>
                  <a:gd name="T41" fmla="*/ 10 h 116"/>
                  <a:gd name="T42" fmla="*/ 37 w 103"/>
                  <a:gd name="T43" fmla="*/ 0 h 116"/>
                  <a:gd name="T44" fmla="*/ 18 w 103"/>
                  <a:gd name="T45" fmla="*/ 0 h 116"/>
                  <a:gd name="T46" fmla="*/ 9 w 103"/>
                  <a:gd name="T47" fmla="*/ 7 h 116"/>
                  <a:gd name="T48" fmla="*/ 7 w 103"/>
                  <a:gd name="T49" fmla="*/ 14 h 116"/>
                  <a:gd name="T50" fmla="*/ 7 w 103"/>
                  <a:gd name="T51" fmla="*/ 17 h 116"/>
                  <a:gd name="T52" fmla="*/ 7 w 103"/>
                  <a:gd name="T53" fmla="*/ 22 h 116"/>
                  <a:gd name="T54" fmla="*/ 0 w 103"/>
                  <a:gd name="T55" fmla="*/ 26 h 116"/>
                  <a:gd name="T56" fmla="*/ 7 w 103"/>
                  <a:gd name="T57" fmla="*/ 29 h 116"/>
                  <a:gd name="T58" fmla="*/ 7 w 103"/>
                  <a:gd name="T59" fmla="*/ 33 h 116"/>
                  <a:gd name="T60" fmla="*/ 7 w 103"/>
                  <a:gd name="T61" fmla="*/ 38 h 116"/>
                  <a:gd name="T62" fmla="*/ 7 w 103"/>
                  <a:gd name="T63" fmla="*/ 45 h 116"/>
                  <a:gd name="T64" fmla="*/ 14 w 103"/>
                  <a:gd name="T65" fmla="*/ 33 h 116"/>
                  <a:gd name="T66" fmla="*/ 11 w 103"/>
                  <a:gd name="T67" fmla="*/ 36 h 116"/>
                  <a:gd name="T68" fmla="*/ 18 w 103"/>
                  <a:gd name="T69" fmla="*/ 36 h 116"/>
                  <a:gd name="T70" fmla="*/ 18 w 103"/>
                  <a:gd name="T71" fmla="*/ 40 h 116"/>
                  <a:gd name="T72" fmla="*/ 14 w 103"/>
                  <a:gd name="T73" fmla="*/ 50 h 116"/>
                  <a:gd name="T74" fmla="*/ 16 w 103"/>
                  <a:gd name="T75" fmla="*/ 52 h 116"/>
                  <a:gd name="T76" fmla="*/ 23 w 103"/>
                  <a:gd name="T77" fmla="*/ 52 h 116"/>
                  <a:gd name="T78" fmla="*/ 40 w 103"/>
                  <a:gd name="T79" fmla="*/ 50 h 116"/>
                  <a:gd name="T80" fmla="*/ 35 w 103"/>
                  <a:gd name="T81" fmla="*/ 59 h 116"/>
                  <a:gd name="T82" fmla="*/ 44 w 103"/>
                  <a:gd name="T83" fmla="*/ 59 h 116"/>
                  <a:gd name="T84" fmla="*/ 44 w 103"/>
                  <a:gd name="T85" fmla="*/ 66 h 116"/>
                  <a:gd name="T86" fmla="*/ 40 w 103"/>
                  <a:gd name="T87" fmla="*/ 71 h 116"/>
                  <a:gd name="T88" fmla="*/ 23 w 103"/>
                  <a:gd name="T89" fmla="*/ 78 h 116"/>
                  <a:gd name="T90" fmla="*/ 25 w 103"/>
                  <a:gd name="T91" fmla="*/ 85 h 116"/>
                  <a:gd name="T92" fmla="*/ 14 w 103"/>
                  <a:gd name="T93" fmla="*/ 95 h 116"/>
                  <a:gd name="T94" fmla="*/ 23 w 103"/>
                  <a:gd name="T95" fmla="*/ 95 h 116"/>
                  <a:gd name="T96" fmla="*/ 35 w 103"/>
                  <a:gd name="T97" fmla="*/ 97 h 116"/>
                  <a:gd name="T98" fmla="*/ 47 w 103"/>
                  <a:gd name="T99" fmla="*/ 92 h 116"/>
                  <a:gd name="T100" fmla="*/ 37 w 103"/>
                  <a:gd name="T101" fmla="*/ 99 h 116"/>
                  <a:gd name="T102" fmla="*/ 11 w 103"/>
                  <a:gd name="T103" fmla="*/ 114 h 116"/>
                  <a:gd name="T104" fmla="*/ 11 w 103"/>
                  <a:gd name="T105" fmla="*/ 116 h 116"/>
                  <a:gd name="T106" fmla="*/ 18 w 103"/>
                  <a:gd name="T107" fmla="*/ 111 h 116"/>
                  <a:gd name="T108" fmla="*/ 35 w 103"/>
                  <a:gd name="T109" fmla="*/ 107 h 11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3"/>
                  <a:gd name="T166" fmla="*/ 0 h 116"/>
                  <a:gd name="T167" fmla="*/ 103 w 103"/>
                  <a:gd name="T168" fmla="*/ 116 h 11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3" h="116">
                    <a:moveTo>
                      <a:pt x="47" y="109"/>
                    </a:moveTo>
                    <a:lnTo>
                      <a:pt x="49" y="109"/>
                    </a:lnTo>
                    <a:lnTo>
                      <a:pt x="51" y="109"/>
                    </a:lnTo>
                    <a:lnTo>
                      <a:pt x="54" y="109"/>
                    </a:lnTo>
                    <a:lnTo>
                      <a:pt x="54" y="107"/>
                    </a:lnTo>
                    <a:lnTo>
                      <a:pt x="61" y="107"/>
                    </a:lnTo>
                    <a:lnTo>
                      <a:pt x="63" y="107"/>
                    </a:lnTo>
                    <a:lnTo>
                      <a:pt x="63" y="104"/>
                    </a:lnTo>
                    <a:lnTo>
                      <a:pt x="66" y="104"/>
                    </a:lnTo>
                    <a:lnTo>
                      <a:pt x="68" y="104"/>
                    </a:lnTo>
                    <a:lnTo>
                      <a:pt x="68" y="107"/>
                    </a:lnTo>
                    <a:lnTo>
                      <a:pt x="70" y="107"/>
                    </a:lnTo>
                    <a:lnTo>
                      <a:pt x="80" y="104"/>
                    </a:lnTo>
                    <a:lnTo>
                      <a:pt x="82" y="107"/>
                    </a:lnTo>
                    <a:lnTo>
                      <a:pt x="94" y="104"/>
                    </a:lnTo>
                    <a:lnTo>
                      <a:pt x="99" y="99"/>
                    </a:lnTo>
                    <a:lnTo>
                      <a:pt x="101" y="99"/>
                    </a:lnTo>
                    <a:lnTo>
                      <a:pt x="99" y="99"/>
                    </a:lnTo>
                    <a:lnTo>
                      <a:pt x="94" y="99"/>
                    </a:lnTo>
                    <a:lnTo>
                      <a:pt x="92" y="97"/>
                    </a:lnTo>
                    <a:lnTo>
                      <a:pt x="89" y="97"/>
                    </a:lnTo>
                    <a:lnTo>
                      <a:pt x="89" y="95"/>
                    </a:lnTo>
                    <a:lnTo>
                      <a:pt x="92" y="95"/>
                    </a:lnTo>
                    <a:lnTo>
                      <a:pt x="94" y="95"/>
                    </a:lnTo>
                    <a:lnTo>
                      <a:pt x="92" y="92"/>
                    </a:lnTo>
                    <a:lnTo>
                      <a:pt x="94" y="92"/>
                    </a:lnTo>
                    <a:lnTo>
                      <a:pt x="96" y="92"/>
                    </a:lnTo>
                    <a:lnTo>
                      <a:pt x="99" y="92"/>
                    </a:lnTo>
                    <a:lnTo>
                      <a:pt x="99" y="90"/>
                    </a:lnTo>
                    <a:lnTo>
                      <a:pt x="101" y="90"/>
                    </a:lnTo>
                    <a:lnTo>
                      <a:pt x="103" y="88"/>
                    </a:lnTo>
                    <a:lnTo>
                      <a:pt x="103" y="85"/>
                    </a:lnTo>
                    <a:lnTo>
                      <a:pt x="103" y="83"/>
                    </a:lnTo>
                    <a:lnTo>
                      <a:pt x="103" y="81"/>
                    </a:lnTo>
                    <a:lnTo>
                      <a:pt x="101" y="78"/>
                    </a:lnTo>
                    <a:lnTo>
                      <a:pt x="99" y="78"/>
                    </a:lnTo>
                    <a:lnTo>
                      <a:pt x="96" y="76"/>
                    </a:lnTo>
                    <a:lnTo>
                      <a:pt x="94" y="76"/>
                    </a:lnTo>
                    <a:lnTo>
                      <a:pt x="89" y="78"/>
                    </a:lnTo>
                    <a:lnTo>
                      <a:pt x="87" y="78"/>
                    </a:lnTo>
                    <a:lnTo>
                      <a:pt x="85" y="78"/>
                    </a:lnTo>
                    <a:lnTo>
                      <a:pt x="82" y="78"/>
                    </a:lnTo>
                    <a:lnTo>
                      <a:pt x="82" y="76"/>
                    </a:lnTo>
                    <a:lnTo>
                      <a:pt x="85" y="76"/>
                    </a:lnTo>
                    <a:lnTo>
                      <a:pt x="87" y="73"/>
                    </a:lnTo>
                    <a:lnTo>
                      <a:pt x="85" y="71"/>
                    </a:lnTo>
                    <a:lnTo>
                      <a:pt x="82" y="69"/>
                    </a:lnTo>
                    <a:lnTo>
                      <a:pt x="80" y="69"/>
                    </a:lnTo>
                    <a:lnTo>
                      <a:pt x="77" y="66"/>
                    </a:lnTo>
                    <a:lnTo>
                      <a:pt x="80" y="69"/>
                    </a:lnTo>
                    <a:lnTo>
                      <a:pt x="85" y="69"/>
                    </a:lnTo>
                    <a:lnTo>
                      <a:pt x="82" y="66"/>
                    </a:lnTo>
                    <a:lnTo>
                      <a:pt x="82" y="64"/>
                    </a:lnTo>
                    <a:lnTo>
                      <a:pt x="80" y="62"/>
                    </a:lnTo>
                    <a:lnTo>
                      <a:pt x="77" y="62"/>
                    </a:lnTo>
                    <a:lnTo>
                      <a:pt x="77" y="59"/>
                    </a:lnTo>
                    <a:lnTo>
                      <a:pt x="75" y="57"/>
                    </a:lnTo>
                    <a:lnTo>
                      <a:pt x="73" y="57"/>
                    </a:lnTo>
                    <a:lnTo>
                      <a:pt x="70" y="55"/>
                    </a:lnTo>
                    <a:lnTo>
                      <a:pt x="66" y="55"/>
                    </a:lnTo>
                    <a:lnTo>
                      <a:pt x="66" y="52"/>
                    </a:lnTo>
                    <a:lnTo>
                      <a:pt x="63" y="50"/>
                    </a:lnTo>
                    <a:lnTo>
                      <a:pt x="61" y="50"/>
                    </a:lnTo>
                    <a:lnTo>
                      <a:pt x="61" y="48"/>
                    </a:lnTo>
                    <a:lnTo>
                      <a:pt x="61" y="43"/>
                    </a:lnTo>
                    <a:lnTo>
                      <a:pt x="59" y="40"/>
                    </a:lnTo>
                    <a:lnTo>
                      <a:pt x="56" y="40"/>
                    </a:lnTo>
                    <a:lnTo>
                      <a:pt x="54" y="38"/>
                    </a:lnTo>
                    <a:lnTo>
                      <a:pt x="47" y="36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37" y="36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4" y="33"/>
                    </a:lnTo>
                    <a:lnTo>
                      <a:pt x="47" y="33"/>
                    </a:lnTo>
                    <a:lnTo>
                      <a:pt x="44" y="31"/>
                    </a:lnTo>
                    <a:lnTo>
                      <a:pt x="42" y="31"/>
                    </a:lnTo>
                    <a:lnTo>
                      <a:pt x="44" y="31"/>
                    </a:lnTo>
                    <a:lnTo>
                      <a:pt x="47" y="29"/>
                    </a:lnTo>
                    <a:lnTo>
                      <a:pt x="47" y="26"/>
                    </a:lnTo>
                    <a:lnTo>
                      <a:pt x="51" y="24"/>
                    </a:lnTo>
                    <a:lnTo>
                      <a:pt x="51" y="22"/>
                    </a:lnTo>
                    <a:lnTo>
                      <a:pt x="54" y="19"/>
                    </a:lnTo>
                    <a:lnTo>
                      <a:pt x="56" y="17"/>
                    </a:lnTo>
                    <a:lnTo>
                      <a:pt x="56" y="14"/>
                    </a:lnTo>
                    <a:lnTo>
                      <a:pt x="51" y="14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37" y="12"/>
                    </a:lnTo>
                    <a:lnTo>
                      <a:pt x="28" y="14"/>
                    </a:lnTo>
                    <a:lnTo>
                      <a:pt x="25" y="17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8" y="10"/>
                    </a:lnTo>
                    <a:lnTo>
                      <a:pt x="33" y="7"/>
                    </a:lnTo>
                    <a:lnTo>
                      <a:pt x="35" y="5"/>
                    </a:lnTo>
                    <a:lnTo>
                      <a:pt x="40" y="5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7" y="22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1" y="26"/>
                    </a:lnTo>
                    <a:lnTo>
                      <a:pt x="11" y="29"/>
                    </a:lnTo>
                    <a:lnTo>
                      <a:pt x="7" y="33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4" y="45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14" y="33"/>
                    </a:lnTo>
                    <a:lnTo>
                      <a:pt x="11" y="33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18" y="43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4" y="48"/>
                    </a:lnTo>
                    <a:lnTo>
                      <a:pt x="14" y="50"/>
                    </a:lnTo>
                    <a:lnTo>
                      <a:pt x="11" y="50"/>
                    </a:lnTo>
                    <a:lnTo>
                      <a:pt x="14" y="55"/>
                    </a:lnTo>
                    <a:lnTo>
                      <a:pt x="16" y="55"/>
                    </a:lnTo>
                    <a:lnTo>
                      <a:pt x="16" y="52"/>
                    </a:lnTo>
                    <a:lnTo>
                      <a:pt x="21" y="52"/>
                    </a:lnTo>
                    <a:lnTo>
                      <a:pt x="21" y="55"/>
                    </a:lnTo>
                    <a:lnTo>
                      <a:pt x="23" y="52"/>
                    </a:lnTo>
                    <a:lnTo>
                      <a:pt x="28" y="52"/>
                    </a:lnTo>
                    <a:lnTo>
                      <a:pt x="33" y="50"/>
                    </a:lnTo>
                    <a:lnTo>
                      <a:pt x="35" y="50"/>
                    </a:lnTo>
                    <a:lnTo>
                      <a:pt x="40" y="50"/>
                    </a:lnTo>
                    <a:lnTo>
                      <a:pt x="37" y="50"/>
                    </a:lnTo>
                    <a:lnTo>
                      <a:pt x="35" y="52"/>
                    </a:lnTo>
                    <a:lnTo>
                      <a:pt x="33" y="55"/>
                    </a:lnTo>
                    <a:lnTo>
                      <a:pt x="33" y="57"/>
                    </a:lnTo>
                    <a:lnTo>
                      <a:pt x="35" y="59"/>
                    </a:lnTo>
                    <a:lnTo>
                      <a:pt x="37" y="59"/>
                    </a:lnTo>
                    <a:lnTo>
                      <a:pt x="37" y="62"/>
                    </a:lnTo>
                    <a:lnTo>
                      <a:pt x="42" y="62"/>
                    </a:lnTo>
                    <a:lnTo>
                      <a:pt x="44" y="59"/>
                    </a:lnTo>
                    <a:lnTo>
                      <a:pt x="44" y="62"/>
                    </a:lnTo>
                    <a:lnTo>
                      <a:pt x="42" y="64"/>
                    </a:lnTo>
                    <a:lnTo>
                      <a:pt x="42" y="66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40" y="69"/>
                    </a:lnTo>
                    <a:lnTo>
                      <a:pt x="42" y="71"/>
                    </a:lnTo>
                    <a:lnTo>
                      <a:pt x="40" y="71"/>
                    </a:lnTo>
                    <a:lnTo>
                      <a:pt x="30" y="71"/>
                    </a:lnTo>
                    <a:lnTo>
                      <a:pt x="28" y="73"/>
                    </a:lnTo>
                    <a:lnTo>
                      <a:pt x="23" y="76"/>
                    </a:lnTo>
                    <a:lnTo>
                      <a:pt x="18" y="78"/>
                    </a:lnTo>
                    <a:lnTo>
                      <a:pt x="21" y="78"/>
                    </a:lnTo>
                    <a:lnTo>
                      <a:pt x="23" y="78"/>
                    </a:lnTo>
                    <a:lnTo>
                      <a:pt x="25" y="76"/>
                    </a:lnTo>
                    <a:lnTo>
                      <a:pt x="25" y="78"/>
                    </a:lnTo>
                    <a:lnTo>
                      <a:pt x="25" y="81"/>
                    </a:lnTo>
                    <a:lnTo>
                      <a:pt x="28" y="83"/>
                    </a:lnTo>
                    <a:lnTo>
                      <a:pt x="25" y="85"/>
                    </a:lnTo>
                    <a:lnTo>
                      <a:pt x="18" y="88"/>
                    </a:lnTo>
                    <a:lnTo>
                      <a:pt x="11" y="92"/>
                    </a:lnTo>
                    <a:lnTo>
                      <a:pt x="14" y="95"/>
                    </a:lnTo>
                    <a:lnTo>
                      <a:pt x="16" y="95"/>
                    </a:lnTo>
                    <a:lnTo>
                      <a:pt x="18" y="92"/>
                    </a:lnTo>
                    <a:lnTo>
                      <a:pt x="21" y="92"/>
                    </a:lnTo>
                    <a:lnTo>
                      <a:pt x="23" y="92"/>
                    </a:lnTo>
                    <a:lnTo>
                      <a:pt x="23" y="95"/>
                    </a:lnTo>
                    <a:lnTo>
                      <a:pt x="28" y="95"/>
                    </a:lnTo>
                    <a:lnTo>
                      <a:pt x="30" y="95"/>
                    </a:lnTo>
                    <a:lnTo>
                      <a:pt x="35" y="97"/>
                    </a:lnTo>
                    <a:lnTo>
                      <a:pt x="37" y="97"/>
                    </a:lnTo>
                    <a:lnTo>
                      <a:pt x="40" y="97"/>
                    </a:lnTo>
                    <a:lnTo>
                      <a:pt x="40" y="95"/>
                    </a:lnTo>
                    <a:lnTo>
                      <a:pt x="42" y="95"/>
                    </a:lnTo>
                    <a:lnTo>
                      <a:pt x="47" y="92"/>
                    </a:lnTo>
                    <a:lnTo>
                      <a:pt x="47" y="95"/>
                    </a:lnTo>
                    <a:lnTo>
                      <a:pt x="42" y="97"/>
                    </a:lnTo>
                    <a:lnTo>
                      <a:pt x="42" y="99"/>
                    </a:lnTo>
                    <a:lnTo>
                      <a:pt x="40" y="99"/>
                    </a:lnTo>
                    <a:lnTo>
                      <a:pt x="37" y="99"/>
                    </a:lnTo>
                    <a:lnTo>
                      <a:pt x="30" y="99"/>
                    </a:lnTo>
                    <a:lnTo>
                      <a:pt x="25" y="102"/>
                    </a:lnTo>
                    <a:lnTo>
                      <a:pt x="23" y="104"/>
                    </a:lnTo>
                    <a:lnTo>
                      <a:pt x="21" y="107"/>
                    </a:lnTo>
                    <a:lnTo>
                      <a:pt x="11" y="114"/>
                    </a:lnTo>
                    <a:lnTo>
                      <a:pt x="7" y="114"/>
                    </a:lnTo>
                    <a:lnTo>
                      <a:pt x="7" y="116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4" y="116"/>
                    </a:lnTo>
                    <a:lnTo>
                      <a:pt x="14" y="114"/>
                    </a:lnTo>
                    <a:lnTo>
                      <a:pt x="16" y="114"/>
                    </a:lnTo>
                    <a:lnTo>
                      <a:pt x="18" y="111"/>
                    </a:lnTo>
                    <a:lnTo>
                      <a:pt x="25" y="111"/>
                    </a:lnTo>
                    <a:lnTo>
                      <a:pt x="30" y="114"/>
                    </a:lnTo>
                    <a:lnTo>
                      <a:pt x="33" y="114"/>
                    </a:lnTo>
                    <a:lnTo>
                      <a:pt x="35" y="111"/>
                    </a:lnTo>
                    <a:lnTo>
                      <a:pt x="35" y="109"/>
                    </a:lnTo>
                    <a:lnTo>
                      <a:pt x="35" y="107"/>
                    </a:lnTo>
                    <a:lnTo>
                      <a:pt x="37" y="107"/>
                    </a:lnTo>
                    <a:lnTo>
                      <a:pt x="40" y="107"/>
                    </a:lnTo>
                    <a:lnTo>
                      <a:pt x="44" y="107"/>
                    </a:lnTo>
                    <a:lnTo>
                      <a:pt x="47" y="10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88" name="Freeform 423"/>
              <p:cNvSpPr>
                <a:spLocks/>
              </p:cNvSpPr>
              <p:nvPr/>
            </p:nvSpPr>
            <p:spPr bwMode="auto">
              <a:xfrm>
                <a:off x="2799" y="1408"/>
                <a:ext cx="103" cy="116"/>
              </a:xfrm>
              <a:custGeom>
                <a:avLst/>
                <a:gdLst>
                  <a:gd name="T0" fmla="*/ 54 w 103"/>
                  <a:gd name="T1" fmla="*/ 109 h 116"/>
                  <a:gd name="T2" fmla="*/ 63 w 103"/>
                  <a:gd name="T3" fmla="*/ 104 h 116"/>
                  <a:gd name="T4" fmla="*/ 80 w 103"/>
                  <a:gd name="T5" fmla="*/ 104 h 116"/>
                  <a:gd name="T6" fmla="*/ 99 w 103"/>
                  <a:gd name="T7" fmla="*/ 99 h 116"/>
                  <a:gd name="T8" fmla="*/ 92 w 103"/>
                  <a:gd name="T9" fmla="*/ 95 h 116"/>
                  <a:gd name="T10" fmla="*/ 96 w 103"/>
                  <a:gd name="T11" fmla="*/ 92 h 116"/>
                  <a:gd name="T12" fmla="*/ 103 w 103"/>
                  <a:gd name="T13" fmla="*/ 88 h 116"/>
                  <a:gd name="T14" fmla="*/ 96 w 103"/>
                  <a:gd name="T15" fmla="*/ 76 h 116"/>
                  <a:gd name="T16" fmla="*/ 82 w 103"/>
                  <a:gd name="T17" fmla="*/ 78 h 116"/>
                  <a:gd name="T18" fmla="*/ 82 w 103"/>
                  <a:gd name="T19" fmla="*/ 69 h 116"/>
                  <a:gd name="T20" fmla="*/ 85 w 103"/>
                  <a:gd name="T21" fmla="*/ 69 h 116"/>
                  <a:gd name="T22" fmla="*/ 77 w 103"/>
                  <a:gd name="T23" fmla="*/ 59 h 116"/>
                  <a:gd name="T24" fmla="*/ 66 w 103"/>
                  <a:gd name="T25" fmla="*/ 52 h 116"/>
                  <a:gd name="T26" fmla="*/ 56 w 103"/>
                  <a:gd name="T27" fmla="*/ 40 h 116"/>
                  <a:gd name="T28" fmla="*/ 37 w 103"/>
                  <a:gd name="T29" fmla="*/ 36 h 116"/>
                  <a:gd name="T30" fmla="*/ 44 w 103"/>
                  <a:gd name="T31" fmla="*/ 31 h 116"/>
                  <a:gd name="T32" fmla="*/ 47 w 103"/>
                  <a:gd name="T33" fmla="*/ 26 h 116"/>
                  <a:gd name="T34" fmla="*/ 56 w 103"/>
                  <a:gd name="T35" fmla="*/ 14 h 116"/>
                  <a:gd name="T36" fmla="*/ 37 w 103"/>
                  <a:gd name="T37" fmla="*/ 12 h 116"/>
                  <a:gd name="T38" fmla="*/ 23 w 103"/>
                  <a:gd name="T39" fmla="*/ 14 h 116"/>
                  <a:gd name="T40" fmla="*/ 25 w 103"/>
                  <a:gd name="T41" fmla="*/ 10 h 116"/>
                  <a:gd name="T42" fmla="*/ 37 w 103"/>
                  <a:gd name="T43" fmla="*/ 0 h 116"/>
                  <a:gd name="T44" fmla="*/ 18 w 103"/>
                  <a:gd name="T45" fmla="*/ 0 h 116"/>
                  <a:gd name="T46" fmla="*/ 9 w 103"/>
                  <a:gd name="T47" fmla="*/ 7 h 116"/>
                  <a:gd name="T48" fmla="*/ 7 w 103"/>
                  <a:gd name="T49" fmla="*/ 14 h 116"/>
                  <a:gd name="T50" fmla="*/ 7 w 103"/>
                  <a:gd name="T51" fmla="*/ 17 h 116"/>
                  <a:gd name="T52" fmla="*/ 7 w 103"/>
                  <a:gd name="T53" fmla="*/ 22 h 116"/>
                  <a:gd name="T54" fmla="*/ 0 w 103"/>
                  <a:gd name="T55" fmla="*/ 26 h 116"/>
                  <a:gd name="T56" fmla="*/ 7 w 103"/>
                  <a:gd name="T57" fmla="*/ 29 h 116"/>
                  <a:gd name="T58" fmla="*/ 7 w 103"/>
                  <a:gd name="T59" fmla="*/ 33 h 116"/>
                  <a:gd name="T60" fmla="*/ 7 w 103"/>
                  <a:gd name="T61" fmla="*/ 38 h 116"/>
                  <a:gd name="T62" fmla="*/ 7 w 103"/>
                  <a:gd name="T63" fmla="*/ 45 h 116"/>
                  <a:gd name="T64" fmla="*/ 14 w 103"/>
                  <a:gd name="T65" fmla="*/ 33 h 116"/>
                  <a:gd name="T66" fmla="*/ 11 w 103"/>
                  <a:gd name="T67" fmla="*/ 36 h 116"/>
                  <a:gd name="T68" fmla="*/ 18 w 103"/>
                  <a:gd name="T69" fmla="*/ 36 h 116"/>
                  <a:gd name="T70" fmla="*/ 18 w 103"/>
                  <a:gd name="T71" fmla="*/ 40 h 116"/>
                  <a:gd name="T72" fmla="*/ 14 w 103"/>
                  <a:gd name="T73" fmla="*/ 50 h 116"/>
                  <a:gd name="T74" fmla="*/ 16 w 103"/>
                  <a:gd name="T75" fmla="*/ 52 h 116"/>
                  <a:gd name="T76" fmla="*/ 23 w 103"/>
                  <a:gd name="T77" fmla="*/ 52 h 116"/>
                  <a:gd name="T78" fmla="*/ 40 w 103"/>
                  <a:gd name="T79" fmla="*/ 50 h 116"/>
                  <a:gd name="T80" fmla="*/ 35 w 103"/>
                  <a:gd name="T81" fmla="*/ 59 h 116"/>
                  <a:gd name="T82" fmla="*/ 44 w 103"/>
                  <a:gd name="T83" fmla="*/ 59 h 116"/>
                  <a:gd name="T84" fmla="*/ 44 w 103"/>
                  <a:gd name="T85" fmla="*/ 66 h 116"/>
                  <a:gd name="T86" fmla="*/ 40 w 103"/>
                  <a:gd name="T87" fmla="*/ 71 h 116"/>
                  <a:gd name="T88" fmla="*/ 23 w 103"/>
                  <a:gd name="T89" fmla="*/ 78 h 116"/>
                  <a:gd name="T90" fmla="*/ 25 w 103"/>
                  <a:gd name="T91" fmla="*/ 85 h 116"/>
                  <a:gd name="T92" fmla="*/ 14 w 103"/>
                  <a:gd name="T93" fmla="*/ 95 h 116"/>
                  <a:gd name="T94" fmla="*/ 23 w 103"/>
                  <a:gd name="T95" fmla="*/ 95 h 116"/>
                  <a:gd name="T96" fmla="*/ 35 w 103"/>
                  <a:gd name="T97" fmla="*/ 97 h 116"/>
                  <a:gd name="T98" fmla="*/ 47 w 103"/>
                  <a:gd name="T99" fmla="*/ 92 h 116"/>
                  <a:gd name="T100" fmla="*/ 37 w 103"/>
                  <a:gd name="T101" fmla="*/ 99 h 116"/>
                  <a:gd name="T102" fmla="*/ 11 w 103"/>
                  <a:gd name="T103" fmla="*/ 114 h 116"/>
                  <a:gd name="T104" fmla="*/ 11 w 103"/>
                  <a:gd name="T105" fmla="*/ 116 h 116"/>
                  <a:gd name="T106" fmla="*/ 18 w 103"/>
                  <a:gd name="T107" fmla="*/ 111 h 116"/>
                  <a:gd name="T108" fmla="*/ 35 w 103"/>
                  <a:gd name="T109" fmla="*/ 107 h 11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3"/>
                  <a:gd name="T166" fmla="*/ 0 h 116"/>
                  <a:gd name="T167" fmla="*/ 103 w 103"/>
                  <a:gd name="T168" fmla="*/ 116 h 11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3" h="116">
                    <a:moveTo>
                      <a:pt x="47" y="109"/>
                    </a:moveTo>
                    <a:lnTo>
                      <a:pt x="49" y="109"/>
                    </a:lnTo>
                    <a:lnTo>
                      <a:pt x="51" y="109"/>
                    </a:lnTo>
                    <a:lnTo>
                      <a:pt x="54" y="109"/>
                    </a:lnTo>
                    <a:lnTo>
                      <a:pt x="54" y="107"/>
                    </a:lnTo>
                    <a:lnTo>
                      <a:pt x="61" y="107"/>
                    </a:lnTo>
                    <a:lnTo>
                      <a:pt x="63" y="107"/>
                    </a:lnTo>
                    <a:lnTo>
                      <a:pt x="63" y="104"/>
                    </a:lnTo>
                    <a:lnTo>
                      <a:pt x="66" y="104"/>
                    </a:lnTo>
                    <a:lnTo>
                      <a:pt x="68" y="104"/>
                    </a:lnTo>
                    <a:lnTo>
                      <a:pt x="68" y="107"/>
                    </a:lnTo>
                    <a:lnTo>
                      <a:pt x="70" y="107"/>
                    </a:lnTo>
                    <a:lnTo>
                      <a:pt x="80" y="104"/>
                    </a:lnTo>
                    <a:lnTo>
                      <a:pt x="82" y="107"/>
                    </a:lnTo>
                    <a:lnTo>
                      <a:pt x="94" y="104"/>
                    </a:lnTo>
                    <a:lnTo>
                      <a:pt x="99" y="99"/>
                    </a:lnTo>
                    <a:lnTo>
                      <a:pt x="101" y="99"/>
                    </a:lnTo>
                    <a:lnTo>
                      <a:pt x="99" y="99"/>
                    </a:lnTo>
                    <a:lnTo>
                      <a:pt x="94" y="99"/>
                    </a:lnTo>
                    <a:lnTo>
                      <a:pt x="92" y="97"/>
                    </a:lnTo>
                    <a:lnTo>
                      <a:pt x="89" y="97"/>
                    </a:lnTo>
                    <a:lnTo>
                      <a:pt x="89" y="95"/>
                    </a:lnTo>
                    <a:lnTo>
                      <a:pt x="92" y="95"/>
                    </a:lnTo>
                    <a:lnTo>
                      <a:pt x="94" y="95"/>
                    </a:lnTo>
                    <a:lnTo>
                      <a:pt x="92" y="92"/>
                    </a:lnTo>
                    <a:lnTo>
                      <a:pt x="94" y="92"/>
                    </a:lnTo>
                    <a:lnTo>
                      <a:pt x="96" y="92"/>
                    </a:lnTo>
                    <a:lnTo>
                      <a:pt x="99" y="92"/>
                    </a:lnTo>
                    <a:lnTo>
                      <a:pt x="99" y="90"/>
                    </a:lnTo>
                    <a:lnTo>
                      <a:pt x="101" y="90"/>
                    </a:lnTo>
                    <a:lnTo>
                      <a:pt x="103" y="88"/>
                    </a:lnTo>
                    <a:lnTo>
                      <a:pt x="103" y="85"/>
                    </a:lnTo>
                    <a:lnTo>
                      <a:pt x="103" y="83"/>
                    </a:lnTo>
                    <a:lnTo>
                      <a:pt x="103" y="81"/>
                    </a:lnTo>
                    <a:lnTo>
                      <a:pt x="101" y="78"/>
                    </a:lnTo>
                    <a:lnTo>
                      <a:pt x="99" y="78"/>
                    </a:lnTo>
                    <a:lnTo>
                      <a:pt x="96" y="76"/>
                    </a:lnTo>
                    <a:lnTo>
                      <a:pt x="94" y="76"/>
                    </a:lnTo>
                    <a:lnTo>
                      <a:pt x="89" y="78"/>
                    </a:lnTo>
                    <a:lnTo>
                      <a:pt x="87" y="78"/>
                    </a:lnTo>
                    <a:lnTo>
                      <a:pt x="85" y="78"/>
                    </a:lnTo>
                    <a:lnTo>
                      <a:pt x="82" y="78"/>
                    </a:lnTo>
                    <a:lnTo>
                      <a:pt x="82" y="76"/>
                    </a:lnTo>
                    <a:lnTo>
                      <a:pt x="85" y="76"/>
                    </a:lnTo>
                    <a:lnTo>
                      <a:pt x="87" y="73"/>
                    </a:lnTo>
                    <a:lnTo>
                      <a:pt x="85" y="71"/>
                    </a:lnTo>
                    <a:lnTo>
                      <a:pt x="82" y="69"/>
                    </a:lnTo>
                    <a:lnTo>
                      <a:pt x="80" y="69"/>
                    </a:lnTo>
                    <a:lnTo>
                      <a:pt x="77" y="66"/>
                    </a:lnTo>
                    <a:lnTo>
                      <a:pt x="80" y="69"/>
                    </a:lnTo>
                    <a:lnTo>
                      <a:pt x="85" y="69"/>
                    </a:lnTo>
                    <a:lnTo>
                      <a:pt x="82" y="66"/>
                    </a:lnTo>
                    <a:lnTo>
                      <a:pt x="82" y="64"/>
                    </a:lnTo>
                    <a:lnTo>
                      <a:pt x="80" y="62"/>
                    </a:lnTo>
                    <a:lnTo>
                      <a:pt x="77" y="62"/>
                    </a:lnTo>
                    <a:lnTo>
                      <a:pt x="77" y="59"/>
                    </a:lnTo>
                    <a:lnTo>
                      <a:pt x="75" y="57"/>
                    </a:lnTo>
                    <a:lnTo>
                      <a:pt x="73" y="57"/>
                    </a:lnTo>
                    <a:lnTo>
                      <a:pt x="70" y="55"/>
                    </a:lnTo>
                    <a:lnTo>
                      <a:pt x="66" y="55"/>
                    </a:lnTo>
                    <a:lnTo>
                      <a:pt x="66" y="52"/>
                    </a:lnTo>
                    <a:lnTo>
                      <a:pt x="63" y="50"/>
                    </a:lnTo>
                    <a:lnTo>
                      <a:pt x="61" y="50"/>
                    </a:lnTo>
                    <a:lnTo>
                      <a:pt x="61" y="48"/>
                    </a:lnTo>
                    <a:lnTo>
                      <a:pt x="61" y="43"/>
                    </a:lnTo>
                    <a:lnTo>
                      <a:pt x="59" y="40"/>
                    </a:lnTo>
                    <a:lnTo>
                      <a:pt x="56" y="40"/>
                    </a:lnTo>
                    <a:lnTo>
                      <a:pt x="54" y="38"/>
                    </a:lnTo>
                    <a:lnTo>
                      <a:pt x="47" y="36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37" y="36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4" y="33"/>
                    </a:lnTo>
                    <a:lnTo>
                      <a:pt x="47" y="33"/>
                    </a:lnTo>
                    <a:lnTo>
                      <a:pt x="44" y="31"/>
                    </a:lnTo>
                    <a:lnTo>
                      <a:pt x="42" y="31"/>
                    </a:lnTo>
                    <a:lnTo>
                      <a:pt x="44" y="31"/>
                    </a:lnTo>
                    <a:lnTo>
                      <a:pt x="47" y="29"/>
                    </a:lnTo>
                    <a:lnTo>
                      <a:pt x="47" y="26"/>
                    </a:lnTo>
                    <a:lnTo>
                      <a:pt x="51" y="24"/>
                    </a:lnTo>
                    <a:lnTo>
                      <a:pt x="51" y="22"/>
                    </a:lnTo>
                    <a:lnTo>
                      <a:pt x="54" y="19"/>
                    </a:lnTo>
                    <a:lnTo>
                      <a:pt x="56" y="17"/>
                    </a:lnTo>
                    <a:lnTo>
                      <a:pt x="56" y="14"/>
                    </a:lnTo>
                    <a:lnTo>
                      <a:pt x="51" y="14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37" y="12"/>
                    </a:lnTo>
                    <a:lnTo>
                      <a:pt x="28" y="14"/>
                    </a:lnTo>
                    <a:lnTo>
                      <a:pt x="25" y="17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8" y="10"/>
                    </a:lnTo>
                    <a:lnTo>
                      <a:pt x="33" y="7"/>
                    </a:lnTo>
                    <a:lnTo>
                      <a:pt x="35" y="5"/>
                    </a:lnTo>
                    <a:lnTo>
                      <a:pt x="40" y="5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7" y="22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1" y="26"/>
                    </a:lnTo>
                    <a:lnTo>
                      <a:pt x="11" y="29"/>
                    </a:lnTo>
                    <a:lnTo>
                      <a:pt x="7" y="33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4" y="45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14" y="33"/>
                    </a:lnTo>
                    <a:lnTo>
                      <a:pt x="11" y="33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18" y="43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4" y="48"/>
                    </a:lnTo>
                    <a:lnTo>
                      <a:pt x="14" y="50"/>
                    </a:lnTo>
                    <a:lnTo>
                      <a:pt x="11" y="50"/>
                    </a:lnTo>
                    <a:lnTo>
                      <a:pt x="14" y="55"/>
                    </a:lnTo>
                    <a:lnTo>
                      <a:pt x="16" y="55"/>
                    </a:lnTo>
                    <a:lnTo>
                      <a:pt x="16" y="52"/>
                    </a:lnTo>
                    <a:lnTo>
                      <a:pt x="21" y="52"/>
                    </a:lnTo>
                    <a:lnTo>
                      <a:pt x="21" y="55"/>
                    </a:lnTo>
                    <a:lnTo>
                      <a:pt x="23" y="52"/>
                    </a:lnTo>
                    <a:lnTo>
                      <a:pt x="28" y="52"/>
                    </a:lnTo>
                    <a:lnTo>
                      <a:pt x="33" y="50"/>
                    </a:lnTo>
                    <a:lnTo>
                      <a:pt x="35" y="50"/>
                    </a:lnTo>
                    <a:lnTo>
                      <a:pt x="40" y="50"/>
                    </a:lnTo>
                    <a:lnTo>
                      <a:pt x="37" y="50"/>
                    </a:lnTo>
                    <a:lnTo>
                      <a:pt x="35" y="52"/>
                    </a:lnTo>
                    <a:lnTo>
                      <a:pt x="33" y="55"/>
                    </a:lnTo>
                    <a:lnTo>
                      <a:pt x="33" y="57"/>
                    </a:lnTo>
                    <a:lnTo>
                      <a:pt x="35" y="59"/>
                    </a:lnTo>
                    <a:lnTo>
                      <a:pt x="37" y="59"/>
                    </a:lnTo>
                    <a:lnTo>
                      <a:pt x="37" y="62"/>
                    </a:lnTo>
                    <a:lnTo>
                      <a:pt x="42" y="62"/>
                    </a:lnTo>
                    <a:lnTo>
                      <a:pt x="44" y="59"/>
                    </a:lnTo>
                    <a:lnTo>
                      <a:pt x="44" y="62"/>
                    </a:lnTo>
                    <a:lnTo>
                      <a:pt x="42" y="64"/>
                    </a:lnTo>
                    <a:lnTo>
                      <a:pt x="42" y="66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40" y="69"/>
                    </a:lnTo>
                    <a:lnTo>
                      <a:pt x="42" y="71"/>
                    </a:lnTo>
                    <a:lnTo>
                      <a:pt x="40" y="71"/>
                    </a:lnTo>
                    <a:lnTo>
                      <a:pt x="30" y="71"/>
                    </a:lnTo>
                    <a:lnTo>
                      <a:pt x="28" y="73"/>
                    </a:lnTo>
                    <a:lnTo>
                      <a:pt x="23" y="76"/>
                    </a:lnTo>
                    <a:lnTo>
                      <a:pt x="18" y="78"/>
                    </a:lnTo>
                    <a:lnTo>
                      <a:pt x="21" y="78"/>
                    </a:lnTo>
                    <a:lnTo>
                      <a:pt x="23" y="78"/>
                    </a:lnTo>
                    <a:lnTo>
                      <a:pt x="25" y="76"/>
                    </a:lnTo>
                    <a:lnTo>
                      <a:pt x="25" y="78"/>
                    </a:lnTo>
                    <a:lnTo>
                      <a:pt x="25" y="81"/>
                    </a:lnTo>
                    <a:lnTo>
                      <a:pt x="28" y="83"/>
                    </a:lnTo>
                    <a:lnTo>
                      <a:pt x="25" y="85"/>
                    </a:lnTo>
                    <a:lnTo>
                      <a:pt x="18" y="88"/>
                    </a:lnTo>
                    <a:lnTo>
                      <a:pt x="11" y="92"/>
                    </a:lnTo>
                    <a:lnTo>
                      <a:pt x="14" y="95"/>
                    </a:lnTo>
                    <a:lnTo>
                      <a:pt x="16" y="95"/>
                    </a:lnTo>
                    <a:lnTo>
                      <a:pt x="18" y="92"/>
                    </a:lnTo>
                    <a:lnTo>
                      <a:pt x="21" y="92"/>
                    </a:lnTo>
                    <a:lnTo>
                      <a:pt x="23" y="92"/>
                    </a:lnTo>
                    <a:lnTo>
                      <a:pt x="23" y="95"/>
                    </a:lnTo>
                    <a:lnTo>
                      <a:pt x="28" y="95"/>
                    </a:lnTo>
                    <a:lnTo>
                      <a:pt x="30" y="95"/>
                    </a:lnTo>
                    <a:lnTo>
                      <a:pt x="35" y="97"/>
                    </a:lnTo>
                    <a:lnTo>
                      <a:pt x="37" y="97"/>
                    </a:lnTo>
                    <a:lnTo>
                      <a:pt x="40" y="97"/>
                    </a:lnTo>
                    <a:lnTo>
                      <a:pt x="40" y="95"/>
                    </a:lnTo>
                    <a:lnTo>
                      <a:pt x="42" y="95"/>
                    </a:lnTo>
                    <a:lnTo>
                      <a:pt x="47" y="92"/>
                    </a:lnTo>
                    <a:lnTo>
                      <a:pt x="47" y="95"/>
                    </a:lnTo>
                    <a:lnTo>
                      <a:pt x="42" y="97"/>
                    </a:lnTo>
                    <a:lnTo>
                      <a:pt x="42" y="99"/>
                    </a:lnTo>
                    <a:lnTo>
                      <a:pt x="40" y="99"/>
                    </a:lnTo>
                    <a:lnTo>
                      <a:pt x="37" y="99"/>
                    </a:lnTo>
                    <a:lnTo>
                      <a:pt x="30" y="99"/>
                    </a:lnTo>
                    <a:lnTo>
                      <a:pt x="25" y="102"/>
                    </a:lnTo>
                    <a:lnTo>
                      <a:pt x="23" y="104"/>
                    </a:lnTo>
                    <a:lnTo>
                      <a:pt x="21" y="107"/>
                    </a:lnTo>
                    <a:lnTo>
                      <a:pt x="11" y="114"/>
                    </a:lnTo>
                    <a:lnTo>
                      <a:pt x="7" y="114"/>
                    </a:lnTo>
                    <a:lnTo>
                      <a:pt x="7" y="116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4" y="116"/>
                    </a:lnTo>
                    <a:lnTo>
                      <a:pt x="14" y="114"/>
                    </a:lnTo>
                    <a:lnTo>
                      <a:pt x="16" y="114"/>
                    </a:lnTo>
                    <a:lnTo>
                      <a:pt x="18" y="111"/>
                    </a:lnTo>
                    <a:lnTo>
                      <a:pt x="25" y="111"/>
                    </a:lnTo>
                    <a:lnTo>
                      <a:pt x="30" y="114"/>
                    </a:lnTo>
                    <a:lnTo>
                      <a:pt x="33" y="114"/>
                    </a:lnTo>
                    <a:lnTo>
                      <a:pt x="35" y="111"/>
                    </a:lnTo>
                    <a:lnTo>
                      <a:pt x="35" y="109"/>
                    </a:lnTo>
                    <a:lnTo>
                      <a:pt x="35" y="107"/>
                    </a:lnTo>
                    <a:lnTo>
                      <a:pt x="37" y="107"/>
                    </a:lnTo>
                    <a:lnTo>
                      <a:pt x="40" y="107"/>
                    </a:lnTo>
                    <a:lnTo>
                      <a:pt x="44" y="107"/>
                    </a:lnTo>
                    <a:lnTo>
                      <a:pt x="47" y="10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89" name="Freeform 424"/>
              <p:cNvSpPr>
                <a:spLocks/>
              </p:cNvSpPr>
              <p:nvPr/>
            </p:nvSpPr>
            <p:spPr bwMode="auto">
              <a:xfrm>
                <a:off x="2860" y="1515"/>
                <a:ext cx="7" cy="2"/>
              </a:xfrm>
              <a:custGeom>
                <a:avLst/>
                <a:gdLst>
                  <a:gd name="T0" fmla="*/ 5 w 7"/>
                  <a:gd name="T1" fmla="*/ 0 h 2"/>
                  <a:gd name="T2" fmla="*/ 5 w 7"/>
                  <a:gd name="T3" fmla="*/ 0 h 2"/>
                  <a:gd name="T4" fmla="*/ 2 w 7"/>
                  <a:gd name="T5" fmla="*/ 0 h 2"/>
                  <a:gd name="T6" fmla="*/ 2 w 7"/>
                  <a:gd name="T7" fmla="*/ 0 h 2"/>
                  <a:gd name="T8" fmla="*/ 0 w 7"/>
                  <a:gd name="T9" fmla="*/ 0 h 2"/>
                  <a:gd name="T10" fmla="*/ 2 w 7"/>
                  <a:gd name="T11" fmla="*/ 2 h 2"/>
                  <a:gd name="T12" fmla="*/ 2 w 7"/>
                  <a:gd name="T13" fmla="*/ 2 h 2"/>
                  <a:gd name="T14" fmla="*/ 5 w 7"/>
                  <a:gd name="T15" fmla="*/ 2 h 2"/>
                  <a:gd name="T16" fmla="*/ 7 w 7"/>
                  <a:gd name="T17" fmla="*/ 0 h 2"/>
                  <a:gd name="T18" fmla="*/ 5 w 7"/>
                  <a:gd name="T19" fmla="*/ 0 h 2"/>
                  <a:gd name="T20" fmla="*/ 5 w 7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90" name="Freeform 425"/>
              <p:cNvSpPr>
                <a:spLocks/>
              </p:cNvSpPr>
              <p:nvPr/>
            </p:nvSpPr>
            <p:spPr bwMode="auto">
              <a:xfrm>
                <a:off x="2860" y="1515"/>
                <a:ext cx="7" cy="2"/>
              </a:xfrm>
              <a:custGeom>
                <a:avLst/>
                <a:gdLst>
                  <a:gd name="T0" fmla="*/ 5 w 7"/>
                  <a:gd name="T1" fmla="*/ 0 h 2"/>
                  <a:gd name="T2" fmla="*/ 5 w 7"/>
                  <a:gd name="T3" fmla="*/ 0 h 2"/>
                  <a:gd name="T4" fmla="*/ 2 w 7"/>
                  <a:gd name="T5" fmla="*/ 0 h 2"/>
                  <a:gd name="T6" fmla="*/ 2 w 7"/>
                  <a:gd name="T7" fmla="*/ 0 h 2"/>
                  <a:gd name="T8" fmla="*/ 0 w 7"/>
                  <a:gd name="T9" fmla="*/ 0 h 2"/>
                  <a:gd name="T10" fmla="*/ 2 w 7"/>
                  <a:gd name="T11" fmla="*/ 2 h 2"/>
                  <a:gd name="T12" fmla="*/ 2 w 7"/>
                  <a:gd name="T13" fmla="*/ 2 h 2"/>
                  <a:gd name="T14" fmla="*/ 5 w 7"/>
                  <a:gd name="T15" fmla="*/ 2 h 2"/>
                  <a:gd name="T16" fmla="*/ 7 w 7"/>
                  <a:gd name="T17" fmla="*/ 0 h 2"/>
                  <a:gd name="T18" fmla="*/ 5 w 7"/>
                  <a:gd name="T19" fmla="*/ 0 h 2"/>
                  <a:gd name="T20" fmla="*/ 5 w 7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91" name="Freeform 426"/>
              <p:cNvSpPr>
                <a:spLocks/>
              </p:cNvSpPr>
              <p:nvPr/>
            </p:nvSpPr>
            <p:spPr bwMode="auto">
              <a:xfrm>
                <a:off x="2822" y="147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92" name="Freeform 427"/>
              <p:cNvSpPr>
                <a:spLocks/>
              </p:cNvSpPr>
              <p:nvPr/>
            </p:nvSpPr>
            <p:spPr bwMode="auto">
              <a:xfrm>
                <a:off x="2822" y="147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93" name="Freeform 428"/>
              <p:cNvSpPr>
                <a:spLocks/>
              </p:cNvSpPr>
              <p:nvPr/>
            </p:nvSpPr>
            <p:spPr bwMode="auto">
              <a:xfrm>
                <a:off x="2817" y="1465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2 h 5"/>
                  <a:gd name="T4" fmla="*/ 0 w 5"/>
                  <a:gd name="T5" fmla="*/ 5 h 5"/>
                  <a:gd name="T6" fmla="*/ 0 w 5"/>
                  <a:gd name="T7" fmla="*/ 5 h 5"/>
                  <a:gd name="T8" fmla="*/ 5 w 5"/>
                  <a:gd name="T9" fmla="*/ 5 h 5"/>
                  <a:gd name="T10" fmla="*/ 5 w 5"/>
                  <a:gd name="T11" fmla="*/ 2 h 5"/>
                  <a:gd name="T12" fmla="*/ 5 w 5"/>
                  <a:gd name="T13" fmla="*/ 2 h 5"/>
                  <a:gd name="T14" fmla="*/ 5 w 5"/>
                  <a:gd name="T15" fmla="*/ 0 h 5"/>
                  <a:gd name="T16" fmla="*/ 5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5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94" name="Freeform 429"/>
              <p:cNvSpPr>
                <a:spLocks/>
              </p:cNvSpPr>
              <p:nvPr/>
            </p:nvSpPr>
            <p:spPr bwMode="auto">
              <a:xfrm>
                <a:off x="2817" y="1465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2 h 5"/>
                  <a:gd name="T4" fmla="*/ 0 w 5"/>
                  <a:gd name="T5" fmla="*/ 5 h 5"/>
                  <a:gd name="T6" fmla="*/ 0 w 5"/>
                  <a:gd name="T7" fmla="*/ 5 h 5"/>
                  <a:gd name="T8" fmla="*/ 5 w 5"/>
                  <a:gd name="T9" fmla="*/ 5 h 5"/>
                  <a:gd name="T10" fmla="*/ 5 w 5"/>
                  <a:gd name="T11" fmla="*/ 2 h 5"/>
                  <a:gd name="T12" fmla="*/ 5 w 5"/>
                  <a:gd name="T13" fmla="*/ 2 h 5"/>
                  <a:gd name="T14" fmla="*/ 5 w 5"/>
                  <a:gd name="T15" fmla="*/ 0 h 5"/>
                  <a:gd name="T16" fmla="*/ 5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5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95" name="Freeform 430"/>
              <p:cNvSpPr>
                <a:spLocks/>
              </p:cNvSpPr>
              <p:nvPr/>
            </p:nvSpPr>
            <p:spPr bwMode="auto">
              <a:xfrm>
                <a:off x="2808" y="1448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0 h 3"/>
                  <a:gd name="T6" fmla="*/ 0 w 5"/>
                  <a:gd name="T7" fmla="*/ 3 h 3"/>
                  <a:gd name="T8" fmla="*/ 2 w 5"/>
                  <a:gd name="T9" fmla="*/ 3 h 3"/>
                  <a:gd name="T10" fmla="*/ 2 w 5"/>
                  <a:gd name="T11" fmla="*/ 3 h 3"/>
                  <a:gd name="T12" fmla="*/ 5 w 5"/>
                  <a:gd name="T13" fmla="*/ 0 h 3"/>
                  <a:gd name="T14" fmla="*/ 2 w 5"/>
                  <a:gd name="T15" fmla="*/ 0 h 3"/>
                  <a:gd name="T16" fmla="*/ 0 w 5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96" name="Freeform 431"/>
              <p:cNvSpPr>
                <a:spLocks/>
              </p:cNvSpPr>
              <p:nvPr/>
            </p:nvSpPr>
            <p:spPr bwMode="auto">
              <a:xfrm>
                <a:off x="2808" y="1448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0 h 3"/>
                  <a:gd name="T6" fmla="*/ 0 w 5"/>
                  <a:gd name="T7" fmla="*/ 3 h 3"/>
                  <a:gd name="T8" fmla="*/ 2 w 5"/>
                  <a:gd name="T9" fmla="*/ 3 h 3"/>
                  <a:gd name="T10" fmla="*/ 2 w 5"/>
                  <a:gd name="T11" fmla="*/ 3 h 3"/>
                  <a:gd name="T12" fmla="*/ 5 w 5"/>
                  <a:gd name="T13" fmla="*/ 0 h 3"/>
                  <a:gd name="T14" fmla="*/ 2 w 5"/>
                  <a:gd name="T15" fmla="*/ 0 h 3"/>
                  <a:gd name="T16" fmla="*/ 0 w 5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97" name="Freeform 432"/>
              <p:cNvSpPr>
                <a:spLocks/>
              </p:cNvSpPr>
              <p:nvPr/>
            </p:nvSpPr>
            <p:spPr bwMode="auto">
              <a:xfrm>
                <a:off x="2794" y="1446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2 w 5"/>
                  <a:gd name="T5" fmla="*/ 0 h 2"/>
                  <a:gd name="T6" fmla="*/ 0 w 5"/>
                  <a:gd name="T7" fmla="*/ 0 h 2"/>
                  <a:gd name="T8" fmla="*/ 0 w 5"/>
                  <a:gd name="T9" fmla="*/ 2 h 2"/>
                  <a:gd name="T10" fmla="*/ 0 w 5"/>
                  <a:gd name="T11" fmla="*/ 2 h 2"/>
                  <a:gd name="T12" fmla="*/ 2 w 5"/>
                  <a:gd name="T13" fmla="*/ 0 h 2"/>
                  <a:gd name="T14" fmla="*/ 2 w 5"/>
                  <a:gd name="T15" fmla="*/ 2 h 2"/>
                  <a:gd name="T16" fmla="*/ 5 w 5"/>
                  <a:gd name="T17" fmla="*/ 2 h 2"/>
                  <a:gd name="T18" fmla="*/ 5 w 5"/>
                  <a:gd name="T19" fmla="*/ 2 h 2"/>
                  <a:gd name="T20" fmla="*/ 5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98" name="Freeform 433"/>
              <p:cNvSpPr>
                <a:spLocks/>
              </p:cNvSpPr>
              <p:nvPr/>
            </p:nvSpPr>
            <p:spPr bwMode="auto">
              <a:xfrm>
                <a:off x="2794" y="1446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2 w 5"/>
                  <a:gd name="T5" fmla="*/ 0 h 2"/>
                  <a:gd name="T6" fmla="*/ 0 w 5"/>
                  <a:gd name="T7" fmla="*/ 0 h 2"/>
                  <a:gd name="T8" fmla="*/ 0 w 5"/>
                  <a:gd name="T9" fmla="*/ 2 h 2"/>
                  <a:gd name="T10" fmla="*/ 0 w 5"/>
                  <a:gd name="T11" fmla="*/ 2 h 2"/>
                  <a:gd name="T12" fmla="*/ 2 w 5"/>
                  <a:gd name="T13" fmla="*/ 0 h 2"/>
                  <a:gd name="T14" fmla="*/ 2 w 5"/>
                  <a:gd name="T15" fmla="*/ 2 h 2"/>
                  <a:gd name="T16" fmla="*/ 5 w 5"/>
                  <a:gd name="T17" fmla="*/ 2 h 2"/>
                  <a:gd name="T18" fmla="*/ 5 w 5"/>
                  <a:gd name="T19" fmla="*/ 2 h 2"/>
                  <a:gd name="T20" fmla="*/ 5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99" name="Freeform 434"/>
              <p:cNvSpPr>
                <a:spLocks/>
              </p:cNvSpPr>
              <p:nvPr/>
            </p:nvSpPr>
            <p:spPr bwMode="auto">
              <a:xfrm>
                <a:off x="2799" y="1444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0 h 2"/>
                  <a:gd name="T4" fmla="*/ 2 w 4"/>
                  <a:gd name="T5" fmla="*/ 0 h 2"/>
                  <a:gd name="T6" fmla="*/ 2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2 w 4"/>
                  <a:gd name="T13" fmla="*/ 2 h 2"/>
                  <a:gd name="T14" fmla="*/ 2 w 4"/>
                  <a:gd name="T15" fmla="*/ 2 h 2"/>
                  <a:gd name="T16" fmla="*/ 4 w 4"/>
                  <a:gd name="T17" fmla="*/ 0 h 2"/>
                  <a:gd name="T18" fmla="*/ 4 w 4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4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00" name="Freeform 435"/>
              <p:cNvSpPr>
                <a:spLocks/>
              </p:cNvSpPr>
              <p:nvPr/>
            </p:nvSpPr>
            <p:spPr bwMode="auto">
              <a:xfrm>
                <a:off x="2799" y="1444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0 h 2"/>
                  <a:gd name="T4" fmla="*/ 2 w 4"/>
                  <a:gd name="T5" fmla="*/ 0 h 2"/>
                  <a:gd name="T6" fmla="*/ 2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2 w 4"/>
                  <a:gd name="T13" fmla="*/ 2 h 2"/>
                  <a:gd name="T14" fmla="*/ 2 w 4"/>
                  <a:gd name="T15" fmla="*/ 2 h 2"/>
                  <a:gd name="T16" fmla="*/ 4 w 4"/>
                  <a:gd name="T17" fmla="*/ 0 h 2"/>
                  <a:gd name="T18" fmla="*/ 4 w 4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4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01" name="Freeform 436"/>
              <p:cNvSpPr>
                <a:spLocks/>
              </p:cNvSpPr>
              <p:nvPr/>
            </p:nvSpPr>
            <p:spPr bwMode="auto">
              <a:xfrm>
                <a:off x="2796" y="1437"/>
                <a:ext cx="7" cy="4"/>
              </a:xfrm>
              <a:custGeom>
                <a:avLst/>
                <a:gdLst>
                  <a:gd name="T0" fmla="*/ 0 w 7"/>
                  <a:gd name="T1" fmla="*/ 2 h 4"/>
                  <a:gd name="T2" fmla="*/ 0 w 7"/>
                  <a:gd name="T3" fmla="*/ 2 h 4"/>
                  <a:gd name="T4" fmla="*/ 0 w 7"/>
                  <a:gd name="T5" fmla="*/ 2 h 4"/>
                  <a:gd name="T6" fmla="*/ 0 w 7"/>
                  <a:gd name="T7" fmla="*/ 4 h 4"/>
                  <a:gd name="T8" fmla="*/ 3 w 7"/>
                  <a:gd name="T9" fmla="*/ 4 h 4"/>
                  <a:gd name="T10" fmla="*/ 5 w 7"/>
                  <a:gd name="T11" fmla="*/ 2 h 4"/>
                  <a:gd name="T12" fmla="*/ 7 w 7"/>
                  <a:gd name="T13" fmla="*/ 2 h 4"/>
                  <a:gd name="T14" fmla="*/ 7 w 7"/>
                  <a:gd name="T15" fmla="*/ 2 h 4"/>
                  <a:gd name="T16" fmla="*/ 3 w 7"/>
                  <a:gd name="T17" fmla="*/ 0 h 4"/>
                  <a:gd name="T18" fmla="*/ 3 w 7"/>
                  <a:gd name="T19" fmla="*/ 0 h 4"/>
                  <a:gd name="T20" fmla="*/ 0 w 7"/>
                  <a:gd name="T21" fmla="*/ 0 h 4"/>
                  <a:gd name="T22" fmla="*/ 0 w 7"/>
                  <a:gd name="T23" fmla="*/ 0 h 4"/>
                  <a:gd name="T24" fmla="*/ 0 w 7"/>
                  <a:gd name="T25" fmla="*/ 0 h 4"/>
                  <a:gd name="T26" fmla="*/ 3 w 7"/>
                  <a:gd name="T27" fmla="*/ 2 h 4"/>
                  <a:gd name="T28" fmla="*/ 3 w 7"/>
                  <a:gd name="T29" fmla="*/ 2 h 4"/>
                  <a:gd name="T30" fmla="*/ 3 w 7"/>
                  <a:gd name="T31" fmla="*/ 2 h 4"/>
                  <a:gd name="T32" fmla="*/ 3 w 7"/>
                  <a:gd name="T33" fmla="*/ 2 h 4"/>
                  <a:gd name="T34" fmla="*/ 0 w 7"/>
                  <a:gd name="T35" fmla="*/ 2 h 4"/>
                  <a:gd name="T36" fmla="*/ 0 w 7"/>
                  <a:gd name="T37" fmla="*/ 2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4"/>
                  <a:gd name="T59" fmla="*/ 7 w 7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02" name="Freeform 437"/>
              <p:cNvSpPr>
                <a:spLocks/>
              </p:cNvSpPr>
              <p:nvPr/>
            </p:nvSpPr>
            <p:spPr bwMode="auto">
              <a:xfrm>
                <a:off x="2796" y="1437"/>
                <a:ext cx="7" cy="4"/>
              </a:xfrm>
              <a:custGeom>
                <a:avLst/>
                <a:gdLst>
                  <a:gd name="T0" fmla="*/ 0 w 7"/>
                  <a:gd name="T1" fmla="*/ 2 h 4"/>
                  <a:gd name="T2" fmla="*/ 0 w 7"/>
                  <a:gd name="T3" fmla="*/ 2 h 4"/>
                  <a:gd name="T4" fmla="*/ 0 w 7"/>
                  <a:gd name="T5" fmla="*/ 2 h 4"/>
                  <a:gd name="T6" fmla="*/ 0 w 7"/>
                  <a:gd name="T7" fmla="*/ 4 h 4"/>
                  <a:gd name="T8" fmla="*/ 3 w 7"/>
                  <a:gd name="T9" fmla="*/ 4 h 4"/>
                  <a:gd name="T10" fmla="*/ 5 w 7"/>
                  <a:gd name="T11" fmla="*/ 2 h 4"/>
                  <a:gd name="T12" fmla="*/ 7 w 7"/>
                  <a:gd name="T13" fmla="*/ 2 h 4"/>
                  <a:gd name="T14" fmla="*/ 7 w 7"/>
                  <a:gd name="T15" fmla="*/ 2 h 4"/>
                  <a:gd name="T16" fmla="*/ 3 w 7"/>
                  <a:gd name="T17" fmla="*/ 0 h 4"/>
                  <a:gd name="T18" fmla="*/ 3 w 7"/>
                  <a:gd name="T19" fmla="*/ 0 h 4"/>
                  <a:gd name="T20" fmla="*/ 0 w 7"/>
                  <a:gd name="T21" fmla="*/ 0 h 4"/>
                  <a:gd name="T22" fmla="*/ 0 w 7"/>
                  <a:gd name="T23" fmla="*/ 0 h 4"/>
                  <a:gd name="T24" fmla="*/ 0 w 7"/>
                  <a:gd name="T25" fmla="*/ 0 h 4"/>
                  <a:gd name="T26" fmla="*/ 3 w 7"/>
                  <a:gd name="T27" fmla="*/ 2 h 4"/>
                  <a:gd name="T28" fmla="*/ 3 w 7"/>
                  <a:gd name="T29" fmla="*/ 2 h 4"/>
                  <a:gd name="T30" fmla="*/ 3 w 7"/>
                  <a:gd name="T31" fmla="*/ 2 h 4"/>
                  <a:gd name="T32" fmla="*/ 3 w 7"/>
                  <a:gd name="T33" fmla="*/ 2 h 4"/>
                  <a:gd name="T34" fmla="*/ 0 w 7"/>
                  <a:gd name="T35" fmla="*/ 2 h 4"/>
                  <a:gd name="T36" fmla="*/ 0 w 7"/>
                  <a:gd name="T37" fmla="*/ 2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4"/>
                  <a:gd name="T59" fmla="*/ 7 w 7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03" name="Freeform 438"/>
              <p:cNvSpPr>
                <a:spLocks/>
              </p:cNvSpPr>
              <p:nvPr/>
            </p:nvSpPr>
            <p:spPr bwMode="auto">
              <a:xfrm>
                <a:off x="2791" y="1422"/>
                <a:ext cx="12" cy="8"/>
              </a:xfrm>
              <a:custGeom>
                <a:avLst/>
                <a:gdLst>
                  <a:gd name="T0" fmla="*/ 5 w 12"/>
                  <a:gd name="T1" fmla="*/ 0 h 8"/>
                  <a:gd name="T2" fmla="*/ 5 w 12"/>
                  <a:gd name="T3" fmla="*/ 0 h 8"/>
                  <a:gd name="T4" fmla="*/ 3 w 12"/>
                  <a:gd name="T5" fmla="*/ 3 h 8"/>
                  <a:gd name="T6" fmla="*/ 0 w 12"/>
                  <a:gd name="T7" fmla="*/ 0 h 8"/>
                  <a:gd name="T8" fmla="*/ 0 w 12"/>
                  <a:gd name="T9" fmla="*/ 3 h 8"/>
                  <a:gd name="T10" fmla="*/ 0 w 12"/>
                  <a:gd name="T11" fmla="*/ 3 h 8"/>
                  <a:gd name="T12" fmla="*/ 0 w 12"/>
                  <a:gd name="T13" fmla="*/ 3 h 8"/>
                  <a:gd name="T14" fmla="*/ 3 w 12"/>
                  <a:gd name="T15" fmla="*/ 3 h 8"/>
                  <a:gd name="T16" fmla="*/ 3 w 12"/>
                  <a:gd name="T17" fmla="*/ 5 h 8"/>
                  <a:gd name="T18" fmla="*/ 5 w 12"/>
                  <a:gd name="T19" fmla="*/ 5 h 8"/>
                  <a:gd name="T20" fmla="*/ 5 w 12"/>
                  <a:gd name="T21" fmla="*/ 8 h 8"/>
                  <a:gd name="T22" fmla="*/ 10 w 12"/>
                  <a:gd name="T23" fmla="*/ 8 h 8"/>
                  <a:gd name="T24" fmla="*/ 10 w 12"/>
                  <a:gd name="T25" fmla="*/ 8 h 8"/>
                  <a:gd name="T26" fmla="*/ 10 w 12"/>
                  <a:gd name="T27" fmla="*/ 8 h 8"/>
                  <a:gd name="T28" fmla="*/ 12 w 12"/>
                  <a:gd name="T29" fmla="*/ 5 h 8"/>
                  <a:gd name="T30" fmla="*/ 10 w 12"/>
                  <a:gd name="T31" fmla="*/ 5 h 8"/>
                  <a:gd name="T32" fmla="*/ 8 w 12"/>
                  <a:gd name="T33" fmla="*/ 5 h 8"/>
                  <a:gd name="T34" fmla="*/ 8 w 12"/>
                  <a:gd name="T35" fmla="*/ 3 h 8"/>
                  <a:gd name="T36" fmla="*/ 8 w 12"/>
                  <a:gd name="T37" fmla="*/ 3 h 8"/>
                  <a:gd name="T38" fmla="*/ 8 w 12"/>
                  <a:gd name="T39" fmla="*/ 0 h 8"/>
                  <a:gd name="T40" fmla="*/ 5 w 12"/>
                  <a:gd name="T41" fmla="*/ 0 h 8"/>
                  <a:gd name="T42" fmla="*/ 5 w 12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"/>
                  <a:gd name="T67" fmla="*/ 0 h 8"/>
                  <a:gd name="T68" fmla="*/ 12 w 12"/>
                  <a:gd name="T69" fmla="*/ 8 h 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" h="8"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04" name="Freeform 439"/>
              <p:cNvSpPr>
                <a:spLocks/>
              </p:cNvSpPr>
              <p:nvPr/>
            </p:nvSpPr>
            <p:spPr bwMode="auto">
              <a:xfrm>
                <a:off x="2791" y="1422"/>
                <a:ext cx="12" cy="8"/>
              </a:xfrm>
              <a:custGeom>
                <a:avLst/>
                <a:gdLst>
                  <a:gd name="T0" fmla="*/ 5 w 12"/>
                  <a:gd name="T1" fmla="*/ 0 h 8"/>
                  <a:gd name="T2" fmla="*/ 5 w 12"/>
                  <a:gd name="T3" fmla="*/ 0 h 8"/>
                  <a:gd name="T4" fmla="*/ 3 w 12"/>
                  <a:gd name="T5" fmla="*/ 3 h 8"/>
                  <a:gd name="T6" fmla="*/ 0 w 12"/>
                  <a:gd name="T7" fmla="*/ 0 h 8"/>
                  <a:gd name="T8" fmla="*/ 0 w 12"/>
                  <a:gd name="T9" fmla="*/ 3 h 8"/>
                  <a:gd name="T10" fmla="*/ 0 w 12"/>
                  <a:gd name="T11" fmla="*/ 3 h 8"/>
                  <a:gd name="T12" fmla="*/ 0 w 12"/>
                  <a:gd name="T13" fmla="*/ 3 h 8"/>
                  <a:gd name="T14" fmla="*/ 3 w 12"/>
                  <a:gd name="T15" fmla="*/ 3 h 8"/>
                  <a:gd name="T16" fmla="*/ 3 w 12"/>
                  <a:gd name="T17" fmla="*/ 5 h 8"/>
                  <a:gd name="T18" fmla="*/ 5 w 12"/>
                  <a:gd name="T19" fmla="*/ 5 h 8"/>
                  <a:gd name="T20" fmla="*/ 5 w 12"/>
                  <a:gd name="T21" fmla="*/ 8 h 8"/>
                  <a:gd name="T22" fmla="*/ 10 w 12"/>
                  <a:gd name="T23" fmla="*/ 8 h 8"/>
                  <a:gd name="T24" fmla="*/ 10 w 12"/>
                  <a:gd name="T25" fmla="*/ 8 h 8"/>
                  <a:gd name="T26" fmla="*/ 10 w 12"/>
                  <a:gd name="T27" fmla="*/ 8 h 8"/>
                  <a:gd name="T28" fmla="*/ 12 w 12"/>
                  <a:gd name="T29" fmla="*/ 5 h 8"/>
                  <a:gd name="T30" fmla="*/ 10 w 12"/>
                  <a:gd name="T31" fmla="*/ 5 h 8"/>
                  <a:gd name="T32" fmla="*/ 8 w 12"/>
                  <a:gd name="T33" fmla="*/ 5 h 8"/>
                  <a:gd name="T34" fmla="*/ 8 w 12"/>
                  <a:gd name="T35" fmla="*/ 3 h 8"/>
                  <a:gd name="T36" fmla="*/ 8 w 12"/>
                  <a:gd name="T37" fmla="*/ 3 h 8"/>
                  <a:gd name="T38" fmla="*/ 8 w 12"/>
                  <a:gd name="T39" fmla="*/ 0 h 8"/>
                  <a:gd name="T40" fmla="*/ 5 w 12"/>
                  <a:gd name="T41" fmla="*/ 0 h 8"/>
                  <a:gd name="T42" fmla="*/ 5 w 12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"/>
                  <a:gd name="T67" fmla="*/ 0 h 8"/>
                  <a:gd name="T68" fmla="*/ 12 w 12"/>
                  <a:gd name="T69" fmla="*/ 8 h 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" h="8"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05" name="Freeform 440"/>
              <p:cNvSpPr>
                <a:spLocks/>
              </p:cNvSpPr>
              <p:nvPr/>
            </p:nvSpPr>
            <p:spPr bwMode="auto">
              <a:xfrm>
                <a:off x="3070" y="1271"/>
                <a:ext cx="31" cy="10"/>
              </a:xfrm>
              <a:custGeom>
                <a:avLst/>
                <a:gdLst>
                  <a:gd name="T0" fmla="*/ 19 w 31"/>
                  <a:gd name="T1" fmla="*/ 0 h 10"/>
                  <a:gd name="T2" fmla="*/ 19 w 31"/>
                  <a:gd name="T3" fmla="*/ 0 h 10"/>
                  <a:gd name="T4" fmla="*/ 21 w 31"/>
                  <a:gd name="T5" fmla="*/ 0 h 10"/>
                  <a:gd name="T6" fmla="*/ 21 w 31"/>
                  <a:gd name="T7" fmla="*/ 0 h 10"/>
                  <a:gd name="T8" fmla="*/ 21 w 31"/>
                  <a:gd name="T9" fmla="*/ 3 h 10"/>
                  <a:gd name="T10" fmla="*/ 21 w 31"/>
                  <a:gd name="T11" fmla="*/ 3 h 10"/>
                  <a:gd name="T12" fmla="*/ 21 w 31"/>
                  <a:gd name="T13" fmla="*/ 3 h 10"/>
                  <a:gd name="T14" fmla="*/ 21 w 31"/>
                  <a:gd name="T15" fmla="*/ 3 h 10"/>
                  <a:gd name="T16" fmla="*/ 19 w 31"/>
                  <a:gd name="T17" fmla="*/ 5 h 10"/>
                  <a:gd name="T18" fmla="*/ 19 w 31"/>
                  <a:gd name="T19" fmla="*/ 5 h 10"/>
                  <a:gd name="T20" fmla="*/ 21 w 31"/>
                  <a:gd name="T21" fmla="*/ 3 h 10"/>
                  <a:gd name="T22" fmla="*/ 24 w 31"/>
                  <a:gd name="T23" fmla="*/ 3 h 10"/>
                  <a:gd name="T24" fmla="*/ 26 w 31"/>
                  <a:gd name="T25" fmla="*/ 3 h 10"/>
                  <a:gd name="T26" fmla="*/ 24 w 31"/>
                  <a:gd name="T27" fmla="*/ 3 h 10"/>
                  <a:gd name="T28" fmla="*/ 26 w 31"/>
                  <a:gd name="T29" fmla="*/ 0 h 10"/>
                  <a:gd name="T30" fmla="*/ 29 w 31"/>
                  <a:gd name="T31" fmla="*/ 0 h 10"/>
                  <a:gd name="T32" fmla="*/ 31 w 31"/>
                  <a:gd name="T33" fmla="*/ 3 h 10"/>
                  <a:gd name="T34" fmla="*/ 31 w 31"/>
                  <a:gd name="T35" fmla="*/ 3 h 10"/>
                  <a:gd name="T36" fmla="*/ 29 w 31"/>
                  <a:gd name="T37" fmla="*/ 5 h 10"/>
                  <a:gd name="T38" fmla="*/ 29 w 31"/>
                  <a:gd name="T39" fmla="*/ 5 h 10"/>
                  <a:gd name="T40" fmla="*/ 26 w 31"/>
                  <a:gd name="T41" fmla="*/ 5 h 10"/>
                  <a:gd name="T42" fmla="*/ 24 w 31"/>
                  <a:gd name="T43" fmla="*/ 5 h 10"/>
                  <a:gd name="T44" fmla="*/ 24 w 31"/>
                  <a:gd name="T45" fmla="*/ 7 h 10"/>
                  <a:gd name="T46" fmla="*/ 21 w 31"/>
                  <a:gd name="T47" fmla="*/ 5 h 10"/>
                  <a:gd name="T48" fmla="*/ 19 w 31"/>
                  <a:gd name="T49" fmla="*/ 7 h 10"/>
                  <a:gd name="T50" fmla="*/ 19 w 31"/>
                  <a:gd name="T51" fmla="*/ 7 h 10"/>
                  <a:gd name="T52" fmla="*/ 17 w 31"/>
                  <a:gd name="T53" fmla="*/ 7 h 10"/>
                  <a:gd name="T54" fmla="*/ 17 w 31"/>
                  <a:gd name="T55" fmla="*/ 7 h 10"/>
                  <a:gd name="T56" fmla="*/ 17 w 31"/>
                  <a:gd name="T57" fmla="*/ 7 h 10"/>
                  <a:gd name="T58" fmla="*/ 17 w 31"/>
                  <a:gd name="T59" fmla="*/ 5 h 10"/>
                  <a:gd name="T60" fmla="*/ 14 w 31"/>
                  <a:gd name="T61" fmla="*/ 7 h 10"/>
                  <a:gd name="T62" fmla="*/ 12 w 31"/>
                  <a:gd name="T63" fmla="*/ 7 h 10"/>
                  <a:gd name="T64" fmla="*/ 7 w 31"/>
                  <a:gd name="T65" fmla="*/ 10 h 10"/>
                  <a:gd name="T66" fmla="*/ 7 w 31"/>
                  <a:gd name="T67" fmla="*/ 10 h 10"/>
                  <a:gd name="T68" fmla="*/ 5 w 31"/>
                  <a:gd name="T69" fmla="*/ 10 h 10"/>
                  <a:gd name="T70" fmla="*/ 5 w 31"/>
                  <a:gd name="T71" fmla="*/ 10 h 10"/>
                  <a:gd name="T72" fmla="*/ 0 w 31"/>
                  <a:gd name="T73" fmla="*/ 10 h 10"/>
                  <a:gd name="T74" fmla="*/ 0 w 31"/>
                  <a:gd name="T75" fmla="*/ 10 h 10"/>
                  <a:gd name="T76" fmla="*/ 0 w 31"/>
                  <a:gd name="T77" fmla="*/ 7 h 10"/>
                  <a:gd name="T78" fmla="*/ 0 w 31"/>
                  <a:gd name="T79" fmla="*/ 7 h 10"/>
                  <a:gd name="T80" fmla="*/ 3 w 31"/>
                  <a:gd name="T81" fmla="*/ 7 h 10"/>
                  <a:gd name="T82" fmla="*/ 3 w 31"/>
                  <a:gd name="T83" fmla="*/ 7 h 10"/>
                  <a:gd name="T84" fmla="*/ 5 w 31"/>
                  <a:gd name="T85" fmla="*/ 7 h 10"/>
                  <a:gd name="T86" fmla="*/ 7 w 31"/>
                  <a:gd name="T87" fmla="*/ 7 h 10"/>
                  <a:gd name="T88" fmla="*/ 7 w 31"/>
                  <a:gd name="T89" fmla="*/ 7 h 10"/>
                  <a:gd name="T90" fmla="*/ 12 w 31"/>
                  <a:gd name="T91" fmla="*/ 5 h 10"/>
                  <a:gd name="T92" fmla="*/ 12 w 31"/>
                  <a:gd name="T93" fmla="*/ 5 h 10"/>
                  <a:gd name="T94" fmla="*/ 14 w 31"/>
                  <a:gd name="T95" fmla="*/ 5 h 10"/>
                  <a:gd name="T96" fmla="*/ 14 w 31"/>
                  <a:gd name="T97" fmla="*/ 3 h 10"/>
                  <a:gd name="T98" fmla="*/ 17 w 31"/>
                  <a:gd name="T99" fmla="*/ 3 h 10"/>
                  <a:gd name="T100" fmla="*/ 17 w 31"/>
                  <a:gd name="T101" fmla="*/ 3 h 10"/>
                  <a:gd name="T102" fmla="*/ 17 w 31"/>
                  <a:gd name="T103" fmla="*/ 0 h 10"/>
                  <a:gd name="T104" fmla="*/ 19 w 31"/>
                  <a:gd name="T105" fmla="*/ 0 h 1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1"/>
                  <a:gd name="T160" fmla="*/ 0 h 10"/>
                  <a:gd name="T161" fmla="*/ 31 w 31"/>
                  <a:gd name="T162" fmla="*/ 10 h 1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1" h="10">
                    <a:moveTo>
                      <a:pt x="19" y="0"/>
                    </a:moveTo>
                    <a:lnTo>
                      <a:pt x="19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1" y="3"/>
                    </a:lnTo>
                    <a:lnTo>
                      <a:pt x="29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1" y="5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06" name="Freeform 441"/>
              <p:cNvSpPr>
                <a:spLocks/>
              </p:cNvSpPr>
              <p:nvPr/>
            </p:nvSpPr>
            <p:spPr bwMode="auto">
              <a:xfrm>
                <a:off x="3070" y="1271"/>
                <a:ext cx="31" cy="10"/>
              </a:xfrm>
              <a:custGeom>
                <a:avLst/>
                <a:gdLst>
                  <a:gd name="T0" fmla="*/ 19 w 31"/>
                  <a:gd name="T1" fmla="*/ 0 h 10"/>
                  <a:gd name="T2" fmla="*/ 19 w 31"/>
                  <a:gd name="T3" fmla="*/ 0 h 10"/>
                  <a:gd name="T4" fmla="*/ 21 w 31"/>
                  <a:gd name="T5" fmla="*/ 0 h 10"/>
                  <a:gd name="T6" fmla="*/ 21 w 31"/>
                  <a:gd name="T7" fmla="*/ 0 h 10"/>
                  <a:gd name="T8" fmla="*/ 21 w 31"/>
                  <a:gd name="T9" fmla="*/ 3 h 10"/>
                  <a:gd name="T10" fmla="*/ 21 w 31"/>
                  <a:gd name="T11" fmla="*/ 3 h 10"/>
                  <a:gd name="T12" fmla="*/ 21 w 31"/>
                  <a:gd name="T13" fmla="*/ 3 h 10"/>
                  <a:gd name="T14" fmla="*/ 21 w 31"/>
                  <a:gd name="T15" fmla="*/ 3 h 10"/>
                  <a:gd name="T16" fmla="*/ 19 w 31"/>
                  <a:gd name="T17" fmla="*/ 5 h 10"/>
                  <a:gd name="T18" fmla="*/ 19 w 31"/>
                  <a:gd name="T19" fmla="*/ 5 h 10"/>
                  <a:gd name="T20" fmla="*/ 21 w 31"/>
                  <a:gd name="T21" fmla="*/ 3 h 10"/>
                  <a:gd name="T22" fmla="*/ 24 w 31"/>
                  <a:gd name="T23" fmla="*/ 3 h 10"/>
                  <a:gd name="T24" fmla="*/ 26 w 31"/>
                  <a:gd name="T25" fmla="*/ 3 h 10"/>
                  <a:gd name="T26" fmla="*/ 24 w 31"/>
                  <a:gd name="T27" fmla="*/ 3 h 10"/>
                  <a:gd name="T28" fmla="*/ 26 w 31"/>
                  <a:gd name="T29" fmla="*/ 0 h 10"/>
                  <a:gd name="T30" fmla="*/ 29 w 31"/>
                  <a:gd name="T31" fmla="*/ 0 h 10"/>
                  <a:gd name="T32" fmla="*/ 31 w 31"/>
                  <a:gd name="T33" fmla="*/ 3 h 10"/>
                  <a:gd name="T34" fmla="*/ 31 w 31"/>
                  <a:gd name="T35" fmla="*/ 3 h 10"/>
                  <a:gd name="T36" fmla="*/ 29 w 31"/>
                  <a:gd name="T37" fmla="*/ 5 h 10"/>
                  <a:gd name="T38" fmla="*/ 29 w 31"/>
                  <a:gd name="T39" fmla="*/ 5 h 10"/>
                  <a:gd name="T40" fmla="*/ 26 w 31"/>
                  <a:gd name="T41" fmla="*/ 5 h 10"/>
                  <a:gd name="T42" fmla="*/ 24 w 31"/>
                  <a:gd name="T43" fmla="*/ 5 h 10"/>
                  <a:gd name="T44" fmla="*/ 24 w 31"/>
                  <a:gd name="T45" fmla="*/ 7 h 10"/>
                  <a:gd name="T46" fmla="*/ 21 w 31"/>
                  <a:gd name="T47" fmla="*/ 5 h 10"/>
                  <a:gd name="T48" fmla="*/ 19 w 31"/>
                  <a:gd name="T49" fmla="*/ 7 h 10"/>
                  <a:gd name="T50" fmla="*/ 19 w 31"/>
                  <a:gd name="T51" fmla="*/ 7 h 10"/>
                  <a:gd name="T52" fmla="*/ 17 w 31"/>
                  <a:gd name="T53" fmla="*/ 7 h 10"/>
                  <a:gd name="T54" fmla="*/ 17 w 31"/>
                  <a:gd name="T55" fmla="*/ 7 h 10"/>
                  <a:gd name="T56" fmla="*/ 17 w 31"/>
                  <a:gd name="T57" fmla="*/ 7 h 10"/>
                  <a:gd name="T58" fmla="*/ 17 w 31"/>
                  <a:gd name="T59" fmla="*/ 5 h 10"/>
                  <a:gd name="T60" fmla="*/ 14 w 31"/>
                  <a:gd name="T61" fmla="*/ 7 h 10"/>
                  <a:gd name="T62" fmla="*/ 12 w 31"/>
                  <a:gd name="T63" fmla="*/ 7 h 10"/>
                  <a:gd name="T64" fmla="*/ 7 w 31"/>
                  <a:gd name="T65" fmla="*/ 10 h 10"/>
                  <a:gd name="T66" fmla="*/ 7 w 31"/>
                  <a:gd name="T67" fmla="*/ 10 h 10"/>
                  <a:gd name="T68" fmla="*/ 5 w 31"/>
                  <a:gd name="T69" fmla="*/ 10 h 10"/>
                  <a:gd name="T70" fmla="*/ 5 w 31"/>
                  <a:gd name="T71" fmla="*/ 10 h 10"/>
                  <a:gd name="T72" fmla="*/ 0 w 31"/>
                  <a:gd name="T73" fmla="*/ 10 h 10"/>
                  <a:gd name="T74" fmla="*/ 0 w 31"/>
                  <a:gd name="T75" fmla="*/ 10 h 10"/>
                  <a:gd name="T76" fmla="*/ 0 w 31"/>
                  <a:gd name="T77" fmla="*/ 7 h 10"/>
                  <a:gd name="T78" fmla="*/ 0 w 31"/>
                  <a:gd name="T79" fmla="*/ 7 h 10"/>
                  <a:gd name="T80" fmla="*/ 3 w 31"/>
                  <a:gd name="T81" fmla="*/ 7 h 10"/>
                  <a:gd name="T82" fmla="*/ 3 w 31"/>
                  <a:gd name="T83" fmla="*/ 7 h 10"/>
                  <a:gd name="T84" fmla="*/ 5 w 31"/>
                  <a:gd name="T85" fmla="*/ 7 h 10"/>
                  <a:gd name="T86" fmla="*/ 7 w 31"/>
                  <a:gd name="T87" fmla="*/ 7 h 10"/>
                  <a:gd name="T88" fmla="*/ 7 w 31"/>
                  <a:gd name="T89" fmla="*/ 7 h 10"/>
                  <a:gd name="T90" fmla="*/ 12 w 31"/>
                  <a:gd name="T91" fmla="*/ 5 h 10"/>
                  <a:gd name="T92" fmla="*/ 12 w 31"/>
                  <a:gd name="T93" fmla="*/ 5 h 10"/>
                  <a:gd name="T94" fmla="*/ 14 w 31"/>
                  <a:gd name="T95" fmla="*/ 5 h 10"/>
                  <a:gd name="T96" fmla="*/ 14 w 31"/>
                  <a:gd name="T97" fmla="*/ 3 h 10"/>
                  <a:gd name="T98" fmla="*/ 17 w 31"/>
                  <a:gd name="T99" fmla="*/ 3 h 10"/>
                  <a:gd name="T100" fmla="*/ 17 w 31"/>
                  <a:gd name="T101" fmla="*/ 3 h 10"/>
                  <a:gd name="T102" fmla="*/ 17 w 31"/>
                  <a:gd name="T103" fmla="*/ 0 h 10"/>
                  <a:gd name="T104" fmla="*/ 19 w 31"/>
                  <a:gd name="T105" fmla="*/ 0 h 1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1"/>
                  <a:gd name="T160" fmla="*/ 0 h 10"/>
                  <a:gd name="T161" fmla="*/ 31 w 31"/>
                  <a:gd name="T162" fmla="*/ 10 h 1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1" h="10">
                    <a:moveTo>
                      <a:pt x="19" y="0"/>
                    </a:moveTo>
                    <a:lnTo>
                      <a:pt x="19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1" y="3"/>
                    </a:lnTo>
                    <a:lnTo>
                      <a:pt x="29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1" y="5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07" name="Freeform 442"/>
              <p:cNvSpPr>
                <a:spLocks/>
              </p:cNvSpPr>
              <p:nvPr/>
            </p:nvSpPr>
            <p:spPr bwMode="auto">
              <a:xfrm>
                <a:off x="3073" y="1271"/>
                <a:ext cx="11" cy="5"/>
              </a:xfrm>
              <a:custGeom>
                <a:avLst/>
                <a:gdLst>
                  <a:gd name="T0" fmla="*/ 0 w 11"/>
                  <a:gd name="T1" fmla="*/ 3 h 5"/>
                  <a:gd name="T2" fmla="*/ 0 w 11"/>
                  <a:gd name="T3" fmla="*/ 3 h 5"/>
                  <a:gd name="T4" fmla="*/ 0 w 11"/>
                  <a:gd name="T5" fmla="*/ 3 h 5"/>
                  <a:gd name="T6" fmla="*/ 0 w 11"/>
                  <a:gd name="T7" fmla="*/ 3 h 5"/>
                  <a:gd name="T8" fmla="*/ 2 w 11"/>
                  <a:gd name="T9" fmla="*/ 3 h 5"/>
                  <a:gd name="T10" fmla="*/ 2 w 11"/>
                  <a:gd name="T11" fmla="*/ 3 h 5"/>
                  <a:gd name="T12" fmla="*/ 2 w 11"/>
                  <a:gd name="T13" fmla="*/ 3 h 5"/>
                  <a:gd name="T14" fmla="*/ 4 w 11"/>
                  <a:gd name="T15" fmla="*/ 3 h 5"/>
                  <a:gd name="T16" fmla="*/ 4 w 11"/>
                  <a:gd name="T17" fmla="*/ 0 h 5"/>
                  <a:gd name="T18" fmla="*/ 4 w 11"/>
                  <a:gd name="T19" fmla="*/ 0 h 5"/>
                  <a:gd name="T20" fmla="*/ 7 w 11"/>
                  <a:gd name="T21" fmla="*/ 0 h 5"/>
                  <a:gd name="T22" fmla="*/ 7 w 11"/>
                  <a:gd name="T23" fmla="*/ 0 h 5"/>
                  <a:gd name="T24" fmla="*/ 11 w 11"/>
                  <a:gd name="T25" fmla="*/ 0 h 5"/>
                  <a:gd name="T26" fmla="*/ 11 w 11"/>
                  <a:gd name="T27" fmla="*/ 3 h 5"/>
                  <a:gd name="T28" fmla="*/ 11 w 11"/>
                  <a:gd name="T29" fmla="*/ 3 h 5"/>
                  <a:gd name="T30" fmla="*/ 9 w 11"/>
                  <a:gd name="T31" fmla="*/ 5 h 5"/>
                  <a:gd name="T32" fmla="*/ 7 w 11"/>
                  <a:gd name="T33" fmla="*/ 5 h 5"/>
                  <a:gd name="T34" fmla="*/ 4 w 11"/>
                  <a:gd name="T35" fmla="*/ 5 h 5"/>
                  <a:gd name="T36" fmla="*/ 4 w 11"/>
                  <a:gd name="T37" fmla="*/ 5 h 5"/>
                  <a:gd name="T38" fmla="*/ 7 w 11"/>
                  <a:gd name="T39" fmla="*/ 3 h 5"/>
                  <a:gd name="T40" fmla="*/ 7 w 11"/>
                  <a:gd name="T41" fmla="*/ 3 h 5"/>
                  <a:gd name="T42" fmla="*/ 7 w 11"/>
                  <a:gd name="T43" fmla="*/ 3 h 5"/>
                  <a:gd name="T44" fmla="*/ 4 w 11"/>
                  <a:gd name="T45" fmla="*/ 3 h 5"/>
                  <a:gd name="T46" fmla="*/ 0 w 11"/>
                  <a:gd name="T47" fmla="*/ 5 h 5"/>
                  <a:gd name="T48" fmla="*/ 0 w 11"/>
                  <a:gd name="T49" fmla="*/ 5 h 5"/>
                  <a:gd name="T50" fmla="*/ 0 w 11"/>
                  <a:gd name="T51" fmla="*/ 3 h 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5"/>
                  <a:gd name="T80" fmla="*/ 11 w 11"/>
                  <a:gd name="T81" fmla="*/ 5 h 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5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08" name="Freeform 443"/>
              <p:cNvSpPr>
                <a:spLocks/>
              </p:cNvSpPr>
              <p:nvPr/>
            </p:nvSpPr>
            <p:spPr bwMode="auto">
              <a:xfrm>
                <a:off x="3073" y="1271"/>
                <a:ext cx="11" cy="5"/>
              </a:xfrm>
              <a:custGeom>
                <a:avLst/>
                <a:gdLst>
                  <a:gd name="T0" fmla="*/ 0 w 11"/>
                  <a:gd name="T1" fmla="*/ 3 h 5"/>
                  <a:gd name="T2" fmla="*/ 0 w 11"/>
                  <a:gd name="T3" fmla="*/ 3 h 5"/>
                  <a:gd name="T4" fmla="*/ 0 w 11"/>
                  <a:gd name="T5" fmla="*/ 3 h 5"/>
                  <a:gd name="T6" fmla="*/ 0 w 11"/>
                  <a:gd name="T7" fmla="*/ 3 h 5"/>
                  <a:gd name="T8" fmla="*/ 2 w 11"/>
                  <a:gd name="T9" fmla="*/ 3 h 5"/>
                  <a:gd name="T10" fmla="*/ 2 w 11"/>
                  <a:gd name="T11" fmla="*/ 3 h 5"/>
                  <a:gd name="T12" fmla="*/ 2 w 11"/>
                  <a:gd name="T13" fmla="*/ 3 h 5"/>
                  <a:gd name="T14" fmla="*/ 4 w 11"/>
                  <a:gd name="T15" fmla="*/ 3 h 5"/>
                  <a:gd name="T16" fmla="*/ 4 w 11"/>
                  <a:gd name="T17" fmla="*/ 0 h 5"/>
                  <a:gd name="T18" fmla="*/ 4 w 11"/>
                  <a:gd name="T19" fmla="*/ 0 h 5"/>
                  <a:gd name="T20" fmla="*/ 7 w 11"/>
                  <a:gd name="T21" fmla="*/ 0 h 5"/>
                  <a:gd name="T22" fmla="*/ 7 w 11"/>
                  <a:gd name="T23" fmla="*/ 0 h 5"/>
                  <a:gd name="T24" fmla="*/ 11 w 11"/>
                  <a:gd name="T25" fmla="*/ 0 h 5"/>
                  <a:gd name="T26" fmla="*/ 11 w 11"/>
                  <a:gd name="T27" fmla="*/ 3 h 5"/>
                  <a:gd name="T28" fmla="*/ 11 w 11"/>
                  <a:gd name="T29" fmla="*/ 3 h 5"/>
                  <a:gd name="T30" fmla="*/ 9 w 11"/>
                  <a:gd name="T31" fmla="*/ 5 h 5"/>
                  <a:gd name="T32" fmla="*/ 7 w 11"/>
                  <a:gd name="T33" fmla="*/ 5 h 5"/>
                  <a:gd name="T34" fmla="*/ 4 w 11"/>
                  <a:gd name="T35" fmla="*/ 5 h 5"/>
                  <a:gd name="T36" fmla="*/ 4 w 11"/>
                  <a:gd name="T37" fmla="*/ 5 h 5"/>
                  <a:gd name="T38" fmla="*/ 7 w 11"/>
                  <a:gd name="T39" fmla="*/ 3 h 5"/>
                  <a:gd name="T40" fmla="*/ 7 w 11"/>
                  <a:gd name="T41" fmla="*/ 3 h 5"/>
                  <a:gd name="T42" fmla="*/ 7 w 11"/>
                  <a:gd name="T43" fmla="*/ 3 h 5"/>
                  <a:gd name="T44" fmla="*/ 4 w 11"/>
                  <a:gd name="T45" fmla="*/ 3 h 5"/>
                  <a:gd name="T46" fmla="*/ 0 w 11"/>
                  <a:gd name="T47" fmla="*/ 5 h 5"/>
                  <a:gd name="T48" fmla="*/ 0 w 11"/>
                  <a:gd name="T49" fmla="*/ 5 h 5"/>
                  <a:gd name="T50" fmla="*/ 0 w 11"/>
                  <a:gd name="T51" fmla="*/ 3 h 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5"/>
                  <a:gd name="T80" fmla="*/ 11 w 11"/>
                  <a:gd name="T81" fmla="*/ 5 h 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5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09" name="Freeform 444"/>
              <p:cNvSpPr>
                <a:spLocks/>
              </p:cNvSpPr>
              <p:nvPr/>
            </p:nvSpPr>
            <p:spPr bwMode="auto">
              <a:xfrm>
                <a:off x="3087" y="1266"/>
                <a:ext cx="9" cy="5"/>
              </a:xfrm>
              <a:custGeom>
                <a:avLst/>
                <a:gdLst>
                  <a:gd name="T0" fmla="*/ 2 w 9"/>
                  <a:gd name="T1" fmla="*/ 0 h 5"/>
                  <a:gd name="T2" fmla="*/ 4 w 9"/>
                  <a:gd name="T3" fmla="*/ 0 h 5"/>
                  <a:gd name="T4" fmla="*/ 4 w 9"/>
                  <a:gd name="T5" fmla="*/ 0 h 5"/>
                  <a:gd name="T6" fmla="*/ 7 w 9"/>
                  <a:gd name="T7" fmla="*/ 0 h 5"/>
                  <a:gd name="T8" fmla="*/ 9 w 9"/>
                  <a:gd name="T9" fmla="*/ 0 h 5"/>
                  <a:gd name="T10" fmla="*/ 7 w 9"/>
                  <a:gd name="T11" fmla="*/ 0 h 5"/>
                  <a:gd name="T12" fmla="*/ 7 w 9"/>
                  <a:gd name="T13" fmla="*/ 3 h 5"/>
                  <a:gd name="T14" fmla="*/ 7 w 9"/>
                  <a:gd name="T15" fmla="*/ 3 h 5"/>
                  <a:gd name="T16" fmla="*/ 2 w 9"/>
                  <a:gd name="T17" fmla="*/ 3 h 5"/>
                  <a:gd name="T18" fmla="*/ 2 w 9"/>
                  <a:gd name="T19" fmla="*/ 5 h 5"/>
                  <a:gd name="T20" fmla="*/ 0 w 9"/>
                  <a:gd name="T21" fmla="*/ 5 h 5"/>
                  <a:gd name="T22" fmla="*/ 0 w 9"/>
                  <a:gd name="T23" fmla="*/ 3 h 5"/>
                  <a:gd name="T24" fmla="*/ 0 w 9"/>
                  <a:gd name="T25" fmla="*/ 3 h 5"/>
                  <a:gd name="T26" fmla="*/ 2 w 9"/>
                  <a:gd name="T27" fmla="*/ 3 h 5"/>
                  <a:gd name="T28" fmla="*/ 2 w 9"/>
                  <a:gd name="T29" fmla="*/ 0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5"/>
                  <a:gd name="T47" fmla="*/ 9 w 9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5">
                    <a:moveTo>
                      <a:pt x="2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10" name="Freeform 445"/>
              <p:cNvSpPr>
                <a:spLocks/>
              </p:cNvSpPr>
              <p:nvPr/>
            </p:nvSpPr>
            <p:spPr bwMode="auto">
              <a:xfrm>
                <a:off x="3087" y="1266"/>
                <a:ext cx="9" cy="5"/>
              </a:xfrm>
              <a:custGeom>
                <a:avLst/>
                <a:gdLst>
                  <a:gd name="T0" fmla="*/ 2 w 9"/>
                  <a:gd name="T1" fmla="*/ 0 h 5"/>
                  <a:gd name="T2" fmla="*/ 4 w 9"/>
                  <a:gd name="T3" fmla="*/ 0 h 5"/>
                  <a:gd name="T4" fmla="*/ 4 w 9"/>
                  <a:gd name="T5" fmla="*/ 0 h 5"/>
                  <a:gd name="T6" fmla="*/ 7 w 9"/>
                  <a:gd name="T7" fmla="*/ 0 h 5"/>
                  <a:gd name="T8" fmla="*/ 9 w 9"/>
                  <a:gd name="T9" fmla="*/ 0 h 5"/>
                  <a:gd name="T10" fmla="*/ 7 w 9"/>
                  <a:gd name="T11" fmla="*/ 0 h 5"/>
                  <a:gd name="T12" fmla="*/ 7 w 9"/>
                  <a:gd name="T13" fmla="*/ 3 h 5"/>
                  <a:gd name="T14" fmla="*/ 7 w 9"/>
                  <a:gd name="T15" fmla="*/ 3 h 5"/>
                  <a:gd name="T16" fmla="*/ 2 w 9"/>
                  <a:gd name="T17" fmla="*/ 3 h 5"/>
                  <a:gd name="T18" fmla="*/ 2 w 9"/>
                  <a:gd name="T19" fmla="*/ 5 h 5"/>
                  <a:gd name="T20" fmla="*/ 0 w 9"/>
                  <a:gd name="T21" fmla="*/ 5 h 5"/>
                  <a:gd name="T22" fmla="*/ 0 w 9"/>
                  <a:gd name="T23" fmla="*/ 3 h 5"/>
                  <a:gd name="T24" fmla="*/ 0 w 9"/>
                  <a:gd name="T25" fmla="*/ 3 h 5"/>
                  <a:gd name="T26" fmla="*/ 2 w 9"/>
                  <a:gd name="T27" fmla="*/ 3 h 5"/>
                  <a:gd name="T28" fmla="*/ 2 w 9"/>
                  <a:gd name="T29" fmla="*/ 0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5"/>
                  <a:gd name="T47" fmla="*/ 9 w 9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5">
                    <a:moveTo>
                      <a:pt x="2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11" name="Freeform 446"/>
              <p:cNvSpPr>
                <a:spLocks/>
              </p:cNvSpPr>
              <p:nvPr/>
            </p:nvSpPr>
            <p:spPr bwMode="auto">
              <a:xfrm>
                <a:off x="3075" y="1285"/>
                <a:ext cx="9" cy="3"/>
              </a:xfrm>
              <a:custGeom>
                <a:avLst/>
                <a:gdLst>
                  <a:gd name="T0" fmla="*/ 5 w 9"/>
                  <a:gd name="T1" fmla="*/ 0 h 3"/>
                  <a:gd name="T2" fmla="*/ 2 w 9"/>
                  <a:gd name="T3" fmla="*/ 0 h 3"/>
                  <a:gd name="T4" fmla="*/ 2 w 9"/>
                  <a:gd name="T5" fmla="*/ 0 h 3"/>
                  <a:gd name="T6" fmla="*/ 5 w 9"/>
                  <a:gd name="T7" fmla="*/ 0 h 3"/>
                  <a:gd name="T8" fmla="*/ 7 w 9"/>
                  <a:gd name="T9" fmla="*/ 0 h 3"/>
                  <a:gd name="T10" fmla="*/ 9 w 9"/>
                  <a:gd name="T11" fmla="*/ 0 h 3"/>
                  <a:gd name="T12" fmla="*/ 9 w 9"/>
                  <a:gd name="T13" fmla="*/ 0 h 3"/>
                  <a:gd name="T14" fmla="*/ 9 w 9"/>
                  <a:gd name="T15" fmla="*/ 0 h 3"/>
                  <a:gd name="T16" fmla="*/ 7 w 9"/>
                  <a:gd name="T17" fmla="*/ 0 h 3"/>
                  <a:gd name="T18" fmla="*/ 5 w 9"/>
                  <a:gd name="T19" fmla="*/ 3 h 3"/>
                  <a:gd name="T20" fmla="*/ 2 w 9"/>
                  <a:gd name="T21" fmla="*/ 3 h 3"/>
                  <a:gd name="T22" fmla="*/ 2 w 9"/>
                  <a:gd name="T23" fmla="*/ 3 h 3"/>
                  <a:gd name="T24" fmla="*/ 0 w 9"/>
                  <a:gd name="T25" fmla="*/ 3 h 3"/>
                  <a:gd name="T26" fmla="*/ 2 w 9"/>
                  <a:gd name="T27" fmla="*/ 0 h 3"/>
                  <a:gd name="T28" fmla="*/ 5 w 9"/>
                  <a:gd name="T29" fmla="*/ 0 h 3"/>
                  <a:gd name="T30" fmla="*/ 5 w 9"/>
                  <a:gd name="T31" fmla="*/ 0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3"/>
                  <a:gd name="T50" fmla="*/ 9 w 9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3">
                    <a:moveTo>
                      <a:pt x="5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12" name="Freeform 447"/>
              <p:cNvSpPr>
                <a:spLocks/>
              </p:cNvSpPr>
              <p:nvPr/>
            </p:nvSpPr>
            <p:spPr bwMode="auto">
              <a:xfrm>
                <a:off x="3075" y="1285"/>
                <a:ext cx="9" cy="3"/>
              </a:xfrm>
              <a:custGeom>
                <a:avLst/>
                <a:gdLst>
                  <a:gd name="T0" fmla="*/ 5 w 9"/>
                  <a:gd name="T1" fmla="*/ 0 h 3"/>
                  <a:gd name="T2" fmla="*/ 2 w 9"/>
                  <a:gd name="T3" fmla="*/ 0 h 3"/>
                  <a:gd name="T4" fmla="*/ 2 w 9"/>
                  <a:gd name="T5" fmla="*/ 0 h 3"/>
                  <a:gd name="T6" fmla="*/ 5 w 9"/>
                  <a:gd name="T7" fmla="*/ 0 h 3"/>
                  <a:gd name="T8" fmla="*/ 7 w 9"/>
                  <a:gd name="T9" fmla="*/ 0 h 3"/>
                  <a:gd name="T10" fmla="*/ 9 w 9"/>
                  <a:gd name="T11" fmla="*/ 0 h 3"/>
                  <a:gd name="T12" fmla="*/ 9 w 9"/>
                  <a:gd name="T13" fmla="*/ 0 h 3"/>
                  <a:gd name="T14" fmla="*/ 9 w 9"/>
                  <a:gd name="T15" fmla="*/ 0 h 3"/>
                  <a:gd name="T16" fmla="*/ 7 w 9"/>
                  <a:gd name="T17" fmla="*/ 0 h 3"/>
                  <a:gd name="T18" fmla="*/ 5 w 9"/>
                  <a:gd name="T19" fmla="*/ 3 h 3"/>
                  <a:gd name="T20" fmla="*/ 2 w 9"/>
                  <a:gd name="T21" fmla="*/ 3 h 3"/>
                  <a:gd name="T22" fmla="*/ 2 w 9"/>
                  <a:gd name="T23" fmla="*/ 3 h 3"/>
                  <a:gd name="T24" fmla="*/ 0 w 9"/>
                  <a:gd name="T25" fmla="*/ 3 h 3"/>
                  <a:gd name="T26" fmla="*/ 2 w 9"/>
                  <a:gd name="T27" fmla="*/ 0 h 3"/>
                  <a:gd name="T28" fmla="*/ 5 w 9"/>
                  <a:gd name="T29" fmla="*/ 0 h 3"/>
                  <a:gd name="T30" fmla="*/ 5 w 9"/>
                  <a:gd name="T31" fmla="*/ 0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3"/>
                  <a:gd name="T50" fmla="*/ 9 w 9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3">
                    <a:moveTo>
                      <a:pt x="5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13" name="Freeform 448"/>
              <p:cNvSpPr>
                <a:spLocks/>
              </p:cNvSpPr>
              <p:nvPr/>
            </p:nvSpPr>
            <p:spPr bwMode="auto">
              <a:xfrm>
                <a:off x="3103" y="1262"/>
                <a:ext cx="17" cy="7"/>
              </a:xfrm>
              <a:custGeom>
                <a:avLst/>
                <a:gdLst>
                  <a:gd name="T0" fmla="*/ 3 w 17"/>
                  <a:gd name="T1" fmla="*/ 4 h 7"/>
                  <a:gd name="T2" fmla="*/ 0 w 17"/>
                  <a:gd name="T3" fmla="*/ 4 h 7"/>
                  <a:gd name="T4" fmla="*/ 3 w 17"/>
                  <a:gd name="T5" fmla="*/ 4 h 7"/>
                  <a:gd name="T6" fmla="*/ 3 w 17"/>
                  <a:gd name="T7" fmla="*/ 4 h 7"/>
                  <a:gd name="T8" fmla="*/ 3 w 17"/>
                  <a:gd name="T9" fmla="*/ 4 h 7"/>
                  <a:gd name="T10" fmla="*/ 3 w 17"/>
                  <a:gd name="T11" fmla="*/ 4 h 7"/>
                  <a:gd name="T12" fmla="*/ 3 w 17"/>
                  <a:gd name="T13" fmla="*/ 4 h 7"/>
                  <a:gd name="T14" fmla="*/ 3 w 17"/>
                  <a:gd name="T15" fmla="*/ 2 h 7"/>
                  <a:gd name="T16" fmla="*/ 5 w 17"/>
                  <a:gd name="T17" fmla="*/ 2 h 7"/>
                  <a:gd name="T18" fmla="*/ 5 w 17"/>
                  <a:gd name="T19" fmla="*/ 2 h 7"/>
                  <a:gd name="T20" fmla="*/ 7 w 17"/>
                  <a:gd name="T21" fmla="*/ 2 h 7"/>
                  <a:gd name="T22" fmla="*/ 7 w 17"/>
                  <a:gd name="T23" fmla="*/ 2 h 7"/>
                  <a:gd name="T24" fmla="*/ 7 w 17"/>
                  <a:gd name="T25" fmla="*/ 2 h 7"/>
                  <a:gd name="T26" fmla="*/ 10 w 17"/>
                  <a:gd name="T27" fmla="*/ 2 h 7"/>
                  <a:gd name="T28" fmla="*/ 10 w 17"/>
                  <a:gd name="T29" fmla="*/ 2 h 7"/>
                  <a:gd name="T30" fmla="*/ 10 w 17"/>
                  <a:gd name="T31" fmla="*/ 0 h 7"/>
                  <a:gd name="T32" fmla="*/ 12 w 17"/>
                  <a:gd name="T33" fmla="*/ 2 h 7"/>
                  <a:gd name="T34" fmla="*/ 12 w 17"/>
                  <a:gd name="T35" fmla="*/ 0 h 7"/>
                  <a:gd name="T36" fmla="*/ 12 w 17"/>
                  <a:gd name="T37" fmla="*/ 0 h 7"/>
                  <a:gd name="T38" fmla="*/ 14 w 17"/>
                  <a:gd name="T39" fmla="*/ 2 h 7"/>
                  <a:gd name="T40" fmla="*/ 14 w 17"/>
                  <a:gd name="T41" fmla="*/ 2 h 7"/>
                  <a:gd name="T42" fmla="*/ 17 w 17"/>
                  <a:gd name="T43" fmla="*/ 2 h 7"/>
                  <a:gd name="T44" fmla="*/ 14 w 17"/>
                  <a:gd name="T45" fmla="*/ 4 h 7"/>
                  <a:gd name="T46" fmla="*/ 14 w 17"/>
                  <a:gd name="T47" fmla="*/ 4 h 7"/>
                  <a:gd name="T48" fmla="*/ 10 w 17"/>
                  <a:gd name="T49" fmla="*/ 7 h 7"/>
                  <a:gd name="T50" fmla="*/ 10 w 17"/>
                  <a:gd name="T51" fmla="*/ 4 h 7"/>
                  <a:gd name="T52" fmla="*/ 10 w 17"/>
                  <a:gd name="T53" fmla="*/ 4 h 7"/>
                  <a:gd name="T54" fmla="*/ 7 w 17"/>
                  <a:gd name="T55" fmla="*/ 7 h 7"/>
                  <a:gd name="T56" fmla="*/ 3 w 17"/>
                  <a:gd name="T57" fmla="*/ 7 h 7"/>
                  <a:gd name="T58" fmla="*/ 0 w 17"/>
                  <a:gd name="T59" fmla="*/ 7 h 7"/>
                  <a:gd name="T60" fmla="*/ 0 w 17"/>
                  <a:gd name="T61" fmla="*/ 7 h 7"/>
                  <a:gd name="T62" fmla="*/ 3 w 17"/>
                  <a:gd name="T63" fmla="*/ 7 h 7"/>
                  <a:gd name="T64" fmla="*/ 3 w 17"/>
                  <a:gd name="T65" fmla="*/ 4 h 7"/>
                  <a:gd name="T66" fmla="*/ 3 w 17"/>
                  <a:gd name="T67" fmla="*/ 4 h 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"/>
                  <a:gd name="T103" fmla="*/ 0 h 7"/>
                  <a:gd name="T104" fmla="*/ 17 w 17"/>
                  <a:gd name="T105" fmla="*/ 7 h 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" h="7">
                    <a:moveTo>
                      <a:pt x="3" y="4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4" y="4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14" name="Freeform 449"/>
              <p:cNvSpPr>
                <a:spLocks/>
              </p:cNvSpPr>
              <p:nvPr/>
            </p:nvSpPr>
            <p:spPr bwMode="auto">
              <a:xfrm>
                <a:off x="3103" y="1262"/>
                <a:ext cx="17" cy="7"/>
              </a:xfrm>
              <a:custGeom>
                <a:avLst/>
                <a:gdLst>
                  <a:gd name="T0" fmla="*/ 3 w 17"/>
                  <a:gd name="T1" fmla="*/ 4 h 7"/>
                  <a:gd name="T2" fmla="*/ 0 w 17"/>
                  <a:gd name="T3" fmla="*/ 4 h 7"/>
                  <a:gd name="T4" fmla="*/ 3 w 17"/>
                  <a:gd name="T5" fmla="*/ 4 h 7"/>
                  <a:gd name="T6" fmla="*/ 3 w 17"/>
                  <a:gd name="T7" fmla="*/ 4 h 7"/>
                  <a:gd name="T8" fmla="*/ 3 w 17"/>
                  <a:gd name="T9" fmla="*/ 4 h 7"/>
                  <a:gd name="T10" fmla="*/ 3 w 17"/>
                  <a:gd name="T11" fmla="*/ 4 h 7"/>
                  <a:gd name="T12" fmla="*/ 3 w 17"/>
                  <a:gd name="T13" fmla="*/ 4 h 7"/>
                  <a:gd name="T14" fmla="*/ 3 w 17"/>
                  <a:gd name="T15" fmla="*/ 2 h 7"/>
                  <a:gd name="T16" fmla="*/ 5 w 17"/>
                  <a:gd name="T17" fmla="*/ 2 h 7"/>
                  <a:gd name="T18" fmla="*/ 5 w 17"/>
                  <a:gd name="T19" fmla="*/ 2 h 7"/>
                  <a:gd name="T20" fmla="*/ 7 w 17"/>
                  <a:gd name="T21" fmla="*/ 2 h 7"/>
                  <a:gd name="T22" fmla="*/ 7 w 17"/>
                  <a:gd name="T23" fmla="*/ 2 h 7"/>
                  <a:gd name="T24" fmla="*/ 7 w 17"/>
                  <a:gd name="T25" fmla="*/ 2 h 7"/>
                  <a:gd name="T26" fmla="*/ 10 w 17"/>
                  <a:gd name="T27" fmla="*/ 2 h 7"/>
                  <a:gd name="T28" fmla="*/ 10 w 17"/>
                  <a:gd name="T29" fmla="*/ 2 h 7"/>
                  <a:gd name="T30" fmla="*/ 10 w 17"/>
                  <a:gd name="T31" fmla="*/ 0 h 7"/>
                  <a:gd name="T32" fmla="*/ 12 w 17"/>
                  <a:gd name="T33" fmla="*/ 2 h 7"/>
                  <a:gd name="T34" fmla="*/ 12 w 17"/>
                  <a:gd name="T35" fmla="*/ 0 h 7"/>
                  <a:gd name="T36" fmla="*/ 12 w 17"/>
                  <a:gd name="T37" fmla="*/ 0 h 7"/>
                  <a:gd name="T38" fmla="*/ 14 w 17"/>
                  <a:gd name="T39" fmla="*/ 2 h 7"/>
                  <a:gd name="T40" fmla="*/ 14 w 17"/>
                  <a:gd name="T41" fmla="*/ 2 h 7"/>
                  <a:gd name="T42" fmla="*/ 17 w 17"/>
                  <a:gd name="T43" fmla="*/ 2 h 7"/>
                  <a:gd name="T44" fmla="*/ 14 w 17"/>
                  <a:gd name="T45" fmla="*/ 4 h 7"/>
                  <a:gd name="T46" fmla="*/ 14 w 17"/>
                  <a:gd name="T47" fmla="*/ 4 h 7"/>
                  <a:gd name="T48" fmla="*/ 10 w 17"/>
                  <a:gd name="T49" fmla="*/ 7 h 7"/>
                  <a:gd name="T50" fmla="*/ 10 w 17"/>
                  <a:gd name="T51" fmla="*/ 4 h 7"/>
                  <a:gd name="T52" fmla="*/ 10 w 17"/>
                  <a:gd name="T53" fmla="*/ 4 h 7"/>
                  <a:gd name="T54" fmla="*/ 7 w 17"/>
                  <a:gd name="T55" fmla="*/ 7 h 7"/>
                  <a:gd name="T56" fmla="*/ 3 w 17"/>
                  <a:gd name="T57" fmla="*/ 7 h 7"/>
                  <a:gd name="T58" fmla="*/ 0 w 17"/>
                  <a:gd name="T59" fmla="*/ 7 h 7"/>
                  <a:gd name="T60" fmla="*/ 0 w 17"/>
                  <a:gd name="T61" fmla="*/ 7 h 7"/>
                  <a:gd name="T62" fmla="*/ 3 w 17"/>
                  <a:gd name="T63" fmla="*/ 7 h 7"/>
                  <a:gd name="T64" fmla="*/ 3 w 17"/>
                  <a:gd name="T65" fmla="*/ 4 h 7"/>
                  <a:gd name="T66" fmla="*/ 3 w 17"/>
                  <a:gd name="T67" fmla="*/ 4 h 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"/>
                  <a:gd name="T103" fmla="*/ 0 h 7"/>
                  <a:gd name="T104" fmla="*/ 17 w 17"/>
                  <a:gd name="T105" fmla="*/ 7 h 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" h="7">
                    <a:moveTo>
                      <a:pt x="3" y="4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4" y="4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15" name="Freeform 450"/>
              <p:cNvSpPr>
                <a:spLocks/>
              </p:cNvSpPr>
              <p:nvPr/>
            </p:nvSpPr>
            <p:spPr bwMode="auto">
              <a:xfrm>
                <a:off x="3120" y="1259"/>
                <a:ext cx="12" cy="3"/>
              </a:xfrm>
              <a:custGeom>
                <a:avLst/>
                <a:gdLst>
                  <a:gd name="T0" fmla="*/ 2 w 12"/>
                  <a:gd name="T1" fmla="*/ 0 h 3"/>
                  <a:gd name="T2" fmla="*/ 7 w 12"/>
                  <a:gd name="T3" fmla="*/ 0 h 3"/>
                  <a:gd name="T4" fmla="*/ 7 w 12"/>
                  <a:gd name="T5" fmla="*/ 0 h 3"/>
                  <a:gd name="T6" fmla="*/ 7 w 12"/>
                  <a:gd name="T7" fmla="*/ 0 h 3"/>
                  <a:gd name="T8" fmla="*/ 9 w 12"/>
                  <a:gd name="T9" fmla="*/ 0 h 3"/>
                  <a:gd name="T10" fmla="*/ 9 w 12"/>
                  <a:gd name="T11" fmla="*/ 0 h 3"/>
                  <a:gd name="T12" fmla="*/ 9 w 12"/>
                  <a:gd name="T13" fmla="*/ 0 h 3"/>
                  <a:gd name="T14" fmla="*/ 9 w 12"/>
                  <a:gd name="T15" fmla="*/ 0 h 3"/>
                  <a:gd name="T16" fmla="*/ 12 w 12"/>
                  <a:gd name="T17" fmla="*/ 0 h 3"/>
                  <a:gd name="T18" fmla="*/ 12 w 12"/>
                  <a:gd name="T19" fmla="*/ 0 h 3"/>
                  <a:gd name="T20" fmla="*/ 12 w 12"/>
                  <a:gd name="T21" fmla="*/ 3 h 3"/>
                  <a:gd name="T22" fmla="*/ 12 w 12"/>
                  <a:gd name="T23" fmla="*/ 3 h 3"/>
                  <a:gd name="T24" fmla="*/ 4 w 12"/>
                  <a:gd name="T25" fmla="*/ 3 h 3"/>
                  <a:gd name="T26" fmla="*/ 0 w 12"/>
                  <a:gd name="T27" fmla="*/ 3 h 3"/>
                  <a:gd name="T28" fmla="*/ 0 w 12"/>
                  <a:gd name="T29" fmla="*/ 3 h 3"/>
                  <a:gd name="T30" fmla="*/ 2 w 12"/>
                  <a:gd name="T31" fmla="*/ 3 h 3"/>
                  <a:gd name="T32" fmla="*/ 2 w 12"/>
                  <a:gd name="T33" fmla="*/ 3 h 3"/>
                  <a:gd name="T34" fmla="*/ 2 w 12"/>
                  <a:gd name="T35" fmla="*/ 0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3"/>
                  <a:gd name="T56" fmla="*/ 12 w 12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3">
                    <a:moveTo>
                      <a:pt x="2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16" name="Freeform 451"/>
              <p:cNvSpPr>
                <a:spLocks/>
              </p:cNvSpPr>
              <p:nvPr/>
            </p:nvSpPr>
            <p:spPr bwMode="auto">
              <a:xfrm>
                <a:off x="3120" y="1259"/>
                <a:ext cx="12" cy="3"/>
              </a:xfrm>
              <a:custGeom>
                <a:avLst/>
                <a:gdLst>
                  <a:gd name="T0" fmla="*/ 2 w 12"/>
                  <a:gd name="T1" fmla="*/ 0 h 3"/>
                  <a:gd name="T2" fmla="*/ 7 w 12"/>
                  <a:gd name="T3" fmla="*/ 0 h 3"/>
                  <a:gd name="T4" fmla="*/ 7 w 12"/>
                  <a:gd name="T5" fmla="*/ 0 h 3"/>
                  <a:gd name="T6" fmla="*/ 7 w 12"/>
                  <a:gd name="T7" fmla="*/ 0 h 3"/>
                  <a:gd name="T8" fmla="*/ 9 w 12"/>
                  <a:gd name="T9" fmla="*/ 0 h 3"/>
                  <a:gd name="T10" fmla="*/ 9 w 12"/>
                  <a:gd name="T11" fmla="*/ 0 h 3"/>
                  <a:gd name="T12" fmla="*/ 9 w 12"/>
                  <a:gd name="T13" fmla="*/ 0 h 3"/>
                  <a:gd name="T14" fmla="*/ 9 w 12"/>
                  <a:gd name="T15" fmla="*/ 0 h 3"/>
                  <a:gd name="T16" fmla="*/ 12 w 12"/>
                  <a:gd name="T17" fmla="*/ 0 h 3"/>
                  <a:gd name="T18" fmla="*/ 12 w 12"/>
                  <a:gd name="T19" fmla="*/ 0 h 3"/>
                  <a:gd name="T20" fmla="*/ 12 w 12"/>
                  <a:gd name="T21" fmla="*/ 3 h 3"/>
                  <a:gd name="T22" fmla="*/ 12 w 12"/>
                  <a:gd name="T23" fmla="*/ 3 h 3"/>
                  <a:gd name="T24" fmla="*/ 4 w 12"/>
                  <a:gd name="T25" fmla="*/ 3 h 3"/>
                  <a:gd name="T26" fmla="*/ 0 w 12"/>
                  <a:gd name="T27" fmla="*/ 3 h 3"/>
                  <a:gd name="T28" fmla="*/ 0 w 12"/>
                  <a:gd name="T29" fmla="*/ 3 h 3"/>
                  <a:gd name="T30" fmla="*/ 2 w 12"/>
                  <a:gd name="T31" fmla="*/ 3 h 3"/>
                  <a:gd name="T32" fmla="*/ 2 w 12"/>
                  <a:gd name="T33" fmla="*/ 3 h 3"/>
                  <a:gd name="T34" fmla="*/ 2 w 12"/>
                  <a:gd name="T35" fmla="*/ 0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3"/>
                  <a:gd name="T56" fmla="*/ 12 w 12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3">
                    <a:moveTo>
                      <a:pt x="2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17" name="Freeform 452"/>
              <p:cNvSpPr>
                <a:spLocks/>
              </p:cNvSpPr>
              <p:nvPr/>
            </p:nvSpPr>
            <p:spPr bwMode="auto">
              <a:xfrm>
                <a:off x="3129" y="1255"/>
                <a:ext cx="12" cy="4"/>
              </a:xfrm>
              <a:custGeom>
                <a:avLst/>
                <a:gdLst>
                  <a:gd name="T0" fmla="*/ 3 w 12"/>
                  <a:gd name="T1" fmla="*/ 2 h 4"/>
                  <a:gd name="T2" fmla="*/ 0 w 12"/>
                  <a:gd name="T3" fmla="*/ 2 h 4"/>
                  <a:gd name="T4" fmla="*/ 0 w 12"/>
                  <a:gd name="T5" fmla="*/ 2 h 4"/>
                  <a:gd name="T6" fmla="*/ 0 w 12"/>
                  <a:gd name="T7" fmla="*/ 0 h 4"/>
                  <a:gd name="T8" fmla="*/ 0 w 12"/>
                  <a:gd name="T9" fmla="*/ 0 h 4"/>
                  <a:gd name="T10" fmla="*/ 3 w 12"/>
                  <a:gd name="T11" fmla="*/ 0 h 4"/>
                  <a:gd name="T12" fmla="*/ 5 w 12"/>
                  <a:gd name="T13" fmla="*/ 0 h 4"/>
                  <a:gd name="T14" fmla="*/ 5 w 12"/>
                  <a:gd name="T15" fmla="*/ 0 h 4"/>
                  <a:gd name="T16" fmla="*/ 5 w 12"/>
                  <a:gd name="T17" fmla="*/ 2 h 4"/>
                  <a:gd name="T18" fmla="*/ 5 w 12"/>
                  <a:gd name="T19" fmla="*/ 2 h 4"/>
                  <a:gd name="T20" fmla="*/ 7 w 12"/>
                  <a:gd name="T21" fmla="*/ 2 h 4"/>
                  <a:gd name="T22" fmla="*/ 7 w 12"/>
                  <a:gd name="T23" fmla="*/ 2 h 4"/>
                  <a:gd name="T24" fmla="*/ 10 w 12"/>
                  <a:gd name="T25" fmla="*/ 2 h 4"/>
                  <a:gd name="T26" fmla="*/ 12 w 12"/>
                  <a:gd name="T27" fmla="*/ 2 h 4"/>
                  <a:gd name="T28" fmla="*/ 10 w 12"/>
                  <a:gd name="T29" fmla="*/ 4 h 4"/>
                  <a:gd name="T30" fmla="*/ 7 w 12"/>
                  <a:gd name="T31" fmla="*/ 4 h 4"/>
                  <a:gd name="T32" fmla="*/ 3 w 12"/>
                  <a:gd name="T33" fmla="*/ 2 h 4"/>
                  <a:gd name="T34" fmla="*/ 0 w 12"/>
                  <a:gd name="T35" fmla="*/ 2 h 4"/>
                  <a:gd name="T36" fmla="*/ 3 w 12"/>
                  <a:gd name="T37" fmla="*/ 2 h 4"/>
                  <a:gd name="T38" fmla="*/ 3 w 12"/>
                  <a:gd name="T39" fmla="*/ 2 h 4"/>
                  <a:gd name="T40" fmla="*/ 3 w 12"/>
                  <a:gd name="T41" fmla="*/ 2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4"/>
                  <a:gd name="T65" fmla="*/ 12 w 12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4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18" name="Freeform 453"/>
              <p:cNvSpPr>
                <a:spLocks/>
              </p:cNvSpPr>
              <p:nvPr/>
            </p:nvSpPr>
            <p:spPr bwMode="auto">
              <a:xfrm>
                <a:off x="3129" y="1255"/>
                <a:ext cx="12" cy="4"/>
              </a:xfrm>
              <a:custGeom>
                <a:avLst/>
                <a:gdLst>
                  <a:gd name="T0" fmla="*/ 3 w 12"/>
                  <a:gd name="T1" fmla="*/ 2 h 4"/>
                  <a:gd name="T2" fmla="*/ 0 w 12"/>
                  <a:gd name="T3" fmla="*/ 2 h 4"/>
                  <a:gd name="T4" fmla="*/ 0 w 12"/>
                  <a:gd name="T5" fmla="*/ 2 h 4"/>
                  <a:gd name="T6" fmla="*/ 0 w 12"/>
                  <a:gd name="T7" fmla="*/ 0 h 4"/>
                  <a:gd name="T8" fmla="*/ 0 w 12"/>
                  <a:gd name="T9" fmla="*/ 0 h 4"/>
                  <a:gd name="T10" fmla="*/ 3 w 12"/>
                  <a:gd name="T11" fmla="*/ 0 h 4"/>
                  <a:gd name="T12" fmla="*/ 5 w 12"/>
                  <a:gd name="T13" fmla="*/ 0 h 4"/>
                  <a:gd name="T14" fmla="*/ 5 w 12"/>
                  <a:gd name="T15" fmla="*/ 0 h 4"/>
                  <a:gd name="T16" fmla="*/ 5 w 12"/>
                  <a:gd name="T17" fmla="*/ 2 h 4"/>
                  <a:gd name="T18" fmla="*/ 5 w 12"/>
                  <a:gd name="T19" fmla="*/ 2 h 4"/>
                  <a:gd name="T20" fmla="*/ 7 w 12"/>
                  <a:gd name="T21" fmla="*/ 2 h 4"/>
                  <a:gd name="T22" fmla="*/ 7 w 12"/>
                  <a:gd name="T23" fmla="*/ 2 h 4"/>
                  <a:gd name="T24" fmla="*/ 10 w 12"/>
                  <a:gd name="T25" fmla="*/ 2 h 4"/>
                  <a:gd name="T26" fmla="*/ 12 w 12"/>
                  <a:gd name="T27" fmla="*/ 2 h 4"/>
                  <a:gd name="T28" fmla="*/ 10 w 12"/>
                  <a:gd name="T29" fmla="*/ 4 h 4"/>
                  <a:gd name="T30" fmla="*/ 7 w 12"/>
                  <a:gd name="T31" fmla="*/ 4 h 4"/>
                  <a:gd name="T32" fmla="*/ 3 w 12"/>
                  <a:gd name="T33" fmla="*/ 2 h 4"/>
                  <a:gd name="T34" fmla="*/ 0 w 12"/>
                  <a:gd name="T35" fmla="*/ 2 h 4"/>
                  <a:gd name="T36" fmla="*/ 3 w 12"/>
                  <a:gd name="T37" fmla="*/ 2 h 4"/>
                  <a:gd name="T38" fmla="*/ 3 w 12"/>
                  <a:gd name="T39" fmla="*/ 2 h 4"/>
                  <a:gd name="T40" fmla="*/ 3 w 12"/>
                  <a:gd name="T41" fmla="*/ 2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4"/>
                  <a:gd name="T65" fmla="*/ 12 w 12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4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19" name="Freeform 454"/>
              <p:cNvSpPr>
                <a:spLocks/>
              </p:cNvSpPr>
              <p:nvPr/>
            </p:nvSpPr>
            <p:spPr bwMode="auto">
              <a:xfrm>
                <a:off x="3141" y="1252"/>
                <a:ext cx="7" cy="5"/>
              </a:xfrm>
              <a:custGeom>
                <a:avLst/>
                <a:gdLst>
                  <a:gd name="T0" fmla="*/ 2 w 7"/>
                  <a:gd name="T1" fmla="*/ 3 h 5"/>
                  <a:gd name="T2" fmla="*/ 2 w 7"/>
                  <a:gd name="T3" fmla="*/ 3 h 5"/>
                  <a:gd name="T4" fmla="*/ 5 w 7"/>
                  <a:gd name="T5" fmla="*/ 3 h 5"/>
                  <a:gd name="T6" fmla="*/ 5 w 7"/>
                  <a:gd name="T7" fmla="*/ 3 h 5"/>
                  <a:gd name="T8" fmla="*/ 7 w 7"/>
                  <a:gd name="T9" fmla="*/ 3 h 5"/>
                  <a:gd name="T10" fmla="*/ 5 w 7"/>
                  <a:gd name="T11" fmla="*/ 5 h 5"/>
                  <a:gd name="T12" fmla="*/ 2 w 7"/>
                  <a:gd name="T13" fmla="*/ 3 h 5"/>
                  <a:gd name="T14" fmla="*/ 0 w 7"/>
                  <a:gd name="T15" fmla="*/ 3 h 5"/>
                  <a:gd name="T16" fmla="*/ 0 w 7"/>
                  <a:gd name="T17" fmla="*/ 0 h 5"/>
                  <a:gd name="T18" fmla="*/ 0 w 7"/>
                  <a:gd name="T19" fmla="*/ 0 h 5"/>
                  <a:gd name="T20" fmla="*/ 0 w 7"/>
                  <a:gd name="T21" fmla="*/ 3 h 5"/>
                  <a:gd name="T22" fmla="*/ 2 w 7"/>
                  <a:gd name="T23" fmla="*/ 3 h 5"/>
                  <a:gd name="T24" fmla="*/ 2 w 7"/>
                  <a:gd name="T25" fmla="*/ 3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5"/>
                  <a:gd name="T41" fmla="*/ 7 w 7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5">
                    <a:moveTo>
                      <a:pt x="2" y="3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20" name="Freeform 455"/>
              <p:cNvSpPr>
                <a:spLocks/>
              </p:cNvSpPr>
              <p:nvPr/>
            </p:nvSpPr>
            <p:spPr bwMode="auto">
              <a:xfrm>
                <a:off x="3141" y="1252"/>
                <a:ext cx="7" cy="5"/>
              </a:xfrm>
              <a:custGeom>
                <a:avLst/>
                <a:gdLst>
                  <a:gd name="T0" fmla="*/ 2 w 7"/>
                  <a:gd name="T1" fmla="*/ 3 h 5"/>
                  <a:gd name="T2" fmla="*/ 2 w 7"/>
                  <a:gd name="T3" fmla="*/ 3 h 5"/>
                  <a:gd name="T4" fmla="*/ 5 w 7"/>
                  <a:gd name="T5" fmla="*/ 3 h 5"/>
                  <a:gd name="T6" fmla="*/ 5 w 7"/>
                  <a:gd name="T7" fmla="*/ 3 h 5"/>
                  <a:gd name="T8" fmla="*/ 7 w 7"/>
                  <a:gd name="T9" fmla="*/ 3 h 5"/>
                  <a:gd name="T10" fmla="*/ 5 w 7"/>
                  <a:gd name="T11" fmla="*/ 5 h 5"/>
                  <a:gd name="T12" fmla="*/ 2 w 7"/>
                  <a:gd name="T13" fmla="*/ 3 h 5"/>
                  <a:gd name="T14" fmla="*/ 0 w 7"/>
                  <a:gd name="T15" fmla="*/ 3 h 5"/>
                  <a:gd name="T16" fmla="*/ 0 w 7"/>
                  <a:gd name="T17" fmla="*/ 0 h 5"/>
                  <a:gd name="T18" fmla="*/ 0 w 7"/>
                  <a:gd name="T19" fmla="*/ 0 h 5"/>
                  <a:gd name="T20" fmla="*/ 0 w 7"/>
                  <a:gd name="T21" fmla="*/ 3 h 5"/>
                  <a:gd name="T22" fmla="*/ 2 w 7"/>
                  <a:gd name="T23" fmla="*/ 3 h 5"/>
                  <a:gd name="T24" fmla="*/ 2 w 7"/>
                  <a:gd name="T25" fmla="*/ 3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5"/>
                  <a:gd name="T41" fmla="*/ 7 w 7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5">
                    <a:moveTo>
                      <a:pt x="2" y="3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21" name="Freeform 456"/>
              <p:cNvSpPr>
                <a:spLocks/>
              </p:cNvSpPr>
              <p:nvPr/>
            </p:nvSpPr>
            <p:spPr bwMode="auto">
              <a:xfrm>
                <a:off x="3153" y="1255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2 w 5"/>
                  <a:gd name="T3" fmla="*/ 0 h 2"/>
                  <a:gd name="T4" fmla="*/ 5 w 5"/>
                  <a:gd name="T5" fmla="*/ 0 h 2"/>
                  <a:gd name="T6" fmla="*/ 5 w 5"/>
                  <a:gd name="T7" fmla="*/ 0 h 2"/>
                  <a:gd name="T8" fmla="*/ 2 w 5"/>
                  <a:gd name="T9" fmla="*/ 2 h 2"/>
                  <a:gd name="T10" fmla="*/ 2 w 5"/>
                  <a:gd name="T11" fmla="*/ 2 h 2"/>
                  <a:gd name="T12" fmla="*/ 2 w 5"/>
                  <a:gd name="T13" fmla="*/ 2 h 2"/>
                  <a:gd name="T14" fmla="*/ 2 w 5"/>
                  <a:gd name="T15" fmla="*/ 0 h 2"/>
                  <a:gd name="T16" fmla="*/ 0 w 5"/>
                  <a:gd name="T17" fmla="*/ 0 h 2"/>
                  <a:gd name="T18" fmla="*/ 0 w 5"/>
                  <a:gd name="T19" fmla="*/ 0 h 2"/>
                  <a:gd name="T20" fmla="*/ 0 w 5"/>
                  <a:gd name="T21" fmla="*/ 0 h 2"/>
                  <a:gd name="T22" fmla="*/ 0 w 5"/>
                  <a:gd name="T23" fmla="*/ 0 h 2"/>
                  <a:gd name="T24" fmla="*/ 2 w 5"/>
                  <a:gd name="T25" fmla="*/ 0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2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22" name="Freeform 457"/>
              <p:cNvSpPr>
                <a:spLocks/>
              </p:cNvSpPr>
              <p:nvPr/>
            </p:nvSpPr>
            <p:spPr bwMode="auto">
              <a:xfrm>
                <a:off x="3153" y="1255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2 w 5"/>
                  <a:gd name="T3" fmla="*/ 0 h 2"/>
                  <a:gd name="T4" fmla="*/ 5 w 5"/>
                  <a:gd name="T5" fmla="*/ 0 h 2"/>
                  <a:gd name="T6" fmla="*/ 5 w 5"/>
                  <a:gd name="T7" fmla="*/ 0 h 2"/>
                  <a:gd name="T8" fmla="*/ 2 w 5"/>
                  <a:gd name="T9" fmla="*/ 2 h 2"/>
                  <a:gd name="T10" fmla="*/ 2 w 5"/>
                  <a:gd name="T11" fmla="*/ 2 h 2"/>
                  <a:gd name="T12" fmla="*/ 2 w 5"/>
                  <a:gd name="T13" fmla="*/ 2 h 2"/>
                  <a:gd name="T14" fmla="*/ 2 w 5"/>
                  <a:gd name="T15" fmla="*/ 0 h 2"/>
                  <a:gd name="T16" fmla="*/ 0 w 5"/>
                  <a:gd name="T17" fmla="*/ 0 h 2"/>
                  <a:gd name="T18" fmla="*/ 0 w 5"/>
                  <a:gd name="T19" fmla="*/ 0 h 2"/>
                  <a:gd name="T20" fmla="*/ 0 w 5"/>
                  <a:gd name="T21" fmla="*/ 0 h 2"/>
                  <a:gd name="T22" fmla="*/ 0 w 5"/>
                  <a:gd name="T23" fmla="*/ 0 h 2"/>
                  <a:gd name="T24" fmla="*/ 2 w 5"/>
                  <a:gd name="T25" fmla="*/ 0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2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23" name="Freeform 458"/>
              <p:cNvSpPr>
                <a:spLocks/>
              </p:cNvSpPr>
              <p:nvPr/>
            </p:nvSpPr>
            <p:spPr bwMode="auto">
              <a:xfrm>
                <a:off x="3179" y="1252"/>
                <a:ext cx="7" cy="1"/>
              </a:xfrm>
              <a:custGeom>
                <a:avLst/>
                <a:gdLst>
                  <a:gd name="T0" fmla="*/ 5 w 7"/>
                  <a:gd name="T1" fmla="*/ 0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0 h 1"/>
                  <a:gd name="T8" fmla="*/ 5 w 7"/>
                  <a:gd name="T9" fmla="*/ 0 h 1"/>
                  <a:gd name="T10" fmla="*/ 7 w 7"/>
                  <a:gd name="T11" fmla="*/ 0 h 1"/>
                  <a:gd name="T12" fmla="*/ 7 w 7"/>
                  <a:gd name="T13" fmla="*/ 0 h 1"/>
                  <a:gd name="T14" fmla="*/ 5 w 7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1"/>
                  <a:gd name="T26" fmla="*/ 7 w 7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24" name="Freeform 459"/>
              <p:cNvSpPr>
                <a:spLocks/>
              </p:cNvSpPr>
              <p:nvPr/>
            </p:nvSpPr>
            <p:spPr bwMode="auto">
              <a:xfrm>
                <a:off x="3179" y="1252"/>
                <a:ext cx="7" cy="1"/>
              </a:xfrm>
              <a:custGeom>
                <a:avLst/>
                <a:gdLst>
                  <a:gd name="T0" fmla="*/ 5 w 7"/>
                  <a:gd name="T1" fmla="*/ 0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0 h 1"/>
                  <a:gd name="T8" fmla="*/ 5 w 7"/>
                  <a:gd name="T9" fmla="*/ 0 h 1"/>
                  <a:gd name="T10" fmla="*/ 7 w 7"/>
                  <a:gd name="T11" fmla="*/ 0 h 1"/>
                  <a:gd name="T12" fmla="*/ 7 w 7"/>
                  <a:gd name="T13" fmla="*/ 0 h 1"/>
                  <a:gd name="T14" fmla="*/ 5 w 7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1"/>
                  <a:gd name="T26" fmla="*/ 7 w 7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25" name="Freeform 460"/>
              <p:cNvSpPr>
                <a:spLocks/>
              </p:cNvSpPr>
              <p:nvPr/>
            </p:nvSpPr>
            <p:spPr bwMode="auto">
              <a:xfrm>
                <a:off x="3174" y="1248"/>
                <a:ext cx="14" cy="2"/>
              </a:xfrm>
              <a:custGeom>
                <a:avLst/>
                <a:gdLst>
                  <a:gd name="T0" fmla="*/ 5 w 14"/>
                  <a:gd name="T1" fmla="*/ 0 h 2"/>
                  <a:gd name="T2" fmla="*/ 5 w 14"/>
                  <a:gd name="T3" fmla="*/ 0 h 2"/>
                  <a:gd name="T4" fmla="*/ 5 w 14"/>
                  <a:gd name="T5" fmla="*/ 0 h 2"/>
                  <a:gd name="T6" fmla="*/ 5 w 14"/>
                  <a:gd name="T7" fmla="*/ 0 h 2"/>
                  <a:gd name="T8" fmla="*/ 7 w 14"/>
                  <a:gd name="T9" fmla="*/ 0 h 2"/>
                  <a:gd name="T10" fmla="*/ 7 w 14"/>
                  <a:gd name="T11" fmla="*/ 0 h 2"/>
                  <a:gd name="T12" fmla="*/ 7 w 14"/>
                  <a:gd name="T13" fmla="*/ 0 h 2"/>
                  <a:gd name="T14" fmla="*/ 10 w 14"/>
                  <a:gd name="T15" fmla="*/ 0 h 2"/>
                  <a:gd name="T16" fmla="*/ 10 w 14"/>
                  <a:gd name="T17" fmla="*/ 0 h 2"/>
                  <a:gd name="T18" fmla="*/ 12 w 14"/>
                  <a:gd name="T19" fmla="*/ 0 h 2"/>
                  <a:gd name="T20" fmla="*/ 12 w 14"/>
                  <a:gd name="T21" fmla="*/ 0 h 2"/>
                  <a:gd name="T22" fmla="*/ 12 w 14"/>
                  <a:gd name="T23" fmla="*/ 0 h 2"/>
                  <a:gd name="T24" fmla="*/ 14 w 14"/>
                  <a:gd name="T25" fmla="*/ 0 h 2"/>
                  <a:gd name="T26" fmla="*/ 14 w 14"/>
                  <a:gd name="T27" fmla="*/ 0 h 2"/>
                  <a:gd name="T28" fmla="*/ 12 w 14"/>
                  <a:gd name="T29" fmla="*/ 0 h 2"/>
                  <a:gd name="T30" fmla="*/ 12 w 14"/>
                  <a:gd name="T31" fmla="*/ 2 h 2"/>
                  <a:gd name="T32" fmla="*/ 12 w 14"/>
                  <a:gd name="T33" fmla="*/ 2 h 2"/>
                  <a:gd name="T34" fmla="*/ 10 w 14"/>
                  <a:gd name="T35" fmla="*/ 2 h 2"/>
                  <a:gd name="T36" fmla="*/ 7 w 14"/>
                  <a:gd name="T37" fmla="*/ 2 h 2"/>
                  <a:gd name="T38" fmla="*/ 7 w 14"/>
                  <a:gd name="T39" fmla="*/ 2 h 2"/>
                  <a:gd name="T40" fmla="*/ 5 w 14"/>
                  <a:gd name="T41" fmla="*/ 2 h 2"/>
                  <a:gd name="T42" fmla="*/ 5 w 14"/>
                  <a:gd name="T43" fmla="*/ 2 h 2"/>
                  <a:gd name="T44" fmla="*/ 2 w 14"/>
                  <a:gd name="T45" fmla="*/ 2 h 2"/>
                  <a:gd name="T46" fmla="*/ 2 w 14"/>
                  <a:gd name="T47" fmla="*/ 2 h 2"/>
                  <a:gd name="T48" fmla="*/ 2 w 14"/>
                  <a:gd name="T49" fmla="*/ 0 h 2"/>
                  <a:gd name="T50" fmla="*/ 0 w 14"/>
                  <a:gd name="T51" fmla="*/ 0 h 2"/>
                  <a:gd name="T52" fmla="*/ 2 w 14"/>
                  <a:gd name="T53" fmla="*/ 0 h 2"/>
                  <a:gd name="T54" fmla="*/ 2 w 14"/>
                  <a:gd name="T55" fmla="*/ 0 h 2"/>
                  <a:gd name="T56" fmla="*/ 5 w 14"/>
                  <a:gd name="T57" fmla="*/ 0 h 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"/>
                  <a:gd name="T88" fmla="*/ 0 h 2"/>
                  <a:gd name="T89" fmla="*/ 14 w 14"/>
                  <a:gd name="T90" fmla="*/ 2 h 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" h="2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26" name="Freeform 461"/>
              <p:cNvSpPr>
                <a:spLocks/>
              </p:cNvSpPr>
              <p:nvPr/>
            </p:nvSpPr>
            <p:spPr bwMode="auto">
              <a:xfrm>
                <a:off x="3174" y="1248"/>
                <a:ext cx="14" cy="2"/>
              </a:xfrm>
              <a:custGeom>
                <a:avLst/>
                <a:gdLst>
                  <a:gd name="T0" fmla="*/ 5 w 14"/>
                  <a:gd name="T1" fmla="*/ 0 h 2"/>
                  <a:gd name="T2" fmla="*/ 5 w 14"/>
                  <a:gd name="T3" fmla="*/ 0 h 2"/>
                  <a:gd name="T4" fmla="*/ 5 w 14"/>
                  <a:gd name="T5" fmla="*/ 0 h 2"/>
                  <a:gd name="T6" fmla="*/ 5 w 14"/>
                  <a:gd name="T7" fmla="*/ 0 h 2"/>
                  <a:gd name="T8" fmla="*/ 7 w 14"/>
                  <a:gd name="T9" fmla="*/ 0 h 2"/>
                  <a:gd name="T10" fmla="*/ 7 w 14"/>
                  <a:gd name="T11" fmla="*/ 0 h 2"/>
                  <a:gd name="T12" fmla="*/ 7 w 14"/>
                  <a:gd name="T13" fmla="*/ 0 h 2"/>
                  <a:gd name="T14" fmla="*/ 10 w 14"/>
                  <a:gd name="T15" fmla="*/ 0 h 2"/>
                  <a:gd name="T16" fmla="*/ 10 w 14"/>
                  <a:gd name="T17" fmla="*/ 0 h 2"/>
                  <a:gd name="T18" fmla="*/ 12 w 14"/>
                  <a:gd name="T19" fmla="*/ 0 h 2"/>
                  <a:gd name="T20" fmla="*/ 12 w 14"/>
                  <a:gd name="T21" fmla="*/ 0 h 2"/>
                  <a:gd name="T22" fmla="*/ 12 w 14"/>
                  <a:gd name="T23" fmla="*/ 0 h 2"/>
                  <a:gd name="T24" fmla="*/ 14 w 14"/>
                  <a:gd name="T25" fmla="*/ 0 h 2"/>
                  <a:gd name="T26" fmla="*/ 14 w 14"/>
                  <a:gd name="T27" fmla="*/ 0 h 2"/>
                  <a:gd name="T28" fmla="*/ 12 w 14"/>
                  <a:gd name="T29" fmla="*/ 0 h 2"/>
                  <a:gd name="T30" fmla="*/ 12 w 14"/>
                  <a:gd name="T31" fmla="*/ 2 h 2"/>
                  <a:gd name="T32" fmla="*/ 12 w 14"/>
                  <a:gd name="T33" fmla="*/ 2 h 2"/>
                  <a:gd name="T34" fmla="*/ 10 w 14"/>
                  <a:gd name="T35" fmla="*/ 2 h 2"/>
                  <a:gd name="T36" fmla="*/ 7 w 14"/>
                  <a:gd name="T37" fmla="*/ 2 h 2"/>
                  <a:gd name="T38" fmla="*/ 7 w 14"/>
                  <a:gd name="T39" fmla="*/ 2 h 2"/>
                  <a:gd name="T40" fmla="*/ 5 w 14"/>
                  <a:gd name="T41" fmla="*/ 2 h 2"/>
                  <a:gd name="T42" fmla="*/ 5 w 14"/>
                  <a:gd name="T43" fmla="*/ 2 h 2"/>
                  <a:gd name="T44" fmla="*/ 2 w 14"/>
                  <a:gd name="T45" fmla="*/ 2 h 2"/>
                  <a:gd name="T46" fmla="*/ 2 w 14"/>
                  <a:gd name="T47" fmla="*/ 2 h 2"/>
                  <a:gd name="T48" fmla="*/ 2 w 14"/>
                  <a:gd name="T49" fmla="*/ 0 h 2"/>
                  <a:gd name="T50" fmla="*/ 0 w 14"/>
                  <a:gd name="T51" fmla="*/ 0 h 2"/>
                  <a:gd name="T52" fmla="*/ 2 w 14"/>
                  <a:gd name="T53" fmla="*/ 0 h 2"/>
                  <a:gd name="T54" fmla="*/ 2 w 14"/>
                  <a:gd name="T55" fmla="*/ 0 h 2"/>
                  <a:gd name="T56" fmla="*/ 5 w 14"/>
                  <a:gd name="T57" fmla="*/ 0 h 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"/>
                  <a:gd name="T88" fmla="*/ 0 h 2"/>
                  <a:gd name="T89" fmla="*/ 14 w 14"/>
                  <a:gd name="T90" fmla="*/ 2 h 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" h="2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27" name="Freeform 462"/>
              <p:cNvSpPr>
                <a:spLocks/>
              </p:cNvSpPr>
              <p:nvPr/>
            </p:nvSpPr>
            <p:spPr bwMode="auto">
              <a:xfrm>
                <a:off x="3186" y="1250"/>
                <a:ext cx="9" cy="2"/>
              </a:xfrm>
              <a:custGeom>
                <a:avLst/>
                <a:gdLst>
                  <a:gd name="T0" fmla="*/ 5 w 9"/>
                  <a:gd name="T1" fmla="*/ 2 h 2"/>
                  <a:gd name="T2" fmla="*/ 5 w 9"/>
                  <a:gd name="T3" fmla="*/ 2 h 2"/>
                  <a:gd name="T4" fmla="*/ 5 w 9"/>
                  <a:gd name="T5" fmla="*/ 2 h 2"/>
                  <a:gd name="T6" fmla="*/ 5 w 9"/>
                  <a:gd name="T7" fmla="*/ 2 h 2"/>
                  <a:gd name="T8" fmla="*/ 2 w 9"/>
                  <a:gd name="T9" fmla="*/ 2 h 2"/>
                  <a:gd name="T10" fmla="*/ 0 w 9"/>
                  <a:gd name="T11" fmla="*/ 2 h 2"/>
                  <a:gd name="T12" fmla="*/ 0 w 9"/>
                  <a:gd name="T13" fmla="*/ 2 h 2"/>
                  <a:gd name="T14" fmla="*/ 0 w 9"/>
                  <a:gd name="T15" fmla="*/ 0 h 2"/>
                  <a:gd name="T16" fmla="*/ 0 w 9"/>
                  <a:gd name="T17" fmla="*/ 0 h 2"/>
                  <a:gd name="T18" fmla="*/ 0 w 9"/>
                  <a:gd name="T19" fmla="*/ 0 h 2"/>
                  <a:gd name="T20" fmla="*/ 2 w 9"/>
                  <a:gd name="T21" fmla="*/ 0 h 2"/>
                  <a:gd name="T22" fmla="*/ 2 w 9"/>
                  <a:gd name="T23" fmla="*/ 0 h 2"/>
                  <a:gd name="T24" fmla="*/ 5 w 9"/>
                  <a:gd name="T25" fmla="*/ 0 h 2"/>
                  <a:gd name="T26" fmla="*/ 7 w 9"/>
                  <a:gd name="T27" fmla="*/ 0 h 2"/>
                  <a:gd name="T28" fmla="*/ 7 w 9"/>
                  <a:gd name="T29" fmla="*/ 0 h 2"/>
                  <a:gd name="T30" fmla="*/ 9 w 9"/>
                  <a:gd name="T31" fmla="*/ 0 h 2"/>
                  <a:gd name="T32" fmla="*/ 7 w 9"/>
                  <a:gd name="T33" fmla="*/ 2 h 2"/>
                  <a:gd name="T34" fmla="*/ 5 w 9"/>
                  <a:gd name="T35" fmla="*/ 2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2"/>
                  <a:gd name="T56" fmla="*/ 9 w 9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2">
                    <a:moveTo>
                      <a:pt x="5" y="2"/>
                    </a:move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28" name="Freeform 463"/>
              <p:cNvSpPr>
                <a:spLocks/>
              </p:cNvSpPr>
              <p:nvPr/>
            </p:nvSpPr>
            <p:spPr bwMode="auto">
              <a:xfrm>
                <a:off x="3186" y="1250"/>
                <a:ext cx="9" cy="2"/>
              </a:xfrm>
              <a:custGeom>
                <a:avLst/>
                <a:gdLst>
                  <a:gd name="T0" fmla="*/ 5 w 9"/>
                  <a:gd name="T1" fmla="*/ 2 h 2"/>
                  <a:gd name="T2" fmla="*/ 5 w 9"/>
                  <a:gd name="T3" fmla="*/ 2 h 2"/>
                  <a:gd name="T4" fmla="*/ 5 w 9"/>
                  <a:gd name="T5" fmla="*/ 2 h 2"/>
                  <a:gd name="T6" fmla="*/ 5 w 9"/>
                  <a:gd name="T7" fmla="*/ 2 h 2"/>
                  <a:gd name="T8" fmla="*/ 2 w 9"/>
                  <a:gd name="T9" fmla="*/ 2 h 2"/>
                  <a:gd name="T10" fmla="*/ 0 w 9"/>
                  <a:gd name="T11" fmla="*/ 2 h 2"/>
                  <a:gd name="T12" fmla="*/ 0 w 9"/>
                  <a:gd name="T13" fmla="*/ 2 h 2"/>
                  <a:gd name="T14" fmla="*/ 0 w 9"/>
                  <a:gd name="T15" fmla="*/ 0 h 2"/>
                  <a:gd name="T16" fmla="*/ 0 w 9"/>
                  <a:gd name="T17" fmla="*/ 0 h 2"/>
                  <a:gd name="T18" fmla="*/ 0 w 9"/>
                  <a:gd name="T19" fmla="*/ 0 h 2"/>
                  <a:gd name="T20" fmla="*/ 2 w 9"/>
                  <a:gd name="T21" fmla="*/ 0 h 2"/>
                  <a:gd name="T22" fmla="*/ 2 w 9"/>
                  <a:gd name="T23" fmla="*/ 0 h 2"/>
                  <a:gd name="T24" fmla="*/ 5 w 9"/>
                  <a:gd name="T25" fmla="*/ 0 h 2"/>
                  <a:gd name="T26" fmla="*/ 7 w 9"/>
                  <a:gd name="T27" fmla="*/ 0 h 2"/>
                  <a:gd name="T28" fmla="*/ 7 w 9"/>
                  <a:gd name="T29" fmla="*/ 0 h 2"/>
                  <a:gd name="T30" fmla="*/ 9 w 9"/>
                  <a:gd name="T31" fmla="*/ 0 h 2"/>
                  <a:gd name="T32" fmla="*/ 7 w 9"/>
                  <a:gd name="T33" fmla="*/ 2 h 2"/>
                  <a:gd name="T34" fmla="*/ 5 w 9"/>
                  <a:gd name="T35" fmla="*/ 2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2"/>
                  <a:gd name="T56" fmla="*/ 9 w 9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2">
                    <a:moveTo>
                      <a:pt x="5" y="2"/>
                    </a:move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29" name="Freeform 464"/>
              <p:cNvSpPr>
                <a:spLocks/>
              </p:cNvSpPr>
              <p:nvPr/>
            </p:nvSpPr>
            <p:spPr bwMode="auto">
              <a:xfrm>
                <a:off x="3195" y="1248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3 w 5"/>
                  <a:gd name="T3" fmla="*/ 2 h 2"/>
                  <a:gd name="T4" fmla="*/ 0 w 5"/>
                  <a:gd name="T5" fmla="*/ 0 h 2"/>
                  <a:gd name="T6" fmla="*/ 0 w 5"/>
                  <a:gd name="T7" fmla="*/ 0 h 2"/>
                  <a:gd name="T8" fmla="*/ 0 w 5"/>
                  <a:gd name="T9" fmla="*/ 0 h 2"/>
                  <a:gd name="T10" fmla="*/ 3 w 5"/>
                  <a:gd name="T11" fmla="*/ 0 h 2"/>
                  <a:gd name="T12" fmla="*/ 3 w 5"/>
                  <a:gd name="T13" fmla="*/ 0 h 2"/>
                  <a:gd name="T14" fmla="*/ 5 w 5"/>
                  <a:gd name="T15" fmla="*/ 0 h 2"/>
                  <a:gd name="T16" fmla="*/ 5 w 5"/>
                  <a:gd name="T17" fmla="*/ 0 h 2"/>
                  <a:gd name="T18" fmla="*/ 5 w 5"/>
                  <a:gd name="T19" fmla="*/ 2 h 2"/>
                  <a:gd name="T20" fmla="*/ 5 w 5"/>
                  <a:gd name="T21" fmla="*/ 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5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30" name="Freeform 465"/>
              <p:cNvSpPr>
                <a:spLocks/>
              </p:cNvSpPr>
              <p:nvPr/>
            </p:nvSpPr>
            <p:spPr bwMode="auto">
              <a:xfrm>
                <a:off x="3195" y="1248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3 w 5"/>
                  <a:gd name="T3" fmla="*/ 2 h 2"/>
                  <a:gd name="T4" fmla="*/ 0 w 5"/>
                  <a:gd name="T5" fmla="*/ 0 h 2"/>
                  <a:gd name="T6" fmla="*/ 0 w 5"/>
                  <a:gd name="T7" fmla="*/ 0 h 2"/>
                  <a:gd name="T8" fmla="*/ 0 w 5"/>
                  <a:gd name="T9" fmla="*/ 0 h 2"/>
                  <a:gd name="T10" fmla="*/ 3 w 5"/>
                  <a:gd name="T11" fmla="*/ 0 h 2"/>
                  <a:gd name="T12" fmla="*/ 3 w 5"/>
                  <a:gd name="T13" fmla="*/ 0 h 2"/>
                  <a:gd name="T14" fmla="*/ 5 w 5"/>
                  <a:gd name="T15" fmla="*/ 0 h 2"/>
                  <a:gd name="T16" fmla="*/ 5 w 5"/>
                  <a:gd name="T17" fmla="*/ 0 h 2"/>
                  <a:gd name="T18" fmla="*/ 5 w 5"/>
                  <a:gd name="T19" fmla="*/ 2 h 2"/>
                  <a:gd name="T20" fmla="*/ 5 w 5"/>
                  <a:gd name="T21" fmla="*/ 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5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31" name="Freeform 466"/>
              <p:cNvSpPr>
                <a:spLocks/>
              </p:cNvSpPr>
              <p:nvPr/>
            </p:nvSpPr>
            <p:spPr bwMode="auto">
              <a:xfrm>
                <a:off x="3217" y="1241"/>
                <a:ext cx="9" cy="4"/>
              </a:xfrm>
              <a:custGeom>
                <a:avLst/>
                <a:gdLst>
                  <a:gd name="T0" fmla="*/ 7 w 9"/>
                  <a:gd name="T1" fmla="*/ 2 h 4"/>
                  <a:gd name="T2" fmla="*/ 9 w 9"/>
                  <a:gd name="T3" fmla="*/ 2 h 4"/>
                  <a:gd name="T4" fmla="*/ 9 w 9"/>
                  <a:gd name="T5" fmla="*/ 2 h 4"/>
                  <a:gd name="T6" fmla="*/ 7 w 9"/>
                  <a:gd name="T7" fmla="*/ 2 h 4"/>
                  <a:gd name="T8" fmla="*/ 7 w 9"/>
                  <a:gd name="T9" fmla="*/ 4 h 4"/>
                  <a:gd name="T10" fmla="*/ 4 w 9"/>
                  <a:gd name="T11" fmla="*/ 2 h 4"/>
                  <a:gd name="T12" fmla="*/ 2 w 9"/>
                  <a:gd name="T13" fmla="*/ 2 h 4"/>
                  <a:gd name="T14" fmla="*/ 2 w 9"/>
                  <a:gd name="T15" fmla="*/ 2 h 4"/>
                  <a:gd name="T16" fmla="*/ 4 w 9"/>
                  <a:gd name="T17" fmla="*/ 2 h 4"/>
                  <a:gd name="T18" fmla="*/ 4 w 9"/>
                  <a:gd name="T19" fmla="*/ 2 h 4"/>
                  <a:gd name="T20" fmla="*/ 0 w 9"/>
                  <a:gd name="T21" fmla="*/ 2 h 4"/>
                  <a:gd name="T22" fmla="*/ 0 w 9"/>
                  <a:gd name="T23" fmla="*/ 2 h 4"/>
                  <a:gd name="T24" fmla="*/ 2 w 9"/>
                  <a:gd name="T25" fmla="*/ 2 h 4"/>
                  <a:gd name="T26" fmla="*/ 4 w 9"/>
                  <a:gd name="T27" fmla="*/ 2 h 4"/>
                  <a:gd name="T28" fmla="*/ 4 w 9"/>
                  <a:gd name="T29" fmla="*/ 2 h 4"/>
                  <a:gd name="T30" fmla="*/ 4 w 9"/>
                  <a:gd name="T31" fmla="*/ 0 h 4"/>
                  <a:gd name="T32" fmla="*/ 7 w 9"/>
                  <a:gd name="T33" fmla="*/ 2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"/>
                  <a:gd name="T53" fmla="*/ 9 w 9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">
                    <a:moveTo>
                      <a:pt x="7" y="2"/>
                    </a:moveTo>
                    <a:lnTo>
                      <a:pt x="9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32" name="Freeform 467"/>
              <p:cNvSpPr>
                <a:spLocks/>
              </p:cNvSpPr>
              <p:nvPr/>
            </p:nvSpPr>
            <p:spPr bwMode="auto">
              <a:xfrm>
                <a:off x="3217" y="1241"/>
                <a:ext cx="9" cy="4"/>
              </a:xfrm>
              <a:custGeom>
                <a:avLst/>
                <a:gdLst>
                  <a:gd name="T0" fmla="*/ 7 w 9"/>
                  <a:gd name="T1" fmla="*/ 2 h 4"/>
                  <a:gd name="T2" fmla="*/ 9 w 9"/>
                  <a:gd name="T3" fmla="*/ 2 h 4"/>
                  <a:gd name="T4" fmla="*/ 9 w 9"/>
                  <a:gd name="T5" fmla="*/ 2 h 4"/>
                  <a:gd name="T6" fmla="*/ 7 w 9"/>
                  <a:gd name="T7" fmla="*/ 2 h 4"/>
                  <a:gd name="T8" fmla="*/ 7 w 9"/>
                  <a:gd name="T9" fmla="*/ 4 h 4"/>
                  <a:gd name="T10" fmla="*/ 4 w 9"/>
                  <a:gd name="T11" fmla="*/ 2 h 4"/>
                  <a:gd name="T12" fmla="*/ 2 w 9"/>
                  <a:gd name="T13" fmla="*/ 2 h 4"/>
                  <a:gd name="T14" fmla="*/ 2 w 9"/>
                  <a:gd name="T15" fmla="*/ 2 h 4"/>
                  <a:gd name="T16" fmla="*/ 4 w 9"/>
                  <a:gd name="T17" fmla="*/ 2 h 4"/>
                  <a:gd name="T18" fmla="*/ 4 w 9"/>
                  <a:gd name="T19" fmla="*/ 2 h 4"/>
                  <a:gd name="T20" fmla="*/ 0 w 9"/>
                  <a:gd name="T21" fmla="*/ 2 h 4"/>
                  <a:gd name="T22" fmla="*/ 0 w 9"/>
                  <a:gd name="T23" fmla="*/ 2 h 4"/>
                  <a:gd name="T24" fmla="*/ 2 w 9"/>
                  <a:gd name="T25" fmla="*/ 2 h 4"/>
                  <a:gd name="T26" fmla="*/ 4 w 9"/>
                  <a:gd name="T27" fmla="*/ 2 h 4"/>
                  <a:gd name="T28" fmla="*/ 4 w 9"/>
                  <a:gd name="T29" fmla="*/ 2 h 4"/>
                  <a:gd name="T30" fmla="*/ 4 w 9"/>
                  <a:gd name="T31" fmla="*/ 0 h 4"/>
                  <a:gd name="T32" fmla="*/ 7 w 9"/>
                  <a:gd name="T33" fmla="*/ 2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"/>
                  <a:gd name="T53" fmla="*/ 9 w 9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">
                    <a:moveTo>
                      <a:pt x="7" y="2"/>
                    </a:moveTo>
                    <a:lnTo>
                      <a:pt x="9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33" name="Freeform 468"/>
              <p:cNvSpPr>
                <a:spLocks/>
              </p:cNvSpPr>
              <p:nvPr/>
            </p:nvSpPr>
            <p:spPr bwMode="auto">
              <a:xfrm>
                <a:off x="2992" y="1340"/>
                <a:ext cx="10" cy="4"/>
              </a:xfrm>
              <a:custGeom>
                <a:avLst/>
                <a:gdLst>
                  <a:gd name="T0" fmla="*/ 0 w 10"/>
                  <a:gd name="T1" fmla="*/ 2 h 4"/>
                  <a:gd name="T2" fmla="*/ 0 w 10"/>
                  <a:gd name="T3" fmla="*/ 2 h 4"/>
                  <a:gd name="T4" fmla="*/ 0 w 10"/>
                  <a:gd name="T5" fmla="*/ 2 h 4"/>
                  <a:gd name="T6" fmla="*/ 3 w 10"/>
                  <a:gd name="T7" fmla="*/ 2 h 4"/>
                  <a:gd name="T8" fmla="*/ 3 w 10"/>
                  <a:gd name="T9" fmla="*/ 2 h 4"/>
                  <a:gd name="T10" fmla="*/ 3 w 10"/>
                  <a:gd name="T11" fmla="*/ 2 h 4"/>
                  <a:gd name="T12" fmla="*/ 7 w 10"/>
                  <a:gd name="T13" fmla="*/ 0 h 4"/>
                  <a:gd name="T14" fmla="*/ 10 w 10"/>
                  <a:gd name="T15" fmla="*/ 0 h 4"/>
                  <a:gd name="T16" fmla="*/ 10 w 10"/>
                  <a:gd name="T17" fmla="*/ 2 h 4"/>
                  <a:gd name="T18" fmla="*/ 10 w 10"/>
                  <a:gd name="T19" fmla="*/ 2 h 4"/>
                  <a:gd name="T20" fmla="*/ 10 w 10"/>
                  <a:gd name="T21" fmla="*/ 2 h 4"/>
                  <a:gd name="T22" fmla="*/ 5 w 10"/>
                  <a:gd name="T23" fmla="*/ 2 h 4"/>
                  <a:gd name="T24" fmla="*/ 3 w 10"/>
                  <a:gd name="T25" fmla="*/ 4 h 4"/>
                  <a:gd name="T26" fmla="*/ 0 w 10"/>
                  <a:gd name="T27" fmla="*/ 2 h 4"/>
                  <a:gd name="T28" fmla="*/ 0 w 10"/>
                  <a:gd name="T29" fmla="*/ 2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4"/>
                  <a:gd name="T47" fmla="*/ 10 w 10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4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34" name="Freeform 469"/>
              <p:cNvSpPr>
                <a:spLocks/>
              </p:cNvSpPr>
              <p:nvPr/>
            </p:nvSpPr>
            <p:spPr bwMode="auto">
              <a:xfrm>
                <a:off x="2992" y="1340"/>
                <a:ext cx="10" cy="4"/>
              </a:xfrm>
              <a:custGeom>
                <a:avLst/>
                <a:gdLst>
                  <a:gd name="T0" fmla="*/ 0 w 10"/>
                  <a:gd name="T1" fmla="*/ 2 h 4"/>
                  <a:gd name="T2" fmla="*/ 0 w 10"/>
                  <a:gd name="T3" fmla="*/ 2 h 4"/>
                  <a:gd name="T4" fmla="*/ 0 w 10"/>
                  <a:gd name="T5" fmla="*/ 2 h 4"/>
                  <a:gd name="T6" fmla="*/ 3 w 10"/>
                  <a:gd name="T7" fmla="*/ 2 h 4"/>
                  <a:gd name="T8" fmla="*/ 3 w 10"/>
                  <a:gd name="T9" fmla="*/ 2 h 4"/>
                  <a:gd name="T10" fmla="*/ 3 w 10"/>
                  <a:gd name="T11" fmla="*/ 2 h 4"/>
                  <a:gd name="T12" fmla="*/ 7 w 10"/>
                  <a:gd name="T13" fmla="*/ 0 h 4"/>
                  <a:gd name="T14" fmla="*/ 10 w 10"/>
                  <a:gd name="T15" fmla="*/ 0 h 4"/>
                  <a:gd name="T16" fmla="*/ 10 w 10"/>
                  <a:gd name="T17" fmla="*/ 2 h 4"/>
                  <a:gd name="T18" fmla="*/ 10 w 10"/>
                  <a:gd name="T19" fmla="*/ 2 h 4"/>
                  <a:gd name="T20" fmla="*/ 10 w 10"/>
                  <a:gd name="T21" fmla="*/ 2 h 4"/>
                  <a:gd name="T22" fmla="*/ 5 w 10"/>
                  <a:gd name="T23" fmla="*/ 2 h 4"/>
                  <a:gd name="T24" fmla="*/ 3 w 10"/>
                  <a:gd name="T25" fmla="*/ 4 h 4"/>
                  <a:gd name="T26" fmla="*/ 0 w 10"/>
                  <a:gd name="T27" fmla="*/ 2 h 4"/>
                  <a:gd name="T28" fmla="*/ 0 w 10"/>
                  <a:gd name="T29" fmla="*/ 2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4"/>
                  <a:gd name="T47" fmla="*/ 10 w 10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4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35" name="Freeform 470"/>
              <p:cNvSpPr>
                <a:spLocks/>
              </p:cNvSpPr>
              <p:nvPr/>
            </p:nvSpPr>
            <p:spPr bwMode="auto">
              <a:xfrm>
                <a:off x="2943" y="1375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0 w 2"/>
                  <a:gd name="T9" fmla="*/ 3 h 3"/>
                  <a:gd name="T10" fmla="*/ 2 w 2"/>
                  <a:gd name="T11" fmla="*/ 3 h 3"/>
                  <a:gd name="T12" fmla="*/ 2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36" name="Freeform 471"/>
              <p:cNvSpPr>
                <a:spLocks/>
              </p:cNvSpPr>
              <p:nvPr/>
            </p:nvSpPr>
            <p:spPr bwMode="auto">
              <a:xfrm>
                <a:off x="2943" y="1375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0 w 2"/>
                  <a:gd name="T9" fmla="*/ 3 h 3"/>
                  <a:gd name="T10" fmla="*/ 2 w 2"/>
                  <a:gd name="T11" fmla="*/ 3 h 3"/>
                  <a:gd name="T12" fmla="*/ 2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37" name="Freeform 472"/>
              <p:cNvSpPr>
                <a:spLocks/>
              </p:cNvSpPr>
              <p:nvPr/>
            </p:nvSpPr>
            <p:spPr bwMode="auto">
              <a:xfrm>
                <a:off x="2957" y="135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0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38" name="Freeform 473"/>
              <p:cNvSpPr>
                <a:spLocks/>
              </p:cNvSpPr>
              <p:nvPr/>
            </p:nvSpPr>
            <p:spPr bwMode="auto">
              <a:xfrm>
                <a:off x="2957" y="1359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0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39" name="Freeform 474"/>
              <p:cNvSpPr>
                <a:spLocks/>
              </p:cNvSpPr>
              <p:nvPr/>
            </p:nvSpPr>
            <p:spPr bwMode="auto">
              <a:xfrm>
                <a:off x="2945" y="13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2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40" name="Freeform 475"/>
              <p:cNvSpPr>
                <a:spLocks/>
              </p:cNvSpPr>
              <p:nvPr/>
            </p:nvSpPr>
            <p:spPr bwMode="auto">
              <a:xfrm>
                <a:off x="2945" y="13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2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41" name="Freeform 476"/>
              <p:cNvSpPr>
                <a:spLocks/>
              </p:cNvSpPr>
              <p:nvPr/>
            </p:nvSpPr>
            <p:spPr bwMode="auto">
              <a:xfrm>
                <a:off x="2950" y="139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42" name="Freeform 477"/>
              <p:cNvSpPr>
                <a:spLocks/>
              </p:cNvSpPr>
              <p:nvPr/>
            </p:nvSpPr>
            <p:spPr bwMode="auto">
              <a:xfrm>
                <a:off x="2950" y="139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43" name="Freeform 478"/>
              <p:cNvSpPr>
                <a:spLocks/>
              </p:cNvSpPr>
              <p:nvPr/>
            </p:nvSpPr>
            <p:spPr bwMode="auto">
              <a:xfrm>
                <a:off x="2947" y="1399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  <a:gd name="T8" fmla="*/ 0 w 3"/>
                  <a:gd name="T9" fmla="*/ 2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44" name="Freeform 479"/>
              <p:cNvSpPr>
                <a:spLocks/>
              </p:cNvSpPr>
              <p:nvPr/>
            </p:nvSpPr>
            <p:spPr bwMode="auto">
              <a:xfrm>
                <a:off x="2947" y="1399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  <a:gd name="T8" fmla="*/ 0 w 3"/>
                  <a:gd name="T9" fmla="*/ 2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45" name="Freeform 480"/>
              <p:cNvSpPr>
                <a:spLocks/>
              </p:cNvSpPr>
              <p:nvPr/>
            </p:nvSpPr>
            <p:spPr bwMode="auto">
              <a:xfrm>
                <a:off x="2898" y="1670"/>
                <a:ext cx="4" cy="3"/>
              </a:xfrm>
              <a:custGeom>
                <a:avLst/>
                <a:gdLst>
                  <a:gd name="T0" fmla="*/ 2 w 4"/>
                  <a:gd name="T1" fmla="*/ 0 h 3"/>
                  <a:gd name="T2" fmla="*/ 2 w 4"/>
                  <a:gd name="T3" fmla="*/ 0 h 3"/>
                  <a:gd name="T4" fmla="*/ 2 w 4"/>
                  <a:gd name="T5" fmla="*/ 0 h 3"/>
                  <a:gd name="T6" fmla="*/ 4 w 4"/>
                  <a:gd name="T7" fmla="*/ 0 h 3"/>
                  <a:gd name="T8" fmla="*/ 2 w 4"/>
                  <a:gd name="T9" fmla="*/ 3 h 3"/>
                  <a:gd name="T10" fmla="*/ 0 w 4"/>
                  <a:gd name="T11" fmla="*/ 3 h 3"/>
                  <a:gd name="T12" fmla="*/ 0 w 4"/>
                  <a:gd name="T13" fmla="*/ 3 h 3"/>
                  <a:gd name="T14" fmla="*/ 0 w 4"/>
                  <a:gd name="T15" fmla="*/ 0 h 3"/>
                  <a:gd name="T16" fmla="*/ 2 w 4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46" name="Freeform 481"/>
              <p:cNvSpPr>
                <a:spLocks/>
              </p:cNvSpPr>
              <p:nvPr/>
            </p:nvSpPr>
            <p:spPr bwMode="auto">
              <a:xfrm>
                <a:off x="2898" y="1670"/>
                <a:ext cx="4" cy="3"/>
              </a:xfrm>
              <a:custGeom>
                <a:avLst/>
                <a:gdLst>
                  <a:gd name="T0" fmla="*/ 2 w 4"/>
                  <a:gd name="T1" fmla="*/ 0 h 3"/>
                  <a:gd name="T2" fmla="*/ 2 w 4"/>
                  <a:gd name="T3" fmla="*/ 0 h 3"/>
                  <a:gd name="T4" fmla="*/ 2 w 4"/>
                  <a:gd name="T5" fmla="*/ 0 h 3"/>
                  <a:gd name="T6" fmla="*/ 4 w 4"/>
                  <a:gd name="T7" fmla="*/ 0 h 3"/>
                  <a:gd name="T8" fmla="*/ 2 w 4"/>
                  <a:gd name="T9" fmla="*/ 3 h 3"/>
                  <a:gd name="T10" fmla="*/ 0 w 4"/>
                  <a:gd name="T11" fmla="*/ 3 h 3"/>
                  <a:gd name="T12" fmla="*/ 0 w 4"/>
                  <a:gd name="T13" fmla="*/ 3 h 3"/>
                  <a:gd name="T14" fmla="*/ 0 w 4"/>
                  <a:gd name="T15" fmla="*/ 0 h 3"/>
                  <a:gd name="T16" fmla="*/ 2 w 4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47" name="Freeform 482"/>
              <p:cNvSpPr>
                <a:spLocks/>
              </p:cNvSpPr>
              <p:nvPr/>
            </p:nvSpPr>
            <p:spPr bwMode="auto">
              <a:xfrm>
                <a:off x="2912" y="1659"/>
                <a:ext cx="14" cy="9"/>
              </a:xfrm>
              <a:custGeom>
                <a:avLst/>
                <a:gdLst>
                  <a:gd name="T0" fmla="*/ 12 w 14"/>
                  <a:gd name="T1" fmla="*/ 0 h 9"/>
                  <a:gd name="T2" fmla="*/ 9 w 14"/>
                  <a:gd name="T3" fmla="*/ 2 h 9"/>
                  <a:gd name="T4" fmla="*/ 9 w 14"/>
                  <a:gd name="T5" fmla="*/ 2 h 9"/>
                  <a:gd name="T6" fmla="*/ 12 w 14"/>
                  <a:gd name="T7" fmla="*/ 2 h 9"/>
                  <a:gd name="T8" fmla="*/ 14 w 14"/>
                  <a:gd name="T9" fmla="*/ 4 h 9"/>
                  <a:gd name="T10" fmla="*/ 12 w 14"/>
                  <a:gd name="T11" fmla="*/ 7 h 9"/>
                  <a:gd name="T12" fmla="*/ 9 w 14"/>
                  <a:gd name="T13" fmla="*/ 9 h 9"/>
                  <a:gd name="T14" fmla="*/ 7 w 14"/>
                  <a:gd name="T15" fmla="*/ 7 h 9"/>
                  <a:gd name="T16" fmla="*/ 5 w 14"/>
                  <a:gd name="T17" fmla="*/ 4 h 9"/>
                  <a:gd name="T18" fmla="*/ 2 w 14"/>
                  <a:gd name="T19" fmla="*/ 4 h 9"/>
                  <a:gd name="T20" fmla="*/ 2 w 14"/>
                  <a:gd name="T21" fmla="*/ 7 h 9"/>
                  <a:gd name="T22" fmla="*/ 0 w 14"/>
                  <a:gd name="T23" fmla="*/ 4 h 9"/>
                  <a:gd name="T24" fmla="*/ 2 w 14"/>
                  <a:gd name="T25" fmla="*/ 2 h 9"/>
                  <a:gd name="T26" fmla="*/ 12 w 14"/>
                  <a:gd name="T27" fmla="*/ 0 h 9"/>
                  <a:gd name="T28" fmla="*/ 12 w 14"/>
                  <a:gd name="T29" fmla="*/ 0 h 9"/>
                  <a:gd name="T30" fmla="*/ 12 w 14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9"/>
                  <a:gd name="T50" fmla="*/ 14 w 14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9">
                    <a:moveTo>
                      <a:pt x="12" y="0"/>
                    </a:moveTo>
                    <a:lnTo>
                      <a:pt x="9" y="2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48" name="Freeform 483"/>
              <p:cNvSpPr>
                <a:spLocks/>
              </p:cNvSpPr>
              <p:nvPr/>
            </p:nvSpPr>
            <p:spPr bwMode="auto">
              <a:xfrm>
                <a:off x="2912" y="1659"/>
                <a:ext cx="14" cy="9"/>
              </a:xfrm>
              <a:custGeom>
                <a:avLst/>
                <a:gdLst>
                  <a:gd name="T0" fmla="*/ 12 w 14"/>
                  <a:gd name="T1" fmla="*/ 0 h 9"/>
                  <a:gd name="T2" fmla="*/ 9 w 14"/>
                  <a:gd name="T3" fmla="*/ 2 h 9"/>
                  <a:gd name="T4" fmla="*/ 9 w 14"/>
                  <a:gd name="T5" fmla="*/ 2 h 9"/>
                  <a:gd name="T6" fmla="*/ 12 w 14"/>
                  <a:gd name="T7" fmla="*/ 2 h 9"/>
                  <a:gd name="T8" fmla="*/ 14 w 14"/>
                  <a:gd name="T9" fmla="*/ 4 h 9"/>
                  <a:gd name="T10" fmla="*/ 12 w 14"/>
                  <a:gd name="T11" fmla="*/ 7 h 9"/>
                  <a:gd name="T12" fmla="*/ 9 w 14"/>
                  <a:gd name="T13" fmla="*/ 9 h 9"/>
                  <a:gd name="T14" fmla="*/ 7 w 14"/>
                  <a:gd name="T15" fmla="*/ 7 h 9"/>
                  <a:gd name="T16" fmla="*/ 5 w 14"/>
                  <a:gd name="T17" fmla="*/ 4 h 9"/>
                  <a:gd name="T18" fmla="*/ 2 w 14"/>
                  <a:gd name="T19" fmla="*/ 4 h 9"/>
                  <a:gd name="T20" fmla="*/ 2 w 14"/>
                  <a:gd name="T21" fmla="*/ 7 h 9"/>
                  <a:gd name="T22" fmla="*/ 0 w 14"/>
                  <a:gd name="T23" fmla="*/ 4 h 9"/>
                  <a:gd name="T24" fmla="*/ 2 w 14"/>
                  <a:gd name="T25" fmla="*/ 2 h 9"/>
                  <a:gd name="T26" fmla="*/ 12 w 14"/>
                  <a:gd name="T27" fmla="*/ 0 h 9"/>
                  <a:gd name="T28" fmla="*/ 12 w 14"/>
                  <a:gd name="T29" fmla="*/ 0 h 9"/>
                  <a:gd name="T30" fmla="*/ 12 w 14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9"/>
                  <a:gd name="T50" fmla="*/ 14 w 14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9">
                    <a:moveTo>
                      <a:pt x="12" y="0"/>
                    </a:moveTo>
                    <a:lnTo>
                      <a:pt x="9" y="2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49" name="Freeform 484"/>
              <p:cNvSpPr>
                <a:spLocks/>
              </p:cNvSpPr>
              <p:nvPr/>
            </p:nvSpPr>
            <p:spPr bwMode="auto">
              <a:xfrm>
                <a:off x="2931" y="1656"/>
                <a:ext cx="7" cy="3"/>
              </a:xfrm>
              <a:custGeom>
                <a:avLst/>
                <a:gdLst>
                  <a:gd name="T0" fmla="*/ 5 w 7"/>
                  <a:gd name="T1" fmla="*/ 0 h 3"/>
                  <a:gd name="T2" fmla="*/ 7 w 7"/>
                  <a:gd name="T3" fmla="*/ 0 h 3"/>
                  <a:gd name="T4" fmla="*/ 7 w 7"/>
                  <a:gd name="T5" fmla="*/ 3 h 3"/>
                  <a:gd name="T6" fmla="*/ 7 w 7"/>
                  <a:gd name="T7" fmla="*/ 3 h 3"/>
                  <a:gd name="T8" fmla="*/ 5 w 7"/>
                  <a:gd name="T9" fmla="*/ 3 h 3"/>
                  <a:gd name="T10" fmla="*/ 2 w 7"/>
                  <a:gd name="T11" fmla="*/ 3 h 3"/>
                  <a:gd name="T12" fmla="*/ 0 w 7"/>
                  <a:gd name="T13" fmla="*/ 3 h 3"/>
                  <a:gd name="T14" fmla="*/ 2 w 7"/>
                  <a:gd name="T15" fmla="*/ 0 h 3"/>
                  <a:gd name="T16" fmla="*/ 5 w 7"/>
                  <a:gd name="T17" fmla="*/ 0 h 3"/>
                  <a:gd name="T18" fmla="*/ 5 w 7"/>
                  <a:gd name="T19" fmla="*/ 0 h 3"/>
                  <a:gd name="T20" fmla="*/ 5 w 7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3"/>
                  <a:gd name="T35" fmla="*/ 7 w 7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3">
                    <a:moveTo>
                      <a:pt x="5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50" name="Freeform 485"/>
              <p:cNvSpPr>
                <a:spLocks/>
              </p:cNvSpPr>
              <p:nvPr/>
            </p:nvSpPr>
            <p:spPr bwMode="auto">
              <a:xfrm>
                <a:off x="2931" y="1656"/>
                <a:ext cx="7" cy="3"/>
              </a:xfrm>
              <a:custGeom>
                <a:avLst/>
                <a:gdLst>
                  <a:gd name="T0" fmla="*/ 5 w 7"/>
                  <a:gd name="T1" fmla="*/ 0 h 3"/>
                  <a:gd name="T2" fmla="*/ 7 w 7"/>
                  <a:gd name="T3" fmla="*/ 0 h 3"/>
                  <a:gd name="T4" fmla="*/ 7 w 7"/>
                  <a:gd name="T5" fmla="*/ 3 h 3"/>
                  <a:gd name="T6" fmla="*/ 7 w 7"/>
                  <a:gd name="T7" fmla="*/ 3 h 3"/>
                  <a:gd name="T8" fmla="*/ 5 w 7"/>
                  <a:gd name="T9" fmla="*/ 3 h 3"/>
                  <a:gd name="T10" fmla="*/ 2 w 7"/>
                  <a:gd name="T11" fmla="*/ 3 h 3"/>
                  <a:gd name="T12" fmla="*/ 0 w 7"/>
                  <a:gd name="T13" fmla="*/ 3 h 3"/>
                  <a:gd name="T14" fmla="*/ 2 w 7"/>
                  <a:gd name="T15" fmla="*/ 0 h 3"/>
                  <a:gd name="T16" fmla="*/ 5 w 7"/>
                  <a:gd name="T17" fmla="*/ 0 h 3"/>
                  <a:gd name="T18" fmla="*/ 5 w 7"/>
                  <a:gd name="T19" fmla="*/ 0 h 3"/>
                  <a:gd name="T20" fmla="*/ 5 w 7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3"/>
                  <a:gd name="T35" fmla="*/ 7 w 7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3">
                    <a:moveTo>
                      <a:pt x="5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51" name="Freeform 486"/>
              <p:cNvSpPr>
                <a:spLocks/>
              </p:cNvSpPr>
              <p:nvPr/>
            </p:nvSpPr>
            <p:spPr bwMode="auto">
              <a:xfrm>
                <a:off x="4265" y="2171"/>
                <a:ext cx="5" cy="5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0 h 5"/>
                  <a:gd name="T4" fmla="*/ 3 w 5"/>
                  <a:gd name="T5" fmla="*/ 0 h 5"/>
                  <a:gd name="T6" fmla="*/ 3 w 5"/>
                  <a:gd name="T7" fmla="*/ 3 h 5"/>
                  <a:gd name="T8" fmla="*/ 0 w 5"/>
                  <a:gd name="T9" fmla="*/ 3 h 5"/>
                  <a:gd name="T10" fmla="*/ 0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5" y="3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52" name="Freeform 487"/>
              <p:cNvSpPr>
                <a:spLocks/>
              </p:cNvSpPr>
              <p:nvPr/>
            </p:nvSpPr>
            <p:spPr bwMode="auto">
              <a:xfrm>
                <a:off x="4265" y="2171"/>
                <a:ext cx="5" cy="5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0 h 5"/>
                  <a:gd name="T4" fmla="*/ 3 w 5"/>
                  <a:gd name="T5" fmla="*/ 0 h 5"/>
                  <a:gd name="T6" fmla="*/ 3 w 5"/>
                  <a:gd name="T7" fmla="*/ 3 h 5"/>
                  <a:gd name="T8" fmla="*/ 0 w 5"/>
                  <a:gd name="T9" fmla="*/ 3 h 5"/>
                  <a:gd name="T10" fmla="*/ 0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5" y="3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53" name="Freeform 488"/>
              <p:cNvSpPr>
                <a:spLocks/>
              </p:cNvSpPr>
              <p:nvPr/>
            </p:nvSpPr>
            <p:spPr bwMode="auto">
              <a:xfrm>
                <a:off x="4840" y="2219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2 w 7"/>
                  <a:gd name="T3" fmla="*/ 0 h 4"/>
                  <a:gd name="T4" fmla="*/ 2 w 7"/>
                  <a:gd name="T5" fmla="*/ 0 h 4"/>
                  <a:gd name="T6" fmla="*/ 2 w 7"/>
                  <a:gd name="T7" fmla="*/ 2 h 4"/>
                  <a:gd name="T8" fmla="*/ 4 w 7"/>
                  <a:gd name="T9" fmla="*/ 2 h 4"/>
                  <a:gd name="T10" fmla="*/ 7 w 7"/>
                  <a:gd name="T11" fmla="*/ 2 h 4"/>
                  <a:gd name="T12" fmla="*/ 7 w 7"/>
                  <a:gd name="T13" fmla="*/ 4 h 4"/>
                  <a:gd name="T14" fmla="*/ 4 w 7"/>
                  <a:gd name="T15" fmla="*/ 2 h 4"/>
                  <a:gd name="T16" fmla="*/ 4 w 7"/>
                  <a:gd name="T17" fmla="*/ 2 h 4"/>
                  <a:gd name="T18" fmla="*/ 4 w 7"/>
                  <a:gd name="T19" fmla="*/ 4 h 4"/>
                  <a:gd name="T20" fmla="*/ 2 w 7"/>
                  <a:gd name="T21" fmla="*/ 4 h 4"/>
                  <a:gd name="T22" fmla="*/ 0 w 7"/>
                  <a:gd name="T23" fmla="*/ 2 h 4"/>
                  <a:gd name="T24" fmla="*/ 2 w 7"/>
                  <a:gd name="T25" fmla="*/ 2 h 4"/>
                  <a:gd name="T26" fmla="*/ 2 w 7"/>
                  <a:gd name="T27" fmla="*/ 2 h 4"/>
                  <a:gd name="T28" fmla="*/ 0 w 7"/>
                  <a:gd name="T29" fmla="*/ 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4"/>
                  <a:gd name="T47" fmla="*/ 7 w 7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54" name="Freeform 489"/>
              <p:cNvSpPr>
                <a:spLocks/>
              </p:cNvSpPr>
              <p:nvPr/>
            </p:nvSpPr>
            <p:spPr bwMode="auto">
              <a:xfrm>
                <a:off x="4840" y="2219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2 w 7"/>
                  <a:gd name="T3" fmla="*/ 0 h 4"/>
                  <a:gd name="T4" fmla="*/ 2 w 7"/>
                  <a:gd name="T5" fmla="*/ 0 h 4"/>
                  <a:gd name="T6" fmla="*/ 2 w 7"/>
                  <a:gd name="T7" fmla="*/ 2 h 4"/>
                  <a:gd name="T8" fmla="*/ 4 w 7"/>
                  <a:gd name="T9" fmla="*/ 2 h 4"/>
                  <a:gd name="T10" fmla="*/ 7 w 7"/>
                  <a:gd name="T11" fmla="*/ 2 h 4"/>
                  <a:gd name="T12" fmla="*/ 7 w 7"/>
                  <a:gd name="T13" fmla="*/ 4 h 4"/>
                  <a:gd name="T14" fmla="*/ 4 w 7"/>
                  <a:gd name="T15" fmla="*/ 2 h 4"/>
                  <a:gd name="T16" fmla="*/ 4 w 7"/>
                  <a:gd name="T17" fmla="*/ 2 h 4"/>
                  <a:gd name="T18" fmla="*/ 4 w 7"/>
                  <a:gd name="T19" fmla="*/ 4 h 4"/>
                  <a:gd name="T20" fmla="*/ 2 w 7"/>
                  <a:gd name="T21" fmla="*/ 4 h 4"/>
                  <a:gd name="T22" fmla="*/ 0 w 7"/>
                  <a:gd name="T23" fmla="*/ 2 h 4"/>
                  <a:gd name="T24" fmla="*/ 2 w 7"/>
                  <a:gd name="T25" fmla="*/ 2 h 4"/>
                  <a:gd name="T26" fmla="*/ 2 w 7"/>
                  <a:gd name="T27" fmla="*/ 2 h 4"/>
                  <a:gd name="T28" fmla="*/ 0 w 7"/>
                  <a:gd name="T29" fmla="*/ 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4"/>
                  <a:gd name="T47" fmla="*/ 7 w 7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55" name="Freeform 490"/>
              <p:cNvSpPr>
                <a:spLocks/>
              </p:cNvSpPr>
              <p:nvPr/>
            </p:nvSpPr>
            <p:spPr bwMode="auto">
              <a:xfrm>
                <a:off x="4880" y="221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56" name="Freeform 491"/>
              <p:cNvSpPr>
                <a:spLocks/>
              </p:cNvSpPr>
              <p:nvPr/>
            </p:nvSpPr>
            <p:spPr bwMode="auto">
              <a:xfrm>
                <a:off x="4880" y="221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57" name="Freeform 492"/>
              <p:cNvSpPr>
                <a:spLocks/>
              </p:cNvSpPr>
              <p:nvPr/>
            </p:nvSpPr>
            <p:spPr bwMode="auto">
              <a:xfrm>
                <a:off x="4887" y="2226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2 w 4"/>
                  <a:gd name="T5" fmla="*/ 0 h 2"/>
                  <a:gd name="T6" fmla="*/ 4 w 4"/>
                  <a:gd name="T7" fmla="*/ 0 h 2"/>
                  <a:gd name="T8" fmla="*/ 4 w 4"/>
                  <a:gd name="T9" fmla="*/ 2 h 2"/>
                  <a:gd name="T10" fmla="*/ 4 w 4"/>
                  <a:gd name="T11" fmla="*/ 2 h 2"/>
                  <a:gd name="T12" fmla="*/ 2 w 4"/>
                  <a:gd name="T13" fmla="*/ 2 h 2"/>
                  <a:gd name="T14" fmla="*/ 0 w 4"/>
                  <a:gd name="T15" fmla="*/ 0 h 2"/>
                  <a:gd name="T16" fmla="*/ 0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58" name="Freeform 493"/>
              <p:cNvSpPr>
                <a:spLocks/>
              </p:cNvSpPr>
              <p:nvPr/>
            </p:nvSpPr>
            <p:spPr bwMode="auto">
              <a:xfrm>
                <a:off x="4887" y="2226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2 w 4"/>
                  <a:gd name="T5" fmla="*/ 0 h 2"/>
                  <a:gd name="T6" fmla="*/ 4 w 4"/>
                  <a:gd name="T7" fmla="*/ 0 h 2"/>
                  <a:gd name="T8" fmla="*/ 4 w 4"/>
                  <a:gd name="T9" fmla="*/ 2 h 2"/>
                  <a:gd name="T10" fmla="*/ 4 w 4"/>
                  <a:gd name="T11" fmla="*/ 2 h 2"/>
                  <a:gd name="T12" fmla="*/ 2 w 4"/>
                  <a:gd name="T13" fmla="*/ 2 h 2"/>
                  <a:gd name="T14" fmla="*/ 0 w 4"/>
                  <a:gd name="T15" fmla="*/ 0 h 2"/>
                  <a:gd name="T16" fmla="*/ 0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59" name="Freeform 494"/>
              <p:cNvSpPr>
                <a:spLocks/>
              </p:cNvSpPr>
              <p:nvPr/>
            </p:nvSpPr>
            <p:spPr bwMode="auto">
              <a:xfrm>
                <a:off x="4899" y="2228"/>
                <a:ext cx="30" cy="28"/>
              </a:xfrm>
              <a:custGeom>
                <a:avLst/>
                <a:gdLst>
                  <a:gd name="T0" fmla="*/ 0 w 30"/>
                  <a:gd name="T1" fmla="*/ 0 h 28"/>
                  <a:gd name="T2" fmla="*/ 0 w 30"/>
                  <a:gd name="T3" fmla="*/ 0 h 28"/>
                  <a:gd name="T4" fmla="*/ 4 w 30"/>
                  <a:gd name="T5" fmla="*/ 2 h 28"/>
                  <a:gd name="T6" fmla="*/ 4 w 30"/>
                  <a:gd name="T7" fmla="*/ 2 h 28"/>
                  <a:gd name="T8" fmla="*/ 7 w 30"/>
                  <a:gd name="T9" fmla="*/ 5 h 28"/>
                  <a:gd name="T10" fmla="*/ 11 w 30"/>
                  <a:gd name="T11" fmla="*/ 7 h 28"/>
                  <a:gd name="T12" fmla="*/ 14 w 30"/>
                  <a:gd name="T13" fmla="*/ 7 h 28"/>
                  <a:gd name="T14" fmla="*/ 16 w 30"/>
                  <a:gd name="T15" fmla="*/ 10 h 28"/>
                  <a:gd name="T16" fmla="*/ 18 w 30"/>
                  <a:gd name="T17" fmla="*/ 12 h 28"/>
                  <a:gd name="T18" fmla="*/ 21 w 30"/>
                  <a:gd name="T19" fmla="*/ 14 h 28"/>
                  <a:gd name="T20" fmla="*/ 23 w 30"/>
                  <a:gd name="T21" fmla="*/ 17 h 28"/>
                  <a:gd name="T22" fmla="*/ 26 w 30"/>
                  <a:gd name="T23" fmla="*/ 17 h 28"/>
                  <a:gd name="T24" fmla="*/ 28 w 30"/>
                  <a:gd name="T25" fmla="*/ 17 h 28"/>
                  <a:gd name="T26" fmla="*/ 28 w 30"/>
                  <a:gd name="T27" fmla="*/ 19 h 28"/>
                  <a:gd name="T28" fmla="*/ 28 w 30"/>
                  <a:gd name="T29" fmla="*/ 21 h 28"/>
                  <a:gd name="T30" fmla="*/ 30 w 30"/>
                  <a:gd name="T31" fmla="*/ 24 h 28"/>
                  <a:gd name="T32" fmla="*/ 30 w 30"/>
                  <a:gd name="T33" fmla="*/ 24 h 28"/>
                  <a:gd name="T34" fmla="*/ 28 w 30"/>
                  <a:gd name="T35" fmla="*/ 26 h 28"/>
                  <a:gd name="T36" fmla="*/ 28 w 30"/>
                  <a:gd name="T37" fmla="*/ 28 h 28"/>
                  <a:gd name="T38" fmla="*/ 26 w 30"/>
                  <a:gd name="T39" fmla="*/ 28 h 28"/>
                  <a:gd name="T40" fmla="*/ 23 w 30"/>
                  <a:gd name="T41" fmla="*/ 24 h 28"/>
                  <a:gd name="T42" fmla="*/ 23 w 30"/>
                  <a:gd name="T43" fmla="*/ 17 h 28"/>
                  <a:gd name="T44" fmla="*/ 18 w 30"/>
                  <a:gd name="T45" fmla="*/ 12 h 28"/>
                  <a:gd name="T46" fmla="*/ 18 w 30"/>
                  <a:gd name="T47" fmla="*/ 12 h 28"/>
                  <a:gd name="T48" fmla="*/ 14 w 30"/>
                  <a:gd name="T49" fmla="*/ 12 h 28"/>
                  <a:gd name="T50" fmla="*/ 11 w 30"/>
                  <a:gd name="T51" fmla="*/ 10 h 28"/>
                  <a:gd name="T52" fmla="*/ 9 w 30"/>
                  <a:gd name="T53" fmla="*/ 7 h 28"/>
                  <a:gd name="T54" fmla="*/ 9 w 30"/>
                  <a:gd name="T55" fmla="*/ 7 h 28"/>
                  <a:gd name="T56" fmla="*/ 7 w 30"/>
                  <a:gd name="T57" fmla="*/ 5 h 28"/>
                  <a:gd name="T58" fmla="*/ 4 w 30"/>
                  <a:gd name="T59" fmla="*/ 5 h 28"/>
                  <a:gd name="T60" fmla="*/ 0 w 30"/>
                  <a:gd name="T61" fmla="*/ 2 h 28"/>
                  <a:gd name="T62" fmla="*/ 0 w 30"/>
                  <a:gd name="T63" fmla="*/ 2 h 28"/>
                  <a:gd name="T64" fmla="*/ 0 w 30"/>
                  <a:gd name="T65" fmla="*/ 0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"/>
                  <a:gd name="T100" fmla="*/ 0 h 28"/>
                  <a:gd name="T101" fmla="*/ 30 w 30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" h="28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7" y="5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6" y="10"/>
                    </a:lnTo>
                    <a:lnTo>
                      <a:pt x="18" y="12"/>
                    </a:lnTo>
                    <a:lnTo>
                      <a:pt x="21" y="14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30" y="24"/>
                    </a:lnTo>
                    <a:lnTo>
                      <a:pt x="28" y="26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3" y="24"/>
                    </a:lnTo>
                    <a:lnTo>
                      <a:pt x="23" y="17"/>
                    </a:lnTo>
                    <a:lnTo>
                      <a:pt x="18" y="12"/>
                    </a:lnTo>
                    <a:lnTo>
                      <a:pt x="14" y="12"/>
                    </a:lnTo>
                    <a:lnTo>
                      <a:pt x="11" y="10"/>
                    </a:lnTo>
                    <a:lnTo>
                      <a:pt x="9" y="7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60" name="Freeform 495"/>
              <p:cNvSpPr>
                <a:spLocks/>
              </p:cNvSpPr>
              <p:nvPr/>
            </p:nvSpPr>
            <p:spPr bwMode="auto">
              <a:xfrm>
                <a:off x="4899" y="2228"/>
                <a:ext cx="30" cy="28"/>
              </a:xfrm>
              <a:custGeom>
                <a:avLst/>
                <a:gdLst>
                  <a:gd name="T0" fmla="*/ 0 w 30"/>
                  <a:gd name="T1" fmla="*/ 0 h 28"/>
                  <a:gd name="T2" fmla="*/ 0 w 30"/>
                  <a:gd name="T3" fmla="*/ 0 h 28"/>
                  <a:gd name="T4" fmla="*/ 4 w 30"/>
                  <a:gd name="T5" fmla="*/ 2 h 28"/>
                  <a:gd name="T6" fmla="*/ 4 w 30"/>
                  <a:gd name="T7" fmla="*/ 2 h 28"/>
                  <a:gd name="T8" fmla="*/ 7 w 30"/>
                  <a:gd name="T9" fmla="*/ 5 h 28"/>
                  <a:gd name="T10" fmla="*/ 11 w 30"/>
                  <a:gd name="T11" fmla="*/ 7 h 28"/>
                  <a:gd name="T12" fmla="*/ 14 w 30"/>
                  <a:gd name="T13" fmla="*/ 7 h 28"/>
                  <a:gd name="T14" fmla="*/ 16 w 30"/>
                  <a:gd name="T15" fmla="*/ 10 h 28"/>
                  <a:gd name="T16" fmla="*/ 18 w 30"/>
                  <a:gd name="T17" fmla="*/ 12 h 28"/>
                  <a:gd name="T18" fmla="*/ 21 w 30"/>
                  <a:gd name="T19" fmla="*/ 14 h 28"/>
                  <a:gd name="T20" fmla="*/ 23 w 30"/>
                  <a:gd name="T21" fmla="*/ 17 h 28"/>
                  <a:gd name="T22" fmla="*/ 26 w 30"/>
                  <a:gd name="T23" fmla="*/ 17 h 28"/>
                  <a:gd name="T24" fmla="*/ 28 w 30"/>
                  <a:gd name="T25" fmla="*/ 17 h 28"/>
                  <a:gd name="T26" fmla="*/ 28 w 30"/>
                  <a:gd name="T27" fmla="*/ 19 h 28"/>
                  <a:gd name="T28" fmla="*/ 28 w 30"/>
                  <a:gd name="T29" fmla="*/ 21 h 28"/>
                  <a:gd name="T30" fmla="*/ 30 w 30"/>
                  <a:gd name="T31" fmla="*/ 24 h 28"/>
                  <a:gd name="T32" fmla="*/ 30 w 30"/>
                  <a:gd name="T33" fmla="*/ 24 h 28"/>
                  <a:gd name="T34" fmla="*/ 28 w 30"/>
                  <a:gd name="T35" fmla="*/ 26 h 28"/>
                  <a:gd name="T36" fmla="*/ 28 w 30"/>
                  <a:gd name="T37" fmla="*/ 28 h 28"/>
                  <a:gd name="T38" fmla="*/ 26 w 30"/>
                  <a:gd name="T39" fmla="*/ 28 h 28"/>
                  <a:gd name="T40" fmla="*/ 23 w 30"/>
                  <a:gd name="T41" fmla="*/ 24 h 28"/>
                  <a:gd name="T42" fmla="*/ 23 w 30"/>
                  <a:gd name="T43" fmla="*/ 17 h 28"/>
                  <a:gd name="T44" fmla="*/ 18 w 30"/>
                  <a:gd name="T45" fmla="*/ 12 h 28"/>
                  <a:gd name="T46" fmla="*/ 18 w 30"/>
                  <a:gd name="T47" fmla="*/ 12 h 28"/>
                  <a:gd name="T48" fmla="*/ 14 w 30"/>
                  <a:gd name="T49" fmla="*/ 12 h 28"/>
                  <a:gd name="T50" fmla="*/ 11 w 30"/>
                  <a:gd name="T51" fmla="*/ 10 h 28"/>
                  <a:gd name="T52" fmla="*/ 9 w 30"/>
                  <a:gd name="T53" fmla="*/ 7 h 28"/>
                  <a:gd name="T54" fmla="*/ 9 w 30"/>
                  <a:gd name="T55" fmla="*/ 7 h 28"/>
                  <a:gd name="T56" fmla="*/ 7 w 30"/>
                  <a:gd name="T57" fmla="*/ 5 h 28"/>
                  <a:gd name="T58" fmla="*/ 4 w 30"/>
                  <a:gd name="T59" fmla="*/ 5 h 28"/>
                  <a:gd name="T60" fmla="*/ 0 w 30"/>
                  <a:gd name="T61" fmla="*/ 2 h 28"/>
                  <a:gd name="T62" fmla="*/ 0 w 30"/>
                  <a:gd name="T63" fmla="*/ 2 h 28"/>
                  <a:gd name="T64" fmla="*/ 0 w 30"/>
                  <a:gd name="T65" fmla="*/ 0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"/>
                  <a:gd name="T100" fmla="*/ 0 h 28"/>
                  <a:gd name="T101" fmla="*/ 30 w 30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" h="28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7" y="5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6" y="10"/>
                    </a:lnTo>
                    <a:lnTo>
                      <a:pt x="18" y="12"/>
                    </a:lnTo>
                    <a:lnTo>
                      <a:pt x="21" y="14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30" y="24"/>
                    </a:lnTo>
                    <a:lnTo>
                      <a:pt x="28" y="26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3" y="24"/>
                    </a:lnTo>
                    <a:lnTo>
                      <a:pt x="23" y="17"/>
                    </a:lnTo>
                    <a:lnTo>
                      <a:pt x="18" y="12"/>
                    </a:lnTo>
                    <a:lnTo>
                      <a:pt x="14" y="12"/>
                    </a:lnTo>
                    <a:lnTo>
                      <a:pt x="11" y="10"/>
                    </a:lnTo>
                    <a:lnTo>
                      <a:pt x="9" y="7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61" name="Freeform 496"/>
              <p:cNvSpPr>
                <a:spLocks/>
              </p:cNvSpPr>
              <p:nvPr/>
            </p:nvSpPr>
            <p:spPr bwMode="auto">
              <a:xfrm>
                <a:off x="4847" y="226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62" name="Freeform 497"/>
              <p:cNvSpPr>
                <a:spLocks/>
              </p:cNvSpPr>
              <p:nvPr/>
            </p:nvSpPr>
            <p:spPr bwMode="auto">
              <a:xfrm>
                <a:off x="4847" y="226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63" name="Freeform 498"/>
              <p:cNvSpPr>
                <a:spLocks/>
              </p:cNvSpPr>
              <p:nvPr/>
            </p:nvSpPr>
            <p:spPr bwMode="auto">
              <a:xfrm>
                <a:off x="4856" y="2266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2 w 5"/>
                  <a:gd name="T5" fmla="*/ 0 h 5"/>
                  <a:gd name="T6" fmla="*/ 5 w 5"/>
                  <a:gd name="T7" fmla="*/ 2 h 5"/>
                  <a:gd name="T8" fmla="*/ 5 w 5"/>
                  <a:gd name="T9" fmla="*/ 5 h 5"/>
                  <a:gd name="T10" fmla="*/ 2 w 5"/>
                  <a:gd name="T11" fmla="*/ 5 h 5"/>
                  <a:gd name="T12" fmla="*/ 2 w 5"/>
                  <a:gd name="T13" fmla="*/ 5 h 5"/>
                  <a:gd name="T14" fmla="*/ 0 w 5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64" name="Freeform 499"/>
              <p:cNvSpPr>
                <a:spLocks/>
              </p:cNvSpPr>
              <p:nvPr/>
            </p:nvSpPr>
            <p:spPr bwMode="auto">
              <a:xfrm>
                <a:off x="4856" y="2266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2 w 5"/>
                  <a:gd name="T5" fmla="*/ 0 h 5"/>
                  <a:gd name="T6" fmla="*/ 5 w 5"/>
                  <a:gd name="T7" fmla="*/ 2 h 5"/>
                  <a:gd name="T8" fmla="*/ 5 w 5"/>
                  <a:gd name="T9" fmla="*/ 5 h 5"/>
                  <a:gd name="T10" fmla="*/ 2 w 5"/>
                  <a:gd name="T11" fmla="*/ 5 h 5"/>
                  <a:gd name="T12" fmla="*/ 2 w 5"/>
                  <a:gd name="T13" fmla="*/ 5 h 5"/>
                  <a:gd name="T14" fmla="*/ 0 w 5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65" name="Freeform 500"/>
              <p:cNvSpPr>
                <a:spLocks/>
              </p:cNvSpPr>
              <p:nvPr/>
            </p:nvSpPr>
            <p:spPr bwMode="auto">
              <a:xfrm>
                <a:off x="4863" y="2249"/>
                <a:ext cx="54" cy="29"/>
              </a:xfrm>
              <a:custGeom>
                <a:avLst/>
                <a:gdLst>
                  <a:gd name="T0" fmla="*/ 0 w 54"/>
                  <a:gd name="T1" fmla="*/ 17 h 29"/>
                  <a:gd name="T2" fmla="*/ 2 w 54"/>
                  <a:gd name="T3" fmla="*/ 17 h 29"/>
                  <a:gd name="T4" fmla="*/ 5 w 54"/>
                  <a:gd name="T5" fmla="*/ 17 h 29"/>
                  <a:gd name="T6" fmla="*/ 14 w 54"/>
                  <a:gd name="T7" fmla="*/ 19 h 29"/>
                  <a:gd name="T8" fmla="*/ 21 w 54"/>
                  <a:gd name="T9" fmla="*/ 17 h 29"/>
                  <a:gd name="T10" fmla="*/ 21 w 54"/>
                  <a:gd name="T11" fmla="*/ 17 h 29"/>
                  <a:gd name="T12" fmla="*/ 21 w 54"/>
                  <a:gd name="T13" fmla="*/ 15 h 29"/>
                  <a:gd name="T14" fmla="*/ 24 w 54"/>
                  <a:gd name="T15" fmla="*/ 15 h 29"/>
                  <a:gd name="T16" fmla="*/ 24 w 54"/>
                  <a:gd name="T17" fmla="*/ 12 h 29"/>
                  <a:gd name="T18" fmla="*/ 26 w 54"/>
                  <a:gd name="T19" fmla="*/ 12 h 29"/>
                  <a:gd name="T20" fmla="*/ 26 w 54"/>
                  <a:gd name="T21" fmla="*/ 12 h 29"/>
                  <a:gd name="T22" fmla="*/ 24 w 54"/>
                  <a:gd name="T23" fmla="*/ 15 h 29"/>
                  <a:gd name="T24" fmla="*/ 24 w 54"/>
                  <a:gd name="T25" fmla="*/ 17 h 29"/>
                  <a:gd name="T26" fmla="*/ 26 w 54"/>
                  <a:gd name="T27" fmla="*/ 17 h 29"/>
                  <a:gd name="T28" fmla="*/ 28 w 54"/>
                  <a:gd name="T29" fmla="*/ 17 h 29"/>
                  <a:gd name="T30" fmla="*/ 31 w 54"/>
                  <a:gd name="T31" fmla="*/ 17 h 29"/>
                  <a:gd name="T32" fmla="*/ 31 w 54"/>
                  <a:gd name="T33" fmla="*/ 17 h 29"/>
                  <a:gd name="T34" fmla="*/ 33 w 54"/>
                  <a:gd name="T35" fmla="*/ 17 h 29"/>
                  <a:gd name="T36" fmla="*/ 36 w 54"/>
                  <a:gd name="T37" fmla="*/ 17 h 29"/>
                  <a:gd name="T38" fmla="*/ 40 w 54"/>
                  <a:gd name="T39" fmla="*/ 12 h 29"/>
                  <a:gd name="T40" fmla="*/ 43 w 54"/>
                  <a:gd name="T41" fmla="*/ 10 h 29"/>
                  <a:gd name="T42" fmla="*/ 43 w 54"/>
                  <a:gd name="T43" fmla="*/ 10 h 29"/>
                  <a:gd name="T44" fmla="*/ 45 w 54"/>
                  <a:gd name="T45" fmla="*/ 10 h 29"/>
                  <a:gd name="T46" fmla="*/ 45 w 54"/>
                  <a:gd name="T47" fmla="*/ 7 h 29"/>
                  <a:gd name="T48" fmla="*/ 45 w 54"/>
                  <a:gd name="T49" fmla="*/ 5 h 29"/>
                  <a:gd name="T50" fmla="*/ 45 w 54"/>
                  <a:gd name="T51" fmla="*/ 3 h 29"/>
                  <a:gd name="T52" fmla="*/ 45 w 54"/>
                  <a:gd name="T53" fmla="*/ 0 h 29"/>
                  <a:gd name="T54" fmla="*/ 47 w 54"/>
                  <a:gd name="T55" fmla="*/ 0 h 29"/>
                  <a:gd name="T56" fmla="*/ 47 w 54"/>
                  <a:gd name="T57" fmla="*/ 0 h 29"/>
                  <a:gd name="T58" fmla="*/ 50 w 54"/>
                  <a:gd name="T59" fmla="*/ 0 h 29"/>
                  <a:gd name="T60" fmla="*/ 50 w 54"/>
                  <a:gd name="T61" fmla="*/ 0 h 29"/>
                  <a:gd name="T62" fmla="*/ 52 w 54"/>
                  <a:gd name="T63" fmla="*/ 0 h 29"/>
                  <a:gd name="T64" fmla="*/ 54 w 54"/>
                  <a:gd name="T65" fmla="*/ 0 h 29"/>
                  <a:gd name="T66" fmla="*/ 54 w 54"/>
                  <a:gd name="T67" fmla="*/ 3 h 29"/>
                  <a:gd name="T68" fmla="*/ 54 w 54"/>
                  <a:gd name="T69" fmla="*/ 7 h 29"/>
                  <a:gd name="T70" fmla="*/ 54 w 54"/>
                  <a:gd name="T71" fmla="*/ 10 h 29"/>
                  <a:gd name="T72" fmla="*/ 54 w 54"/>
                  <a:gd name="T73" fmla="*/ 10 h 29"/>
                  <a:gd name="T74" fmla="*/ 52 w 54"/>
                  <a:gd name="T75" fmla="*/ 10 h 29"/>
                  <a:gd name="T76" fmla="*/ 52 w 54"/>
                  <a:gd name="T77" fmla="*/ 12 h 29"/>
                  <a:gd name="T78" fmla="*/ 52 w 54"/>
                  <a:gd name="T79" fmla="*/ 15 h 29"/>
                  <a:gd name="T80" fmla="*/ 50 w 54"/>
                  <a:gd name="T81" fmla="*/ 19 h 29"/>
                  <a:gd name="T82" fmla="*/ 50 w 54"/>
                  <a:gd name="T83" fmla="*/ 19 h 29"/>
                  <a:gd name="T84" fmla="*/ 45 w 54"/>
                  <a:gd name="T85" fmla="*/ 19 h 29"/>
                  <a:gd name="T86" fmla="*/ 45 w 54"/>
                  <a:gd name="T87" fmla="*/ 19 h 29"/>
                  <a:gd name="T88" fmla="*/ 45 w 54"/>
                  <a:gd name="T89" fmla="*/ 22 h 29"/>
                  <a:gd name="T90" fmla="*/ 43 w 54"/>
                  <a:gd name="T91" fmla="*/ 24 h 29"/>
                  <a:gd name="T92" fmla="*/ 36 w 54"/>
                  <a:gd name="T93" fmla="*/ 26 h 29"/>
                  <a:gd name="T94" fmla="*/ 33 w 54"/>
                  <a:gd name="T95" fmla="*/ 26 h 29"/>
                  <a:gd name="T96" fmla="*/ 31 w 54"/>
                  <a:gd name="T97" fmla="*/ 29 h 29"/>
                  <a:gd name="T98" fmla="*/ 26 w 54"/>
                  <a:gd name="T99" fmla="*/ 29 h 29"/>
                  <a:gd name="T100" fmla="*/ 24 w 54"/>
                  <a:gd name="T101" fmla="*/ 29 h 29"/>
                  <a:gd name="T102" fmla="*/ 19 w 54"/>
                  <a:gd name="T103" fmla="*/ 29 h 29"/>
                  <a:gd name="T104" fmla="*/ 17 w 54"/>
                  <a:gd name="T105" fmla="*/ 26 h 29"/>
                  <a:gd name="T106" fmla="*/ 14 w 54"/>
                  <a:gd name="T107" fmla="*/ 26 h 29"/>
                  <a:gd name="T108" fmla="*/ 12 w 54"/>
                  <a:gd name="T109" fmla="*/ 26 h 29"/>
                  <a:gd name="T110" fmla="*/ 7 w 54"/>
                  <a:gd name="T111" fmla="*/ 24 h 29"/>
                  <a:gd name="T112" fmla="*/ 5 w 54"/>
                  <a:gd name="T113" fmla="*/ 22 h 29"/>
                  <a:gd name="T114" fmla="*/ 2 w 54"/>
                  <a:gd name="T115" fmla="*/ 22 h 29"/>
                  <a:gd name="T116" fmla="*/ 0 w 54"/>
                  <a:gd name="T117" fmla="*/ 17 h 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4"/>
                  <a:gd name="T178" fmla="*/ 0 h 29"/>
                  <a:gd name="T179" fmla="*/ 54 w 54"/>
                  <a:gd name="T180" fmla="*/ 29 h 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4" h="29">
                    <a:moveTo>
                      <a:pt x="0" y="17"/>
                    </a:moveTo>
                    <a:lnTo>
                      <a:pt x="2" y="17"/>
                    </a:lnTo>
                    <a:lnTo>
                      <a:pt x="5" y="17"/>
                    </a:lnTo>
                    <a:lnTo>
                      <a:pt x="14" y="19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4" y="15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6" y="17"/>
                    </a:lnTo>
                    <a:lnTo>
                      <a:pt x="40" y="12"/>
                    </a:lnTo>
                    <a:lnTo>
                      <a:pt x="43" y="10"/>
                    </a:lnTo>
                    <a:lnTo>
                      <a:pt x="45" y="10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5" y="3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3"/>
                    </a:lnTo>
                    <a:lnTo>
                      <a:pt x="54" y="7"/>
                    </a:lnTo>
                    <a:lnTo>
                      <a:pt x="54" y="10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2" y="15"/>
                    </a:lnTo>
                    <a:lnTo>
                      <a:pt x="50" y="19"/>
                    </a:lnTo>
                    <a:lnTo>
                      <a:pt x="45" y="19"/>
                    </a:lnTo>
                    <a:lnTo>
                      <a:pt x="45" y="22"/>
                    </a:lnTo>
                    <a:lnTo>
                      <a:pt x="43" y="24"/>
                    </a:lnTo>
                    <a:lnTo>
                      <a:pt x="36" y="26"/>
                    </a:lnTo>
                    <a:lnTo>
                      <a:pt x="33" y="26"/>
                    </a:lnTo>
                    <a:lnTo>
                      <a:pt x="31" y="29"/>
                    </a:lnTo>
                    <a:lnTo>
                      <a:pt x="26" y="29"/>
                    </a:lnTo>
                    <a:lnTo>
                      <a:pt x="24" y="29"/>
                    </a:lnTo>
                    <a:lnTo>
                      <a:pt x="19" y="29"/>
                    </a:lnTo>
                    <a:lnTo>
                      <a:pt x="17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66" name="Freeform 501"/>
              <p:cNvSpPr>
                <a:spLocks/>
              </p:cNvSpPr>
              <p:nvPr/>
            </p:nvSpPr>
            <p:spPr bwMode="auto">
              <a:xfrm>
                <a:off x="4863" y="2249"/>
                <a:ext cx="54" cy="29"/>
              </a:xfrm>
              <a:custGeom>
                <a:avLst/>
                <a:gdLst>
                  <a:gd name="T0" fmla="*/ 0 w 54"/>
                  <a:gd name="T1" fmla="*/ 17 h 29"/>
                  <a:gd name="T2" fmla="*/ 2 w 54"/>
                  <a:gd name="T3" fmla="*/ 17 h 29"/>
                  <a:gd name="T4" fmla="*/ 5 w 54"/>
                  <a:gd name="T5" fmla="*/ 17 h 29"/>
                  <a:gd name="T6" fmla="*/ 14 w 54"/>
                  <a:gd name="T7" fmla="*/ 19 h 29"/>
                  <a:gd name="T8" fmla="*/ 21 w 54"/>
                  <a:gd name="T9" fmla="*/ 17 h 29"/>
                  <a:gd name="T10" fmla="*/ 21 w 54"/>
                  <a:gd name="T11" fmla="*/ 17 h 29"/>
                  <a:gd name="T12" fmla="*/ 21 w 54"/>
                  <a:gd name="T13" fmla="*/ 15 h 29"/>
                  <a:gd name="T14" fmla="*/ 24 w 54"/>
                  <a:gd name="T15" fmla="*/ 15 h 29"/>
                  <a:gd name="T16" fmla="*/ 24 w 54"/>
                  <a:gd name="T17" fmla="*/ 12 h 29"/>
                  <a:gd name="T18" fmla="*/ 26 w 54"/>
                  <a:gd name="T19" fmla="*/ 12 h 29"/>
                  <a:gd name="T20" fmla="*/ 26 w 54"/>
                  <a:gd name="T21" fmla="*/ 12 h 29"/>
                  <a:gd name="T22" fmla="*/ 24 w 54"/>
                  <a:gd name="T23" fmla="*/ 15 h 29"/>
                  <a:gd name="T24" fmla="*/ 24 w 54"/>
                  <a:gd name="T25" fmla="*/ 17 h 29"/>
                  <a:gd name="T26" fmla="*/ 26 w 54"/>
                  <a:gd name="T27" fmla="*/ 17 h 29"/>
                  <a:gd name="T28" fmla="*/ 28 w 54"/>
                  <a:gd name="T29" fmla="*/ 17 h 29"/>
                  <a:gd name="T30" fmla="*/ 31 w 54"/>
                  <a:gd name="T31" fmla="*/ 17 h 29"/>
                  <a:gd name="T32" fmla="*/ 31 w 54"/>
                  <a:gd name="T33" fmla="*/ 17 h 29"/>
                  <a:gd name="T34" fmla="*/ 33 w 54"/>
                  <a:gd name="T35" fmla="*/ 17 h 29"/>
                  <a:gd name="T36" fmla="*/ 36 w 54"/>
                  <a:gd name="T37" fmla="*/ 17 h 29"/>
                  <a:gd name="T38" fmla="*/ 40 w 54"/>
                  <a:gd name="T39" fmla="*/ 12 h 29"/>
                  <a:gd name="T40" fmla="*/ 43 w 54"/>
                  <a:gd name="T41" fmla="*/ 10 h 29"/>
                  <a:gd name="T42" fmla="*/ 43 w 54"/>
                  <a:gd name="T43" fmla="*/ 10 h 29"/>
                  <a:gd name="T44" fmla="*/ 45 w 54"/>
                  <a:gd name="T45" fmla="*/ 10 h 29"/>
                  <a:gd name="T46" fmla="*/ 45 w 54"/>
                  <a:gd name="T47" fmla="*/ 7 h 29"/>
                  <a:gd name="T48" fmla="*/ 45 w 54"/>
                  <a:gd name="T49" fmla="*/ 5 h 29"/>
                  <a:gd name="T50" fmla="*/ 45 w 54"/>
                  <a:gd name="T51" fmla="*/ 3 h 29"/>
                  <a:gd name="T52" fmla="*/ 45 w 54"/>
                  <a:gd name="T53" fmla="*/ 0 h 29"/>
                  <a:gd name="T54" fmla="*/ 47 w 54"/>
                  <a:gd name="T55" fmla="*/ 0 h 29"/>
                  <a:gd name="T56" fmla="*/ 47 w 54"/>
                  <a:gd name="T57" fmla="*/ 0 h 29"/>
                  <a:gd name="T58" fmla="*/ 50 w 54"/>
                  <a:gd name="T59" fmla="*/ 0 h 29"/>
                  <a:gd name="T60" fmla="*/ 50 w 54"/>
                  <a:gd name="T61" fmla="*/ 0 h 29"/>
                  <a:gd name="T62" fmla="*/ 52 w 54"/>
                  <a:gd name="T63" fmla="*/ 0 h 29"/>
                  <a:gd name="T64" fmla="*/ 54 w 54"/>
                  <a:gd name="T65" fmla="*/ 0 h 29"/>
                  <a:gd name="T66" fmla="*/ 54 w 54"/>
                  <a:gd name="T67" fmla="*/ 3 h 29"/>
                  <a:gd name="T68" fmla="*/ 54 w 54"/>
                  <a:gd name="T69" fmla="*/ 7 h 29"/>
                  <a:gd name="T70" fmla="*/ 54 w 54"/>
                  <a:gd name="T71" fmla="*/ 10 h 29"/>
                  <a:gd name="T72" fmla="*/ 54 w 54"/>
                  <a:gd name="T73" fmla="*/ 10 h 29"/>
                  <a:gd name="T74" fmla="*/ 52 w 54"/>
                  <a:gd name="T75" fmla="*/ 10 h 29"/>
                  <a:gd name="T76" fmla="*/ 52 w 54"/>
                  <a:gd name="T77" fmla="*/ 12 h 29"/>
                  <a:gd name="T78" fmla="*/ 52 w 54"/>
                  <a:gd name="T79" fmla="*/ 15 h 29"/>
                  <a:gd name="T80" fmla="*/ 50 w 54"/>
                  <a:gd name="T81" fmla="*/ 19 h 29"/>
                  <a:gd name="T82" fmla="*/ 50 w 54"/>
                  <a:gd name="T83" fmla="*/ 19 h 29"/>
                  <a:gd name="T84" fmla="*/ 45 w 54"/>
                  <a:gd name="T85" fmla="*/ 19 h 29"/>
                  <a:gd name="T86" fmla="*/ 45 w 54"/>
                  <a:gd name="T87" fmla="*/ 19 h 29"/>
                  <a:gd name="T88" fmla="*/ 45 w 54"/>
                  <a:gd name="T89" fmla="*/ 22 h 29"/>
                  <a:gd name="T90" fmla="*/ 43 w 54"/>
                  <a:gd name="T91" fmla="*/ 24 h 29"/>
                  <a:gd name="T92" fmla="*/ 36 w 54"/>
                  <a:gd name="T93" fmla="*/ 26 h 29"/>
                  <a:gd name="T94" fmla="*/ 33 w 54"/>
                  <a:gd name="T95" fmla="*/ 26 h 29"/>
                  <a:gd name="T96" fmla="*/ 31 w 54"/>
                  <a:gd name="T97" fmla="*/ 29 h 29"/>
                  <a:gd name="T98" fmla="*/ 26 w 54"/>
                  <a:gd name="T99" fmla="*/ 29 h 29"/>
                  <a:gd name="T100" fmla="*/ 24 w 54"/>
                  <a:gd name="T101" fmla="*/ 29 h 29"/>
                  <a:gd name="T102" fmla="*/ 19 w 54"/>
                  <a:gd name="T103" fmla="*/ 29 h 29"/>
                  <a:gd name="T104" fmla="*/ 17 w 54"/>
                  <a:gd name="T105" fmla="*/ 26 h 29"/>
                  <a:gd name="T106" fmla="*/ 14 w 54"/>
                  <a:gd name="T107" fmla="*/ 26 h 29"/>
                  <a:gd name="T108" fmla="*/ 12 w 54"/>
                  <a:gd name="T109" fmla="*/ 26 h 29"/>
                  <a:gd name="T110" fmla="*/ 7 w 54"/>
                  <a:gd name="T111" fmla="*/ 24 h 29"/>
                  <a:gd name="T112" fmla="*/ 5 w 54"/>
                  <a:gd name="T113" fmla="*/ 22 h 29"/>
                  <a:gd name="T114" fmla="*/ 2 w 54"/>
                  <a:gd name="T115" fmla="*/ 22 h 29"/>
                  <a:gd name="T116" fmla="*/ 0 w 54"/>
                  <a:gd name="T117" fmla="*/ 17 h 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4"/>
                  <a:gd name="T178" fmla="*/ 0 h 29"/>
                  <a:gd name="T179" fmla="*/ 54 w 54"/>
                  <a:gd name="T180" fmla="*/ 29 h 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4" h="29">
                    <a:moveTo>
                      <a:pt x="0" y="17"/>
                    </a:moveTo>
                    <a:lnTo>
                      <a:pt x="2" y="17"/>
                    </a:lnTo>
                    <a:lnTo>
                      <a:pt x="5" y="17"/>
                    </a:lnTo>
                    <a:lnTo>
                      <a:pt x="14" y="19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4" y="15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6" y="17"/>
                    </a:lnTo>
                    <a:lnTo>
                      <a:pt x="40" y="12"/>
                    </a:lnTo>
                    <a:lnTo>
                      <a:pt x="43" y="10"/>
                    </a:lnTo>
                    <a:lnTo>
                      <a:pt x="45" y="10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5" y="3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3"/>
                    </a:lnTo>
                    <a:lnTo>
                      <a:pt x="54" y="7"/>
                    </a:lnTo>
                    <a:lnTo>
                      <a:pt x="54" y="10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2" y="15"/>
                    </a:lnTo>
                    <a:lnTo>
                      <a:pt x="50" y="19"/>
                    </a:lnTo>
                    <a:lnTo>
                      <a:pt x="45" y="19"/>
                    </a:lnTo>
                    <a:lnTo>
                      <a:pt x="45" y="22"/>
                    </a:lnTo>
                    <a:lnTo>
                      <a:pt x="43" y="24"/>
                    </a:lnTo>
                    <a:lnTo>
                      <a:pt x="36" y="26"/>
                    </a:lnTo>
                    <a:lnTo>
                      <a:pt x="33" y="26"/>
                    </a:lnTo>
                    <a:lnTo>
                      <a:pt x="31" y="29"/>
                    </a:lnTo>
                    <a:lnTo>
                      <a:pt x="26" y="29"/>
                    </a:lnTo>
                    <a:lnTo>
                      <a:pt x="24" y="29"/>
                    </a:lnTo>
                    <a:lnTo>
                      <a:pt x="19" y="29"/>
                    </a:lnTo>
                    <a:lnTo>
                      <a:pt x="17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2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67" name="Freeform 502"/>
              <p:cNvSpPr>
                <a:spLocks/>
              </p:cNvSpPr>
              <p:nvPr/>
            </p:nvSpPr>
            <p:spPr bwMode="auto">
              <a:xfrm>
                <a:off x="4922" y="2313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5 w 5"/>
                  <a:gd name="T5" fmla="*/ 2 h 5"/>
                  <a:gd name="T6" fmla="*/ 5 w 5"/>
                  <a:gd name="T7" fmla="*/ 5 h 5"/>
                  <a:gd name="T8" fmla="*/ 3 w 5"/>
                  <a:gd name="T9" fmla="*/ 5 h 5"/>
                  <a:gd name="T10" fmla="*/ 0 w 5"/>
                  <a:gd name="T11" fmla="*/ 2 h 5"/>
                  <a:gd name="T12" fmla="*/ 0 w 5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5"/>
                  <a:gd name="T23" fmla="*/ 5 w 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68" name="Freeform 503"/>
              <p:cNvSpPr>
                <a:spLocks/>
              </p:cNvSpPr>
              <p:nvPr/>
            </p:nvSpPr>
            <p:spPr bwMode="auto">
              <a:xfrm>
                <a:off x="4922" y="2313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5 w 5"/>
                  <a:gd name="T5" fmla="*/ 2 h 5"/>
                  <a:gd name="T6" fmla="*/ 5 w 5"/>
                  <a:gd name="T7" fmla="*/ 5 h 5"/>
                  <a:gd name="T8" fmla="*/ 3 w 5"/>
                  <a:gd name="T9" fmla="*/ 5 h 5"/>
                  <a:gd name="T10" fmla="*/ 0 w 5"/>
                  <a:gd name="T11" fmla="*/ 2 h 5"/>
                  <a:gd name="T12" fmla="*/ 0 w 5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5"/>
                  <a:gd name="T23" fmla="*/ 5 w 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69" name="Freeform 504"/>
              <p:cNvSpPr>
                <a:spLocks/>
              </p:cNvSpPr>
              <p:nvPr/>
            </p:nvSpPr>
            <p:spPr bwMode="auto">
              <a:xfrm>
                <a:off x="4894" y="2318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5 w 5"/>
                  <a:gd name="T5" fmla="*/ 2 h 5"/>
                  <a:gd name="T6" fmla="*/ 5 w 5"/>
                  <a:gd name="T7" fmla="*/ 5 h 5"/>
                  <a:gd name="T8" fmla="*/ 0 w 5"/>
                  <a:gd name="T9" fmla="*/ 5 h 5"/>
                  <a:gd name="T10" fmla="*/ 0 w 5"/>
                  <a:gd name="T11" fmla="*/ 0 h 5"/>
                  <a:gd name="T12" fmla="*/ 0 w 5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5"/>
                  <a:gd name="T23" fmla="*/ 5 w 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70" name="Freeform 505"/>
              <p:cNvSpPr>
                <a:spLocks/>
              </p:cNvSpPr>
              <p:nvPr/>
            </p:nvSpPr>
            <p:spPr bwMode="auto">
              <a:xfrm>
                <a:off x="4894" y="2318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5 w 5"/>
                  <a:gd name="T5" fmla="*/ 2 h 5"/>
                  <a:gd name="T6" fmla="*/ 5 w 5"/>
                  <a:gd name="T7" fmla="*/ 5 h 5"/>
                  <a:gd name="T8" fmla="*/ 0 w 5"/>
                  <a:gd name="T9" fmla="*/ 5 h 5"/>
                  <a:gd name="T10" fmla="*/ 0 w 5"/>
                  <a:gd name="T11" fmla="*/ 0 h 5"/>
                  <a:gd name="T12" fmla="*/ 0 w 5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5"/>
                  <a:gd name="T23" fmla="*/ 5 w 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71" name="Freeform 506"/>
              <p:cNvSpPr>
                <a:spLocks/>
              </p:cNvSpPr>
              <p:nvPr/>
            </p:nvSpPr>
            <p:spPr bwMode="auto">
              <a:xfrm>
                <a:off x="4899" y="2325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0 h 2"/>
                  <a:gd name="T4" fmla="*/ 2 w 4"/>
                  <a:gd name="T5" fmla="*/ 2 h 2"/>
                  <a:gd name="T6" fmla="*/ 2 w 4"/>
                  <a:gd name="T7" fmla="*/ 0 h 2"/>
                  <a:gd name="T8" fmla="*/ 4 w 4"/>
                  <a:gd name="T9" fmla="*/ 2 h 2"/>
                  <a:gd name="T10" fmla="*/ 4 w 4"/>
                  <a:gd name="T11" fmla="*/ 2 h 2"/>
                  <a:gd name="T12" fmla="*/ 2 w 4"/>
                  <a:gd name="T13" fmla="*/ 2 h 2"/>
                  <a:gd name="T14" fmla="*/ 0 w 4"/>
                  <a:gd name="T15" fmla="*/ 0 h 2"/>
                  <a:gd name="T16" fmla="*/ 0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72" name="Freeform 507"/>
              <p:cNvSpPr>
                <a:spLocks/>
              </p:cNvSpPr>
              <p:nvPr/>
            </p:nvSpPr>
            <p:spPr bwMode="auto">
              <a:xfrm>
                <a:off x="4899" y="2325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0 h 2"/>
                  <a:gd name="T4" fmla="*/ 2 w 4"/>
                  <a:gd name="T5" fmla="*/ 2 h 2"/>
                  <a:gd name="T6" fmla="*/ 2 w 4"/>
                  <a:gd name="T7" fmla="*/ 0 h 2"/>
                  <a:gd name="T8" fmla="*/ 4 w 4"/>
                  <a:gd name="T9" fmla="*/ 2 h 2"/>
                  <a:gd name="T10" fmla="*/ 4 w 4"/>
                  <a:gd name="T11" fmla="*/ 2 h 2"/>
                  <a:gd name="T12" fmla="*/ 2 w 4"/>
                  <a:gd name="T13" fmla="*/ 2 h 2"/>
                  <a:gd name="T14" fmla="*/ 0 w 4"/>
                  <a:gd name="T15" fmla="*/ 0 h 2"/>
                  <a:gd name="T16" fmla="*/ 0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73" name="Freeform 508"/>
              <p:cNvSpPr>
                <a:spLocks/>
              </p:cNvSpPr>
              <p:nvPr/>
            </p:nvSpPr>
            <p:spPr bwMode="auto">
              <a:xfrm>
                <a:off x="5248" y="2424"/>
                <a:ext cx="17" cy="12"/>
              </a:xfrm>
              <a:custGeom>
                <a:avLst/>
                <a:gdLst>
                  <a:gd name="T0" fmla="*/ 7 w 17"/>
                  <a:gd name="T1" fmla="*/ 3 h 12"/>
                  <a:gd name="T2" fmla="*/ 10 w 17"/>
                  <a:gd name="T3" fmla="*/ 3 h 12"/>
                  <a:gd name="T4" fmla="*/ 12 w 17"/>
                  <a:gd name="T5" fmla="*/ 0 h 12"/>
                  <a:gd name="T6" fmla="*/ 12 w 17"/>
                  <a:gd name="T7" fmla="*/ 3 h 12"/>
                  <a:gd name="T8" fmla="*/ 14 w 17"/>
                  <a:gd name="T9" fmla="*/ 3 h 12"/>
                  <a:gd name="T10" fmla="*/ 14 w 17"/>
                  <a:gd name="T11" fmla="*/ 3 h 12"/>
                  <a:gd name="T12" fmla="*/ 17 w 17"/>
                  <a:gd name="T13" fmla="*/ 5 h 12"/>
                  <a:gd name="T14" fmla="*/ 17 w 17"/>
                  <a:gd name="T15" fmla="*/ 7 h 12"/>
                  <a:gd name="T16" fmla="*/ 17 w 17"/>
                  <a:gd name="T17" fmla="*/ 10 h 12"/>
                  <a:gd name="T18" fmla="*/ 17 w 17"/>
                  <a:gd name="T19" fmla="*/ 12 h 12"/>
                  <a:gd name="T20" fmla="*/ 14 w 17"/>
                  <a:gd name="T21" fmla="*/ 12 h 12"/>
                  <a:gd name="T22" fmla="*/ 12 w 17"/>
                  <a:gd name="T23" fmla="*/ 12 h 12"/>
                  <a:gd name="T24" fmla="*/ 10 w 17"/>
                  <a:gd name="T25" fmla="*/ 12 h 12"/>
                  <a:gd name="T26" fmla="*/ 5 w 17"/>
                  <a:gd name="T27" fmla="*/ 12 h 12"/>
                  <a:gd name="T28" fmla="*/ 5 w 17"/>
                  <a:gd name="T29" fmla="*/ 12 h 12"/>
                  <a:gd name="T30" fmla="*/ 0 w 17"/>
                  <a:gd name="T31" fmla="*/ 12 h 12"/>
                  <a:gd name="T32" fmla="*/ 0 w 17"/>
                  <a:gd name="T33" fmla="*/ 10 h 12"/>
                  <a:gd name="T34" fmla="*/ 0 w 17"/>
                  <a:gd name="T35" fmla="*/ 10 h 12"/>
                  <a:gd name="T36" fmla="*/ 0 w 17"/>
                  <a:gd name="T37" fmla="*/ 5 h 12"/>
                  <a:gd name="T38" fmla="*/ 3 w 17"/>
                  <a:gd name="T39" fmla="*/ 3 h 12"/>
                  <a:gd name="T40" fmla="*/ 5 w 17"/>
                  <a:gd name="T41" fmla="*/ 3 h 12"/>
                  <a:gd name="T42" fmla="*/ 7 w 17"/>
                  <a:gd name="T43" fmla="*/ 3 h 12"/>
                  <a:gd name="T44" fmla="*/ 7 w 17"/>
                  <a:gd name="T45" fmla="*/ 3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2"/>
                  <a:gd name="T71" fmla="*/ 17 w 17"/>
                  <a:gd name="T72" fmla="*/ 12 h 1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2">
                    <a:moveTo>
                      <a:pt x="7" y="3"/>
                    </a:moveTo>
                    <a:lnTo>
                      <a:pt x="10" y="3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74" name="Freeform 509"/>
              <p:cNvSpPr>
                <a:spLocks/>
              </p:cNvSpPr>
              <p:nvPr/>
            </p:nvSpPr>
            <p:spPr bwMode="auto">
              <a:xfrm>
                <a:off x="5248" y="2424"/>
                <a:ext cx="17" cy="12"/>
              </a:xfrm>
              <a:custGeom>
                <a:avLst/>
                <a:gdLst>
                  <a:gd name="T0" fmla="*/ 7 w 17"/>
                  <a:gd name="T1" fmla="*/ 3 h 12"/>
                  <a:gd name="T2" fmla="*/ 10 w 17"/>
                  <a:gd name="T3" fmla="*/ 3 h 12"/>
                  <a:gd name="T4" fmla="*/ 12 w 17"/>
                  <a:gd name="T5" fmla="*/ 0 h 12"/>
                  <a:gd name="T6" fmla="*/ 12 w 17"/>
                  <a:gd name="T7" fmla="*/ 3 h 12"/>
                  <a:gd name="T8" fmla="*/ 14 w 17"/>
                  <a:gd name="T9" fmla="*/ 3 h 12"/>
                  <a:gd name="T10" fmla="*/ 14 w 17"/>
                  <a:gd name="T11" fmla="*/ 3 h 12"/>
                  <a:gd name="T12" fmla="*/ 17 w 17"/>
                  <a:gd name="T13" fmla="*/ 5 h 12"/>
                  <a:gd name="T14" fmla="*/ 17 w 17"/>
                  <a:gd name="T15" fmla="*/ 7 h 12"/>
                  <a:gd name="T16" fmla="*/ 17 w 17"/>
                  <a:gd name="T17" fmla="*/ 10 h 12"/>
                  <a:gd name="T18" fmla="*/ 17 w 17"/>
                  <a:gd name="T19" fmla="*/ 12 h 12"/>
                  <a:gd name="T20" fmla="*/ 14 w 17"/>
                  <a:gd name="T21" fmla="*/ 12 h 12"/>
                  <a:gd name="T22" fmla="*/ 12 w 17"/>
                  <a:gd name="T23" fmla="*/ 12 h 12"/>
                  <a:gd name="T24" fmla="*/ 10 w 17"/>
                  <a:gd name="T25" fmla="*/ 12 h 12"/>
                  <a:gd name="T26" fmla="*/ 5 w 17"/>
                  <a:gd name="T27" fmla="*/ 12 h 12"/>
                  <a:gd name="T28" fmla="*/ 5 w 17"/>
                  <a:gd name="T29" fmla="*/ 12 h 12"/>
                  <a:gd name="T30" fmla="*/ 0 w 17"/>
                  <a:gd name="T31" fmla="*/ 12 h 12"/>
                  <a:gd name="T32" fmla="*/ 0 w 17"/>
                  <a:gd name="T33" fmla="*/ 10 h 12"/>
                  <a:gd name="T34" fmla="*/ 0 w 17"/>
                  <a:gd name="T35" fmla="*/ 10 h 12"/>
                  <a:gd name="T36" fmla="*/ 0 w 17"/>
                  <a:gd name="T37" fmla="*/ 5 h 12"/>
                  <a:gd name="T38" fmla="*/ 3 w 17"/>
                  <a:gd name="T39" fmla="*/ 3 h 12"/>
                  <a:gd name="T40" fmla="*/ 5 w 17"/>
                  <a:gd name="T41" fmla="*/ 3 h 12"/>
                  <a:gd name="T42" fmla="*/ 7 w 17"/>
                  <a:gd name="T43" fmla="*/ 3 h 12"/>
                  <a:gd name="T44" fmla="*/ 7 w 17"/>
                  <a:gd name="T45" fmla="*/ 3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2"/>
                  <a:gd name="T71" fmla="*/ 17 w 17"/>
                  <a:gd name="T72" fmla="*/ 12 h 1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2">
                    <a:moveTo>
                      <a:pt x="7" y="3"/>
                    </a:moveTo>
                    <a:lnTo>
                      <a:pt x="10" y="3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75" name="Freeform 510"/>
              <p:cNvSpPr>
                <a:spLocks/>
              </p:cNvSpPr>
              <p:nvPr/>
            </p:nvSpPr>
            <p:spPr bwMode="auto">
              <a:xfrm>
                <a:off x="5265" y="2410"/>
                <a:ext cx="19" cy="9"/>
              </a:xfrm>
              <a:custGeom>
                <a:avLst/>
                <a:gdLst>
                  <a:gd name="T0" fmla="*/ 4 w 19"/>
                  <a:gd name="T1" fmla="*/ 2 h 9"/>
                  <a:gd name="T2" fmla="*/ 4 w 19"/>
                  <a:gd name="T3" fmla="*/ 5 h 9"/>
                  <a:gd name="T4" fmla="*/ 4 w 19"/>
                  <a:gd name="T5" fmla="*/ 2 h 9"/>
                  <a:gd name="T6" fmla="*/ 14 w 19"/>
                  <a:gd name="T7" fmla="*/ 0 h 9"/>
                  <a:gd name="T8" fmla="*/ 16 w 19"/>
                  <a:gd name="T9" fmla="*/ 0 h 9"/>
                  <a:gd name="T10" fmla="*/ 19 w 19"/>
                  <a:gd name="T11" fmla="*/ 0 h 9"/>
                  <a:gd name="T12" fmla="*/ 19 w 19"/>
                  <a:gd name="T13" fmla="*/ 0 h 9"/>
                  <a:gd name="T14" fmla="*/ 14 w 19"/>
                  <a:gd name="T15" fmla="*/ 2 h 9"/>
                  <a:gd name="T16" fmla="*/ 14 w 19"/>
                  <a:gd name="T17" fmla="*/ 5 h 9"/>
                  <a:gd name="T18" fmla="*/ 16 w 19"/>
                  <a:gd name="T19" fmla="*/ 2 h 9"/>
                  <a:gd name="T20" fmla="*/ 16 w 19"/>
                  <a:gd name="T21" fmla="*/ 5 h 9"/>
                  <a:gd name="T22" fmla="*/ 16 w 19"/>
                  <a:gd name="T23" fmla="*/ 7 h 9"/>
                  <a:gd name="T24" fmla="*/ 14 w 19"/>
                  <a:gd name="T25" fmla="*/ 7 h 9"/>
                  <a:gd name="T26" fmla="*/ 9 w 19"/>
                  <a:gd name="T27" fmla="*/ 7 h 9"/>
                  <a:gd name="T28" fmla="*/ 9 w 19"/>
                  <a:gd name="T29" fmla="*/ 7 h 9"/>
                  <a:gd name="T30" fmla="*/ 9 w 19"/>
                  <a:gd name="T31" fmla="*/ 5 h 9"/>
                  <a:gd name="T32" fmla="*/ 7 w 19"/>
                  <a:gd name="T33" fmla="*/ 7 h 9"/>
                  <a:gd name="T34" fmla="*/ 7 w 19"/>
                  <a:gd name="T35" fmla="*/ 9 h 9"/>
                  <a:gd name="T36" fmla="*/ 4 w 19"/>
                  <a:gd name="T37" fmla="*/ 9 h 9"/>
                  <a:gd name="T38" fmla="*/ 4 w 19"/>
                  <a:gd name="T39" fmla="*/ 9 h 9"/>
                  <a:gd name="T40" fmla="*/ 2 w 19"/>
                  <a:gd name="T41" fmla="*/ 9 h 9"/>
                  <a:gd name="T42" fmla="*/ 2 w 19"/>
                  <a:gd name="T43" fmla="*/ 9 h 9"/>
                  <a:gd name="T44" fmla="*/ 0 w 19"/>
                  <a:gd name="T45" fmla="*/ 7 h 9"/>
                  <a:gd name="T46" fmla="*/ 0 w 19"/>
                  <a:gd name="T47" fmla="*/ 7 h 9"/>
                  <a:gd name="T48" fmla="*/ 0 w 19"/>
                  <a:gd name="T49" fmla="*/ 5 h 9"/>
                  <a:gd name="T50" fmla="*/ 2 w 19"/>
                  <a:gd name="T51" fmla="*/ 5 h 9"/>
                  <a:gd name="T52" fmla="*/ 4 w 19"/>
                  <a:gd name="T53" fmla="*/ 2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9"/>
                  <a:gd name="T82" fmla="*/ 0 h 9"/>
                  <a:gd name="T83" fmla="*/ 19 w 19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9" h="9">
                    <a:moveTo>
                      <a:pt x="4" y="2"/>
                    </a:moveTo>
                    <a:lnTo>
                      <a:pt x="4" y="5"/>
                    </a:lnTo>
                    <a:lnTo>
                      <a:pt x="4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76" name="Freeform 511"/>
              <p:cNvSpPr>
                <a:spLocks/>
              </p:cNvSpPr>
              <p:nvPr/>
            </p:nvSpPr>
            <p:spPr bwMode="auto">
              <a:xfrm>
                <a:off x="5265" y="2410"/>
                <a:ext cx="19" cy="9"/>
              </a:xfrm>
              <a:custGeom>
                <a:avLst/>
                <a:gdLst>
                  <a:gd name="T0" fmla="*/ 4 w 19"/>
                  <a:gd name="T1" fmla="*/ 2 h 9"/>
                  <a:gd name="T2" fmla="*/ 4 w 19"/>
                  <a:gd name="T3" fmla="*/ 5 h 9"/>
                  <a:gd name="T4" fmla="*/ 4 w 19"/>
                  <a:gd name="T5" fmla="*/ 2 h 9"/>
                  <a:gd name="T6" fmla="*/ 14 w 19"/>
                  <a:gd name="T7" fmla="*/ 0 h 9"/>
                  <a:gd name="T8" fmla="*/ 16 w 19"/>
                  <a:gd name="T9" fmla="*/ 0 h 9"/>
                  <a:gd name="T10" fmla="*/ 19 w 19"/>
                  <a:gd name="T11" fmla="*/ 0 h 9"/>
                  <a:gd name="T12" fmla="*/ 19 w 19"/>
                  <a:gd name="T13" fmla="*/ 0 h 9"/>
                  <a:gd name="T14" fmla="*/ 14 w 19"/>
                  <a:gd name="T15" fmla="*/ 2 h 9"/>
                  <a:gd name="T16" fmla="*/ 14 w 19"/>
                  <a:gd name="T17" fmla="*/ 5 h 9"/>
                  <a:gd name="T18" fmla="*/ 16 w 19"/>
                  <a:gd name="T19" fmla="*/ 2 h 9"/>
                  <a:gd name="T20" fmla="*/ 16 w 19"/>
                  <a:gd name="T21" fmla="*/ 5 h 9"/>
                  <a:gd name="T22" fmla="*/ 16 w 19"/>
                  <a:gd name="T23" fmla="*/ 7 h 9"/>
                  <a:gd name="T24" fmla="*/ 14 w 19"/>
                  <a:gd name="T25" fmla="*/ 7 h 9"/>
                  <a:gd name="T26" fmla="*/ 9 w 19"/>
                  <a:gd name="T27" fmla="*/ 7 h 9"/>
                  <a:gd name="T28" fmla="*/ 9 w 19"/>
                  <a:gd name="T29" fmla="*/ 7 h 9"/>
                  <a:gd name="T30" fmla="*/ 9 w 19"/>
                  <a:gd name="T31" fmla="*/ 5 h 9"/>
                  <a:gd name="T32" fmla="*/ 7 w 19"/>
                  <a:gd name="T33" fmla="*/ 7 h 9"/>
                  <a:gd name="T34" fmla="*/ 7 w 19"/>
                  <a:gd name="T35" fmla="*/ 9 h 9"/>
                  <a:gd name="T36" fmla="*/ 4 w 19"/>
                  <a:gd name="T37" fmla="*/ 9 h 9"/>
                  <a:gd name="T38" fmla="*/ 4 w 19"/>
                  <a:gd name="T39" fmla="*/ 9 h 9"/>
                  <a:gd name="T40" fmla="*/ 2 w 19"/>
                  <a:gd name="T41" fmla="*/ 9 h 9"/>
                  <a:gd name="T42" fmla="*/ 2 w 19"/>
                  <a:gd name="T43" fmla="*/ 9 h 9"/>
                  <a:gd name="T44" fmla="*/ 0 w 19"/>
                  <a:gd name="T45" fmla="*/ 7 h 9"/>
                  <a:gd name="T46" fmla="*/ 0 w 19"/>
                  <a:gd name="T47" fmla="*/ 7 h 9"/>
                  <a:gd name="T48" fmla="*/ 0 w 19"/>
                  <a:gd name="T49" fmla="*/ 5 h 9"/>
                  <a:gd name="T50" fmla="*/ 2 w 19"/>
                  <a:gd name="T51" fmla="*/ 5 h 9"/>
                  <a:gd name="T52" fmla="*/ 4 w 19"/>
                  <a:gd name="T53" fmla="*/ 2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9"/>
                  <a:gd name="T82" fmla="*/ 0 h 9"/>
                  <a:gd name="T83" fmla="*/ 19 w 19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9" h="9">
                    <a:moveTo>
                      <a:pt x="4" y="2"/>
                    </a:moveTo>
                    <a:lnTo>
                      <a:pt x="4" y="5"/>
                    </a:lnTo>
                    <a:lnTo>
                      <a:pt x="4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77" name="Freeform 512"/>
              <p:cNvSpPr>
                <a:spLocks/>
              </p:cNvSpPr>
              <p:nvPr/>
            </p:nvSpPr>
            <p:spPr bwMode="auto">
              <a:xfrm>
                <a:off x="3455" y="2356"/>
                <a:ext cx="97" cy="179"/>
              </a:xfrm>
              <a:custGeom>
                <a:avLst/>
                <a:gdLst>
                  <a:gd name="T0" fmla="*/ 19 w 97"/>
                  <a:gd name="T1" fmla="*/ 54 h 179"/>
                  <a:gd name="T2" fmla="*/ 26 w 97"/>
                  <a:gd name="T3" fmla="*/ 52 h 179"/>
                  <a:gd name="T4" fmla="*/ 29 w 97"/>
                  <a:gd name="T5" fmla="*/ 52 h 179"/>
                  <a:gd name="T6" fmla="*/ 33 w 97"/>
                  <a:gd name="T7" fmla="*/ 49 h 179"/>
                  <a:gd name="T8" fmla="*/ 38 w 97"/>
                  <a:gd name="T9" fmla="*/ 47 h 179"/>
                  <a:gd name="T10" fmla="*/ 43 w 97"/>
                  <a:gd name="T11" fmla="*/ 52 h 179"/>
                  <a:gd name="T12" fmla="*/ 45 w 97"/>
                  <a:gd name="T13" fmla="*/ 49 h 179"/>
                  <a:gd name="T14" fmla="*/ 45 w 97"/>
                  <a:gd name="T15" fmla="*/ 42 h 179"/>
                  <a:gd name="T16" fmla="*/ 50 w 97"/>
                  <a:gd name="T17" fmla="*/ 45 h 179"/>
                  <a:gd name="T18" fmla="*/ 52 w 97"/>
                  <a:gd name="T19" fmla="*/ 40 h 179"/>
                  <a:gd name="T20" fmla="*/ 55 w 97"/>
                  <a:gd name="T21" fmla="*/ 35 h 179"/>
                  <a:gd name="T22" fmla="*/ 57 w 97"/>
                  <a:gd name="T23" fmla="*/ 37 h 179"/>
                  <a:gd name="T24" fmla="*/ 64 w 97"/>
                  <a:gd name="T25" fmla="*/ 33 h 179"/>
                  <a:gd name="T26" fmla="*/ 59 w 97"/>
                  <a:gd name="T27" fmla="*/ 30 h 179"/>
                  <a:gd name="T28" fmla="*/ 64 w 97"/>
                  <a:gd name="T29" fmla="*/ 28 h 179"/>
                  <a:gd name="T30" fmla="*/ 62 w 97"/>
                  <a:gd name="T31" fmla="*/ 19 h 179"/>
                  <a:gd name="T32" fmla="*/ 66 w 97"/>
                  <a:gd name="T33" fmla="*/ 21 h 179"/>
                  <a:gd name="T34" fmla="*/ 71 w 97"/>
                  <a:gd name="T35" fmla="*/ 16 h 179"/>
                  <a:gd name="T36" fmla="*/ 76 w 97"/>
                  <a:gd name="T37" fmla="*/ 7 h 179"/>
                  <a:gd name="T38" fmla="*/ 78 w 97"/>
                  <a:gd name="T39" fmla="*/ 2 h 179"/>
                  <a:gd name="T40" fmla="*/ 85 w 97"/>
                  <a:gd name="T41" fmla="*/ 4 h 179"/>
                  <a:gd name="T42" fmla="*/ 90 w 97"/>
                  <a:gd name="T43" fmla="*/ 14 h 179"/>
                  <a:gd name="T44" fmla="*/ 92 w 97"/>
                  <a:gd name="T45" fmla="*/ 26 h 179"/>
                  <a:gd name="T46" fmla="*/ 95 w 97"/>
                  <a:gd name="T47" fmla="*/ 35 h 179"/>
                  <a:gd name="T48" fmla="*/ 95 w 97"/>
                  <a:gd name="T49" fmla="*/ 47 h 179"/>
                  <a:gd name="T50" fmla="*/ 90 w 97"/>
                  <a:gd name="T51" fmla="*/ 47 h 179"/>
                  <a:gd name="T52" fmla="*/ 88 w 97"/>
                  <a:gd name="T53" fmla="*/ 49 h 179"/>
                  <a:gd name="T54" fmla="*/ 88 w 97"/>
                  <a:gd name="T55" fmla="*/ 59 h 179"/>
                  <a:gd name="T56" fmla="*/ 83 w 97"/>
                  <a:gd name="T57" fmla="*/ 66 h 179"/>
                  <a:gd name="T58" fmla="*/ 81 w 97"/>
                  <a:gd name="T59" fmla="*/ 87 h 179"/>
                  <a:gd name="T60" fmla="*/ 78 w 97"/>
                  <a:gd name="T61" fmla="*/ 97 h 179"/>
                  <a:gd name="T62" fmla="*/ 69 w 97"/>
                  <a:gd name="T63" fmla="*/ 120 h 179"/>
                  <a:gd name="T64" fmla="*/ 62 w 97"/>
                  <a:gd name="T65" fmla="*/ 141 h 179"/>
                  <a:gd name="T66" fmla="*/ 59 w 97"/>
                  <a:gd name="T67" fmla="*/ 158 h 179"/>
                  <a:gd name="T68" fmla="*/ 52 w 97"/>
                  <a:gd name="T69" fmla="*/ 170 h 179"/>
                  <a:gd name="T70" fmla="*/ 45 w 97"/>
                  <a:gd name="T71" fmla="*/ 172 h 179"/>
                  <a:gd name="T72" fmla="*/ 26 w 97"/>
                  <a:gd name="T73" fmla="*/ 179 h 179"/>
                  <a:gd name="T74" fmla="*/ 14 w 97"/>
                  <a:gd name="T75" fmla="*/ 172 h 179"/>
                  <a:gd name="T76" fmla="*/ 7 w 97"/>
                  <a:gd name="T77" fmla="*/ 163 h 179"/>
                  <a:gd name="T78" fmla="*/ 7 w 97"/>
                  <a:gd name="T79" fmla="*/ 153 h 179"/>
                  <a:gd name="T80" fmla="*/ 3 w 97"/>
                  <a:gd name="T81" fmla="*/ 144 h 179"/>
                  <a:gd name="T82" fmla="*/ 0 w 97"/>
                  <a:gd name="T83" fmla="*/ 134 h 179"/>
                  <a:gd name="T84" fmla="*/ 5 w 97"/>
                  <a:gd name="T85" fmla="*/ 123 h 179"/>
                  <a:gd name="T86" fmla="*/ 10 w 97"/>
                  <a:gd name="T87" fmla="*/ 115 h 179"/>
                  <a:gd name="T88" fmla="*/ 17 w 97"/>
                  <a:gd name="T89" fmla="*/ 101 h 179"/>
                  <a:gd name="T90" fmla="*/ 17 w 97"/>
                  <a:gd name="T91" fmla="*/ 97 h 179"/>
                  <a:gd name="T92" fmla="*/ 12 w 97"/>
                  <a:gd name="T93" fmla="*/ 82 h 179"/>
                  <a:gd name="T94" fmla="*/ 12 w 97"/>
                  <a:gd name="T95" fmla="*/ 66 h 17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7"/>
                  <a:gd name="T145" fmla="*/ 0 h 179"/>
                  <a:gd name="T146" fmla="*/ 97 w 97"/>
                  <a:gd name="T147" fmla="*/ 179 h 17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7" h="179">
                    <a:moveTo>
                      <a:pt x="17" y="54"/>
                    </a:moveTo>
                    <a:lnTo>
                      <a:pt x="17" y="54"/>
                    </a:lnTo>
                    <a:lnTo>
                      <a:pt x="19" y="54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6" y="52"/>
                    </a:lnTo>
                    <a:lnTo>
                      <a:pt x="29" y="52"/>
                    </a:lnTo>
                    <a:lnTo>
                      <a:pt x="31" y="52"/>
                    </a:lnTo>
                    <a:lnTo>
                      <a:pt x="33" y="49"/>
                    </a:lnTo>
                    <a:lnTo>
                      <a:pt x="36" y="47"/>
                    </a:lnTo>
                    <a:lnTo>
                      <a:pt x="36" y="49"/>
                    </a:lnTo>
                    <a:lnTo>
                      <a:pt x="38" y="47"/>
                    </a:lnTo>
                    <a:lnTo>
                      <a:pt x="40" y="47"/>
                    </a:lnTo>
                    <a:lnTo>
                      <a:pt x="40" y="49"/>
                    </a:lnTo>
                    <a:lnTo>
                      <a:pt x="43" y="52"/>
                    </a:lnTo>
                    <a:lnTo>
                      <a:pt x="45" y="52"/>
                    </a:lnTo>
                    <a:lnTo>
                      <a:pt x="45" y="49"/>
                    </a:lnTo>
                    <a:lnTo>
                      <a:pt x="43" y="47"/>
                    </a:lnTo>
                    <a:lnTo>
                      <a:pt x="43" y="45"/>
                    </a:lnTo>
                    <a:lnTo>
                      <a:pt x="45" y="42"/>
                    </a:lnTo>
                    <a:lnTo>
                      <a:pt x="47" y="42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52" y="45"/>
                    </a:lnTo>
                    <a:lnTo>
                      <a:pt x="55" y="45"/>
                    </a:lnTo>
                    <a:lnTo>
                      <a:pt x="52" y="40"/>
                    </a:lnTo>
                    <a:lnTo>
                      <a:pt x="52" y="37"/>
                    </a:lnTo>
                    <a:lnTo>
                      <a:pt x="55" y="35"/>
                    </a:lnTo>
                    <a:lnTo>
                      <a:pt x="57" y="33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9" y="33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2" y="33"/>
                    </a:lnTo>
                    <a:lnTo>
                      <a:pt x="59" y="30"/>
                    </a:lnTo>
                    <a:lnTo>
                      <a:pt x="59" y="28"/>
                    </a:lnTo>
                    <a:lnTo>
                      <a:pt x="62" y="26"/>
                    </a:lnTo>
                    <a:lnTo>
                      <a:pt x="64" y="28"/>
                    </a:lnTo>
                    <a:lnTo>
                      <a:pt x="64" y="23"/>
                    </a:lnTo>
                    <a:lnTo>
                      <a:pt x="62" y="19"/>
                    </a:lnTo>
                    <a:lnTo>
                      <a:pt x="64" y="19"/>
                    </a:lnTo>
                    <a:lnTo>
                      <a:pt x="66" y="19"/>
                    </a:lnTo>
                    <a:lnTo>
                      <a:pt x="66" y="21"/>
                    </a:lnTo>
                    <a:lnTo>
                      <a:pt x="69" y="16"/>
                    </a:lnTo>
                    <a:lnTo>
                      <a:pt x="71" y="14"/>
                    </a:lnTo>
                    <a:lnTo>
                      <a:pt x="71" y="16"/>
                    </a:lnTo>
                    <a:lnTo>
                      <a:pt x="73" y="14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4"/>
                    </a:lnTo>
                    <a:lnTo>
                      <a:pt x="76" y="4"/>
                    </a:lnTo>
                    <a:lnTo>
                      <a:pt x="78" y="2"/>
                    </a:lnTo>
                    <a:lnTo>
                      <a:pt x="81" y="0"/>
                    </a:lnTo>
                    <a:lnTo>
                      <a:pt x="83" y="2"/>
                    </a:lnTo>
                    <a:lnTo>
                      <a:pt x="85" y="4"/>
                    </a:lnTo>
                    <a:lnTo>
                      <a:pt x="88" y="7"/>
                    </a:lnTo>
                    <a:lnTo>
                      <a:pt x="88" y="11"/>
                    </a:lnTo>
                    <a:lnTo>
                      <a:pt x="90" y="14"/>
                    </a:lnTo>
                    <a:lnTo>
                      <a:pt x="90" y="16"/>
                    </a:lnTo>
                    <a:lnTo>
                      <a:pt x="92" y="21"/>
                    </a:lnTo>
                    <a:lnTo>
                      <a:pt x="92" y="26"/>
                    </a:lnTo>
                    <a:lnTo>
                      <a:pt x="92" y="28"/>
                    </a:lnTo>
                    <a:lnTo>
                      <a:pt x="92" y="33"/>
                    </a:lnTo>
                    <a:lnTo>
                      <a:pt x="95" y="35"/>
                    </a:lnTo>
                    <a:lnTo>
                      <a:pt x="95" y="40"/>
                    </a:lnTo>
                    <a:lnTo>
                      <a:pt x="97" y="42"/>
                    </a:lnTo>
                    <a:lnTo>
                      <a:pt x="95" y="47"/>
                    </a:lnTo>
                    <a:lnTo>
                      <a:pt x="95" y="49"/>
                    </a:lnTo>
                    <a:lnTo>
                      <a:pt x="92" y="49"/>
                    </a:lnTo>
                    <a:lnTo>
                      <a:pt x="90" y="47"/>
                    </a:lnTo>
                    <a:lnTo>
                      <a:pt x="90" y="45"/>
                    </a:lnTo>
                    <a:lnTo>
                      <a:pt x="88" y="45"/>
                    </a:lnTo>
                    <a:lnTo>
                      <a:pt x="88" y="49"/>
                    </a:lnTo>
                    <a:lnTo>
                      <a:pt x="88" y="52"/>
                    </a:lnTo>
                    <a:lnTo>
                      <a:pt x="88" y="56"/>
                    </a:lnTo>
                    <a:lnTo>
                      <a:pt x="88" y="59"/>
                    </a:lnTo>
                    <a:lnTo>
                      <a:pt x="88" y="61"/>
                    </a:lnTo>
                    <a:lnTo>
                      <a:pt x="85" y="63"/>
                    </a:lnTo>
                    <a:lnTo>
                      <a:pt x="83" y="66"/>
                    </a:lnTo>
                    <a:lnTo>
                      <a:pt x="83" y="71"/>
                    </a:lnTo>
                    <a:lnTo>
                      <a:pt x="83" y="75"/>
                    </a:lnTo>
                    <a:lnTo>
                      <a:pt x="81" y="87"/>
                    </a:lnTo>
                    <a:lnTo>
                      <a:pt x="78" y="94"/>
                    </a:lnTo>
                    <a:lnTo>
                      <a:pt x="78" y="97"/>
                    </a:lnTo>
                    <a:lnTo>
                      <a:pt x="73" y="108"/>
                    </a:lnTo>
                    <a:lnTo>
                      <a:pt x="71" y="115"/>
                    </a:lnTo>
                    <a:lnTo>
                      <a:pt x="69" y="120"/>
                    </a:lnTo>
                    <a:lnTo>
                      <a:pt x="66" y="130"/>
                    </a:lnTo>
                    <a:lnTo>
                      <a:pt x="66" y="132"/>
                    </a:lnTo>
                    <a:lnTo>
                      <a:pt x="62" y="141"/>
                    </a:lnTo>
                    <a:lnTo>
                      <a:pt x="62" y="149"/>
                    </a:lnTo>
                    <a:lnTo>
                      <a:pt x="59" y="151"/>
                    </a:lnTo>
                    <a:lnTo>
                      <a:pt x="59" y="158"/>
                    </a:lnTo>
                    <a:lnTo>
                      <a:pt x="57" y="163"/>
                    </a:lnTo>
                    <a:lnTo>
                      <a:pt x="55" y="165"/>
                    </a:lnTo>
                    <a:lnTo>
                      <a:pt x="52" y="170"/>
                    </a:lnTo>
                    <a:lnTo>
                      <a:pt x="50" y="172"/>
                    </a:lnTo>
                    <a:lnTo>
                      <a:pt x="47" y="174"/>
                    </a:lnTo>
                    <a:lnTo>
                      <a:pt x="45" y="172"/>
                    </a:lnTo>
                    <a:lnTo>
                      <a:pt x="38" y="174"/>
                    </a:lnTo>
                    <a:lnTo>
                      <a:pt x="31" y="179"/>
                    </a:lnTo>
                    <a:lnTo>
                      <a:pt x="26" y="179"/>
                    </a:lnTo>
                    <a:lnTo>
                      <a:pt x="21" y="177"/>
                    </a:lnTo>
                    <a:lnTo>
                      <a:pt x="19" y="174"/>
                    </a:lnTo>
                    <a:lnTo>
                      <a:pt x="14" y="172"/>
                    </a:lnTo>
                    <a:lnTo>
                      <a:pt x="12" y="170"/>
                    </a:lnTo>
                    <a:lnTo>
                      <a:pt x="10" y="165"/>
                    </a:lnTo>
                    <a:lnTo>
                      <a:pt x="7" y="163"/>
                    </a:lnTo>
                    <a:lnTo>
                      <a:pt x="7" y="158"/>
                    </a:lnTo>
                    <a:lnTo>
                      <a:pt x="7" y="156"/>
                    </a:lnTo>
                    <a:lnTo>
                      <a:pt x="7" y="153"/>
                    </a:lnTo>
                    <a:lnTo>
                      <a:pt x="7" y="149"/>
                    </a:lnTo>
                    <a:lnTo>
                      <a:pt x="5" y="146"/>
                    </a:lnTo>
                    <a:lnTo>
                      <a:pt x="3" y="144"/>
                    </a:lnTo>
                    <a:lnTo>
                      <a:pt x="0" y="139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0" y="130"/>
                    </a:lnTo>
                    <a:lnTo>
                      <a:pt x="3" y="127"/>
                    </a:lnTo>
                    <a:lnTo>
                      <a:pt x="5" y="123"/>
                    </a:lnTo>
                    <a:lnTo>
                      <a:pt x="7" y="120"/>
                    </a:lnTo>
                    <a:lnTo>
                      <a:pt x="10" y="115"/>
                    </a:lnTo>
                    <a:lnTo>
                      <a:pt x="14" y="108"/>
                    </a:lnTo>
                    <a:lnTo>
                      <a:pt x="17" y="106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19" y="99"/>
                    </a:lnTo>
                    <a:lnTo>
                      <a:pt x="17" y="97"/>
                    </a:lnTo>
                    <a:lnTo>
                      <a:pt x="14" y="94"/>
                    </a:lnTo>
                    <a:lnTo>
                      <a:pt x="14" y="89"/>
                    </a:lnTo>
                    <a:lnTo>
                      <a:pt x="12" y="82"/>
                    </a:lnTo>
                    <a:lnTo>
                      <a:pt x="12" y="75"/>
                    </a:lnTo>
                    <a:lnTo>
                      <a:pt x="10" y="71"/>
                    </a:lnTo>
                    <a:lnTo>
                      <a:pt x="12" y="66"/>
                    </a:lnTo>
                    <a:lnTo>
                      <a:pt x="17" y="59"/>
                    </a:lnTo>
                    <a:lnTo>
                      <a:pt x="17" y="5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78" name="Freeform 513"/>
              <p:cNvSpPr>
                <a:spLocks/>
              </p:cNvSpPr>
              <p:nvPr/>
            </p:nvSpPr>
            <p:spPr bwMode="auto">
              <a:xfrm>
                <a:off x="3455" y="2356"/>
                <a:ext cx="97" cy="179"/>
              </a:xfrm>
              <a:custGeom>
                <a:avLst/>
                <a:gdLst>
                  <a:gd name="T0" fmla="*/ 19 w 97"/>
                  <a:gd name="T1" fmla="*/ 54 h 179"/>
                  <a:gd name="T2" fmla="*/ 26 w 97"/>
                  <a:gd name="T3" fmla="*/ 52 h 179"/>
                  <a:gd name="T4" fmla="*/ 29 w 97"/>
                  <a:gd name="T5" fmla="*/ 52 h 179"/>
                  <a:gd name="T6" fmla="*/ 33 w 97"/>
                  <a:gd name="T7" fmla="*/ 49 h 179"/>
                  <a:gd name="T8" fmla="*/ 38 w 97"/>
                  <a:gd name="T9" fmla="*/ 47 h 179"/>
                  <a:gd name="T10" fmla="*/ 43 w 97"/>
                  <a:gd name="T11" fmla="*/ 52 h 179"/>
                  <a:gd name="T12" fmla="*/ 45 w 97"/>
                  <a:gd name="T13" fmla="*/ 49 h 179"/>
                  <a:gd name="T14" fmla="*/ 45 w 97"/>
                  <a:gd name="T15" fmla="*/ 42 h 179"/>
                  <a:gd name="T16" fmla="*/ 50 w 97"/>
                  <a:gd name="T17" fmla="*/ 45 h 179"/>
                  <a:gd name="T18" fmla="*/ 52 w 97"/>
                  <a:gd name="T19" fmla="*/ 40 h 179"/>
                  <a:gd name="T20" fmla="*/ 55 w 97"/>
                  <a:gd name="T21" fmla="*/ 35 h 179"/>
                  <a:gd name="T22" fmla="*/ 57 w 97"/>
                  <a:gd name="T23" fmla="*/ 37 h 179"/>
                  <a:gd name="T24" fmla="*/ 64 w 97"/>
                  <a:gd name="T25" fmla="*/ 33 h 179"/>
                  <a:gd name="T26" fmla="*/ 59 w 97"/>
                  <a:gd name="T27" fmla="*/ 30 h 179"/>
                  <a:gd name="T28" fmla="*/ 64 w 97"/>
                  <a:gd name="T29" fmla="*/ 28 h 179"/>
                  <a:gd name="T30" fmla="*/ 62 w 97"/>
                  <a:gd name="T31" fmla="*/ 19 h 179"/>
                  <a:gd name="T32" fmla="*/ 66 w 97"/>
                  <a:gd name="T33" fmla="*/ 21 h 179"/>
                  <a:gd name="T34" fmla="*/ 71 w 97"/>
                  <a:gd name="T35" fmla="*/ 16 h 179"/>
                  <a:gd name="T36" fmla="*/ 76 w 97"/>
                  <a:gd name="T37" fmla="*/ 7 h 179"/>
                  <a:gd name="T38" fmla="*/ 78 w 97"/>
                  <a:gd name="T39" fmla="*/ 2 h 179"/>
                  <a:gd name="T40" fmla="*/ 85 w 97"/>
                  <a:gd name="T41" fmla="*/ 4 h 179"/>
                  <a:gd name="T42" fmla="*/ 90 w 97"/>
                  <a:gd name="T43" fmla="*/ 14 h 179"/>
                  <a:gd name="T44" fmla="*/ 92 w 97"/>
                  <a:gd name="T45" fmla="*/ 26 h 179"/>
                  <a:gd name="T46" fmla="*/ 95 w 97"/>
                  <a:gd name="T47" fmla="*/ 35 h 179"/>
                  <a:gd name="T48" fmla="*/ 95 w 97"/>
                  <a:gd name="T49" fmla="*/ 47 h 179"/>
                  <a:gd name="T50" fmla="*/ 90 w 97"/>
                  <a:gd name="T51" fmla="*/ 47 h 179"/>
                  <a:gd name="T52" fmla="*/ 88 w 97"/>
                  <a:gd name="T53" fmla="*/ 49 h 179"/>
                  <a:gd name="T54" fmla="*/ 88 w 97"/>
                  <a:gd name="T55" fmla="*/ 59 h 179"/>
                  <a:gd name="T56" fmla="*/ 83 w 97"/>
                  <a:gd name="T57" fmla="*/ 66 h 179"/>
                  <a:gd name="T58" fmla="*/ 81 w 97"/>
                  <a:gd name="T59" fmla="*/ 87 h 179"/>
                  <a:gd name="T60" fmla="*/ 78 w 97"/>
                  <a:gd name="T61" fmla="*/ 97 h 179"/>
                  <a:gd name="T62" fmla="*/ 69 w 97"/>
                  <a:gd name="T63" fmla="*/ 120 h 179"/>
                  <a:gd name="T64" fmla="*/ 62 w 97"/>
                  <a:gd name="T65" fmla="*/ 141 h 179"/>
                  <a:gd name="T66" fmla="*/ 59 w 97"/>
                  <a:gd name="T67" fmla="*/ 158 h 179"/>
                  <a:gd name="T68" fmla="*/ 52 w 97"/>
                  <a:gd name="T69" fmla="*/ 170 h 179"/>
                  <a:gd name="T70" fmla="*/ 45 w 97"/>
                  <a:gd name="T71" fmla="*/ 172 h 179"/>
                  <a:gd name="T72" fmla="*/ 26 w 97"/>
                  <a:gd name="T73" fmla="*/ 179 h 179"/>
                  <a:gd name="T74" fmla="*/ 14 w 97"/>
                  <a:gd name="T75" fmla="*/ 172 h 179"/>
                  <a:gd name="T76" fmla="*/ 7 w 97"/>
                  <a:gd name="T77" fmla="*/ 163 h 179"/>
                  <a:gd name="T78" fmla="*/ 7 w 97"/>
                  <a:gd name="T79" fmla="*/ 153 h 179"/>
                  <a:gd name="T80" fmla="*/ 3 w 97"/>
                  <a:gd name="T81" fmla="*/ 144 h 179"/>
                  <a:gd name="T82" fmla="*/ 0 w 97"/>
                  <a:gd name="T83" fmla="*/ 134 h 179"/>
                  <a:gd name="T84" fmla="*/ 5 w 97"/>
                  <a:gd name="T85" fmla="*/ 123 h 179"/>
                  <a:gd name="T86" fmla="*/ 10 w 97"/>
                  <a:gd name="T87" fmla="*/ 115 h 179"/>
                  <a:gd name="T88" fmla="*/ 17 w 97"/>
                  <a:gd name="T89" fmla="*/ 101 h 179"/>
                  <a:gd name="T90" fmla="*/ 17 w 97"/>
                  <a:gd name="T91" fmla="*/ 97 h 179"/>
                  <a:gd name="T92" fmla="*/ 12 w 97"/>
                  <a:gd name="T93" fmla="*/ 82 h 179"/>
                  <a:gd name="T94" fmla="*/ 12 w 97"/>
                  <a:gd name="T95" fmla="*/ 66 h 17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7"/>
                  <a:gd name="T145" fmla="*/ 0 h 179"/>
                  <a:gd name="T146" fmla="*/ 97 w 97"/>
                  <a:gd name="T147" fmla="*/ 179 h 17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7" h="179">
                    <a:moveTo>
                      <a:pt x="17" y="54"/>
                    </a:moveTo>
                    <a:lnTo>
                      <a:pt x="17" y="54"/>
                    </a:lnTo>
                    <a:lnTo>
                      <a:pt x="19" y="54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6" y="52"/>
                    </a:lnTo>
                    <a:lnTo>
                      <a:pt x="29" y="52"/>
                    </a:lnTo>
                    <a:lnTo>
                      <a:pt x="31" y="52"/>
                    </a:lnTo>
                    <a:lnTo>
                      <a:pt x="33" y="49"/>
                    </a:lnTo>
                    <a:lnTo>
                      <a:pt x="36" y="47"/>
                    </a:lnTo>
                    <a:lnTo>
                      <a:pt x="36" y="49"/>
                    </a:lnTo>
                    <a:lnTo>
                      <a:pt x="38" y="47"/>
                    </a:lnTo>
                    <a:lnTo>
                      <a:pt x="40" y="47"/>
                    </a:lnTo>
                    <a:lnTo>
                      <a:pt x="40" y="49"/>
                    </a:lnTo>
                    <a:lnTo>
                      <a:pt x="43" y="52"/>
                    </a:lnTo>
                    <a:lnTo>
                      <a:pt x="45" y="52"/>
                    </a:lnTo>
                    <a:lnTo>
                      <a:pt x="45" y="49"/>
                    </a:lnTo>
                    <a:lnTo>
                      <a:pt x="43" y="47"/>
                    </a:lnTo>
                    <a:lnTo>
                      <a:pt x="43" y="45"/>
                    </a:lnTo>
                    <a:lnTo>
                      <a:pt x="45" y="42"/>
                    </a:lnTo>
                    <a:lnTo>
                      <a:pt x="47" y="42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52" y="45"/>
                    </a:lnTo>
                    <a:lnTo>
                      <a:pt x="55" y="45"/>
                    </a:lnTo>
                    <a:lnTo>
                      <a:pt x="52" y="40"/>
                    </a:lnTo>
                    <a:lnTo>
                      <a:pt x="52" y="37"/>
                    </a:lnTo>
                    <a:lnTo>
                      <a:pt x="55" y="35"/>
                    </a:lnTo>
                    <a:lnTo>
                      <a:pt x="57" y="33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9" y="33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2" y="33"/>
                    </a:lnTo>
                    <a:lnTo>
                      <a:pt x="59" y="30"/>
                    </a:lnTo>
                    <a:lnTo>
                      <a:pt x="59" y="28"/>
                    </a:lnTo>
                    <a:lnTo>
                      <a:pt x="62" y="26"/>
                    </a:lnTo>
                    <a:lnTo>
                      <a:pt x="64" y="28"/>
                    </a:lnTo>
                    <a:lnTo>
                      <a:pt x="64" y="23"/>
                    </a:lnTo>
                    <a:lnTo>
                      <a:pt x="62" y="19"/>
                    </a:lnTo>
                    <a:lnTo>
                      <a:pt x="64" y="19"/>
                    </a:lnTo>
                    <a:lnTo>
                      <a:pt x="66" y="19"/>
                    </a:lnTo>
                    <a:lnTo>
                      <a:pt x="66" y="21"/>
                    </a:lnTo>
                    <a:lnTo>
                      <a:pt x="69" y="16"/>
                    </a:lnTo>
                    <a:lnTo>
                      <a:pt x="71" y="14"/>
                    </a:lnTo>
                    <a:lnTo>
                      <a:pt x="71" y="16"/>
                    </a:lnTo>
                    <a:lnTo>
                      <a:pt x="73" y="14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4"/>
                    </a:lnTo>
                    <a:lnTo>
                      <a:pt x="76" y="4"/>
                    </a:lnTo>
                    <a:lnTo>
                      <a:pt x="78" y="2"/>
                    </a:lnTo>
                    <a:lnTo>
                      <a:pt x="81" y="0"/>
                    </a:lnTo>
                    <a:lnTo>
                      <a:pt x="83" y="2"/>
                    </a:lnTo>
                    <a:lnTo>
                      <a:pt x="85" y="4"/>
                    </a:lnTo>
                    <a:lnTo>
                      <a:pt x="88" y="7"/>
                    </a:lnTo>
                    <a:lnTo>
                      <a:pt x="88" y="11"/>
                    </a:lnTo>
                    <a:lnTo>
                      <a:pt x="90" y="14"/>
                    </a:lnTo>
                    <a:lnTo>
                      <a:pt x="90" y="16"/>
                    </a:lnTo>
                    <a:lnTo>
                      <a:pt x="92" y="21"/>
                    </a:lnTo>
                    <a:lnTo>
                      <a:pt x="92" y="26"/>
                    </a:lnTo>
                    <a:lnTo>
                      <a:pt x="92" y="28"/>
                    </a:lnTo>
                    <a:lnTo>
                      <a:pt x="92" y="33"/>
                    </a:lnTo>
                    <a:lnTo>
                      <a:pt x="95" y="35"/>
                    </a:lnTo>
                    <a:lnTo>
                      <a:pt x="95" y="40"/>
                    </a:lnTo>
                    <a:lnTo>
                      <a:pt x="97" y="42"/>
                    </a:lnTo>
                    <a:lnTo>
                      <a:pt x="95" y="47"/>
                    </a:lnTo>
                    <a:lnTo>
                      <a:pt x="95" y="49"/>
                    </a:lnTo>
                    <a:lnTo>
                      <a:pt x="92" y="49"/>
                    </a:lnTo>
                    <a:lnTo>
                      <a:pt x="90" y="47"/>
                    </a:lnTo>
                    <a:lnTo>
                      <a:pt x="90" y="45"/>
                    </a:lnTo>
                    <a:lnTo>
                      <a:pt x="88" y="45"/>
                    </a:lnTo>
                    <a:lnTo>
                      <a:pt x="88" y="49"/>
                    </a:lnTo>
                    <a:lnTo>
                      <a:pt x="88" y="52"/>
                    </a:lnTo>
                    <a:lnTo>
                      <a:pt x="88" y="56"/>
                    </a:lnTo>
                    <a:lnTo>
                      <a:pt x="88" y="59"/>
                    </a:lnTo>
                    <a:lnTo>
                      <a:pt x="88" y="61"/>
                    </a:lnTo>
                    <a:lnTo>
                      <a:pt x="85" y="63"/>
                    </a:lnTo>
                    <a:lnTo>
                      <a:pt x="83" y="66"/>
                    </a:lnTo>
                    <a:lnTo>
                      <a:pt x="83" y="71"/>
                    </a:lnTo>
                    <a:lnTo>
                      <a:pt x="83" y="75"/>
                    </a:lnTo>
                    <a:lnTo>
                      <a:pt x="81" y="87"/>
                    </a:lnTo>
                    <a:lnTo>
                      <a:pt x="78" y="94"/>
                    </a:lnTo>
                    <a:lnTo>
                      <a:pt x="78" y="97"/>
                    </a:lnTo>
                    <a:lnTo>
                      <a:pt x="73" y="108"/>
                    </a:lnTo>
                    <a:lnTo>
                      <a:pt x="71" y="115"/>
                    </a:lnTo>
                    <a:lnTo>
                      <a:pt x="69" y="120"/>
                    </a:lnTo>
                    <a:lnTo>
                      <a:pt x="66" y="130"/>
                    </a:lnTo>
                    <a:lnTo>
                      <a:pt x="66" y="132"/>
                    </a:lnTo>
                    <a:lnTo>
                      <a:pt x="62" y="141"/>
                    </a:lnTo>
                    <a:lnTo>
                      <a:pt x="62" y="149"/>
                    </a:lnTo>
                    <a:lnTo>
                      <a:pt x="59" y="151"/>
                    </a:lnTo>
                    <a:lnTo>
                      <a:pt x="59" y="158"/>
                    </a:lnTo>
                    <a:lnTo>
                      <a:pt x="57" y="163"/>
                    </a:lnTo>
                    <a:lnTo>
                      <a:pt x="55" y="165"/>
                    </a:lnTo>
                    <a:lnTo>
                      <a:pt x="52" y="170"/>
                    </a:lnTo>
                    <a:lnTo>
                      <a:pt x="50" y="172"/>
                    </a:lnTo>
                    <a:lnTo>
                      <a:pt x="47" y="174"/>
                    </a:lnTo>
                    <a:lnTo>
                      <a:pt x="45" y="172"/>
                    </a:lnTo>
                    <a:lnTo>
                      <a:pt x="38" y="174"/>
                    </a:lnTo>
                    <a:lnTo>
                      <a:pt x="31" y="179"/>
                    </a:lnTo>
                    <a:lnTo>
                      <a:pt x="26" y="179"/>
                    </a:lnTo>
                    <a:lnTo>
                      <a:pt x="21" y="177"/>
                    </a:lnTo>
                    <a:lnTo>
                      <a:pt x="19" y="174"/>
                    </a:lnTo>
                    <a:lnTo>
                      <a:pt x="14" y="172"/>
                    </a:lnTo>
                    <a:lnTo>
                      <a:pt x="12" y="170"/>
                    </a:lnTo>
                    <a:lnTo>
                      <a:pt x="10" y="165"/>
                    </a:lnTo>
                    <a:lnTo>
                      <a:pt x="7" y="163"/>
                    </a:lnTo>
                    <a:lnTo>
                      <a:pt x="7" y="158"/>
                    </a:lnTo>
                    <a:lnTo>
                      <a:pt x="7" y="156"/>
                    </a:lnTo>
                    <a:lnTo>
                      <a:pt x="7" y="153"/>
                    </a:lnTo>
                    <a:lnTo>
                      <a:pt x="7" y="149"/>
                    </a:lnTo>
                    <a:lnTo>
                      <a:pt x="5" y="146"/>
                    </a:lnTo>
                    <a:lnTo>
                      <a:pt x="3" y="144"/>
                    </a:lnTo>
                    <a:lnTo>
                      <a:pt x="0" y="139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0" y="130"/>
                    </a:lnTo>
                    <a:lnTo>
                      <a:pt x="3" y="127"/>
                    </a:lnTo>
                    <a:lnTo>
                      <a:pt x="5" y="123"/>
                    </a:lnTo>
                    <a:lnTo>
                      <a:pt x="7" y="120"/>
                    </a:lnTo>
                    <a:lnTo>
                      <a:pt x="10" y="115"/>
                    </a:lnTo>
                    <a:lnTo>
                      <a:pt x="14" y="108"/>
                    </a:lnTo>
                    <a:lnTo>
                      <a:pt x="17" y="106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19" y="99"/>
                    </a:lnTo>
                    <a:lnTo>
                      <a:pt x="17" y="97"/>
                    </a:lnTo>
                    <a:lnTo>
                      <a:pt x="14" y="94"/>
                    </a:lnTo>
                    <a:lnTo>
                      <a:pt x="14" y="89"/>
                    </a:lnTo>
                    <a:lnTo>
                      <a:pt x="12" y="82"/>
                    </a:lnTo>
                    <a:lnTo>
                      <a:pt x="12" y="75"/>
                    </a:lnTo>
                    <a:lnTo>
                      <a:pt x="10" y="71"/>
                    </a:lnTo>
                    <a:lnTo>
                      <a:pt x="12" y="66"/>
                    </a:lnTo>
                    <a:lnTo>
                      <a:pt x="17" y="59"/>
                    </a:lnTo>
                    <a:lnTo>
                      <a:pt x="17" y="5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79" name="Freeform 514"/>
              <p:cNvSpPr>
                <a:spLocks/>
              </p:cNvSpPr>
              <p:nvPr/>
            </p:nvSpPr>
            <p:spPr bwMode="auto">
              <a:xfrm>
                <a:off x="3021" y="173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80" name="Freeform 515"/>
              <p:cNvSpPr>
                <a:spLocks/>
              </p:cNvSpPr>
              <p:nvPr/>
            </p:nvSpPr>
            <p:spPr bwMode="auto">
              <a:xfrm>
                <a:off x="3021" y="173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81" name="Freeform 516"/>
              <p:cNvSpPr>
                <a:spLocks/>
              </p:cNvSpPr>
              <p:nvPr/>
            </p:nvSpPr>
            <p:spPr bwMode="auto">
              <a:xfrm>
                <a:off x="5182" y="1484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2 w 12"/>
                  <a:gd name="T5" fmla="*/ 0 h 2"/>
                  <a:gd name="T6" fmla="*/ 2 w 12"/>
                  <a:gd name="T7" fmla="*/ 0 h 2"/>
                  <a:gd name="T8" fmla="*/ 5 w 12"/>
                  <a:gd name="T9" fmla="*/ 0 h 2"/>
                  <a:gd name="T10" fmla="*/ 7 w 12"/>
                  <a:gd name="T11" fmla="*/ 0 h 2"/>
                  <a:gd name="T12" fmla="*/ 9 w 12"/>
                  <a:gd name="T13" fmla="*/ 0 h 2"/>
                  <a:gd name="T14" fmla="*/ 9 w 12"/>
                  <a:gd name="T15" fmla="*/ 0 h 2"/>
                  <a:gd name="T16" fmla="*/ 12 w 12"/>
                  <a:gd name="T17" fmla="*/ 0 h 2"/>
                  <a:gd name="T18" fmla="*/ 12 w 12"/>
                  <a:gd name="T19" fmla="*/ 2 h 2"/>
                  <a:gd name="T20" fmla="*/ 9 w 12"/>
                  <a:gd name="T21" fmla="*/ 2 h 2"/>
                  <a:gd name="T22" fmla="*/ 9 w 12"/>
                  <a:gd name="T23" fmla="*/ 2 h 2"/>
                  <a:gd name="T24" fmla="*/ 7 w 12"/>
                  <a:gd name="T25" fmla="*/ 2 h 2"/>
                  <a:gd name="T26" fmla="*/ 7 w 12"/>
                  <a:gd name="T27" fmla="*/ 2 h 2"/>
                  <a:gd name="T28" fmla="*/ 5 w 12"/>
                  <a:gd name="T29" fmla="*/ 2 h 2"/>
                  <a:gd name="T30" fmla="*/ 5 w 12"/>
                  <a:gd name="T31" fmla="*/ 2 h 2"/>
                  <a:gd name="T32" fmla="*/ 5 w 12"/>
                  <a:gd name="T33" fmla="*/ 2 h 2"/>
                  <a:gd name="T34" fmla="*/ 2 w 12"/>
                  <a:gd name="T35" fmla="*/ 2 h 2"/>
                  <a:gd name="T36" fmla="*/ 0 w 12"/>
                  <a:gd name="T37" fmla="*/ 0 h 2"/>
                  <a:gd name="T38" fmla="*/ 0 w 12"/>
                  <a:gd name="T39" fmla="*/ 0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2"/>
                  <a:gd name="T62" fmla="*/ 12 w 12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82" name="Freeform 517"/>
              <p:cNvSpPr>
                <a:spLocks/>
              </p:cNvSpPr>
              <p:nvPr/>
            </p:nvSpPr>
            <p:spPr bwMode="auto">
              <a:xfrm>
                <a:off x="5182" y="1484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2 w 12"/>
                  <a:gd name="T5" fmla="*/ 0 h 2"/>
                  <a:gd name="T6" fmla="*/ 2 w 12"/>
                  <a:gd name="T7" fmla="*/ 0 h 2"/>
                  <a:gd name="T8" fmla="*/ 5 w 12"/>
                  <a:gd name="T9" fmla="*/ 0 h 2"/>
                  <a:gd name="T10" fmla="*/ 7 w 12"/>
                  <a:gd name="T11" fmla="*/ 0 h 2"/>
                  <a:gd name="T12" fmla="*/ 9 w 12"/>
                  <a:gd name="T13" fmla="*/ 0 h 2"/>
                  <a:gd name="T14" fmla="*/ 9 w 12"/>
                  <a:gd name="T15" fmla="*/ 0 h 2"/>
                  <a:gd name="T16" fmla="*/ 12 w 12"/>
                  <a:gd name="T17" fmla="*/ 0 h 2"/>
                  <a:gd name="T18" fmla="*/ 12 w 12"/>
                  <a:gd name="T19" fmla="*/ 2 h 2"/>
                  <a:gd name="T20" fmla="*/ 9 w 12"/>
                  <a:gd name="T21" fmla="*/ 2 h 2"/>
                  <a:gd name="T22" fmla="*/ 9 w 12"/>
                  <a:gd name="T23" fmla="*/ 2 h 2"/>
                  <a:gd name="T24" fmla="*/ 7 w 12"/>
                  <a:gd name="T25" fmla="*/ 2 h 2"/>
                  <a:gd name="T26" fmla="*/ 7 w 12"/>
                  <a:gd name="T27" fmla="*/ 2 h 2"/>
                  <a:gd name="T28" fmla="*/ 5 w 12"/>
                  <a:gd name="T29" fmla="*/ 2 h 2"/>
                  <a:gd name="T30" fmla="*/ 5 w 12"/>
                  <a:gd name="T31" fmla="*/ 2 h 2"/>
                  <a:gd name="T32" fmla="*/ 5 w 12"/>
                  <a:gd name="T33" fmla="*/ 2 h 2"/>
                  <a:gd name="T34" fmla="*/ 2 w 12"/>
                  <a:gd name="T35" fmla="*/ 2 h 2"/>
                  <a:gd name="T36" fmla="*/ 0 w 12"/>
                  <a:gd name="T37" fmla="*/ 0 h 2"/>
                  <a:gd name="T38" fmla="*/ 0 w 12"/>
                  <a:gd name="T39" fmla="*/ 0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2"/>
                  <a:gd name="T62" fmla="*/ 12 w 12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83" name="Freeform 518"/>
              <p:cNvSpPr>
                <a:spLocks/>
              </p:cNvSpPr>
              <p:nvPr/>
            </p:nvSpPr>
            <p:spPr bwMode="auto">
              <a:xfrm>
                <a:off x="5248" y="1496"/>
                <a:ext cx="5" cy="4"/>
              </a:xfrm>
              <a:custGeom>
                <a:avLst/>
                <a:gdLst>
                  <a:gd name="T0" fmla="*/ 3 w 5"/>
                  <a:gd name="T1" fmla="*/ 0 h 4"/>
                  <a:gd name="T2" fmla="*/ 5 w 5"/>
                  <a:gd name="T3" fmla="*/ 0 h 4"/>
                  <a:gd name="T4" fmla="*/ 5 w 5"/>
                  <a:gd name="T5" fmla="*/ 0 h 4"/>
                  <a:gd name="T6" fmla="*/ 5 w 5"/>
                  <a:gd name="T7" fmla="*/ 2 h 4"/>
                  <a:gd name="T8" fmla="*/ 5 w 5"/>
                  <a:gd name="T9" fmla="*/ 2 h 4"/>
                  <a:gd name="T10" fmla="*/ 3 w 5"/>
                  <a:gd name="T11" fmla="*/ 2 h 4"/>
                  <a:gd name="T12" fmla="*/ 0 w 5"/>
                  <a:gd name="T13" fmla="*/ 4 h 4"/>
                  <a:gd name="T14" fmla="*/ 0 w 5"/>
                  <a:gd name="T15" fmla="*/ 2 h 4"/>
                  <a:gd name="T16" fmla="*/ 3 w 5"/>
                  <a:gd name="T17" fmla="*/ 0 h 4"/>
                  <a:gd name="T18" fmla="*/ 3 w 5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4"/>
                  <a:gd name="T32" fmla="*/ 5 w 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4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84" name="Freeform 519"/>
              <p:cNvSpPr>
                <a:spLocks/>
              </p:cNvSpPr>
              <p:nvPr/>
            </p:nvSpPr>
            <p:spPr bwMode="auto">
              <a:xfrm>
                <a:off x="5248" y="1496"/>
                <a:ext cx="5" cy="4"/>
              </a:xfrm>
              <a:custGeom>
                <a:avLst/>
                <a:gdLst>
                  <a:gd name="T0" fmla="*/ 3 w 5"/>
                  <a:gd name="T1" fmla="*/ 0 h 4"/>
                  <a:gd name="T2" fmla="*/ 5 w 5"/>
                  <a:gd name="T3" fmla="*/ 0 h 4"/>
                  <a:gd name="T4" fmla="*/ 5 w 5"/>
                  <a:gd name="T5" fmla="*/ 0 h 4"/>
                  <a:gd name="T6" fmla="*/ 5 w 5"/>
                  <a:gd name="T7" fmla="*/ 2 h 4"/>
                  <a:gd name="T8" fmla="*/ 5 w 5"/>
                  <a:gd name="T9" fmla="*/ 2 h 4"/>
                  <a:gd name="T10" fmla="*/ 3 w 5"/>
                  <a:gd name="T11" fmla="*/ 2 h 4"/>
                  <a:gd name="T12" fmla="*/ 0 w 5"/>
                  <a:gd name="T13" fmla="*/ 4 h 4"/>
                  <a:gd name="T14" fmla="*/ 0 w 5"/>
                  <a:gd name="T15" fmla="*/ 2 h 4"/>
                  <a:gd name="T16" fmla="*/ 3 w 5"/>
                  <a:gd name="T17" fmla="*/ 0 h 4"/>
                  <a:gd name="T18" fmla="*/ 3 w 5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4"/>
                  <a:gd name="T32" fmla="*/ 5 w 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4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85" name="Freeform 520"/>
              <p:cNvSpPr>
                <a:spLocks/>
              </p:cNvSpPr>
              <p:nvPr/>
            </p:nvSpPr>
            <p:spPr bwMode="auto">
              <a:xfrm>
                <a:off x="5267" y="1500"/>
                <a:ext cx="10" cy="5"/>
              </a:xfrm>
              <a:custGeom>
                <a:avLst/>
                <a:gdLst>
                  <a:gd name="T0" fmla="*/ 0 w 10"/>
                  <a:gd name="T1" fmla="*/ 3 h 5"/>
                  <a:gd name="T2" fmla="*/ 0 w 10"/>
                  <a:gd name="T3" fmla="*/ 0 h 5"/>
                  <a:gd name="T4" fmla="*/ 0 w 10"/>
                  <a:gd name="T5" fmla="*/ 0 h 5"/>
                  <a:gd name="T6" fmla="*/ 2 w 10"/>
                  <a:gd name="T7" fmla="*/ 3 h 5"/>
                  <a:gd name="T8" fmla="*/ 7 w 10"/>
                  <a:gd name="T9" fmla="*/ 5 h 5"/>
                  <a:gd name="T10" fmla="*/ 10 w 10"/>
                  <a:gd name="T11" fmla="*/ 5 h 5"/>
                  <a:gd name="T12" fmla="*/ 10 w 10"/>
                  <a:gd name="T13" fmla="*/ 5 h 5"/>
                  <a:gd name="T14" fmla="*/ 7 w 10"/>
                  <a:gd name="T15" fmla="*/ 5 h 5"/>
                  <a:gd name="T16" fmla="*/ 7 w 10"/>
                  <a:gd name="T17" fmla="*/ 5 h 5"/>
                  <a:gd name="T18" fmla="*/ 2 w 10"/>
                  <a:gd name="T19" fmla="*/ 3 h 5"/>
                  <a:gd name="T20" fmla="*/ 0 w 10"/>
                  <a:gd name="T21" fmla="*/ 3 h 5"/>
                  <a:gd name="T22" fmla="*/ 0 w 10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5"/>
                  <a:gd name="T38" fmla="*/ 10 w 10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5">
                    <a:moveTo>
                      <a:pt x="0" y="3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86" name="Freeform 521"/>
              <p:cNvSpPr>
                <a:spLocks/>
              </p:cNvSpPr>
              <p:nvPr/>
            </p:nvSpPr>
            <p:spPr bwMode="auto">
              <a:xfrm>
                <a:off x="5267" y="1500"/>
                <a:ext cx="10" cy="5"/>
              </a:xfrm>
              <a:custGeom>
                <a:avLst/>
                <a:gdLst>
                  <a:gd name="T0" fmla="*/ 0 w 10"/>
                  <a:gd name="T1" fmla="*/ 3 h 5"/>
                  <a:gd name="T2" fmla="*/ 0 w 10"/>
                  <a:gd name="T3" fmla="*/ 0 h 5"/>
                  <a:gd name="T4" fmla="*/ 0 w 10"/>
                  <a:gd name="T5" fmla="*/ 0 h 5"/>
                  <a:gd name="T6" fmla="*/ 2 w 10"/>
                  <a:gd name="T7" fmla="*/ 3 h 5"/>
                  <a:gd name="T8" fmla="*/ 7 w 10"/>
                  <a:gd name="T9" fmla="*/ 5 h 5"/>
                  <a:gd name="T10" fmla="*/ 10 w 10"/>
                  <a:gd name="T11" fmla="*/ 5 h 5"/>
                  <a:gd name="T12" fmla="*/ 10 w 10"/>
                  <a:gd name="T13" fmla="*/ 5 h 5"/>
                  <a:gd name="T14" fmla="*/ 7 w 10"/>
                  <a:gd name="T15" fmla="*/ 5 h 5"/>
                  <a:gd name="T16" fmla="*/ 7 w 10"/>
                  <a:gd name="T17" fmla="*/ 5 h 5"/>
                  <a:gd name="T18" fmla="*/ 2 w 10"/>
                  <a:gd name="T19" fmla="*/ 3 h 5"/>
                  <a:gd name="T20" fmla="*/ 0 w 10"/>
                  <a:gd name="T21" fmla="*/ 3 h 5"/>
                  <a:gd name="T22" fmla="*/ 0 w 10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5"/>
                  <a:gd name="T38" fmla="*/ 10 w 10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5">
                    <a:moveTo>
                      <a:pt x="0" y="3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87" name="Freeform 522"/>
              <p:cNvSpPr>
                <a:spLocks/>
              </p:cNvSpPr>
              <p:nvPr/>
            </p:nvSpPr>
            <p:spPr bwMode="auto">
              <a:xfrm>
                <a:off x="5277" y="149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2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88" name="Freeform 523"/>
              <p:cNvSpPr>
                <a:spLocks/>
              </p:cNvSpPr>
              <p:nvPr/>
            </p:nvSpPr>
            <p:spPr bwMode="auto">
              <a:xfrm>
                <a:off x="5277" y="149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2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89" name="Freeform 524"/>
              <p:cNvSpPr>
                <a:spLocks/>
              </p:cNvSpPr>
              <p:nvPr/>
            </p:nvSpPr>
            <p:spPr bwMode="auto">
              <a:xfrm>
                <a:off x="3021" y="1122"/>
                <a:ext cx="144" cy="48"/>
              </a:xfrm>
              <a:custGeom>
                <a:avLst/>
                <a:gdLst>
                  <a:gd name="T0" fmla="*/ 63 w 144"/>
                  <a:gd name="T1" fmla="*/ 10 h 48"/>
                  <a:gd name="T2" fmla="*/ 70 w 144"/>
                  <a:gd name="T3" fmla="*/ 12 h 48"/>
                  <a:gd name="T4" fmla="*/ 70 w 144"/>
                  <a:gd name="T5" fmla="*/ 10 h 48"/>
                  <a:gd name="T6" fmla="*/ 68 w 144"/>
                  <a:gd name="T7" fmla="*/ 3 h 48"/>
                  <a:gd name="T8" fmla="*/ 75 w 144"/>
                  <a:gd name="T9" fmla="*/ 0 h 48"/>
                  <a:gd name="T10" fmla="*/ 82 w 144"/>
                  <a:gd name="T11" fmla="*/ 3 h 48"/>
                  <a:gd name="T12" fmla="*/ 92 w 144"/>
                  <a:gd name="T13" fmla="*/ 7 h 48"/>
                  <a:gd name="T14" fmla="*/ 99 w 144"/>
                  <a:gd name="T15" fmla="*/ 7 h 48"/>
                  <a:gd name="T16" fmla="*/ 108 w 144"/>
                  <a:gd name="T17" fmla="*/ 7 h 48"/>
                  <a:gd name="T18" fmla="*/ 118 w 144"/>
                  <a:gd name="T19" fmla="*/ 12 h 48"/>
                  <a:gd name="T20" fmla="*/ 144 w 144"/>
                  <a:gd name="T21" fmla="*/ 17 h 48"/>
                  <a:gd name="T22" fmla="*/ 127 w 144"/>
                  <a:gd name="T23" fmla="*/ 19 h 48"/>
                  <a:gd name="T24" fmla="*/ 113 w 144"/>
                  <a:gd name="T25" fmla="*/ 22 h 48"/>
                  <a:gd name="T26" fmla="*/ 111 w 144"/>
                  <a:gd name="T27" fmla="*/ 26 h 48"/>
                  <a:gd name="T28" fmla="*/ 103 w 144"/>
                  <a:gd name="T29" fmla="*/ 29 h 48"/>
                  <a:gd name="T30" fmla="*/ 103 w 144"/>
                  <a:gd name="T31" fmla="*/ 33 h 48"/>
                  <a:gd name="T32" fmla="*/ 94 w 144"/>
                  <a:gd name="T33" fmla="*/ 36 h 48"/>
                  <a:gd name="T34" fmla="*/ 89 w 144"/>
                  <a:gd name="T35" fmla="*/ 41 h 48"/>
                  <a:gd name="T36" fmla="*/ 87 w 144"/>
                  <a:gd name="T37" fmla="*/ 45 h 48"/>
                  <a:gd name="T38" fmla="*/ 78 w 144"/>
                  <a:gd name="T39" fmla="*/ 48 h 48"/>
                  <a:gd name="T40" fmla="*/ 75 w 144"/>
                  <a:gd name="T41" fmla="*/ 43 h 48"/>
                  <a:gd name="T42" fmla="*/ 66 w 144"/>
                  <a:gd name="T43" fmla="*/ 41 h 48"/>
                  <a:gd name="T44" fmla="*/ 49 w 144"/>
                  <a:gd name="T45" fmla="*/ 38 h 48"/>
                  <a:gd name="T46" fmla="*/ 54 w 144"/>
                  <a:gd name="T47" fmla="*/ 33 h 48"/>
                  <a:gd name="T48" fmla="*/ 73 w 144"/>
                  <a:gd name="T49" fmla="*/ 33 h 48"/>
                  <a:gd name="T50" fmla="*/ 70 w 144"/>
                  <a:gd name="T51" fmla="*/ 31 h 48"/>
                  <a:gd name="T52" fmla="*/ 85 w 144"/>
                  <a:gd name="T53" fmla="*/ 31 h 48"/>
                  <a:gd name="T54" fmla="*/ 75 w 144"/>
                  <a:gd name="T55" fmla="*/ 29 h 48"/>
                  <a:gd name="T56" fmla="*/ 56 w 144"/>
                  <a:gd name="T57" fmla="*/ 31 h 48"/>
                  <a:gd name="T58" fmla="*/ 47 w 144"/>
                  <a:gd name="T59" fmla="*/ 31 h 48"/>
                  <a:gd name="T60" fmla="*/ 44 w 144"/>
                  <a:gd name="T61" fmla="*/ 26 h 48"/>
                  <a:gd name="T62" fmla="*/ 56 w 144"/>
                  <a:gd name="T63" fmla="*/ 26 h 48"/>
                  <a:gd name="T64" fmla="*/ 68 w 144"/>
                  <a:gd name="T65" fmla="*/ 24 h 48"/>
                  <a:gd name="T66" fmla="*/ 85 w 144"/>
                  <a:gd name="T67" fmla="*/ 22 h 48"/>
                  <a:gd name="T68" fmla="*/ 80 w 144"/>
                  <a:gd name="T69" fmla="*/ 22 h 48"/>
                  <a:gd name="T70" fmla="*/ 82 w 144"/>
                  <a:gd name="T71" fmla="*/ 19 h 48"/>
                  <a:gd name="T72" fmla="*/ 73 w 144"/>
                  <a:gd name="T73" fmla="*/ 22 h 48"/>
                  <a:gd name="T74" fmla="*/ 63 w 144"/>
                  <a:gd name="T75" fmla="*/ 17 h 48"/>
                  <a:gd name="T76" fmla="*/ 56 w 144"/>
                  <a:gd name="T77" fmla="*/ 17 h 48"/>
                  <a:gd name="T78" fmla="*/ 54 w 144"/>
                  <a:gd name="T79" fmla="*/ 22 h 48"/>
                  <a:gd name="T80" fmla="*/ 44 w 144"/>
                  <a:gd name="T81" fmla="*/ 24 h 48"/>
                  <a:gd name="T82" fmla="*/ 30 w 144"/>
                  <a:gd name="T83" fmla="*/ 24 h 48"/>
                  <a:gd name="T84" fmla="*/ 30 w 144"/>
                  <a:gd name="T85" fmla="*/ 22 h 48"/>
                  <a:gd name="T86" fmla="*/ 16 w 144"/>
                  <a:gd name="T87" fmla="*/ 19 h 48"/>
                  <a:gd name="T88" fmla="*/ 11 w 144"/>
                  <a:gd name="T89" fmla="*/ 15 h 48"/>
                  <a:gd name="T90" fmla="*/ 14 w 144"/>
                  <a:gd name="T91" fmla="*/ 15 h 48"/>
                  <a:gd name="T92" fmla="*/ 16 w 144"/>
                  <a:gd name="T93" fmla="*/ 10 h 48"/>
                  <a:gd name="T94" fmla="*/ 7 w 144"/>
                  <a:gd name="T95" fmla="*/ 12 h 48"/>
                  <a:gd name="T96" fmla="*/ 2 w 144"/>
                  <a:gd name="T97" fmla="*/ 10 h 48"/>
                  <a:gd name="T98" fmla="*/ 4 w 144"/>
                  <a:gd name="T99" fmla="*/ 7 h 48"/>
                  <a:gd name="T100" fmla="*/ 7 w 144"/>
                  <a:gd name="T101" fmla="*/ 5 h 48"/>
                  <a:gd name="T102" fmla="*/ 18 w 144"/>
                  <a:gd name="T103" fmla="*/ 5 h 48"/>
                  <a:gd name="T104" fmla="*/ 26 w 144"/>
                  <a:gd name="T105" fmla="*/ 5 h 48"/>
                  <a:gd name="T106" fmla="*/ 37 w 144"/>
                  <a:gd name="T107" fmla="*/ 5 h 48"/>
                  <a:gd name="T108" fmla="*/ 26 w 144"/>
                  <a:gd name="T109" fmla="*/ 7 h 48"/>
                  <a:gd name="T110" fmla="*/ 37 w 144"/>
                  <a:gd name="T111" fmla="*/ 7 h 48"/>
                  <a:gd name="T112" fmla="*/ 44 w 144"/>
                  <a:gd name="T113" fmla="*/ 10 h 48"/>
                  <a:gd name="T114" fmla="*/ 49 w 144"/>
                  <a:gd name="T115" fmla="*/ 5 h 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4"/>
                  <a:gd name="T175" fmla="*/ 0 h 48"/>
                  <a:gd name="T176" fmla="*/ 144 w 144"/>
                  <a:gd name="T177" fmla="*/ 48 h 4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4" h="48">
                    <a:moveTo>
                      <a:pt x="56" y="5"/>
                    </a:moveTo>
                    <a:lnTo>
                      <a:pt x="59" y="5"/>
                    </a:lnTo>
                    <a:lnTo>
                      <a:pt x="61" y="5"/>
                    </a:lnTo>
                    <a:lnTo>
                      <a:pt x="63" y="7"/>
                    </a:lnTo>
                    <a:lnTo>
                      <a:pt x="63" y="10"/>
                    </a:lnTo>
                    <a:lnTo>
                      <a:pt x="66" y="10"/>
                    </a:lnTo>
                    <a:lnTo>
                      <a:pt x="66" y="12"/>
                    </a:lnTo>
                    <a:lnTo>
                      <a:pt x="63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0" y="12"/>
                    </a:lnTo>
                    <a:lnTo>
                      <a:pt x="73" y="15"/>
                    </a:lnTo>
                    <a:lnTo>
                      <a:pt x="75" y="15"/>
                    </a:lnTo>
                    <a:lnTo>
                      <a:pt x="78" y="15"/>
                    </a:lnTo>
                    <a:lnTo>
                      <a:pt x="73" y="12"/>
                    </a:lnTo>
                    <a:lnTo>
                      <a:pt x="70" y="10"/>
                    </a:lnTo>
                    <a:lnTo>
                      <a:pt x="70" y="7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8" y="3"/>
                    </a:lnTo>
                    <a:lnTo>
                      <a:pt x="73" y="3"/>
                    </a:lnTo>
                    <a:lnTo>
                      <a:pt x="70" y="3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0" y="3"/>
                    </a:lnTo>
                    <a:lnTo>
                      <a:pt x="82" y="3"/>
                    </a:lnTo>
                    <a:lnTo>
                      <a:pt x="87" y="3"/>
                    </a:lnTo>
                    <a:lnTo>
                      <a:pt x="94" y="3"/>
                    </a:lnTo>
                    <a:lnTo>
                      <a:pt x="96" y="5"/>
                    </a:lnTo>
                    <a:lnTo>
                      <a:pt x="94" y="7"/>
                    </a:lnTo>
                    <a:lnTo>
                      <a:pt x="92" y="7"/>
                    </a:lnTo>
                    <a:lnTo>
                      <a:pt x="94" y="7"/>
                    </a:lnTo>
                    <a:lnTo>
                      <a:pt x="94" y="10"/>
                    </a:lnTo>
                    <a:lnTo>
                      <a:pt x="92" y="10"/>
                    </a:lnTo>
                    <a:lnTo>
                      <a:pt x="94" y="10"/>
                    </a:lnTo>
                    <a:lnTo>
                      <a:pt x="96" y="7"/>
                    </a:lnTo>
                    <a:lnTo>
                      <a:pt x="99" y="7"/>
                    </a:lnTo>
                    <a:lnTo>
                      <a:pt x="101" y="5"/>
                    </a:lnTo>
                    <a:lnTo>
                      <a:pt x="101" y="7"/>
                    </a:lnTo>
                    <a:lnTo>
                      <a:pt x="103" y="7"/>
                    </a:lnTo>
                    <a:lnTo>
                      <a:pt x="106" y="7"/>
                    </a:lnTo>
                    <a:lnTo>
                      <a:pt x="108" y="7"/>
                    </a:lnTo>
                    <a:lnTo>
                      <a:pt x="111" y="10"/>
                    </a:lnTo>
                    <a:lnTo>
                      <a:pt x="108" y="10"/>
                    </a:lnTo>
                    <a:lnTo>
                      <a:pt x="108" y="12"/>
                    </a:lnTo>
                    <a:lnTo>
                      <a:pt x="118" y="12"/>
                    </a:lnTo>
                    <a:lnTo>
                      <a:pt x="120" y="12"/>
                    </a:lnTo>
                    <a:lnTo>
                      <a:pt x="122" y="12"/>
                    </a:lnTo>
                    <a:lnTo>
                      <a:pt x="122" y="15"/>
                    </a:lnTo>
                    <a:lnTo>
                      <a:pt x="129" y="15"/>
                    </a:lnTo>
                    <a:lnTo>
                      <a:pt x="139" y="17"/>
                    </a:lnTo>
                    <a:lnTo>
                      <a:pt x="144" y="17"/>
                    </a:lnTo>
                    <a:lnTo>
                      <a:pt x="144" y="19"/>
                    </a:lnTo>
                    <a:lnTo>
                      <a:pt x="141" y="19"/>
                    </a:lnTo>
                    <a:lnTo>
                      <a:pt x="139" y="19"/>
                    </a:lnTo>
                    <a:lnTo>
                      <a:pt x="134" y="19"/>
                    </a:lnTo>
                    <a:lnTo>
                      <a:pt x="132" y="19"/>
                    </a:lnTo>
                    <a:lnTo>
                      <a:pt x="127" y="19"/>
                    </a:lnTo>
                    <a:lnTo>
                      <a:pt x="125" y="19"/>
                    </a:lnTo>
                    <a:lnTo>
                      <a:pt x="122" y="19"/>
                    </a:lnTo>
                    <a:lnTo>
                      <a:pt x="118" y="19"/>
                    </a:lnTo>
                    <a:lnTo>
                      <a:pt x="120" y="19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5" y="22"/>
                    </a:lnTo>
                    <a:lnTo>
                      <a:pt x="113" y="22"/>
                    </a:lnTo>
                    <a:lnTo>
                      <a:pt x="113" y="24"/>
                    </a:lnTo>
                    <a:lnTo>
                      <a:pt x="111" y="24"/>
                    </a:lnTo>
                    <a:lnTo>
                      <a:pt x="111" y="26"/>
                    </a:lnTo>
                    <a:lnTo>
                      <a:pt x="113" y="26"/>
                    </a:lnTo>
                    <a:lnTo>
                      <a:pt x="111" y="26"/>
                    </a:lnTo>
                    <a:lnTo>
                      <a:pt x="108" y="26"/>
                    </a:lnTo>
                    <a:lnTo>
                      <a:pt x="103" y="26"/>
                    </a:lnTo>
                    <a:lnTo>
                      <a:pt x="103" y="29"/>
                    </a:lnTo>
                    <a:lnTo>
                      <a:pt x="106" y="31"/>
                    </a:lnTo>
                    <a:lnTo>
                      <a:pt x="103" y="31"/>
                    </a:lnTo>
                    <a:lnTo>
                      <a:pt x="103" y="33"/>
                    </a:lnTo>
                    <a:lnTo>
                      <a:pt x="101" y="33"/>
                    </a:lnTo>
                    <a:lnTo>
                      <a:pt x="101" y="36"/>
                    </a:lnTo>
                    <a:lnTo>
                      <a:pt x="99" y="33"/>
                    </a:lnTo>
                    <a:lnTo>
                      <a:pt x="94" y="36"/>
                    </a:lnTo>
                    <a:lnTo>
                      <a:pt x="96" y="36"/>
                    </a:lnTo>
                    <a:lnTo>
                      <a:pt x="94" y="36"/>
                    </a:lnTo>
                    <a:lnTo>
                      <a:pt x="92" y="38"/>
                    </a:lnTo>
                    <a:lnTo>
                      <a:pt x="89" y="38"/>
                    </a:lnTo>
                    <a:lnTo>
                      <a:pt x="92" y="38"/>
                    </a:lnTo>
                    <a:lnTo>
                      <a:pt x="89" y="41"/>
                    </a:lnTo>
                    <a:lnTo>
                      <a:pt x="89" y="43"/>
                    </a:lnTo>
                    <a:lnTo>
                      <a:pt x="87" y="43"/>
                    </a:lnTo>
                    <a:lnTo>
                      <a:pt x="85" y="43"/>
                    </a:lnTo>
                    <a:lnTo>
                      <a:pt x="87" y="45"/>
                    </a:lnTo>
                    <a:lnTo>
                      <a:pt x="82" y="48"/>
                    </a:lnTo>
                    <a:lnTo>
                      <a:pt x="80" y="48"/>
                    </a:lnTo>
                    <a:lnTo>
                      <a:pt x="80" y="45"/>
                    </a:lnTo>
                    <a:lnTo>
                      <a:pt x="78" y="48"/>
                    </a:lnTo>
                    <a:lnTo>
                      <a:pt x="78" y="45"/>
                    </a:lnTo>
                    <a:lnTo>
                      <a:pt x="75" y="45"/>
                    </a:lnTo>
                    <a:lnTo>
                      <a:pt x="66" y="43"/>
                    </a:lnTo>
                    <a:lnTo>
                      <a:pt x="70" y="43"/>
                    </a:lnTo>
                    <a:lnTo>
                      <a:pt x="75" y="43"/>
                    </a:lnTo>
                    <a:lnTo>
                      <a:pt x="78" y="41"/>
                    </a:lnTo>
                    <a:lnTo>
                      <a:pt x="75" y="41"/>
                    </a:lnTo>
                    <a:lnTo>
                      <a:pt x="73" y="41"/>
                    </a:lnTo>
                    <a:lnTo>
                      <a:pt x="70" y="41"/>
                    </a:lnTo>
                    <a:lnTo>
                      <a:pt x="68" y="41"/>
                    </a:lnTo>
                    <a:lnTo>
                      <a:pt x="66" y="41"/>
                    </a:lnTo>
                    <a:lnTo>
                      <a:pt x="63" y="41"/>
                    </a:lnTo>
                    <a:lnTo>
                      <a:pt x="61" y="41"/>
                    </a:lnTo>
                    <a:lnTo>
                      <a:pt x="59" y="41"/>
                    </a:lnTo>
                    <a:lnTo>
                      <a:pt x="52" y="38"/>
                    </a:lnTo>
                    <a:lnTo>
                      <a:pt x="49" y="38"/>
                    </a:lnTo>
                    <a:lnTo>
                      <a:pt x="47" y="36"/>
                    </a:lnTo>
                    <a:lnTo>
                      <a:pt x="44" y="36"/>
                    </a:lnTo>
                    <a:lnTo>
                      <a:pt x="47" y="36"/>
                    </a:lnTo>
                    <a:lnTo>
                      <a:pt x="44" y="33"/>
                    </a:lnTo>
                    <a:lnTo>
                      <a:pt x="49" y="33"/>
                    </a:lnTo>
                    <a:lnTo>
                      <a:pt x="52" y="33"/>
                    </a:lnTo>
                    <a:lnTo>
                      <a:pt x="54" y="36"/>
                    </a:lnTo>
                    <a:lnTo>
                      <a:pt x="54" y="33"/>
                    </a:lnTo>
                    <a:lnTo>
                      <a:pt x="56" y="33"/>
                    </a:lnTo>
                    <a:lnTo>
                      <a:pt x="59" y="3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70" y="33"/>
                    </a:lnTo>
                    <a:lnTo>
                      <a:pt x="73" y="33"/>
                    </a:lnTo>
                    <a:lnTo>
                      <a:pt x="70" y="33"/>
                    </a:lnTo>
                    <a:lnTo>
                      <a:pt x="59" y="33"/>
                    </a:lnTo>
                    <a:lnTo>
                      <a:pt x="56" y="33"/>
                    </a:lnTo>
                    <a:lnTo>
                      <a:pt x="56" y="31"/>
                    </a:lnTo>
                    <a:lnTo>
                      <a:pt x="59" y="31"/>
                    </a:lnTo>
                    <a:lnTo>
                      <a:pt x="66" y="31"/>
                    </a:lnTo>
                    <a:lnTo>
                      <a:pt x="68" y="31"/>
                    </a:lnTo>
                    <a:lnTo>
                      <a:pt x="70" y="31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8" y="31"/>
                    </a:lnTo>
                    <a:lnTo>
                      <a:pt x="80" y="31"/>
                    </a:lnTo>
                    <a:lnTo>
                      <a:pt x="82" y="31"/>
                    </a:lnTo>
                    <a:lnTo>
                      <a:pt x="85" y="31"/>
                    </a:lnTo>
                    <a:lnTo>
                      <a:pt x="85" y="29"/>
                    </a:lnTo>
                    <a:lnTo>
                      <a:pt x="82" y="29"/>
                    </a:lnTo>
                    <a:lnTo>
                      <a:pt x="85" y="29"/>
                    </a:lnTo>
                    <a:lnTo>
                      <a:pt x="82" y="29"/>
                    </a:lnTo>
                    <a:lnTo>
                      <a:pt x="80" y="29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68" y="31"/>
                    </a:lnTo>
                    <a:lnTo>
                      <a:pt x="68" y="29"/>
                    </a:lnTo>
                    <a:lnTo>
                      <a:pt x="66" y="29"/>
                    </a:lnTo>
                    <a:lnTo>
                      <a:pt x="63" y="29"/>
                    </a:lnTo>
                    <a:lnTo>
                      <a:pt x="61" y="31"/>
                    </a:lnTo>
                    <a:lnTo>
                      <a:pt x="59" y="31"/>
                    </a:lnTo>
                    <a:lnTo>
                      <a:pt x="56" y="31"/>
                    </a:lnTo>
                    <a:lnTo>
                      <a:pt x="54" y="31"/>
                    </a:lnTo>
                    <a:lnTo>
                      <a:pt x="52" y="31"/>
                    </a:lnTo>
                    <a:lnTo>
                      <a:pt x="49" y="31"/>
                    </a:lnTo>
                    <a:lnTo>
                      <a:pt x="47" y="31"/>
                    </a:lnTo>
                    <a:lnTo>
                      <a:pt x="44" y="31"/>
                    </a:lnTo>
                    <a:lnTo>
                      <a:pt x="42" y="31"/>
                    </a:lnTo>
                    <a:lnTo>
                      <a:pt x="40" y="29"/>
                    </a:lnTo>
                    <a:lnTo>
                      <a:pt x="40" y="26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7" y="29"/>
                    </a:lnTo>
                    <a:lnTo>
                      <a:pt x="49" y="29"/>
                    </a:lnTo>
                    <a:lnTo>
                      <a:pt x="47" y="26"/>
                    </a:lnTo>
                    <a:lnTo>
                      <a:pt x="56" y="26"/>
                    </a:lnTo>
                    <a:lnTo>
                      <a:pt x="59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8" y="24"/>
                    </a:lnTo>
                    <a:lnTo>
                      <a:pt x="66" y="24"/>
                    </a:lnTo>
                    <a:lnTo>
                      <a:pt x="70" y="24"/>
                    </a:lnTo>
                    <a:lnTo>
                      <a:pt x="75" y="22"/>
                    </a:lnTo>
                    <a:lnTo>
                      <a:pt x="78" y="24"/>
                    </a:lnTo>
                    <a:lnTo>
                      <a:pt x="82" y="24"/>
                    </a:lnTo>
                    <a:lnTo>
                      <a:pt x="85" y="22"/>
                    </a:lnTo>
                    <a:lnTo>
                      <a:pt x="87" y="22"/>
                    </a:lnTo>
                    <a:lnTo>
                      <a:pt x="89" y="22"/>
                    </a:lnTo>
                    <a:lnTo>
                      <a:pt x="85" y="22"/>
                    </a:lnTo>
                    <a:lnTo>
                      <a:pt x="82" y="22"/>
                    </a:lnTo>
                    <a:lnTo>
                      <a:pt x="80" y="22"/>
                    </a:lnTo>
                    <a:lnTo>
                      <a:pt x="78" y="22"/>
                    </a:lnTo>
                    <a:lnTo>
                      <a:pt x="78" y="19"/>
                    </a:lnTo>
                    <a:lnTo>
                      <a:pt x="80" y="19"/>
                    </a:lnTo>
                    <a:lnTo>
                      <a:pt x="82" y="19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5" y="19"/>
                    </a:lnTo>
                    <a:lnTo>
                      <a:pt x="73" y="22"/>
                    </a:lnTo>
                    <a:lnTo>
                      <a:pt x="66" y="22"/>
                    </a:lnTo>
                    <a:lnTo>
                      <a:pt x="63" y="22"/>
                    </a:lnTo>
                    <a:lnTo>
                      <a:pt x="63" y="19"/>
                    </a:lnTo>
                    <a:lnTo>
                      <a:pt x="66" y="17"/>
                    </a:lnTo>
                    <a:lnTo>
                      <a:pt x="63" y="17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59" y="19"/>
                    </a:lnTo>
                    <a:lnTo>
                      <a:pt x="56" y="19"/>
                    </a:lnTo>
                    <a:lnTo>
                      <a:pt x="56" y="17"/>
                    </a:lnTo>
                    <a:lnTo>
                      <a:pt x="54" y="17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49" y="22"/>
                    </a:lnTo>
                    <a:lnTo>
                      <a:pt x="47" y="24"/>
                    </a:lnTo>
                    <a:lnTo>
                      <a:pt x="44" y="24"/>
                    </a:lnTo>
                    <a:lnTo>
                      <a:pt x="42" y="24"/>
                    </a:lnTo>
                    <a:lnTo>
                      <a:pt x="40" y="24"/>
                    </a:lnTo>
                    <a:lnTo>
                      <a:pt x="37" y="24"/>
                    </a:lnTo>
                    <a:lnTo>
                      <a:pt x="33" y="24"/>
                    </a:lnTo>
                    <a:lnTo>
                      <a:pt x="30" y="24"/>
                    </a:lnTo>
                    <a:lnTo>
                      <a:pt x="33" y="24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6" y="22"/>
                    </a:lnTo>
                    <a:lnTo>
                      <a:pt x="30" y="22"/>
                    </a:lnTo>
                    <a:lnTo>
                      <a:pt x="35" y="22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4" y="17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0"/>
                    </a:lnTo>
                    <a:lnTo>
                      <a:pt x="9" y="10"/>
                    </a:lnTo>
                    <a:lnTo>
                      <a:pt x="14" y="12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8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30" y="3"/>
                    </a:lnTo>
                    <a:lnTo>
                      <a:pt x="35" y="3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4" y="5"/>
                    </a:lnTo>
                    <a:lnTo>
                      <a:pt x="42" y="5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8" y="5"/>
                    </a:lnTo>
                    <a:lnTo>
                      <a:pt x="23" y="7"/>
                    </a:lnTo>
                    <a:lnTo>
                      <a:pt x="26" y="7"/>
                    </a:lnTo>
                    <a:lnTo>
                      <a:pt x="33" y="7"/>
                    </a:lnTo>
                    <a:lnTo>
                      <a:pt x="37" y="7"/>
                    </a:lnTo>
                    <a:lnTo>
                      <a:pt x="35" y="7"/>
                    </a:lnTo>
                    <a:lnTo>
                      <a:pt x="35" y="10"/>
                    </a:lnTo>
                    <a:lnTo>
                      <a:pt x="37" y="7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7" y="12"/>
                    </a:lnTo>
                    <a:lnTo>
                      <a:pt x="49" y="12"/>
                    </a:lnTo>
                    <a:lnTo>
                      <a:pt x="47" y="10"/>
                    </a:lnTo>
                    <a:lnTo>
                      <a:pt x="44" y="10"/>
                    </a:lnTo>
                    <a:lnTo>
                      <a:pt x="44" y="7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2" y="3"/>
                    </a:lnTo>
                    <a:lnTo>
                      <a:pt x="56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90" name="Freeform 525"/>
              <p:cNvSpPr>
                <a:spLocks/>
              </p:cNvSpPr>
              <p:nvPr/>
            </p:nvSpPr>
            <p:spPr bwMode="auto">
              <a:xfrm>
                <a:off x="3021" y="1122"/>
                <a:ext cx="144" cy="48"/>
              </a:xfrm>
              <a:custGeom>
                <a:avLst/>
                <a:gdLst>
                  <a:gd name="T0" fmla="*/ 63 w 144"/>
                  <a:gd name="T1" fmla="*/ 10 h 48"/>
                  <a:gd name="T2" fmla="*/ 70 w 144"/>
                  <a:gd name="T3" fmla="*/ 12 h 48"/>
                  <a:gd name="T4" fmla="*/ 70 w 144"/>
                  <a:gd name="T5" fmla="*/ 10 h 48"/>
                  <a:gd name="T6" fmla="*/ 68 w 144"/>
                  <a:gd name="T7" fmla="*/ 3 h 48"/>
                  <a:gd name="T8" fmla="*/ 75 w 144"/>
                  <a:gd name="T9" fmla="*/ 0 h 48"/>
                  <a:gd name="T10" fmla="*/ 82 w 144"/>
                  <a:gd name="T11" fmla="*/ 3 h 48"/>
                  <a:gd name="T12" fmla="*/ 92 w 144"/>
                  <a:gd name="T13" fmla="*/ 7 h 48"/>
                  <a:gd name="T14" fmla="*/ 99 w 144"/>
                  <a:gd name="T15" fmla="*/ 7 h 48"/>
                  <a:gd name="T16" fmla="*/ 108 w 144"/>
                  <a:gd name="T17" fmla="*/ 7 h 48"/>
                  <a:gd name="T18" fmla="*/ 118 w 144"/>
                  <a:gd name="T19" fmla="*/ 12 h 48"/>
                  <a:gd name="T20" fmla="*/ 144 w 144"/>
                  <a:gd name="T21" fmla="*/ 17 h 48"/>
                  <a:gd name="T22" fmla="*/ 127 w 144"/>
                  <a:gd name="T23" fmla="*/ 19 h 48"/>
                  <a:gd name="T24" fmla="*/ 113 w 144"/>
                  <a:gd name="T25" fmla="*/ 22 h 48"/>
                  <a:gd name="T26" fmla="*/ 111 w 144"/>
                  <a:gd name="T27" fmla="*/ 26 h 48"/>
                  <a:gd name="T28" fmla="*/ 103 w 144"/>
                  <a:gd name="T29" fmla="*/ 29 h 48"/>
                  <a:gd name="T30" fmla="*/ 103 w 144"/>
                  <a:gd name="T31" fmla="*/ 33 h 48"/>
                  <a:gd name="T32" fmla="*/ 94 w 144"/>
                  <a:gd name="T33" fmla="*/ 36 h 48"/>
                  <a:gd name="T34" fmla="*/ 89 w 144"/>
                  <a:gd name="T35" fmla="*/ 41 h 48"/>
                  <a:gd name="T36" fmla="*/ 87 w 144"/>
                  <a:gd name="T37" fmla="*/ 45 h 48"/>
                  <a:gd name="T38" fmla="*/ 78 w 144"/>
                  <a:gd name="T39" fmla="*/ 48 h 48"/>
                  <a:gd name="T40" fmla="*/ 75 w 144"/>
                  <a:gd name="T41" fmla="*/ 43 h 48"/>
                  <a:gd name="T42" fmla="*/ 66 w 144"/>
                  <a:gd name="T43" fmla="*/ 41 h 48"/>
                  <a:gd name="T44" fmla="*/ 49 w 144"/>
                  <a:gd name="T45" fmla="*/ 38 h 48"/>
                  <a:gd name="T46" fmla="*/ 54 w 144"/>
                  <a:gd name="T47" fmla="*/ 33 h 48"/>
                  <a:gd name="T48" fmla="*/ 73 w 144"/>
                  <a:gd name="T49" fmla="*/ 33 h 48"/>
                  <a:gd name="T50" fmla="*/ 70 w 144"/>
                  <a:gd name="T51" fmla="*/ 31 h 48"/>
                  <a:gd name="T52" fmla="*/ 85 w 144"/>
                  <a:gd name="T53" fmla="*/ 31 h 48"/>
                  <a:gd name="T54" fmla="*/ 75 w 144"/>
                  <a:gd name="T55" fmla="*/ 29 h 48"/>
                  <a:gd name="T56" fmla="*/ 56 w 144"/>
                  <a:gd name="T57" fmla="*/ 31 h 48"/>
                  <a:gd name="T58" fmla="*/ 47 w 144"/>
                  <a:gd name="T59" fmla="*/ 31 h 48"/>
                  <a:gd name="T60" fmla="*/ 44 w 144"/>
                  <a:gd name="T61" fmla="*/ 26 h 48"/>
                  <a:gd name="T62" fmla="*/ 56 w 144"/>
                  <a:gd name="T63" fmla="*/ 26 h 48"/>
                  <a:gd name="T64" fmla="*/ 68 w 144"/>
                  <a:gd name="T65" fmla="*/ 24 h 48"/>
                  <a:gd name="T66" fmla="*/ 85 w 144"/>
                  <a:gd name="T67" fmla="*/ 22 h 48"/>
                  <a:gd name="T68" fmla="*/ 80 w 144"/>
                  <a:gd name="T69" fmla="*/ 22 h 48"/>
                  <a:gd name="T70" fmla="*/ 82 w 144"/>
                  <a:gd name="T71" fmla="*/ 19 h 48"/>
                  <a:gd name="T72" fmla="*/ 73 w 144"/>
                  <a:gd name="T73" fmla="*/ 22 h 48"/>
                  <a:gd name="T74" fmla="*/ 63 w 144"/>
                  <a:gd name="T75" fmla="*/ 17 h 48"/>
                  <a:gd name="T76" fmla="*/ 56 w 144"/>
                  <a:gd name="T77" fmla="*/ 17 h 48"/>
                  <a:gd name="T78" fmla="*/ 54 w 144"/>
                  <a:gd name="T79" fmla="*/ 22 h 48"/>
                  <a:gd name="T80" fmla="*/ 44 w 144"/>
                  <a:gd name="T81" fmla="*/ 24 h 48"/>
                  <a:gd name="T82" fmla="*/ 30 w 144"/>
                  <a:gd name="T83" fmla="*/ 24 h 48"/>
                  <a:gd name="T84" fmla="*/ 30 w 144"/>
                  <a:gd name="T85" fmla="*/ 22 h 48"/>
                  <a:gd name="T86" fmla="*/ 16 w 144"/>
                  <a:gd name="T87" fmla="*/ 19 h 48"/>
                  <a:gd name="T88" fmla="*/ 11 w 144"/>
                  <a:gd name="T89" fmla="*/ 15 h 48"/>
                  <a:gd name="T90" fmla="*/ 14 w 144"/>
                  <a:gd name="T91" fmla="*/ 15 h 48"/>
                  <a:gd name="T92" fmla="*/ 16 w 144"/>
                  <a:gd name="T93" fmla="*/ 10 h 48"/>
                  <a:gd name="T94" fmla="*/ 7 w 144"/>
                  <a:gd name="T95" fmla="*/ 12 h 48"/>
                  <a:gd name="T96" fmla="*/ 2 w 144"/>
                  <a:gd name="T97" fmla="*/ 10 h 48"/>
                  <a:gd name="T98" fmla="*/ 4 w 144"/>
                  <a:gd name="T99" fmla="*/ 7 h 48"/>
                  <a:gd name="T100" fmla="*/ 7 w 144"/>
                  <a:gd name="T101" fmla="*/ 5 h 48"/>
                  <a:gd name="T102" fmla="*/ 18 w 144"/>
                  <a:gd name="T103" fmla="*/ 5 h 48"/>
                  <a:gd name="T104" fmla="*/ 26 w 144"/>
                  <a:gd name="T105" fmla="*/ 5 h 48"/>
                  <a:gd name="T106" fmla="*/ 37 w 144"/>
                  <a:gd name="T107" fmla="*/ 5 h 48"/>
                  <a:gd name="T108" fmla="*/ 26 w 144"/>
                  <a:gd name="T109" fmla="*/ 7 h 48"/>
                  <a:gd name="T110" fmla="*/ 37 w 144"/>
                  <a:gd name="T111" fmla="*/ 7 h 48"/>
                  <a:gd name="T112" fmla="*/ 44 w 144"/>
                  <a:gd name="T113" fmla="*/ 10 h 48"/>
                  <a:gd name="T114" fmla="*/ 49 w 144"/>
                  <a:gd name="T115" fmla="*/ 5 h 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4"/>
                  <a:gd name="T175" fmla="*/ 0 h 48"/>
                  <a:gd name="T176" fmla="*/ 144 w 144"/>
                  <a:gd name="T177" fmla="*/ 48 h 4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4" h="48">
                    <a:moveTo>
                      <a:pt x="56" y="5"/>
                    </a:moveTo>
                    <a:lnTo>
                      <a:pt x="59" y="5"/>
                    </a:lnTo>
                    <a:lnTo>
                      <a:pt x="61" y="5"/>
                    </a:lnTo>
                    <a:lnTo>
                      <a:pt x="63" y="7"/>
                    </a:lnTo>
                    <a:lnTo>
                      <a:pt x="63" y="10"/>
                    </a:lnTo>
                    <a:lnTo>
                      <a:pt x="66" y="10"/>
                    </a:lnTo>
                    <a:lnTo>
                      <a:pt x="66" y="12"/>
                    </a:lnTo>
                    <a:lnTo>
                      <a:pt x="63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0" y="12"/>
                    </a:lnTo>
                    <a:lnTo>
                      <a:pt x="73" y="15"/>
                    </a:lnTo>
                    <a:lnTo>
                      <a:pt x="75" y="15"/>
                    </a:lnTo>
                    <a:lnTo>
                      <a:pt x="78" y="15"/>
                    </a:lnTo>
                    <a:lnTo>
                      <a:pt x="73" y="12"/>
                    </a:lnTo>
                    <a:lnTo>
                      <a:pt x="70" y="10"/>
                    </a:lnTo>
                    <a:lnTo>
                      <a:pt x="70" y="7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8" y="3"/>
                    </a:lnTo>
                    <a:lnTo>
                      <a:pt x="73" y="3"/>
                    </a:lnTo>
                    <a:lnTo>
                      <a:pt x="70" y="3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0" y="3"/>
                    </a:lnTo>
                    <a:lnTo>
                      <a:pt x="82" y="3"/>
                    </a:lnTo>
                    <a:lnTo>
                      <a:pt x="87" y="3"/>
                    </a:lnTo>
                    <a:lnTo>
                      <a:pt x="94" y="3"/>
                    </a:lnTo>
                    <a:lnTo>
                      <a:pt x="96" y="5"/>
                    </a:lnTo>
                    <a:lnTo>
                      <a:pt x="94" y="7"/>
                    </a:lnTo>
                    <a:lnTo>
                      <a:pt x="92" y="7"/>
                    </a:lnTo>
                    <a:lnTo>
                      <a:pt x="94" y="7"/>
                    </a:lnTo>
                    <a:lnTo>
                      <a:pt x="94" y="10"/>
                    </a:lnTo>
                    <a:lnTo>
                      <a:pt x="92" y="10"/>
                    </a:lnTo>
                    <a:lnTo>
                      <a:pt x="94" y="10"/>
                    </a:lnTo>
                    <a:lnTo>
                      <a:pt x="96" y="7"/>
                    </a:lnTo>
                    <a:lnTo>
                      <a:pt x="99" y="7"/>
                    </a:lnTo>
                    <a:lnTo>
                      <a:pt x="101" y="5"/>
                    </a:lnTo>
                    <a:lnTo>
                      <a:pt x="101" y="7"/>
                    </a:lnTo>
                    <a:lnTo>
                      <a:pt x="103" y="7"/>
                    </a:lnTo>
                    <a:lnTo>
                      <a:pt x="106" y="7"/>
                    </a:lnTo>
                    <a:lnTo>
                      <a:pt x="108" y="7"/>
                    </a:lnTo>
                    <a:lnTo>
                      <a:pt x="111" y="10"/>
                    </a:lnTo>
                    <a:lnTo>
                      <a:pt x="108" y="10"/>
                    </a:lnTo>
                    <a:lnTo>
                      <a:pt x="108" y="12"/>
                    </a:lnTo>
                    <a:lnTo>
                      <a:pt x="118" y="12"/>
                    </a:lnTo>
                    <a:lnTo>
                      <a:pt x="120" y="12"/>
                    </a:lnTo>
                    <a:lnTo>
                      <a:pt x="122" y="12"/>
                    </a:lnTo>
                    <a:lnTo>
                      <a:pt x="122" y="15"/>
                    </a:lnTo>
                    <a:lnTo>
                      <a:pt x="129" y="15"/>
                    </a:lnTo>
                    <a:lnTo>
                      <a:pt x="139" y="17"/>
                    </a:lnTo>
                    <a:lnTo>
                      <a:pt x="144" y="17"/>
                    </a:lnTo>
                    <a:lnTo>
                      <a:pt x="144" y="19"/>
                    </a:lnTo>
                    <a:lnTo>
                      <a:pt x="141" y="19"/>
                    </a:lnTo>
                    <a:lnTo>
                      <a:pt x="139" y="19"/>
                    </a:lnTo>
                    <a:lnTo>
                      <a:pt x="134" y="19"/>
                    </a:lnTo>
                    <a:lnTo>
                      <a:pt x="132" y="19"/>
                    </a:lnTo>
                    <a:lnTo>
                      <a:pt x="127" y="19"/>
                    </a:lnTo>
                    <a:lnTo>
                      <a:pt x="125" y="19"/>
                    </a:lnTo>
                    <a:lnTo>
                      <a:pt x="122" y="19"/>
                    </a:lnTo>
                    <a:lnTo>
                      <a:pt x="118" y="19"/>
                    </a:lnTo>
                    <a:lnTo>
                      <a:pt x="120" y="19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5" y="22"/>
                    </a:lnTo>
                    <a:lnTo>
                      <a:pt x="113" y="22"/>
                    </a:lnTo>
                    <a:lnTo>
                      <a:pt x="113" y="24"/>
                    </a:lnTo>
                    <a:lnTo>
                      <a:pt x="111" y="24"/>
                    </a:lnTo>
                    <a:lnTo>
                      <a:pt x="111" y="26"/>
                    </a:lnTo>
                    <a:lnTo>
                      <a:pt x="113" y="26"/>
                    </a:lnTo>
                    <a:lnTo>
                      <a:pt x="111" y="26"/>
                    </a:lnTo>
                    <a:lnTo>
                      <a:pt x="108" y="26"/>
                    </a:lnTo>
                    <a:lnTo>
                      <a:pt x="103" y="26"/>
                    </a:lnTo>
                    <a:lnTo>
                      <a:pt x="103" y="29"/>
                    </a:lnTo>
                    <a:lnTo>
                      <a:pt x="106" y="31"/>
                    </a:lnTo>
                    <a:lnTo>
                      <a:pt x="103" y="31"/>
                    </a:lnTo>
                    <a:lnTo>
                      <a:pt x="103" y="33"/>
                    </a:lnTo>
                    <a:lnTo>
                      <a:pt x="101" y="33"/>
                    </a:lnTo>
                    <a:lnTo>
                      <a:pt x="101" y="36"/>
                    </a:lnTo>
                    <a:lnTo>
                      <a:pt x="99" y="33"/>
                    </a:lnTo>
                    <a:lnTo>
                      <a:pt x="94" y="36"/>
                    </a:lnTo>
                    <a:lnTo>
                      <a:pt x="96" y="36"/>
                    </a:lnTo>
                    <a:lnTo>
                      <a:pt x="94" y="36"/>
                    </a:lnTo>
                    <a:lnTo>
                      <a:pt x="92" y="38"/>
                    </a:lnTo>
                    <a:lnTo>
                      <a:pt x="89" y="38"/>
                    </a:lnTo>
                    <a:lnTo>
                      <a:pt x="92" y="38"/>
                    </a:lnTo>
                    <a:lnTo>
                      <a:pt x="89" y="41"/>
                    </a:lnTo>
                    <a:lnTo>
                      <a:pt x="89" y="43"/>
                    </a:lnTo>
                    <a:lnTo>
                      <a:pt x="87" y="43"/>
                    </a:lnTo>
                    <a:lnTo>
                      <a:pt x="85" y="43"/>
                    </a:lnTo>
                    <a:lnTo>
                      <a:pt x="87" y="45"/>
                    </a:lnTo>
                    <a:lnTo>
                      <a:pt x="82" y="48"/>
                    </a:lnTo>
                    <a:lnTo>
                      <a:pt x="80" y="48"/>
                    </a:lnTo>
                    <a:lnTo>
                      <a:pt x="80" y="45"/>
                    </a:lnTo>
                    <a:lnTo>
                      <a:pt x="78" y="48"/>
                    </a:lnTo>
                    <a:lnTo>
                      <a:pt x="78" y="45"/>
                    </a:lnTo>
                    <a:lnTo>
                      <a:pt x="75" y="45"/>
                    </a:lnTo>
                    <a:lnTo>
                      <a:pt x="66" y="43"/>
                    </a:lnTo>
                    <a:lnTo>
                      <a:pt x="70" y="43"/>
                    </a:lnTo>
                    <a:lnTo>
                      <a:pt x="75" y="43"/>
                    </a:lnTo>
                    <a:lnTo>
                      <a:pt x="78" y="41"/>
                    </a:lnTo>
                    <a:lnTo>
                      <a:pt x="75" y="41"/>
                    </a:lnTo>
                    <a:lnTo>
                      <a:pt x="73" y="41"/>
                    </a:lnTo>
                    <a:lnTo>
                      <a:pt x="70" y="41"/>
                    </a:lnTo>
                    <a:lnTo>
                      <a:pt x="68" y="41"/>
                    </a:lnTo>
                    <a:lnTo>
                      <a:pt x="66" y="41"/>
                    </a:lnTo>
                    <a:lnTo>
                      <a:pt x="63" y="41"/>
                    </a:lnTo>
                    <a:lnTo>
                      <a:pt x="61" y="41"/>
                    </a:lnTo>
                    <a:lnTo>
                      <a:pt x="59" y="41"/>
                    </a:lnTo>
                    <a:lnTo>
                      <a:pt x="52" y="38"/>
                    </a:lnTo>
                    <a:lnTo>
                      <a:pt x="49" y="38"/>
                    </a:lnTo>
                    <a:lnTo>
                      <a:pt x="47" y="36"/>
                    </a:lnTo>
                    <a:lnTo>
                      <a:pt x="44" y="36"/>
                    </a:lnTo>
                    <a:lnTo>
                      <a:pt x="47" y="36"/>
                    </a:lnTo>
                    <a:lnTo>
                      <a:pt x="44" y="33"/>
                    </a:lnTo>
                    <a:lnTo>
                      <a:pt x="49" y="33"/>
                    </a:lnTo>
                    <a:lnTo>
                      <a:pt x="52" y="33"/>
                    </a:lnTo>
                    <a:lnTo>
                      <a:pt x="54" y="36"/>
                    </a:lnTo>
                    <a:lnTo>
                      <a:pt x="54" y="33"/>
                    </a:lnTo>
                    <a:lnTo>
                      <a:pt x="56" y="33"/>
                    </a:lnTo>
                    <a:lnTo>
                      <a:pt x="59" y="3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70" y="33"/>
                    </a:lnTo>
                    <a:lnTo>
                      <a:pt x="73" y="33"/>
                    </a:lnTo>
                    <a:lnTo>
                      <a:pt x="70" y="33"/>
                    </a:lnTo>
                    <a:lnTo>
                      <a:pt x="59" y="33"/>
                    </a:lnTo>
                    <a:lnTo>
                      <a:pt x="56" y="33"/>
                    </a:lnTo>
                    <a:lnTo>
                      <a:pt x="56" y="31"/>
                    </a:lnTo>
                    <a:lnTo>
                      <a:pt x="59" y="31"/>
                    </a:lnTo>
                    <a:lnTo>
                      <a:pt x="66" y="31"/>
                    </a:lnTo>
                    <a:lnTo>
                      <a:pt x="68" y="31"/>
                    </a:lnTo>
                    <a:lnTo>
                      <a:pt x="70" y="31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8" y="31"/>
                    </a:lnTo>
                    <a:lnTo>
                      <a:pt x="80" y="31"/>
                    </a:lnTo>
                    <a:lnTo>
                      <a:pt x="82" y="31"/>
                    </a:lnTo>
                    <a:lnTo>
                      <a:pt x="85" y="31"/>
                    </a:lnTo>
                    <a:lnTo>
                      <a:pt x="85" y="29"/>
                    </a:lnTo>
                    <a:lnTo>
                      <a:pt x="82" y="29"/>
                    </a:lnTo>
                    <a:lnTo>
                      <a:pt x="85" y="29"/>
                    </a:lnTo>
                    <a:lnTo>
                      <a:pt x="82" y="29"/>
                    </a:lnTo>
                    <a:lnTo>
                      <a:pt x="80" y="29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68" y="31"/>
                    </a:lnTo>
                    <a:lnTo>
                      <a:pt x="68" y="29"/>
                    </a:lnTo>
                    <a:lnTo>
                      <a:pt x="66" y="29"/>
                    </a:lnTo>
                    <a:lnTo>
                      <a:pt x="63" y="29"/>
                    </a:lnTo>
                    <a:lnTo>
                      <a:pt x="61" y="31"/>
                    </a:lnTo>
                    <a:lnTo>
                      <a:pt x="59" y="31"/>
                    </a:lnTo>
                    <a:lnTo>
                      <a:pt x="56" y="31"/>
                    </a:lnTo>
                    <a:lnTo>
                      <a:pt x="54" y="31"/>
                    </a:lnTo>
                    <a:lnTo>
                      <a:pt x="52" y="31"/>
                    </a:lnTo>
                    <a:lnTo>
                      <a:pt x="49" y="31"/>
                    </a:lnTo>
                    <a:lnTo>
                      <a:pt x="47" y="31"/>
                    </a:lnTo>
                    <a:lnTo>
                      <a:pt x="44" y="31"/>
                    </a:lnTo>
                    <a:lnTo>
                      <a:pt x="42" y="31"/>
                    </a:lnTo>
                    <a:lnTo>
                      <a:pt x="40" y="29"/>
                    </a:lnTo>
                    <a:lnTo>
                      <a:pt x="40" y="26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7" y="29"/>
                    </a:lnTo>
                    <a:lnTo>
                      <a:pt x="49" y="29"/>
                    </a:lnTo>
                    <a:lnTo>
                      <a:pt x="47" y="26"/>
                    </a:lnTo>
                    <a:lnTo>
                      <a:pt x="56" y="26"/>
                    </a:lnTo>
                    <a:lnTo>
                      <a:pt x="59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8" y="24"/>
                    </a:lnTo>
                    <a:lnTo>
                      <a:pt x="66" y="24"/>
                    </a:lnTo>
                    <a:lnTo>
                      <a:pt x="70" y="24"/>
                    </a:lnTo>
                    <a:lnTo>
                      <a:pt x="75" y="22"/>
                    </a:lnTo>
                    <a:lnTo>
                      <a:pt x="78" y="24"/>
                    </a:lnTo>
                    <a:lnTo>
                      <a:pt x="82" y="24"/>
                    </a:lnTo>
                    <a:lnTo>
                      <a:pt x="85" y="22"/>
                    </a:lnTo>
                    <a:lnTo>
                      <a:pt x="87" y="22"/>
                    </a:lnTo>
                    <a:lnTo>
                      <a:pt x="89" y="22"/>
                    </a:lnTo>
                    <a:lnTo>
                      <a:pt x="85" y="22"/>
                    </a:lnTo>
                    <a:lnTo>
                      <a:pt x="82" y="22"/>
                    </a:lnTo>
                    <a:lnTo>
                      <a:pt x="80" y="22"/>
                    </a:lnTo>
                    <a:lnTo>
                      <a:pt x="78" y="22"/>
                    </a:lnTo>
                    <a:lnTo>
                      <a:pt x="78" y="19"/>
                    </a:lnTo>
                    <a:lnTo>
                      <a:pt x="80" y="19"/>
                    </a:lnTo>
                    <a:lnTo>
                      <a:pt x="82" y="19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5" y="19"/>
                    </a:lnTo>
                    <a:lnTo>
                      <a:pt x="73" y="22"/>
                    </a:lnTo>
                    <a:lnTo>
                      <a:pt x="66" y="22"/>
                    </a:lnTo>
                    <a:lnTo>
                      <a:pt x="63" y="22"/>
                    </a:lnTo>
                    <a:lnTo>
                      <a:pt x="63" y="19"/>
                    </a:lnTo>
                    <a:lnTo>
                      <a:pt x="66" y="17"/>
                    </a:lnTo>
                    <a:lnTo>
                      <a:pt x="63" y="17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59" y="19"/>
                    </a:lnTo>
                    <a:lnTo>
                      <a:pt x="56" y="19"/>
                    </a:lnTo>
                    <a:lnTo>
                      <a:pt x="56" y="17"/>
                    </a:lnTo>
                    <a:lnTo>
                      <a:pt x="54" y="17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49" y="22"/>
                    </a:lnTo>
                    <a:lnTo>
                      <a:pt x="47" y="24"/>
                    </a:lnTo>
                    <a:lnTo>
                      <a:pt x="44" y="24"/>
                    </a:lnTo>
                    <a:lnTo>
                      <a:pt x="42" y="24"/>
                    </a:lnTo>
                    <a:lnTo>
                      <a:pt x="40" y="24"/>
                    </a:lnTo>
                    <a:lnTo>
                      <a:pt x="37" y="24"/>
                    </a:lnTo>
                    <a:lnTo>
                      <a:pt x="33" y="24"/>
                    </a:lnTo>
                    <a:lnTo>
                      <a:pt x="30" y="24"/>
                    </a:lnTo>
                    <a:lnTo>
                      <a:pt x="33" y="24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6" y="22"/>
                    </a:lnTo>
                    <a:lnTo>
                      <a:pt x="30" y="22"/>
                    </a:lnTo>
                    <a:lnTo>
                      <a:pt x="35" y="22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4" y="17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0"/>
                    </a:lnTo>
                    <a:lnTo>
                      <a:pt x="9" y="10"/>
                    </a:lnTo>
                    <a:lnTo>
                      <a:pt x="14" y="12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8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30" y="3"/>
                    </a:lnTo>
                    <a:lnTo>
                      <a:pt x="35" y="3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4" y="5"/>
                    </a:lnTo>
                    <a:lnTo>
                      <a:pt x="42" y="5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8" y="5"/>
                    </a:lnTo>
                    <a:lnTo>
                      <a:pt x="23" y="7"/>
                    </a:lnTo>
                    <a:lnTo>
                      <a:pt x="26" y="7"/>
                    </a:lnTo>
                    <a:lnTo>
                      <a:pt x="33" y="7"/>
                    </a:lnTo>
                    <a:lnTo>
                      <a:pt x="37" y="7"/>
                    </a:lnTo>
                    <a:lnTo>
                      <a:pt x="35" y="7"/>
                    </a:lnTo>
                    <a:lnTo>
                      <a:pt x="35" y="10"/>
                    </a:lnTo>
                    <a:lnTo>
                      <a:pt x="37" y="7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7" y="12"/>
                    </a:lnTo>
                    <a:lnTo>
                      <a:pt x="49" y="12"/>
                    </a:lnTo>
                    <a:lnTo>
                      <a:pt x="47" y="10"/>
                    </a:lnTo>
                    <a:lnTo>
                      <a:pt x="44" y="10"/>
                    </a:lnTo>
                    <a:lnTo>
                      <a:pt x="44" y="7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2" y="3"/>
                    </a:lnTo>
                    <a:lnTo>
                      <a:pt x="56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91" name="Freeform 526"/>
              <p:cNvSpPr>
                <a:spLocks/>
              </p:cNvSpPr>
              <p:nvPr/>
            </p:nvSpPr>
            <p:spPr bwMode="auto">
              <a:xfrm>
                <a:off x="3018" y="1137"/>
                <a:ext cx="24" cy="9"/>
              </a:xfrm>
              <a:custGeom>
                <a:avLst/>
                <a:gdLst>
                  <a:gd name="T0" fmla="*/ 3 w 24"/>
                  <a:gd name="T1" fmla="*/ 0 h 9"/>
                  <a:gd name="T2" fmla="*/ 5 w 24"/>
                  <a:gd name="T3" fmla="*/ 2 h 9"/>
                  <a:gd name="T4" fmla="*/ 5 w 24"/>
                  <a:gd name="T5" fmla="*/ 2 h 9"/>
                  <a:gd name="T6" fmla="*/ 7 w 24"/>
                  <a:gd name="T7" fmla="*/ 2 h 9"/>
                  <a:gd name="T8" fmla="*/ 10 w 24"/>
                  <a:gd name="T9" fmla="*/ 2 h 9"/>
                  <a:gd name="T10" fmla="*/ 12 w 24"/>
                  <a:gd name="T11" fmla="*/ 4 h 9"/>
                  <a:gd name="T12" fmla="*/ 12 w 24"/>
                  <a:gd name="T13" fmla="*/ 4 h 9"/>
                  <a:gd name="T14" fmla="*/ 12 w 24"/>
                  <a:gd name="T15" fmla="*/ 4 h 9"/>
                  <a:gd name="T16" fmla="*/ 14 w 24"/>
                  <a:gd name="T17" fmla="*/ 7 h 9"/>
                  <a:gd name="T18" fmla="*/ 14 w 24"/>
                  <a:gd name="T19" fmla="*/ 7 h 9"/>
                  <a:gd name="T20" fmla="*/ 17 w 24"/>
                  <a:gd name="T21" fmla="*/ 7 h 9"/>
                  <a:gd name="T22" fmla="*/ 19 w 24"/>
                  <a:gd name="T23" fmla="*/ 7 h 9"/>
                  <a:gd name="T24" fmla="*/ 19 w 24"/>
                  <a:gd name="T25" fmla="*/ 7 h 9"/>
                  <a:gd name="T26" fmla="*/ 19 w 24"/>
                  <a:gd name="T27" fmla="*/ 7 h 9"/>
                  <a:gd name="T28" fmla="*/ 19 w 24"/>
                  <a:gd name="T29" fmla="*/ 7 h 9"/>
                  <a:gd name="T30" fmla="*/ 21 w 24"/>
                  <a:gd name="T31" fmla="*/ 9 h 9"/>
                  <a:gd name="T32" fmla="*/ 21 w 24"/>
                  <a:gd name="T33" fmla="*/ 9 h 9"/>
                  <a:gd name="T34" fmla="*/ 21 w 24"/>
                  <a:gd name="T35" fmla="*/ 9 h 9"/>
                  <a:gd name="T36" fmla="*/ 24 w 24"/>
                  <a:gd name="T37" fmla="*/ 9 h 9"/>
                  <a:gd name="T38" fmla="*/ 19 w 24"/>
                  <a:gd name="T39" fmla="*/ 9 h 9"/>
                  <a:gd name="T40" fmla="*/ 19 w 24"/>
                  <a:gd name="T41" fmla="*/ 9 h 9"/>
                  <a:gd name="T42" fmla="*/ 17 w 24"/>
                  <a:gd name="T43" fmla="*/ 9 h 9"/>
                  <a:gd name="T44" fmla="*/ 17 w 24"/>
                  <a:gd name="T45" fmla="*/ 7 h 9"/>
                  <a:gd name="T46" fmla="*/ 12 w 24"/>
                  <a:gd name="T47" fmla="*/ 7 h 9"/>
                  <a:gd name="T48" fmla="*/ 12 w 24"/>
                  <a:gd name="T49" fmla="*/ 7 h 9"/>
                  <a:gd name="T50" fmla="*/ 7 w 24"/>
                  <a:gd name="T51" fmla="*/ 7 h 9"/>
                  <a:gd name="T52" fmla="*/ 7 w 24"/>
                  <a:gd name="T53" fmla="*/ 4 h 9"/>
                  <a:gd name="T54" fmla="*/ 5 w 24"/>
                  <a:gd name="T55" fmla="*/ 4 h 9"/>
                  <a:gd name="T56" fmla="*/ 3 w 24"/>
                  <a:gd name="T57" fmla="*/ 2 h 9"/>
                  <a:gd name="T58" fmla="*/ 3 w 24"/>
                  <a:gd name="T59" fmla="*/ 2 h 9"/>
                  <a:gd name="T60" fmla="*/ 0 w 24"/>
                  <a:gd name="T61" fmla="*/ 2 h 9"/>
                  <a:gd name="T62" fmla="*/ 3 w 24"/>
                  <a:gd name="T63" fmla="*/ 0 h 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"/>
                  <a:gd name="T97" fmla="*/ 0 h 9"/>
                  <a:gd name="T98" fmla="*/ 24 w 24"/>
                  <a:gd name="T99" fmla="*/ 9 h 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" h="9">
                    <a:moveTo>
                      <a:pt x="3" y="0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1" y="9"/>
                    </a:lnTo>
                    <a:lnTo>
                      <a:pt x="24" y="9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2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92" name="Freeform 527"/>
              <p:cNvSpPr>
                <a:spLocks/>
              </p:cNvSpPr>
              <p:nvPr/>
            </p:nvSpPr>
            <p:spPr bwMode="auto">
              <a:xfrm>
                <a:off x="3018" y="1137"/>
                <a:ext cx="24" cy="9"/>
              </a:xfrm>
              <a:custGeom>
                <a:avLst/>
                <a:gdLst>
                  <a:gd name="T0" fmla="*/ 3 w 24"/>
                  <a:gd name="T1" fmla="*/ 0 h 9"/>
                  <a:gd name="T2" fmla="*/ 5 w 24"/>
                  <a:gd name="T3" fmla="*/ 2 h 9"/>
                  <a:gd name="T4" fmla="*/ 5 w 24"/>
                  <a:gd name="T5" fmla="*/ 2 h 9"/>
                  <a:gd name="T6" fmla="*/ 7 w 24"/>
                  <a:gd name="T7" fmla="*/ 2 h 9"/>
                  <a:gd name="T8" fmla="*/ 10 w 24"/>
                  <a:gd name="T9" fmla="*/ 2 h 9"/>
                  <a:gd name="T10" fmla="*/ 12 w 24"/>
                  <a:gd name="T11" fmla="*/ 4 h 9"/>
                  <a:gd name="T12" fmla="*/ 12 w 24"/>
                  <a:gd name="T13" fmla="*/ 4 h 9"/>
                  <a:gd name="T14" fmla="*/ 12 w 24"/>
                  <a:gd name="T15" fmla="*/ 4 h 9"/>
                  <a:gd name="T16" fmla="*/ 14 w 24"/>
                  <a:gd name="T17" fmla="*/ 7 h 9"/>
                  <a:gd name="T18" fmla="*/ 14 w 24"/>
                  <a:gd name="T19" fmla="*/ 7 h 9"/>
                  <a:gd name="T20" fmla="*/ 17 w 24"/>
                  <a:gd name="T21" fmla="*/ 7 h 9"/>
                  <a:gd name="T22" fmla="*/ 19 w 24"/>
                  <a:gd name="T23" fmla="*/ 7 h 9"/>
                  <a:gd name="T24" fmla="*/ 19 w 24"/>
                  <a:gd name="T25" fmla="*/ 7 h 9"/>
                  <a:gd name="T26" fmla="*/ 19 w 24"/>
                  <a:gd name="T27" fmla="*/ 7 h 9"/>
                  <a:gd name="T28" fmla="*/ 19 w 24"/>
                  <a:gd name="T29" fmla="*/ 7 h 9"/>
                  <a:gd name="T30" fmla="*/ 21 w 24"/>
                  <a:gd name="T31" fmla="*/ 9 h 9"/>
                  <a:gd name="T32" fmla="*/ 21 w 24"/>
                  <a:gd name="T33" fmla="*/ 9 h 9"/>
                  <a:gd name="T34" fmla="*/ 21 w 24"/>
                  <a:gd name="T35" fmla="*/ 9 h 9"/>
                  <a:gd name="T36" fmla="*/ 24 w 24"/>
                  <a:gd name="T37" fmla="*/ 9 h 9"/>
                  <a:gd name="T38" fmla="*/ 19 w 24"/>
                  <a:gd name="T39" fmla="*/ 9 h 9"/>
                  <a:gd name="T40" fmla="*/ 19 w 24"/>
                  <a:gd name="T41" fmla="*/ 9 h 9"/>
                  <a:gd name="T42" fmla="*/ 17 w 24"/>
                  <a:gd name="T43" fmla="*/ 9 h 9"/>
                  <a:gd name="T44" fmla="*/ 17 w 24"/>
                  <a:gd name="T45" fmla="*/ 7 h 9"/>
                  <a:gd name="T46" fmla="*/ 12 w 24"/>
                  <a:gd name="T47" fmla="*/ 7 h 9"/>
                  <a:gd name="T48" fmla="*/ 12 w 24"/>
                  <a:gd name="T49" fmla="*/ 7 h 9"/>
                  <a:gd name="T50" fmla="*/ 7 w 24"/>
                  <a:gd name="T51" fmla="*/ 7 h 9"/>
                  <a:gd name="T52" fmla="*/ 7 w 24"/>
                  <a:gd name="T53" fmla="*/ 4 h 9"/>
                  <a:gd name="T54" fmla="*/ 5 w 24"/>
                  <a:gd name="T55" fmla="*/ 4 h 9"/>
                  <a:gd name="T56" fmla="*/ 3 w 24"/>
                  <a:gd name="T57" fmla="*/ 2 h 9"/>
                  <a:gd name="T58" fmla="*/ 3 w 24"/>
                  <a:gd name="T59" fmla="*/ 2 h 9"/>
                  <a:gd name="T60" fmla="*/ 0 w 24"/>
                  <a:gd name="T61" fmla="*/ 2 h 9"/>
                  <a:gd name="T62" fmla="*/ 3 w 24"/>
                  <a:gd name="T63" fmla="*/ 0 h 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"/>
                  <a:gd name="T97" fmla="*/ 0 h 9"/>
                  <a:gd name="T98" fmla="*/ 24 w 24"/>
                  <a:gd name="T99" fmla="*/ 9 h 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" h="9">
                    <a:moveTo>
                      <a:pt x="3" y="0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1" y="9"/>
                    </a:lnTo>
                    <a:lnTo>
                      <a:pt x="24" y="9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2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93" name="Freeform 528"/>
              <p:cNvSpPr>
                <a:spLocks/>
              </p:cNvSpPr>
              <p:nvPr/>
            </p:nvSpPr>
            <p:spPr bwMode="auto">
              <a:xfrm>
                <a:off x="3148" y="1141"/>
                <a:ext cx="31" cy="5"/>
              </a:xfrm>
              <a:custGeom>
                <a:avLst/>
                <a:gdLst>
                  <a:gd name="T0" fmla="*/ 17 w 31"/>
                  <a:gd name="T1" fmla="*/ 0 h 5"/>
                  <a:gd name="T2" fmla="*/ 17 w 31"/>
                  <a:gd name="T3" fmla="*/ 0 h 5"/>
                  <a:gd name="T4" fmla="*/ 17 w 31"/>
                  <a:gd name="T5" fmla="*/ 0 h 5"/>
                  <a:gd name="T6" fmla="*/ 17 w 31"/>
                  <a:gd name="T7" fmla="*/ 0 h 5"/>
                  <a:gd name="T8" fmla="*/ 17 w 31"/>
                  <a:gd name="T9" fmla="*/ 0 h 5"/>
                  <a:gd name="T10" fmla="*/ 26 w 31"/>
                  <a:gd name="T11" fmla="*/ 0 h 5"/>
                  <a:gd name="T12" fmla="*/ 26 w 31"/>
                  <a:gd name="T13" fmla="*/ 0 h 5"/>
                  <a:gd name="T14" fmla="*/ 28 w 31"/>
                  <a:gd name="T15" fmla="*/ 0 h 5"/>
                  <a:gd name="T16" fmla="*/ 31 w 31"/>
                  <a:gd name="T17" fmla="*/ 3 h 5"/>
                  <a:gd name="T18" fmla="*/ 28 w 31"/>
                  <a:gd name="T19" fmla="*/ 3 h 5"/>
                  <a:gd name="T20" fmla="*/ 26 w 31"/>
                  <a:gd name="T21" fmla="*/ 5 h 5"/>
                  <a:gd name="T22" fmla="*/ 26 w 31"/>
                  <a:gd name="T23" fmla="*/ 5 h 5"/>
                  <a:gd name="T24" fmla="*/ 26 w 31"/>
                  <a:gd name="T25" fmla="*/ 5 h 5"/>
                  <a:gd name="T26" fmla="*/ 21 w 31"/>
                  <a:gd name="T27" fmla="*/ 5 h 5"/>
                  <a:gd name="T28" fmla="*/ 17 w 31"/>
                  <a:gd name="T29" fmla="*/ 5 h 5"/>
                  <a:gd name="T30" fmla="*/ 14 w 31"/>
                  <a:gd name="T31" fmla="*/ 5 h 5"/>
                  <a:gd name="T32" fmla="*/ 14 w 31"/>
                  <a:gd name="T33" fmla="*/ 5 h 5"/>
                  <a:gd name="T34" fmla="*/ 10 w 31"/>
                  <a:gd name="T35" fmla="*/ 5 h 5"/>
                  <a:gd name="T36" fmla="*/ 10 w 31"/>
                  <a:gd name="T37" fmla="*/ 5 h 5"/>
                  <a:gd name="T38" fmla="*/ 10 w 31"/>
                  <a:gd name="T39" fmla="*/ 5 h 5"/>
                  <a:gd name="T40" fmla="*/ 7 w 31"/>
                  <a:gd name="T41" fmla="*/ 5 h 5"/>
                  <a:gd name="T42" fmla="*/ 7 w 31"/>
                  <a:gd name="T43" fmla="*/ 3 h 5"/>
                  <a:gd name="T44" fmla="*/ 7 w 31"/>
                  <a:gd name="T45" fmla="*/ 3 h 5"/>
                  <a:gd name="T46" fmla="*/ 7 w 31"/>
                  <a:gd name="T47" fmla="*/ 3 h 5"/>
                  <a:gd name="T48" fmla="*/ 5 w 31"/>
                  <a:gd name="T49" fmla="*/ 3 h 5"/>
                  <a:gd name="T50" fmla="*/ 0 w 31"/>
                  <a:gd name="T51" fmla="*/ 3 h 5"/>
                  <a:gd name="T52" fmla="*/ 7 w 31"/>
                  <a:gd name="T53" fmla="*/ 3 h 5"/>
                  <a:gd name="T54" fmla="*/ 10 w 31"/>
                  <a:gd name="T55" fmla="*/ 0 h 5"/>
                  <a:gd name="T56" fmla="*/ 10 w 31"/>
                  <a:gd name="T57" fmla="*/ 3 h 5"/>
                  <a:gd name="T58" fmla="*/ 12 w 31"/>
                  <a:gd name="T59" fmla="*/ 0 h 5"/>
                  <a:gd name="T60" fmla="*/ 14 w 31"/>
                  <a:gd name="T61" fmla="*/ 0 h 5"/>
                  <a:gd name="T62" fmla="*/ 17 w 31"/>
                  <a:gd name="T63" fmla="*/ 0 h 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"/>
                  <a:gd name="T97" fmla="*/ 0 h 5"/>
                  <a:gd name="T98" fmla="*/ 31 w 31"/>
                  <a:gd name="T99" fmla="*/ 5 h 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" h="5">
                    <a:moveTo>
                      <a:pt x="17" y="0"/>
                    </a:moveTo>
                    <a:lnTo>
                      <a:pt x="17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94" name="Freeform 529"/>
              <p:cNvSpPr>
                <a:spLocks/>
              </p:cNvSpPr>
              <p:nvPr/>
            </p:nvSpPr>
            <p:spPr bwMode="auto">
              <a:xfrm>
                <a:off x="3148" y="1141"/>
                <a:ext cx="31" cy="5"/>
              </a:xfrm>
              <a:custGeom>
                <a:avLst/>
                <a:gdLst>
                  <a:gd name="T0" fmla="*/ 17 w 31"/>
                  <a:gd name="T1" fmla="*/ 0 h 5"/>
                  <a:gd name="T2" fmla="*/ 17 w 31"/>
                  <a:gd name="T3" fmla="*/ 0 h 5"/>
                  <a:gd name="T4" fmla="*/ 17 w 31"/>
                  <a:gd name="T5" fmla="*/ 0 h 5"/>
                  <a:gd name="T6" fmla="*/ 17 w 31"/>
                  <a:gd name="T7" fmla="*/ 0 h 5"/>
                  <a:gd name="T8" fmla="*/ 17 w 31"/>
                  <a:gd name="T9" fmla="*/ 0 h 5"/>
                  <a:gd name="T10" fmla="*/ 26 w 31"/>
                  <a:gd name="T11" fmla="*/ 0 h 5"/>
                  <a:gd name="T12" fmla="*/ 26 w 31"/>
                  <a:gd name="T13" fmla="*/ 0 h 5"/>
                  <a:gd name="T14" fmla="*/ 28 w 31"/>
                  <a:gd name="T15" fmla="*/ 0 h 5"/>
                  <a:gd name="T16" fmla="*/ 31 w 31"/>
                  <a:gd name="T17" fmla="*/ 3 h 5"/>
                  <a:gd name="T18" fmla="*/ 28 w 31"/>
                  <a:gd name="T19" fmla="*/ 3 h 5"/>
                  <a:gd name="T20" fmla="*/ 26 w 31"/>
                  <a:gd name="T21" fmla="*/ 5 h 5"/>
                  <a:gd name="T22" fmla="*/ 26 w 31"/>
                  <a:gd name="T23" fmla="*/ 5 h 5"/>
                  <a:gd name="T24" fmla="*/ 26 w 31"/>
                  <a:gd name="T25" fmla="*/ 5 h 5"/>
                  <a:gd name="T26" fmla="*/ 21 w 31"/>
                  <a:gd name="T27" fmla="*/ 5 h 5"/>
                  <a:gd name="T28" fmla="*/ 17 w 31"/>
                  <a:gd name="T29" fmla="*/ 5 h 5"/>
                  <a:gd name="T30" fmla="*/ 14 w 31"/>
                  <a:gd name="T31" fmla="*/ 5 h 5"/>
                  <a:gd name="T32" fmla="*/ 14 w 31"/>
                  <a:gd name="T33" fmla="*/ 5 h 5"/>
                  <a:gd name="T34" fmla="*/ 10 w 31"/>
                  <a:gd name="T35" fmla="*/ 5 h 5"/>
                  <a:gd name="T36" fmla="*/ 10 w 31"/>
                  <a:gd name="T37" fmla="*/ 5 h 5"/>
                  <a:gd name="T38" fmla="*/ 10 w 31"/>
                  <a:gd name="T39" fmla="*/ 5 h 5"/>
                  <a:gd name="T40" fmla="*/ 7 w 31"/>
                  <a:gd name="T41" fmla="*/ 5 h 5"/>
                  <a:gd name="T42" fmla="*/ 7 w 31"/>
                  <a:gd name="T43" fmla="*/ 3 h 5"/>
                  <a:gd name="T44" fmla="*/ 7 w 31"/>
                  <a:gd name="T45" fmla="*/ 3 h 5"/>
                  <a:gd name="T46" fmla="*/ 7 w 31"/>
                  <a:gd name="T47" fmla="*/ 3 h 5"/>
                  <a:gd name="T48" fmla="*/ 5 w 31"/>
                  <a:gd name="T49" fmla="*/ 3 h 5"/>
                  <a:gd name="T50" fmla="*/ 0 w 31"/>
                  <a:gd name="T51" fmla="*/ 3 h 5"/>
                  <a:gd name="T52" fmla="*/ 7 w 31"/>
                  <a:gd name="T53" fmla="*/ 3 h 5"/>
                  <a:gd name="T54" fmla="*/ 10 w 31"/>
                  <a:gd name="T55" fmla="*/ 0 h 5"/>
                  <a:gd name="T56" fmla="*/ 10 w 31"/>
                  <a:gd name="T57" fmla="*/ 3 h 5"/>
                  <a:gd name="T58" fmla="*/ 12 w 31"/>
                  <a:gd name="T59" fmla="*/ 0 h 5"/>
                  <a:gd name="T60" fmla="*/ 14 w 31"/>
                  <a:gd name="T61" fmla="*/ 0 h 5"/>
                  <a:gd name="T62" fmla="*/ 17 w 31"/>
                  <a:gd name="T63" fmla="*/ 0 h 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"/>
                  <a:gd name="T97" fmla="*/ 0 h 5"/>
                  <a:gd name="T98" fmla="*/ 31 w 31"/>
                  <a:gd name="T99" fmla="*/ 5 h 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" h="5">
                    <a:moveTo>
                      <a:pt x="17" y="0"/>
                    </a:moveTo>
                    <a:lnTo>
                      <a:pt x="17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95" name="Freeform 530"/>
              <p:cNvSpPr>
                <a:spLocks/>
              </p:cNvSpPr>
              <p:nvPr/>
            </p:nvSpPr>
            <p:spPr bwMode="auto">
              <a:xfrm>
                <a:off x="3158" y="1146"/>
                <a:ext cx="54" cy="14"/>
              </a:xfrm>
              <a:custGeom>
                <a:avLst/>
                <a:gdLst>
                  <a:gd name="T0" fmla="*/ 28 w 54"/>
                  <a:gd name="T1" fmla="*/ 0 h 14"/>
                  <a:gd name="T2" fmla="*/ 28 w 54"/>
                  <a:gd name="T3" fmla="*/ 0 h 14"/>
                  <a:gd name="T4" fmla="*/ 33 w 54"/>
                  <a:gd name="T5" fmla="*/ 2 h 14"/>
                  <a:gd name="T6" fmla="*/ 33 w 54"/>
                  <a:gd name="T7" fmla="*/ 2 h 14"/>
                  <a:gd name="T8" fmla="*/ 33 w 54"/>
                  <a:gd name="T9" fmla="*/ 2 h 14"/>
                  <a:gd name="T10" fmla="*/ 28 w 54"/>
                  <a:gd name="T11" fmla="*/ 2 h 14"/>
                  <a:gd name="T12" fmla="*/ 30 w 54"/>
                  <a:gd name="T13" fmla="*/ 5 h 14"/>
                  <a:gd name="T14" fmla="*/ 33 w 54"/>
                  <a:gd name="T15" fmla="*/ 5 h 14"/>
                  <a:gd name="T16" fmla="*/ 35 w 54"/>
                  <a:gd name="T17" fmla="*/ 5 h 14"/>
                  <a:gd name="T18" fmla="*/ 42 w 54"/>
                  <a:gd name="T19" fmla="*/ 5 h 14"/>
                  <a:gd name="T20" fmla="*/ 44 w 54"/>
                  <a:gd name="T21" fmla="*/ 5 h 14"/>
                  <a:gd name="T22" fmla="*/ 47 w 54"/>
                  <a:gd name="T23" fmla="*/ 5 h 14"/>
                  <a:gd name="T24" fmla="*/ 49 w 54"/>
                  <a:gd name="T25" fmla="*/ 7 h 14"/>
                  <a:gd name="T26" fmla="*/ 52 w 54"/>
                  <a:gd name="T27" fmla="*/ 7 h 14"/>
                  <a:gd name="T28" fmla="*/ 54 w 54"/>
                  <a:gd name="T29" fmla="*/ 7 h 14"/>
                  <a:gd name="T30" fmla="*/ 49 w 54"/>
                  <a:gd name="T31" fmla="*/ 7 h 14"/>
                  <a:gd name="T32" fmla="*/ 44 w 54"/>
                  <a:gd name="T33" fmla="*/ 9 h 14"/>
                  <a:gd name="T34" fmla="*/ 40 w 54"/>
                  <a:gd name="T35" fmla="*/ 9 h 14"/>
                  <a:gd name="T36" fmla="*/ 37 w 54"/>
                  <a:gd name="T37" fmla="*/ 9 h 14"/>
                  <a:gd name="T38" fmla="*/ 37 w 54"/>
                  <a:gd name="T39" fmla="*/ 12 h 14"/>
                  <a:gd name="T40" fmla="*/ 35 w 54"/>
                  <a:gd name="T41" fmla="*/ 12 h 14"/>
                  <a:gd name="T42" fmla="*/ 33 w 54"/>
                  <a:gd name="T43" fmla="*/ 12 h 14"/>
                  <a:gd name="T44" fmla="*/ 30 w 54"/>
                  <a:gd name="T45" fmla="*/ 12 h 14"/>
                  <a:gd name="T46" fmla="*/ 30 w 54"/>
                  <a:gd name="T47" fmla="*/ 12 h 14"/>
                  <a:gd name="T48" fmla="*/ 26 w 54"/>
                  <a:gd name="T49" fmla="*/ 12 h 14"/>
                  <a:gd name="T50" fmla="*/ 23 w 54"/>
                  <a:gd name="T51" fmla="*/ 14 h 14"/>
                  <a:gd name="T52" fmla="*/ 21 w 54"/>
                  <a:gd name="T53" fmla="*/ 14 h 14"/>
                  <a:gd name="T54" fmla="*/ 23 w 54"/>
                  <a:gd name="T55" fmla="*/ 12 h 14"/>
                  <a:gd name="T56" fmla="*/ 23 w 54"/>
                  <a:gd name="T57" fmla="*/ 12 h 14"/>
                  <a:gd name="T58" fmla="*/ 26 w 54"/>
                  <a:gd name="T59" fmla="*/ 9 h 14"/>
                  <a:gd name="T60" fmla="*/ 26 w 54"/>
                  <a:gd name="T61" fmla="*/ 9 h 14"/>
                  <a:gd name="T62" fmla="*/ 23 w 54"/>
                  <a:gd name="T63" fmla="*/ 9 h 14"/>
                  <a:gd name="T64" fmla="*/ 23 w 54"/>
                  <a:gd name="T65" fmla="*/ 9 h 14"/>
                  <a:gd name="T66" fmla="*/ 23 w 54"/>
                  <a:gd name="T67" fmla="*/ 9 h 14"/>
                  <a:gd name="T68" fmla="*/ 18 w 54"/>
                  <a:gd name="T69" fmla="*/ 9 h 14"/>
                  <a:gd name="T70" fmla="*/ 16 w 54"/>
                  <a:gd name="T71" fmla="*/ 9 h 14"/>
                  <a:gd name="T72" fmla="*/ 7 w 54"/>
                  <a:gd name="T73" fmla="*/ 12 h 14"/>
                  <a:gd name="T74" fmla="*/ 4 w 54"/>
                  <a:gd name="T75" fmla="*/ 12 h 14"/>
                  <a:gd name="T76" fmla="*/ 0 w 54"/>
                  <a:gd name="T77" fmla="*/ 12 h 14"/>
                  <a:gd name="T78" fmla="*/ 0 w 54"/>
                  <a:gd name="T79" fmla="*/ 9 h 14"/>
                  <a:gd name="T80" fmla="*/ 2 w 54"/>
                  <a:gd name="T81" fmla="*/ 9 h 14"/>
                  <a:gd name="T82" fmla="*/ 4 w 54"/>
                  <a:gd name="T83" fmla="*/ 9 h 14"/>
                  <a:gd name="T84" fmla="*/ 4 w 54"/>
                  <a:gd name="T85" fmla="*/ 7 h 14"/>
                  <a:gd name="T86" fmla="*/ 4 w 54"/>
                  <a:gd name="T87" fmla="*/ 7 h 14"/>
                  <a:gd name="T88" fmla="*/ 7 w 54"/>
                  <a:gd name="T89" fmla="*/ 7 h 14"/>
                  <a:gd name="T90" fmla="*/ 9 w 54"/>
                  <a:gd name="T91" fmla="*/ 5 h 14"/>
                  <a:gd name="T92" fmla="*/ 9 w 54"/>
                  <a:gd name="T93" fmla="*/ 5 h 14"/>
                  <a:gd name="T94" fmla="*/ 4 w 54"/>
                  <a:gd name="T95" fmla="*/ 2 h 14"/>
                  <a:gd name="T96" fmla="*/ 2 w 54"/>
                  <a:gd name="T97" fmla="*/ 2 h 14"/>
                  <a:gd name="T98" fmla="*/ 0 w 54"/>
                  <a:gd name="T99" fmla="*/ 2 h 14"/>
                  <a:gd name="T100" fmla="*/ 7 w 54"/>
                  <a:gd name="T101" fmla="*/ 2 h 14"/>
                  <a:gd name="T102" fmla="*/ 16 w 54"/>
                  <a:gd name="T103" fmla="*/ 0 h 14"/>
                  <a:gd name="T104" fmla="*/ 23 w 54"/>
                  <a:gd name="T105" fmla="*/ 0 h 14"/>
                  <a:gd name="T106" fmla="*/ 26 w 54"/>
                  <a:gd name="T107" fmla="*/ 0 h 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4"/>
                  <a:gd name="T163" fmla="*/ 0 h 14"/>
                  <a:gd name="T164" fmla="*/ 54 w 54"/>
                  <a:gd name="T165" fmla="*/ 14 h 1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4" h="14">
                    <a:moveTo>
                      <a:pt x="28" y="0"/>
                    </a:moveTo>
                    <a:lnTo>
                      <a:pt x="28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30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40" y="7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7" y="5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49" y="7"/>
                    </a:lnTo>
                    <a:lnTo>
                      <a:pt x="44" y="7"/>
                    </a:lnTo>
                    <a:lnTo>
                      <a:pt x="44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7" y="9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96" name="Freeform 531"/>
              <p:cNvSpPr>
                <a:spLocks/>
              </p:cNvSpPr>
              <p:nvPr/>
            </p:nvSpPr>
            <p:spPr bwMode="auto">
              <a:xfrm>
                <a:off x="3158" y="1146"/>
                <a:ext cx="54" cy="14"/>
              </a:xfrm>
              <a:custGeom>
                <a:avLst/>
                <a:gdLst>
                  <a:gd name="T0" fmla="*/ 28 w 54"/>
                  <a:gd name="T1" fmla="*/ 0 h 14"/>
                  <a:gd name="T2" fmla="*/ 28 w 54"/>
                  <a:gd name="T3" fmla="*/ 0 h 14"/>
                  <a:gd name="T4" fmla="*/ 33 w 54"/>
                  <a:gd name="T5" fmla="*/ 2 h 14"/>
                  <a:gd name="T6" fmla="*/ 33 w 54"/>
                  <a:gd name="T7" fmla="*/ 2 h 14"/>
                  <a:gd name="T8" fmla="*/ 33 w 54"/>
                  <a:gd name="T9" fmla="*/ 2 h 14"/>
                  <a:gd name="T10" fmla="*/ 28 w 54"/>
                  <a:gd name="T11" fmla="*/ 2 h 14"/>
                  <a:gd name="T12" fmla="*/ 30 w 54"/>
                  <a:gd name="T13" fmla="*/ 5 h 14"/>
                  <a:gd name="T14" fmla="*/ 33 w 54"/>
                  <a:gd name="T15" fmla="*/ 5 h 14"/>
                  <a:gd name="T16" fmla="*/ 35 w 54"/>
                  <a:gd name="T17" fmla="*/ 5 h 14"/>
                  <a:gd name="T18" fmla="*/ 42 w 54"/>
                  <a:gd name="T19" fmla="*/ 5 h 14"/>
                  <a:gd name="T20" fmla="*/ 44 w 54"/>
                  <a:gd name="T21" fmla="*/ 5 h 14"/>
                  <a:gd name="T22" fmla="*/ 47 w 54"/>
                  <a:gd name="T23" fmla="*/ 5 h 14"/>
                  <a:gd name="T24" fmla="*/ 49 w 54"/>
                  <a:gd name="T25" fmla="*/ 7 h 14"/>
                  <a:gd name="T26" fmla="*/ 52 w 54"/>
                  <a:gd name="T27" fmla="*/ 7 h 14"/>
                  <a:gd name="T28" fmla="*/ 54 w 54"/>
                  <a:gd name="T29" fmla="*/ 7 h 14"/>
                  <a:gd name="T30" fmla="*/ 49 w 54"/>
                  <a:gd name="T31" fmla="*/ 7 h 14"/>
                  <a:gd name="T32" fmla="*/ 44 w 54"/>
                  <a:gd name="T33" fmla="*/ 9 h 14"/>
                  <a:gd name="T34" fmla="*/ 40 w 54"/>
                  <a:gd name="T35" fmla="*/ 9 h 14"/>
                  <a:gd name="T36" fmla="*/ 37 w 54"/>
                  <a:gd name="T37" fmla="*/ 9 h 14"/>
                  <a:gd name="T38" fmla="*/ 37 w 54"/>
                  <a:gd name="T39" fmla="*/ 12 h 14"/>
                  <a:gd name="T40" fmla="*/ 35 w 54"/>
                  <a:gd name="T41" fmla="*/ 12 h 14"/>
                  <a:gd name="T42" fmla="*/ 33 w 54"/>
                  <a:gd name="T43" fmla="*/ 12 h 14"/>
                  <a:gd name="T44" fmla="*/ 30 w 54"/>
                  <a:gd name="T45" fmla="*/ 12 h 14"/>
                  <a:gd name="T46" fmla="*/ 30 w 54"/>
                  <a:gd name="T47" fmla="*/ 12 h 14"/>
                  <a:gd name="T48" fmla="*/ 26 w 54"/>
                  <a:gd name="T49" fmla="*/ 12 h 14"/>
                  <a:gd name="T50" fmla="*/ 23 w 54"/>
                  <a:gd name="T51" fmla="*/ 14 h 14"/>
                  <a:gd name="T52" fmla="*/ 21 w 54"/>
                  <a:gd name="T53" fmla="*/ 14 h 14"/>
                  <a:gd name="T54" fmla="*/ 23 w 54"/>
                  <a:gd name="T55" fmla="*/ 12 h 14"/>
                  <a:gd name="T56" fmla="*/ 23 w 54"/>
                  <a:gd name="T57" fmla="*/ 12 h 14"/>
                  <a:gd name="T58" fmla="*/ 26 w 54"/>
                  <a:gd name="T59" fmla="*/ 9 h 14"/>
                  <a:gd name="T60" fmla="*/ 26 w 54"/>
                  <a:gd name="T61" fmla="*/ 9 h 14"/>
                  <a:gd name="T62" fmla="*/ 23 w 54"/>
                  <a:gd name="T63" fmla="*/ 9 h 14"/>
                  <a:gd name="T64" fmla="*/ 23 w 54"/>
                  <a:gd name="T65" fmla="*/ 9 h 14"/>
                  <a:gd name="T66" fmla="*/ 23 w 54"/>
                  <a:gd name="T67" fmla="*/ 9 h 14"/>
                  <a:gd name="T68" fmla="*/ 18 w 54"/>
                  <a:gd name="T69" fmla="*/ 9 h 14"/>
                  <a:gd name="T70" fmla="*/ 16 w 54"/>
                  <a:gd name="T71" fmla="*/ 9 h 14"/>
                  <a:gd name="T72" fmla="*/ 7 w 54"/>
                  <a:gd name="T73" fmla="*/ 12 h 14"/>
                  <a:gd name="T74" fmla="*/ 4 w 54"/>
                  <a:gd name="T75" fmla="*/ 12 h 14"/>
                  <a:gd name="T76" fmla="*/ 0 w 54"/>
                  <a:gd name="T77" fmla="*/ 12 h 14"/>
                  <a:gd name="T78" fmla="*/ 0 w 54"/>
                  <a:gd name="T79" fmla="*/ 9 h 14"/>
                  <a:gd name="T80" fmla="*/ 2 w 54"/>
                  <a:gd name="T81" fmla="*/ 9 h 14"/>
                  <a:gd name="T82" fmla="*/ 4 w 54"/>
                  <a:gd name="T83" fmla="*/ 9 h 14"/>
                  <a:gd name="T84" fmla="*/ 4 w 54"/>
                  <a:gd name="T85" fmla="*/ 7 h 14"/>
                  <a:gd name="T86" fmla="*/ 4 w 54"/>
                  <a:gd name="T87" fmla="*/ 7 h 14"/>
                  <a:gd name="T88" fmla="*/ 7 w 54"/>
                  <a:gd name="T89" fmla="*/ 7 h 14"/>
                  <a:gd name="T90" fmla="*/ 9 w 54"/>
                  <a:gd name="T91" fmla="*/ 5 h 14"/>
                  <a:gd name="T92" fmla="*/ 9 w 54"/>
                  <a:gd name="T93" fmla="*/ 5 h 14"/>
                  <a:gd name="T94" fmla="*/ 4 w 54"/>
                  <a:gd name="T95" fmla="*/ 2 h 14"/>
                  <a:gd name="T96" fmla="*/ 2 w 54"/>
                  <a:gd name="T97" fmla="*/ 2 h 14"/>
                  <a:gd name="T98" fmla="*/ 0 w 54"/>
                  <a:gd name="T99" fmla="*/ 2 h 14"/>
                  <a:gd name="T100" fmla="*/ 7 w 54"/>
                  <a:gd name="T101" fmla="*/ 2 h 14"/>
                  <a:gd name="T102" fmla="*/ 16 w 54"/>
                  <a:gd name="T103" fmla="*/ 0 h 14"/>
                  <a:gd name="T104" fmla="*/ 23 w 54"/>
                  <a:gd name="T105" fmla="*/ 0 h 14"/>
                  <a:gd name="T106" fmla="*/ 26 w 54"/>
                  <a:gd name="T107" fmla="*/ 0 h 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4"/>
                  <a:gd name="T163" fmla="*/ 0 h 14"/>
                  <a:gd name="T164" fmla="*/ 54 w 54"/>
                  <a:gd name="T165" fmla="*/ 14 h 1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4" h="14">
                    <a:moveTo>
                      <a:pt x="28" y="0"/>
                    </a:moveTo>
                    <a:lnTo>
                      <a:pt x="28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30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40" y="7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7" y="5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49" y="7"/>
                    </a:lnTo>
                    <a:lnTo>
                      <a:pt x="44" y="7"/>
                    </a:lnTo>
                    <a:lnTo>
                      <a:pt x="44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7" y="9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97" name="Freeform 532"/>
              <p:cNvSpPr>
                <a:spLocks/>
              </p:cNvSpPr>
              <p:nvPr/>
            </p:nvSpPr>
            <p:spPr bwMode="auto">
              <a:xfrm>
                <a:off x="3297" y="1120"/>
                <a:ext cx="31" cy="2"/>
              </a:xfrm>
              <a:custGeom>
                <a:avLst/>
                <a:gdLst>
                  <a:gd name="T0" fmla="*/ 28 w 31"/>
                  <a:gd name="T1" fmla="*/ 0 h 2"/>
                  <a:gd name="T2" fmla="*/ 31 w 31"/>
                  <a:gd name="T3" fmla="*/ 0 h 2"/>
                  <a:gd name="T4" fmla="*/ 31 w 31"/>
                  <a:gd name="T5" fmla="*/ 0 h 2"/>
                  <a:gd name="T6" fmla="*/ 31 w 31"/>
                  <a:gd name="T7" fmla="*/ 0 h 2"/>
                  <a:gd name="T8" fmla="*/ 26 w 31"/>
                  <a:gd name="T9" fmla="*/ 0 h 2"/>
                  <a:gd name="T10" fmla="*/ 21 w 31"/>
                  <a:gd name="T11" fmla="*/ 0 h 2"/>
                  <a:gd name="T12" fmla="*/ 19 w 31"/>
                  <a:gd name="T13" fmla="*/ 0 h 2"/>
                  <a:gd name="T14" fmla="*/ 16 w 31"/>
                  <a:gd name="T15" fmla="*/ 2 h 2"/>
                  <a:gd name="T16" fmla="*/ 14 w 31"/>
                  <a:gd name="T17" fmla="*/ 2 h 2"/>
                  <a:gd name="T18" fmla="*/ 12 w 31"/>
                  <a:gd name="T19" fmla="*/ 2 h 2"/>
                  <a:gd name="T20" fmla="*/ 9 w 31"/>
                  <a:gd name="T21" fmla="*/ 2 h 2"/>
                  <a:gd name="T22" fmla="*/ 9 w 31"/>
                  <a:gd name="T23" fmla="*/ 2 h 2"/>
                  <a:gd name="T24" fmla="*/ 9 w 31"/>
                  <a:gd name="T25" fmla="*/ 2 h 2"/>
                  <a:gd name="T26" fmla="*/ 7 w 31"/>
                  <a:gd name="T27" fmla="*/ 2 h 2"/>
                  <a:gd name="T28" fmla="*/ 5 w 31"/>
                  <a:gd name="T29" fmla="*/ 2 h 2"/>
                  <a:gd name="T30" fmla="*/ 5 w 31"/>
                  <a:gd name="T31" fmla="*/ 2 h 2"/>
                  <a:gd name="T32" fmla="*/ 2 w 31"/>
                  <a:gd name="T33" fmla="*/ 2 h 2"/>
                  <a:gd name="T34" fmla="*/ 2 w 31"/>
                  <a:gd name="T35" fmla="*/ 2 h 2"/>
                  <a:gd name="T36" fmla="*/ 2 w 31"/>
                  <a:gd name="T37" fmla="*/ 2 h 2"/>
                  <a:gd name="T38" fmla="*/ 0 w 31"/>
                  <a:gd name="T39" fmla="*/ 2 h 2"/>
                  <a:gd name="T40" fmla="*/ 2 w 31"/>
                  <a:gd name="T41" fmla="*/ 2 h 2"/>
                  <a:gd name="T42" fmla="*/ 12 w 31"/>
                  <a:gd name="T43" fmla="*/ 0 h 2"/>
                  <a:gd name="T44" fmla="*/ 16 w 31"/>
                  <a:gd name="T45" fmla="*/ 0 h 2"/>
                  <a:gd name="T46" fmla="*/ 19 w 31"/>
                  <a:gd name="T47" fmla="*/ 0 h 2"/>
                  <a:gd name="T48" fmla="*/ 24 w 31"/>
                  <a:gd name="T49" fmla="*/ 0 h 2"/>
                  <a:gd name="T50" fmla="*/ 28 w 31"/>
                  <a:gd name="T51" fmla="*/ 0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1"/>
                  <a:gd name="T79" fmla="*/ 0 h 2"/>
                  <a:gd name="T80" fmla="*/ 31 w 31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1" h="2">
                    <a:moveTo>
                      <a:pt x="28" y="0"/>
                    </a:moveTo>
                    <a:lnTo>
                      <a:pt x="31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98" name="Freeform 533"/>
              <p:cNvSpPr>
                <a:spLocks/>
              </p:cNvSpPr>
              <p:nvPr/>
            </p:nvSpPr>
            <p:spPr bwMode="auto">
              <a:xfrm>
                <a:off x="3297" y="1120"/>
                <a:ext cx="31" cy="2"/>
              </a:xfrm>
              <a:custGeom>
                <a:avLst/>
                <a:gdLst>
                  <a:gd name="T0" fmla="*/ 28 w 31"/>
                  <a:gd name="T1" fmla="*/ 0 h 2"/>
                  <a:gd name="T2" fmla="*/ 31 w 31"/>
                  <a:gd name="T3" fmla="*/ 0 h 2"/>
                  <a:gd name="T4" fmla="*/ 31 w 31"/>
                  <a:gd name="T5" fmla="*/ 0 h 2"/>
                  <a:gd name="T6" fmla="*/ 31 w 31"/>
                  <a:gd name="T7" fmla="*/ 0 h 2"/>
                  <a:gd name="T8" fmla="*/ 26 w 31"/>
                  <a:gd name="T9" fmla="*/ 0 h 2"/>
                  <a:gd name="T10" fmla="*/ 21 w 31"/>
                  <a:gd name="T11" fmla="*/ 0 h 2"/>
                  <a:gd name="T12" fmla="*/ 19 w 31"/>
                  <a:gd name="T13" fmla="*/ 0 h 2"/>
                  <a:gd name="T14" fmla="*/ 16 w 31"/>
                  <a:gd name="T15" fmla="*/ 2 h 2"/>
                  <a:gd name="T16" fmla="*/ 14 w 31"/>
                  <a:gd name="T17" fmla="*/ 2 h 2"/>
                  <a:gd name="T18" fmla="*/ 12 w 31"/>
                  <a:gd name="T19" fmla="*/ 2 h 2"/>
                  <a:gd name="T20" fmla="*/ 9 w 31"/>
                  <a:gd name="T21" fmla="*/ 2 h 2"/>
                  <a:gd name="T22" fmla="*/ 9 w 31"/>
                  <a:gd name="T23" fmla="*/ 2 h 2"/>
                  <a:gd name="T24" fmla="*/ 9 w 31"/>
                  <a:gd name="T25" fmla="*/ 2 h 2"/>
                  <a:gd name="T26" fmla="*/ 7 w 31"/>
                  <a:gd name="T27" fmla="*/ 2 h 2"/>
                  <a:gd name="T28" fmla="*/ 5 w 31"/>
                  <a:gd name="T29" fmla="*/ 2 h 2"/>
                  <a:gd name="T30" fmla="*/ 5 w 31"/>
                  <a:gd name="T31" fmla="*/ 2 h 2"/>
                  <a:gd name="T32" fmla="*/ 2 w 31"/>
                  <a:gd name="T33" fmla="*/ 2 h 2"/>
                  <a:gd name="T34" fmla="*/ 2 w 31"/>
                  <a:gd name="T35" fmla="*/ 2 h 2"/>
                  <a:gd name="T36" fmla="*/ 2 w 31"/>
                  <a:gd name="T37" fmla="*/ 2 h 2"/>
                  <a:gd name="T38" fmla="*/ 0 w 31"/>
                  <a:gd name="T39" fmla="*/ 2 h 2"/>
                  <a:gd name="T40" fmla="*/ 2 w 31"/>
                  <a:gd name="T41" fmla="*/ 2 h 2"/>
                  <a:gd name="T42" fmla="*/ 12 w 31"/>
                  <a:gd name="T43" fmla="*/ 0 h 2"/>
                  <a:gd name="T44" fmla="*/ 16 w 31"/>
                  <a:gd name="T45" fmla="*/ 0 h 2"/>
                  <a:gd name="T46" fmla="*/ 19 w 31"/>
                  <a:gd name="T47" fmla="*/ 0 h 2"/>
                  <a:gd name="T48" fmla="*/ 24 w 31"/>
                  <a:gd name="T49" fmla="*/ 0 h 2"/>
                  <a:gd name="T50" fmla="*/ 28 w 31"/>
                  <a:gd name="T51" fmla="*/ 0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1"/>
                  <a:gd name="T79" fmla="*/ 0 h 2"/>
                  <a:gd name="T80" fmla="*/ 31 w 31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1" h="2">
                    <a:moveTo>
                      <a:pt x="28" y="0"/>
                    </a:moveTo>
                    <a:lnTo>
                      <a:pt x="31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99" name="Freeform 534"/>
              <p:cNvSpPr>
                <a:spLocks/>
              </p:cNvSpPr>
              <p:nvPr/>
            </p:nvSpPr>
            <p:spPr bwMode="auto">
              <a:xfrm>
                <a:off x="3231" y="1139"/>
                <a:ext cx="9" cy="2"/>
              </a:xfrm>
              <a:custGeom>
                <a:avLst/>
                <a:gdLst>
                  <a:gd name="T0" fmla="*/ 2 w 9"/>
                  <a:gd name="T1" fmla="*/ 0 h 2"/>
                  <a:gd name="T2" fmla="*/ 2 w 9"/>
                  <a:gd name="T3" fmla="*/ 2 h 2"/>
                  <a:gd name="T4" fmla="*/ 2 w 9"/>
                  <a:gd name="T5" fmla="*/ 2 h 2"/>
                  <a:gd name="T6" fmla="*/ 5 w 9"/>
                  <a:gd name="T7" fmla="*/ 2 h 2"/>
                  <a:gd name="T8" fmla="*/ 7 w 9"/>
                  <a:gd name="T9" fmla="*/ 2 h 2"/>
                  <a:gd name="T10" fmla="*/ 7 w 9"/>
                  <a:gd name="T11" fmla="*/ 2 h 2"/>
                  <a:gd name="T12" fmla="*/ 9 w 9"/>
                  <a:gd name="T13" fmla="*/ 2 h 2"/>
                  <a:gd name="T14" fmla="*/ 7 w 9"/>
                  <a:gd name="T15" fmla="*/ 0 h 2"/>
                  <a:gd name="T16" fmla="*/ 5 w 9"/>
                  <a:gd name="T17" fmla="*/ 0 h 2"/>
                  <a:gd name="T18" fmla="*/ 5 w 9"/>
                  <a:gd name="T19" fmla="*/ 0 h 2"/>
                  <a:gd name="T20" fmla="*/ 2 w 9"/>
                  <a:gd name="T21" fmla="*/ 0 h 2"/>
                  <a:gd name="T22" fmla="*/ 2 w 9"/>
                  <a:gd name="T23" fmla="*/ 0 h 2"/>
                  <a:gd name="T24" fmla="*/ 2 w 9"/>
                  <a:gd name="T25" fmla="*/ 0 h 2"/>
                  <a:gd name="T26" fmla="*/ 0 w 9"/>
                  <a:gd name="T27" fmla="*/ 0 h 2"/>
                  <a:gd name="T28" fmla="*/ 2 w 9"/>
                  <a:gd name="T29" fmla="*/ 0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"/>
                  <a:gd name="T47" fmla="*/ 9 w 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">
                    <a:moveTo>
                      <a:pt x="2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00" name="Freeform 535"/>
              <p:cNvSpPr>
                <a:spLocks/>
              </p:cNvSpPr>
              <p:nvPr/>
            </p:nvSpPr>
            <p:spPr bwMode="auto">
              <a:xfrm>
                <a:off x="3231" y="1139"/>
                <a:ext cx="9" cy="2"/>
              </a:xfrm>
              <a:custGeom>
                <a:avLst/>
                <a:gdLst>
                  <a:gd name="T0" fmla="*/ 2 w 9"/>
                  <a:gd name="T1" fmla="*/ 0 h 2"/>
                  <a:gd name="T2" fmla="*/ 2 w 9"/>
                  <a:gd name="T3" fmla="*/ 2 h 2"/>
                  <a:gd name="T4" fmla="*/ 2 w 9"/>
                  <a:gd name="T5" fmla="*/ 2 h 2"/>
                  <a:gd name="T6" fmla="*/ 5 w 9"/>
                  <a:gd name="T7" fmla="*/ 2 h 2"/>
                  <a:gd name="T8" fmla="*/ 7 w 9"/>
                  <a:gd name="T9" fmla="*/ 2 h 2"/>
                  <a:gd name="T10" fmla="*/ 7 w 9"/>
                  <a:gd name="T11" fmla="*/ 2 h 2"/>
                  <a:gd name="T12" fmla="*/ 9 w 9"/>
                  <a:gd name="T13" fmla="*/ 2 h 2"/>
                  <a:gd name="T14" fmla="*/ 7 w 9"/>
                  <a:gd name="T15" fmla="*/ 0 h 2"/>
                  <a:gd name="T16" fmla="*/ 5 w 9"/>
                  <a:gd name="T17" fmla="*/ 0 h 2"/>
                  <a:gd name="T18" fmla="*/ 5 w 9"/>
                  <a:gd name="T19" fmla="*/ 0 h 2"/>
                  <a:gd name="T20" fmla="*/ 2 w 9"/>
                  <a:gd name="T21" fmla="*/ 0 h 2"/>
                  <a:gd name="T22" fmla="*/ 2 w 9"/>
                  <a:gd name="T23" fmla="*/ 0 h 2"/>
                  <a:gd name="T24" fmla="*/ 2 w 9"/>
                  <a:gd name="T25" fmla="*/ 0 h 2"/>
                  <a:gd name="T26" fmla="*/ 0 w 9"/>
                  <a:gd name="T27" fmla="*/ 0 h 2"/>
                  <a:gd name="T28" fmla="*/ 2 w 9"/>
                  <a:gd name="T29" fmla="*/ 0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"/>
                  <a:gd name="T47" fmla="*/ 9 w 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">
                    <a:moveTo>
                      <a:pt x="2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01" name="Freeform 536"/>
              <p:cNvSpPr>
                <a:spLocks/>
              </p:cNvSpPr>
              <p:nvPr/>
            </p:nvSpPr>
            <p:spPr bwMode="auto">
              <a:xfrm>
                <a:off x="3250" y="1137"/>
                <a:ext cx="23" cy="2"/>
              </a:xfrm>
              <a:custGeom>
                <a:avLst/>
                <a:gdLst>
                  <a:gd name="T0" fmla="*/ 16 w 23"/>
                  <a:gd name="T1" fmla="*/ 2 h 2"/>
                  <a:gd name="T2" fmla="*/ 21 w 23"/>
                  <a:gd name="T3" fmla="*/ 2 h 2"/>
                  <a:gd name="T4" fmla="*/ 21 w 23"/>
                  <a:gd name="T5" fmla="*/ 2 h 2"/>
                  <a:gd name="T6" fmla="*/ 23 w 23"/>
                  <a:gd name="T7" fmla="*/ 2 h 2"/>
                  <a:gd name="T8" fmla="*/ 23 w 23"/>
                  <a:gd name="T9" fmla="*/ 0 h 2"/>
                  <a:gd name="T10" fmla="*/ 23 w 23"/>
                  <a:gd name="T11" fmla="*/ 0 h 2"/>
                  <a:gd name="T12" fmla="*/ 21 w 23"/>
                  <a:gd name="T13" fmla="*/ 0 h 2"/>
                  <a:gd name="T14" fmla="*/ 19 w 23"/>
                  <a:gd name="T15" fmla="*/ 0 h 2"/>
                  <a:gd name="T16" fmla="*/ 16 w 23"/>
                  <a:gd name="T17" fmla="*/ 0 h 2"/>
                  <a:gd name="T18" fmla="*/ 16 w 23"/>
                  <a:gd name="T19" fmla="*/ 0 h 2"/>
                  <a:gd name="T20" fmla="*/ 12 w 23"/>
                  <a:gd name="T21" fmla="*/ 0 h 2"/>
                  <a:gd name="T22" fmla="*/ 12 w 23"/>
                  <a:gd name="T23" fmla="*/ 0 h 2"/>
                  <a:gd name="T24" fmla="*/ 9 w 23"/>
                  <a:gd name="T25" fmla="*/ 0 h 2"/>
                  <a:gd name="T26" fmla="*/ 9 w 23"/>
                  <a:gd name="T27" fmla="*/ 0 h 2"/>
                  <a:gd name="T28" fmla="*/ 7 w 23"/>
                  <a:gd name="T29" fmla="*/ 0 h 2"/>
                  <a:gd name="T30" fmla="*/ 7 w 23"/>
                  <a:gd name="T31" fmla="*/ 0 h 2"/>
                  <a:gd name="T32" fmla="*/ 4 w 23"/>
                  <a:gd name="T33" fmla="*/ 0 h 2"/>
                  <a:gd name="T34" fmla="*/ 4 w 23"/>
                  <a:gd name="T35" fmla="*/ 2 h 2"/>
                  <a:gd name="T36" fmla="*/ 0 w 23"/>
                  <a:gd name="T37" fmla="*/ 2 h 2"/>
                  <a:gd name="T38" fmla="*/ 0 w 23"/>
                  <a:gd name="T39" fmla="*/ 2 h 2"/>
                  <a:gd name="T40" fmla="*/ 4 w 23"/>
                  <a:gd name="T41" fmla="*/ 2 h 2"/>
                  <a:gd name="T42" fmla="*/ 4 w 23"/>
                  <a:gd name="T43" fmla="*/ 2 h 2"/>
                  <a:gd name="T44" fmla="*/ 4 w 23"/>
                  <a:gd name="T45" fmla="*/ 2 h 2"/>
                  <a:gd name="T46" fmla="*/ 9 w 23"/>
                  <a:gd name="T47" fmla="*/ 2 h 2"/>
                  <a:gd name="T48" fmla="*/ 12 w 23"/>
                  <a:gd name="T49" fmla="*/ 2 h 2"/>
                  <a:gd name="T50" fmla="*/ 12 w 23"/>
                  <a:gd name="T51" fmla="*/ 0 h 2"/>
                  <a:gd name="T52" fmla="*/ 12 w 23"/>
                  <a:gd name="T53" fmla="*/ 0 h 2"/>
                  <a:gd name="T54" fmla="*/ 14 w 23"/>
                  <a:gd name="T55" fmla="*/ 0 h 2"/>
                  <a:gd name="T56" fmla="*/ 16 w 23"/>
                  <a:gd name="T57" fmla="*/ 2 h 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"/>
                  <a:gd name="T88" fmla="*/ 0 h 2"/>
                  <a:gd name="T89" fmla="*/ 23 w 23"/>
                  <a:gd name="T90" fmla="*/ 2 h 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" h="2">
                    <a:moveTo>
                      <a:pt x="16" y="2"/>
                    </a:moveTo>
                    <a:lnTo>
                      <a:pt x="21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02" name="Freeform 537"/>
              <p:cNvSpPr>
                <a:spLocks/>
              </p:cNvSpPr>
              <p:nvPr/>
            </p:nvSpPr>
            <p:spPr bwMode="auto">
              <a:xfrm>
                <a:off x="3250" y="1137"/>
                <a:ext cx="23" cy="2"/>
              </a:xfrm>
              <a:custGeom>
                <a:avLst/>
                <a:gdLst>
                  <a:gd name="T0" fmla="*/ 16 w 23"/>
                  <a:gd name="T1" fmla="*/ 2 h 2"/>
                  <a:gd name="T2" fmla="*/ 21 w 23"/>
                  <a:gd name="T3" fmla="*/ 2 h 2"/>
                  <a:gd name="T4" fmla="*/ 21 w 23"/>
                  <a:gd name="T5" fmla="*/ 2 h 2"/>
                  <a:gd name="T6" fmla="*/ 23 w 23"/>
                  <a:gd name="T7" fmla="*/ 2 h 2"/>
                  <a:gd name="T8" fmla="*/ 23 w 23"/>
                  <a:gd name="T9" fmla="*/ 0 h 2"/>
                  <a:gd name="T10" fmla="*/ 23 w 23"/>
                  <a:gd name="T11" fmla="*/ 0 h 2"/>
                  <a:gd name="T12" fmla="*/ 21 w 23"/>
                  <a:gd name="T13" fmla="*/ 0 h 2"/>
                  <a:gd name="T14" fmla="*/ 19 w 23"/>
                  <a:gd name="T15" fmla="*/ 0 h 2"/>
                  <a:gd name="T16" fmla="*/ 16 w 23"/>
                  <a:gd name="T17" fmla="*/ 0 h 2"/>
                  <a:gd name="T18" fmla="*/ 16 w 23"/>
                  <a:gd name="T19" fmla="*/ 0 h 2"/>
                  <a:gd name="T20" fmla="*/ 12 w 23"/>
                  <a:gd name="T21" fmla="*/ 0 h 2"/>
                  <a:gd name="T22" fmla="*/ 12 w 23"/>
                  <a:gd name="T23" fmla="*/ 0 h 2"/>
                  <a:gd name="T24" fmla="*/ 9 w 23"/>
                  <a:gd name="T25" fmla="*/ 0 h 2"/>
                  <a:gd name="T26" fmla="*/ 9 w 23"/>
                  <a:gd name="T27" fmla="*/ 0 h 2"/>
                  <a:gd name="T28" fmla="*/ 7 w 23"/>
                  <a:gd name="T29" fmla="*/ 0 h 2"/>
                  <a:gd name="T30" fmla="*/ 7 w 23"/>
                  <a:gd name="T31" fmla="*/ 0 h 2"/>
                  <a:gd name="T32" fmla="*/ 4 w 23"/>
                  <a:gd name="T33" fmla="*/ 0 h 2"/>
                  <a:gd name="T34" fmla="*/ 4 w 23"/>
                  <a:gd name="T35" fmla="*/ 2 h 2"/>
                  <a:gd name="T36" fmla="*/ 0 w 23"/>
                  <a:gd name="T37" fmla="*/ 2 h 2"/>
                  <a:gd name="T38" fmla="*/ 0 w 23"/>
                  <a:gd name="T39" fmla="*/ 2 h 2"/>
                  <a:gd name="T40" fmla="*/ 4 w 23"/>
                  <a:gd name="T41" fmla="*/ 2 h 2"/>
                  <a:gd name="T42" fmla="*/ 4 w 23"/>
                  <a:gd name="T43" fmla="*/ 2 h 2"/>
                  <a:gd name="T44" fmla="*/ 4 w 23"/>
                  <a:gd name="T45" fmla="*/ 2 h 2"/>
                  <a:gd name="T46" fmla="*/ 9 w 23"/>
                  <a:gd name="T47" fmla="*/ 2 h 2"/>
                  <a:gd name="T48" fmla="*/ 12 w 23"/>
                  <a:gd name="T49" fmla="*/ 2 h 2"/>
                  <a:gd name="T50" fmla="*/ 12 w 23"/>
                  <a:gd name="T51" fmla="*/ 0 h 2"/>
                  <a:gd name="T52" fmla="*/ 12 w 23"/>
                  <a:gd name="T53" fmla="*/ 0 h 2"/>
                  <a:gd name="T54" fmla="*/ 14 w 23"/>
                  <a:gd name="T55" fmla="*/ 0 h 2"/>
                  <a:gd name="T56" fmla="*/ 16 w 23"/>
                  <a:gd name="T57" fmla="*/ 2 h 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"/>
                  <a:gd name="T88" fmla="*/ 0 h 2"/>
                  <a:gd name="T89" fmla="*/ 23 w 23"/>
                  <a:gd name="T90" fmla="*/ 2 h 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" h="2">
                    <a:moveTo>
                      <a:pt x="16" y="2"/>
                    </a:moveTo>
                    <a:lnTo>
                      <a:pt x="21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03" name="Freeform 538"/>
              <p:cNvSpPr>
                <a:spLocks/>
              </p:cNvSpPr>
              <p:nvPr/>
            </p:nvSpPr>
            <p:spPr bwMode="auto">
              <a:xfrm>
                <a:off x="3132" y="1196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0 w 4"/>
                  <a:gd name="T7" fmla="*/ 2 h 2"/>
                  <a:gd name="T8" fmla="*/ 2 w 4"/>
                  <a:gd name="T9" fmla="*/ 2 h 2"/>
                  <a:gd name="T10" fmla="*/ 4 w 4"/>
                  <a:gd name="T11" fmla="*/ 2 h 2"/>
                  <a:gd name="T12" fmla="*/ 4 w 4"/>
                  <a:gd name="T13" fmla="*/ 2 h 2"/>
                  <a:gd name="T14" fmla="*/ 4 w 4"/>
                  <a:gd name="T15" fmla="*/ 0 h 2"/>
                  <a:gd name="T16" fmla="*/ 2 w 4"/>
                  <a:gd name="T17" fmla="*/ 0 h 2"/>
                  <a:gd name="T18" fmla="*/ 2 w 4"/>
                  <a:gd name="T19" fmla="*/ 0 h 2"/>
                  <a:gd name="T20" fmla="*/ 0 w 4"/>
                  <a:gd name="T21" fmla="*/ 0 h 2"/>
                  <a:gd name="T22" fmla="*/ 0 w 4"/>
                  <a:gd name="T23" fmla="*/ 2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04" name="Freeform 539"/>
              <p:cNvSpPr>
                <a:spLocks/>
              </p:cNvSpPr>
              <p:nvPr/>
            </p:nvSpPr>
            <p:spPr bwMode="auto">
              <a:xfrm>
                <a:off x="3132" y="1196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0 w 4"/>
                  <a:gd name="T7" fmla="*/ 2 h 2"/>
                  <a:gd name="T8" fmla="*/ 2 w 4"/>
                  <a:gd name="T9" fmla="*/ 2 h 2"/>
                  <a:gd name="T10" fmla="*/ 4 w 4"/>
                  <a:gd name="T11" fmla="*/ 2 h 2"/>
                  <a:gd name="T12" fmla="*/ 4 w 4"/>
                  <a:gd name="T13" fmla="*/ 2 h 2"/>
                  <a:gd name="T14" fmla="*/ 4 w 4"/>
                  <a:gd name="T15" fmla="*/ 0 h 2"/>
                  <a:gd name="T16" fmla="*/ 2 w 4"/>
                  <a:gd name="T17" fmla="*/ 0 h 2"/>
                  <a:gd name="T18" fmla="*/ 2 w 4"/>
                  <a:gd name="T19" fmla="*/ 0 h 2"/>
                  <a:gd name="T20" fmla="*/ 0 w 4"/>
                  <a:gd name="T21" fmla="*/ 0 h 2"/>
                  <a:gd name="T22" fmla="*/ 0 w 4"/>
                  <a:gd name="T23" fmla="*/ 2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05" name="Freeform 540"/>
              <p:cNvSpPr>
                <a:spLocks/>
              </p:cNvSpPr>
              <p:nvPr/>
            </p:nvSpPr>
            <p:spPr bwMode="auto">
              <a:xfrm>
                <a:off x="3113" y="1115"/>
                <a:ext cx="130" cy="19"/>
              </a:xfrm>
              <a:custGeom>
                <a:avLst/>
                <a:gdLst>
                  <a:gd name="T0" fmla="*/ 75 w 130"/>
                  <a:gd name="T1" fmla="*/ 3 h 19"/>
                  <a:gd name="T2" fmla="*/ 73 w 130"/>
                  <a:gd name="T3" fmla="*/ 5 h 19"/>
                  <a:gd name="T4" fmla="*/ 78 w 130"/>
                  <a:gd name="T5" fmla="*/ 5 h 19"/>
                  <a:gd name="T6" fmla="*/ 80 w 130"/>
                  <a:gd name="T7" fmla="*/ 5 h 19"/>
                  <a:gd name="T8" fmla="*/ 82 w 130"/>
                  <a:gd name="T9" fmla="*/ 5 h 19"/>
                  <a:gd name="T10" fmla="*/ 85 w 130"/>
                  <a:gd name="T11" fmla="*/ 5 h 19"/>
                  <a:gd name="T12" fmla="*/ 89 w 130"/>
                  <a:gd name="T13" fmla="*/ 5 h 19"/>
                  <a:gd name="T14" fmla="*/ 97 w 130"/>
                  <a:gd name="T15" fmla="*/ 5 h 19"/>
                  <a:gd name="T16" fmla="*/ 94 w 130"/>
                  <a:gd name="T17" fmla="*/ 5 h 19"/>
                  <a:gd name="T18" fmla="*/ 101 w 130"/>
                  <a:gd name="T19" fmla="*/ 5 h 19"/>
                  <a:gd name="T20" fmla="*/ 104 w 130"/>
                  <a:gd name="T21" fmla="*/ 5 h 19"/>
                  <a:gd name="T22" fmla="*/ 111 w 130"/>
                  <a:gd name="T23" fmla="*/ 5 h 19"/>
                  <a:gd name="T24" fmla="*/ 125 w 130"/>
                  <a:gd name="T25" fmla="*/ 5 h 19"/>
                  <a:gd name="T26" fmla="*/ 130 w 130"/>
                  <a:gd name="T27" fmla="*/ 7 h 19"/>
                  <a:gd name="T28" fmla="*/ 127 w 130"/>
                  <a:gd name="T29" fmla="*/ 10 h 19"/>
                  <a:gd name="T30" fmla="*/ 120 w 130"/>
                  <a:gd name="T31" fmla="*/ 12 h 19"/>
                  <a:gd name="T32" fmla="*/ 111 w 130"/>
                  <a:gd name="T33" fmla="*/ 12 h 19"/>
                  <a:gd name="T34" fmla="*/ 113 w 130"/>
                  <a:gd name="T35" fmla="*/ 14 h 19"/>
                  <a:gd name="T36" fmla="*/ 104 w 130"/>
                  <a:gd name="T37" fmla="*/ 17 h 19"/>
                  <a:gd name="T38" fmla="*/ 94 w 130"/>
                  <a:gd name="T39" fmla="*/ 17 h 19"/>
                  <a:gd name="T40" fmla="*/ 78 w 130"/>
                  <a:gd name="T41" fmla="*/ 19 h 19"/>
                  <a:gd name="T42" fmla="*/ 73 w 130"/>
                  <a:gd name="T43" fmla="*/ 19 h 19"/>
                  <a:gd name="T44" fmla="*/ 68 w 130"/>
                  <a:gd name="T45" fmla="*/ 17 h 19"/>
                  <a:gd name="T46" fmla="*/ 61 w 130"/>
                  <a:gd name="T47" fmla="*/ 17 h 19"/>
                  <a:gd name="T48" fmla="*/ 52 w 130"/>
                  <a:gd name="T49" fmla="*/ 17 h 19"/>
                  <a:gd name="T50" fmla="*/ 42 w 130"/>
                  <a:gd name="T51" fmla="*/ 17 h 19"/>
                  <a:gd name="T52" fmla="*/ 30 w 130"/>
                  <a:gd name="T53" fmla="*/ 14 h 19"/>
                  <a:gd name="T54" fmla="*/ 37 w 130"/>
                  <a:gd name="T55" fmla="*/ 14 h 19"/>
                  <a:gd name="T56" fmla="*/ 47 w 130"/>
                  <a:gd name="T57" fmla="*/ 14 h 19"/>
                  <a:gd name="T58" fmla="*/ 40 w 130"/>
                  <a:gd name="T59" fmla="*/ 12 h 19"/>
                  <a:gd name="T60" fmla="*/ 59 w 130"/>
                  <a:gd name="T61" fmla="*/ 12 h 19"/>
                  <a:gd name="T62" fmla="*/ 56 w 130"/>
                  <a:gd name="T63" fmla="*/ 12 h 19"/>
                  <a:gd name="T64" fmla="*/ 45 w 130"/>
                  <a:gd name="T65" fmla="*/ 10 h 19"/>
                  <a:gd name="T66" fmla="*/ 30 w 130"/>
                  <a:gd name="T67" fmla="*/ 12 h 19"/>
                  <a:gd name="T68" fmla="*/ 16 w 130"/>
                  <a:gd name="T69" fmla="*/ 12 h 19"/>
                  <a:gd name="T70" fmla="*/ 14 w 130"/>
                  <a:gd name="T71" fmla="*/ 10 h 19"/>
                  <a:gd name="T72" fmla="*/ 9 w 130"/>
                  <a:gd name="T73" fmla="*/ 10 h 19"/>
                  <a:gd name="T74" fmla="*/ 14 w 130"/>
                  <a:gd name="T75" fmla="*/ 7 h 19"/>
                  <a:gd name="T76" fmla="*/ 14 w 130"/>
                  <a:gd name="T77" fmla="*/ 7 h 19"/>
                  <a:gd name="T78" fmla="*/ 7 w 130"/>
                  <a:gd name="T79" fmla="*/ 7 h 19"/>
                  <a:gd name="T80" fmla="*/ 0 w 130"/>
                  <a:gd name="T81" fmla="*/ 5 h 19"/>
                  <a:gd name="T82" fmla="*/ 14 w 130"/>
                  <a:gd name="T83" fmla="*/ 5 h 19"/>
                  <a:gd name="T84" fmla="*/ 21 w 130"/>
                  <a:gd name="T85" fmla="*/ 7 h 19"/>
                  <a:gd name="T86" fmla="*/ 26 w 130"/>
                  <a:gd name="T87" fmla="*/ 7 h 19"/>
                  <a:gd name="T88" fmla="*/ 28 w 130"/>
                  <a:gd name="T89" fmla="*/ 5 h 19"/>
                  <a:gd name="T90" fmla="*/ 21 w 130"/>
                  <a:gd name="T91" fmla="*/ 5 h 19"/>
                  <a:gd name="T92" fmla="*/ 30 w 130"/>
                  <a:gd name="T93" fmla="*/ 5 h 19"/>
                  <a:gd name="T94" fmla="*/ 30 w 130"/>
                  <a:gd name="T95" fmla="*/ 3 h 19"/>
                  <a:gd name="T96" fmla="*/ 30 w 130"/>
                  <a:gd name="T97" fmla="*/ 3 h 19"/>
                  <a:gd name="T98" fmla="*/ 26 w 130"/>
                  <a:gd name="T99" fmla="*/ 3 h 19"/>
                  <a:gd name="T100" fmla="*/ 30 w 130"/>
                  <a:gd name="T101" fmla="*/ 0 h 19"/>
                  <a:gd name="T102" fmla="*/ 33 w 130"/>
                  <a:gd name="T103" fmla="*/ 3 h 19"/>
                  <a:gd name="T104" fmla="*/ 40 w 130"/>
                  <a:gd name="T105" fmla="*/ 3 h 19"/>
                  <a:gd name="T106" fmla="*/ 45 w 130"/>
                  <a:gd name="T107" fmla="*/ 5 h 19"/>
                  <a:gd name="T108" fmla="*/ 56 w 130"/>
                  <a:gd name="T109" fmla="*/ 5 h 19"/>
                  <a:gd name="T110" fmla="*/ 59 w 130"/>
                  <a:gd name="T111" fmla="*/ 5 h 19"/>
                  <a:gd name="T112" fmla="*/ 63 w 130"/>
                  <a:gd name="T113" fmla="*/ 7 h 19"/>
                  <a:gd name="T114" fmla="*/ 66 w 130"/>
                  <a:gd name="T115" fmla="*/ 7 h 19"/>
                  <a:gd name="T116" fmla="*/ 63 w 130"/>
                  <a:gd name="T117" fmla="*/ 3 h 19"/>
                  <a:gd name="T118" fmla="*/ 68 w 130"/>
                  <a:gd name="T119" fmla="*/ 3 h 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0"/>
                  <a:gd name="T181" fmla="*/ 0 h 19"/>
                  <a:gd name="T182" fmla="*/ 130 w 130"/>
                  <a:gd name="T183" fmla="*/ 19 h 1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0" h="19">
                    <a:moveTo>
                      <a:pt x="71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8" y="3"/>
                    </a:lnTo>
                    <a:lnTo>
                      <a:pt x="75" y="3"/>
                    </a:lnTo>
                    <a:lnTo>
                      <a:pt x="78" y="3"/>
                    </a:lnTo>
                    <a:lnTo>
                      <a:pt x="75" y="5"/>
                    </a:lnTo>
                    <a:lnTo>
                      <a:pt x="73" y="5"/>
                    </a:lnTo>
                    <a:lnTo>
                      <a:pt x="73" y="7"/>
                    </a:lnTo>
                    <a:lnTo>
                      <a:pt x="75" y="7"/>
                    </a:lnTo>
                    <a:lnTo>
                      <a:pt x="75" y="5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0" y="7"/>
                    </a:lnTo>
                    <a:lnTo>
                      <a:pt x="82" y="5"/>
                    </a:lnTo>
                    <a:lnTo>
                      <a:pt x="85" y="5"/>
                    </a:lnTo>
                    <a:lnTo>
                      <a:pt x="82" y="5"/>
                    </a:lnTo>
                    <a:lnTo>
                      <a:pt x="85" y="5"/>
                    </a:lnTo>
                    <a:lnTo>
                      <a:pt x="82" y="5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3"/>
                    </a:lnTo>
                    <a:lnTo>
                      <a:pt x="92" y="5"/>
                    </a:lnTo>
                    <a:lnTo>
                      <a:pt x="94" y="5"/>
                    </a:lnTo>
                    <a:lnTo>
                      <a:pt x="97" y="5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4" y="5"/>
                    </a:lnTo>
                    <a:lnTo>
                      <a:pt x="97" y="5"/>
                    </a:lnTo>
                    <a:lnTo>
                      <a:pt x="101" y="5"/>
                    </a:lnTo>
                    <a:lnTo>
                      <a:pt x="106" y="5"/>
                    </a:lnTo>
                    <a:lnTo>
                      <a:pt x="104" y="5"/>
                    </a:lnTo>
                    <a:lnTo>
                      <a:pt x="106" y="5"/>
                    </a:lnTo>
                    <a:lnTo>
                      <a:pt x="108" y="5"/>
                    </a:lnTo>
                    <a:lnTo>
                      <a:pt x="111" y="5"/>
                    </a:lnTo>
                    <a:lnTo>
                      <a:pt x="113" y="5"/>
                    </a:lnTo>
                    <a:lnTo>
                      <a:pt x="120" y="5"/>
                    </a:lnTo>
                    <a:lnTo>
                      <a:pt x="125" y="5"/>
                    </a:lnTo>
                    <a:lnTo>
                      <a:pt x="125" y="7"/>
                    </a:lnTo>
                    <a:lnTo>
                      <a:pt x="127" y="7"/>
                    </a:lnTo>
                    <a:lnTo>
                      <a:pt x="130" y="7"/>
                    </a:lnTo>
                    <a:lnTo>
                      <a:pt x="127" y="7"/>
                    </a:lnTo>
                    <a:lnTo>
                      <a:pt x="130" y="7"/>
                    </a:lnTo>
                    <a:lnTo>
                      <a:pt x="127" y="7"/>
                    </a:lnTo>
                    <a:lnTo>
                      <a:pt x="127" y="10"/>
                    </a:lnTo>
                    <a:lnTo>
                      <a:pt x="130" y="10"/>
                    </a:lnTo>
                    <a:lnTo>
                      <a:pt x="127" y="10"/>
                    </a:lnTo>
                    <a:lnTo>
                      <a:pt x="125" y="10"/>
                    </a:lnTo>
                    <a:lnTo>
                      <a:pt x="123" y="10"/>
                    </a:lnTo>
                    <a:lnTo>
                      <a:pt x="123" y="12"/>
                    </a:lnTo>
                    <a:lnTo>
                      <a:pt x="120" y="12"/>
                    </a:lnTo>
                    <a:lnTo>
                      <a:pt x="118" y="12"/>
                    </a:lnTo>
                    <a:lnTo>
                      <a:pt x="115" y="12"/>
                    </a:lnTo>
                    <a:lnTo>
                      <a:pt x="113" y="12"/>
                    </a:lnTo>
                    <a:lnTo>
                      <a:pt x="111" y="12"/>
                    </a:lnTo>
                    <a:lnTo>
                      <a:pt x="111" y="14"/>
                    </a:lnTo>
                    <a:lnTo>
                      <a:pt x="113" y="14"/>
                    </a:lnTo>
                    <a:lnTo>
                      <a:pt x="111" y="14"/>
                    </a:lnTo>
                    <a:lnTo>
                      <a:pt x="108" y="14"/>
                    </a:lnTo>
                    <a:lnTo>
                      <a:pt x="111" y="17"/>
                    </a:lnTo>
                    <a:lnTo>
                      <a:pt x="108" y="17"/>
                    </a:lnTo>
                    <a:lnTo>
                      <a:pt x="104" y="17"/>
                    </a:lnTo>
                    <a:lnTo>
                      <a:pt x="101" y="17"/>
                    </a:lnTo>
                    <a:lnTo>
                      <a:pt x="99" y="17"/>
                    </a:lnTo>
                    <a:lnTo>
                      <a:pt x="94" y="17"/>
                    </a:lnTo>
                    <a:lnTo>
                      <a:pt x="92" y="17"/>
                    </a:lnTo>
                    <a:lnTo>
                      <a:pt x="89" y="17"/>
                    </a:lnTo>
                    <a:lnTo>
                      <a:pt x="89" y="19"/>
                    </a:lnTo>
                    <a:lnTo>
                      <a:pt x="85" y="19"/>
                    </a:lnTo>
                    <a:lnTo>
                      <a:pt x="78" y="19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68" y="17"/>
                    </a:lnTo>
                    <a:lnTo>
                      <a:pt x="71" y="17"/>
                    </a:lnTo>
                    <a:lnTo>
                      <a:pt x="68" y="17"/>
                    </a:lnTo>
                    <a:lnTo>
                      <a:pt x="61" y="17"/>
                    </a:lnTo>
                    <a:lnTo>
                      <a:pt x="59" y="17"/>
                    </a:lnTo>
                    <a:lnTo>
                      <a:pt x="54" y="17"/>
                    </a:lnTo>
                    <a:lnTo>
                      <a:pt x="52" y="17"/>
                    </a:lnTo>
                    <a:lnTo>
                      <a:pt x="47" y="17"/>
                    </a:lnTo>
                    <a:lnTo>
                      <a:pt x="45" y="17"/>
                    </a:lnTo>
                    <a:lnTo>
                      <a:pt x="42" y="17"/>
                    </a:lnTo>
                    <a:lnTo>
                      <a:pt x="42" y="14"/>
                    </a:lnTo>
                    <a:lnTo>
                      <a:pt x="37" y="14"/>
                    </a:lnTo>
                    <a:lnTo>
                      <a:pt x="35" y="14"/>
                    </a:lnTo>
                    <a:lnTo>
                      <a:pt x="33" y="14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30" y="12"/>
                    </a:lnTo>
                    <a:lnTo>
                      <a:pt x="33" y="12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47" y="12"/>
                    </a:lnTo>
                    <a:lnTo>
                      <a:pt x="45" y="12"/>
                    </a:lnTo>
                    <a:lnTo>
                      <a:pt x="40" y="12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56" y="12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9" y="12"/>
                    </a:lnTo>
                    <a:lnTo>
                      <a:pt x="61" y="12"/>
                    </a:lnTo>
                    <a:lnTo>
                      <a:pt x="56" y="12"/>
                    </a:lnTo>
                    <a:lnTo>
                      <a:pt x="59" y="10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45" y="10"/>
                    </a:lnTo>
                    <a:lnTo>
                      <a:pt x="42" y="12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30" y="12"/>
                    </a:lnTo>
                    <a:lnTo>
                      <a:pt x="26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9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3" y="5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5" y="5"/>
                    </a:lnTo>
                    <a:lnTo>
                      <a:pt x="49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9" y="5"/>
                    </a:lnTo>
                    <a:lnTo>
                      <a:pt x="54" y="7"/>
                    </a:lnTo>
                    <a:lnTo>
                      <a:pt x="59" y="5"/>
                    </a:lnTo>
                    <a:lnTo>
                      <a:pt x="61" y="7"/>
                    </a:lnTo>
                    <a:lnTo>
                      <a:pt x="63" y="7"/>
                    </a:lnTo>
                    <a:lnTo>
                      <a:pt x="66" y="7"/>
                    </a:lnTo>
                    <a:lnTo>
                      <a:pt x="63" y="7"/>
                    </a:lnTo>
                    <a:lnTo>
                      <a:pt x="66" y="7"/>
                    </a:lnTo>
                    <a:lnTo>
                      <a:pt x="66" y="5"/>
                    </a:lnTo>
                    <a:lnTo>
                      <a:pt x="66" y="3"/>
                    </a:lnTo>
                    <a:lnTo>
                      <a:pt x="63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1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06" name="Freeform 541"/>
              <p:cNvSpPr>
                <a:spLocks/>
              </p:cNvSpPr>
              <p:nvPr/>
            </p:nvSpPr>
            <p:spPr bwMode="auto">
              <a:xfrm>
                <a:off x="3113" y="1115"/>
                <a:ext cx="130" cy="19"/>
              </a:xfrm>
              <a:custGeom>
                <a:avLst/>
                <a:gdLst>
                  <a:gd name="T0" fmla="*/ 75 w 130"/>
                  <a:gd name="T1" fmla="*/ 3 h 19"/>
                  <a:gd name="T2" fmla="*/ 73 w 130"/>
                  <a:gd name="T3" fmla="*/ 5 h 19"/>
                  <a:gd name="T4" fmla="*/ 78 w 130"/>
                  <a:gd name="T5" fmla="*/ 5 h 19"/>
                  <a:gd name="T6" fmla="*/ 80 w 130"/>
                  <a:gd name="T7" fmla="*/ 5 h 19"/>
                  <a:gd name="T8" fmla="*/ 82 w 130"/>
                  <a:gd name="T9" fmla="*/ 5 h 19"/>
                  <a:gd name="T10" fmla="*/ 85 w 130"/>
                  <a:gd name="T11" fmla="*/ 5 h 19"/>
                  <a:gd name="T12" fmla="*/ 89 w 130"/>
                  <a:gd name="T13" fmla="*/ 5 h 19"/>
                  <a:gd name="T14" fmla="*/ 97 w 130"/>
                  <a:gd name="T15" fmla="*/ 5 h 19"/>
                  <a:gd name="T16" fmla="*/ 94 w 130"/>
                  <a:gd name="T17" fmla="*/ 5 h 19"/>
                  <a:gd name="T18" fmla="*/ 101 w 130"/>
                  <a:gd name="T19" fmla="*/ 5 h 19"/>
                  <a:gd name="T20" fmla="*/ 104 w 130"/>
                  <a:gd name="T21" fmla="*/ 5 h 19"/>
                  <a:gd name="T22" fmla="*/ 111 w 130"/>
                  <a:gd name="T23" fmla="*/ 5 h 19"/>
                  <a:gd name="T24" fmla="*/ 125 w 130"/>
                  <a:gd name="T25" fmla="*/ 5 h 19"/>
                  <a:gd name="T26" fmla="*/ 130 w 130"/>
                  <a:gd name="T27" fmla="*/ 7 h 19"/>
                  <a:gd name="T28" fmla="*/ 127 w 130"/>
                  <a:gd name="T29" fmla="*/ 10 h 19"/>
                  <a:gd name="T30" fmla="*/ 120 w 130"/>
                  <a:gd name="T31" fmla="*/ 12 h 19"/>
                  <a:gd name="T32" fmla="*/ 111 w 130"/>
                  <a:gd name="T33" fmla="*/ 12 h 19"/>
                  <a:gd name="T34" fmla="*/ 113 w 130"/>
                  <a:gd name="T35" fmla="*/ 14 h 19"/>
                  <a:gd name="T36" fmla="*/ 104 w 130"/>
                  <a:gd name="T37" fmla="*/ 17 h 19"/>
                  <a:gd name="T38" fmla="*/ 94 w 130"/>
                  <a:gd name="T39" fmla="*/ 17 h 19"/>
                  <a:gd name="T40" fmla="*/ 78 w 130"/>
                  <a:gd name="T41" fmla="*/ 19 h 19"/>
                  <a:gd name="T42" fmla="*/ 73 w 130"/>
                  <a:gd name="T43" fmla="*/ 19 h 19"/>
                  <a:gd name="T44" fmla="*/ 68 w 130"/>
                  <a:gd name="T45" fmla="*/ 17 h 19"/>
                  <a:gd name="T46" fmla="*/ 61 w 130"/>
                  <a:gd name="T47" fmla="*/ 17 h 19"/>
                  <a:gd name="T48" fmla="*/ 52 w 130"/>
                  <a:gd name="T49" fmla="*/ 17 h 19"/>
                  <a:gd name="T50" fmla="*/ 42 w 130"/>
                  <a:gd name="T51" fmla="*/ 17 h 19"/>
                  <a:gd name="T52" fmla="*/ 30 w 130"/>
                  <a:gd name="T53" fmla="*/ 14 h 19"/>
                  <a:gd name="T54" fmla="*/ 37 w 130"/>
                  <a:gd name="T55" fmla="*/ 14 h 19"/>
                  <a:gd name="T56" fmla="*/ 47 w 130"/>
                  <a:gd name="T57" fmla="*/ 14 h 19"/>
                  <a:gd name="T58" fmla="*/ 40 w 130"/>
                  <a:gd name="T59" fmla="*/ 12 h 19"/>
                  <a:gd name="T60" fmla="*/ 59 w 130"/>
                  <a:gd name="T61" fmla="*/ 12 h 19"/>
                  <a:gd name="T62" fmla="*/ 56 w 130"/>
                  <a:gd name="T63" fmla="*/ 12 h 19"/>
                  <a:gd name="T64" fmla="*/ 45 w 130"/>
                  <a:gd name="T65" fmla="*/ 10 h 19"/>
                  <a:gd name="T66" fmla="*/ 30 w 130"/>
                  <a:gd name="T67" fmla="*/ 12 h 19"/>
                  <a:gd name="T68" fmla="*/ 16 w 130"/>
                  <a:gd name="T69" fmla="*/ 12 h 19"/>
                  <a:gd name="T70" fmla="*/ 14 w 130"/>
                  <a:gd name="T71" fmla="*/ 10 h 19"/>
                  <a:gd name="T72" fmla="*/ 9 w 130"/>
                  <a:gd name="T73" fmla="*/ 10 h 19"/>
                  <a:gd name="T74" fmla="*/ 14 w 130"/>
                  <a:gd name="T75" fmla="*/ 7 h 19"/>
                  <a:gd name="T76" fmla="*/ 14 w 130"/>
                  <a:gd name="T77" fmla="*/ 7 h 19"/>
                  <a:gd name="T78" fmla="*/ 7 w 130"/>
                  <a:gd name="T79" fmla="*/ 7 h 19"/>
                  <a:gd name="T80" fmla="*/ 0 w 130"/>
                  <a:gd name="T81" fmla="*/ 5 h 19"/>
                  <a:gd name="T82" fmla="*/ 14 w 130"/>
                  <a:gd name="T83" fmla="*/ 5 h 19"/>
                  <a:gd name="T84" fmla="*/ 21 w 130"/>
                  <a:gd name="T85" fmla="*/ 7 h 19"/>
                  <a:gd name="T86" fmla="*/ 26 w 130"/>
                  <a:gd name="T87" fmla="*/ 7 h 19"/>
                  <a:gd name="T88" fmla="*/ 28 w 130"/>
                  <a:gd name="T89" fmla="*/ 5 h 19"/>
                  <a:gd name="T90" fmla="*/ 21 w 130"/>
                  <a:gd name="T91" fmla="*/ 5 h 19"/>
                  <a:gd name="T92" fmla="*/ 30 w 130"/>
                  <a:gd name="T93" fmla="*/ 5 h 19"/>
                  <a:gd name="T94" fmla="*/ 30 w 130"/>
                  <a:gd name="T95" fmla="*/ 3 h 19"/>
                  <a:gd name="T96" fmla="*/ 30 w 130"/>
                  <a:gd name="T97" fmla="*/ 3 h 19"/>
                  <a:gd name="T98" fmla="*/ 26 w 130"/>
                  <a:gd name="T99" fmla="*/ 3 h 19"/>
                  <a:gd name="T100" fmla="*/ 30 w 130"/>
                  <a:gd name="T101" fmla="*/ 0 h 19"/>
                  <a:gd name="T102" fmla="*/ 33 w 130"/>
                  <a:gd name="T103" fmla="*/ 3 h 19"/>
                  <a:gd name="T104" fmla="*/ 40 w 130"/>
                  <a:gd name="T105" fmla="*/ 3 h 19"/>
                  <a:gd name="T106" fmla="*/ 45 w 130"/>
                  <a:gd name="T107" fmla="*/ 5 h 19"/>
                  <a:gd name="T108" fmla="*/ 56 w 130"/>
                  <a:gd name="T109" fmla="*/ 5 h 19"/>
                  <a:gd name="T110" fmla="*/ 59 w 130"/>
                  <a:gd name="T111" fmla="*/ 5 h 19"/>
                  <a:gd name="T112" fmla="*/ 63 w 130"/>
                  <a:gd name="T113" fmla="*/ 7 h 19"/>
                  <a:gd name="T114" fmla="*/ 66 w 130"/>
                  <a:gd name="T115" fmla="*/ 7 h 19"/>
                  <a:gd name="T116" fmla="*/ 63 w 130"/>
                  <a:gd name="T117" fmla="*/ 3 h 19"/>
                  <a:gd name="T118" fmla="*/ 68 w 130"/>
                  <a:gd name="T119" fmla="*/ 3 h 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0"/>
                  <a:gd name="T181" fmla="*/ 0 h 19"/>
                  <a:gd name="T182" fmla="*/ 130 w 130"/>
                  <a:gd name="T183" fmla="*/ 19 h 1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0" h="19">
                    <a:moveTo>
                      <a:pt x="71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8" y="3"/>
                    </a:lnTo>
                    <a:lnTo>
                      <a:pt x="75" y="3"/>
                    </a:lnTo>
                    <a:lnTo>
                      <a:pt x="78" y="3"/>
                    </a:lnTo>
                    <a:lnTo>
                      <a:pt x="75" y="5"/>
                    </a:lnTo>
                    <a:lnTo>
                      <a:pt x="73" y="5"/>
                    </a:lnTo>
                    <a:lnTo>
                      <a:pt x="73" y="7"/>
                    </a:lnTo>
                    <a:lnTo>
                      <a:pt x="75" y="7"/>
                    </a:lnTo>
                    <a:lnTo>
                      <a:pt x="75" y="5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0" y="7"/>
                    </a:lnTo>
                    <a:lnTo>
                      <a:pt x="82" y="5"/>
                    </a:lnTo>
                    <a:lnTo>
                      <a:pt x="85" y="5"/>
                    </a:lnTo>
                    <a:lnTo>
                      <a:pt x="82" y="5"/>
                    </a:lnTo>
                    <a:lnTo>
                      <a:pt x="85" y="5"/>
                    </a:lnTo>
                    <a:lnTo>
                      <a:pt x="82" y="5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3"/>
                    </a:lnTo>
                    <a:lnTo>
                      <a:pt x="92" y="5"/>
                    </a:lnTo>
                    <a:lnTo>
                      <a:pt x="94" y="5"/>
                    </a:lnTo>
                    <a:lnTo>
                      <a:pt x="97" y="5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4" y="5"/>
                    </a:lnTo>
                    <a:lnTo>
                      <a:pt x="97" y="5"/>
                    </a:lnTo>
                    <a:lnTo>
                      <a:pt x="101" y="5"/>
                    </a:lnTo>
                    <a:lnTo>
                      <a:pt x="106" y="5"/>
                    </a:lnTo>
                    <a:lnTo>
                      <a:pt x="104" y="5"/>
                    </a:lnTo>
                    <a:lnTo>
                      <a:pt x="106" y="5"/>
                    </a:lnTo>
                    <a:lnTo>
                      <a:pt x="108" y="5"/>
                    </a:lnTo>
                    <a:lnTo>
                      <a:pt x="111" y="5"/>
                    </a:lnTo>
                    <a:lnTo>
                      <a:pt x="113" y="5"/>
                    </a:lnTo>
                    <a:lnTo>
                      <a:pt x="120" y="5"/>
                    </a:lnTo>
                    <a:lnTo>
                      <a:pt x="125" y="5"/>
                    </a:lnTo>
                    <a:lnTo>
                      <a:pt x="125" y="7"/>
                    </a:lnTo>
                    <a:lnTo>
                      <a:pt x="127" y="7"/>
                    </a:lnTo>
                    <a:lnTo>
                      <a:pt x="130" y="7"/>
                    </a:lnTo>
                    <a:lnTo>
                      <a:pt x="127" y="7"/>
                    </a:lnTo>
                    <a:lnTo>
                      <a:pt x="130" y="7"/>
                    </a:lnTo>
                    <a:lnTo>
                      <a:pt x="127" y="7"/>
                    </a:lnTo>
                    <a:lnTo>
                      <a:pt x="127" y="10"/>
                    </a:lnTo>
                    <a:lnTo>
                      <a:pt x="130" y="10"/>
                    </a:lnTo>
                    <a:lnTo>
                      <a:pt x="127" y="10"/>
                    </a:lnTo>
                    <a:lnTo>
                      <a:pt x="125" y="10"/>
                    </a:lnTo>
                    <a:lnTo>
                      <a:pt x="123" y="10"/>
                    </a:lnTo>
                    <a:lnTo>
                      <a:pt x="123" y="12"/>
                    </a:lnTo>
                    <a:lnTo>
                      <a:pt x="120" y="12"/>
                    </a:lnTo>
                    <a:lnTo>
                      <a:pt x="118" y="12"/>
                    </a:lnTo>
                    <a:lnTo>
                      <a:pt x="115" y="12"/>
                    </a:lnTo>
                    <a:lnTo>
                      <a:pt x="113" y="12"/>
                    </a:lnTo>
                    <a:lnTo>
                      <a:pt x="111" y="12"/>
                    </a:lnTo>
                    <a:lnTo>
                      <a:pt x="111" y="14"/>
                    </a:lnTo>
                    <a:lnTo>
                      <a:pt x="113" y="14"/>
                    </a:lnTo>
                    <a:lnTo>
                      <a:pt x="111" y="14"/>
                    </a:lnTo>
                    <a:lnTo>
                      <a:pt x="108" y="14"/>
                    </a:lnTo>
                    <a:lnTo>
                      <a:pt x="111" y="17"/>
                    </a:lnTo>
                    <a:lnTo>
                      <a:pt x="108" y="17"/>
                    </a:lnTo>
                    <a:lnTo>
                      <a:pt x="104" y="17"/>
                    </a:lnTo>
                    <a:lnTo>
                      <a:pt x="101" y="17"/>
                    </a:lnTo>
                    <a:lnTo>
                      <a:pt x="99" y="17"/>
                    </a:lnTo>
                    <a:lnTo>
                      <a:pt x="94" y="17"/>
                    </a:lnTo>
                    <a:lnTo>
                      <a:pt x="92" y="17"/>
                    </a:lnTo>
                    <a:lnTo>
                      <a:pt x="89" y="17"/>
                    </a:lnTo>
                    <a:lnTo>
                      <a:pt x="89" y="19"/>
                    </a:lnTo>
                    <a:lnTo>
                      <a:pt x="85" y="19"/>
                    </a:lnTo>
                    <a:lnTo>
                      <a:pt x="78" y="19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68" y="17"/>
                    </a:lnTo>
                    <a:lnTo>
                      <a:pt x="71" y="17"/>
                    </a:lnTo>
                    <a:lnTo>
                      <a:pt x="68" y="17"/>
                    </a:lnTo>
                    <a:lnTo>
                      <a:pt x="61" y="17"/>
                    </a:lnTo>
                    <a:lnTo>
                      <a:pt x="59" y="17"/>
                    </a:lnTo>
                    <a:lnTo>
                      <a:pt x="54" y="17"/>
                    </a:lnTo>
                    <a:lnTo>
                      <a:pt x="52" y="17"/>
                    </a:lnTo>
                    <a:lnTo>
                      <a:pt x="47" y="17"/>
                    </a:lnTo>
                    <a:lnTo>
                      <a:pt x="45" y="17"/>
                    </a:lnTo>
                    <a:lnTo>
                      <a:pt x="42" y="17"/>
                    </a:lnTo>
                    <a:lnTo>
                      <a:pt x="42" y="14"/>
                    </a:lnTo>
                    <a:lnTo>
                      <a:pt x="37" y="14"/>
                    </a:lnTo>
                    <a:lnTo>
                      <a:pt x="35" y="14"/>
                    </a:lnTo>
                    <a:lnTo>
                      <a:pt x="33" y="14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30" y="12"/>
                    </a:lnTo>
                    <a:lnTo>
                      <a:pt x="33" y="12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47" y="12"/>
                    </a:lnTo>
                    <a:lnTo>
                      <a:pt x="45" y="12"/>
                    </a:lnTo>
                    <a:lnTo>
                      <a:pt x="40" y="12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56" y="12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9" y="12"/>
                    </a:lnTo>
                    <a:lnTo>
                      <a:pt x="61" y="12"/>
                    </a:lnTo>
                    <a:lnTo>
                      <a:pt x="56" y="12"/>
                    </a:lnTo>
                    <a:lnTo>
                      <a:pt x="59" y="10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45" y="10"/>
                    </a:lnTo>
                    <a:lnTo>
                      <a:pt x="42" y="12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30" y="12"/>
                    </a:lnTo>
                    <a:lnTo>
                      <a:pt x="26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9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3" y="5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5" y="5"/>
                    </a:lnTo>
                    <a:lnTo>
                      <a:pt x="49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9" y="5"/>
                    </a:lnTo>
                    <a:lnTo>
                      <a:pt x="54" y="7"/>
                    </a:lnTo>
                    <a:lnTo>
                      <a:pt x="59" y="5"/>
                    </a:lnTo>
                    <a:lnTo>
                      <a:pt x="61" y="7"/>
                    </a:lnTo>
                    <a:lnTo>
                      <a:pt x="63" y="7"/>
                    </a:lnTo>
                    <a:lnTo>
                      <a:pt x="66" y="7"/>
                    </a:lnTo>
                    <a:lnTo>
                      <a:pt x="63" y="7"/>
                    </a:lnTo>
                    <a:lnTo>
                      <a:pt x="66" y="7"/>
                    </a:lnTo>
                    <a:lnTo>
                      <a:pt x="66" y="5"/>
                    </a:lnTo>
                    <a:lnTo>
                      <a:pt x="66" y="3"/>
                    </a:lnTo>
                    <a:lnTo>
                      <a:pt x="63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1" y="3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07" name="Freeform 542"/>
              <p:cNvSpPr>
                <a:spLocks/>
              </p:cNvSpPr>
              <p:nvPr/>
            </p:nvSpPr>
            <p:spPr bwMode="auto">
              <a:xfrm>
                <a:off x="1686" y="1947"/>
                <a:ext cx="14" cy="33"/>
              </a:xfrm>
              <a:custGeom>
                <a:avLst/>
                <a:gdLst>
                  <a:gd name="T0" fmla="*/ 12 w 14"/>
                  <a:gd name="T1" fmla="*/ 0 h 33"/>
                  <a:gd name="T2" fmla="*/ 9 w 14"/>
                  <a:gd name="T3" fmla="*/ 0 h 33"/>
                  <a:gd name="T4" fmla="*/ 9 w 14"/>
                  <a:gd name="T5" fmla="*/ 0 h 33"/>
                  <a:gd name="T6" fmla="*/ 5 w 14"/>
                  <a:gd name="T7" fmla="*/ 7 h 33"/>
                  <a:gd name="T8" fmla="*/ 2 w 14"/>
                  <a:gd name="T9" fmla="*/ 7 h 33"/>
                  <a:gd name="T10" fmla="*/ 0 w 14"/>
                  <a:gd name="T11" fmla="*/ 7 h 33"/>
                  <a:gd name="T12" fmla="*/ 0 w 14"/>
                  <a:gd name="T13" fmla="*/ 24 h 33"/>
                  <a:gd name="T14" fmla="*/ 0 w 14"/>
                  <a:gd name="T15" fmla="*/ 31 h 33"/>
                  <a:gd name="T16" fmla="*/ 0 w 14"/>
                  <a:gd name="T17" fmla="*/ 33 h 33"/>
                  <a:gd name="T18" fmla="*/ 2 w 14"/>
                  <a:gd name="T19" fmla="*/ 33 h 33"/>
                  <a:gd name="T20" fmla="*/ 5 w 14"/>
                  <a:gd name="T21" fmla="*/ 33 h 33"/>
                  <a:gd name="T22" fmla="*/ 5 w 14"/>
                  <a:gd name="T23" fmla="*/ 33 h 33"/>
                  <a:gd name="T24" fmla="*/ 5 w 14"/>
                  <a:gd name="T25" fmla="*/ 31 h 33"/>
                  <a:gd name="T26" fmla="*/ 5 w 14"/>
                  <a:gd name="T27" fmla="*/ 31 h 33"/>
                  <a:gd name="T28" fmla="*/ 7 w 14"/>
                  <a:gd name="T29" fmla="*/ 28 h 33"/>
                  <a:gd name="T30" fmla="*/ 9 w 14"/>
                  <a:gd name="T31" fmla="*/ 26 h 33"/>
                  <a:gd name="T32" fmla="*/ 9 w 14"/>
                  <a:gd name="T33" fmla="*/ 24 h 33"/>
                  <a:gd name="T34" fmla="*/ 12 w 14"/>
                  <a:gd name="T35" fmla="*/ 24 h 33"/>
                  <a:gd name="T36" fmla="*/ 12 w 14"/>
                  <a:gd name="T37" fmla="*/ 24 h 33"/>
                  <a:gd name="T38" fmla="*/ 12 w 14"/>
                  <a:gd name="T39" fmla="*/ 19 h 33"/>
                  <a:gd name="T40" fmla="*/ 12 w 14"/>
                  <a:gd name="T41" fmla="*/ 16 h 33"/>
                  <a:gd name="T42" fmla="*/ 12 w 14"/>
                  <a:gd name="T43" fmla="*/ 12 h 33"/>
                  <a:gd name="T44" fmla="*/ 12 w 14"/>
                  <a:gd name="T45" fmla="*/ 9 h 33"/>
                  <a:gd name="T46" fmla="*/ 14 w 14"/>
                  <a:gd name="T47" fmla="*/ 5 h 33"/>
                  <a:gd name="T48" fmla="*/ 14 w 14"/>
                  <a:gd name="T49" fmla="*/ 2 h 33"/>
                  <a:gd name="T50" fmla="*/ 14 w 14"/>
                  <a:gd name="T51" fmla="*/ 2 h 33"/>
                  <a:gd name="T52" fmla="*/ 14 w 14"/>
                  <a:gd name="T53" fmla="*/ 0 h 33"/>
                  <a:gd name="T54" fmla="*/ 12 w 14"/>
                  <a:gd name="T55" fmla="*/ 0 h 33"/>
                  <a:gd name="T56" fmla="*/ 12 w 14"/>
                  <a:gd name="T57" fmla="*/ 0 h 3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"/>
                  <a:gd name="T88" fmla="*/ 0 h 33"/>
                  <a:gd name="T89" fmla="*/ 14 w 14"/>
                  <a:gd name="T90" fmla="*/ 33 h 3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" h="33">
                    <a:moveTo>
                      <a:pt x="12" y="0"/>
                    </a:moveTo>
                    <a:lnTo>
                      <a:pt x="9" y="0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7" y="28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12" y="19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08" name="Freeform 543"/>
              <p:cNvSpPr>
                <a:spLocks/>
              </p:cNvSpPr>
              <p:nvPr/>
            </p:nvSpPr>
            <p:spPr bwMode="auto">
              <a:xfrm>
                <a:off x="1686" y="1947"/>
                <a:ext cx="14" cy="33"/>
              </a:xfrm>
              <a:custGeom>
                <a:avLst/>
                <a:gdLst>
                  <a:gd name="T0" fmla="*/ 12 w 14"/>
                  <a:gd name="T1" fmla="*/ 0 h 33"/>
                  <a:gd name="T2" fmla="*/ 9 w 14"/>
                  <a:gd name="T3" fmla="*/ 0 h 33"/>
                  <a:gd name="T4" fmla="*/ 9 w 14"/>
                  <a:gd name="T5" fmla="*/ 0 h 33"/>
                  <a:gd name="T6" fmla="*/ 5 w 14"/>
                  <a:gd name="T7" fmla="*/ 7 h 33"/>
                  <a:gd name="T8" fmla="*/ 2 w 14"/>
                  <a:gd name="T9" fmla="*/ 7 h 33"/>
                  <a:gd name="T10" fmla="*/ 0 w 14"/>
                  <a:gd name="T11" fmla="*/ 7 h 33"/>
                  <a:gd name="T12" fmla="*/ 0 w 14"/>
                  <a:gd name="T13" fmla="*/ 24 h 33"/>
                  <a:gd name="T14" fmla="*/ 0 w 14"/>
                  <a:gd name="T15" fmla="*/ 31 h 33"/>
                  <a:gd name="T16" fmla="*/ 0 w 14"/>
                  <a:gd name="T17" fmla="*/ 33 h 33"/>
                  <a:gd name="T18" fmla="*/ 2 w 14"/>
                  <a:gd name="T19" fmla="*/ 33 h 33"/>
                  <a:gd name="T20" fmla="*/ 5 w 14"/>
                  <a:gd name="T21" fmla="*/ 33 h 33"/>
                  <a:gd name="T22" fmla="*/ 5 w 14"/>
                  <a:gd name="T23" fmla="*/ 33 h 33"/>
                  <a:gd name="T24" fmla="*/ 5 w 14"/>
                  <a:gd name="T25" fmla="*/ 31 h 33"/>
                  <a:gd name="T26" fmla="*/ 5 w 14"/>
                  <a:gd name="T27" fmla="*/ 31 h 33"/>
                  <a:gd name="T28" fmla="*/ 7 w 14"/>
                  <a:gd name="T29" fmla="*/ 28 h 33"/>
                  <a:gd name="T30" fmla="*/ 9 w 14"/>
                  <a:gd name="T31" fmla="*/ 26 h 33"/>
                  <a:gd name="T32" fmla="*/ 9 w 14"/>
                  <a:gd name="T33" fmla="*/ 24 h 33"/>
                  <a:gd name="T34" fmla="*/ 12 w 14"/>
                  <a:gd name="T35" fmla="*/ 24 h 33"/>
                  <a:gd name="T36" fmla="*/ 12 w 14"/>
                  <a:gd name="T37" fmla="*/ 24 h 33"/>
                  <a:gd name="T38" fmla="*/ 12 w 14"/>
                  <a:gd name="T39" fmla="*/ 19 h 33"/>
                  <a:gd name="T40" fmla="*/ 12 w 14"/>
                  <a:gd name="T41" fmla="*/ 16 h 33"/>
                  <a:gd name="T42" fmla="*/ 12 w 14"/>
                  <a:gd name="T43" fmla="*/ 12 h 33"/>
                  <a:gd name="T44" fmla="*/ 12 w 14"/>
                  <a:gd name="T45" fmla="*/ 9 h 33"/>
                  <a:gd name="T46" fmla="*/ 14 w 14"/>
                  <a:gd name="T47" fmla="*/ 5 h 33"/>
                  <a:gd name="T48" fmla="*/ 14 w 14"/>
                  <a:gd name="T49" fmla="*/ 2 h 33"/>
                  <a:gd name="T50" fmla="*/ 14 w 14"/>
                  <a:gd name="T51" fmla="*/ 2 h 33"/>
                  <a:gd name="T52" fmla="*/ 14 w 14"/>
                  <a:gd name="T53" fmla="*/ 0 h 33"/>
                  <a:gd name="T54" fmla="*/ 12 w 14"/>
                  <a:gd name="T55" fmla="*/ 0 h 33"/>
                  <a:gd name="T56" fmla="*/ 12 w 14"/>
                  <a:gd name="T57" fmla="*/ 0 h 3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"/>
                  <a:gd name="T88" fmla="*/ 0 h 33"/>
                  <a:gd name="T89" fmla="*/ 14 w 14"/>
                  <a:gd name="T90" fmla="*/ 33 h 3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" h="33">
                    <a:moveTo>
                      <a:pt x="12" y="0"/>
                    </a:moveTo>
                    <a:lnTo>
                      <a:pt x="9" y="0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7" y="28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12" y="19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09" name="Freeform 544"/>
              <p:cNvSpPr>
                <a:spLocks/>
              </p:cNvSpPr>
              <p:nvPr/>
            </p:nvSpPr>
            <p:spPr bwMode="auto">
              <a:xfrm>
                <a:off x="1674" y="1999"/>
                <a:ext cx="31" cy="16"/>
              </a:xfrm>
              <a:custGeom>
                <a:avLst/>
                <a:gdLst>
                  <a:gd name="T0" fmla="*/ 10 w 31"/>
                  <a:gd name="T1" fmla="*/ 0 h 16"/>
                  <a:gd name="T2" fmla="*/ 7 w 31"/>
                  <a:gd name="T3" fmla="*/ 2 h 16"/>
                  <a:gd name="T4" fmla="*/ 7 w 31"/>
                  <a:gd name="T5" fmla="*/ 2 h 16"/>
                  <a:gd name="T6" fmla="*/ 7 w 31"/>
                  <a:gd name="T7" fmla="*/ 5 h 16"/>
                  <a:gd name="T8" fmla="*/ 5 w 31"/>
                  <a:gd name="T9" fmla="*/ 5 h 16"/>
                  <a:gd name="T10" fmla="*/ 5 w 31"/>
                  <a:gd name="T11" fmla="*/ 7 h 16"/>
                  <a:gd name="T12" fmla="*/ 2 w 31"/>
                  <a:gd name="T13" fmla="*/ 7 h 16"/>
                  <a:gd name="T14" fmla="*/ 0 w 31"/>
                  <a:gd name="T15" fmla="*/ 9 h 16"/>
                  <a:gd name="T16" fmla="*/ 0 w 31"/>
                  <a:gd name="T17" fmla="*/ 9 h 16"/>
                  <a:gd name="T18" fmla="*/ 2 w 31"/>
                  <a:gd name="T19" fmla="*/ 12 h 16"/>
                  <a:gd name="T20" fmla="*/ 5 w 31"/>
                  <a:gd name="T21" fmla="*/ 14 h 16"/>
                  <a:gd name="T22" fmla="*/ 10 w 31"/>
                  <a:gd name="T23" fmla="*/ 14 h 16"/>
                  <a:gd name="T24" fmla="*/ 12 w 31"/>
                  <a:gd name="T25" fmla="*/ 14 h 16"/>
                  <a:gd name="T26" fmla="*/ 14 w 31"/>
                  <a:gd name="T27" fmla="*/ 16 h 16"/>
                  <a:gd name="T28" fmla="*/ 19 w 31"/>
                  <a:gd name="T29" fmla="*/ 16 h 16"/>
                  <a:gd name="T30" fmla="*/ 26 w 31"/>
                  <a:gd name="T31" fmla="*/ 16 h 16"/>
                  <a:gd name="T32" fmla="*/ 31 w 31"/>
                  <a:gd name="T33" fmla="*/ 16 h 16"/>
                  <a:gd name="T34" fmla="*/ 31 w 31"/>
                  <a:gd name="T35" fmla="*/ 14 h 16"/>
                  <a:gd name="T36" fmla="*/ 31 w 31"/>
                  <a:gd name="T37" fmla="*/ 14 h 16"/>
                  <a:gd name="T38" fmla="*/ 31 w 31"/>
                  <a:gd name="T39" fmla="*/ 9 h 16"/>
                  <a:gd name="T40" fmla="*/ 31 w 31"/>
                  <a:gd name="T41" fmla="*/ 9 h 16"/>
                  <a:gd name="T42" fmla="*/ 28 w 31"/>
                  <a:gd name="T43" fmla="*/ 9 h 16"/>
                  <a:gd name="T44" fmla="*/ 28 w 31"/>
                  <a:gd name="T45" fmla="*/ 7 h 16"/>
                  <a:gd name="T46" fmla="*/ 26 w 31"/>
                  <a:gd name="T47" fmla="*/ 7 h 16"/>
                  <a:gd name="T48" fmla="*/ 26 w 31"/>
                  <a:gd name="T49" fmla="*/ 7 h 16"/>
                  <a:gd name="T50" fmla="*/ 24 w 31"/>
                  <a:gd name="T51" fmla="*/ 9 h 16"/>
                  <a:gd name="T52" fmla="*/ 21 w 31"/>
                  <a:gd name="T53" fmla="*/ 9 h 16"/>
                  <a:gd name="T54" fmla="*/ 21 w 31"/>
                  <a:gd name="T55" fmla="*/ 7 h 16"/>
                  <a:gd name="T56" fmla="*/ 21 w 31"/>
                  <a:gd name="T57" fmla="*/ 7 h 16"/>
                  <a:gd name="T58" fmla="*/ 21 w 31"/>
                  <a:gd name="T59" fmla="*/ 7 h 16"/>
                  <a:gd name="T60" fmla="*/ 19 w 31"/>
                  <a:gd name="T61" fmla="*/ 7 h 16"/>
                  <a:gd name="T62" fmla="*/ 19 w 31"/>
                  <a:gd name="T63" fmla="*/ 7 h 16"/>
                  <a:gd name="T64" fmla="*/ 19 w 31"/>
                  <a:gd name="T65" fmla="*/ 5 h 16"/>
                  <a:gd name="T66" fmla="*/ 17 w 31"/>
                  <a:gd name="T67" fmla="*/ 5 h 16"/>
                  <a:gd name="T68" fmla="*/ 14 w 31"/>
                  <a:gd name="T69" fmla="*/ 5 h 16"/>
                  <a:gd name="T70" fmla="*/ 14 w 31"/>
                  <a:gd name="T71" fmla="*/ 2 h 16"/>
                  <a:gd name="T72" fmla="*/ 14 w 31"/>
                  <a:gd name="T73" fmla="*/ 2 h 16"/>
                  <a:gd name="T74" fmla="*/ 10 w 31"/>
                  <a:gd name="T75" fmla="*/ 2 h 16"/>
                  <a:gd name="T76" fmla="*/ 10 w 31"/>
                  <a:gd name="T77" fmla="*/ 0 h 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1"/>
                  <a:gd name="T118" fmla="*/ 0 h 16"/>
                  <a:gd name="T119" fmla="*/ 31 w 31"/>
                  <a:gd name="T120" fmla="*/ 16 h 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1" h="16">
                    <a:moveTo>
                      <a:pt x="10" y="0"/>
                    </a:move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9" y="16"/>
                    </a:lnTo>
                    <a:lnTo>
                      <a:pt x="26" y="16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4" y="9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0" name="Freeform 545"/>
              <p:cNvSpPr>
                <a:spLocks/>
              </p:cNvSpPr>
              <p:nvPr/>
            </p:nvSpPr>
            <p:spPr bwMode="auto">
              <a:xfrm>
                <a:off x="1674" y="1999"/>
                <a:ext cx="31" cy="16"/>
              </a:xfrm>
              <a:custGeom>
                <a:avLst/>
                <a:gdLst>
                  <a:gd name="T0" fmla="*/ 10 w 31"/>
                  <a:gd name="T1" fmla="*/ 0 h 16"/>
                  <a:gd name="T2" fmla="*/ 7 w 31"/>
                  <a:gd name="T3" fmla="*/ 2 h 16"/>
                  <a:gd name="T4" fmla="*/ 7 w 31"/>
                  <a:gd name="T5" fmla="*/ 2 h 16"/>
                  <a:gd name="T6" fmla="*/ 7 w 31"/>
                  <a:gd name="T7" fmla="*/ 5 h 16"/>
                  <a:gd name="T8" fmla="*/ 5 w 31"/>
                  <a:gd name="T9" fmla="*/ 5 h 16"/>
                  <a:gd name="T10" fmla="*/ 5 w 31"/>
                  <a:gd name="T11" fmla="*/ 7 h 16"/>
                  <a:gd name="T12" fmla="*/ 2 w 31"/>
                  <a:gd name="T13" fmla="*/ 7 h 16"/>
                  <a:gd name="T14" fmla="*/ 0 w 31"/>
                  <a:gd name="T15" fmla="*/ 9 h 16"/>
                  <a:gd name="T16" fmla="*/ 0 w 31"/>
                  <a:gd name="T17" fmla="*/ 9 h 16"/>
                  <a:gd name="T18" fmla="*/ 2 w 31"/>
                  <a:gd name="T19" fmla="*/ 12 h 16"/>
                  <a:gd name="T20" fmla="*/ 5 w 31"/>
                  <a:gd name="T21" fmla="*/ 14 h 16"/>
                  <a:gd name="T22" fmla="*/ 10 w 31"/>
                  <a:gd name="T23" fmla="*/ 14 h 16"/>
                  <a:gd name="T24" fmla="*/ 12 w 31"/>
                  <a:gd name="T25" fmla="*/ 14 h 16"/>
                  <a:gd name="T26" fmla="*/ 14 w 31"/>
                  <a:gd name="T27" fmla="*/ 16 h 16"/>
                  <a:gd name="T28" fmla="*/ 19 w 31"/>
                  <a:gd name="T29" fmla="*/ 16 h 16"/>
                  <a:gd name="T30" fmla="*/ 26 w 31"/>
                  <a:gd name="T31" fmla="*/ 16 h 16"/>
                  <a:gd name="T32" fmla="*/ 31 w 31"/>
                  <a:gd name="T33" fmla="*/ 16 h 16"/>
                  <a:gd name="T34" fmla="*/ 31 w 31"/>
                  <a:gd name="T35" fmla="*/ 14 h 16"/>
                  <a:gd name="T36" fmla="*/ 31 w 31"/>
                  <a:gd name="T37" fmla="*/ 14 h 16"/>
                  <a:gd name="T38" fmla="*/ 31 w 31"/>
                  <a:gd name="T39" fmla="*/ 9 h 16"/>
                  <a:gd name="T40" fmla="*/ 31 w 31"/>
                  <a:gd name="T41" fmla="*/ 9 h 16"/>
                  <a:gd name="T42" fmla="*/ 28 w 31"/>
                  <a:gd name="T43" fmla="*/ 9 h 16"/>
                  <a:gd name="T44" fmla="*/ 28 w 31"/>
                  <a:gd name="T45" fmla="*/ 7 h 16"/>
                  <a:gd name="T46" fmla="*/ 26 w 31"/>
                  <a:gd name="T47" fmla="*/ 7 h 16"/>
                  <a:gd name="T48" fmla="*/ 26 w 31"/>
                  <a:gd name="T49" fmla="*/ 7 h 16"/>
                  <a:gd name="T50" fmla="*/ 24 w 31"/>
                  <a:gd name="T51" fmla="*/ 9 h 16"/>
                  <a:gd name="T52" fmla="*/ 21 w 31"/>
                  <a:gd name="T53" fmla="*/ 9 h 16"/>
                  <a:gd name="T54" fmla="*/ 21 w 31"/>
                  <a:gd name="T55" fmla="*/ 7 h 16"/>
                  <a:gd name="T56" fmla="*/ 21 w 31"/>
                  <a:gd name="T57" fmla="*/ 7 h 16"/>
                  <a:gd name="T58" fmla="*/ 21 w 31"/>
                  <a:gd name="T59" fmla="*/ 7 h 16"/>
                  <a:gd name="T60" fmla="*/ 19 w 31"/>
                  <a:gd name="T61" fmla="*/ 7 h 16"/>
                  <a:gd name="T62" fmla="*/ 19 w 31"/>
                  <a:gd name="T63" fmla="*/ 7 h 16"/>
                  <a:gd name="T64" fmla="*/ 19 w 31"/>
                  <a:gd name="T65" fmla="*/ 5 h 16"/>
                  <a:gd name="T66" fmla="*/ 17 w 31"/>
                  <a:gd name="T67" fmla="*/ 5 h 16"/>
                  <a:gd name="T68" fmla="*/ 14 w 31"/>
                  <a:gd name="T69" fmla="*/ 5 h 16"/>
                  <a:gd name="T70" fmla="*/ 14 w 31"/>
                  <a:gd name="T71" fmla="*/ 2 h 16"/>
                  <a:gd name="T72" fmla="*/ 14 w 31"/>
                  <a:gd name="T73" fmla="*/ 2 h 16"/>
                  <a:gd name="T74" fmla="*/ 10 w 31"/>
                  <a:gd name="T75" fmla="*/ 2 h 16"/>
                  <a:gd name="T76" fmla="*/ 10 w 31"/>
                  <a:gd name="T77" fmla="*/ 0 h 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1"/>
                  <a:gd name="T118" fmla="*/ 0 h 16"/>
                  <a:gd name="T119" fmla="*/ 31 w 31"/>
                  <a:gd name="T120" fmla="*/ 16 h 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1" h="16">
                    <a:moveTo>
                      <a:pt x="10" y="0"/>
                    </a:move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9" y="16"/>
                    </a:lnTo>
                    <a:lnTo>
                      <a:pt x="26" y="16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4" y="9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1" name="Freeform 546"/>
              <p:cNvSpPr>
                <a:spLocks/>
              </p:cNvSpPr>
              <p:nvPr/>
            </p:nvSpPr>
            <p:spPr bwMode="auto">
              <a:xfrm>
                <a:off x="1731" y="2044"/>
                <a:ext cx="42" cy="38"/>
              </a:xfrm>
              <a:custGeom>
                <a:avLst/>
                <a:gdLst>
                  <a:gd name="T0" fmla="*/ 28 w 42"/>
                  <a:gd name="T1" fmla="*/ 5 h 38"/>
                  <a:gd name="T2" fmla="*/ 23 w 42"/>
                  <a:gd name="T3" fmla="*/ 5 h 38"/>
                  <a:gd name="T4" fmla="*/ 19 w 42"/>
                  <a:gd name="T5" fmla="*/ 2 h 38"/>
                  <a:gd name="T6" fmla="*/ 16 w 42"/>
                  <a:gd name="T7" fmla="*/ 2 h 38"/>
                  <a:gd name="T8" fmla="*/ 12 w 42"/>
                  <a:gd name="T9" fmla="*/ 2 h 38"/>
                  <a:gd name="T10" fmla="*/ 4 w 42"/>
                  <a:gd name="T11" fmla="*/ 0 h 38"/>
                  <a:gd name="T12" fmla="*/ 0 w 42"/>
                  <a:gd name="T13" fmla="*/ 0 h 38"/>
                  <a:gd name="T14" fmla="*/ 0 w 42"/>
                  <a:gd name="T15" fmla="*/ 2 h 38"/>
                  <a:gd name="T16" fmla="*/ 0 w 42"/>
                  <a:gd name="T17" fmla="*/ 5 h 38"/>
                  <a:gd name="T18" fmla="*/ 0 w 42"/>
                  <a:gd name="T19" fmla="*/ 9 h 38"/>
                  <a:gd name="T20" fmla="*/ 0 w 42"/>
                  <a:gd name="T21" fmla="*/ 12 h 38"/>
                  <a:gd name="T22" fmla="*/ 2 w 42"/>
                  <a:gd name="T23" fmla="*/ 16 h 38"/>
                  <a:gd name="T24" fmla="*/ 4 w 42"/>
                  <a:gd name="T25" fmla="*/ 16 h 38"/>
                  <a:gd name="T26" fmla="*/ 9 w 42"/>
                  <a:gd name="T27" fmla="*/ 19 h 38"/>
                  <a:gd name="T28" fmla="*/ 12 w 42"/>
                  <a:gd name="T29" fmla="*/ 21 h 38"/>
                  <a:gd name="T30" fmla="*/ 12 w 42"/>
                  <a:gd name="T31" fmla="*/ 16 h 38"/>
                  <a:gd name="T32" fmla="*/ 9 w 42"/>
                  <a:gd name="T33" fmla="*/ 14 h 38"/>
                  <a:gd name="T34" fmla="*/ 12 w 42"/>
                  <a:gd name="T35" fmla="*/ 14 h 38"/>
                  <a:gd name="T36" fmla="*/ 16 w 42"/>
                  <a:gd name="T37" fmla="*/ 19 h 38"/>
                  <a:gd name="T38" fmla="*/ 19 w 42"/>
                  <a:gd name="T39" fmla="*/ 21 h 38"/>
                  <a:gd name="T40" fmla="*/ 26 w 42"/>
                  <a:gd name="T41" fmla="*/ 26 h 38"/>
                  <a:gd name="T42" fmla="*/ 28 w 42"/>
                  <a:gd name="T43" fmla="*/ 33 h 38"/>
                  <a:gd name="T44" fmla="*/ 30 w 42"/>
                  <a:gd name="T45" fmla="*/ 35 h 38"/>
                  <a:gd name="T46" fmla="*/ 33 w 42"/>
                  <a:gd name="T47" fmla="*/ 35 h 38"/>
                  <a:gd name="T48" fmla="*/ 33 w 42"/>
                  <a:gd name="T49" fmla="*/ 33 h 38"/>
                  <a:gd name="T50" fmla="*/ 35 w 42"/>
                  <a:gd name="T51" fmla="*/ 33 h 38"/>
                  <a:gd name="T52" fmla="*/ 38 w 42"/>
                  <a:gd name="T53" fmla="*/ 38 h 38"/>
                  <a:gd name="T54" fmla="*/ 38 w 42"/>
                  <a:gd name="T55" fmla="*/ 38 h 38"/>
                  <a:gd name="T56" fmla="*/ 40 w 42"/>
                  <a:gd name="T57" fmla="*/ 33 h 38"/>
                  <a:gd name="T58" fmla="*/ 40 w 42"/>
                  <a:gd name="T59" fmla="*/ 31 h 38"/>
                  <a:gd name="T60" fmla="*/ 42 w 42"/>
                  <a:gd name="T61" fmla="*/ 28 h 38"/>
                  <a:gd name="T62" fmla="*/ 40 w 42"/>
                  <a:gd name="T63" fmla="*/ 26 h 38"/>
                  <a:gd name="T64" fmla="*/ 40 w 42"/>
                  <a:gd name="T65" fmla="*/ 21 h 38"/>
                  <a:gd name="T66" fmla="*/ 42 w 42"/>
                  <a:gd name="T67" fmla="*/ 21 h 38"/>
                  <a:gd name="T68" fmla="*/ 42 w 42"/>
                  <a:gd name="T69" fmla="*/ 21 h 38"/>
                  <a:gd name="T70" fmla="*/ 38 w 42"/>
                  <a:gd name="T71" fmla="*/ 16 h 38"/>
                  <a:gd name="T72" fmla="*/ 33 w 42"/>
                  <a:gd name="T73" fmla="*/ 9 h 38"/>
                  <a:gd name="T74" fmla="*/ 30 w 42"/>
                  <a:gd name="T75" fmla="*/ 5 h 38"/>
                  <a:gd name="T76" fmla="*/ 28 w 42"/>
                  <a:gd name="T77" fmla="*/ 5 h 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2"/>
                  <a:gd name="T118" fmla="*/ 0 h 38"/>
                  <a:gd name="T119" fmla="*/ 42 w 42"/>
                  <a:gd name="T120" fmla="*/ 38 h 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2" h="38">
                    <a:moveTo>
                      <a:pt x="28" y="5"/>
                    </a:moveTo>
                    <a:lnTo>
                      <a:pt x="28" y="5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12" y="21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6" y="19"/>
                    </a:lnTo>
                    <a:lnTo>
                      <a:pt x="19" y="21"/>
                    </a:lnTo>
                    <a:lnTo>
                      <a:pt x="26" y="26"/>
                    </a:lnTo>
                    <a:lnTo>
                      <a:pt x="28" y="28"/>
                    </a:lnTo>
                    <a:lnTo>
                      <a:pt x="28" y="33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5" y="35"/>
                    </a:lnTo>
                    <a:lnTo>
                      <a:pt x="38" y="38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0" y="31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42" y="21"/>
                    </a:lnTo>
                    <a:lnTo>
                      <a:pt x="42" y="19"/>
                    </a:lnTo>
                    <a:lnTo>
                      <a:pt x="38" y="16"/>
                    </a:lnTo>
                    <a:lnTo>
                      <a:pt x="33" y="12"/>
                    </a:lnTo>
                    <a:lnTo>
                      <a:pt x="33" y="9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2" name="Freeform 547"/>
              <p:cNvSpPr>
                <a:spLocks/>
              </p:cNvSpPr>
              <p:nvPr/>
            </p:nvSpPr>
            <p:spPr bwMode="auto">
              <a:xfrm>
                <a:off x="1731" y="2044"/>
                <a:ext cx="42" cy="38"/>
              </a:xfrm>
              <a:custGeom>
                <a:avLst/>
                <a:gdLst>
                  <a:gd name="T0" fmla="*/ 28 w 42"/>
                  <a:gd name="T1" fmla="*/ 5 h 38"/>
                  <a:gd name="T2" fmla="*/ 23 w 42"/>
                  <a:gd name="T3" fmla="*/ 5 h 38"/>
                  <a:gd name="T4" fmla="*/ 19 w 42"/>
                  <a:gd name="T5" fmla="*/ 2 h 38"/>
                  <a:gd name="T6" fmla="*/ 16 w 42"/>
                  <a:gd name="T7" fmla="*/ 2 h 38"/>
                  <a:gd name="T8" fmla="*/ 12 w 42"/>
                  <a:gd name="T9" fmla="*/ 2 h 38"/>
                  <a:gd name="T10" fmla="*/ 4 w 42"/>
                  <a:gd name="T11" fmla="*/ 0 h 38"/>
                  <a:gd name="T12" fmla="*/ 0 w 42"/>
                  <a:gd name="T13" fmla="*/ 0 h 38"/>
                  <a:gd name="T14" fmla="*/ 0 w 42"/>
                  <a:gd name="T15" fmla="*/ 2 h 38"/>
                  <a:gd name="T16" fmla="*/ 0 w 42"/>
                  <a:gd name="T17" fmla="*/ 5 h 38"/>
                  <a:gd name="T18" fmla="*/ 0 w 42"/>
                  <a:gd name="T19" fmla="*/ 9 h 38"/>
                  <a:gd name="T20" fmla="*/ 0 w 42"/>
                  <a:gd name="T21" fmla="*/ 12 h 38"/>
                  <a:gd name="T22" fmla="*/ 2 w 42"/>
                  <a:gd name="T23" fmla="*/ 16 h 38"/>
                  <a:gd name="T24" fmla="*/ 4 w 42"/>
                  <a:gd name="T25" fmla="*/ 16 h 38"/>
                  <a:gd name="T26" fmla="*/ 9 w 42"/>
                  <a:gd name="T27" fmla="*/ 19 h 38"/>
                  <a:gd name="T28" fmla="*/ 12 w 42"/>
                  <a:gd name="T29" fmla="*/ 21 h 38"/>
                  <a:gd name="T30" fmla="*/ 12 w 42"/>
                  <a:gd name="T31" fmla="*/ 16 h 38"/>
                  <a:gd name="T32" fmla="*/ 9 w 42"/>
                  <a:gd name="T33" fmla="*/ 14 h 38"/>
                  <a:gd name="T34" fmla="*/ 12 w 42"/>
                  <a:gd name="T35" fmla="*/ 14 h 38"/>
                  <a:gd name="T36" fmla="*/ 16 w 42"/>
                  <a:gd name="T37" fmla="*/ 19 h 38"/>
                  <a:gd name="T38" fmla="*/ 19 w 42"/>
                  <a:gd name="T39" fmla="*/ 21 h 38"/>
                  <a:gd name="T40" fmla="*/ 26 w 42"/>
                  <a:gd name="T41" fmla="*/ 26 h 38"/>
                  <a:gd name="T42" fmla="*/ 28 w 42"/>
                  <a:gd name="T43" fmla="*/ 33 h 38"/>
                  <a:gd name="T44" fmla="*/ 30 w 42"/>
                  <a:gd name="T45" fmla="*/ 35 h 38"/>
                  <a:gd name="T46" fmla="*/ 33 w 42"/>
                  <a:gd name="T47" fmla="*/ 35 h 38"/>
                  <a:gd name="T48" fmla="*/ 33 w 42"/>
                  <a:gd name="T49" fmla="*/ 33 h 38"/>
                  <a:gd name="T50" fmla="*/ 35 w 42"/>
                  <a:gd name="T51" fmla="*/ 33 h 38"/>
                  <a:gd name="T52" fmla="*/ 38 w 42"/>
                  <a:gd name="T53" fmla="*/ 38 h 38"/>
                  <a:gd name="T54" fmla="*/ 38 w 42"/>
                  <a:gd name="T55" fmla="*/ 38 h 38"/>
                  <a:gd name="T56" fmla="*/ 40 w 42"/>
                  <a:gd name="T57" fmla="*/ 33 h 38"/>
                  <a:gd name="T58" fmla="*/ 40 w 42"/>
                  <a:gd name="T59" fmla="*/ 31 h 38"/>
                  <a:gd name="T60" fmla="*/ 42 w 42"/>
                  <a:gd name="T61" fmla="*/ 28 h 38"/>
                  <a:gd name="T62" fmla="*/ 40 w 42"/>
                  <a:gd name="T63" fmla="*/ 26 h 38"/>
                  <a:gd name="T64" fmla="*/ 40 w 42"/>
                  <a:gd name="T65" fmla="*/ 21 h 38"/>
                  <a:gd name="T66" fmla="*/ 42 w 42"/>
                  <a:gd name="T67" fmla="*/ 21 h 38"/>
                  <a:gd name="T68" fmla="*/ 42 w 42"/>
                  <a:gd name="T69" fmla="*/ 21 h 38"/>
                  <a:gd name="T70" fmla="*/ 38 w 42"/>
                  <a:gd name="T71" fmla="*/ 16 h 38"/>
                  <a:gd name="T72" fmla="*/ 33 w 42"/>
                  <a:gd name="T73" fmla="*/ 9 h 38"/>
                  <a:gd name="T74" fmla="*/ 30 w 42"/>
                  <a:gd name="T75" fmla="*/ 5 h 38"/>
                  <a:gd name="T76" fmla="*/ 28 w 42"/>
                  <a:gd name="T77" fmla="*/ 5 h 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2"/>
                  <a:gd name="T118" fmla="*/ 0 h 38"/>
                  <a:gd name="T119" fmla="*/ 42 w 42"/>
                  <a:gd name="T120" fmla="*/ 38 h 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2" h="38">
                    <a:moveTo>
                      <a:pt x="28" y="5"/>
                    </a:moveTo>
                    <a:lnTo>
                      <a:pt x="28" y="5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12" y="21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6" y="19"/>
                    </a:lnTo>
                    <a:lnTo>
                      <a:pt x="19" y="21"/>
                    </a:lnTo>
                    <a:lnTo>
                      <a:pt x="26" y="26"/>
                    </a:lnTo>
                    <a:lnTo>
                      <a:pt x="28" y="28"/>
                    </a:lnTo>
                    <a:lnTo>
                      <a:pt x="28" y="33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5" y="35"/>
                    </a:lnTo>
                    <a:lnTo>
                      <a:pt x="38" y="38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0" y="31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42" y="21"/>
                    </a:lnTo>
                    <a:lnTo>
                      <a:pt x="42" y="19"/>
                    </a:lnTo>
                    <a:lnTo>
                      <a:pt x="38" y="16"/>
                    </a:lnTo>
                    <a:lnTo>
                      <a:pt x="33" y="12"/>
                    </a:lnTo>
                    <a:lnTo>
                      <a:pt x="33" y="9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28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3" name="Freeform 548"/>
              <p:cNvSpPr>
                <a:spLocks/>
              </p:cNvSpPr>
              <p:nvPr/>
            </p:nvSpPr>
            <p:spPr bwMode="auto">
              <a:xfrm>
                <a:off x="1903" y="1923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3 w 5"/>
                  <a:gd name="T3" fmla="*/ 0 h 3"/>
                  <a:gd name="T4" fmla="*/ 5 w 5"/>
                  <a:gd name="T5" fmla="*/ 3 h 3"/>
                  <a:gd name="T6" fmla="*/ 3 w 5"/>
                  <a:gd name="T7" fmla="*/ 3 h 3"/>
                  <a:gd name="T8" fmla="*/ 3 w 5"/>
                  <a:gd name="T9" fmla="*/ 3 h 3"/>
                  <a:gd name="T10" fmla="*/ 0 w 5"/>
                  <a:gd name="T11" fmla="*/ 3 h 3"/>
                  <a:gd name="T12" fmla="*/ 0 w 5"/>
                  <a:gd name="T13" fmla="*/ 3 h 3"/>
                  <a:gd name="T14" fmla="*/ 0 w 5"/>
                  <a:gd name="T15" fmla="*/ 0 h 3"/>
                  <a:gd name="T16" fmla="*/ 3 w 5"/>
                  <a:gd name="T17" fmla="*/ 0 h 3"/>
                  <a:gd name="T18" fmla="*/ 3 w 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3" y="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4" name="Freeform 549"/>
              <p:cNvSpPr>
                <a:spLocks/>
              </p:cNvSpPr>
              <p:nvPr/>
            </p:nvSpPr>
            <p:spPr bwMode="auto">
              <a:xfrm>
                <a:off x="1903" y="1923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3 w 5"/>
                  <a:gd name="T3" fmla="*/ 0 h 3"/>
                  <a:gd name="T4" fmla="*/ 5 w 5"/>
                  <a:gd name="T5" fmla="*/ 3 h 3"/>
                  <a:gd name="T6" fmla="*/ 3 w 5"/>
                  <a:gd name="T7" fmla="*/ 3 h 3"/>
                  <a:gd name="T8" fmla="*/ 3 w 5"/>
                  <a:gd name="T9" fmla="*/ 3 h 3"/>
                  <a:gd name="T10" fmla="*/ 0 w 5"/>
                  <a:gd name="T11" fmla="*/ 3 h 3"/>
                  <a:gd name="T12" fmla="*/ 0 w 5"/>
                  <a:gd name="T13" fmla="*/ 3 h 3"/>
                  <a:gd name="T14" fmla="*/ 0 w 5"/>
                  <a:gd name="T15" fmla="*/ 0 h 3"/>
                  <a:gd name="T16" fmla="*/ 3 w 5"/>
                  <a:gd name="T17" fmla="*/ 0 h 3"/>
                  <a:gd name="T18" fmla="*/ 3 w 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3" y="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5" name="Freeform 550"/>
              <p:cNvSpPr>
                <a:spLocks/>
              </p:cNvSpPr>
              <p:nvPr/>
            </p:nvSpPr>
            <p:spPr bwMode="auto">
              <a:xfrm>
                <a:off x="1898" y="1940"/>
                <a:ext cx="8" cy="2"/>
              </a:xfrm>
              <a:custGeom>
                <a:avLst/>
                <a:gdLst>
                  <a:gd name="T0" fmla="*/ 5 w 8"/>
                  <a:gd name="T1" fmla="*/ 0 h 2"/>
                  <a:gd name="T2" fmla="*/ 5 w 8"/>
                  <a:gd name="T3" fmla="*/ 0 h 2"/>
                  <a:gd name="T4" fmla="*/ 8 w 8"/>
                  <a:gd name="T5" fmla="*/ 2 h 2"/>
                  <a:gd name="T6" fmla="*/ 5 w 8"/>
                  <a:gd name="T7" fmla="*/ 2 h 2"/>
                  <a:gd name="T8" fmla="*/ 0 w 8"/>
                  <a:gd name="T9" fmla="*/ 2 h 2"/>
                  <a:gd name="T10" fmla="*/ 0 w 8"/>
                  <a:gd name="T11" fmla="*/ 0 h 2"/>
                  <a:gd name="T12" fmla="*/ 3 w 8"/>
                  <a:gd name="T13" fmla="*/ 0 h 2"/>
                  <a:gd name="T14" fmla="*/ 5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5" y="0"/>
                    </a:moveTo>
                    <a:lnTo>
                      <a:pt x="5" y="0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6" name="Freeform 551"/>
              <p:cNvSpPr>
                <a:spLocks/>
              </p:cNvSpPr>
              <p:nvPr/>
            </p:nvSpPr>
            <p:spPr bwMode="auto">
              <a:xfrm>
                <a:off x="1898" y="1940"/>
                <a:ext cx="8" cy="2"/>
              </a:xfrm>
              <a:custGeom>
                <a:avLst/>
                <a:gdLst>
                  <a:gd name="T0" fmla="*/ 5 w 8"/>
                  <a:gd name="T1" fmla="*/ 0 h 2"/>
                  <a:gd name="T2" fmla="*/ 5 w 8"/>
                  <a:gd name="T3" fmla="*/ 0 h 2"/>
                  <a:gd name="T4" fmla="*/ 8 w 8"/>
                  <a:gd name="T5" fmla="*/ 2 h 2"/>
                  <a:gd name="T6" fmla="*/ 5 w 8"/>
                  <a:gd name="T7" fmla="*/ 2 h 2"/>
                  <a:gd name="T8" fmla="*/ 0 w 8"/>
                  <a:gd name="T9" fmla="*/ 2 h 2"/>
                  <a:gd name="T10" fmla="*/ 0 w 8"/>
                  <a:gd name="T11" fmla="*/ 0 h 2"/>
                  <a:gd name="T12" fmla="*/ 3 w 8"/>
                  <a:gd name="T13" fmla="*/ 0 h 2"/>
                  <a:gd name="T14" fmla="*/ 5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5" y="0"/>
                    </a:moveTo>
                    <a:lnTo>
                      <a:pt x="5" y="0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7" name="Freeform 552"/>
              <p:cNvSpPr>
                <a:spLocks/>
              </p:cNvSpPr>
              <p:nvPr/>
            </p:nvSpPr>
            <p:spPr bwMode="auto">
              <a:xfrm>
                <a:off x="1884" y="1926"/>
                <a:ext cx="38" cy="26"/>
              </a:xfrm>
              <a:custGeom>
                <a:avLst/>
                <a:gdLst>
                  <a:gd name="T0" fmla="*/ 36 w 38"/>
                  <a:gd name="T1" fmla="*/ 26 h 26"/>
                  <a:gd name="T2" fmla="*/ 36 w 38"/>
                  <a:gd name="T3" fmla="*/ 26 h 26"/>
                  <a:gd name="T4" fmla="*/ 36 w 38"/>
                  <a:gd name="T5" fmla="*/ 21 h 26"/>
                  <a:gd name="T6" fmla="*/ 36 w 38"/>
                  <a:gd name="T7" fmla="*/ 21 h 26"/>
                  <a:gd name="T8" fmla="*/ 33 w 38"/>
                  <a:gd name="T9" fmla="*/ 19 h 26"/>
                  <a:gd name="T10" fmla="*/ 33 w 38"/>
                  <a:gd name="T11" fmla="*/ 19 h 26"/>
                  <a:gd name="T12" fmla="*/ 33 w 38"/>
                  <a:gd name="T13" fmla="*/ 16 h 26"/>
                  <a:gd name="T14" fmla="*/ 36 w 38"/>
                  <a:gd name="T15" fmla="*/ 16 h 26"/>
                  <a:gd name="T16" fmla="*/ 36 w 38"/>
                  <a:gd name="T17" fmla="*/ 11 h 26"/>
                  <a:gd name="T18" fmla="*/ 38 w 38"/>
                  <a:gd name="T19" fmla="*/ 11 h 26"/>
                  <a:gd name="T20" fmla="*/ 38 w 38"/>
                  <a:gd name="T21" fmla="*/ 9 h 26"/>
                  <a:gd name="T22" fmla="*/ 36 w 38"/>
                  <a:gd name="T23" fmla="*/ 9 h 26"/>
                  <a:gd name="T24" fmla="*/ 36 w 38"/>
                  <a:gd name="T25" fmla="*/ 7 h 26"/>
                  <a:gd name="T26" fmla="*/ 36 w 38"/>
                  <a:gd name="T27" fmla="*/ 4 h 26"/>
                  <a:gd name="T28" fmla="*/ 36 w 38"/>
                  <a:gd name="T29" fmla="*/ 2 h 26"/>
                  <a:gd name="T30" fmla="*/ 36 w 38"/>
                  <a:gd name="T31" fmla="*/ 2 h 26"/>
                  <a:gd name="T32" fmla="*/ 33 w 38"/>
                  <a:gd name="T33" fmla="*/ 2 h 26"/>
                  <a:gd name="T34" fmla="*/ 33 w 38"/>
                  <a:gd name="T35" fmla="*/ 2 h 26"/>
                  <a:gd name="T36" fmla="*/ 26 w 38"/>
                  <a:gd name="T37" fmla="*/ 2 h 26"/>
                  <a:gd name="T38" fmla="*/ 26 w 38"/>
                  <a:gd name="T39" fmla="*/ 2 h 26"/>
                  <a:gd name="T40" fmla="*/ 24 w 38"/>
                  <a:gd name="T41" fmla="*/ 2 h 26"/>
                  <a:gd name="T42" fmla="*/ 22 w 38"/>
                  <a:gd name="T43" fmla="*/ 0 h 26"/>
                  <a:gd name="T44" fmla="*/ 19 w 38"/>
                  <a:gd name="T45" fmla="*/ 0 h 26"/>
                  <a:gd name="T46" fmla="*/ 14 w 38"/>
                  <a:gd name="T47" fmla="*/ 0 h 26"/>
                  <a:gd name="T48" fmla="*/ 14 w 38"/>
                  <a:gd name="T49" fmla="*/ 2 h 26"/>
                  <a:gd name="T50" fmla="*/ 12 w 38"/>
                  <a:gd name="T51" fmla="*/ 2 h 26"/>
                  <a:gd name="T52" fmla="*/ 12 w 38"/>
                  <a:gd name="T53" fmla="*/ 4 h 26"/>
                  <a:gd name="T54" fmla="*/ 14 w 38"/>
                  <a:gd name="T55" fmla="*/ 4 h 26"/>
                  <a:gd name="T56" fmla="*/ 19 w 38"/>
                  <a:gd name="T57" fmla="*/ 4 h 26"/>
                  <a:gd name="T58" fmla="*/ 22 w 38"/>
                  <a:gd name="T59" fmla="*/ 7 h 26"/>
                  <a:gd name="T60" fmla="*/ 22 w 38"/>
                  <a:gd name="T61" fmla="*/ 7 h 26"/>
                  <a:gd name="T62" fmla="*/ 22 w 38"/>
                  <a:gd name="T63" fmla="*/ 11 h 26"/>
                  <a:gd name="T64" fmla="*/ 22 w 38"/>
                  <a:gd name="T65" fmla="*/ 14 h 26"/>
                  <a:gd name="T66" fmla="*/ 24 w 38"/>
                  <a:gd name="T67" fmla="*/ 16 h 26"/>
                  <a:gd name="T68" fmla="*/ 26 w 38"/>
                  <a:gd name="T69" fmla="*/ 16 h 26"/>
                  <a:gd name="T70" fmla="*/ 26 w 38"/>
                  <a:gd name="T71" fmla="*/ 19 h 26"/>
                  <a:gd name="T72" fmla="*/ 26 w 38"/>
                  <a:gd name="T73" fmla="*/ 19 h 26"/>
                  <a:gd name="T74" fmla="*/ 24 w 38"/>
                  <a:gd name="T75" fmla="*/ 19 h 26"/>
                  <a:gd name="T76" fmla="*/ 22 w 38"/>
                  <a:gd name="T77" fmla="*/ 19 h 26"/>
                  <a:gd name="T78" fmla="*/ 17 w 38"/>
                  <a:gd name="T79" fmla="*/ 19 h 26"/>
                  <a:gd name="T80" fmla="*/ 12 w 38"/>
                  <a:gd name="T81" fmla="*/ 19 h 26"/>
                  <a:gd name="T82" fmla="*/ 7 w 38"/>
                  <a:gd name="T83" fmla="*/ 19 h 26"/>
                  <a:gd name="T84" fmla="*/ 0 w 38"/>
                  <a:gd name="T85" fmla="*/ 19 h 26"/>
                  <a:gd name="T86" fmla="*/ 0 w 38"/>
                  <a:gd name="T87" fmla="*/ 19 h 26"/>
                  <a:gd name="T88" fmla="*/ 0 w 38"/>
                  <a:gd name="T89" fmla="*/ 21 h 26"/>
                  <a:gd name="T90" fmla="*/ 3 w 38"/>
                  <a:gd name="T91" fmla="*/ 23 h 26"/>
                  <a:gd name="T92" fmla="*/ 5 w 38"/>
                  <a:gd name="T93" fmla="*/ 23 h 26"/>
                  <a:gd name="T94" fmla="*/ 7 w 38"/>
                  <a:gd name="T95" fmla="*/ 26 h 26"/>
                  <a:gd name="T96" fmla="*/ 7 w 38"/>
                  <a:gd name="T97" fmla="*/ 26 h 26"/>
                  <a:gd name="T98" fmla="*/ 7 w 38"/>
                  <a:gd name="T99" fmla="*/ 23 h 26"/>
                  <a:gd name="T100" fmla="*/ 7 w 38"/>
                  <a:gd name="T101" fmla="*/ 23 h 26"/>
                  <a:gd name="T102" fmla="*/ 10 w 38"/>
                  <a:gd name="T103" fmla="*/ 23 h 26"/>
                  <a:gd name="T104" fmla="*/ 10 w 38"/>
                  <a:gd name="T105" fmla="*/ 23 h 26"/>
                  <a:gd name="T106" fmla="*/ 14 w 38"/>
                  <a:gd name="T107" fmla="*/ 23 h 26"/>
                  <a:gd name="T108" fmla="*/ 22 w 38"/>
                  <a:gd name="T109" fmla="*/ 26 h 26"/>
                  <a:gd name="T110" fmla="*/ 24 w 38"/>
                  <a:gd name="T111" fmla="*/ 23 h 26"/>
                  <a:gd name="T112" fmla="*/ 29 w 38"/>
                  <a:gd name="T113" fmla="*/ 23 h 26"/>
                  <a:gd name="T114" fmla="*/ 29 w 38"/>
                  <a:gd name="T115" fmla="*/ 23 h 26"/>
                  <a:gd name="T116" fmla="*/ 31 w 38"/>
                  <a:gd name="T117" fmla="*/ 23 h 26"/>
                  <a:gd name="T118" fmla="*/ 33 w 38"/>
                  <a:gd name="T119" fmla="*/ 23 h 26"/>
                  <a:gd name="T120" fmla="*/ 33 w 38"/>
                  <a:gd name="T121" fmla="*/ 26 h 26"/>
                  <a:gd name="T122" fmla="*/ 36 w 38"/>
                  <a:gd name="T123" fmla="*/ 26 h 26"/>
                  <a:gd name="T124" fmla="*/ 36 w 38"/>
                  <a:gd name="T125" fmla="*/ 26 h 2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8"/>
                  <a:gd name="T190" fmla="*/ 0 h 26"/>
                  <a:gd name="T191" fmla="*/ 38 w 38"/>
                  <a:gd name="T192" fmla="*/ 26 h 2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8" h="26">
                    <a:moveTo>
                      <a:pt x="36" y="26"/>
                    </a:moveTo>
                    <a:lnTo>
                      <a:pt x="36" y="26"/>
                    </a:lnTo>
                    <a:lnTo>
                      <a:pt x="36" y="21"/>
                    </a:lnTo>
                    <a:lnTo>
                      <a:pt x="33" y="19"/>
                    </a:lnTo>
                    <a:lnTo>
                      <a:pt x="33" y="16"/>
                    </a:lnTo>
                    <a:lnTo>
                      <a:pt x="36" y="16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3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9" y="4"/>
                    </a:lnTo>
                    <a:lnTo>
                      <a:pt x="22" y="7"/>
                    </a:lnTo>
                    <a:lnTo>
                      <a:pt x="22" y="11"/>
                    </a:lnTo>
                    <a:lnTo>
                      <a:pt x="22" y="14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17" y="19"/>
                    </a:lnTo>
                    <a:lnTo>
                      <a:pt x="12" y="19"/>
                    </a:lnTo>
                    <a:lnTo>
                      <a:pt x="7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7" y="26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4" y="23"/>
                    </a:lnTo>
                    <a:lnTo>
                      <a:pt x="22" y="26"/>
                    </a:lnTo>
                    <a:lnTo>
                      <a:pt x="24" y="23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3" y="26"/>
                    </a:lnTo>
                    <a:lnTo>
                      <a:pt x="36" y="2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8" name="Freeform 553"/>
              <p:cNvSpPr>
                <a:spLocks/>
              </p:cNvSpPr>
              <p:nvPr/>
            </p:nvSpPr>
            <p:spPr bwMode="auto">
              <a:xfrm>
                <a:off x="1884" y="1926"/>
                <a:ext cx="38" cy="26"/>
              </a:xfrm>
              <a:custGeom>
                <a:avLst/>
                <a:gdLst>
                  <a:gd name="T0" fmla="*/ 36 w 38"/>
                  <a:gd name="T1" fmla="*/ 26 h 26"/>
                  <a:gd name="T2" fmla="*/ 36 w 38"/>
                  <a:gd name="T3" fmla="*/ 26 h 26"/>
                  <a:gd name="T4" fmla="*/ 36 w 38"/>
                  <a:gd name="T5" fmla="*/ 21 h 26"/>
                  <a:gd name="T6" fmla="*/ 36 w 38"/>
                  <a:gd name="T7" fmla="*/ 21 h 26"/>
                  <a:gd name="T8" fmla="*/ 33 w 38"/>
                  <a:gd name="T9" fmla="*/ 19 h 26"/>
                  <a:gd name="T10" fmla="*/ 33 w 38"/>
                  <a:gd name="T11" fmla="*/ 19 h 26"/>
                  <a:gd name="T12" fmla="*/ 33 w 38"/>
                  <a:gd name="T13" fmla="*/ 16 h 26"/>
                  <a:gd name="T14" fmla="*/ 36 w 38"/>
                  <a:gd name="T15" fmla="*/ 16 h 26"/>
                  <a:gd name="T16" fmla="*/ 36 w 38"/>
                  <a:gd name="T17" fmla="*/ 11 h 26"/>
                  <a:gd name="T18" fmla="*/ 38 w 38"/>
                  <a:gd name="T19" fmla="*/ 11 h 26"/>
                  <a:gd name="T20" fmla="*/ 38 w 38"/>
                  <a:gd name="T21" fmla="*/ 9 h 26"/>
                  <a:gd name="T22" fmla="*/ 36 w 38"/>
                  <a:gd name="T23" fmla="*/ 9 h 26"/>
                  <a:gd name="T24" fmla="*/ 36 w 38"/>
                  <a:gd name="T25" fmla="*/ 7 h 26"/>
                  <a:gd name="T26" fmla="*/ 36 w 38"/>
                  <a:gd name="T27" fmla="*/ 4 h 26"/>
                  <a:gd name="T28" fmla="*/ 36 w 38"/>
                  <a:gd name="T29" fmla="*/ 2 h 26"/>
                  <a:gd name="T30" fmla="*/ 36 w 38"/>
                  <a:gd name="T31" fmla="*/ 2 h 26"/>
                  <a:gd name="T32" fmla="*/ 33 w 38"/>
                  <a:gd name="T33" fmla="*/ 2 h 26"/>
                  <a:gd name="T34" fmla="*/ 33 w 38"/>
                  <a:gd name="T35" fmla="*/ 2 h 26"/>
                  <a:gd name="T36" fmla="*/ 26 w 38"/>
                  <a:gd name="T37" fmla="*/ 2 h 26"/>
                  <a:gd name="T38" fmla="*/ 26 w 38"/>
                  <a:gd name="T39" fmla="*/ 2 h 26"/>
                  <a:gd name="T40" fmla="*/ 24 w 38"/>
                  <a:gd name="T41" fmla="*/ 2 h 26"/>
                  <a:gd name="T42" fmla="*/ 22 w 38"/>
                  <a:gd name="T43" fmla="*/ 0 h 26"/>
                  <a:gd name="T44" fmla="*/ 19 w 38"/>
                  <a:gd name="T45" fmla="*/ 0 h 26"/>
                  <a:gd name="T46" fmla="*/ 14 w 38"/>
                  <a:gd name="T47" fmla="*/ 0 h 26"/>
                  <a:gd name="T48" fmla="*/ 14 w 38"/>
                  <a:gd name="T49" fmla="*/ 2 h 26"/>
                  <a:gd name="T50" fmla="*/ 12 w 38"/>
                  <a:gd name="T51" fmla="*/ 2 h 26"/>
                  <a:gd name="T52" fmla="*/ 12 w 38"/>
                  <a:gd name="T53" fmla="*/ 4 h 26"/>
                  <a:gd name="T54" fmla="*/ 14 w 38"/>
                  <a:gd name="T55" fmla="*/ 4 h 26"/>
                  <a:gd name="T56" fmla="*/ 19 w 38"/>
                  <a:gd name="T57" fmla="*/ 4 h 26"/>
                  <a:gd name="T58" fmla="*/ 22 w 38"/>
                  <a:gd name="T59" fmla="*/ 7 h 26"/>
                  <a:gd name="T60" fmla="*/ 22 w 38"/>
                  <a:gd name="T61" fmla="*/ 7 h 26"/>
                  <a:gd name="T62" fmla="*/ 22 w 38"/>
                  <a:gd name="T63" fmla="*/ 11 h 26"/>
                  <a:gd name="T64" fmla="*/ 22 w 38"/>
                  <a:gd name="T65" fmla="*/ 14 h 26"/>
                  <a:gd name="T66" fmla="*/ 24 w 38"/>
                  <a:gd name="T67" fmla="*/ 16 h 26"/>
                  <a:gd name="T68" fmla="*/ 26 w 38"/>
                  <a:gd name="T69" fmla="*/ 16 h 26"/>
                  <a:gd name="T70" fmla="*/ 26 w 38"/>
                  <a:gd name="T71" fmla="*/ 19 h 26"/>
                  <a:gd name="T72" fmla="*/ 26 w 38"/>
                  <a:gd name="T73" fmla="*/ 19 h 26"/>
                  <a:gd name="T74" fmla="*/ 24 w 38"/>
                  <a:gd name="T75" fmla="*/ 19 h 26"/>
                  <a:gd name="T76" fmla="*/ 22 w 38"/>
                  <a:gd name="T77" fmla="*/ 19 h 26"/>
                  <a:gd name="T78" fmla="*/ 17 w 38"/>
                  <a:gd name="T79" fmla="*/ 19 h 26"/>
                  <a:gd name="T80" fmla="*/ 12 w 38"/>
                  <a:gd name="T81" fmla="*/ 19 h 26"/>
                  <a:gd name="T82" fmla="*/ 7 w 38"/>
                  <a:gd name="T83" fmla="*/ 19 h 26"/>
                  <a:gd name="T84" fmla="*/ 0 w 38"/>
                  <a:gd name="T85" fmla="*/ 19 h 26"/>
                  <a:gd name="T86" fmla="*/ 0 w 38"/>
                  <a:gd name="T87" fmla="*/ 19 h 26"/>
                  <a:gd name="T88" fmla="*/ 0 w 38"/>
                  <a:gd name="T89" fmla="*/ 21 h 26"/>
                  <a:gd name="T90" fmla="*/ 3 w 38"/>
                  <a:gd name="T91" fmla="*/ 23 h 26"/>
                  <a:gd name="T92" fmla="*/ 5 w 38"/>
                  <a:gd name="T93" fmla="*/ 23 h 26"/>
                  <a:gd name="T94" fmla="*/ 7 w 38"/>
                  <a:gd name="T95" fmla="*/ 26 h 26"/>
                  <a:gd name="T96" fmla="*/ 7 w 38"/>
                  <a:gd name="T97" fmla="*/ 26 h 26"/>
                  <a:gd name="T98" fmla="*/ 7 w 38"/>
                  <a:gd name="T99" fmla="*/ 23 h 26"/>
                  <a:gd name="T100" fmla="*/ 7 w 38"/>
                  <a:gd name="T101" fmla="*/ 23 h 26"/>
                  <a:gd name="T102" fmla="*/ 10 w 38"/>
                  <a:gd name="T103" fmla="*/ 23 h 26"/>
                  <a:gd name="T104" fmla="*/ 10 w 38"/>
                  <a:gd name="T105" fmla="*/ 23 h 26"/>
                  <a:gd name="T106" fmla="*/ 14 w 38"/>
                  <a:gd name="T107" fmla="*/ 23 h 26"/>
                  <a:gd name="T108" fmla="*/ 22 w 38"/>
                  <a:gd name="T109" fmla="*/ 26 h 26"/>
                  <a:gd name="T110" fmla="*/ 24 w 38"/>
                  <a:gd name="T111" fmla="*/ 23 h 26"/>
                  <a:gd name="T112" fmla="*/ 29 w 38"/>
                  <a:gd name="T113" fmla="*/ 23 h 26"/>
                  <a:gd name="T114" fmla="*/ 29 w 38"/>
                  <a:gd name="T115" fmla="*/ 23 h 26"/>
                  <a:gd name="T116" fmla="*/ 31 w 38"/>
                  <a:gd name="T117" fmla="*/ 23 h 26"/>
                  <a:gd name="T118" fmla="*/ 33 w 38"/>
                  <a:gd name="T119" fmla="*/ 23 h 26"/>
                  <a:gd name="T120" fmla="*/ 33 w 38"/>
                  <a:gd name="T121" fmla="*/ 26 h 26"/>
                  <a:gd name="T122" fmla="*/ 36 w 38"/>
                  <a:gd name="T123" fmla="*/ 26 h 26"/>
                  <a:gd name="T124" fmla="*/ 36 w 38"/>
                  <a:gd name="T125" fmla="*/ 26 h 2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8"/>
                  <a:gd name="T190" fmla="*/ 0 h 26"/>
                  <a:gd name="T191" fmla="*/ 38 w 38"/>
                  <a:gd name="T192" fmla="*/ 26 h 2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8" h="26">
                    <a:moveTo>
                      <a:pt x="36" y="26"/>
                    </a:moveTo>
                    <a:lnTo>
                      <a:pt x="36" y="26"/>
                    </a:lnTo>
                    <a:lnTo>
                      <a:pt x="36" y="21"/>
                    </a:lnTo>
                    <a:lnTo>
                      <a:pt x="33" y="19"/>
                    </a:lnTo>
                    <a:lnTo>
                      <a:pt x="33" y="16"/>
                    </a:lnTo>
                    <a:lnTo>
                      <a:pt x="36" y="16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3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9" y="4"/>
                    </a:lnTo>
                    <a:lnTo>
                      <a:pt x="22" y="7"/>
                    </a:lnTo>
                    <a:lnTo>
                      <a:pt x="22" y="11"/>
                    </a:lnTo>
                    <a:lnTo>
                      <a:pt x="22" y="14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17" y="19"/>
                    </a:lnTo>
                    <a:lnTo>
                      <a:pt x="12" y="19"/>
                    </a:lnTo>
                    <a:lnTo>
                      <a:pt x="7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7" y="26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4" y="23"/>
                    </a:lnTo>
                    <a:lnTo>
                      <a:pt x="22" y="26"/>
                    </a:lnTo>
                    <a:lnTo>
                      <a:pt x="24" y="23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3" y="26"/>
                    </a:lnTo>
                    <a:lnTo>
                      <a:pt x="36" y="26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9" name="Freeform 554"/>
              <p:cNvSpPr>
                <a:spLocks/>
              </p:cNvSpPr>
              <p:nvPr/>
            </p:nvSpPr>
            <p:spPr bwMode="auto">
              <a:xfrm>
                <a:off x="1891" y="2124"/>
                <a:ext cx="522" cy="520"/>
              </a:xfrm>
              <a:custGeom>
                <a:avLst/>
                <a:gdLst>
                  <a:gd name="T0" fmla="*/ 147 w 522"/>
                  <a:gd name="T1" fmla="*/ 17 h 520"/>
                  <a:gd name="T2" fmla="*/ 128 w 522"/>
                  <a:gd name="T3" fmla="*/ 19 h 520"/>
                  <a:gd name="T4" fmla="*/ 140 w 522"/>
                  <a:gd name="T5" fmla="*/ 40 h 520"/>
                  <a:gd name="T6" fmla="*/ 123 w 522"/>
                  <a:gd name="T7" fmla="*/ 52 h 520"/>
                  <a:gd name="T8" fmla="*/ 100 w 522"/>
                  <a:gd name="T9" fmla="*/ 59 h 520"/>
                  <a:gd name="T10" fmla="*/ 78 w 522"/>
                  <a:gd name="T11" fmla="*/ 45 h 520"/>
                  <a:gd name="T12" fmla="*/ 55 w 522"/>
                  <a:gd name="T13" fmla="*/ 57 h 520"/>
                  <a:gd name="T14" fmla="*/ 52 w 522"/>
                  <a:gd name="T15" fmla="*/ 62 h 520"/>
                  <a:gd name="T16" fmla="*/ 55 w 522"/>
                  <a:gd name="T17" fmla="*/ 111 h 520"/>
                  <a:gd name="T18" fmla="*/ 22 w 522"/>
                  <a:gd name="T19" fmla="*/ 135 h 520"/>
                  <a:gd name="T20" fmla="*/ 0 w 522"/>
                  <a:gd name="T21" fmla="*/ 170 h 520"/>
                  <a:gd name="T22" fmla="*/ 22 w 522"/>
                  <a:gd name="T23" fmla="*/ 196 h 520"/>
                  <a:gd name="T24" fmla="*/ 45 w 522"/>
                  <a:gd name="T25" fmla="*/ 208 h 520"/>
                  <a:gd name="T26" fmla="*/ 76 w 522"/>
                  <a:gd name="T27" fmla="*/ 215 h 520"/>
                  <a:gd name="T28" fmla="*/ 114 w 522"/>
                  <a:gd name="T29" fmla="*/ 206 h 520"/>
                  <a:gd name="T30" fmla="*/ 140 w 522"/>
                  <a:gd name="T31" fmla="*/ 236 h 520"/>
                  <a:gd name="T32" fmla="*/ 175 w 522"/>
                  <a:gd name="T33" fmla="*/ 253 h 520"/>
                  <a:gd name="T34" fmla="*/ 185 w 522"/>
                  <a:gd name="T35" fmla="*/ 286 h 520"/>
                  <a:gd name="T36" fmla="*/ 211 w 522"/>
                  <a:gd name="T37" fmla="*/ 300 h 520"/>
                  <a:gd name="T38" fmla="*/ 213 w 522"/>
                  <a:gd name="T39" fmla="*/ 338 h 520"/>
                  <a:gd name="T40" fmla="*/ 220 w 522"/>
                  <a:gd name="T41" fmla="*/ 366 h 520"/>
                  <a:gd name="T42" fmla="*/ 244 w 522"/>
                  <a:gd name="T43" fmla="*/ 385 h 520"/>
                  <a:gd name="T44" fmla="*/ 258 w 522"/>
                  <a:gd name="T45" fmla="*/ 406 h 520"/>
                  <a:gd name="T46" fmla="*/ 258 w 522"/>
                  <a:gd name="T47" fmla="*/ 437 h 520"/>
                  <a:gd name="T48" fmla="*/ 222 w 522"/>
                  <a:gd name="T49" fmla="*/ 470 h 520"/>
                  <a:gd name="T50" fmla="*/ 239 w 522"/>
                  <a:gd name="T51" fmla="*/ 482 h 520"/>
                  <a:gd name="T52" fmla="*/ 258 w 522"/>
                  <a:gd name="T53" fmla="*/ 489 h 520"/>
                  <a:gd name="T54" fmla="*/ 277 w 522"/>
                  <a:gd name="T55" fmla="*/ 508 h 520"/>
                  <a:gd name="T56" fmla="*/ 282 w 522"/>
                  <a:gd name="T57" fmla="*/ 510 h 520"/>
                  <a:gd name="T58" fmla="*/ 312 w 522"/>
                  <a:gd name="T59" fmla="*/ 480 h 520"/>
                  <a:gd name="T60" fmla="*/ 336 w 522"/>
                  <a:gd name="T61" fmla="*/ 449 h 520"/>
                  <a:gd name="T62" fmla="*/ 336 w 522"/>
                  <a:gd name="T63" fmla="*/ 418 h 520"/>
                  <a:gd name="T64" fmla="*/ 359 w 522"/>
                  <a:gd name="T65" fmla="*/ 395 h 520"/>
                  <a:gd name="T66" fmla="*/ 390 w 522"/>
                  <a:gd name="T67" fmla="*/ 381 h 520"/>
                  <a:gd name="T68" fmla="*/ 404 w 522"/>
                  <a:gd name="T69" fmla="*/ 376 h 520"/>
                  <a:gd name="T70" fmla="*/ 437 w 522"/>
                  <a:gd name="T71" fmla="*/ 364 h 520"/>
                  <a:gd name="T72" fmla="*/ 456 w 522"/>
                  <a:gd name="T73" fmla="*/ 314 h 520"/>
                  <a:gd name="T74" fmla="*/ 463 w 522"/>
                  <a:gd name="T75" fmla="*/ 267 h 520"/>
                  <a:gd name="T76" fmla="*/ 482 w 522"/>
                  <a:gd name="T77" fmla="*/ 232 h 520"/>
                  <a:gd name="T78" fmla="*/ 518 w 522"/>
                  <a:gd name="T79" fmla="*/ 189 h 520"/>
                  <a:gd name="T80" fmla="*/ 499 w 522"/>
                  <a:gd name="T81" fmla="*/ 137 h 520"/>
                  <a:gd name="T82" fmla="*/ 463 w 522"/>
                  <a:gd name="T83" fmla="*/ 114 h 520"/>
                  <a:gd name="T84" fmla="*/ 407 w 522"/>
                  <a:gd name="T85" fmla="*/ 102 h 520"/>
                  <a:gd name="T86" fmla="*/ 393 w 522"/>
                  <a:gd name="T87" fmla="*/ 99 h 520"/>
                  <a:gd name="T88" fmla="*/ 381 w 522"/>
                  <a:gd name="T89" fmla="*/ 88 h 520"/>
                  <a:gd name="T90" fmla="*/ 343 w 522"/>
                  <a:gd name="T91" fmla="*/ 83 h 520"/>
                  <a:gd name="T92" fmla="*/ 329 w 522"/>
                  <a:gd name="T93" fmla="*/ 102 h 520"/>
                  <a:gd name="T94" fmla="*/ 312 w 522"/>
                  <a:gd name="T95" fmla="*/ 95 h 520"/>
                  <a:gd name="T96" fmla="*/ 303 w 522"/>
                  <a:gd name="T97" fmla="*/ 92 h 520"/>
                  <a:gd name="T98" fmla="*/ 307 w 522"/>
                  <a:gd name="T99" fmla="*/ 83 h 520"/>
                  <a:gd name="T100" fmla="*/ 300 w 522"/>
                  <a:gd name="T101" fmla="*/ 76 h 520"/>
                  <a:gd name="T102" fmla="*/ 322 w 522"/>
                  <a:gd name="T103" fmla="*/ 47 h 520"/>
                  <a:gd name="T104" fmla="*/ 305 w 522"/>
                  <a:gd name="T105" fmla="*/ 17 h 520"/>
                  <a:gd name="T106" fmla="*/ 279 w 522"/>
                  <a:gd name="T107" fmla="*/ 40 h 520"/>
                  <a:gd name="T108" fmla="*/ 253 w 522"/>
                  <a:gd name="T109" fmla="*/ 36 h 520"/>
                  <a:gd name="T110" fmla="*/ 225 w 522"/>
                  <a:gd name="T111" fmla="*/ 43 h 520"/>
                  <a:gd name="T112" fmla="*/ 199 w 522"/>
                  <a:gd name="T113" fmla="*/ 52 h 520"/>
                  <a:gd name="T114" fmla="*/ 189 w 522"/>
                  <a:gd name="T115" fmla="*/ 24 h 520"/>
                  <a:gd name="T116" fmla="*/ 185 w 522"/>
                  <a:gd name="T117" fmla="*/ 0 h 5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22"/>
                  <a:gd name="T178" fmla="*/ 0 h 520"/>
                  <a:gd name="T179" fmla="*/ 522 w 522"/>
                  <a:gd name="T180" fmla="*/ 520 h 52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22" h="520">
                    <a:moveTo>
                      <a:pt x="178" y="0"/>
                    </a:moveTo>
                    <a:lnTo>
                      <a:pt x="178" y="2"/>
                    </a:lnTo>
                    <a:lnTo>
                      <a:pt x="175" y="7"/>
                    </a:lnTo>
                    <a:lnTo>
                      <a:pt x="173" y="7"/>
                    </a:lnTo>
                    <a:lnTo>
                      <a:pt x="168" y="10"/>
                    </a:lnTo>
                    <a:lnTo>
                      <a:pt x="166" y="10"/>
                    </a:lnTo>
                    <a:lnTo>
                      <a:pt x="163" y="12"/>
                    </a:lnTo>
                    <a:lnTo>
                      <a:pt x="161" y="14"/>
                    </a:lnTo>
                    <a:lnTo>
                      <a:pt x="154" y="14"/>
                    </a:lnTo>
                    <a:lnTo>
                      <a:pt x="152" y="14"/>
                    </a:lnTo>
                    <a:lnTo>
                      <a:pt x="147" y="17"/>
                    </a:lnTo>
                    <a:lnTo>
                      <a:pt x="144" y="17"/>
                    </a:lnTo>
                    <a:lnTo>
                      <a:pt x="140" y="17"/>
                    </a:lnTo>
                    <a:lnTo>
                      <a:pt x="135" y="17"/>
                    </a:lnTo>
                    <a:lnTo>
                      <a:pt x="130" y="12"/>
                    </a:lnTo>
                    <a:lnTo>
                      <a:pt x="126" y="12"/>
                    </a:lnTo>
                    <a:lnTo>
                      <a:pt x="123" y="12"/>
                    </a:lnTo>
                    <a:lnTo>
                      <a:pt x="121" y="12"/>
                    </a:lnTo>
                    <a:lnTo>
                      <a:pt x="121" y="14"/>
                    </a:lnTo>
                    <a:lnTo>
                      <a:pt x="123" y="17"/>
                    </a:lnTo>
                    <a:lnTo>
                      <a:pt x="126" y="17"/>
                    </a:lnTo>
                    <a:lnTo>
                      <a:pt x="128" y="19"/>
                    </a:lnTo>
                    <a:lnTo>
                      <a:pt x="128" y="24"/>
                    </a:lnTo>
                    <a:lnTo>
                      <a:pt x="128" y="26"/>
                    </a:lnTo>
                    <a:lnTo>
                      <a:pt x="128" y="28"/>
                    </a:lnTo>
                    <a:lnTo>
                      <a:pt x="130" y="33"/>
                    </a:lnTo>
                    <a:lnTo>
                      <a:pt x="130" y="36"/>
                    </a:lnTo>
                    <a:lnTo>
                      <a:pt x="130" y="38"/>
                    </a:lnTo>
                    <a:lnTo>
                      <a:pt x="133" y="38"/>
                    </a:lnTo>
                    <a:lnTo>
                      <a:pt x="135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37" y="40"/>
                    </a:lnTo>
                    <a:lnTo>
                      <a:pt x="135" y="43"/>
                    </a:lnTo>
                    <a:lnTo>
                      <a:pt x="133" y="43"/>
                    </a:lnTo>
                    <a:lnTo>
                      <a:pt x="130" y="45"/>
                    </a:lnTo>
                    <a:lnTo>
                      <a:pt x="130" y="50"/>
                    </a:lnTo>
                    <a:lnTo>
                      <a:pt x="128" y="50"/>
                    </a:lnTo>
                    <a:lnTo>
                      <a:pt x="126" y="50"/>
                    </a:lnTo>
                    <a:lnTo>
                      <a:pt x="123" y="50"/>
                    </a:lnTo>
                    <a:lnTo>
                      <a:pt x="123" y="52"/>
                    </a:lnTo>
                    <a:lnTo>
                      <a:pt x="121" y="52"/>
                    </a:lnTo>
                    <a:lnTo>
                      <a:pt x="119" y="54"/>
                    </a:lnTo>
                    <a:lnTo>
                      <a:pt x="116" y="54"/>
                    </a:lnTo>
                    <a:lnTo>
                      <a:pt x="114" y="54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09" y="59"/>
                    </a:lnTo>
                    <a:lnTo>
                      <a:pt x="104" y="59"/>
                    </a:lnTo>
                    <a:lnTo>
                      <a:pt x="102" y="59"/>
                    </a:lnTo>
                    <a:lnTo>
                      <a:pt x="100" y="59"/>
                    </a:lnTo>
                    <a:lnTo>
                      <a:pt x="97" y="57"/>
                    </a:lnTo>
                    <a:lnTo>
                      <a:pt x="95" y="54"/>
                    </a:lnTo>
                    <a:lnTo>
                      <a:pt x="93" y="52"/>
                    </a:lnTo>
                    <a:lnTo>
                      <a:pt x="90" y="54"/>
                    </a:lnTo>
                    <a:lnTo>
                      <a:pt x="90" y="47"/>
                    </a:lnTo>
                    <a:lnTo>
                      <a:pt x="88" y="43"/>
                    </a:lnTo>
                    <a:lnTo>
                      <a:pt x="85" y="43"/>
                    </a:lnTo>
                    <a:lnTo>
                      <a:pt x="83" y="43"/>
                    </a:lnTo>
                    <a:lnTo>
                      <a:pt x="78" y="45"/>
                    </a:lnTo>
                    <a:lnTo>
                      <a:pt x="78" y="43"/>
                    </a:lnTo>
                    <a:lnTo>
                      <a:pt x="76" y="43"/>
                    </a:lnTo>
                    <a:lnTo>
                      <a:pt x="76" y="45"/>
                    </a:lnTo>
                    <a:lnTo>
                      <a:pt x="74" y="45"/>
                    </a:lnTo>
                    <a:lnTo>
                      <a:pt x="74" y="47"/>
                    </a:lnTo>
                    <a:lnTo>
                      <a:pt x="55" y="47"/>
                    </a:lnTo>
                    <a:lnTo>
                      <a:pt x="55" y="45"/>
                    </a:lnTo>
                    <a:lnTo>
                      <a:pt x="55" y="54"/>
                    </a:lnTo>
                    <a:lnTo>
                      <a:pt x="55" y="57"/>
                    </a:lnTo>
                    <a:lnTo>
                      <a:pt x="57" y="57"/>
                    </a:lnTo>
                    <a:lnTo>
                      <a:pt x="57" y="54"/>
                    </a:lnTo>
                    <a:lnTo>
                      <a:pt x="59" y="54"/>
                    </a:lnTo>
                    <a:lnTo>
                      <a:pt x="62" y="57"/>
                    </a:lnTo>
                    <a:lnTo>
                      <a:pt x="62" y="59"/>
                    </a:lnTo>
                    <a:lnTo>
                      <a:pt x="62" y="62"/>
                    </a:lnTo>
                    <a:lnTo>
                      <a:pt x="59" y="62"/>
                    </a:lnTo>
                    <a:lnTo>
                      <a:pt x="57" y="62"/>
                    </a:lnTo>
                    <a:lnTo>
                      <a:pt x="52" y="62"/>
                    </a:lnTo>
                    <a:lnTo>
                      <a:pt x="50" y="62"/>
                    </a:lnTo>
                    <a:lnTo>
                      <a:pt x="50" y="71"/>
                    </a:lnTo>
                    <a:lnTo>
                      <a:pt x="52" y="73"/>
                    </a:lnTo>
                    <a:lnTo>
                      <a:pt x="55" y="76"/>
                    </a:lnTo>
                    <a:lnTo>
                      <a:pt x="57" y="78"/>
                    </a:lnTo>
                    <a:lnTo>
                      <a:pt x="57" y="80"/>
                    </a:lnTo>
                    <a:lnTo>
                      <a:pt x="59" y="85"/>
                    </a:lnTo>
                    <a:lnTo>
                      <a:pt x="59" y="88"/>
                    </a:lnTo>
                    <a:lnTo>
                      <a:pt x="59" y="90"/>
                    </a:lnTo>
                    <a:lnTo>
                      <a:pt x="57" y="106"/>
                    </a:lnTo>
                    <a:lnTo>
                      <a:pt x="55" y="111"/>
                    </a:lnTo>
                    <a:lnTo>
                      <a:pt x="55" y="116"/>
                    </a:lnTo>
                    <a:lnTo>
                      <a:pt x="52" y="118"/>
                    </a:lnTo>
                    <a:lnTo>
                      <a:pt x="52" y="121"/>
                    </a:lnTo>
                    <a:lnTo>
                      <a:pt x="52" y="123"/>
                    </a:lnTo>
                    <a:lnTo>
                      <a:pt x="52" y="125"/>
                    </a:lnTo>
                    <a:lnTo>
                      <a:pt x="50" y="125"/>
                    </a:lnTo>
                    <a:lnTo>
                      <a:pt x="45" y="125"/>
                    </a:lnTo>
                    <a:lnTo>
                      <a:pt x="43" y="128"/>
                    </a:lnTo>
                    <a:lnTo>
                      <a:pt x="29" y="130"/>
                    </a:lnTo>
                    <a:lnTo>
                      <a:pt x="24" y="132"/>
                    </a:lnTo>
                    <a:lnTo>
                      <a:pt x="22" y="135"/>
                    </a:lnTo>
                    <a:lnTo>
                      <a:pt x="19" y="137"/>
                    </a:lnTo>
                    <a:lnTo>
                      <a:pt x="15" y="142"/>
                    </a:lnTo>
                    <a:lnTo>
                      <a:pt x="12" y="144"/>
                    </a:lnTo>
                    <a:lnTo>
                      <a:pt x="10" y="149"/>
                    </a:lnTo>
                    <a:lnTo>
                      <a:pt x="10" y="156"/>
                    </a:lnTo>
                    <a:lnTo>
                      <a:pt x="7" y="156"/>
                    </a:lnTo>
                    <a:lnTo>
                      <a:pt x="5" y="158"/>
                    </a:lnTo>
                    <a:lnTo>
                      <a:pt x="5" y="163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3" y="175"/>
                    </a:lnTo>
                    <a:lnTo>
                      <a:pt x="5" y="180"/>
                    </a:lnTo>
                    <a:lnTo>
                      <a:pt x="7" y="182"/>
                    </a:lnTo>
                    <a:lnTo>
                      <a:pt x="7" y="184"/>
                    </a:lnTo>
                    <a:lnTo>
                      <a:pt x="10" y="187"/>
                    </a:lnTo>
                    <a:lnTo>
                      <a:pt x="12" y="189"/>
                    </a:lnTo>
                    <a:lnTo>
                      <a:pt x="12" y="191"/>
                    </a:lnTo>
                    <a:lnTo>
                      <a:pt x="12" y="194"/>
                    </a:lnTo>
                    <a:lnTo>
                      <a:pt x="15" y="196"/>
                    </a:lnTo>
                    <a:lnTo>
                      <a:pt x="19" y="196"/>
                    </a:lnTo>
                    <a:lnTo>
                      <a:pt x="22" y="196"/>
                    </a:lnTo>
                    <a:lnTo>
                      <a:pt x="22" y="199"/>
                    </a:lnTo>
                    <a:lnTo>
                      <a:pt x="22" y="201"/>
                    </a:lnTo>
                    <a:lnTo>
                      <a:pt x="24" y="201"/>
                    </a:lnTo>
                    <a:lnTo>
                      <a:pt x="26" y="203"/>
                    </a:lnTo>
                    <a:lnTo>
                      <a:pt x="31" y="203"/>
                    </a:lnTo>
                    <a:lnTo>
                      <a:pt x="36" y="201"/>
                    </a:lnTo>
                    <a:lnTo>
                      <a:pt x="41" y="196"/>
                    </a:lnTo>
                    <a:lnTo>
                      <a:pt x="43" y="194"/>
                    </a:lnTo>
                    <a:lnTo>
                      <a:pt x="45" y="194"/>
                    </a:lnTo>
                    <a:lnTo>
                      <a:pt x="45" y="208"/>
                    </a:lnTo>
                    <a:lnTo>
                      <a:pt x="45" y="215"/>
                    </a:lnTo>
                    <a:lnTo>
                      <a:pt x="48" y="217"/>
                    </a:lnTo>
                    <a:lnTo>
                      <a:pt x="50" y="217"/>
                    </a:lnTo>
                    <a:lnTo>
                      <a:pt x="50" y="215"/>
                    </a:lnTo>
                    <a:lnTo>
                      <a:pt x="52" y="215"/>
                    </a:lnTo>
                    <a:lnTo>
                      <a:pt x="55" y="215"/>
                    </a:lnTo>
                    <a:lnTo>
                      <a:pt x="57" y="215"/>
                    </a:lnTo>
                    <a:lnTo>
                      <a:pt x="59" y="215"/>
                    </a:lnTo>
                    <a:lnTo>
                      <a:pt x="62" y="215"/>
                    </a:lnTo>
                    <a:lnTo>
                      <a:pt x="74" y="217"/>
                    </a:lnTo>
                    <a:lnTo>
                      <a:pt x="76" y="215"/>
                    </a:lnTo>
                    <a:lnTo>
                      <a:pt x="83" y="213"/>
                    </a:lnTo>
                    <a:lnTo>
                      <a:pt x="85" y="210"/>
                    </a:lnTo>
                    <a:lnTo>
                      <a:pt x="90" y="206"/>
                    </a:lnTo>
                    <a:lnTo>
                      <a:pt x="95" y="201"/>
                    </a:lnTo>
                    <a:lnTo>
                      <a:pt x="100" y="199"/>
                    </a:lnTo>
                    <a:lnTo>
                      <a:pt x="102" y="199"/>
                    </a:lnTo>
                    <a:lnTo>
                      <a:pt x="107" y="199"/>
                    </a:lnTo>
                    <a:lnTo>
                      <a:pt x="111" y="199"/>
                    </a:lnTo>
                    <a:lnTo>
                      <a:pt x="114" y="199"/>
                    </a:lnTo>
                    <a:lnTo>
                      <a:pt x="114" y="201"/>
                    </a:lnTo>
                    <a:lnTo>
                      <a:pt x="114" y="206"/>
                    </a:lnTo>
                    <a:lnTo>
                      <a:pt x="114" y="213"/>
                    </a:lnTo>
                    <a:lnTo>
                      <a:pt x="114" y="215"/>
                    </a:lnTo>
                    <a:lnTo>
                      <a:pt x="114" y="217"/>
                    </a:lnTo>
                    <a:lnTo>
                      <a:pt x="114" y="220"/>
                    </a:lnTo>
                    <a:lnTo>
                      <a:pt x="114" y="225"/>
                    </a:lnTo>
                    <a:lnTo>
                      <a:pt x="116" y="229"/>
                    </a:lnTo>
                    <a:lnTo>
                      <a:pt x="119" y="229"/>
                    </a:lnTo>
                    <a:lnTo>
                      <a:pt x="126" y="234"/>
                    </a:lnTo>
                    <a:lnTo>
                      <a:pt x="128" y="236"/>
                    </a:lnTo>
                    <a:lnTo>
                      <a:pt x="133" y="236"/>
                    </a:lnTo>
                    <a:lnTo>
                      <a:pt x="137" y="236"/>
                    </a:lnTo>
                    <a:lnTo>
                      <a:pt x="140" y="236"/>
                    </a:lnTo>
                    <a:lnTo>
                      <a:pt x="142" y="239"/>
                    </a:lnTo>
                    <a:lnTo>
                      <a:pt x="144" y="241"/>
                    </a:lnTo>
                    <a:lnTo>
                      <a:pt x="147" y="241"/>
                    </a:lnTo>
                    <a:lnTo>
                      <a:pt x="156" y="243"/>
                    </a:lnTo>
                    <a:lnTo>
                      <a:pt x="159" y="248"/>
                    </a:lnTo>
                    <a:lnTo>
                      <a:pt x="161" y="248"/>
                    </a:lnTo>
                    <a:lnTo>
                      <a:pt x="163" y="248"/>
                    </a:lnTo>
                    <a:lnTo>
                      <a:pt x="166" y="248"/>
                    </a:lnTo>
                    <a:lnTo>
                      <a:pt x="170" y="248"/>
                    </a:lnTo>
                    <a:lnTo>
                      <a:pt x="175" y="251"/>
                    </a:lnTo>
                    <a:lnTo>
                      <a:pt x="175" y="253"/>
                    </a:lnTo>
                    <a:lnTo>
                      <a:pt x="178" y="255"/>
                    </a:lnTo>
                    <a:lnTo>
                      <a:pt x="180" y="258"/>
                    </a:lnTo>
                    <a:lnTo>
                      <a:pt x="180" y="262"/>
                    </a:lnTo>
                    <a:lnTo>
                      <a:pt x="180" y="265"/>
                    </a:lnTo>
                    <a:lnTo>
                      <a:pt x="182" y="265"/>
                    </a:lnTo>
                    <a:lnTo>
                      <a:pt x="182" y="267"/>
                    </a:lnTo>
                    <a:lnTo>
                      <a:pt x="180" y="272"/>
                    </a:lnTo>
                    <a:lnTo>
                      <a:pt x="178" y="272"/>
                    </a:lnTo>
                    <a:lnTo>
                      <a:pt x="180" y="274"/>
                    </a:lnTo>
                    <a:lnTo>
                      <a:pt x="180" y="279"/>
                    </a:lnTo>
                    <a:lnTo>
                      <a:pt x="182" y="284"/>
                    </a:lnTo>
                    <a:lnTo>
                      <a:pt x="185" y="286"/>
                    </a:lnTo>
                    <a:lnTo>
                      <a:pt x="187" y="286"/>
                    </a:lnTo>
                    <a:lnTo>
                      <a:pt x="189" y="286"/>
                    </a:lnTo>
                    <a:lnTo>
                      <a:pt x="194" y="286"/>
                    </a:lnTo>
                    <a:lnTo>
                      <a:pt x="206" y="286"/>
                    </a:lnTo>
                    <a:lnTo>
                      <a:pt x="206" y="288"/>
                    </a:lnTo>
                    <a:lnTo>
                      <a:pt x="208" y="288"/>
                    </a:lnTo>
                    <a:lnTo>
                      <a:pt x="206" y="291"/>
                    </a:lnTo>
                    <a:lnTo>
                      <a:pt x="206" y="293"/>
                    </a:lnTo>
                    <a:lnTo>
                      <a:pt x="206" y="295"/>
                    </a:lnTo>
                    <a:lnTo>
                      <a:pt x="208" y="300"/>
                    </a:lnTo>
                    <a:lnTo>
                      <a:pt x="211" y="300"/>
                    </a:lnTo>
                    <a:lnTo>
                      <a:pt x="213" y="303"/>
                    </a:lnTo>
                    <a:lnTo>
                      <a:pt x="213" y="305"/>
                    </a:lnTo>
                    <a:lnTo>
                      <a:pt x="215" y="310"/>
                    </a:lnTo>
                    <a:lnTo>
                      <a:pt x="215" y="312"/>
                    </a:lnTo>
                    <a:lnTo>
                      <a:pt x="215" y="317"/>
                    </a:lnTo>
                    <a:lnTo>
                      <a:pt x="215" y="324"/>
                    </a:lnTo>
                    <a:lnTo>
                      <a:pt x="215" y="326"/>
                    </a:lnTo>
                    <a:lnTo>
                      <a:pt x="213" y="331"/>
                    </a:lnTo>
                    <a:lnTo>
                      <a:pt x="213" y="333"/>
                    </a:lnTo>
                    <a:lnTo>
                      <a:pt x="213" y="338"/>
                    </a:lnTo>
                    <a:lnTo>
                      <a:pt x="211" y="338"/>
                    </a:lnTo>
                    <a:lnTo>
                      <a:pt x="211" y="340"/>
                    </a:lnTo>
                    <a:lnTo>
                      <a:pt x="213" y="343"/>
                    </a:lnTo>
                    <a:lnTo>
                      <a:pt x="213" y="355"/>
                    </a:lnTo>
                    <a:lnTo>
                      <a:pt x="213" y="362"/>
                    </a:lnTo>
                    <a:lnTo>
                      <a:pt x="213" y="364"/>
                    </a:lnTo>
                    <a:lnTo>
                      <a:pt x="215" y="364"/>
                    </a:lnTo>
                    <a:lnTo>
                      <a:pt x="220" y="366"/>
                    </a:lnTo>
                    <a:lnTo>
                      <a:pt x="225" y="366"/>
                    </a:lnTo>
                    <a:lnTo>
                      <a:pt x="227" y="366"/>
                    </a:lnTo>
                    <a:lnTo>
                      <a:pt x="232" y="366"/>
                    </a:lnTo>
                    <a:lnTo>
                      <a:pt x="234" y="364"/>
                    </a:lnTo>
                    <a:lnTo>
                      <a:pt x="237" y="366"/>
                    </a:lnTo>
                    <a:lnTo>
                      <a:pt x="241" y="369"/>
                    </a:lnTo>
                    <a:lnTo>
                      <a:pt x="244" y="369"/>
                    </a:lnTo>
                    <a:lnTo>
                      <a:pt x="244" y="371"/>
                    </a:lnTo>
                    <a:lnTo>
                      <a:pt x="244" y="376"/>
                    </a:lnTo>
                    <a:lnTo>
                      <a:pt x="244" y="378"/>
                    </a:lnTo>
                    <a:lnTo>
                      <a:pt x="244" y="385"/>
                    </a:lnTo>
                    <a:lnTo>
                      <a:pt x="246" y="388"/>
                    </a:lnTo>
                    <a:lnTo>
                      <a:pt x="248" y="388"/>
                    </a:lnTo>
                    <a:lnTo>
                      <a:pt x="248" y="390"/>
                    </a:lnTo>
                    <a:lnTo>
                      <a:pt x="251" y="390"/>
                    </a:lnTo>
                    <a:lnTo>
                      <a:pt x="253" y="388"/>
                    </a:lnTo>
                    <a:lnTo>
                      <a:pt x="256" y="388"/>
                    </a:lnTo>
                    <a:lnTo>
                      <a:pt x="258" y="388"/>
                    </a:lnTo>
                    <a:lnTo>
                      <a:pt x="260" y="390"/>
                    </a:lnTo>
                    <a:lnTo>
                      <a:pt x="260" y="392"/>
                    </a:lnTo>
                    <a:lnTo>
                      <a:pt x="260" y="397"/>
                    </a:lnTo>
                    <a:lnTo>
                      <a:pt x="260" y="402"/>
                    </a:lnTo>
                    <a:lnTo>
                      <a:pt x="258" y="406"/>
                    </a:lnTo>
                    <a:lnTo>
                      <a:pt x="258" y="411"/>
                    </a:lnTo>
                    <a:lnTo>
                      <a:pt x="260" y="411"/>
                    </a:lnTo>
                    <a:lnTo>
                      <a:pt x="263" y="411"/>
                    </a:lnTo>
                    <a:lnTo>
                      <a:pt x="265" y="411"/>
                    </a:lnTo>
                    <a:lnTo>
                      <a:pt x="267" y="411"/>
                    </a:lnTo>
                    <a:lnTo>
                      <a:pt x="270" y="421"/>
                    </a:lnTo>
                    <a:lnTo>
                      <a:pt x="270" y="428"/>
                    </a:lnTo>
                    <a:lnTo>
                      <a:pt x="270" y="430"/>
                    </a:lnTo>
                    <a:lnTo>
                      <a:pt x="270" y="432"/>
                    </a:lnTo>
                    <a:lnTo>
                      <a:pt x="267" y="432"/>
                    </a:lnTo>
                    <a:lnTo>
                      <a:pt x="263" y="435"/>
                    </a:lnTo>
                    <a:lnTo>
                      <a:pt x="260" y="437"/>
                    </a:lnTo>
                    <a:lnTo>
                      <a:pt x="258" y="437"/>
                    </a:lnTo>
                    <a:lnTo>
                      <a:pt x="256" y="437"/>
                    </a:lnTo>
                    <a:lnTo>
                      <a:pt x="253" y="440"/>
                    </a:lnTo>
                    <a:lnTo>
                      <a:pt x="251" y="442"/>
                    </a:lnTo>
                    <a:lnTo>
                      <a:pt x="241" y="449"/>
                    </a:lnTo>
                    <a:lnTo>
                      <a:pt x="241" y="451"/>
                    </a:lnTo>
                    <a:lnTo>
                      <a:pt x="239" y="451"/>
                    </a:lnTo>
                    <a:lnTo>
                      <a:pt x="234" y="458"/>
                    </a:lnTo>
                    <a:lnTo>
                      <a:pt x="230" y="463"/>
                    </a:lnTo>
                    <a:lnTo>
                      <a:pt x="225" y="466"/>
                    </a:lnTo>
                    <a:lnTo>
                      <a:pt x="225" y="468"/>
                    </a:lnTo>
                    <a:lnTo>
                      <a:pt x="222" y="470"/>
                    </a:lnTo>
                    <a:lnTo>
                      <a:pt x="220" y="473"/>
                    </a:lnTo>
                    <a:lnTo>
                      <a:pt x="218" y="473"/>
                    </a:lnTo>
                    <a:lnTo>
                      <a:pt x="222" y="475"/>
                    </a:lnTo>
                    <a:lnTo>
                      <a:pt x="222" y="473"/>
                    </a:lnTo>
                    <a:lnTo>
                      <a:pt x="225" y="473"/>
                    </a:lnTo>
                    <a:lnTo>
                      <a:pt x="225" y="470"/>
                    </a:lnTo>
                    <a:lnTo>
                      <a:pt x="227" y="470"/>
                    </a:lnTo>
                    <a:lnTo>
                      <a:pt x="227" y="473"/>
                    </a:lnTo>
                    <a:lnTo>
                      <a:pt x="232" y="475"/>
                    </a:lnTo>
                    <a:lnTo>
                      <a:pt x="234" y="477"/>
                    </a:lnTo>
                    <a:lnTo>
                      <a:pt x="237" y="480"/>
                    </a:lnTo>
                    <a:lnTo>
                      <a:pt x="239" y="482"/>
                    </a:lnTo>
                    <a:lnTo>
                      <a:pt x="239" y="484"/>
                    </a:lnTo>
                    <a:lnTo>
                      <a:pt x="241" y="484"/>
                    </a:lnTo>
                    <a:lnTo>
                      <a:pt x="244" y="482"/>
                    </a:lnTo>
                    <a:lnTo>
                      <a:pt x="246" y="482"/>
                    </a:lnTo>
                    <a:lnTo>
                      <a:pt x="248" y="484"/>
                    </a:lnTo>
                    <a:lnTo>
                      <a:pt x="248" y="487"/>
                    </a:lnTo>
                    <a:lnTo>
                      <a:pt x="251" y="487"/>
                    </a:lnTo>
                    <a:lnTo>
                      <a:pt x="253" y="487"/>
                    </a:lnTo>
                    <a:lnTo>
                      <a:pt x="256" y="489"/>
                    </a:lnTo>
                    <a:lnTo>
                      <a:pt x="258" y="489"/>
                    </a:lnTo>
                    <a:lnTo>
                      <a:pt x="258" y="492"/>
                    </a:lnTo>
                    <a:lnTo>
                      <a:pt x="260" y="494"/>
                    </a:lnTo>
                    <a:lnTo>
                      <a:pt x="263" y="494"/>
                    </a:lnTo>
                    <a:lnTo>
                      <a:pt x="265" y="496"/>
                    </a:lnTo>
                    <a:lnTo>
                      <a:pt x="267" y="496"/>
                    </a:lnTo>
                    <a:lnTo>
                      <a:pt x="270" y="499"/>
                    </a:lnTo>
                    <a:lnTo>
                      <a:pt x="270" y="501"/>
                    </a:lnTo>
                    <a:lnTo>
                      <a:pt x="270" y="503"/>
                    </a:lnTo>
                    <a:lnTo>
                      <a:pt x="277" y="506"/>
                    </a:lnTo>
                    <a:lnTo>
                      <a:pt x="277" y="508"/>
                    </a:lnTo>
                    <a:lnTo>
                      <a:pt x="274" y="510"/>
                    </a:lnTo>
                    <a:lnTo>
                      <a:pt x="272" y="513"/>
                    </a:lnTo>
                    <a:lnTo>
                      <a:pt x="272" y="515"/>
                    </a:lnTo>
                    <a:lnTo>
                      <a:pt x="272" y="520"/>
                    </a:lnTo>
                    <a:lnTo>
                      <a:pt x="274" y="520"/>
                    </a:lnTo>
                    <a:lnTo>
                      <a:pt x="274" y="518"/>
                    </a:lnTo>
                    <a:lnTo>
                      <a:pt x="277" y="518"/>
                    </a:lnTo>
                    <a:lnTo>
                      <a:pt x="279" y="515"/>
                    </a:lnTo>
                    <a:lnTo>
                      <a:pt x="282" y="510"/>
                    </a:lnTo>
                    <a:lnTo>
                      <a:pt x="286" y="508"/>
                    </a:lnTo>
                    <a:lnTo>
                      <a:pt x="286" y="503"/>
                    </a:lnTo>
                    <a:lnTo>
                      <a:pt x="289" y="501"/>
                    </a:lnTo>
                    <a:lnTo>
                      <a:pt x="291" y="499"/>
                    </a:lnTo>
                    <a:lnTo>
                      <a:pt x="293" y="499"/>
                    </a:lnTo>
                    <a:lnTo>
                      <a:pt x="298" y="494"/>
                    </a:lnTo>
                    <a:lnTo>
                      <a:pt x="300" y="494"/>
                    </a:lnTo>
                    <a:lnTo>
                      <a:pt x="303" y="492"/>
                    </a:lnTo>
                    <a:lnTo>
                      <a:pt x="305" y="492"/>
                    </a:lnTo>
                    <a:lnTo>
                      <a:pt x="305" y="489"/>
                    </a:lnTo>
                    <a:lnTo>
                      <a:pt x="305" y="487"/>
                    </a:lnTo>
                    <a:lnTo>
                      <a:pt x="310" y="482"/>
                    </a:lnTo>
                    <a:lnTo>
                      <a:pt x="312" y="480"/>
                    </a:lnTo>
                    <a:lnTo>
                      <a:pt x="315" y="477"/>
                    </a:lnTo>
                    <a:lnTo>
                      <a:pt x="315" y="473"/>
                    </a:lnTo>
                    <a:lnTo>
                      <a:pt x="319" y="466"/>
                    </a:lnTo>
                    <a:lnTo>
                      <a:pt x="322" y="463"/>
                    </a:lnTo>
                    <a:lnTo>
                      <a:pt x="322" y="461"/>
                    </a:lnTo>
                    <a:lnTo>
                      <a:pt x="324" y="461"/>
                    </a:lnTo>
                    <a:lnTo>
                      <a:pt x="326" y="456"/>
                    </a:lnTo>
                    <a:lnTo>
                      <a:pt x="329" y="454"/>
                    </a:lnTo>
                    <a:lnTo>
                      <a:pt x="331" y="454"/>
                    </a:lnTo>
                    <a:lnTo>
                      <a:pt x="333" y="451"/>
                    </a:lnTo>
                    <a:lnTo>
                      <a:pt x="333" y="449"/>
                    </a:lnTo>
                    <a:lnTo>
                      <a:pt x="336" y="449"/>
                    </a:lnTo>
                    <a:lnTo>
                      <a:pt x="338" y="444"/>
                    </a:lnTo>
                    <a:lnTo>
                      <a:pt x="338" y="435"/>
                    </a:lnTo>
                    <a:lnTo>
                      <a:pt x="341" y="432"/>
                    </a:lnTo>
                    <a:lnTo>
                      <a:pt x="338" y="430"/>
                    </a:lnTo>
                    <a:lnTo>
                      <a:pt x="338" y="425"/>
                    </a:lnTo>
                    <a:lnTo>
                      <a:pt x="336" y="425"/>
                    </a:lnTo>
                    <a:lnTo>
                      <a:pt x="336" y="423"/>
                    </a:lnTo>
                    <a:lnTo>
                      <a:pt x="336" y="421"/>
                    </a:lnTo>
                    <a:lnTo>
                      <a:pt x="336" y="418"/>
                    </a:lnTo>
                    <a:lnTo>
                      <a:pt x="338" y="416"/>
                    </a:lnTo>
                    <a:lnTo>
                      <a:pt x="338" y="414"/>
                    </a:lnTo>
                    <a:lnTo>
                      <a:pt x="341" y="411"/>
                    </a:lnTo>
                    <a:lnTo>
                      <a:pt x="341" y="409"/>
                    </a:lnTo>
                    <a:lnTo>
                      <a:pt x="345" y="406"/>
                    </a:lnTo>
                    <a:lnTo>
                      <a:pt x="350" y="402"/>
                    </a:lnTo>
                    <a:lnTo>
                      <a:pt x="352" y="399"/>
                    </a:lnTo>
                    <a:lnTo>
                      <a:pt x="357" y="397"/>
                    </a:lnTo>
                    <a:lnTo>
                      <a:pt x="357" y="395"/>
                    </a:lnTo>
                    <a:lnTo>
                      <a:pt x="359" y="395"/>
                    </a:lnTo>
                    <a:lnTo>
                      <a:pt x="364" y="390"/>
                    </a:lnTo>
                    <a:lnTo>
                      <a:pt x="367" y="390"/>
                    </a:lnTo>
                    <a:lnTo>
                      <a:pt x="369" y="390"/>
                    </a:lnTo>
                    <a:lnTo>
                      <a:pt x="371" y="388"/>
                    </a:lnTo>
                    <a:lnTo>
                      <a:pt x="376" y="385"/>
                    </a:lnTo>
                    <a:lnTo>
                      <a:pt x="378" y="385"/>
                    </a:lnTo>
                    <a:lnTo>
                      <a:pt x="381" y="385"/>
                    </a:lnTo>
                    <a:lnTo>
                      <a:pt x="383" y="383"/>
                    </a:lnTo>
                    <a:lnTo>
                      <a:pt x="385" y="381"/>
                    </a:lnTo>
                    <a:lnTo>
                      <a:pt x="388" y="381"/>
                    </a:lnTo>
                    <a:lnTo>
                      <a:pt x="390" y="381"/>
                    </a:lnTo>
                    <a:lnTo>
                      <a:pt x="390" y="378"/>
                    </a:lnTo>
                    <a:lnTo>
                      <a:pt x="393" y="376"/>
                    </a:lnTo>
                    <a:lnTo>
                      <a:pt x="395" y="376"/>
                    </a:lnTo>
                    <a:lnTo>
                      <a:pt x="400" y="376"/>
                    </a:lnTo>
                    <a:lnTo>
                      <a:pt x="402" y="376"/>
                    </a:lnTo>
                    <a:lnTo>
                      <a:pt x="404" y="376"/>
                    </a:lnTo>
                    <a:lnTo>
                      <a:pt x="409" y="376"/>
                    </a:lnTo>
                    <a:lnTo>
                      <a:pt x="411" y="376"/>
                    </a:lnTo>
                    <a:lnTo>
                      <a:pt x="414" y="376"/>
                    </a:lnTo>
                    <a:lnTo>
                      <a:pt x="419" y="376"/>
                    </a:lnTo>
                    <a:lnTo>
                      <a:pt x="423" y="376"/>
                    </a:lnTo>
                    <a:lnTo>
                      <a:pt x="423" y="373"/>
                    </a:lnTo>
                    <a:lnTo>
                      <a:pt x="426" y="373"/>
                    </a:lnTo>
                    <a:lnTo>
                      <a:pt x="426" y="369"/>
                    </a:lnTo>
                    <a:lnTo>
                      <a:pt x="428" y="369"/>
                    </a:lnTo>
                    <a:lnTo>
                      <a:pt x="430" y="366"/>
                    </a:lnTo>
                    <a:lnTo>
                      <a:pt x="435" y="364"/>
                    </a:lnTo>
                    <a:lnTo>
                      <a:pt x="437" y="364"/>
                    </a:lnTo>
                    <a:lnTo>
                      <a:pt x="437" y="362"/>
                    </a:lnTo>
                    <a:lnTo>
                      <a:pt x="437" y="359"/>
                    </a:lnTo>
                    <a:lnTo>
                      <a:pt x="437" y="357"/>
                    </a:lnTo>
                    <a:lnTo>
                      <a:pt x="440" y="352"/>
                    </a:lnTo>
                    <a:lnTo>
                      <a:pt x="442" y="350"/>
                    </a:lnTo>
                    <a:lnTo>
                      <a:pt x="447" y="345"/>
                    </a:lnTo>
                    <a:lnTo>
                      <a:pt x="449" y="340"/>
                    </a:lnTo>
                    <a:lnTo>
                      <a:pt x="452" y="336"/>
                    </a:lnTo>
                    <a:lnTo>
                      <a:pt x="454" y="331"/>
                    </a:lnTo>
                    <a:lnTo>
                      <a:pt x="456" y="329"/>
                    </a:lnTo>
                    <a:lnTo>
                      <a:pt x="456" y="321"/>
                    </a:lnTo>
                    <a:lnTo>
                      <a:pt x="456" y="319"/>
                    </a:lnTo>
                    <a:lnTo>
                      <a:pt x="456" y="314"/>
                    </a:lnTo>
                    <a:lnTo>
                      <a:pt x="459" y="312"/>
                    </a:lnTo>
                    <a:lnTo>
                      <a:pt x="459" y="310"/>
                    </a:lnTo>
                    <a:lnTo>
                      <a:pt x="461" y="307"/>
                    </a:lnTo>
                    <a:lnTo>
                      <a:pt x="463" y="305"/>
                    </a:lnTo>
                    <a:lnTo>
                      <a:pt x="463" y="300"/>
                    </a:lnTo>
                    <a:lnTo>
                      <a:pt x="463" y="293"/>
                    </a:lnTo>
                    <a:lnTo>
                      <a:pt x="463" y="291"/>
                    </a:lnTo>
                    <a:lnTo>
                      <a:pt x="466" y="284"/>
                    </a:lnTo>
                    <a:lnTo>
                      <a:pt x="466" y="281"/>
                    </a:lnTo>
                    <a:lnTo>
                      <a:pt x="466" y="277"/>
                    </a:lnTo>
                    <a:lnTo>
                      <a:pt x="466" y="274"/>
                    </a:lnTo>
                    <a:lnTo>
                      <a:pt x="466" y="269"/>
                    </a:lnTo>
                    <a:lnTo>
                      <a:pt x="463" y="267"/>
                    </a:lnTo>
                    <a:lnTo>
                      <a:pt x="463" y="262"/>
                    </a:lnTo>
                    <a:lnTo>
                      <a:pt x="466" y="255"/>
                    </a:lnTo>
                    <a:lnTo>
                      <a:pt x="466" y="251"/>
                    </a:lnTo>
                    <a:lnTo>
                      <a:pt x="466" y="248"/>
                    </a:lnTo>
                    <a:lnTo>
                      <a:pt x="466" y="246"/>
                    </a:lnTo>
                    <a:lnTo>
                      <a:pt x="468" y="246"/>
                    </a:lnTo>
                    <a:lnTo>
                      <a:pt x="470" y="241"/>
                    </a:lnTo>
                    <a:lnTo>
                      <a:pt x="473" y="243"/>
                    </a:lnTo>
                    <a:lnTo>
                      <a:pt x="478" y="239"/>
                    </a:lnTo>
                    <a:lnTo>
                      <a:pt x="480" y="236"/>
                    </a:lnTo>
                    <a:lnTo>
                      <a:pt x="482" y="232"/>
                    </a:lnTo>
                    <a:lnTo>
                      <a:pt x="485" y="227"/>
                    </a:lnTo>
                    <a:lnTo>
                      <a:pt x="485" y="222"/>
                    </a:lnTo>
                    <a:lnTo>
                      <a:pt x="487" y="220"/>
                    </a:lnTo>
                    <a:lnTo>
                      <a:pt x="492" y="217"/>
                    </a:lnTo>
                    <a:lnTo>
                      <a:pt x="494" y="215"/>
                    </a:lnTo>
                    <a:lnTo>
                      <a:pt x="496" y="213"/>
                    </a:lnTo>
                    <a:lnTo>
                      <a:pt x="501" y="210"/>
                    </a:lnTo>
                    <a:lnTo>
                      <a:pt x="501" y="208"/>
                    </a:lnTo>
                    <a:lnTo>
                      <a:pt x="504" y="206"/>
                    </a:lnTo>
                    <a:lnTo>
                      <a:pt x="506" y="201"/>
                    </a:lnTo>
                    <a:lnTo>
                      <a:pt x="511" y="196"/>
                    </a:lnTo>
                    <a:lnTo>
                      <a:pt x="515" y="189"/>
                    </a:lnTo>
                    <a:lnTo>
                      <a:pt x="518" y="189"/>
                    </a:lnTo>
                    <a:lnTo>
                      <a:pt x="518" y="187"/>
                    </a:lnTo>
                    <a:lnTo>
                      <a:pt x="520" y="177"/>
                    </a:lnTo>
                    <a:lnTo>
                      <a:pt x="520" y="173"/>
                    </a:lnTo>
                    <a:lnTo>
                      <a:pt x="522" y="163"/>
                    </a:lnTo>
                    <a:lnTo>
                      <a:pt x="522" y="158"/>
                    </a:lnTo>
                    <a:lnTo>
                      <a:pt x="520" y="154"/>
                    </a:lnTo>
                    <a:lnTo>
                      <a:pt x="518" y="147"/>
                    </a:lnTo>
                    <a:lnTo>
                      <a:pt x="515" y="142"/>
                    </a:lnTo>
                    <a:lnTo>
                      <a:pt x="513" y="140"/>
                    </a:lnTo>
                    <a:lnTo>
                      <a:pt x="511" y="137"/>
                    </a:lnTo>
                    <a:lnTo>
                      <a:pt x="499" y="137"/>
                    </a:lnTo>
                    <a:lnTo>
                      <a:pt x="496" y="137"/>
                    </a:lnTo>
                    <a:lnTo>
                      <a:pt x="494" y="137"/>
                    </a:lnTo>
                    <a:lnTo>
                      <a:pt x="492" y="137"/>
                    </a:lnTo>
                    <a:lnTo>
                      <a:pt x="492" y="135"/>
                    </a:lnTo>
                    <a:lnTo>
                      <a:pt x="489" y="132"/>
                    </a:lnTo>
                    <a:lnTo>
                      <a:pt x="487" y="132"/>
                    </a:lnTo>
                    <a:lnTo>
                      <a:pt x="485" y="130"/>
                    </a:lnTo>
                    <a:lnTo>
                      <a:pt x="482" y="128"/>
                    </a:lnTo>
                    <a:lnTo>
                      <a:pt x="475" y="121"/>
                    </a:lnTo>
                    <a:lnTo>
                      <a:pt x="470" y="118"/>
                    </a:lnTo>
                    <a:lnTo>
                      <a:pt x="468" y="116"/>
                    </a:lnTo>
                    <a:lnTo>
                      <a:pt x="463" y="114"/>
                    </a:lnTo>
                    <a:lnTo>
                      <a:pt x="461" y="111"/>
                    </a:lnTo>
                    <a:lnTo>
                      <a:pt x="456" y="109"/>
                    </a:lnTo>
                    <a:lnTo>
                      <a:pt x="454" y="109"/>
                    </a:lnTo>
                    <a:lnTo>
                      <a:pt x="442" y="109"/>
                    </a:lnTo>
                    <a:lnTo>
                      <a:pt x="440" y="109"/>
                    </a:lnTo>
                    <a:lnTo>
                      <a:pt x="437" y="109"/>
                    </a:lnTo>
                    <a:lnTo>
                      <a:pt x="430" y="109"/>
                    </a:lnTo>
                    <a:lnTo>
                      <a:pt x="428" y="109"/>
                    </a:lnTo>
                    <a:lnTo>
                      <a:pt x="423" y="106"/>
                    </a:lnTo>
                    <a:lnTo>
                      <a:pt x="409" y="102"/>
                    </a:lnTo>
                    <a:lnTo>
                      <a:pt x="407" y="102"/>
                    </a:lnTo>
                    <a:lnTo>
                      <a:pt x="404" y="102"/>
                    </a:lnTo>
                    <a:lnTo>
                      <a:pt x="402" y="104"/>
                    </a:lnTo>
                    <a:lnTo>
                      <a:pt x="400" y="104"/>
                    </a:lnTo>
                    <a:lnTo>
                      <a:pt x="397" y="106"/>
                    </a:lnTo>
                    <a:lnTo>
                      <a:pt x="395" y="106"/>
                    </a:lnTo>
                    <a:lnTo>
                      <a:pt x="393" y="104"/>
                    </a:lnTo>
                    <a:lnTo>
                      <a:pt x="395" y="102"/>
                    </a:lnTo>
                    <a:lnTo>
                      <a:pt x="395" y="99"/>
                    </a:lnTo>
                    <a:lnTo>
                      <a:pt x="393" y="97"/>
                    </a:lnTo>
                    <a:lnTo>
                      <a:pt x="393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3" y="97"/>
                    </a:lnTo>
                    <a:lnTo>
                      <a:pt x="393" y="95"/>
                    </a:lnTo>
                    <a:lnTo>
                      <a:pt x="390" y="92"/>
                    </a:lnTo>
                    <a:lnTo>
                      <a:pt x="388" y="90"/>
                    </a:lnTo>
                    <a:lnTo>
                      <a:pt x="385" y="90"/>
                    </a:lnTo>
                    <a:lnTo>
                      <a:pt x="383" y="92"/>
                    </a:lnTo>
                    <a:lnTo>
                      <a:pt x="383" y="90"/>
                    </a:lnTo>
                    <a:lnTo>
                      <a:pt x="381" y="88"/>
                    </a:lnTo>
                    <a:lnTo>
                      <a:pt x="376" y="85"/>
                    </a:lnTo>
                    <a:lnTo>
                      <a:pt x="374" y="85"/>
                    </a:lnTo>
                    <a:lnTo>
                      <a:pt x="371" y="85"/>
                    </a:lnTo>
                    <a:lnTo>
                      <a:pt x="371" y="83"/>
                    </a:lnTo>
                    <a:lnTo>
                      <a:pt x="367" y="83"/>
                    </a:lnTo>
                    <a:lnTo>
                      <a:pt x="357" y="78"/>
                    </a:lnTo>
                    <a:lnTo>
                      <a:pt x="355" y="78"/>
                    </a:lnTo>
                    <a:lnTo>
                      <a:pt x="348" y="78"/>
                    </a:lnTo>
                    <a:lnTo>
                      <a:pt x="345" y="78"/>
                    </a:lnTo>
                    <a:lnTo>
                      <a:pt x="345" y="83"/>
                    </a:lnTo>
                    <a:lnTo>
                      <a:pt x="343" y="83"/>
                    </a:lnTo>
                    <a:lnTo>
                      <a:pt x="343" y="85"/>
                    </a:lnTo>
                    <a:lnTo>
                      <a:pt x="341" y="88"/>
                    </a:lnTo>
                    <a:lnTo>
                      <a:pt x="341" y="90"/>
                    </a:lnTo>
                    <a:lnTo>
                      <a:pt x="338" y="90"/>
                    </a:lnTo>
                    <a:lnTo>
                      <a:pt x="336" y="90"/>
                    </a:lnTo>
                    <a:lnTo>
                      <a:pt x="333" y="92"/>
                    </a:lnTo>
                    <a:lnTo>
                      <a:pt x="331" y="97"/>
                    </a:lnTo>
                    <a:lnTo>
                      <a:pt x="331" y="99"/>
                    </a:lnTo>
                    <a:lnTo>
                      <a:pt x="329" y="102"/>
                    </a:lnTo>
                    <a:lnTo>
                      <a:pt x="329" y="99"/>
                    </a:lnTo>
                    <a:lnTo>
                      <a:pt x="329" y="97"/>
                    </a:lnTo>
                    <a:lnTo>
                      <a:pt x="329" y="95"/>
                    </a:lnTo>
                    <a:lnTo>
                      <a:pt x="326" y="95"/>
                    </a:lnTo>
                    <a:lnTo>
                      <a:pt x="324" y="95"/>
                    </a:lnTo>
                    <a:lnTo>
                      <a:pt x="322" y="95"/>
                    </a:lnTo>
                    <a:lnTo>
                      <a:pt x="317" y="95"/>
                    </a:lnTo>
                    <a:lnTo>
                      <a:pt x="315" y="95"/>
                    </a:lnTo>
                    <a:lnTo>
                      <a:pt x="312" y="95"/>
                    </a:lnTo>
                    <a:lnTo>
                      <a:pt x="310" y="95"/>
                    </a:lnTo>
                    <a:lnTo>
                      <a:pt x="307" y="95"/>
                    </a:lnTo>
                    <a:lnTo>
                      <a:pt x="305" y="95"/>
                    </a:lnTo>
                    <a:lnTo>
                      <a:pt x="303" y="95"/>
                    </a:lnTo>
                    <a:lnTo>
                      <a:pt x="300" y="95"/>
                    </a:lnTo>
                    <a:lnTo>
                      <a:pt x="300" y="97"/>
                    </a:lnTo>
                    <a:lnTo>
                      <a:pt x="300" y="95"/>
                    </a:lnTo>
                    <a:lnTo>
                      <a:pt x="300" y="92"/>
                    </a:lnTo>
                    <a:lnTo>
                      <a:pt x="303" y="92"/>
                    </a:lnTo>
                    <a:lnTo>
                      <a:pt x="305" y="95"/>
                    </a:lnTo>
                    <a:lnTo>
                      <a:pt x="307" y="95"/>
                    </a:lnTo>
                    <a:lnTo>
                      <a:pt x="310" y="92"/>
                    </a:lnTo>
                    <a:lnTo>
                      <a:pt x="312" y="92"/>
                    </a:lnTo>
                    <a:lnTo>
                      <a:pt x="312" y="88"/>
                    </a:lnTo>
                    <a:lnTo>
                      <a:pt x="310" y="85"/>
                    </a:lnTo>
                    <a:lnTo>
                      <a:pt x="307" y="85"/>
                    </a:lnTo>
                    <a:lnTo>
                      <a:pt x="307" y="83"/>
                    </a:lnTo>
                    <a:lnTo>
                      <a:pt x="310" y="80"/>
                    </a:lnTo>
                    <a:lnTo>
                      <a:pt x="307" y="80"/>
                    </a:lnTo>
                    <a:lnTo>
                      <a:pt x="305" y="83"/>
                    </a:lnTo>
                    <a:lnTo>
                      <a:pt x="305" y="85"/>
                    </a:lnTo>
                    <a:lnTo>
                      <a:pt x="303" y="85"/>
                    </a:lnTo>
                    <a:lnTo>
                      <a:pt x="303" y="83"/>
                    </a:lnTo>
                    <a:lnTo>
                      <a:pt x="303" y="80"/>
                    </a:lnTo>
                    <a:lnTo>
                      <a:pt x="300" y="78"/>
                    </a:lnTo>
                    <a:lnTo>
                      <a:pt x="300" y="76"/>
                    </a:lnTo>
                    <a:lnTo>
                      <a:pt x="300" y="73"/>
                    </a:lnTo>
                    <a:lnTo>
                      <a:pt x="303" y="73"/>
                    </a:lnTo>
                    <a:lnTo>
                      <a:pt x="305" y="71"/>
                    </a:lnTo>
                    <a:lnTo>
                      <a:pt x="305" y="69"/>
                    </a:lnTo>
                    <a:lnTo>
                      <a:pt x="310" y="64"/>
                    </a:lnTo>
                    <a:lnTo>
                      <a:pt x="315" y="62"/>
                    </a:lnTo>
                    <a:lnTo>
                      <a:pt x="317" y="59"/>
                    </a:lnTo>
                    <a:lnTo>
                      <a:pt x="317" y="57"/>
                    </a:lnTo>
                    <a:lnTo>
                      <a:pt x="319" y="57"/>
                    </a:lnTo>
                    <a:lnTo>
                      <a:pt x="319" y="54"/>
                    </a:lnTo>
                    <a:lnTo>
                      <a:pt x="319" y="52"/>
                    </a:lnTo>
                    <a:lnTo>
                      <a:pt x="322" y="47"/>
                    </a:lnTo>
                    <a:lnTo>
                      <a:pt x="319" y="47"/>
                    </a:lnTo>
                    <a:lnTo>
                      <a:pt x="317" y="47"/>
                    </a:lnTo>
                    <a:lnTo>
                      <a:pt x="315" y="45"/>
                    </a:lnTo>
                    <a:lnTo>
                      <a:pt x="312" y="43"/>
                    </a:lnTo>
                    <a:lnTo>
                      <a:pt x="312" y="36"/>
                    </a:lnTo>
                    <a:lnTo>
                      <a:pt x="310" y="36"/>
                    </a:lnTo>
                    <a:lnTo>
                      <a:pt x="310" y="33"/>
                    </a:lnTo>
                    <a:lnTo>
                      <a:pt x="310" y="31"/>
                    </a:lnTo>
                    <a:lnTo>
                      <a:pt x="307" y="28"/>
                    </a:lnTo>
                    <a:lnTo>
                      <a:pt x="307" y="26"/>
                    </a:lnTo>
                    <a:lnTo>
                      <a:pt x="307" y="21"/>
                    </a:lnTo>
                    <a:lnTo>
                      <a:pt x="305" y="19"/>
                    </a:lnTo>
                    <a:lnTo>
                      <a:pt x="305" y="17"/>
                    </a:lnTo>
                    <a:lnTo>
                      <a:pt x="303" y="14"/>
                    </a:lnTo>
                    <a:lnTo>
                      <a:pt x="300" y="12"/>
                    </a:lnTo>
                    <a:lnTo>
                      <a:pt x="300" y="14"/>
                    </a:lnTo>
                    <a:lnTo>
                      <a:pt x="298" y="14"/>
                    </a:lnTo>
                    <a:lnTo>
                      <a:pt x="296" y="19"/>
                    </a:lnTo>
                    <a:lnTo>
                      <a:pt x="291" y="24"/>
                    </a:lnTo>
                    <a:lnTo>
                      <a:pt x="289" y="28"/>
                    </a:lnTo>
                    <a:lnTo>
                      <a:pt x="286" y="36"/>
                    </a:lnTo>
                    <a:lnTo>
                      <a:pt x="279" y="40"/>
                    </a:lnTo>
                    <a:lnTo>
                      <a:pt x="277" y="43"/>
                    </a:lnTo>
                    <a:lnTo>
                      <a:pt x="274" y="43"/>
                    </a:lnTo>
                    <a:lnTo>
                      <a:pt x="274" y="40"/>
                    </a:lnTo>
                    <a:lnTo>
                      <a:pt x="272" y="40"/>
                    </a:lnTo>
                    <a:lnTo>
                      <a:pt x="267" y="43"/>
                    </a:lnTo>
                    <a:lnTo>
                      <a:pt x="265" y="43"/>
                    </a:lnTo>
                    <a:lnTo>
                      <a:pt x="263" y="40"/>
                    </a:lnTo>
                    <a:lnTo>
                      <a:pt x="260" y="38"/>
                    </a:lnTo>
                    <a:lnTo>
                      <a:pt x="258" y="38"/>
                    </a:lnTo>
                    <a:lnTo>
                      <a:pt x="253" y="36"/>
                    </a:lnTo>
                    <a:lnTo>
                      <a:pt x="248" y="38"/>
                    </a:lnTo>
                    <a:lnTo>
                      <a:pt x="246" y="38"/>
                    </a:lnTo>
                    <a:lnTo>
                      <a:pt x="244" y="36"/>
                    </a:lnTo>
                    <a:lnTo>
                      <a:pt x="241" y="38"/>
                    </a:lnTo>
                    <a:lnTo>
                      <a:pt x="241" y="43"/>
                    </a:lnTo>
                    <a:lnTo>
                      <a:pt x="241" y="45"/>
                    </a:lnTo>
                    <a:lnTo>
                      <a:pt x="237" y="45"/>
                    </a:lnTo>
                    <a:lnTo>
                      <a:pt x="234" y="43"/>
                    </a:lnTo>
                    <a:lnTo>
                      <a:pt x="230" y="43"/>
                    </a:lnTo>
                    <a:lnTo>
                      <a:pt x="227" y="43"/>
                    </a:lnTo>
                    <a:lnTo>
                      <a:pt x="225" y="43"/>
                    </a:lnTo>
                    <a:lnTo>
                      <a:pt x="222" y="43"/>
                    </a:lnTo>
                    <a:lnTo>
                      <a:pt x="220" y="45"/>
                    </a:lnTo>
                    <a:lnTo>
                      <a:pt x="218" y="47"/>
                    </a:lnTo>
                    <a:lnTo>
                      <a:pt x="215" y="47"/>
                    </a:lnTo>
                    <a:lnTo>
                      <a:pt x="213" y="47"/>
                    </a:lnTo>
                    <a:lnTo>
                      <a:pt x="208" y="47"/>
                    </a:lnTo>
                    <a:lnTo>
                      <a:pt x="208" y="50"/>
                    </a:lnTo>
                    <a:lnTo>
                      <a:pt x="206" y="52"/>
                    </a:lnTo>
                    <a:lnTo>
                      <a:pt x="204" y="52"/>
                    </a:lnTo>
                    <a:lnTo>
                      <a:pt x="201" y="52"/>
                    </a:lnTo>
                    <a:lnTo>
                      <a:pt x="199" y="52"/>
                    </a:lnTo>
                    <a:lnTo>
                      <a:pt x="194" y="50"/>
                    </a:lnTo>
                    <a:lnTo>
                      <a:pt x="194" y="47"/>
                    </a:lnTo>
                    <a:lnTo>
                      <a:pt x="192" y="47"/>
                    </a:lnTo>
                    <a:lnTo>
                      <a:pt x="192" y="45"/>
                    </a:lnTo>
                    <a:lnTo>
                      <a:pt x="189" y="45"/>
                    </a:lnTo>
                    <a:lnTo>
                      <a:pt x="192" y="40"/>
                    </a:lnTo>
                    <a:lnTo>
                      <a:pt x="189" y="38"/>
                    </a:lnTo>
                    <a:lnTo>
                      <a:pt x="187" y="36"/>
                    </a:lnTo>
                    <a:lnTo>
                      <a:pt x="187" y="28"/>
                    </a:lnTo>
                    <a:lnTo>
                      <a:pt x="189" y="24"/>
                    </a:lnTo>
                    <a:lnTo>
                      <a:pt x="189" y="21"/>
                    </a:lnTo>
                    <a:lnTo>
                      <a:pt x="192" y="17"/>
                    </a:lnTo>
                    <a:lnTo>
                      <a:pt x="192" y="14"/>
                    </a:lnTo>
                    <a:lnTo>
                      <a:pt x="192" y="10"/>
                    </a:lnTo>
                    <a:lnTo>
                      <a:pt x="187" y="10"/>
                    </a:lnTo>
                    <a:lnTo>
                      <a:pt x="185" y="7"/>
                    </a:lnTo>
                    <a:lnTo>
                      <a:pt x="187" y="5"/>
                    </a:lnTo>
                    <a:lnTo>
                      <a:pt x="187" y="2"/>
                    </a:lnTo>
                    <a:lnTo>
                      <a:pt x="185" y="0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0" name="Freeform 555"/>
              <p:cNvSpPr>
                <a:spLocks/>
              </p:cNvSpPr>
              <p:nvPr/>
            </p:nvSpPr>
            <p:spPr bwMode="auto">
              <a:xfrm>
                <a:off x="1891" y="2124"/>
                <a:ext cx="522" cy="520"/>
              </a:xfrm>
              <a:custGeom>
                <a:avLst/>
                <a:gdLst>
                  <a:gd name="T0" fmla="*/ 147 w 522"/>
                  <a:gd name="T1" fmla="*/ 17 h 520"/>
                  <a:gd name="T2" fmla="*/ 128 w 522"/>
                  <a:gd name="T3" fmla="*/ 19 h 520"/>
                  <a:gd name="T4" fmla="*/ 140 w 522"/>
                  <a:gd name="T5" fmla="*/ 40 h 520"/>
                  <a:gd name="T6" fmla="*/ 123 w 522"/>
                  <a:gd name="T7" fmla="*/ 52 h 520"/>
                  <a:gd name="T8" fmla="*/ 100 w 522"/>
                  <a:gd name="T9" fmla="*/ 59 h 520"/>
                  <a:gd name="T10" fmla="*/ 78 w 522"/>
                  <a:gd name="T11" fmla="*/ 45 h 520"/>
                  <a:gd name="T12" fmla="*/ 55 w 522"/>
                  <a:gd name="T13" fmla="*/ 57 h 520"/>
                  <a:gd name="T14" fmla="*/ 52 w 522"/>
                  <a:gd name="T15" fmla="*/ 62 h 520"/>
                  <a:gd name="T16" fmla="*/ 55 w 522"/>
                  <a:gd name="T17" fmla="*/ 111 h 520"/>
                  <a:gd name="T18" fmla="*/ 22 w 522"/>
                  <a:gd name="T19" fmla="*/ 135 h 520"/>
                  <a:gd name="T20" fmla="*/ 0 w 522"/>
                  <a:gd name="T21" fmla="*/ 170 h 520"/>
                  <a:gd name="T22" fmla="*/ 22 w 522"/>
                  <a:gd name="T23" fmla="*/ 196 h 520"/>
                  <a:gd name="T24" fmla="*/ 45 w 522"/>
                  <a:gd name="T25" fmla="*/ 208 h 520"/>
                  <a:gd name="T26" fmla="*/ 76 w 522"/>
                  <a:gd name="T27" fmla="*/ 215 h 520"/>
                  <a:gd name="T28" fmla="*/ 114 w 522"/>
                  <a:gd name="T29" fmla="*/ 206 h 520"/>
                  <a:gd name="T30" fmla="*/ 140 w 522"/>
                  <a:gd name="T31" fmla="*/ 236 h 520"/>
                  <a:gd name="T32" fmla="*/ 175 w 522"/>
                  <a:gd name="T33" fmla="*/ 253 h 520"/>
                  <a:gd name="T34" fmla="*/ 185 w 522"/>
                  <a:gd name="T35" fmla="*/ 286 h 520"/>
                  <a:gd name="T36" fmla="*/ 211 w 522"/>
                  <a:gd name="T37" fmla="*/ 300 h 520"/>
                  <a:gd name="T38" fmla="*/ 213 w 522"/>
                  <a:gd name="T39" fmla="*/ 338 h 520"/>
                  <a:gd name="T40" fmla="*/ 220 w 522"/>
                  <a:gd name="T41" fmla="*/ 366 h 520"/>
                  <a:gd name="T42" fmla="*/ 244 w 522"/>
                  <a:gd name="T43" fmla="*/ 385 h 520"/>
                  <a:gd name="T44" fmla="*/ 258 w 522"/>
                  <a:gd name="T45" fmla="*/ 406 h 520"/>
                  <a:gd name="T46" fmla="*/ 258 w 522"/>
                  <a:gd name="T47" fmla="*/ 437 h 520"/>
                  <a:gd name="T48" fmla="*/ 222 w 522"/>
                  <a:gd name="T49" fmla="*/ 470 h 520"/>
                  <a:gd name="T50" fmla="*/ 239 w 522"/>
                  <a:gd name="T51" fmla="*/ 482 h 520"/>
                  <a:gd name="T52" fmla="*/ 258 w 522"/>
                  <a:gd name="T53" fmla="*/ 489 h 520"/>
                  <a:gd name="T54" fmla="*/ 277 w 522"/>
                  <a:gd name="T55" fmla="*/ 508 h 520"/>
                  <a:gd name="T56" fmla="*/ 282 w 522"/>
                  <a:gd name="T57" fmla="*/ 510 h 520"/>
                  <a:gd name="T58" fmla="*/ 312 w 522"/>
                  <a:gd name="T59" fmla="*/ 480 h 520"/>
                  <a:gd name="T60" fmla="*/ 336 w 522"/>
                  <a:gd name="T61" fmla="*/ 449 h 520"/>
                  <a:gd name="T62" fmla="*/ 336 w 522"/>
                  <a:gd name="T63" fmla="*/ 418 h 520"/>
                  <a:gd name="T64" fmla="*/ 359 w 522"/>
                  <a:gd name="T65" fmla="*/ 395 h 520"/>
                  <a:gd name="T66" fmla="*/ 390 w 522"/>
                  <a:gd name="T67" fmla="*/ 381 h 520"/>
                  <a:gd name="T68" fmla="*/ 404 w 522"/>
                  <a:gd name="T69" fmla="*/ 376 h 520"/>
                  <a:gd name="T70" fmla="*/ 437 w 522"/>
                  <a:gd name="T71" fmla="*/ 364 h 520"/>
                  <a:gd name="T72" fmla="*/ 456 w 522"/>
                  <a:gd name="T73" fmla="*/ 314 h 520"/>
                  <a:gd name="T74" fmla="*/ 463 w 522"/>
                  <a:gd name="T75" fmla="*/ 267 h 520"/>
                  <a:gd name="T76" fmla="*/ 482 w 522"/>
                  <a:gd name="T77" fmla="*/ 232 h 520"/>
                  <a:gd name="T78" fmla="*/ 518 w 522"/>
                  <a:gd name="T79" fmla="*/ 189 h 520"/>
                  <a:gd name="T80" fmla="*/ 499 w 522"/>
                  <a:gd name="T81" fmla="*/ 137 h 520"/>
                  <a:gd name="T82" fmla="*/ 463 w 522"/>
                  <a:gd name="T83" fmla="*/ 114 h 520"/>
                  <a:gd name="T84" fmla="*/ 407 w 522"/>
                  <a:gd name="T85" fmla="*/ 102 h 520"/>
                  <a:gd name="T86" fmla="*/ 393 w 522"/>
                  <a:gd name="T87" fmla="*/ 99 h 520"/>
                  <a:gd name="T88" fmla="*/ 381 w 522"/>
                  <a:gd name="T89" fmla="*/ 88 h 520"/>
                  <a:gd name="T90" fmla="*/ 343 w 522"/>
                  <a:gd name="T91" fmla="*/ 83 h 520"/>
                  <a:gd name="T92" fmla="*/ 329 w 522"/>
                  <a:gd name="T93" fmla="*/ 102 h 520"/>
                  <a:gd name="T94" fmla="*/ 312 w 522"/>
                  <a:gd name="T95" fmla="*/ 95 h 520"/>
                  <a:gd name="T96" fmla="*/ 303 w 522"/>
                  <a:gd name="T97" fmla="*/ 92 h 520"/>
                  <a:gd name="T98" fmla="*/ 307 w 522"/>
                  <a:gd name="T99" fmla="*/ 83 h 520"/>
                  <a:gd name="T100" fmla="*/ 300 w 522"/>
                  <a:gd name="T101" fmla="*/ 76 h 520"/>
                  <a:gd name="T102" fmla="*/ 322 w 522"/>
                  <a:gd name="T103" fmla="*/ 47 h 520"/>
                  <a:gd name="T104" fmla="*/ 305 w 522"/>
                  <a:gd name="T105" fmla="*/ 17 h 520"/>
                  <a:gd name="T106" fmla="*/ 279 w 522"/>
                  <a:gd name="T107" fmla="*/ 40 h 520"/>
                  <a:gd name="T108" fmla="*/ 253 w 522"/>
                  <a:gd name="T109" fmla="*/ 36 h 520"/>
                  <a:gd name="T110" fmla="*/ 225 w 522"/>
                  <a:gd name="T111" fmla="*/ 43 h 520"/>
                  <a:gd name="T112" fmla="*/ 199 w 522"/>
                  <a:gd name="T113" fmla="*/ 52 h 520"/>
                  <a:gd name="T114" fmla="*/ 189 w 522"/>
                  <a:gd name="T115" fmla="*/ 24 h 520"/>
                  <a:gd name="T116" fmla="*/ 185 w 522"/>
                  <a:gd name="T117" fmla="*/ 0 h 5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22"/>
                  <a:gd name="T178" fmla="*/ 0 h 520"/>
                  <a:gd name="T179" fmla="*/ 522 w 522"/>
                  <a:gd name="T180" fmla="*/ 520 h 52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22" h="520">
                    <a:moveTo>
                      <a:pt x="178" y="0"/>
                    </a:moveTo>
                    <a:lnTo>
                      <a:pt x="178" y="2"/>
                    </a:lnTo>
                    <a:lnTo>
                      <a:pt x="175" y="7"/>
                    </a:lnTo>
                    <a:lnTo>
                      <a:pt x="173" y="7"/>
                    </a:lnTo>
                    <a:lnTo>
                      <a:pt x="168" y="10"/>
                    </a:lnTo>
                    <a:lnTo>
                      <a:pt x="166" y="10"/>
                    </a:lnTo>
                    <a:lnTo>
                      <a:pt x="163" y="12"/>
                    </a:lnTo>
                    <a:lnTo>
                      <a:pt x="161" y="14"/>
                    </a:lnTo>
                    <a:lnTo>
                      <a:pt x="154" y="14"/>
                    </a:lnTo>
                    <a:lnTo>
                      <a:pt x="152" y="14"/>
                    </a:lnTo>
                    <a:lnTo>
                      <a:pt x="147" y="17"/>
                    </a:lnTo>
                    <a:lnTo>
                      <a:pt x="144" y="17"/>
                    </a:lnTo>
                    <a:lnTo>
                      <a:pt x="140" y="17"/>
                    </a:lnTo>
                    <a:lnTo>
                      <a:pt x="135" y="17"/>
                    </a:lnTo>
                    <a:lnTo>
                      <a:pt x="130" y="12"/>
                    </a:lnTo>
                    <a:lnTo>
                      <a:pt x="126" y="12"/>
                    </a:lnTo>
                    <a:lnTo>
                      <a:pt x="123" y="12"/>
                    </a:lnTo>
                    <a:lnTo>
                      <a:pt x="121" y="12"/>
                    </a:lnTo>
                    <a:lnTo>
                      <a:pt x="121" y="14"/>
                    </a:lnTo>
                    <a:lnTo>
                      <a:pt x="123" y="17"/>
                    </a:lnTo>
                    <a:lnTo>
                      <a:pt x="126" y="17"/>
                    </a:lnTo>
                    <a:lnTo>
                      <a:pt x="128" y="19"/>
                    </a:lnTo>
                    <a:lnTo>
                      <a:pt x="128" y="24"/>
                    </a:lnTo>
                    <a:lnTo>
                      <a:pt x="128" y="26"/>
                    </a:lnTo>
                    <a:lnTo>
                      <a:pt x="128" y="28"/>
                    </a:lnTo>
                    <a:lnTo>
                      <a:pt x="130" y="33"/>
                    </a:lnTo>
                    <a:lnTo>
                      <a:pt x="130" y="36"/>
                    </a:lnTo>
                    <a:lnTo>
                      <a:pt x="130" y="38"/>
                    </a:lnTo>
                    <a:lnTo>
                      <a:pt x="133" y="38"/>
                    </a:lnTo>
                    <a:lnTo>
                      <a:pt x="135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37" y="40"/>
                    </a:lnTo>
                    <a:lnTo>
                      <a:pt x="135" y="43"/>
                    </a:lnTo>
                    <a:lnTo>
                      <a:pt x="133" y="43"/>
                    </a:lnTo>
                    <a:lnTo>
                      <a:pt x="130" y="45"/>
                    </a:lnTo>
                    <a:lnTo>
                      <a:pt x="130" y="50"/>
                    </a:lnTo>
                    <a:lnTo>
                      <a:pt x="128" y="50"/>
                    </a:lnTo>
                    <a:lnTo>
                      <a:pt x="126" y="50"/>
                    </a:lnTo>
                    <a:lnTo>
                      <a:pt x="123" y="50"/>
                    </a:lnTo>
                    <a:lnTo>
                      <a:pt x="123" y="52"/>
                    </a:lnTo>
                    <a:lnTo>
                      <a:pt x="121" y="52"/>
                    </a:lnTo>
                    <a:lnTo>
                      <a:pt x="119" y="54"/>
                    </a:lnTo>
                    <a:lnTo>
                      <a:pt x="116" y="54"/>
                    </a:lnTo>
                    <a:lnTo>
                      <a:pt x="114" y="54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09" y="59"/>
                    </a:lnTo>
                    <a:lnTo>
                      <a:pt x="104" y="59"/>
                    </a:lnTo>
                    <a:lnTo>
                      <a:pt x="102" y="59"/>
                    </a:lnTo>
                    <a:lnTo>
                      <a:pt x="100" y="59"/>
                    </a:lnTo>
                    <a:lnTo>
                      <a:pt x="97" y="57"/>
                    </a:lnTo>
                    <a:lnTo>
                      <a:pt x="95" y="54"/>
                    </a:lnTo>
                    <a:lnTo>
                      <a:pt x="93" y="52"/>
                    </a:lnTo>
                    <a:lnTo>
                      <a:pt x="90" y="54"/>
                    </a:lnTo>
                    <a:lnTo>
                      <a:pt x="90" y="47"/>
                    </a:lnTo>
                    <a:lnTo>
                      <a:pt x="88" y="43"/>
                    </a:lnTo>
                    <a:lnTo>
                      <a:pt x="85" y="43"/>
                    </a:lnTo>
                    <a:lnTo>
                      <a:pt x="83" y="43"/>
                    </a:lnTo>
                    <a:lnTo>
                      <a:pt x="78" y="45"/>
                    </a:lnTo>
                    <a:lnTo>
                      <a:pt x="78" y="43"/>
                    </a:lnTo>
                    <a:lnTo>
                      <a:pt x="76" y="43"/>
                    </a:lnTo>
                    <a:lnTo>
                      <a:pt x="76" y="45"/>
                    </a:lnTo>
                    <a:lnTo>
                      <a:pt x="74" y="45"/>
                    </a:lnTo>
                    <a:lnTo>
                      <a:pt x="74" y="47"/>
                    </a:lnTo>
                    <a:lnTo>
                      <a:pt x="55" y="47"/>
                    </a:lnTo>
                    <a:lnTo>
                      <a:pt x="55" y="45"/>
                    </a:lnTo>
                    <a:lnTo>
                      <a:pt x="55" y="54"/>
                    </a:lnTo>
                    <a:lnTo>
                      <a:pt x="55" y="57"/>
                    </a:lnTo>
                    <a:lnTo>
                      <a:pt x="57" y="57"/>
                    </a:lnTo>
                    <a:lnTo>
                      <a:pt x="57" y="54"/>
                    </a:lnTo>
                    <a:lnTo>
                      <a:pt x="59" y="54"/>
                    </a:lnTo>
                    <a:lnTo>
                      <a:pt x="62" y="57"/>
                    </a:lnTo>
                    <a:lnTo>
                      <a:pt x="62" y="59"/>
                    </a:lnTo>
                    <a:lnTo>
                      <a:pt x="62" y="62"/>
                    </a:lnTo>
                    <a:lnTo>
                      <a:pt x="59" y="62"/>
                    </a:lnTo>
                    <a:lnTo>
                      <a:pt x="57" y="62"/>
                    </a:lnTo>
                    <a:lnTo>
                      <a:pt x="52" y="62"/>
                    </a:lnTo>
                    <a:lnTo>
                      <a:pt x="50" y="62"/>
                    </a:lnTo>
                    <a:lnTo>
                      <a:pt x="50" y="71"/>
                    </a:lnTo>
                    <a:lnTo>
                      <a:pt x="52" y="73"/>
                    </a:lnTo>
                    <a:lnTo>
                      <a:pt x="55" y="76"/>
                    </a:lnTo>
                    <a:lnTo>
                      <a:pt x="57" y="78"/>
                    </a:lnTo>
                    <a:lnTo>
                      <a:pt x="57" y="80"/>
                    </a:lnTo>
                    <a:lnTo>
                      <a:pt x="59" y="85"/>
                    </a:lnTo>
                    <a:lnTo>
                      <a:pt x="59" y="88"/>
                    </a:lnTo>
                    <a:lnTo>
                      <a:pt x="59" y="90"/>
                    </a:lnTo>
                    <a:lnTo>
                      <a:pt x="57" y="106"/>
                    </a:lnTo>
                    <a:lnTo>
                      <a:pt x="55" y="111"/>
                    </a:lnTo>
                    <a:lnTo>
                      <a:pt x="55" y="116"/>
                    </a:lnTo>
                    <a:lnTo>
                      <a:pt x="52" y="118"/>
                    </a:lnTo>
                    <a:lnTo>
                      <a:pt x="52" y="121"/>
                    </a:lnTo>
                    <a:lnTo>
                      <a:pt x="52" y="123"/>
                    </a:lnTo>
                    <a:lnTo>
                      <a:pt x="52" y="125"/>
                    </a:lnTo>
                    <a:lnTo>
                      <a:pt x="50" y="125"/>
                    </a:lnTo>
                    <a:lnTo>
                      <a:pt x="45" y="125"/>
                    </a:lnTo>
                    <a:lnTo>
                      <a:pt x="43" y="128"/>
                    </a:lnTo>
                    <a:lnTo>
                      <a:pt x="29" y="130"/>
                    </a:lnTo>
                    <a:lnTo>
                      <a:pt x="24" y="132"/>
                    </a:lnTo>
                    <a:lnTo>
                      <a:pt x="22" y="135"/>
                    </a:lnTo>
                    <a:lnTo>
                      <a:pt x="19" y="137"/>
                    </a:lnTo>
                    <a:lnTo>
                      <a:pt x="15" y="142"/>
                    </a:lnTo>
                    <a:lnTo>
                      <a:pt x="12" y="144"/>
                    </a:lnTo>
                    <a:lnTo>
                      <a:pt x="10" y="149"/>
                    </a:lnTo>
                    <a:lnTo>
                      <a:pt x="10" y="156"/>
                    </a:lnTo>
                    <a:lnTo>
                      <a:pt x="7" y="156"/>
                    </a:lnTo>
                    <a:lnTo>
                      <a:pt x="5" y="158"/>
                    </a:lnTo>
                    <a:lnTo>
                      <a:pt x="5" y="163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3" y="175"/>
                    </a:lnTo>
                    <a:lnTo>
                      <a:pt x="5" y="180"/>
                    </a:lnTo>
                    <a:lnTo>
                      <a:pt x="7" y="182"/>
                    </a:lnTo>
                    <a:lnTo>
                      <a:pt x="7" y="184"/>
                    </a:lnTo>
                    <a:lnTo>
                      <a:pt x="10" y="187"/>
                    </a:lnTo>
                    <a:lnTo>
                      <a:pt x="12" y="189"/>
                    </a:lnTo>
                    <a:lnTo>
                      <a:pt x="12" y="191"/>
                    </a:lnTo>
                    <a:lnTo>
                      <a:pt x="12" y="194"/>
                    </a:lnTo>
                    <a:lnTo>
                      <a:pt x="15" y="196"/>
                    </a:lnTo>
                    <a:lnTo>
                      <a:pt x="19" y="196"/>
                    </a:lnTo>
                    <a:lnTo>
                      <a:pt x="22" y="196"/>
                    </a:lnTo>
                    <a:lnTo>
                      <a:pt x="22" y="199"/>
                    </a:lnTo>
                    <a:lnTo>
                      <a:pt x="22" y="201"/>
                    </a:lnTo>
                    <a:lnTo>
                      <a:pt x="24" y="201"/>
                    </a:lnTo>
                    <a:lnTo>
                      <a:pt x="26" y="203"/>
                    </a:lnTo>
                    <a:lnTo>
                      <a:pt x="31" y="203"/>
                    </a:lnTo>
                    <a:lnTo>
                      <a:pt x="36" y="201"/>
                    </a:lnTo>
                    <a:lnTo>
                      <a:pt x="41" y="196"/>
                    </a:lnTo>
                    <a:lnTo>
                      <a:pt x="43" y="194"/>
                    </a:lnTo>
                    <a:lnTo>
                      <a:pt x="45" y="194"/>
                    </a:lnTo>
                    <a:lnTo>
                      <a:pt x="45" y="208"/>
                    </a:lnTo>
                    <a:lnTo>
                      <a:pt x="45" y="215"/>
                    </a:lnTo>
                    <a:lnTo>
                      <a:pt x="48" y="217"/>
                    </a:lnTo>
                    <a:lnTo>
                      <a:pt x="50" y="217"/>
                    </a:lnTo>
                    <a:lnTo>
                      <a:pt x="50" y="215"/>
                    </a:lnTo>
                    <a:lnTo>
                      <a:pt x="52" y="215"/>
                    </a:lnTo>
                    <a:lnTo>
                      <a:pt x="55" y="215"/>
                    </a:lnTo>
                    <a:lnTo>
                      <a:pt x="57" y="215"/>
                    </a:lnTo>
                    <a:lnTo>
                      <a:pt x="59" y="215"/>
                    </a:lnTo>
                    <a:lnTo>
                      <a:pt x="62" y="215"/>
                    </a:lnTo>
                    <a:lnTo>
                      <a:pt x="74" y="217"/>
                    </a:lnTo>
                    <a:lnTo>
                      <a:pt x="76" y="215"/>
                    </a:lnTo>
                    <a:lnTo>
                      <a:pt x="83" y="213"/>
                    </a:lnTo>
                    <a:lnTo>
                      <a:pt x="85" y="210"/>
                    </a:lnTo>
                    <a:lnTo>
                      <a:pt x="90" y="206"/>
                    </a:lnTo>
                    <a:lnTo>
                      <a:pt x="95" y="201"/>
                    </a:lnTo>
                    <a:lnTo>
                      <a:pt x="100" y="199"/>
                    </a:lnTo>
                    <a:lnTo>
                      <a:pt x="102" y="199"/>
                    </a:lnTo>
                    <a:lnTo>
                      <a:pt x="107" y="199"/>
                    </a:lnTo>
                    <a:lnTo>
                      <a:pt x="111" y="199"/>
                    </a:lnTo>
                    <a:lnTo>
                      <a:pt x="114" y="199"/>
                    </a:lnTo>
                    <a:lnTo>
                      <a:pt x="114" y="201"/>
                    </a:lnTo>
                    <a:lnTo>
                      <a:pt x="114" y="206"/>
                    </a:lnTo>
                    <a:lnTo>
                      <a:pt x="114" y="213"/>
                    </a:lnTo>
                    <a:lnTo>
                      <a:pt x="114" y="215"/>
                    </a:lnTo>
                    <a:lnTo>
                      <a:pt x="114" y="217"/>
                    </a:lnTo>
                    <a:lnTo>
                      <a:pt x="114" y="220"/>
                    </a:lnTo>
                    <a:lnTo>
                      <a:pt x="114" y="225"/>
                    </a:lnTo>
                    <a:lnTo>
                      <a:pt x="116" y="229"/>
                    </a:lnTo>
                    <a:lnTo>
                      <a:pt x="119" y="229"/>
                    </a:lnTo>
                    <a:lnTo>
                      <a:pt x="126" y="234"/>
                    </a:lnTo>
                    <a:lnTo>
                      <a:pt x="128" y="236"/>
                    </a:lnTo>
                    <a:lnTo>
                      <a:pt x="133" y="236"/>
                    </a:lnTo>
                    <a:lnTo>
                      <a:pt x="137" y="236"/>
                    </a:lnTo>
                    <a:lnTo>
                      <a:pt x="140" y="236"/>
                    </a:lnTo>
                    <a:lnTo>
                      <a:pt x="142" y="239"/>
                    </a:lnTo>
                    <a:lnTo>
                      <a:pt x="144" y="241"/>
                    </a:lnTo>
                    <a:lnTo>
                      <a:pt x="147" y="241"/>
                    </a:lnTo>
                    <a:lnTo>
                      <a:pt x="156" y="243"/>
                    </a:lnTo>
                    <a:lnTo>
                      <a:pt x="159" y="248"/>
                    </a:lnTo>
                    <a:lnTo>
                      <a:pt x="161" y="248"/>
                    </a:lnTo>
                    <a:lnTo>
                      <a:pt x="163" y="248"/>
                    </a:lnTo>
                    <a:lnTo>
                      <a:pt x="166" y="248"/>
                    </a:lnTo>
                    <a:lnTo>
                      <a:pt x="170" y="248"/>
                    </a:lnTo>
                    <a:lnTo>
                      <a:pt x="175" y="251"/>
                    </a:lnTo>
                    <a:lnTo>
                      <a:pt x="175" y="253"/>
                    </a:lnTo>
                    <a:lnTo>
                      <a:pt x="178" y="255"/>
                    </a:lnTo>
                    <a:lnTo>
                      <a:pt x="180" y="258"/>
                    </a:lnTo>
                    <a:lnTo>
                      <a:pt x="180" y="262"/>
                    </a:lnTo>
                    <a:lnTo>
                      <a:pt x="180" y="265"/>
                    </a:lnTo>
                    <a:lnTo>
                      <a:pt x="182" y="265"/>
                    </a:lnTo>
                    <a:lnTo>
                      <a:pt x="182" y="267"/>
                    </a:lnTo>
                    <a:lnTo>
                      <a:pt x="180" y="272"/>
                    </a:lnTo>
                    <a:lnTo>
                      <a:pt x="178" y="272"/>
                    </a:lnTo>
                    <a:lnTo>
                      <a:pt x="180" y="274"/>
                    </a:lnTo>
                    <a:lnTo>
                      <a:pt x="180" y="279"/>
                    </a:lnTo>
                    <a:lnTo>
                      <a:pt x="182" y="284"/>
                    </a:lnTo>
                    <a:lnTo>
                      <a:pt x="185" y="286"/>
                    </a:lnTo>
                    <a:lnTo>
                      <a:pt x="187" y="286"/>
                    </a:lnTo>
                    <a:lnTo>
                      <a:pt x="189" y="286"/>
                    </a:lnTo>
                    <a:lnTo>
                      <a:pt x="194" y="286"/>
                    </a:lnTo>
                    <a:lnTo>
                      <a:pt x="206" y="286"/>
                    </a:lnTo>
                    <a:lnTo>
                      <a:pt x="206" y="288"/>
                    </a:lnTo>
                    <a:lnTo>
                      <a:pt x="208" y="288"/>
                    </a:lnTo>
                    <a:lnTo>
                      <a:pt x="206" y="291"/>
                    </a:lnTo>
                    <a:lnTo>
                      <a:pt x="206" y="293"/>
                    </a:lnTo>
                    <a:lnTo>
                      <a:pt x="206" y="295"/>
                    </a:lnTo>
                    <a:lnTo>
                      <a:pt x="208" y="300"/>
                    </a:lnTo>
                    <a:lnTo>
                      <a:pt x="211" y="300"/>
                    </a:lnTo>
                    <a:lnTo>
                      <a:pt x="213" y="303"/>
                    </a:lnTo>
                    <a:lnTo>
                      <a:pt x="213" y="305"/>
                    </a:lnTo>
                    <a:lnTo>
                      <a:pt x="215" y="310"/>
                    </a:lnTo>
                    <a:lnTo>
                      <a:pt x="215" y="312"/>
                    </a:lnTo>
                    <a:lnTo>
                      <a:pt x="215" y="317"/>
                    </a:lnTo>
                    <a:lnTo>
                      <a:pt x="215" y="324"/>
                    </a:lnTo>
                    <a:lnTo>
                      <a:pt x="215" y="326"/>
                    </a:lnTo>
                    <a:lnTo>
                      <a:pt x="213" y="331"/>
                    </a:lnTo>
                    <a:lnTo>
                      <a:pt x="213" y="333"/>
                    </a:lnTo>
                    <a:lnTo>
                      <a:pt x="213" y="338"/>
                    </a:lnTo>
                    <a:lnTo>
                      <a:pt x="211" y="338"/>
                    </a:lnTo>
                    <a:lnTo>
                      <a:pt x="211" y="340"/>
                    </a:lnTo>
                    <a:lnTo>
                      <a:pt x="213" y="343"/>
                    </a:lnTo>
                    <a:lnTo>
                      <a:pt x="213" y="355"/>
                    </a:lnTo>
                    <a:lnTo>
                      <a:pt x="213" y="362"/>
                    </a:lnTo>
                    <a:lnTo>
                      <a:pt x="213" y="364"/>
                    </a:lnTo>
                    <a:lnTo>
                      <a:pt x="215" y="364"/>
                    </a:lnTo>
                    <a:lnTo>
                      <a:pt x="220" y="366"/>
                    </a:lnTo>
                    <a:lnTo>
                      <a:pt x="225" y="366"/>
                    </a:lnTo>
                    <a:lnTo>
                      <a:pt x="227" y="366"/>
                    </a:lnTo>
                    <a:lnTo>
                      <a:pt x="232" y="366"/>
                    </a:lnTo>
                    <a:lnTo>
                      <a:pt x="234" y="364"/>
                    </a:lnTo>
                    <a:lnTo>
                      <a:pt x="237" y="366"/>
                    </a:lnTo>
                    <a:lnTo>
                      <a:pt x="241" y="369"/>
                    </a:lnTo>
                    <a:lnTo>
                      <a:pt x="244" y="369"/>
                    </a:lnTo>
                    <a:lnTo>
                      <a:pt x="244" y="371"/>
                    </a:lnTo>
                    <a:lnTo>
                      <a:pt x="244" y="376"/>
                    </a:lnTo>
                    <a:lnTo>
                      <a:pt x="244" y="378"/>
                    </a:lnTo>
                    <a:lnTo>
                      <a:pt x="244" y="385"/>
                    </a:lnTo>
                    <a:lnTo>
                      <a:pt x="246" y="388"/>
                    </a:lnTo>
                    <a:lnTo>
                      <a:pt x="248" y="388"/>
                    </a:lnTo>
                    <a:lnTo>
                      <a:pt x="248" y="390"/>
                    </a:lnTo>
                    <a:lnTo>
                      <a:pt x="251" y="390"/>
                    </a:lnTo>
                    <a:lnTo>
                      <a:pt x="253" y="388"/>
                    </a:lnTo>
                    <a:lnTo>
                      <a:pt x="256" y="388"/>
                    </a:lnTo>
                    <a:lnTo>
                      <a:pt x="258" y="388"/>
                    </a:lnTo>
                    <a:lnTo>
                      <a:pt x="260" y="390"/>
                    </a:lnTo>
                    <a:lnTo>
                      <a:pt x="260" y="392"/>
                    </a:lnTo>
                    <a:lnTo>
                      <a:pt x="260" y="397"/>
                    </a:lnTo>
                    <a:lnTo>
                      <a:pt x="260" y="402"/>
                    </a:lnTo>
                    <a:lnTo>
                      <a:pt x="258" y="406"/>
                    </a:lnTo>
                    <a:lnTo>
                      <a:pt x="258" y="411"/>
                    </a:lnTo>
                    <a:lnTo>
                      <a:pt x="260" y="411"/>
                    </a:lnTo>
                    <a:lnTo>
                      <a:pt x="263" y="411"/>
                    </a:lnTo>
                    <a:lnTo>
                      <a:pt x="265" y="411"/>
                    </a:lnTo>
                    <a:lnTo>
                      <a:pt x="267" y="411"/>
                    </a:lnTo>
                    <a:lnTo>
                      <a:pt x="270" y="421"/>
                    </a:lnTo>
                    <a:lnTo>
                      <a:pt x="270" y="428"/>
                    </a:lnTo>
                    <a:lnTo>
                      <a:pt x="270" y="430"/>
                    </a:lnTo>
                    <a:lnTo>
                      <a:pt x="270" y="432"/>
                    </a:lnTo>
                    <a:lnTo>
                      <a:pt x="267" y="432"/>
                    </a:lnTo>
                    <a:lnTo>
                      <a:pt x="263" y="435"/>
                    </a:lnTo>
                    <a:lnTo>
                      <a:pt x="260" y="437"/>
                    </a:lnTo>
                    <a:lnTo>
                      <a:pt x="258" y="437"/>
                    </a:lnTo>
                    <a:lnTo>
                      <a:pt x="256" y="437"/>
                    </a:lnTo>
                    <a:lnTo>
                      <a:pt x="253" y="440"/>
                    </a:lnTo>
                    <a:lnTo>
                      <a:pt x="251" y="442"/>
                    </a:lnTo>
                    <a:lnTo>
                      <a:pt x="241" y="449"/>
                    </a:lnTo>
                    <a:lnTo>
                      <a:pt x="241" y="451"/>
                    </a:lnTo>
                    <a:lnTo>
                      <a:pt x="239" y="451"/>
                    </a:lnTo>
                    <a:lnTo>
                      <a:pt x="234" y="458"/>
                    </a:lnTo>
                    <a:lnTo>
                      <a:pt x="230" y="463"/>
                    </a:lnTo>
                    <a:lnTo>
                      <a:pt x="225" y="466"/>
                    </a:lnTo>
                    <a:lnTo>
                      <a:pt x="225" y="468"/>
                    </a:lnTo>
                    <a:lnTo>
                      <a:pt x="222" y="470"/>
                    </a:lnTo>
                    <a:lnTo>
                      <a:pt x="220" y="473"/>
                    </a:lnTo>
                    <a:lnTo>
                      <a:pt x="218" y="473"/>
                    </a:lnTo>
                    <a:lnTo>
                      <a:pt x="222" y="475"/>
                    </a:lnTo>
                    <a:lnTo>
                      <a:pt x="222" y="473"/>
                    </a:lnTo>
                    <a:lnTo>
                      <a:pt x="225" y="473"/>
                    </a:lnTo>
                    <a:lnTo>
                      <a:pt x="225" y="470"/>
                    </a:lnTo>
                    <a:lnTo>
                      <a:pt x="227" y="470"/>
                    </a:lnTo>
                    <a:lnTo>
                      <a:pt x="227" y="473"/>
                    </a:lnTo>
                    <a:lnTo>
                      <a:pt x="232" y="475"/>
                    </a:lnTo>
                    <a:lnTo>
                      <a:pt x="234" y="477"/>
                    </a:lnTo>
                    <a:lnTo>
                      <a:pt x="237" y="480"/>
                    </a:lnTo>
                    <a:lnTo>
                      <a:pt x="239" y="482"/>
                    </a:lnTo>
                    <a:lnTo>
                      <a:pt x="239" y="484"/>
                    </a:lnTo>
                    <a:lnTo>
                      <a:pt x="241" y="484"/>
                    </a:lnTo>
                    <a:lnTo>
                      <a:pt x="244" y="482"/>
                    </a:lnTo>
                    <a:lnTo>
                      <a:pt x="246" y="482"/>
                    </a:lnTo>
                    <a:lnTo>
                      <a:pt x="248" y="484"/>
                    </a:lnTo>
                    <a:lnTo>
                      <a:pt x="248" y="487"/>
                    </a:lnTo>
                    <a:lnTo>
                      <a:pt x="251" y="487"/>
                    </a:lnTo>
                    <a:lnTo>
                      <a:pt x="253" y="487"/>
                    </a:lnTo>
                    <a:lnTo>
                      <a:pt x="256" y="489"/>
                    </a:lnTo>
                    <a:lnTo>
                      <a:pt x="258" y="489"/>
                    </a:lnTo>
                    <a:lnTo>
                      <a:pt x="258" y="492"/>
                    </a:lnTo>
                    <a:lnTo>
                      <a:pt x="260" y="494"/>
                    </a:lnTo>
                    <a:lnTo>
                      <a:pt x="263" y="494"/>
                    </a:lnTo>
                    <a:lnTo>
                      <a:pt x="265" y="496"/>
                    </a:lnTo>
                    <a:lnTo>
                      <a:pt x="267" y="496"/>
                    </a:lnTo>
                    <a:lnTo>
                      <a:pt x="270" y="499"/>
                    </a:lnTo>
                    <a:lnTo>
                      <a:pt x="270" y="501"/>
                    </a:lnTo>
                    <a:lnTo>
                      <a:pt x="270" y="503"/>
                    </a:lnTo>
                    <a:lnTo>
                      <a:pt x="277" y="506"/>
                    </a:lnTo>
                    <a:lnTo>
                      <a:pt x="277" y="508"/>
                    </a:lnTo>
                    <a:lnTo>
                      <a:pt x="274" y="510"/>
                    </a:lnTo>
                    <a:lnTo>
                      <a:pt x="272" y="513"/>
                    </a:lnTo>
                    <a:lnTo>
                      <a:pt x="272" y="515"/>
                    </a:lnTo>
                    <a:lnTo>
                      <a:pt x="272" y="520"/>
                    </a:lnTo>
                    <a:lnTo>
                      <a:pt x="274" y="520"/>
                    </a:lnTo>
                    <a:lnTo>
                      <a:pt x="274" y="518"/>
                    </a:lnTo>
                    <a:lnTo>
                      <a:pt x="277" y="518"/>
                    </a:lnTo>
                    <a:lnTo>
                      <a:pt x="279" y="515"/>
                    </a:lnTo>
                    <a:lnTo>
                      <a:pt x="282" y="510"/>
                    </a:lnTo>
                    <a:lnTo>
                      <a:pt x="286" y="508"/>
                    </a:lnTo>
                    <a:lnTo>
                      <a:pt x="286" y="503"/>
                    </a:lnTo>
                    <a:lnTo>
                      <a:pt x="289" y="501"/>
                    </a:lnTo>
                    <a:lnTo>
                      <a:pt x="291" y="499"/>
                    </a:lnTo>
                    <a:lnTo>
                      <a:pt x="293" y="499"/>
                    </a:lnTo>
                    <a:lnTo>
                      <a:pt x="298" y="494"/>
                    </a:lnTo>
                    <a:lnTo>
                      <a:pt x="300" y="494"/>
                    </a:lnTo>
                    <a:lnTo>
                      <a:pt x="303" y="492"/>
                    </a:lnTo>
                    <a:lnTo>
                      <a:pt x="305" y="492"/>
                    </a:lnTo>
                    <a:lnTo>
                      <a:pt x="305" y="489"/>
                    </a:lnTo>
                    <a:lnTo>
                      <a:pt x="305" y="487"/>
                    </a:lnTo>
                    <a:lnTo>
                      <a:pt x="310" y="482"/>
                    </a:lnTo>
                    <a:lnTo>
                      <a:pt x="312" y="480"/>
                    </a:lnTo>
                    <a:lnTo>
                      <a:pt x="315" y="477"/>
                    </a:lnTo>
                    <a:lnTo>
                      <a:pt x="315" y="473"/>
                    </a:lnTo>
                    <a:lnTo>
                      <a:pt x="319" y="466"/>
                    </a:lnTo>
                    <a:lnTo>
                      <a:pt x="322" y="463"/>
                    </a:lnTo>
                    <a:lnTo>
                      <a:pt x="322" y="461"/>
                    </a:lnTo>
                    <a:lnTo>
                      <a:pt x="324" y="461"/>
                    </a:lnTo>
                    <a:lnTo>
                      <a:pt x="326" y="456"/>
                    </a:lnTo>
                    <a:lnTo>
                      <a:pt x="329" y="454"/>
                    </a:lnTo>
                    <a:lnTo>
                      <a:pt x="331" y="454"/>
                    </a:lnTo>
                    <a:lnTo>
                      <a:pt x="333" y="451"/>
                    </a:lnTo>
                    <a:lnTo>
                      <a:pt x="333" y="449"/>
                    </a:lnTo>
                    <a:lnTo>
                      <a:pt x="336" y="449"/>
                    </a:lnTo>
                    <a:lnTo>
                      <a:pt x="338" y="444"/>
                    </a:lnTo>
                    <a:lnTo>
                      <a:pt x="338" y="435"/>
                    </a:lnTo>
                    <a:lnTo>
                      <a:pt x="341" y="432"/>
                    </a:lnTo>
                    <a:lnTo>
                      <a:pt x="338" y="430"/>
                    </a:lnTo>
                    <a:lnTo>
                      <a:pt x="338" y="425"/>
                    </a:lnTo>
                    <a:lnTo>
                      <a:pt x="336" y="425"/>
                    </a:lnTo>
                    <a:lnTo>
                      <a:pt x="336" y="423"/>
                    </a:lnTo>
                    <a:lnTo>
                      <a:pt x="336" y="421"/>
                    </a:lnTo>
                    <a:lnTo>
                      <a:pt x="336" y="418"/>
                    </a:lnTo>
                    <a:lnTo>
                      <a:pt x="338" y="416"/>
                    </a:lnTo>
                    <a:lnTo>
                      <a:pt x="338" y="414"/>
                    </a:lnTo>
                    <a:lnTo>
                      <a:pt x="341" y="411"/>
                    </a:lnTo>
                    <a:lnTo>
                      <a:pt x="341" y="409"/>
                    </a:lnTo>
                    <a:lnTo>
                      <a:pt x="345" y="406"/>
                    </a:lnTo>
                    <a:lnTo>
                      <a:pt x="350" y="402"/>
                    </a:lnTo>
                    <a:lnTo>
                      <a:pt x="352" y="399"/>
                    </a:lnTo>
                    <a:lnTo>
                      <a:pt x="357" y="397"/>
                    </a:lnTo>
                    <a:lnTo>
                      <a:pt x="357" y="395"/>
                    </a:lnTo>
                    <a:lnTo>
                      <a:pt x="359" y="395"/>
                    </a:lnTo>
                    <a:lnTo>
                      <a:pt x="364" y="390"/>
                    </a:lnTo>
                    <a:lnTo>
                      <a:pt x="367" y="390"/>
                    </a:lnTo>
                    <a:lnTo>
                      <a:pt x="369" y="390"/>
                    </a:lnTo>
                    <a:lnTo>
                      <a:pt x="371" y="388"/>
                    </a:lnTo>
                    <a:lnTo>
                      <a:pt x="376" y="385"/>
                    </a:lnTo>
                    <a:lnTo>
                      <a:pt x="378" y="385"/>
                    </a:lnTo>
                    <a:lnTo>
                      <a:pt x="381" y="385"/>
                    </a:lnTo>
                    <a:lnTo>
                      <a:pt x="383" y="383"/>
                    </a:lnTo>
                    <a:lnTo>
                      <a:pt x="385" y="381"/>
                    </a:lnTo>
                    <a:lnTo>
                      <a:pt x="388" y="381"/>
                    </a:lnTo>
                    <a:lnTo>
                      <a:pt x="390" y="381"/>
                    </a:lnTo>
                    <a:lnTo>
                      <a:pt x="390" y="378"/>
                    </a:lnTo>
                    <a:lnTo>
                      <a:pt x="393" y="376"/>
                    </a:lnTo>
                    <a:lnTo>
                      <a:pt x="395" y="376"/>
                    </a:lnTo>
                    <a:lnTo>
                      <a:pt x="400" y="376"/>
                    </a:lnTo>
                    <a:lnTo>
                      <a:pt x="402" y="376"/>
                    </a:lnTo>
                    <a:lnTo>
                      <a:pt x="404" y="376"/>
                    </a:lnTo>
                    <a:lnTo>
                      <a:pt x="409" y="376"/>
                    </a:lnTo>
                    <a:lnTo>
                      <a:pt x="411" y="376"/>
                    </a:lnTo>
                    <a:lnTo>
                      <a:pt x="414" y="376"/>
                    </a:lnTo>
                    <a:lnTo>
                      <a:pt x="419" y="376"/>
                    </a:lnTo>
                    <a:lnTo>
                      <a:pt x="423" y="376"/>
                    </a:lnTo>
                    <a:lnTo>
                      <a:pt x="423" y="373"/>
                    </a:lnTo>
                    <a:lnTo>
                      <a:pt x="426" y="373"/>
                    </a:lnTo>
                    <a:lnTo>
                      <a:pt x="426" y="369"/>
                    </a:lnTo>
                    <a:lnTo>
                      <a:pt x="428" y="369"/>
                    </a:lnTo>
                    <a:lnTo>
                      <a:pt x="430" y="366"/>
                    </a:lnTo>
                    <a:lnTo>
                      <a:pt x="435" y="364"/>
                    </a:lnTo>
                    <a:lnTo>
                      <a:pt x="437" y="364"/>
                    </a:lnTo>
                    <a:lnTo>
                      <a:pt x="437" y="362"/>
                    </a:lnTo>
                    <a:lnTo>
                      <a:pt x="437" y="359"/>
                    </a:lnTo>
                    <a:lnTo>
                      <a:pt x="437" y="357"/>
                    </a:lnTo>
                    <a:lnTo>
                      <a:pt x="440" y="352"/>
                    </a:lnTo>
                    <a:lnTo>
                      <a:pt x="442" y="350"/>
                    </a:lnTo>
                    <a:lnTo>
                      <a:pt x="447" y="345"/>
                    </a:lnTo>
                    <a:lnTo>
                      <a:pt x="449" y="340"/>
                    </a:lnTo>
                    <a:lnTo>
                      <a:pt x="452" y="336"/>
                    </a:lnTo>
                    <a:lnTo>
                      <a:pt x="454" y="331"/>
                    </a:lnTo>
                    <a:lnTo>
                      <a:pt x="456" y="329"/>
                    </a:lnTo>
                    <a:lnTo>
                      <a:pt x="456" y="321"/>
                    </a:lnTo>
                    <a:lnTo>
                      <a:pt x="456" y="319"/>
                    </a:lnTo>
                    <a:lnTo>
                      <a:pt x="456" y="314"/>
                    </a:lnTo>
                    <a:lnTo>
                      <a:pt x="459" y="312"/>
                    </a:lnTo>
                    <a:lnTo>
                      <a:pt x="459" y="310"/>
                    </a:lnTo>
                    <a:lnTo>
                      <a:pt x="461" y="307"/>
                    </a:lnTo>
                    <a:lnTo>
                      <a:pt x="463" y="305"/>
                    </a:lnTo>
                    <a:lnTo>
                      <a:pt x="463" y="300"/>
                    </a:lnTo>
                    <a:lnTo>
                      <a:pt x="463" y="293"/>
                    </a:lnTo>
                    <a:lnTo>
                      <a:pt x="463" y="291"/>
                    </a:lnTo>
                    <a:lnTo>
                      <a:pt x="466" y="284"/>
                    </a:lnTo>
                    <a:lnTo>
                      <a:pt x="466" y="281"/>
                    </a:lnTo>
                    <a:lnTo>
                      <a:pt x="466" y="277"/>
                    </a:lnTo>
                    <a:lnTo>
                      <a:pt x="466" y="274"/>
                    </a:lnTo>
                    <a:lnTo>
                      <a:pt x="466" y="269"/>
                    </a:lnTo>
                    <a:lnTo>
                      <a:pt x="463" y="267"/>
                    </a:lnTo>
                    <a:lnTo>
                      <a:pt x="463" y="262"/>
                    </a:lnTo>
                    <a:lnTo>
                      <a:pt x="466" y="255"/>
                    </a:lnTo>
                    <a:lnTo>
                      <a:pt x="466" y="251"/>
                    </a:lnTo>
                    <a:lnTo>
                      <a:pt x="466" y="248"/>
                    </a:lnTo>
                    <a:lnTo>
                      <a:pt x="466" y="246"/>
                    </a:lnTo>
                    <a:lnTo>
                      <a:pt x="468" y="246"/>
                    </a:lnTo>
                    <a:lnTo>
                      <a:pt x="470" y="241"/>
                    </a:lnTo>
                    <a:lnTo>
                      <a:pt x="473" y="243"/>
                    </a:lnTo>
                    <a:lnTo>
                      <a:pt x="478" y="239"/>
                    </a:lnTo>
                    <a:lnTo>
                      <a:pt x="480" y="236"/>
                    </a:lnTo>
                    <a:lnTo>
                      <a:pt x="482" y="232"/>
                    </a:lnTo>
                    <a:lnTo>
                      <a:pt x="485" y="227"/>
                    </a:lnTo>
                    <a:lnTo>
                      <a:pt x="485" y="222"/>
                    </a:lnTo>
                    <a:lnTo>
                      <a:pt x="487" y="220"/>
                    </a:lnTo>
                    <a:lnTo>
                      <a:pt x="492" y="217"/>
                    </a:lnTo>
                    <a:lnTo>
                      <a:pt x="494" y="215"/>
                    </a:lnTo>
                    <a:lnTo>
                      <a:pt x="496" y="213"/>
                    </a:lnTo>
                    <a:lnTo>
                      <a:pt x="501" y="210"/>
                    </a:lnTo>
                    <a:lnTo>
                      <a:pt x="501" y="208"/>
                    </a:lnTo>
                    <a:lnTo>
                      <a:pt x="504" y="206"/>
                    </a:lnTo>
                    <a:lnTo>
                      <a:pt x="506" y="201"/>
                    </a:lnTo>
                    <a:lnTo>
                      <a:pt x="511" y="196"/>
                    </a:lnTo>
                    <a:lnTo>
                      <a:pt x="515" y="189"/>
                    </a:lnTo>
                    <a:lnTo>
                      <a:pt x="518" y="189"/>
                    </a:lnTo>
                    <a:lnTo>
                      <a:pt x="518" y="187"/>
                    </a:lnTo>
                    <a:lnTo>
                      <a:pt x="520" y="177"/>
                    </a:lnTo>
                    <a:lnTo>
                      <a:pt x="520" y="173"/>
                    </a:lnTo>
                    <a:lnTo>
                      <a:pt x="522" y="163"/>
                    </a:lnTo>
                    <a:lnTo>
                      <a:pt x="522" y="158"/>
                    </a:lnTo>
                    <a:lnTo>
                      <a:pt x="520" y="154"/>
                    </a:lnTo>
                    <a:lnTo>
                      <a:pt x="518" y="147"/>
                    </a:lnTo>
                    <a:lnTo>
                      <a:pt x="515" y="142"/>
                    </a:lnTo>
                    <a:lnTo>
                      <a:pt x="513" y="140"/>
                    </a:lnTo>
                    <a:lnTo>
                      <a:pt x="511" y="137"/>
                    </a:lnTo>
                    <a:lnTo>
                      <a:pt x="499" y="137"/>
                    </a:lnTo>
                    <a:lnTo>
                      <a:pt x="496" y="137"/>
                    </a:lnTo>
                    <a:lnTo>
                      <a:pt x="494" y="137"/>
                    </a:lnTo>
                    <a:lnTo>
                      <a:pt x="492" y="137"/>
                    </a:lnTo>
                    <a:lnTo>
                      <a:pt x="492" y="135"/>
                    </a:lnTo>
                    <a:lnTo>
                      <a:pt x="489" y="132"/>
                    </a:lnTo>
                    <a:lnTo>
                      <a:pt x="487" y="132"/>
                    </a:lnTo>
                    <a:lnTo>
                      <a:pt x="485" y="130"/>
                    </a:lnTo>
                    <a:lnTo>
                      <a:pt x="482" y="128"/>
                    </a:lnTo>
                    <a:lnTo>
                      <a:pt x="475" y="121"/>
                    </a:lnTo>
                    <a:lnTo>
                      <a:pt x="470" y="118"/>
                    </a:lnTo>
                    <a:lnTo>
                      <a:pt x="468" y="116"/>
                    </a:lnTo>
                    <a:lnTo>
                      <a:pt x="463" y="114"/>
                    </a:lnTo>
                    <a:lnTo>
                      <a:pt x="461" y="111"/>
                    </a:lnTo>
                    <a:lnTo>
                      <a:pt x="456" y="109"/>
                    </a:lnTo>
                    <a:lnTo>
                      <a:pt x="454" y="109"/>
                    </a:lnTo>
                    <a:lnTo>
                      <a:pt x="442" y="109"/>
                    </a:lnTo>
                    <a:lnTo>
                      <a:pt x="440" y="109"/>
                    </a:lnTo>
                    <a:lnTo>
                      <a:pt x="437" y="109"/>
                    </a:lnTo>
                    <a:lnTo>
                      <a:pt x="430" y="109"/>
                    </a:lnTo>
                    <a:lnTo>
                      <a:pt x="428" y="109"/>
                    </a:lnTo>
                    <a:lnTo>
                      <a:pt x="423" y="106"/>
                    </a:lnTo>
                    <a:lnTo>
                      <a:pt x="409" y="102"/>
                    </a:lnTo>
                    <a:lnTo>
                      <a:pt x="407" y="102"/>
                    </a:lnTo>
                    <a:lnTo>
                      <a:pt x="404" y="102"/>
                    </a:lnTo>
                    <a:lnTo>
                      <a:pt x="402" y="104"/>
                    </a:lnTo>
                    <a:lnTo>
                      <a:pt x="400" y="104"/>
                    </a:lnTo>
                    <a:lnTo>
                      <a:pt x="397" y="106"/>
                    </a:lnTo>
                    <a:lnTo>
                      <a:pt x="395" y="106"/>
                    </a:lnTo>
                    <a:lnTo>
                      <a:pt x="393" y="104"/>
                    </a:lnTo>
                    <a:lnTo>
                      <a:pt x="395" y="102"/>
                    </a:lnTo>
                    <a:lnTo>
                      <a:pt x="395" y="99"/>
                    </a:lnTo>
                    <a:lnTo>
                      <a:pt x="393" y="97"/>
                    </a:lnTo>
                    <a:lnTo>
                      <a:pt x="393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3" y="97"/>
                    </a:lnTo>
                    <a:lnTo>
                      <a:pt x="393" y="95"/>
                    </a:lnTo>
                    <a:lnTo>
                      <a:pt x="390" y="92"/>
                    </a:lnTo>
                    <a:lnTo>
                      <a:pt x="388" y="90"/>
                    </a:lnTo>
                    <a:lnTo>
                      <a:pt x="385" y="90"/>
                    </a:lnTo>
                    <a:lnTo>
                      <a:pt x="383" y="92"/>
                    </a:lnTo>
                    <a:lnTo>
                      <a:pt x="383" y="90"/>
                    </a:lnTo>
                    <a:lnTo>
                      <a:pt x="381" y="88"/>
                    </a:lnTo>
                    <a:lnTo>
                      <a:pt x="376" y="85"/>
                    </a:lnTo>
                    <a:lnTo>
                      <a:pt x="374" y="85"/>
                    </a:lnTo>
                    <a:lnTo>
                      <a:pt x="371" y="85"/>
                    </a:lnTo>
                    <a:lnTo>
                      <a:pt x="371" y="83"/>
                    </a:lnTo>
                    <a:lnTo>
                      <a:pt x="367" y="83"/>
                    </a:lnTo>
                    <a:lnTo>
                      <a:pt x="357" y="78"/>
                    </a:lnTo>
                    <a:lnTo>
                      <a:pt x="355" y="78"/>
                    </a:lnTo>
                    <a:lnTo>
                      <a:pt x="348" y="78"/>
                    </a:lnTo>
                    <a:lnTo>
                      <a:pt x="345" y="78"/>
                    </a:lnTo>
                    <a:lnTo>
                      <a:pt x="345" y="83"/>
                    </a:lnTo>
                    <a:lnTo>
                      <a:pt x="343" y="83"/>
                    </a:lnTo>
                    <a:lnTo>
                      <a:pt x="343" y="85"/>
                    </a:lnTo>
                    <a:lnTo>
                      <a:pt x="341" y="88"/>
                    </a:lnTo>
                    <a:lnTo>
                      <a:pt x="341" y="90"/>
                    </a:lnTo>
                    <a:lnTo>
                      <a:pt x="338" y="90"/>
                    </a:lnTo>
                    <a:lnTo>
                      <a:pt x="336" y="90"/>
                    </a:lnTo>
                    <a:lnTo>
                      <a:pt x="333" y="92"/>
                    </a:lnTo>
                    <a:lnTo>
                      <a:pt x="331" y="97"/>
                    </a:lnTo>
                    <a:lnTo>
                      <a:pt x="331" y="99"/>
                    </a:lnTo>
                    <a:lnTo>
                      <a:pt x="329" y="102"/>
                    </a:lnTo>
                    <a:lnTo>
                      <a:pt x="329" y="99"/>
                    </a:lnTo>
                    <a:lnTo>
                      <a:pt x="329" y="97"/>
                    </a:lnTo>
                    <a:lnTo>
                      <a:pt x="329" y="95"/>
                    </a:lnTo>
                    <a:lnTo>
                      <a:pt x="326" y="95"/>
                    </a:lnTo>
                    <a:lnTo>
                      <a:pt x="324" y="95"/>
                    </a:lnTo>
                    <a:lnTo>
                      <a:pt x="322" y="95"/>
                    </a:lnTo>
                    <a:lnTo>
                      <a:pt x="317" y="95"/>
                    </a:lnTo>
                    <a:lnTo>
                      <a:pt x="315" y="95"/>
                    </a:lnTo>
                    <a:lnTo>
                      <a:pt x="312" y="95"/>
                    </a:lnTo>
                    <a:lnTo>
                      <a:pt x="310" y="95"/>
                    </a:lnTo>
                    <a:lnTo>
                      <a:pt x="307" y="95"/>
                    </a:lnTo>
                    <a:lnTo>
                      <a:pt x="305" y="95"/>
                    </a:lnTo>
                    <a:lnTo>
                      <a:pt x="303" y="95"/>
                    </a:lnTo>
                    <a:lnTo>
                      <a:pt x="300" y="95"/>
                    </a:lnTo>
                    <a:lnTo>
                      <a:pt x="300" y="97"/>
                    </a:lnTo>
                    <a:lnTo>
                      <a:pt x="300" y="95"/>
                    </a:lnTo>
                    <a:lnTo>
                      <a:pt x="300" y="92"/>
                    </a:lnTo>
                    <a:lnTo>
                      <a:pt x="303" y="92"/>
                    </a:lnTo>
                    <a:lnTo>
                      <a:pt x="305" y="95"/>
                    </a:lnTo>
                    <a:lnTo>
                      <a:pt x="307" y="95"/>
                    </a:lnTo>
                    <a:lnTo>
                      <a:pt x="310" y="92"/>
                    </a:lnTo>
                    <a:lnTo>
                      <a:pt x="312" y="92"/>
                    </a:lnTo>
                    <a:lnTo>
                      <a:pt x="312" y="88"/>
                    </a:lnTo>
                    <a:lnTo>
                      <a:pt x="310" y="85"/>
                    </a:lnTo>
                    <a:lnTo>
                      <a:pt x="307" y="85"/>
                    </a:lnTo>
                    <a:lnTo>
                      <a:pt x="307" y="83"/>
                    </a:lnTo>
                    <a:lnTo>
                      <a:pt x="310" y="80"/>
                    </a:lnTo>
                    <a:lnTo>
                      <a:pt x="307" y="80"/>
                    </a:lnTo>
                    <a:lnTo>
                      <a:pt x="305" y="83"/>
                    </a:lnTo>
                    <a:lnTo>
                      <a:pt x="305" y="85"/>
                    </a:lnTo>
                    <a:lnTo>
                      <a:pt x="303" y="85"/>
                    </a:lnTo>
                    <a:lnTo>
                      <a:pt x="303" y="83"/>
                    </a:lnTo>
                    <a:lnTo>
                      <a:pt x="303" y="80"/>
                    </a:lnTo>
                    <a:lnTo>
                      <a:pt x="300" y="78"/>
                    </a:lnTo>
                    <a:lnTo>
                      <a:pt x="300" y="76"/>
                    </a:lnTo>
                    <a:lnTo>
                      <a:pt x="300" y="73"/>
                    </a:lnTo>
                    <a:lnTo>
                      <a:pt x="303" y="73"/>
                    </a:lnTo>
                    <a:lnTo>
                      <a:pt x="305" y="71"/>
                    </a:lnTo>
                    <a:lnTo>
                      <a:pt x="305" y="69"/>
                    </a:lnTo>
                    <a:lnTo>
                      <a:pt x="310" y="64"/>
                    </a:lnTo>
                    <a:lnTo>
                      <a:pt x="315" y="62"/>
                    </a:lnTo>
                    <a:lnTo>
                      <a:pt x="317" y="59"/>
                    </a:lnTo>
                    <a:lnTo>
                      <a:pt x="317" y="57"/>
                    </a:lnTo>
                    <a:lnTo>
                      <a:pt x="319" y="57"/>
                    </a:lnTo>
                    <a:lnTo>
                      <a:pt x="319" y="54"/>
                    </a:lnTo>
                    <a:lnTo>
                      <a:pt x="319" y="52"/>
                    </a:lnTo>
                    <a:lnTo>
                      <a:pt x="322" y="47"/>
                    </a:lnTo>
                    <a:lnTo>
                      <a:pt x="319" y="47"/>
                    </a:lnTo>
                    <a:lnTo>
                      <a:pt x="317" y="47"/>
                    </a:lnTo>
                    <a:lnTo>
                      <a:pt x="315" y="45"/>
                    </a:lnTo>
                    <a:lnTo>
                      <a:pt x="312" y="43"/>
                    </a:lnTo>
                    <a:lnTo>
                      <a:pt x="312" y="36"/>
                    </a:lnTo>
                    <a:lnTo>
                      <a:pt x="310" y="36"/>
                    </a:lnTo>
                    <a:lnTo>
                      <a:pt x="310" y="33"/>
                    </a:lnTo>
                    <a:lnTo>
                      <a:pt x="310" y="31"/>
                    </a:lnTo>
                    <a:lnTo>
                      <a:pt x="307" y="28"/>
                    </a:lnTo>
                    <a:lnTo>
                      <a:pt x="307" y="26"/>
                    </a:lnTo>
                    <a:lnTo>
                      <a:pt x="307" y="21"/>
                    </a:lnTo>
                    <a:lnTo>
                      <a:pt x="305" y="19"/>
                    </a:lnTo>
                    <a:lnTo>
                      <a:pt x="305" y="17"/>
                    </a:lnTo>
                    <a:lnTo>
                      <a:pt x="303" y="14"/>
                    </a:lnTo>
                    <a:lnTo>
                      <a:pt x="300" y="12"/>
                    </a:lnTo>
                    <a:lnTo>
                      <a:pt x="300" y="14"/>
                    </a:lnTo>
                    <a:lnTo>
                      <a:pt x="298" y="14"/>
                    </a:lnTo>
                    <a:lnTo>
                      <a:pt x="296" y="19"/>
                    </a:lnTo>
                    <a:lnTo>
                      <a:pt x="291" y="24"/>
                    </a:lnTo>
                    <a:lnTo>
                      <a:pt x="289" y="28"/>
                    </a:lnTo>
                    <a:lnTo>
                      <a:pt x="286" y="36"/>
                    </a:lnTo>
                    <a:lnTo>
                      <a:pt x="279" y="40"/>
                    </a:lnTo>
                    <a:lnTo>
                      <a:pt x="277" y="43"/>
                    </a:lnTo>
                    <a:lnTo>
                      <a:pt x="274" y="43"/>
                    </a:lnTo>
                    <a:lnTo>
                      <a:pt x="274" y="40"/>
                    </a:lnTo>
                    <a:lnTo>
                      <a:pt x="272" y="40"/>
                    </a:lnTo>
                    <a:lnTo>
                      <a:pt x="267" y="43"/>
                    </a:lnTo>
                    <a:lnTo>
                      <a:pt x="265" y="43"/>
                    </a:lnTo>
                    <a:lnTo>
                      <a:pt x="263" y="40"/>
                    </a:lnTo>
                    <a:lnTo>
                      <a:pt x="260" y="38"/>
                    </a:lnTo>
                    <a:lnTo>
                      <a:pt x="258" y="38"/>
                    </a:lnTo>
                    <a:lnTo>
                      <a:pt x="253" y="36"/>
                    </a:lnTo>
                    <a:lnTo>
                      <a:pt x="248" y="38"/>
                    </a:lnTo>
                    <a:lnTo>
                      <a:pt x="246" y="38"/>
                    </a:lnTo>
                    <a:lnTo>
                      <a:pt x="244" y="36"/>
                    </a:lnTo>
                    <a:lnTo>
                      <a:pt x="241" y="38"/>
                    </a:lnTo>
                    <a:lnTo>
                      <a:pt x="241" y="43"/>
                    </a:lnTo>
                    <a:lnTo>
                      <a:pt x="241" y="45"/>
                    </a:lnTo>
                    <a:lnTo>
                      <a:pt x="237" y="45"/>
                    </a:lnTo>
                    <a:lnTo>
                      <a:pt x="234" y="43"/>
                    </a:lnTo>
                    <a:lnTo>
                      <a:pt x="230" y="43"/>
                    </a:lnTo>
                    <a:lnTo>
                      <a:pt x="227" y="43"/>
                    </a:lnTo>
                    <a:lnTo>
                      <a:pt x="225" y="43"/>
                    </a:lnTo>
                    <a:lnTo>
                      <a:pt x="222" y="43"/>
                    </a:lnTo>
                    <a:lnTo>
                      <a:pt x="220" y="45"/>
                    </a:lnTo>
                    <a:lnTo>
                      <a:pt x="218" y="47"/>
                    </a:lnTo>
                    <a:lnTo>
                      <a:pt x="215" y="47"/>
                    </a:lnTo>
                    <a:lnTo>
                      <a:pt x="213" y="47"/>
                    </a:lnTo>
                    <a:lnTo>
                      <a:pt x="208" y="47"/>
                    </a:lnTo>
                    <a:lnTo>
                      <a:pt x="208" y="50"/>
                    </a:lnTo>
                    <a:lnTo>
                      <a:pt x="206" y="52"/>
                    </a:lnTo>
                    <a:lnTo>
                      <a:pt x="204" y="52"/>
                    </a:lnTo>
                    <a:lnTo>
                      <a:pt x="201" y="52"/>
                    </a:lnTo>
                    <a:lnTo>
                      <a:pt x="199" y="52"/>
                    </a:lnTo>
                    <a:lnTo>
                      <a:pt x="194" y="50"/>
                    </a:lnTo>
                    <a:lnTo>
                      <a:pt x="194" y="47"/>
                    </a:lnTo>
                    <a:lnTo>
                      <a:pt x="192" y="47"/>
                    </a:lnTo>
                    <a:lnTo>
                      <a:pt x="192" y="45"/>
                    </a:lnTo>
                    <a:lnTo>
                      <a:pt x="189" y="45"/>
                    </a:lnTo>
                    <a:lnTo>
                      <a:pt x="192" y="40"/>
                    </a:lnTo>
                    <a:lnTo>
                      <a:pt x="189" y="38"/>
                    </a:lnTo>
                    <a:lnTo>
                      <a:pt x="187" y="36"/>
                    </a:lnTo>
                    <a:lnTo>
                      <a:pt x="187" y="28"/>
                    </a:lnTo>
                    <a:lnTo>
                      <a:pt x="189" y="24"/>
                    </a:lnTo>
                    <a:lnTo>
                      <a:pt x="189" y="21"/>
                    </a:lnTo>
                    <a:lnTo>
                      <a:pt x="192" y="17"/>
                    </a:lnTo>
                    <a:lnTo>
                      <a:pt x="192" y="14"/>
                    </a:lnTo>
                    <a:lnTo>
                      <a:pt x="192" y="10"/>
                    </a:lnTo>
                    <a:lnTo>
                      <a:pt x="187" y="10"/>
                    </a:lnTo>
                    <a:lnTo>
                      <a:pt x="185" y="7"/>
                    </a:lnTo>
                    <a:lnTo>
                      <a:pt x="187" y="5"/>
                    </a:lnTo>
                    <a:lnTo>
                      <a:pt x="187" y="2"/>
                    </a:lnTo>
                    <a:lnTo>
                      <a:pt x="185" y="0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1" name="Freeform 556"/>
              <p:cNvSpPr>
                <a:spLocks/>
              </p:cNvSpPr>
              <p:nvPr/>
            </p:nvSpPr>
            <p:spPr bwMode="auto">
              <a:xfrm>
                <a:off x="2773" y="1453"/>
                <a:ext cx="33" cy="17"/>
              </a:xfrm>
              <a:custGeom>
                <a:avLst/>
                <a:gdLst>
                  <a:gd name="T0" fmla="*/ 7 w 33"/>
                  <a:gd name="T1" fmla="*/ 5 h 17"/>
                  <a:gd name="T2" fmla="*/ 7 w 33"/>
                  <a:gd name="T3" fmla="*/ 7 h 17"/>
                  <a:gd name="T4" fmla="*/ 4 w 33"/>
                  <a:gd name="T5" fmla="*/ 7 h 17"/>
                  <a:gd name="T6" fmla="*/ 2 w 33"/>
                  <a:gd name="T7" fmla="*/ 7 h 17"/>
                  <a:gd name="T8" fmla="*/ 2 w 33"/>
                  <a:gd name="T9" fmla="*/ 10 h 17"/>
                  <a:gd name="T10" fmla="*/ 0 w 33"/>
                  <a:gd name="T11" fmla="*/ 12 h 17"/>
                  <a:gd name="T12" fmla="*/ 4 w 33"/>
                  <a:gd name="T13" fmla="*/ 12 h 17"/>
                  <a:gd name="T14" fmla="*/ 4 w 33"/>
                  <a:gd name="T15" fmla="*/ 14 h 17"/>
                  <a:gd name="T16" fmla="*/ 9 w 33"/>
                  <a:gd name="T17" fmla="*/ 17 h 17"/>
                  <a:gd name="T18" fmla="*/ 11 w 33"/>
                  <a:gd name="T19" fmla="*/ 14 h 17"/>
                  <a:gd name="T20" fmla="*/ 11 w 33"/>
                  <a:gd name="T21" fmla="*/ 12 h 17"/>
                  <a:gd name="T22" fmla="*/ 18 w 33"/>
                  <a:gd name="T23" fmla="*/ 12 h 17"/>
                  <a:gd name="T24" fmla="*/ 23 w 33"/>
                  <a:gd name="T25" fmla="*/ 14 h 17"/>
                  <a:gd name="T26" fmla="*/ 23 w 33"/>
                  <a:gd name="T27" fmla="*/ 14 h 17"/>
                  <a:gd name="T28" fmla="*/ 23 w 33"/>
                  <a:gd name="T29" fmla="*/ 17 h 17"/>
                  <a:gd name="T30" fmla="*/ 23 w 33"/>
                  <a:gd name="T31" fmla="*/ 17 h 17"/>
                  <a:gd name="T32" fmla="*/ 26 w 33"/>
                  <a:gd name="T33" fmla="*/ 17 h 17"/>
                  <a:gd name="T34" fmla="*/ 28 w 33"/>
                  <a:gd name="T35" fmla="*/ 17 h 17"/>
                  <a:gd name="T36" fmla="*/ 28 w 33"/>
                  <a:gd name="T37" fmla="*/ 14 h 17"/>
                  <a:gd name="T38" fmla="*/ 33 w 33"/>
                  <a:gd name="T39" fmla="*/ 14 h 17"/>
                  <a:gd name="T40" fmla="*/ 33 w 33"/>
                  <a:gd name="T41" fmla="*/ 14 h 17"/>
                  <a:gd name="T42" fmla="*/ 33 w 33"/>
                  <a:gd name="T43" fmla="*/ 12 h 17"/>
                  <a:gd name="T44" fmla="*/ 30 w 33"/>
                  <a:gd name="T45" fmla="*/ 12 h 17"/>
                  <a:gd name="T46" fmla="*/ 33 w 33"/>
                  <a:gd name="T47" fmla="*/ 12 h 17"/>
                  <a:gd name="T48" fmla="*/ 33 w 33"/>
                  <a:gd name="T49" fmla="*/ 12 h 17"/>
                  <a:gd name="T50" fmla="*/ 33 w 33"/>
                  <a:gd name="T51" fmla="*/ 10 h 17"/>
                  <a:gd name="T52" fmla="*/ 30 w 33"/>
                  <a:gd name="T53" fmla="*/ 10 h 17"/>
                  <a:gd name="T54" fmla="*/ 28 w 33"/>
                  <a:gd name="T55" fmla="*/ 10 h 17"/>
                  <a:gd name="T56" fmla="*/ 30 w 33"/>
                  <a:gd name="T57" fmla="*/ 7 h 17"/>
                  <a:gd name="T58" fmla="*/ 28 w 33"/>
                  <a:gd name="T59" fmla="*/ 5 h 17"/>
                  <a:gd name="T60" fmla="*/ 26 w 33"/>
                  <a:gd name="T61" fmla="*/ 3 h 17"/>
                  <a:gd name="T62" fmla="*/ 26 w 33"/>
                  <a:gd name="T63" fmla="*/ 3 h 17"/>
                  <a:gd name="T64" fmla="*/ 21 w 33"/>
                  <a:gd name="T65" fmla="*/ 0 h 17"/>
                  <a:gd name="T66" fmla="*/ 16 w 33"/>
                  <a:gd name="T67" fmla="*/ 3 h 17"/>
                  <a:gd name="T68" fmla="*/ 14 w 33"/>
                  <a:gd name="T69" fmla="*/ 3 h 17"/>
                  <a:gd name="T70" fmla="*/ 11 w 33"/>
                  <a:gd name="T71" fmla="*/ 3 h 17"/>
                  <a:gd name="T72" fmla="*/ 11 w 33"/>
                  <a:gd name="T73" fmla="*/ 3 h 17"/>
                  <a:gd name="T74" fmla="*/ 14 w 33"/>
                  <a:gd name="T75" fmla="*/ 3 h 17"/>
                  <a:gd name="T76" fmla="*/ 14 w 33"/>
                  <a:gd name="T77" fmla="*/ 0 h 17"/>
                  <a:gd name="T78" fmla="*/ 11 w 33"/>
                  <a:gd name="T79" fmla="*/ 0 h 17"/>
                  <a:gd name="T80" fmla="*/ 9 w 33"/>
                  <a:gd name="T81" fmla="*/ 0 h 17"/>
                  <a:gd name="T82" fmla="*/ 9 w 33"/>
                  <a:gd name="T83" fmla="*/ 0 h 17"/>
                  <a:gd name="T84" fmla="*/ 9 w 33"/>
                  <a:gd name="T85" fmla="*/ 0 h 17"/>
                  <a:gd name="T86" fmla="*/ 7 w 33"/>
                  <a:gd name="T87" fmla="*/ 3 h 17"/>
                  <a:gd name="T88" fmla="*/ 9 w 33"/>
                  <a:gd name="T89" fmla="*/ 3 h 17"/>
                  <a:gd name="T90" fmla="*/ 9 w 33"/>
                  <a:gd name="T91" fmla="*/ 5 h 17"/>
                  <a:gd name="T92" fmla="*/ 7 w 33"/>
                  <a:gd name="T93" fmla="*/ 5 h 17"/>
                  <a:gd name="T94" fmla="*/ 7 w 33"/>
                  <a:gd name="T95" fmla="*/ 5 h 1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3"/>
                  <a:gd name="T145" fmla="*/ 0 h 17"/>
                  <a:gd name="T146" fmla="*/ 33 w 33"/>
                  <a:gd name="T147" fmla="*/ 17 h 1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3" h="17">
                    <a:moveTo>
                      <a:pt x="7" y="5"/>
                    </a:moveTo>
                    <a:lnTo>
                      <a:pt x="7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9" y="17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8" y="12"/>
                    </a:lnTo>
                    <a:lnTo>
                      <a:pt x="23" y="14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8" y="14"/>
                    </a:lnTo>
                    <a:lnTo>
                      <a:pt x="33" y="14"/>
                    </a:lnTo>
                    <a:lnTo>
                      <a:pt x="33" y="12"/>
                    </a:lnTo>
                    <a:lnTo>
                      <a:pt x="30" y="12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30" y="7"/>
                    </a:lnTo>
                    <a:lnTo>
                      <a:pt x="28" y="5"/>
                    </a:lnTo>
                    <a:lnTo>
                      <a:pt x="26" y="3"/>
                    </a:lnTo>
                    <a:lnTo>
                      <a:pt x="21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2" name="Freeform 557"/>
              <p:cNvSpPr>
                <a:spLocks/>
              </p:cNvSpPr>
              <p:nvPr/>
            </p:nvSpPr>
            <p:spPr bwMode="auto">
              <a:xfrm>
                <a:off x="2773" y="1453"/>
                <a:ext cx="33" cy="17"/>
              </a:xfrm>
              <a:custGeom>
                <a:avLst/>
                <a:gdLst>
                  <a:gd name="T0" fmla="*/ 7 w 33"/>
                  <a:gd name="T1" fmla="*/ 5 h 17"/>
                  <a:gd name="T2" fmla="*/ 7 w 33"/>
                  <a:gd name="T3" fmla="*/ 7 h 17"/>
                  <a:gd name="T4" fmla="*/ 4 w 33"/>
                  <a:gd name="T5" fmla="*/ 7 h 17"/>
                  <a:gd name="T6" fmla="*/ 2 w 33"/>
                  <a:gd name="T7" fmla="*/ 7 h 17"/>
                  <a:gd name="T8" fmla="*/ 2 w 33"/>
                  <a:gd name="T9" fmla="*/ 10 h 17"/>
                  <a:gd name="T10" fmla="*/ 0 w 33"/>
                  <a:gd name="T11" fmla="*/ 12 h 17"/>
                  <a:gd name="T12" fmla="*/ 4 w 33"/>
                  <a:gd name="T13" fmla="*/ 12 h 17"/>
                  <a:gd name="T14" fmla="*/ 4 w 33"/>
                  <a:gd name="T15" fmla="*/ 14 h 17"/>
                  <a:gd name="T16" fmla="*/ 9 w 33"/>
                  <a:gd name="T17" fmla="*/ 17 h 17"/>
                  <a:gd name="T18" fmla="*/ 11 w 33"/>
                  <a:gd name="T19" fmla="*/ 14 h 17"/>
                  <a:gd name="T20" fmla="*/ 11 w 33"/>
                  <a:gd name="T21" fmla="*/ 12 h 17"/>
                  <a:gd name="T22" fmla="*/ 18 w 33"/>
                  <a:gd name="T23" fmla="*/ 12 h 17"/>
                  <a:gd name="T24" fmla="*/ 23 w 33"/>
                  <a:gd name="T25" fmla="*/ 14 h 17"/>
                  <a:gd name="T26" fmla="*/ 23 w 33"/>
                  <a:gd name="T27" fmla="*/ 14 h 17"/>
                  <a:gd name="T28" fmla="*/ 23 w 33"/>
                  <a:gd name="T29" fmla="*/ 17 h 17"/>
                  <a:gd name="T30" fmla="*/ 23 w 33"/>
                  <a:gd name="T31" fmla="*/ 17 h 17"/>
                  <a:gd name="T32" fmla="*/ 26 w 33"/>
                  <a:gd name="T33" fmla="*/ 17 h 17"/>
                  <a:gd name="T34" fmla="*/ 28 w 33"/>
                  <a:gd name="T35" fmla="*/ 17 h 17"/>
                  <a:gd name="T36" fmla="*/ 28 w 33"/>
                  <a:gd name="T37" fmla="*/ 14 h 17"/>
                  <a:gd name="T38" fmla="*/ 33 w 33"/>
                  <a:gd name="T39" fmla="*/ 14 h 17"/>
                  <a:gd name="T40" fmla="*/ 33 w 33"/>
                  <a:gd name="T41" fmla="*/ 14 h 17"/>
                  <a:gd name="T42" fmla="*/ 33 w 33"/>
                  <a:gd name="T43" fmla="*/ 12 h 17"/>
                  <a:gd name="T44" fmla="*/ 30 w 33"/>
                  <a:gd name="T45" fmla="*/ 12 h 17"/>
                  <a:gd name="T46" fmla="*/ 33 w 33"/>
                  <a:gd name="T47" fmla="*/ 12 h 17"/>
                  <a:gd name="T48" fmla="*/ 33 w 33"/>
                  <a:gd name="T49" fmla="*/ 12 h 17"/>
                  <a:gd name="T50" fmla="*/ 33 w 33"/>
                  <a:gd name="T51" fmla="*/ 10 h 17"/>
                  <a:gd name="T52" fmla="*/ 30 w 33"/>
                  <a:gd name="T53" fmla="*/ 10 h 17"/>
                  <a:gd name="T54" fmla="*/ 28 w 33"/>
                  <a:gd name="T55" fmla="*/ 10 h 17"/>
                  <a:gd name="T56" fmla="*/ 30 w 33"/>
                  <a:gd name="T57" fmla="*/ 7 h 17"/>
                  <a:gd name="T58" fmla="*/ 28 w 33"/>
                  <a:gd name="T59" fmla="*/ 5 h 17"/>
                  <a:gd name="T60" fmla="*/ 26 w 33"/>
                  <a:gd name="T61" fmla="*/ 3 h 17"/>
                  <a:gd name="T62" fmla="*/ 26 w 33"/>
                  <a:gd name="T63" fmla="*/ 3 h 17"/>
                  <a:gd name="T64" fmla="*/ 21 w 33"/>
                  <a:gd name="T65" fmla="*/ 0 h 17"/>
                  <a:gd name="T66" fmla="*/ 16 w 33"/>
                  <a:gd name="T67" fmla="*/ 3 h 17"/>
                  <a:gd name="T68" fmla="*/ 14 w 33"/>
                  <a:gd name="T69" fmla="*/ 3 h 17"/>
                  <a:gd name="T70" fmla="*/ 11 w 33"/>
                  <a:gd name="T71" fmla="*/ 3 h 17"/>
                  <a:gd name="T72" fmla="*/ 11 w 33"/>
                  <a:gd name="T73" fmla="*/ 3 h 17"/>
                  <a:gd name="T74" fmla="*/ 14 w 33"/>
                  <a:gd name="T75" fmla="*/ 3 h 17"/>
                  <a:gd name="T76" fmla="*/ 14 w 33"/>
                  <a:gd name="T77" fmla="*/ 0 h 17"/>
                  <a:gd name="T78" fmla="*/ 11 w 33"/>
                  <a:gd name="T79" fmla="*/ 0 h 17"/>
                  <a:gd name="T80" fmla="*/ 9 w 33"/>
                  <a:gd name="T81" fmla="*/ 0 h 17"/>
                  <a:gd name="T82" fmla="*/ 9 w 33"/>
                  <a:gd name="T83" fmla="*/ 0 h 17"/>
                  <a:gd name="T84" fmla="*/ 9 w 33"/>
                  <a:gd name="T85" fmla="*/ 0 h 17"/>
                  <a:gd name="T86" fmla="*/ 7 w 33"/>
                  <a:gd name="T87" fmla="*/ 3 h 17"/>
                  <a:gd name="T88" fmla="*/ 9 w 33"/>
                  <a:gd name="T89" fmla="*/ 3 h 17"/>
                  <a:gd name="T90" fmla="*/ 9 w 33"/>
                  <a:gd name="T91" fmla="*/ 5 h 17"/>
                  <a:gd name="T92" fmla="*/ 7 w 33"/>
                  <a:gd name="T93" fmla="*/ 5 h 17"/>
                  <a:gd name="T94" fmla="*/ 7 w 33"/>
                  <a:gd name="T95" fmla="*/ 5 h 1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3"/>
                  <a:gd name="T145" fmla="*/ 0 h 17"/>
                  <a:gd name="T146" fmla="*/ 33 w 33"/>
                  <a:gd name="T147" fmla="*/ 17 h 1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3" h="17">
                    <a:moveTo>
                      <a:pt x="7" y="5"/>
                    </a:moveTo>
                    <a:lnTo>
                      <a:pt x="7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9" y="17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8" y="12"/>
                    </a:lnTo>
                    <a:lnTo>
                      <a:pt x="23" y="14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8" y="14"/>
                    </a:lnTo>
                    <a:lnTo>
                      <a:pt x="33" y="14"/>
                    </a:lnTo>
                    <a:lnTo>
                      <a:pt x="33" y="12"/>
                    </a:lnTo>
                    <a:lnTo>
                      <a:pt x="30" y="12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30" y="7"/>
                    </a:lnTo>
                    <a:lnTo>
                      <a:pt x="28" y="5"/>
                    </a:lnTo>
                    <a:lnTo>
                      <a:pt x="26" y="3"/>
                    </a:lnTo>
                    <a:lnTo>
                      <a:pt x="21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7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3" name="Freeform 558"/>
              <p:cNvSpPr>
                <a:spLocks/>
              </p:cNvSpPr>
              <p:nvPr/>
            </p:nvSpPr>
            <p:spPr bwMode="auto">
              <a:xfrm>
                <a:off x="2945" y="1243"/>
                <a:ext cx="350" cy="175"/>
              </a:xfrm>
              <a:custGeom>
                <a:avLst/>
                <a:gdLst>
                  <a:gd name="T0" fmla="*/ 331 w 350"/>
                  <a:gd name="T1" fmla="*/ 16 h 175"/>
                  <a:gd name="T2" fmla="*/ 324 w 350"/>
                  <a:gd name="T3" fmla="*/ 12 h 175"/>
                  <a:gd name="T4" fmla="*/ 331 w 350"/>
                  <a:gd name="T5" fmla="*/ 5 h 175"/>
                  <a:gd name="T6" fmla="*/ 317 w 350"/>
                  <a:gd name="T7" fmla="*/ 5 h 175"/>
                  <a:gd name="T8" fmla="*/ 307 w 350"/>
                  <a:gd name="T9" fmla="*/ 2 h 175"/>
                  <a:gd name="T10" fmla="*/ 298 w 350"/>
                  <a:gd name="T11" fmla="*/ 5 h 175"/>
                  <a:gd name="T12" fmla="*/ 288 w 350"/>
                  <a:gd name="T13" fmla="*/ 2 h 175"/>
                  <a:gd name="T14" fmla="*/ 272 w 350"/>
                  <a:gd name="T15" fmla="*/ 7 h 175"/>
                  <a:gd name="T16" fmla="*/ 262 w 350"/>
                  <a:gd name="T17" fmla="*/ 2 h 175"/>
                  <a:gd name="T18" fmla="*/ 246 w 350"/>
                  <a:gd name="T19" fmla="*/ 12 h 175"/>
                  <a:gd name="T20" fmla="*/ 231 w 350"/>
                  <a:gd name="T21" fmla="*/ 12 h 175"/>
                  <a:gd name="T22" fmla="*/ 227 w 350"/>
                  <a:gd name="T23" fmla="*/ 14 h 175"/>
                  <a:gd name="T24" fmla="*/ 213 w 350"/>
                  <a:gd name="T25" fmla="*/ 16 h 175"/>
                  <a:gd name="T26" fmla="*/ 205 w 350"/>
                  <a:gd name="T27" fmla="*/ 16 h 175"/>
                  <a:gd name="T28" fmla="*/ 194 w 350"/>
                  <a:gd name="T29" fmla="*/ 23 h 175"/>
                  <a:gd name="T30" fmla="*/ 177 w 350"/>
                  <a:gd name="T31" fmla="*/ 23 h 175"/>
                  <a:gd name="T32" fmla="*/ 172 w 350"/>
                  <a:gd name="T33" fmla="*/ 28 h 175"/>
                  <a:gd name="T34" fmla="*/ 156 w 350"/>
                  <a:gd name="T35" fmla="*/ 33 h 175"/>
                  <a:gd name="T36" fmla="*/ 156 w 350"/>
                  <a:gd name="T37" fmla="*/ 35 h 175"/>
                  <a:gd name="T38" fmla="*/ 144 w 350"/>
                  <a:gd name="T39" fmla="*/ 40 h 175"/>
                  <a:gd name="T40" fmla="*/ 137 w 350"/>
                  <a:gd name="T41" fmla="*/ 45 h 175"/>
                  <a:gd name="T42" fmla="*/ 128 w 350"/>
                  <a:gd name="T43" fmla="*/ 49 h 175"/>
                  <a:gd name="T44" fmla="*/ 113 w 350"/>
                  <a:gd name="T45" fmla="*/ 59 h 175"/>
                  <a:gd name="T46" fmla="*/ 106 w 350"/>
                  <a:gd name="T47" fmla="*/ 64 h 175"/>
                  <a:gd name="T48" fmla="*/ 104 w 350"/>
                  <a:gd name="T49" fmla="*/ 71 h 175"/>
                  <a:gd name="T50" fmla="*/ 94 w 350"/>
                  <a:gd name="T51" fmla="*/ 75 h 175"/>
                  <a:gd name="T52" fmla="*/ 87 w 350"/>
                  <a:gd name="T53" fmla="*/ 80 h 175"/>
                  <a:gd name="T54" fmla="*/ 76 w 350"/>
                  <a:gd name="T55" fmla="*/ 87 h 175"/>
                  <a:gd name="T56" fmla="*/ 78 w 350"/>
                  <a:gd name="T57" fmla="*/ 97 h 175"/>
                  <a:gd name="T58" fmla="*/ 71 w 350"/>
                  <a:gd name="T59" fmla="*/ 101 h 175"/>
                  <a:gd name="T60" fmla="*/ 57 w 350"/>
                  <a:gd name="T61" fmla="*/ 101 h 175"/>
                  <a:gd name="T62" fmla="*/ 42 w 350"/>
                  <a:gd name="T63" fmla="*/ 104 h 175"/>
                  <a:gd name="T64" fmla="*/ 33 w 350"/>
                  <a:gd name="T65" fmla="*/ 111 h 175"/>
                  <a:gd name="T66" fmla="*/ 19 w 350"/>
                  <a:gd name="T67" fmla="*/ 116 h 175"/>
                  <a:gd name="T68" fmla="*/ 14 w 350"/>
                  <a:gd name="T69" fmla="*/ 120 h 175"/>
                  <a:gd name="T70" fmla="*/ 14 w 350"/>
                  <a:gd name="T71" fmla="*/ 123 h 175"/>
                  <a:gd name="T72" fmla="*/ 5 w 350"/>
                  <a:gd name="T73" fmla="*/ 125 h 175"/>
                  <a:gd name="T74" fmla="*/ 19 w 350"/>
                  <a:gd name="T75" fmla="*/ 130 h 175"/>
                  <a:gd name="T76" fmla="*/ 31 w 350"/>
                  <a:gd name="T77" fmla="*/ 130 h 175"/>
                  <a:gd name="T78" fmla="*/ 14 w 350"/>
                  <a:gd name="T79" fmla="*/ 132 h 175"/>
                  <a:gd name="T80" fmla="*/ 0 w 350"/>
                  <a:gd name="T81" fmla="*/ 137 h 175"/>
                  <a:gd name="T82" fmla="*/ 7 w 350"/>
                  <a:gd name="T83" fmla="*/ 144 h 175"/>
                  <a:gd name="T84" fmla="*/ 21 w 350"/>
                  <a:gd name="T85" fmla="*/ 139 h 175"/>
                  <a:gd name="T86" fmla="*/ 9 w 350"/>
                  <a:gd name="T87" fmla="*/ 149 h 175"/>
                  <a:gd name="T88" fmla="*/ 5 w 350"/>
                  <a:gd name="T89" fmla="*/ 156 h 175"/>
                  <a:gd name="T90" fmla="*/ 16 w 350"/>
                  <a:gd name="T91" fmla="*/ 158 h 175"/>
                  <a:gd name="T92" fmla="*/ 21 w 350"/>
                  <a:gd name="T93" fmla="*/ 170 h 175"/>
                  <a:gd name="T94" fmla="*/ 47 w 350"/>
                  <a:gd name="T95" fmla="*/ 170 h 175"/>
                  <a:gd name="T96" fmla="*/ 73 w 350"/>
                  <a:gd name="T97" fmla="*/ 156 h 175"/>
                  <a:gd name="T98" fmla="*/ 73 w 350"/>
                  <a:gd name="T99" fmla="*/ 149 h 175"/>
                  <a:gd name="T100" fmla="*/ 83 w 350"/>
                  <a:gd name="T101" fmla="*/ 163 h 175"/>
                  <a:gd name="T102" fmla="*/ 99 w 350"/>
                  <a:gd name="T103" fmla="*/ 135 h 175"/>
                  <a:gd name="T104" fmla="*/ 94 w 350"/>
                  <a:gd name="T105" fmla="*/ 111 h 175"/>
                  <a:gd name="T106" fmla="*/ 120 w 350"/>
                  <a:gd name="T107" fmla="*/ 94 h 175"/>
                  <a:gd name="T108" fmla="*/ 132 w 350"/>
                  <a:gd name="T109" fmla="*/ 66 h 175"/>
                  <a:gd name="T110" fmla="*/ 156 w 350"/>
                  <a:gd name="T111" fmla="*/ 45 h 175"/>
                  <a:gd name="T112" fmla="*/ 179 w 350"/>
                  <a:gd name="T113" fmla="*/ 33 h 175"/>
                  <a:gd name="T114" fmla="*/ 203 w 350"/>
                  <a:gd name="T115" fmla="*/ 26 h 175"/>
                  <a:gd name="T116" fmla="*/ 234 w 350"/>
                  <a:gd name="T117" fmla="*/ 31 h 175"/>
                  <a:gd name="T118" fmla="*/ 279 w 350"/>
                  <a:gd name="T119" fmla="*/ 26 h 175"/>
                  <a:gd name="T120" fmla="*/ 324 w 350"/>
                  <a:gd name="T121" fmla="*/ 16 h 175"/>
                  <a:gd name="T122" fmla="*/ 338 w 350"/>
                  <a:gd name="T123" fmla="*/ 19 h 17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50"/>
                  <a:gd name="T187" fmla="*/ 0 h 175"/>
                  <a:gd name="T188" fmla="*/ 350 w 350"/>
                  <a:gd name="T189" fmla="*/ 175 h 17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50" h="175">
                    <a:moveTo>
                      <a:pt x="347" y="16"/>
                    </a:moveTo>
                    <a:lnTo>
                      <a:pt x="342" y="16"/>
                    </a:lnTo>
                    <a:lnTo>
                      <a:pt x="340" y="19"/>
                    </a:lnTo>
                    <a:lnTo>
                      <a:pt x="338" y="16"/>
                    </a:lnTo>
                    <a:lnTo>
                      <a:pt x="335" y="16"/>
                    </a:lnTo>
                    <a:lnTo>
                      <a:pt x="335" y="19"/>
                    </a:lnTo>
                    <a:lnTo>
                      <a:pt x="335" y="16"/>
                    </a:lnTo>
                    <a:lnTo>
                      <a:pt x="331" y="16"/>
                    </a:lnTo>
                    <a:lnTo>
                      <a:pt x="328" y="19"/>
                    </a:lnTo>
                    <a:lnTo>
                      <a:pt x="331" y="16"/>
                    </a:lnTo>
                    <a:lnTo>
                      <a:pt x="333" y="16"/>
                    </a:lnTo>
                    <a:lnTo>
                      <a:pt x="335" y="16"/>
                    </a:lnTo>
                    <a:lnTo>
                      <a:pt x="333" y="16"/>
                    </a:lnTo>
                    <a:lnTo>
                      <a:pt x="333" y="14"/>
                    </a:lnTo>
                    <a:lnTo>
                      <a:pt x="328" y="14"/>
                    </a:lnTo>
                    <a:lnTo>
                      <a:pt x="326" y="14"/>
                    </a:lnTo>
                    <a:lnTo>
                      <a:pt x="324" y="14"/>
                    </a:lnTo>
                    <a:lnTo>
                      <a:pt x="321" y="12"/>
                    </a:lnTo>
                    <a:lnTo>
                      <a:pt x="319" y="12"/>
                    </a:lnTo>
                    <a:lnTo>
                      <a:pt x="317" y="12"/>
                    </a:lnTo>
                    <a:lnTo>
                      <a:pt x="324" y="12"/>
                    </a:lnTo>
                    <a:lnTo>
                      <a:pt x="335" y="12"/>
                    </a:lnTo>
                    <a:lnTo>
                      <a:pt x="345" y="9"/>
                    </a:lnTo>
                    <a:lnTo>
                      <a:pt x="347" y="9"/>
                    </a:lnTo>
                    <a:lnTo>
                      <a:pt x="350" y="9"/>
                    </a:lnTo>
                    <a:lnTo>
                      <a:pt x="347" y="7"/>
                    </a:lnTo>
                    <a:lnTo>
                      <a:pt x="345" y="7"/>
                    </a:lnTo>
                    <a:lnTo>
                      <a:pt x="342" y="7"/>
                    </a:lnTo>
                    <a:lnTo>
                      <a:pt x="340" y="7"/>
                    </a:lnTo>
                    <a:lnTo>
                      <a:pt x="338" y="7"/>
                    </a:lnTo>
                    <a:lnTo>
                      <a:pt x="340" y="5"/>
                    </a:lnTo>
                    <a:lnTo>
                      <a:pt x="335" y="5"/>
                    </a:lnTo>
                    <a:lnTo>
                      <a:pt x="333" y="5"/>
                    </a:lnTo>
                    <a:lnTo>
                      <a:pt x="331" y="5"/>
                    </a:lnTo>
                    <a:lnTo>
                      <a:pt x="326" y="5"/>
                    </a:lnTo>
                    <a:lnTo>
                      <a:pt x="326" y="2"/>
                    </a:lnTo>
                    <a:lnTo>
                      <a:pt x="324" y="2"/>
                    </a:lnTo>
                    <a:lnTo>
                      <a:pt x="321" y="2"/>
                    </a:lnTo>
                    <a:lnTo>
                      <a:pt x="319" y="2"/>
                    </a:lnTo>
                    <a:lnTo>
                      <a:pt x="317" y="5"/>
                    </a:lnTo>
                    <a:lnTo>
                      <a:pt x="317" y="7"/>
                    </a:lnTo>
                    <a:lnTo>
                      <a:pt x="312" y="7"/>
                    </a:lnTo>
                    <a:lnTo>
                      <a:pt x="307" y="7"/>
                    </a:lnTo>
                    <a:lnTo>
                      <a:pt x="309" y="7"/>
                    </a:lnTo>
                    <a:lnTo>
                      <a:pt x="312" y="5"/>
                    </a:lnTo>
                    <a:lnTo>
                      <a:pt x="307" y="5"/>
                    </a:lnTo>
                    <a:lnTo>
                      <a:pt x="305" y="5"/>
                    </a:lnTo>
                    <a:lnTo>
                      <a:pt x="309" y="5"/>
                    </a:lnTo>
                    <a:lnTo>
                      <a:pt x="307" y="5"/>
                    </a:lnTo>
                    <a:lnTo>
                      <a:pt x="307" y="2"/>
                    </a:lnTo>
                    <a:lnTo>
                      <a:pt x="312" y="2"/>
                    </a:lnTo>
                    <a:lnTo>
                      <a:pt x="314" y="2"/>
                    </a:lnTo>
                    <a:lnTo>
                      <a:pt x="314" y="0"/>
                    </a:lnTo>
                    <a:lnTo>
                      <a:pt x="312" y="0"/>
                    </a:lnTo>
                    <a:lnTo>
                      <a:pt x="309" y="0"/>
                    </a:lnTo>
                    <a:lnTo>
                      <a:pt x="305" y="0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298" y="5"/>
                    </a:lnTo>
                    <a:lnTo>
                      <a:pt x="295" y="5"/>
                    </a:lnTo>
                    <a:lnTo>
                      <a:pt x="295" y="7"/>
                    </a:lnTo>
                    <a:lnTo>
                      <a:pt x="293" y="7"/>
                    </a:lnTo>
                    <a:lnTo>
                      <a:pt x="288" y="9"/>
                    </a:lnTo>
                    <a:lnTo>
                      <a:pt x="291" y="7"/>
                    </a:lnTo>
                    <a:lnTo>
                      <a:pt x="288" y="5"/>
                    </a:lnTo>
                    <a:lnTo>
                      <a:pt x="291" y="5"/>
                    </a:lnTo>
                    <a:lnTo>
                      <a:pt x="291" y="2"/>
                    </a:lnTo>
                    <a:lnTo>
                      <a:pt x="288" y="2"/>
                    </a:lnTo>
                    <a:lnTo>
                      <a:pt x="279" y="7"/>
                    </a:lnTo>
                    <a:lnTo>
                      <a:pt x="276" y="7"/>
                    </a:lnTo>
                    <a:lnTo>
                      <a:pt x="274" y="9"/>
                    </a:lnTo>
                    <a:lnTo>
                      <a:pt x="272" y="9"/>
                    </a:lnTo>
                    <a:lnTo>
                      <a:pt x="274" y="9"/>
                    </a:lnTo>
                    <a:lnTo>
                      <a:pt x="269" y="12"/>
                    </a:lnTo>
                    <a:lnTo>
                      <a:pt x="267" y="14"/>
                    </a:lnTo>
                    <a:lnTo>
                      <a:pt x="267" y="12"/>
                    </a:lnTo>
                    <a:lnTo>
                      <a:pt x="269" y="9"/>
                    </a:lnTo>
                    <a:lnTo>
                      <a:pt x="272" y="7"/>
                    </a:lnTo>
                    <a:lnTo>
                      <a:pt x="269" y="7"/>
                    </a:lnTo>
                    <a:lnTo>
                      <a:pt x="272" y="7"/>
                    </a:lnTo>
                    <a:lnTo>
                      <a:pt x="276" y="5"/>
                    </a:lnTo>
                    <a:lnTo>
                      <a:pt x="279" y="2"/>
                    </a:lnTo>
                    <a:lnTo>
                      <a:pt x="276" y="2"/>
                    </a:lnTo>
                    <a:lnTo>
                      <a:pt x="274" y="2"/>
                    </a:lnTo>
                    <a:lnTo>
                      <a:pt x="272" y="2"/>
                    </a:lnTo>
                    <a:lnTo>
                      <a:pt x="269" y="2"/>
                    </a:lnTo>
                    <a:lnTo>
                      <a:pt x="267" y="2"/>
                    </a:lnTo>
                    <a:lnTo>
                      <a:pt x="267" y="0"/>
                    </a:lnTo>
                    <a:lnTo>
                      <a:pt x="265" y="2"/>
                    </a:lnTo>
                    <a:lnTo>
                      <a:pt x="262" y="2"/>
                    </a:lnTo>
                    <a:lnTo>
                      <a:pt x="260" y="2"/>
                    </a:lnTo>
                    <a:lnTo>
                      <a:pt x="260" y="5"/>
                    </a:lnTo>
                    <a:lnTo>
                      <a:pt x="262" y="5"/>
                    </a:lnTo>
                    <a:lnTo>
                      <a:pt x="260" y="5"/>
                    </a:lnTo>
                    <a:lnTo>
                      <a:pt x="257" y="7"/>
                    </a:lnTo>
                    <a:lnTo>
                      <a:pt x="253" y="7"/>
                    </a:lnTo>
                    <a:lnTo>
                      <a:pt x="250" y="9"/>
                    </a:lnTo>
                    <a:lnTo>
                      <a:pt x="248" y="9"/>
                    </a:lnTo>
                    <a:lnTo>
                      <a:pt x="246" y="12"/>
                    </a:lnTo>
                    <a:lnTo>
                      <a:pt x="246" y="14"/>
                    </a:lnTo>
                    <a:lnTo>
                      <a:pt x="243" y="14"/>
                    </a:lnTo>
                    <a:lnTo>
                      <a:pt x="241" y="14"/>
                    </a:lnTo>
                    <a:lnTo>
                      <a:pt x="241" y="12"/>
                    </a:lnTo>
                    <a:lnTo>
                      <a:pt x="243" y="12"/>
                    </a:lnTo>
                    <a:lnTo>
                      <a:pt x="239" y="12"/>
                    </a:lnTo>
                    <a:lnTo>
                      <a:pt x="241" y="12"/>
                    </a:lnTo>
                    <a:lnTo>
                      <a:pt x="234" y="12"/>
                    </a:lnTo>
                    <a:lnTo>
                      <a:pt x="231" y="12"/>
                    </a:lnTo>
                    <a:lnTo>
                      <a:pt x="229" y="9"/>
                    </a:lnTo>
                    <a:lnTo>
                      <a:pt x="229" y="12"/>
                    </a:lnTo>
                    <a:lnTo>
                      <a:pt x="229" y="9"/>
                    </a:lnTo>
                    <a:lnTo>
                      <a:pt x="227" y="9"/>
                    </a:lnTo>
                    <a:lnTo>
                      <a:pt x="224" y="9"/>
                    </a:lnTo>
                    <a:lnTo>
                      <a:pt x="224" y="12"/>
                    </a:lnTo>
                    <a:lnTo>
                      <a:pt x="222" y="9"/>
                    </a:lnTo>
                    <a:lnTo>
                      <a:pt x="222" y="12"/>
                    </a:lnTo>
                    <a:lnTo>
                      <a:pt x="227" y="12"/>
                    </a:lnTo>
                    <a:lnTo>
                      <a:pt x="227" y="14"/>
                    </a:lnTo>
                    <a:lnTo>
                      <a:pt x="227" y="16"/>
                    </a:lnTo>
                    <a:lnTo>
                      <a:pt x="229" y="16"/>
                    </a:lnTo>
                    <a:lnTo>
                      <a:pt x="227" y="16"/>
                    </a:lnTo>
                    <a:lnTo>
                      <a:pt x="222" y="14"/>
                    </a:lnTo>
                    <a:lnTo>
                      <a:pt x="217" y="14"/>
                    </a:lnTo>
                    <a:lnTo>
                      <a:pt x="220" y="14"/>
                    </a:lnTo>
                    <a:lnTo>
                      <a:pt x="217" y="14"/>
                    </a:lnTo>
                    <a:lnTo>
                      <a:pt x="217" y="16"/>
                    </a:lnTo>
                    <a:lnTo>
                      <a:pt x="215" y="16"/>
                    </a:lnTo>
                    <a:lnTo>
                      <a:pt x="213" y="16"/>
                    </a:lnTo>
                    <a:lnTo>
                      <a:pt x="215" y="14"/>
                    </a:lnTo>
                    <a:lnTo>
                      <a:pt x="213" y="14"/>
                    </a:lnTo>
                    <a:lnTo>
                      <a:pt x="210" y="16"/>
                    </a:lnTo>
                    <a:lnTo>
                      <a:pt x="208" y="16"/>
                    </a:lnTo>
                    <a:lnTo>
                      <a:pt x="210" y="19"/>
                    </a:lnTo>
                    <a:lnTo>
                      <a:pt x="205" y="21"/>
                    </a:lnTo>
                    <a:lnTo>
                      <a:pt x="203" y="21"/>
                    </a:lnTo>
                    <a:lnTo>
                      <a:pt x="203" y="23"/>
                    </a:lnTo>
                    <a:lnTo>
                      <a:pt x="205" y="21"/>
                    </a:lnTo>
                    <a:lnTo>
                      <a:pt x="205" y="19"/>
                    </a:lnTo>
                    <a:lnTo>
                      <a:pt x="205" y="16"/>
                    </a:lnTo>
                    <a:lnTo>
                      <a:pt x="205" y="14"/>
                    </a:lnTo>
                    <a:lnTo>
                      <a:pt x="203" y="14"/>
                    </a:lnTo>
                    <a:lnTo>
                      <a:pt x="201" y="16"/>
                    </a:lnTo>
                    <a:lnTo>
                      <a:pt x="198" y="16"/>
                    </a:lnTo>
                    <a:lnTo>
                      <a:pt x="198" y="19"/>
                    </a:lnTo>
                    <a:lnTo>
                      <a:pt x="196" y="21"/>
                    </a:lnTo>
                    <a:lnTo>
                      <a:pt x="196" y="16"/>
                    </a:lnTo>
                    <a:lnTo>
                      <a:pt x="191" y="16"/>
                    </a:lnTo>
                    <a:lnTo>
                      <a:pt x="189" y="19"/>
                    </a:lnTo>
                    <a:lnTo>
                      <a:pt x="189" y="21"/>
                    </a:lnTo>
                    <a:lnTo>
                      <a:pt x="191" y="21"/>
                    </a:lnTo>
                    <a:lnTo>
                      <a:pt x="194" y="21"/>
                    </a:lnTo>
                    <a:lnTo>
                      <a:pt x="194" y="23"/>
                    </a:lnTo>
                    <a:lnTo>
                      <a:pt x="191" y="23"/>
                    </a:lnTo>
                    <a:lnTo>
                      <a:pt x="189" y="21"/>
                    </a:lnTo>
                    <a:lnTo>
                      <a:pt x="187" y="21"/>
                    </a:lnTo>
                    <a:lnTo>
                      <a:pt x="184" y="19"/>
                    </a:lnTo>
                    <a:lnTo>
                      <a:pt x="182" y="21"/>
                    </a:lnTo>
                    <a:lnTo>
                      <a:pt x="187" y="23"/>
                    </a:lnTo>
                    <a:lnTo>
                      <a:pt x="184" y="23"/>
                    </a:lnTo>
                    <a:lnTo>
                      <a:pt x="182" y="23"/>
                    </a:lnTo>
                    <a:lnTo>
                      <a:pt x="179" y="23"/>
                    </a:lnTo>
                    <a:lnTo>
                      <a:pt x="179" y="21"/>
                    </a:lnTo>
                    <a:lnTo>
                      <a:pt x="177" y="23"/>
                    </a:lnTo>
                    <a:lnTo>
                      <a:pt x="177" y="21"/>
                    </a:lnTo>
                    <a:lnTo>
                      <a:pt x="179" y="21"/>
                    </a:lnTo>
                    <a:lnTo>
                      <a:pt x="177" y="21"/>
                    </a:lnTo>
                    <a:lnTo>
                      <a:pt x="175" y="23"/>
                    </a:lnTo>
                    <a:lnTo>
                      <a:pt x="177" y="23"/>
                    </a:lnTo>
                    <a:lnTo>
                      <a:pt x="170" y="26"/>
                    </a:lnTo>
                    <a:lnTo>
                      <a:pt x="168" y="26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2" y="28"/>
                    </a:lnTo>
                    <a:lnTo>
                      <a:pt x="170" y="28"/>
                    </a:lnTo>
                    <a:lnTo>
                      <a:pt x="170" y="31"/>
                    </a:lnTo>
                    <a:lnTo>
                      <a:pt x="168" y="31"/>
                    </a:lnTo>
                    <a:lnTo>
                      <a:pt x="165" y="31"/>
                    </a:lnTo>
                    <a:lnTo>
                      <a:pt x="168" y="31"/>
                    </a:lnTo>
                    <a:lnTo>
                      <a:pt x="163" y="31"/>
                    </a:lnTo>
                    <a:lnTo>
                      <a:pt x="161" y="31"/>
                    </a:lnTo>
                    <a:lnTo>
                      <a:pt x="158" y="33"/>
                    </a:lnTo>
                    <a:lnTo>
                      <a:pt x="156" y="33"/>
                    </a:lnTo>
                    <a:lnTo>
                      <a:pt x="158" y="33"/>
                    </a:lnTo>
                    <a:lnTo>
                      <a:pt x="161" y="33"/>
                    </a:lnTo>
                    <a:lnTo>
                      <a:pt x="165" y="33"/>
                    </a:lnTo>
                    <a:lnTo>
                      <a:pt x="168" y="33"/>
                    </a:lnTo>
                    <a:lnTo>
                      <a:pt x="170" y="35"/>
                    </a:lnTo>
                    <a:lnTo>
                      <a:pt x="168" y="35"/>
                    </a:lnTo>
                    <a:lnTo>
                      <a:pt x="165" y="35"/>
                    </a:lnTo>
                    <a:lnTo>
                      <a:pt x="161" y="35"/>
                    </a:lnTo>
                    <a:lnTo>
                      <a:pt x="158" y="35"/>
                    </a:lnTo>
                    <a:lnTo>
                      <a:pt x="156" y="35"/>
                    </a:lnTo>
                    <a:lnTo>
                      <a:pt x="151" y="35"/>
                    </a:lnTo>
                    <a:lnTo>
                      <a:pt x="154" y="38"/>
                    </a:lnTo>
                    <a:lnTo>
                      <a:pt x="151" y="38"/>
                    </a:lnTo>
                    <a:lnTo>
                      <a:pt x="154" y="40"/>
                    </a:lnTo>
                    <a:lnTo>
                      <a:pt x="151" y="40"/>
                    </a:lnTo>
                    <a:lnTo>
                      <a:pt x="149" y="42"/>
                    </a:lnTo>
                    <a:lnTo>
                      <a:pt x="149" y="38"/>
                    </a:lnTo>
                    <a:lnTo>
                      <a:pt x="146" y="38"/>
                    </a:lnTo>
                    <a:lnTo>
                      <a:pt x="146" y="40"/>
                    </a:lnTo>
                    <a:lnTo>
                      <a:pt x="144" y="40"/>
                    </a:lnTo>
                    <a:lnTo>
                      <a:pt x="146" y="40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9" y="42"/>
                    </a:lnTo>
                    <a:lnTo>
                      <a:pt x="142" y="42"/>
                    </a:lnTo>
                    <a:lnTo>
                      <a:pt x="142" y="45"/>
                    </a:lnTo>
                    <a:lnTo>
                      <a:pt x="139" y="45"/>
                    </a:lnTo>
                    <a:lnTo>
                      <a:pt x="137" y="45"/>
                    </a:lnTo>
                    <a:lnTo>
                      <a:pt x="137" y="47"/>
                    </a:lnTo>
                    <a:lnTo>
                      <a:pt x="139" y="47"/>
                    </a:lnTo>
                    <a:lnTo>
                      <a:pt x="144" y="45"/>
                    </a:lnTo>
                    <a:lnTo>
                      <a:pt x="142" y="47"/>
                    </a:lnTo>
                    <a:lnTo>
                      <a:pt x="139" y="47"/>
                    </a:lnTo>
                    <a:lnTo>
                      <a:pt x="135" y="47"/>
                    </a:lnTo>
                    <a:lnTo>
                      <a:pt x="132" y="47"/>
                    </a:lnTo>
                    <a:lnTo>
                      <a:pt x="130" y="47"/>
                    </a:lnTo>
                    <a:lnTo>
                      <a:pt x="128" y="49"/>
                    </a:lnTo>
                    <a:lnTo>
                      <a:pt x="125" y="49"/>
                    </a:lnTo>
                    <a:lnTo>
                      <a:pt x="128" y="49"/>
                    </a:lnTo>
                    <a:lnTo>
                      <a:pt x="128" y="52"/>
                    </a:lnTo>
                    <a:lnTo>
                      <a:pt x="125" y="52"/>
                    </a:lnTo>
                    <a:lnTo>
                      <a:pt x="123" y="54"/>
                    </a:lnTo>
                    <a:lnTo>
                      <a:pt x="120" y="54"/>
                    </a:lnTo>
                    <a:lnTo>
                      <a:pt x="118" y="54"/>
                    </a:lnTo>
                    <a:lnTo>
                      <a:pt x="116" y="54"/>
                    </a:lnTo>
                    <a:lnTo>
                      <a:pt x="118" y="57"/>
                    </a:lnTo>
                    <a:lnTo>
                      <a:pt x="116" y="57"/>
                    </a:lnTo>
                    <a:lnTo>
                      <a:pt x="111" y="57"/>
                    </a:lnTo>
                    <a:lnTo>
                      <a:pt x="113" y="59"/>
                    </a:lnTo>
                    <a:lnTo>
                      <a:pt x="111" y="59"/>
                    </a:lnTo>
                    <a:lnTo>
                      <a:pt x="113" y="59"/>
                    </a:lnTo>
                    <a:lnTo>
                      <a:pt x="113" y="61"/>
                    </a:lnTo>
                    <a:lnTo>
                      <a:pt x="111" y="61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1" y="64"/>
                    </a:lnTo>
                    <a:lnTo>
                      <a:pt x="113" y="61"/>
                    </a:lnTo>
                    <a:lnTo>
                      <a:pt x="113" y="64"/>
                    </a:lnTo>
                    <a:lnTo>
                      <a:pt x="109" y="64"/>
                    </a:lnTo>
                    <a:lnTo>
                      <a:pt x="106" y="64"/>
                    </a:lnTo>
                    <a:lnTo>
                      <a:pt x="106" y="66"/>
                    </a:lnTo>
                    <a:lnTo>
                      <a:pt x="104" y="66"/>
                    </a:lnTo>
                    <a:lnTo>
                      <a:pt x="102" y="66"/>
                    </a:lnTo>
                    <a:lnTo>
                      <a:pt x="102" y="68"/>
                    </a:lnTo>
                    <a:lnTo>
                      <a:pt x="104" y="68"/>
                    </a:lnTo>
                    <a:lnTo>
                      <a:pt x="106" y="66"/>
                    </a:lnTo>
                    <a:lnTo>
                      <a:pt x="109" y="66"/>
                    </a:lnTo>
                    <a:lnTo>
                      <a:pt x="109" y="68"/>
                    </a:lnTo>
                    <a:lnTo>
                      <a:pt x="104" y="68"/>
                    </a:lnTo>
                    <a:lnTo>
                      <a:pt x="106" y="68"/>
                    </a:lnTo>
                    <a:lnTo>
                      <a:pt x="104" y="71"/>
                    </a:lnTo>
                    <a:lnTo>
                      <a:pt x="102" y="71"/>
                    </a:lnTo>
                    <a:lnTo>
                      <a:pt x="102" y="73"/>
                    </a:lnTo>
                    <a:lnTo>
                      <a:pt x="104" y="75"/>
                    </a:lnTo>
                    <a:lnTo>
                      <a:pt x="102" y="73"/>
                    </a:lnTo>
                    <a:lnTo>
                      <a:pt x="99" y="73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4" y="75"/>
                    </a:lnTo>
                    <a:lnTo>
                      <a:pt x="97" y="75"/>
                    </a:lnTo>
                    <a:lnTo>
                      <a:pt x="99" y="75"/>
                    </a:lnTo>
                    <a:lnTo>
                      <a:pt x="99" y="78"/>
                    </a:lnTo>
                    <a:lnTo>
                      <a:pt x="97" y="78"/>
                    </a:lnTo>
                    <a:lnTo>
                      <a:pt x="94" y="78"/>
                    </a:lnTo>
                    <a:lnTo>
                      <a:pt x="92" y="78"/>
                    </a:lnTo>
                    <a:lnTo>
                      <a:pt x="90" y="80"/>
                    </a:lnTo>
                    <a:lnTo>
                      <a:pt x="87" y="80"/>
                    </a:lnTo>
                    <a:lnTo>
                      <a:pt x="85" y="83"/>
                    </a:lnTo>
                    <a:lnTo>
                      <a:pt x="87" y="83"/>
                    </a:lnTo>
                    <a:lnTo>
                      <a:pt x="90" y="83"/>
                    </a:lnTo>
                    <a:lnTo>
                      <a:pt x="87" y="83"/>
                    </a:lnTo>
                    <a:lnTo>
                      <a:pt x="87" y="85"/>
                    </a:lnTo>
                    <a:lnTo>
                      <a:pt x="87" y="87"/>
                    </a:lnTo>
                    <a:lnTo>
                      <a:pt x="83" y="87"/>
                    </a:lnTo>
                    <a:lnTo>
                      <a:pt x="80" y="85"/>
                    </a:lnTo>
                    <a:lnTo>
                      <a:pt x="78" y="87"/>
                    </a:lnTo>
                    <a:lnTo>
                      <a:pt x="76" y="87"/>
                    </a:lnTo>
                    <a:lnTo>
                      <a:pt x="76" y="90"/>
                    </a:lnTo>
                    <a:lnTo>
                      <a:pt x="73" y="90"/>
                    </a:lnTo>
                    <a:lnTo>
                      <a:pt x="68" y="92"/>
                    </a:lnTo>
                    <a:lnTo>
                      <a:pt x="68" y="94"/>
                    </a:lnTo>
                    <a:lnTo>
                      <a:pt x="64" y="94"/>
                    </a:lnTo>
                    <a:lnTo>
                      <a:pt x="64" y="97"/>
                    </a:lnTo>
                    <a:lnTo>
                      <a:pt x="68" y="97"/>
                    </a:lnTo>
                    <a:lnTo>
                      <a:pt x="66" y="99"/>
                    </a:lnTo>
                    <a:lnTo>
                      <a:pt x="68" y="99"/>
                    </a:lnTo>
                    <a:lnTo>
                      <a:pt x="71" y="99"/>
                    </a:lnTo>
                    <a:lnTo>
                      <a:pt x="78" y="97"/>
                    </a:lnTo>
                    <a:lnTo>
                      <a:pt x="85" y="97"/>
                    </a:lnTo>
                    <a:lnTo>
                      <a:pt x="85" y="94"/>
                    </a:lnTo>
                    <a:lnTo>
                      <a:pt x="87" y="94"/>
                    </a:lnTo>
                    <a:lnTo>
                      <a:pt x="85" y="97"/>
                    </a:lnTo>
                    <a:lnTo>
                      <a:pt x="83" y="97"/>
                    </a:lnTo>
                    <a:lnTo>
                      <a:pt x="80" y="97"/>
                    </a:lnTo>
                    <a:lnTo>
                      <a:pt x="78" y="97"/>
                    </a:lnTo>
                    <a:lnTo>
                      <a:pt x="76" y="99"/>
                    </a:lnTo>
                    <a:lnTo>
                      <a:pt x="78" y="99"/>
                    </a:lnTo>
                    <a:lnTo>
                      <a:pt x="73" y="101"/>
                    </a:lnTo>
                    <a:lnTo>
                      <a:pt x="71" y="101"/>
                    </a:lnTo>
                    <a:lnTo>
                      <a:pt x="68" y="101"/>
                    </a:lnTo>
                    <a:lnTo>
                      <a:pt x="71" y="101"/>
                    </a:lnTo>
                    <a:lnTo>
                      <a:pt x="68" y="101"/>
                    </a:lnTo>
                    <a:lnTo>
                      <a:pt x="66" y="101"/>
                    </a:lnTo>
                    <a:lnTo>
                      <a:pt x="64" y="99"/>
                    </a:lnTo>
                    <a:lnTo>
                      <a:pt x="61" y="99"/>
                    </a:lnTo>
                    <a:lnTo>
                      <a:pt x="59" y="99"/>
                    </a:lnTo>
                    <a:lnTo>
                      <a:pt x="59" y="101"/>
                    </a:lnTo>
                    <a:lnTo>
                      <a:pt x="57" y="101"/>
                    </a:lnTo>
                    <a:lnTo>
                      <a:pt x="57" y="99"/>
                    </a:lnTo>
                    <a:lnTo>
                      <a:pt x="50" y="101"/>
                    </a:lnTo>
                    <a:lnTo>
                      <a:pt x="47" y="101"/>
                    </a:lnTo>
                    <a:lnTo>
                      <a:pt x="47" y="104"/>
                    </a:lnTo>
                    <a:lnTo>
                      <a:pt x="45" y="104"/>
                    </a:lnTo>
                    <a:lnTo>
                      <a:pt x="42" y="104"/>
                    </a:lnTo>
                    <a:lnTo>
                      <a:pt x="40" y="104"/>
                    </a:lnTo>
                    <a:lnTo>
                      <a:pt x="35" y="106"/>
                    </a:lnTo>
                    <a:lnTo>
                      <a:pt x="33" y="109"/>
                    </a:lnTo>
                    <a:lnTo>
                      <a:pt x="31" y="109"/>
                    </a:lnTo>
                    <a:lnTo>
                      <a:pt x="28" y="109"/>
                    </a:lnTo>
                    <a:lnTo>
                      <a:pt x="26" y="109"/>
                    </a:lnTo>
                    <a:lnTo>
                      <a:pt x="28" y="111"/>
                    </a:lnTo>
                    <a:lnTo>
                      <a:pt x="31" y="111"/>
                    </a:lnTo>
                    <a:lnTo>
                      <a:pt x="33" y="111"/>
                    </a:lnTo>
                    <a:lnTo>
                      <a:pt x="35" y="111"/>
                    </a:lnTo>
                    <a:lnTo>
                      <a:pt x="33" y="113"/>
                    </a:lnTo>
                    <a:lnTo>
                      <a:pt x="35" y="113"/>
                    </a:lnTo>
                    <a:lnTo>
                      <a:pt x="33" y="113"/>
                    </a:lnTo>
                    <a:lnTo>
                      <a:pt x="31" y="113"/>
                    </a:lnTo>
                    <a:lnTo>
                      <a:pt x="24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9" y="116"/>
                    </a:lnTo>
                    <a:lnTo>
                      <a:pt x="21" y="116"/>
                    </a:lnTo>
                    <a:lnTo>
                      <a:pt x="21" y="113"/>
                    </a:lnTo>
                    <a:lnTo>
                      <a:pt x="21" y="116"/>
                    </a:lnTo>
                    <a:lnTo>
                      <a:pt x="21" y="118"/>
                    </a:lnTo>
                    <a:lnTo>
                      <a:pt x="19" y="116"/>
                    </a:lnTo>
                    <a:lnTo>
                      <a:pt x="16" y="116"/>
                    </a:lnTo>
                    <a:lnTo>
                      <a:pt x="14" y="118"/>
                    </a:lnTo>
                    <a:lnTo>
                      <a:pt x="16" y="118"/>
                    </a:lnTo>
                    <a:lnTo>
                      <a:pt x="16" y="120"/>
                    </a:lnTo>
                    <a:lnTo>
                      <a:pt x="14" y="120"/>
                    </a:lnTo>
                    <a:lnTo>
                      <a:pt x="12" y="118"/>
                    </a:lnTo>
                    <a:lnTo>
                      <a:pt x="7" y="118"/>
                    </a:lnTo>
                    <a:lnTo>
                      <a:pt x="7" y="120"/>
                    </a:lnTo>
                    <a:lnTo>
                      <a:pt x="5" y="118"/>
                    </a:lnTo>
                    <a:lnTo>
                      <a:pt x="2" y="118"/>
                    </a:lnTo>
                    <a:lnTo>
                      <a:pt x="5" y="120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12" y="123"/>
                    </a:lnTo>
                    <a:lnTo>
                      <a:pt x="16" y="120"/>
                    </a:lnTo>
                    <a:lnTo>
                      <a:pt x="14" y="123"/>
                    </a:lnTo>
                    <a:lnTo>
                      <a:pt x="16" y="123"/>
                    </a:lnTo>
                    <a:lnTo>
                      <a:pt x="19" y="123"/>
                    </a:lnTo>
                    <a:lnTo>
                      <a:pt x="16" y="123"/>
                    </a:lnTo>
                    <a:lnTo>
                      <a:pt x="14" y="123"/>
                    </a:lnTo>
                    <a:lnTo>
                      <a:pt x="9" y="123"/>
                    </a:lnTo>
                    <a:lnTo>
                      <a:pt x="7" y="123"/>
                    </a:lnTo>
                    <a:lnTo>
                      <a:pt x="5" y="123"/>
                    </a:lnTo>
                    <a:lnTo>
                      <a:pt x="5" y="125"/>
                    </a:lnTo>
                    <a:lnTo>
                      <a:pt x="2" y="125"/>
                    </a:lnTo>
                    <a:lnTo>
                      <a:pt x="0" y="125"/>
                    </a:lnTo>
                    <a:lnTo>
                      <a:pt x="5" y="125"/>
                    </a:lnTo>
                    <a:lnTo>
                      <a:pt x="5" y="127"/>
                    </a:lnTo>
                    <a:lnTo>
                      <a:pt x="2" y="127"/>
                    </a:lnTo>
                    <a:lnTo>
                      <a:pt x="2" y="130"/>
                    </a:lnTo>
                    <a:lnTo>
                      <a:pt x="2" y="132"/>
                    </a:lnTo>
                    <a:lnTo>
                      <a:pt x="7" y="132"/>
                    </a:lnTo>
                    <a:lnTo>
                      <a:pt x="14" y="132"/>
                    </a:lnTo>
                    <a:lnTo>
                      <a:pt x="19" y="132"/>
                    </a:lnTo>
                    <a:lnTo>
                      <a:pt x="19" y="130"/>
                    </a:lnTo>
                    <a:lnTo>
                      <a:pt x="21" y="127"/>
                    </a:lnTo>
                    <a:lnTo>
                      <a:pt x="21" y="130"/>
                    </a:lnTo>
                    <a:lnTo>
                      <a:pt x="21" y="132"/>
                    </a:lnTo>
                    <a:lnTo>
                      <a:pt x="26" y="132"/>
                    </a:lnTo>
                    <a:lnTo>
                      <a:pt x="28" y="132"/>
                    </a:lnTo>
                    <a:lnTo>
                      <a:pt x="31" y="130"/>
                    </a:lnTo>
                    <a:lnTo>
                      <a:pt x="31" y="127"/>
                    </a:lnTo>
                    <a:lnTo>
                      <a:pt x="35" y="127"/>
                    </a:lnTo>
                    <a:lnTo>
                      <a:pt x="33" y="130"/>
                    </a:lnTo>
                    <a:lnTo>
                      <a:pt x="31" y="130"/>
                    </a:lnTo>
                    <a:lnTo>
                      <a:pt x="33" y="130"/>
                    </a:lnTo>
                    <a:lnTo>
                      <a:pt x="35" y="130"/>
                    </a:lnTo>
                    <a:lnTo>
                      <a:pt x="33" y="132"/>
                    </a:lnTo>
                    <a:lnTo>
                      <a:pt x="28" y="132"/>
                    </a:lnTo>
                    <a:lnTo>
                      <a:pt x="28" y="135"/>
                    </a:lnTo>
                    <a:lnTo>
                      <a:pt x="31" y="135"/>
                    </a:lnTo>
                    <a:lnTo>
                      <a:pt x="26" y="135"/>
                    </a:lnTo>
                    <a:lnTo>
                      <a:pt x="24" y="132"/>
                    </a:lnTo>
                    <a:lnTo>
                      <a:pt x="21" y="132"/>
                    </a:lnTo>
                    <a:lnTo>
                      <a:pt x="16" y="132"/>
                    </a:lnTo>
                    <a:lnTo>
                      <a:pt x="14" y="132"/>
                    </a:lnTo>
                    <a:lnTo>
                      <a:pt x="12" y="132"/>
                    </a:lnTo>
                    <a:lnTo>
                      <a:pt x="9" y="132"/>
                    </a:lnTo>
                    <a:lnTo>
                      <a:pt x="7" y="135"/>
                    </a:lnTo>
                    <a:lnTo>
                      <a:pt x="2" y="132"/>
                    </a:lnTo>
                    <a:lnTo>
                      <a:pt x="2" y="135"/>
                    </a:lnTo>
                    <a:lnTo>
                      <a:pt x="2" y="137"/>
                    </a:lnTo>
                    <a:lnTo>
                      <a:pt x="5" y="137"/>
                    </a:lnTo>
                    <a:lnTo>
                      <a:pt x="2" y="137"/>
                    </a:lnTo>
                    <a:lnTo>
                      <a:pt x="0" y="137"/>
                    </a:lnTo>
                    <a:lnTo>
                      <a:pt x="2" y="139"/>
                    </a:lnTo>
                    <a:lnTo>
                      <a:pt x="5" y="139"/>
                    </a:lnTo>
                    <a:lnTo>
                      <a:pt x="7" y="139"/>
                    </a:lnTo>
                    <a:lnTo>
                      <a:pt x="9" y="139"/>
                    </a:lnTo>
                    <a:lnTo>
                      <a:pt x="7" y="139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5" y="142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5" y="144"/>
                    </a:lnTo>
                    <a:lnTo>
                      <a:pt x="7" y="144"/>
                    </a:lnTo>
                    <a:lnTo>
                      <a:pt x="9" y="146"/>
                    </a:lnTo>
                    <a:lnTo>
                      <a:pt x="7" y="146"/>
                    </a:lnTo>
                    <a:lnTo>
                      <a:pt x="7" y="149"/>
                    </a:lnTo>
                    <a:lnTo>
                      <a:pt x="9" y="146"/>
                    </a:lnTo>
                    <a:lnTo>
                      <a:pt x="12" y="146"/>
                    </a:lnTo>
                    <a:lnTo>
                      <a:pt x="12" y="144"/>
                    </a:lnTo>
                    <a:lnTo>
                      <a:pt x="14" y="144"/>
                    </a:lnTo>
                    <a:lnTo>
                      <a:pt x="16" y="142"/>
                    </a:lnTo>
                    <a:lnTo>
                      <a:pt x="19" y="139"/>
                    </a:lnTo>
                    <a:lnTo>
                      <a:pt x="21" y="139"/>
                    </a:lnTo>
                    <a:lnTo>
                      <a:pt x="26" y="139"/>
                    </a:lnTo>
                    <a:lnTo>
                      <a:pt x="28" y="139"/>
                    </a:lnTo>
                    <a:lnTo>
                      <a:pt x="24" y="142"/>
                    </a:lnTo>
                    <a:lnTo>
                      <a:pt x="24" y="144"/>
                    </a:lnTo>
                    <a:lnTo>
                      <a:pt x="21" y="142"/>
                    </a:lnTo>
                    <a:lnTo>
                      <a:pt x="19" y="144"/>
                    </a:lnTo>
                    <a:lnTo>
                      <a:pt x="16" y="144"/>
                    </a:lnTo>
                    <a:lnTo>
                      <a:pt x="19" y="144"/>
                    </a:lnTo>
                    <a:lnTo>
                      <a:pt x="19" y="146"/>
                    </a:lnTo>
                    <a:lnTo>
                      <a:pt x="14" y="146"/>
                    </a:lnTo>
                    <a:lnTo>
                      <a:pt x="9" y="149"/>
                    </a:lnTo>
                    <a:lnTo>
                      <a:pt x="12" y="149"/>
                    </a:lnTo>
                    <a:lnTo>
                      <a:pt x="16" y="149"/>
                    </a:lnTo>
                    <a:lnTo>
                      <a:pt x="19" y="149"/>
                    </a:lnTo>
                    <a:lnTo>
                      <a:pt x="14" y="151"/>
                    </a:lnTo>
                    <a:lnTo>
                      <a:pt x="12" y="151"/>
                    </a:lnTo>
                    <a:lnTo>
                      <a:pt x="9" y="151"/>
                    </a:lnTo>
                    <a:lnTo>
                      <a:pt x="7" y="151"/>
                    </a:lnTo>
                    <a:lnTo>
                      <a:pt x="5" y="153"/>
                    </a:lnTo>
                    <a:lnTo>
                      <a:pt x="5" y="156"/>
                    </a:lnTo>
                    <a:lnTo>
                      <a:pt x="7" y="156"/>
                    </a:lnTo>
                    <a:lnTo>
                      <a:pt x="9" y="156"/>
                    </a:lnTo>
                    <a:lnTo>
                      <a:pt x="12" y="156"/>
                    </a:lnTo>
                    <a:lnTo>
                      <a:pt x="16" y="153"/>
                    </a:lnTo>
                    <a:lnTo>
                      <a:pt x="19" y="153"/>
                    </a:lnTo>
                    <a:lnTo>
                      <a:pt x="14" y="156"/>
                    </a:lnTo>
                    <a:lnTo>
                      <a:pt x="16" y="156"/>
                    </a:lnTo>
                    <a:lnTo>
                      <a:pt x="16" y="158"/>
                    </a:lnTo>
                    <a:lnTo>
                      <a:pt x="14" y="158"/>
                    </a:lnTo>
                    <a:lnTo>
                      <a:pt x="12" y="161"/>
                    </a:lnTo>
                    <a:lnTo>
                      <a:pt x="14" y="161"/>
                    </a:lnTo>
                    <a:lnTo>
                      <a:pt x="12" y="161"/>
                    </a:lnTo>
                    <a:lnTo>
                      <a:pt x="9" y="161"/>
                    </a:lnTo>
                    <a:lnTo>
                      <a:pt x="7" y="165"/>
                    </a:lnTo>
                    <a:lnTo>
                      <a:pt x="9" y="168"/>
                    </a:lnTo>
                    <a:lnTo>
                      <a:pt x="14" y="170"/>
                    </a:lnTo>
                    <a:lnTo>
                      <a:pt x="19" y="170"/>
                    </a:lnTo>
                    <a:lnTo>
                      <a:pt x="21" y="170"/>
                    </a:lnTo>
                    <a:lnTo>
                      <a:pt x="24" y="170"/>
                    </a:lnTo>
                    <a:lnTo>
                      <a:pt x="24" y="172"/>
                    </a:lnTo>
                    <a:lnTo>
                      <a:pt x="26" y="172"/>
                    </a:lnTo>
                    <a:lnTo>
                      <a:pt x="28" y="172"/>
                    </a:lnTo>
                    <a:lnTo>
                      <a:pt x="31" y="172"/>
                    </a:lnTo>
                    <a:lnTo>
                      <a:pt x="28" y="172"/>
                    </a:lnTo>
                    <a:lnTo>
                      <a:pt x="33" y="175"/>
                    </a:lnTo>
                    <a:lnTo>
                      <a:pt x="35" y="172"/>
                    </a:lnTo>
                    <a:lnTo>
                      <a:pt x="40" y="172"/>
                    </a:lnTo>
                    <a:lnTo>
                      <a:pt x="40" y="170"/>
                    </a:lnTo>
                    <a:lnTo>
                      <a:pt x="42" y="172"/>
                    </a:lnTo>
                    <a:lnTo>
                      <a:pt x="47" y="170"/>
                    </a:lnTo>
                    <a:lnTo>
                      <a:pt x="52" y="165"/>
                    </a:lnTo>
                    <a:lnTo>
                      <a:pt x="54" y="165"/>
                    </a:lnTo>
                    <a:lnTo>
                      <a:pt x="57" y="165"/>
                    </a:lnTo>
                    <a:lnTo>
                      <a:pt x="57" y="163"/>
                    </a:lnTo>
                    <a:lnTo>
                      <a:pt x="61" y="161"/>
                    </a:lnTo>
                    <a:lnTo>
                      <a:pt x="64" y="161"/>
                    </a:lnTo>
                    <a:lnTo>
                      <a:pt x="68" y="161"/>
                    </a:lnTo>
                    <a:lnTo>
                      <a:pt x="71" y="158"/>
                    </a:lnTo>
                    <a:lnTo>
                      <a:pt x="73" y="156"/>
                    </a:lnTo>
                    <a:lnTo>
                      <a:pt x="71" y="153"/>
                    </a:lnTo>
                    <a:lnTo>
                      <a:pt x="68" y="153"/>
                    </a:lnTo>
                    <a:lnTo>
                      <a:pt x="71" y="153"/>
                    </a:lnTo>
                    <a:lnTo>
                      <a:pt x="71" y="151"/>
                    </a:lnTo>
                    <a:lnTo>
                      <a:pt x="73" y="153"/>
                    </a:lnTo>
                    <a:lnTo>
                      <a:pt x="73" y="151"/>
                    </a:lnTo>
                    <a:lnTo>
                      <a:pt x="73" y="149"/>
                    </a:lnTo>
                    <a:lnTo>
                      <a:pt x="76" y="149"/>
                    </a:lnTo>
                    <a:lnTo>
                      <a:pt x="76" y="151"/>
                    </a:lnTo>
                    <a:lnTo>
                      <a:pt x="76" y="153"/>
                    </a:lnTo>
                    <a:lnTo>
                      <a:pt x="76" y="156"/>
                    </a:lnTo>
                    <a:lnTo>
                      <a:pt x="76" y="158"/>
                    </a:lnTo>
                    <a:lnTo>
                      <a:pt x="78" y="158"/>
                    </a:lnTo>
                    <a:lnTo>
                      <a:pt x="80" y="158"/>
                    </a:lnTo>
                    <a:lnTo>
                      <a:pt x="83" y="158"/>
                    </a:lnTo>
                    <a:lnTo>
                      <a:pt x="83" y="161"/>
                    </a:lnTo>
                    <a:lnTo>
                      <a:pt x="83" y="163"/>
                    </a:lnTo>
                    <a:lnTo>
                      <a:pt x="85" y="161"/>
                    </a:lnTo>
                    <a:lnTo>
                      <a:pt x="85" y="163"/>
                    </a:lnTo>
                    <a:lnTo>
                      <a:pt x="87" y="161"/>
                    </a:lnTo>
                    <a:lnTo>
                      <a:pt x="90" y="156"/>
                    </a:lnTo>
                    <a:lnTo>
                      <a:pt x="87" y="156"/>
                    </a:lnTo>
                    <a:lnTo>
                      <a:pt x="87" y="153"/>
                    </a:lnTo>
                    <a:lnTo>
                      <a:pt x="92" y="151"/>
                    </a:lnTo>
                    <a:lnTo>
                      <a:pt x="92" y="149"/>
                    </a:lnTo>
                    <a:lnTo>
                      <a:pt x="97" y="146"/>
                    </a:lnTo>
                    <a:lnTo>
                      <a:pt x="99" y="146"/>
                    </a:lnTo>
                    <a:lnTo>
                      <a:pt x="99" y="144"/>
                    </a:lnTo>
                    <a:lnTo>
                      <a:pt x="99" y="139"/>
                    </a:lnTo>
                    <a:lnTo>
                      <a:pt x="99" y="135"/>
                    </a:lnTo>
                    <a:lnTo>
                      <a:pt x="97" y="135"/>
                    </a:lnTo>
                    <a:lnTo>
                      <a:pt x="99" y="132"/>
                    </a:lnTo>
                    <a:lnTo>
                      <a:pt x="102" y="132"/>
                    </a:lnTo>
                    <a:lnTo>
                      <a:pt x="104" y="130"/>
                    </a:lnTo>
                    <a:lnTo>
                      <a:pt x="104" y="127"/>
                    </a:lnTo>
                    <a:lnTo>
                      <a:pt x="99" y="125"/>
                    </a:lnTo>
                    <a:lnTo>
                      <a:pt x="97" y="123"/>
                    </a:lnTo>
                    <a:lnTo>
                      <a:pt x="97" y="120"/>
                    </a:lnTo>
                    <a:lnTo>
                      <a:pt x="97" y="116"/>
                    </a:lnTo>
                    <a:lnTo>
                      <a:pt x="94" y="113"/>
                    </a:lnTo>
                    <a:lnTo>
                      <a:pt x="94" y="111"/>
                    </a:lnTo>
                    <a:lnTo>
                      <a:pt x="94" y="109"/>
                    </a:lnTo>
                    <a:lnTo>
                      <a:pt x="97" y="109"/>
                    </a:lnTo>
                    <a:lnTo>
                      <a:pt x="97" y="106"/>
                    </a:lnTo>
                    <a:lnTo>
                      <a:pt x="94" y="104"/>
                    </a:lnTo>
                    <a:lnTo>
                      <a:pt x="94" y="101"/>
                    </a:lnTo>
                    <a:lnTo>
                      <a:pt x="94" y="99"/>
                    </a:lnTo>
                    <a:lnTo>
                      <a:pt x="97" y="99"/>
                    </a:lnTo>
                    <a:lnTo>
                      <a:pt x="102" y="94"/>
                    </a:lnTo>
                    <a:lnTo>
                      <a:pt x="106" y="94"/>
                    </a:lnTo>
                    <a:lnTo>
                      <a:pt x="111" y="92"/>
                    </a:lnTo>
                    <a:lnTo>
                      <a:pt x="116" y="94"/>
                    </a:lnTo>
                    <a:lnTo>
                      <a:pt x="120" y="94"/>
                    </a:lnTo>
                    <a:lnTo>
                      <a:pt x="123" y="92"/>
                    </a:lnTo>
                    <a:lnTo>
                      <a:pt x="123" y="90"/>
                    </a:lnTo>
                    <a:lnTo>
                      <a:pt x="120" y="87"/>
                    </a:lnTo>
                    <a:lnTo>
                      <a:pt x="118" y="85"/>
                    </a:lnTo>
                    <a:lnTo>
                      <a:pt x="123" y="83"/>
                    </a:lnTo>
                    <a:lnTo>
                      <a:pt x="125" y="78"/>
                    </a:lnTo>
                    <a:lnTo>
                      <a:pt x="128" y="73"/>
                    </a:lnTo>
                    <a:lnTo>
                      <a:pt x="130" y="71"/>
                    </a:lnTo>
                    <a:lnTo>
                      <a:pt x="130" y="68"/>
                    </a:lnTo>
                    <a:lnTo>
                      <a:pt x="128" y="66"/>
                    </a:lnTo>
                    <a:lnTo>
                      <a:pt x="130" y="66"/>
                    </a:lnTo>
                    <a:lnTo>
                      <a:pt x="132" y="66"/>
                    </a:lnTo>
                    <a:lnTo>
                      <a:pt x="137" y="64"/>
                    </a:lnTo>
                    <a:lnTo>
                      <a:pt x="139" y="64"/>
                    </a:lnTo>
                    <a:lnTo>
                      <a:pt x="139" y="61"/>
                    </a:lnTo>
                    <a:lnTo>
                      <a:pt x="139" y="59"/>
                    </a:lnTo>
                    <a:lnTo>
                      <a:pt x="146" y="57"/>
                    </a:lnTo>
                    <a:lnTo>
                      <a:pt x="149" y="54"/>
                    </a:lnTo>
                    <a:lnTo>
                      <a:pt x="151" y="54"/>
                    </a:lnTo>
                    <a:lnTo>
                      <a:pt x="154" y="52"/>
                    </a:lnTo>
                    <a:lnTo>
                      <a:pt x="149" y="49"/>
                    </a:lnTo>
                    <a:lnTo>
                      <a:pt x="151" y="47"/>
                    </a:lnTo>
                    <a:lnTo>
                      <a:pt x="154" y="45"/>
                    </a:lnTo>
                    <a:lnTo>
                      <a:pt x="156" y="45"/>
                    </a:lnTo>
                    <a:lnTo>
                      <a:pt x="156" y="42"/>
                    </a:lnTo>
                    <a:lnTo>
                      <a:pt x="158" y="40"/>
                    </a:lnTo>
                    <a:lnTo>
                      <a:pt x="163" y="40"/>
                    </a:lnTo>
                    <a:lnTo>
                      <a:pt x="165" y="40"/>
                    </a:lnTo>
                    <a:lnTo>
                      <a:pt x="170" y="40"/>
                    </a:lnTo>
                    <a:lnTo>
                      <a:pt x="172" y="40"/>
                    </a:lnTo>
                    <a:lnTo>
                      <a:pt x="175" y="40"/>
                    </a:lnTo>
                    <a:lnTo>
                      <a:pt x="177" y="38"/>
                    </a:lnTo>
                    <a:lnTo>
                      <a:pt x="177" y="35"/>
                    </a:lnTo>
                    <a:lnTo>
                      <a:pt x="177" y="33"/>
                    </a:lnTo>
                    <a:lnTo>
                      <a:pt x="179" y="33"/>
                    </a:lnTo>
                    <a:lnTo>
                      <a:pt x="182" y="33"/>
                    </a:lnTo>
                    <a:lnTo>
                      <a:pt x="189" y="33"/>
                    </a:lnTo>
                    <a:lnTo>
                      <a:pt x="198" y="35"/>
                    </a:lnTo>
                    <a:lnTo>
                      <a:pt x="201" y="35"/>
                    </a:lnTo>
                    <a:lnTo>
                      <a:pt x="203" y="33"/>
                    </a:lnTo>
                    <a:lnTo>
                      <a:pt x="201" y="33"/>
                    </a:lnTo>
                    <a:lnTo>
                      <a:pt x="201" y="31"/>
                    </a:lnTo>
                    <a:lnTo>
                      <a:pt x="203" y="31"/>
                    </a:lnTo>
                    <a:lnTo>
                      <a:pt x="203" y="28"/>
                    </a:lnTo>
                    <a:lnTo>
                      <a:pt x="203" y="26"/>
                    </a:lnTo>
                    <a:lnTo>
                      <a:pt x="208" y="26"/>
                    </a:lnTo>
                    <a:lnTo>
                      <a:pt x="210" y="26"/>
                    </a:lnTo>
                    <a:lnTo>
                      <a:pt x="213" y="26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7" y="23"/>
                    </a:lnTo>
                    <a:lnTo>
                      <a:pt x="222" y="23"/>
                    </a:lnTo>
                    <a:lnTo>
                      <a:pt x="224" y="23"/>
                    </a:lnTo>
                    <a:lnTo>
                      <a:pt x="231" y="28"/>
                    </a:lnTo>
                    <a:lnTo>
                      <a:pt x="234" y="31"/>
                    </a:lnTo>
                    <a:lnTo>
                      <a:pt x="241" y="31"/>
                    </a:lnTo>
                    <a:lnTo>
                      <a:pt x="243" y="31"/>
                    </a:lnTo>
                    <a:lnTo>
                      <a:pt x="248" y="31"/>
                    </a:lnTo>
                    <a:lnTo>
                      <a:pt x="250" y="31"/>
                    </a:lnTo>
                    <a:lnTo>
                      <a:pt x="255" y="28"/>
                    </a:lnTo>
                    <a:lnTo>
                      <a:pt x="257" y="28"/>
                    </a:lnTo>
                    <a:lnTo>
                      <a:pt x="260" y="31"/>
                    </a:lnTo>
                    <a:lnTo>
                      <a:pt x="262" y="31"/>
                    </a:lnTo>
                    <a:lnTo>
                      <a:pt x="267" y="31"/>
                    </a:lnTo>
                    <a:lnTo>
                      <a:pt x="269" y="31"/>
                    </a:lnTo>
                    <a:lnTo>
                      <a:pt x="272" y="28"/>
                    </a:lnTo>
                    <a:lnTo>
                      <a:pt x="279" y="26"/>
                    </a:lnTo>
                    <a:lnTo>
                      <a:pt x="279" y="23"/>
                    </a:lnTo>
                    <a:lnTo>
                      <a:pt x="279" y="19"/>
                    </a:lnTo>
                    <a:lnTo>
                      <a:pt x="281" y="16"/>
                    </a:lnTo>
                    <a:lnTo>
                      <a:pt x="286" y="16"/>
                    </a:lnTo>
                    <a:lnTo>
                      <a:pt x="288" y="14"/>
                    </a:lnTo>
                    <a:lnTo>
                      <a:pt x="293" y="14"/>
                    </a:lnTo>
                    <a:lnTo>
                      <a:pt x="302" y="14"/>
                    </a:lnTo>
                    <a:lnTo>
                      <a:pt x="309" y="12"/>
                    </a:lnTo>
                    <a:lnTo>
                      <a:pt x="309" y="14"/>
                    </a:lnTo>
                    <a:lnTo>
                      <a:pt x="312" y="14"/>
                    </a:lnTo>
                    <a:lnTo>
                      <a:pt x="314" y="16"/>
                    </a:lnTo>
                    <a:lnTo>
                      <a:pt x="319" y="16"/>
                    </a:lnTo>
                    <a:lnTo>
                      <a:pt x="324" y="16"/>
                    </a:lnTo>
                    <a:lnTo>
                      <a:pt x="326" y="19"/>
                    </a:lnTo>
                    <a:lnTo>
                      <a:pt x="326" y="21"/>
                    </a:lnTo>
                    <a:lnTo>
                      <a:pt x="321" y="23"/>
                    </a:lnTo>
                    <a:lnTo>
                      <a:pt x="321" y="26"/>
                    </a:lnTo>
                    <a:lnTo>
                      <a:pt x="324" y="26"/>
                    </a:lnTo>
                    <a:lnTo>
                      <a:pt x="326" y="26"/>
                    </a:lnTo>
                    <a:lnTo>
                      <a:pt x="326" y="23"/>
                    </a:lnTo>
                    <a:lnTo>
                      <a:pt x="335" y="21"/>
                    </a:lnTo>
                    <a:lnTo>
                      <a:pt x="338" y="19"/>
                    </a:lnTo>
                    <a:lnTo>
                      <a:pt x="342" y="19"/>
                    </a:lnTo>
                    <a:lnTo>
                      <a:pt x="345" y="19"/>
                    </a:lnTo>
                    <a:lnTo>
                      <a:pt x="347" y="19"/>
                    </a:lnTo>
                    <a:lnTo>
                      <a:pt x="347" y="1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4" name="Freeform 559"/>
              <p:cNvSpPr>
                <a:spLocks/>
              </p:cNvSpPr>
              <p:nvPr/>
            </p:nvSpPr>
            <p:spPr bwMode="auto">
              <a:xfrm>
                <a:off x="2945" y="1243"/>
                <a:ext cx="350" cy="175"/>
              </a:xfrm>
              <a:custGeom>
                <a:avLst/>
                <a:gdLst>
                  <a:gd name="T0" fmla="*/ 331 w 350"/>
                  <a:gd name="T1" fmla="*/ 16 h 175"/>
                  <a:gd name="T2" fmla="*/ 324 w 350"/>
                  <a:gd name="T3" fmla="*/ 12 h 175"/>
                  <a:gd name="T4" fmla="*/ 331 w 350"/>
                  <a:gd name="T5" fmla="*/ 5 h 175"/>
                  <a:gd name="T6" fmla="*/ 317 w 350"/>
                  <a:gd name="T7" fmla="*/ 5 h 175"/>
                  <a:gd name="T8" fmla="*/ 307 w 350"/>
                  <a:gd name="T9" fmla="*/ 2 h 175"/>
                  <a:gd name="T10" fmla="*/ 298 w 350"/>
                  <a:gd name="T11" fmla="*/ 5 h 175"/>
                  <a:gd name="T12" fmla="*/ 288 w 350"/>
                  <a:gd name="T13" fmla="*/ 2 h 175"/>
                  <a:gd name="T14" fmla="*/ 272 w 350"/>
                  <a:gd name="T15" fmla="*/ 7 h 175"/>
                  <a:gd name="T16" fmla="*/ 262 w 350"/>
                  <a:gd name="T17" fmla="*/ 2 h 175"/>
                  <a:gd name="T18" fmla="*/ 246 w 350"/>
                  <a:gd name="T19" fmla="*/ 12 h 175"/>
                  <a:gd name="T20" fmla="*/ 231 w 350"/>
                  <a:gd name="T21" fmla="*/ 12 h 175"/>
                  <a:gd name="T22" fmla="*/ 227 w 350"/>
                  <a:gd name="T23" fmla="*/ 14 h 175"/>
                  <a:gd name="T24" fmla="*/ 213 w 350"/>
                  <a:gd name="T25" fmla="*/ 16 h 175"/>
                  <a:gd name="T26" fmla="*/ 205 w 350"/>
                  <a:gd name="T27" fmla="*/ 16 h 175"/>
                  <a:gd name="T28" fmla="*/ 194 w 350"/>
                  <a:gd name="T29" fmla="*/ 23 h 175"/>
                  <a:gd name="T30" fmla="*/ 177 w 350"/>
                  <a:gd name="T31" fmla="*/ 23 h 175"/>
                  <a:gd name="T32" fmla="*/ 172 w 350"/>
                  <a:gd name="T33" fmla="*/ 28 h 175"/>
                  <a:gd name="T34" fmla="*/ 156 w 350"/>
                  <a:gd name="T35" fmla="*/ 33 h 175"/>
                  <a:gd name="T36" fmla="*/ 156 w 350"/>
                  <a:gd name="T37" fmla="*/ 35 h 175"/>
                  <a:gd name="T38" fmla="*/ 144 w 350"/>
                  <a:gd name="T39" fmla="*/ 40 h 175"/>
                  <a:gd name="T40" fmla="*/ 137 w 350"/>
                  <a:gd name="T41" fmla="*/ 45 h 175"/>
                  <a:gd name="T42" fmla="*/ 128 w 350"/>
                  <a:gd name="T43" fmla="*/ 49 h 175"/>
                  <a:gd name="T44" fmla="*/ 113 w 350"/>
                  <a:gd name="T45" fmla="*/ 59 h 175"/>
                  <a:gd name="T46" fmla="*/ 106 w 350"/>
                  <a:gd name="T47" fmla="*/ 64 h 175"/>
                  <a:gd name="T48" fmla="*/ 104 w 350"/>
                  <a:gd name="T49" fmla="*/ 71 h 175"/>
                  <a:gd name="T50" fmla="*/ 94 w 350"/>
                  <a:gd name="T51" fmla="*/ 75 h 175"/>
                  <a:gd name="T52" fmla="*/ 87 w 350"/>
                  <a:gd name="T53" fmla="*/ 80 h 175"/>
                  <a:gd name="T54" fmla="*/ 76 w 350"/>
                  <a:gd name="T55" fmla="*/ 87 h 175"/>
                  <a:gd name="T56" fmla="*/ 78 w 350"/>
                  <a:gd name="T57" fmla="*/ 97 h 175"/>
                  <a:gd name="T58" fmla="*/ 71 w 350"/>
                  <a:gd name="T59" fmla="*/ 101 h 175"/>
                  <a:gd name="T60" fmla="*/ 57 w 350"/>
                  <a:gd name="T61" fmla="*/ 101 h 175"/>
                  <a:gd name="T62" fmla="*/ 42 w 350"/>
                  <a:gd name="T63" fmla="*/ 104 h 175"/>
                  <a:gd name="T64" fmla="*/ 33 w 350"/>
                  <a:gd name="T65" fmla="*/ 111 h 175"/>
                  <a:gd name="T66" fmla="*/ 19 w 350"/>
                  <a:gd name="T67" fmla="*/ 116 h 175"/>
                  <a:gd name="T68" fmla="*/ 14 w 350"/>
                  <a:gd name="T69" fmla="*/ 120 h 175"/>
                  <a:gd name="T70" fmla="*/ 14 w 350"/>
                  <a:gd name="T71" fmla="*/ 123 h 175"/>
                  <a:gd name="T72" fmla="*/ 5 w 350"/>
                  <a:gd name="T73" fmla="*/ 125 h 175"/>
                  <a:gd name="T74" fmla="*/ 19 w 350"/>
                  <a:gd name="T75" fmla="*/ 130 h 175"/>
                  <a:gd name="T76" fmla="*/ 31 w 350"/>
                  <a:gd name="T77" fmla="*/ 130 h 175"/>
                  <a:gd name="T78" fmla="*/ 14 w 350"/>
                  <a:gd name="T79" fmla="*/ 132 h 175"/>
                  <a:gd name="T80" fmla="*/ 0 w 350"/>
                  <a:gd name="T81" fmla="*/ 137 h 175"/>
                  <a:gd name="T82" fmla="*/ 7 w 350"/>
                  <a:gd name="T83" fmla="*/ 144 h 175"/>
                  <a:gd name="T84" fmla="*/ 21 w 350"/>
                  <a:gd name="T85" fmla="*/ 139 h 175"/>
                  <a:gd name="T86" fmla="*/ 9 w 350"/>
                  <a:gd name="T87" fmla="*/ 149 h 175"/>
                  <a:gd name="T88" fmla="*/ 5 w 350"/>
                  <a:gd name="T89" fmla="*/ 156 h 175"/>
                  <a:gd name="T90" fmla="*/ 16 w 350"/>
                  <a:gd name="T91" fmla="*/ 158 h 175"/>
                  <a:gd name="T92" fmla="*/ 21 w 350"/>
                  <a:gd name="T93" fmla="*/ 170 h 175"/>
                  <a:gd name="T94" fmla="*/ 47 w 350"/>
                  <a:gd name="T95" fmla="*/ 170 h 175"/>
                  <a:gd name="T96" fmla="*/ 73 w 350"/>
                  <a:gd name="T97" fmla="*/ 156 h 175"/>
                  <a:gd name="T98" fmla="*/ 73 w 350"/>
                  <a:gd name="T99" fmla="*/ 149 h 175"/>
                  <a:gd name="T100" fmla="*/ 83 w 350"/>
                  <a:gd name="T101" fmla="*/ 163 h 175"/>
                  <a:gd name="T102" fmla="*/ 99 w 350"/>
                  <a:gd name="T103" fmla="*/ 135 h 175"/>
                  <a:gd name="T104" fmla="*/ 94 w 350"/>
                  <a:gd name="T105" fmla="*/ 111 h 175"/>
                  <a:gd name="T106" fmla="*/ 120 w 350"/>
                  <a:gd name="T107" fmla="*/ 94 h 175"/>
                  <a:gd name="T108" fmla="*/ 132 w 350"/>
                  <a:gd name="T109" fmla="*/ 66 h 175"/>
                  <a:gd name="T110" fmla="*/ 156 w 350"/>
                  <a:gd name="T111" fmla="*/ 45 h 175"/>
                  <a:gd name="T112" fmla="*/ 179 w 350"/>
                  <a:gd name="T113" fmla="*/ 33 h 175"/>
                  <a:gd name="T114" fmla="*/ 203 w 350"/>
                  <a:gd name="T115" fmla="*/ 26 h 175"/>
                  <a:gd name="T116" fmla="*/ 234 w 350"/>
                  <a:gd name="T117" fmla="*/ 31 h 175"/>
                  <a:gd name="T118" fmla="*/ 279 w 350"/>
                  <a:gd name="T119" fmla="*/ 26 h 175"/>
                  <a:gd name="T120" fmla="*/ 324 w 350"/>
                  <a:gd name="T121" fmla="*/ 16 h 175"/>
                  <a:gd name="T122" fmla="*/ 338 w 350"/>
                  <a:gd name="T123" fmla="*/ 19 h 17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50"/>
                  <a:gd name="T187" fmla="*/ 0 h 175"/>
                  <a:gd name="T188" fmla="*/ 350 w 350"/>
                  <a:gd name="T189" fmla="*/ 175 h 17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50" h="175">
                    <a:moveTo>
                      <a:pt x="347" y="16"/>
                    </a:moveTo>
                    <a:lnTo>
                      <a:pt x="342" y="16"/>
                    </a:lnTo>
                    <a:lnTo>
                      <a:pt x="340" y="19"/>
                    </a:lnTo>
                    <a:lnTo>
                      <a:pt x="338" y="16"/>
                    </a:lnTo>
                    <a:lnTo>
                      <a:pt x="335" y="16"/>
                    </a:lnTo>
                    <a:lnTo>
                      <a:pt x="335" y="19"/>
                    </a:lnTo>
                    <a:lnTo>
                      <a:pt x="335" y="16"/>
                    </a:lnTo>
                    <a:lnTo>
                      <a:pt x="331" y="16"/>
                    </a:lnTo>
                    <a:lnTo>
                      <a:pt x="328" y="19"/>
                    </a:lnTo>
                    <a:lnTo>
                      <a:pt x="331" y="16"/>
                    </a:lnTo>
                    <a:lnTo>
                      <a:pt x="333" y="16"/>
                    </a:lnTo>
                    <a:lnTo>
                      <a:pt x="335" y="16"/>
                    </a:lnTo>
                    <a:lnTo>
                      <a:pt x="333" y="16"/>
                    </a:lnTo>
                    <a:lnTo>
                      <a:pt x="333" y="14"/>
                    </a:lnTo>
                    <a:lnTo>
                      <a:pt x="328" y="14"/>
                    </a:lnTo>
                    <a:lnTo>
                      <a:pt x="326" y="14"/>
                    </a:lnTo>
                    <a:lnTo>
                      <a:pt x="324" y="14"/>
                    </a:lnTo>
                    <a:lnTo>
                      <a:pt x="321" y="12"/>
                    </a:lnTo>
                    <a:lnTo>
                      <a:pt x="319" y="12"/>
                    </a:lnTo>
                    <a:lnTo>
                      <a:pt x="317" y="12"/>
                    </a:lnTo>
                    <a:lnTo>
                      <a:pt x="324" y="12"/>
                    </a:lnTo>
                    <a:lnTo>
                      <a:pt x="335" y="12"/>
                    </a:lnTo>
                    <a:lnTo>
                      <a:pt x="345" y="9"/>
                    </a:lnTo>
                    <a:lnTo>
                      <a:pt x="347" y="9"/>
                    </a:lnTo>
                    <a:lnTo>
                      <a:pt x="350" y="9"/>
                    </a:lnTo>
                    <a:lnTo>
                      <a:pt x="347" y="7"/>
                    </a:lnTo>
                    <a:lnTo>
                      <a:pt x="345" y="7"/>
                    </a:lnTo>
                    <a:lnTo>
                      <a:pt x="342" y="7"/>
                    </a:lnTo>
                    <a:lnTo>
                      <a:pt x="340" y="7"/>
                    </a:lnTo>
                    <a:lnTo>
                      <a:pt x="338" y="7"/>
                    </a:lnTo>
                    <a:lnTo>
                      <a:pt x="340" y="5"/>
                    </a:lnTo>
                    <a:lnTo>
                      <a:pt x="335" y="5"/>
                    </a:lnTo>
                    <a:lnTo>
                      <a:pt x="333" y="5"/>
                    </a:lnTo>
                    <a:lnTo>
                      <a:pt x="331" y="5"/>
                    </a:lnTo>
                    <a:lnTo>
                      <a:pt x="326" y="5"/>
                    </a:lnTo>
                    <a:lnTo>
                      <a:pt x="326" y="2"/>
                    </a:lnTo>
                    <a:lnTo>
                      <a:pt x="324" y="2"/>
                    </a:lnTo>
                    <a:lnTo>
                      <a:pt x="321" y="2"/>
                    </a:lnTo>
                    <a:lnTo>
                      <a:pt x="319" y="2"/>
                    </a:lnTo>
                    <a:lnTo>
                      <a:pt x="317" y="5"/>
                    </a:lnTo>
                    <a:lnTo>
                      <a:pt x="317" y="7"/>
                    </a:lnTo>
                    <a:lnTo>
                      <a:pt x="312" y="7"/>
                    </a:lnTo>
                    <a:lnTo>
                      <a:pt x="307" y="7"/>
                    </a:lnTo>
                    <a:lnTo>
                      <a:pt x="309" y="7"/>
                    </a:lnTo>
                    <a:lnTo>
                      <a:pt x="312" y="5"/>
                    </a:lnTo>
                    <a:lnTo>
                      <a:pt x="307" y="5"/>
                    </a:lnTo>
                    <a:lnTo>
                      <a:pt x="305" y="5"/>
                    </a:lnTo>
                    <a:lnTo>
                      <a:pt x="309" y="5"/>
                    </a:lnTo>
                    <a:lnTo>
                      <a:pt x="307" y="5"/>
                    </a:lnTo>
                    <a:lnTo>
                      <a:pt x="307" y="2"/>
                    </a:lnTo>
                    <a:lnTo>
                      <a:pt x="312" y="2"/>
                    </a:lnTo>
                    <a:lnTo>
                      <a:pt x="314" y="2"/>
                    </a:lnTo>
                    <a:lnTo>
                      <a:pt x="314" y="0"/>
                    </a:lnTo>
                    <a:lnTo>
                      <a:pt x="312" y="0"/>
                    </a:lnTo>
                    <a:lnTo>
                      <a:pt x="309" y="0"/>
                    </a:lnTo>
                    <a:lnTo>
                      <a:pt x="305" y="0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298" y="5"/>
                    </a:lnTo>
                    <a:lnTo>
                      <a:pt x="295" y="5"/>
                    </a:lnTo>
                    <a:lnTo>
                      <a:pt x="295" y="7"/>
                    </a:lnTo>
                    <a:lnTo>
                      <a:pt x="293" y="7"/>
                    </a:lnTo>
                    <a:lnTo>
                      <a:pt x="288" y="9"/>
                    </a:lnTo>
                    <a:lnTo>
                      <a:pt x="291" y="7"/>
                    </a:lnTo>
                    <a:lnTo>
                      <a:pt x="288" y="5"/>
                    </a:lnTo>
                    <a:lnTo>
                      <a:pt x="291" y="5"/>
                    </a:lnTo>
                    <a:lnTo>
                      <a:pt x="291" y="2"/>
                    </a:lnTo>
                    <a:lnTo>
                      <a:pt x="288" y="2"/>
                    </a:lnTo>
                    <a:lnTo>
                      <a:pt x="279" y="7"/>
                    </a:lnTo>
                    <a:lnTo>
                      <a:pt x="276" y="7"/>
                    </a:lnTo>
                    <a:lnTo>
                      <a:pt x="274" y="9"/>
                    </a:lnTo>
                    <a:lnTo>
                      <a:pt x="272" y="9"/>
                    </a:lnTo>
                    <a:lnTo>
                      <a:pt x="274" y="9"/>
                    </a:lnTo>
                    <a:lnTo>
                      <a:pt x="269" y="12"/>
                    </a:lnTo>
                    <a:lnTo>
                      <a:pt x="267" y="14"/>
                    </a:lnTo>
                    <a:lnTo>
                      <a:pt x="267" y="12"/>
                    </a:lnTo>
                    <a:lnTo>
                      <a:pt x="269" y="9"/>
                    </a:lnTo>
                    <a:lnTo>
                      <a:pt x="272" y="7"/>
                    </a:lnTo>
                    <a:lnTo>
                      <a:pt x="269" y="7"/>
                    </a:lnTo>
                    <a:lnTo>
                      <a:pt x="272" y="7"/>
                    </a:lnTo>
                    <a:lnTo>
                      <a:pt x="276" y="5"/>
                    </a:lnTo>
                    <a:lnTo>
                      <a:pt x="279" y="2"/>
                    </a:lnTo>
                    <a:lnTo>
                      <a:pt x="276" y="2"/>
                    </a:lnTo>
                    <a:lnTo>
                      <a:pt x="274" y="2"/>
                    </a:lnTo>
                    <a:lnTo>
                      <a:pt x="272" y="2"/>
                    </a:lnTo>
                    <a:lnTo>
                      <a:pt x="269" y="2"/>
                    </a:lnTo>
                    <a:lnTo>
                      <a:pt x="267" y="2"/>
                    </a:lnTo>
                    <a:lnTo>
                      <a:pt x="267" y="0"/>
                    </a:lnTo>
                    <a:lnTo>
                      <a:pt x="265" y="2"/>
                    </a:lnTo>
                    <a:lnTo>
                      <a:pt x="262" y="2"/>
                    </a:lnTo>
                    <a:lnTo>
                      <a:pt x="260" y="2"/>
                    </a:lnTo>
                    <a:lnTo>
                      <a:pt x="260" y="5"/>
                    </a:lnTo>
                    <a:lnTo>
                      <a:pt x="262" y="5"/>
                    </a:lnTo>
                    <a:lnTo>
                      <a:pt x="260" y="5"/>
                    </a:lnTo>
                    <a:lnTo>
                      <a:pt x="257" y="7"/>
                    </a:lnTo>
                    <a:lnTo>
                      <a:pt x="253" y="7"/>
                    </a:lnTo>
                    <a:lnTo>
                      <a:pt x="250" y="9"/>
                    </a:lnTo>
                    <a:lnTo>
                      <a:pt x="248" y="9"/>
                    </a:lnTo>
                    <a:lnTo>
                      <a:pt x="246" y="12"/>
                    </a:lnTo>
                    <a:lnTo>
                      <a:pt x="246" y="14"/>
                    </a:lnTo>
                    <a:lnTo>
                      <a:pt x="243" y="14"/>
                    </a:lnTo>
                    <a:lnTo>
                      <a:pt x="241" y="14"/>
                    </a:lnTo>
                    <a:lnTo>
                      <a:pt x="241" y="12"/>
                    </a:lnTo>
                    <a:lnTo>
                      <a:pt x="243" y="12"/>
                    </a:lnTo>
                    <a:lnTo>
                      <a:pt x="239" y="12"/>
                    </a:lnTo>
                    <a:lnTo>
                      <a:pt x="241" y="12"/>
                    </a:lnTo>
                    <a:lnTo>
                      <a:pt x="234" y="12"/>
                    </a:lnTo>
                    <a:lnTo>
                      <a:pt x="231" y="12"/>
                    </a:lnTo>
                    <a:lnTo>
                      <a:pt x="229" y="9"/>
                    </a:lnTo>
                    <a:lnTo>
                      <a:pt x="229" y="12"/>
                    </a:lnTo>
                    <a:lnTo>
                      <a:pt x="229" y="9"/>
                    </a:lnTo>
                    <a:lnTo>
                      <a:pt x="227" y="9"/>
                    </a:lnTo>
                    <a:lnTo>
                      <a:pt x="224" y="9"/>
                    </a:lnTo>
                    <a:lnTo>
                      <a:pt x="224" y="12"/>
                    </a:lnTo>
                    <a:lnTo>
                      <a:pt x="222" y="9"/>
                    </a:lnTo>
                    <a:lnTo>
                      <a:pt x="222" y="12"/>
                    </a:lnTo>
                    <a:lnTo>
                      <a:pt x="227" y="12"/>
                    </a:lnTo>
                    <a:lnTo>
                      <a:pt x="227" y="14"/>
                    </a:lnTo>
                    <a:lnTo>
                      <a:pt x="227" y="16"/>
                    </a:lnTo>
                    <a:lnTo>
                      <a:pt x="229" y="16"/>
                    </a:lnTo>
                    <a:lnTo>
                      <a:pt x="227" y="16"/>
                    </a:lnTo>
                    <a:lnTo>
                      <a:pt x="222" y="14"/>
                    </a:lnTo>
                    <a:lnTo>
                      <a:pt x="217" y="14"/>
                    </a:lnTo>
                    <a:lnTo>
                      <a:pt x="220" y="14"/>
                    </a:lnTo>
                    <a:lnTo>
                      <a:pt x="217" y="14"/>
                    </a:lnTo>
                    <a:lnTo>
                      <a:pt x="217" y="16"/>
                    </a:lnTo>
                    <a:lnTo>
                      <a:pt x="215" y="16"/>
                    </a:lnTo>
                    <a:lnTo>
                      <a:pt x="213" y="16"/>
                    </a:lnTo>
                    <a:lnTo>
                      <a:pt x="215" y="14"/>
                    </a:lnTo>
                    <a:lnTo>
                      <a:pt x="213" y="14"/>
                    </a:lnTo>
                    <a:lnTo>
                      <a:pt x="210" y="16"/>
                    </a:lnTo>
                    <a:lnTo>
                      <a:pt x="208" y="16"/>
                    </a:lnTo>
                    <a:lnTo>
                      <a:pt x="210" y="19"/>
                    </a:lnTo>
                    <a:lnTo>
                      <a:pt x="205" y="21"/>
                    </a:lnTo>
                    <a:lnTo>
                      <a:pt x="203" y="21"/>
                    </a:lnTo>
                    <a:lnTo>
                      <a:pt x="203" y="23"/>
                    </a:lnTo>
                    <a:lnTo>
                      <a:pt x="205" y="21"/>
                    </a:lnTo>
                    <a:lnTo>
                      <a:pt x="205" y="19"/>
                    </a:lnTo>
                    <a:lnTo>
                      <a:pt x="205" y="16"/>
                    </a:lnTo>
                    <a:lnTo>
                      <a:pt x="205" y="14"/>
                    </a:lnTo>
                    <a:lnTo>
                      <a:pt x="203" y="14"/>
                    </a:lnTo>
                    <a:lnTo>
                      <a:pt x="201" y="16"/>
                    </a:lnTo>
                    <a:lnTo>
                      <a:pt x="198" y="16"/>
                    </a:lnTo>
                    <a:lnTo>
                      <a:pt x="198" y="19"/>
                    </a:lnTo>
                    <a:lnTo>
                      <a:pt x="196" y="21"/>
                    </a:lnTo>
                    <a:lnTo>
                      <a:pt x="196" y="16"/>
                    </a:lnTo>
                    <a:lnTo>
                      <a:pt x="191" y="16"/>
                    </a:lnTo>
                    <a:lnTo>
                      <a:pt x="189" y="19"/>
                    </a:lnTo>
                    <a:lnTo>
                      <a:pt x="189" y="21"/>
                    </a:lnTo>
                    <a:lnTo>
                      <a:pt x="191" y="21"/>
                    </a:lnTo>
                    <a:lnTo>
                      <a:pt x="194" y="21"/>
                    </a:lnTo>
                    <a:lnTo>
                      <a:pt x="194" y="23"/>
                    </a:lnTo>
                    <a:lnTo>
                      <a:pt x="191" y="23"/>
                    </a:lnTo>
                    <a:lnTo>
                      <a:pt x="189" y="21"/>
                    </a:lnTo>
                    <a:lnTo>
                      <a:pt x="187" y="21"/>
                    </a:lnTo>
                    <a:lnTo>
                      <a:pt x="184" y="19"/>
                    </a:lnTo>
                    <a:lnTo>
                      <a:pt x="182" y="21"/>
                    </a:lnTo>
                    <a:lnTo>
                      <a:pt x="187" y="23"/>
                    </a:lnTo>
                    <a:lnTo>
                      <a:pt x="184" y="23"/>
                    </a:lnTo>
                    <a:lnTo>
                      <a:pt x="182" y="23"/>
                    </a:lnTo>
                    <a:lnTo>
                      <a:pt x="179" y="23"/>
                    </a:lnTo>
                    <a:lnTo>
                      <a:pt x="179" y="21"/>
                    </a:lnTo>
                    <a:lnTo>
                      <a:pt x="177" y="23"/>
                    </a:lnTo>
                    <a:lnTo>
                      <a:pt x="177" y="21"/>
                    </a:lnTo>
                    <a:lnTo>
                      <a:pt x="179" y="21"/>
                    </a:lnTo>
                    <a:lnTo>
                      <a:pt x="177" y="21"/>
                    </a:lnTo>
                    <a:lnTo>
                      <a:pt x="175" y="23"/>
                    </a:lnTo>
                    <a:lnTo>
                      <a:pt x="177" y="23"/>
                    </a:lnTo>
                    <a:lnTo>
                      <a:pt x="170" y="26"/>
                    </a:lnTo>
                    <a:lnTo>
                      <a:pt x="168" y="26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2" y="28"/>
                    </a:lnTo>
                    <a:lnTo>
                      <a:pt x="170" y="28"/>
                    </a:lnTo>
                    <a:lnTo>
                      <a:pt x="170" y="31"/>
                    </a:lnTo>
                    <a:lnTo>
                      <a:pt x="168" y="31"/>
                    </a:lnTo>
                    <a:lnTo>
                      <a:pt x="165" y="31"/>
                    </a:lnTo>
                    <a:lnTo>
                      <a:pt x="168" y="31"/>
                    </a:lnTo>
                    <a:lnTo>
                      <a:pt x="163" y="31"/>
                    </a:lnTo>
                    <a:lnTo>
                      <a:pt x="161" y="31"/>
                    </a:lnTo>
                    <a:lnTo>
                      <a:pt x="158" y="33"/>
                    </a:lnTo>
                    <a:lnTo>
                      <a:pt x="156" y="33"/>
                    </a:lnTo>
                    <a:lnTo>
                      <a:pt x="158" y="33"/>
                    </a:lnTo>
                    <a:lnTo>
                      <a:pt x="161" y="33"/>
                    </a:lnTo>
                    <a:lnTo>
                      <a:pt x="165" y="33"/>
                    </a:lnTo>
                    <a:lnTo>
                      <a:pt x="168" y="33"/>
                    </a:lnTo>
                    <a:lnTo>
                      <a:pt x="170" y="35"/>
                    </a:lnTo>
                    <a:lnTo>
                      <a:pt x="168" y="35"/>
                    </a:lnTo>
                    <a:lnTo>
                      <a:pt x="165" y="35"/>
                    </a:lnTo>
                    <a:lnTo>
                      <a:pt x="161" y="35"/>
                    </a:lnTo>
                    <a:lnTo>
                      <a:pt x="158" y="35"/>
                    </a:lnTo>
                    <a:lnTo>
                      <a:pt x="156" y="35"/>
                    </a:lnTo>
                    <a:lnTo>
                      <a:pt x="151" y="35"/>
                    </a:lnTo>
                    <a:lnTo>
                      <a:pt x="154" y="38"/>
                    </a:lnTo>
                    <a:lnTo>
                      <a:pt x="151" y="38"/>
                    </a:lnTo>
                    <a:lnTo>
                      <a:pt x="154" y="40"/>
                    </a:lnTo>
                    <a:lnTo>
                      <a:pt x="151" y="40"/>
                    </a:lnTo>
                    <a:lnTo>
                      <a:pt x="149" y="42"/>
                    </a:lnTo>
                    <a:lnTo>
                      <a:pt x="149" y="38"/>
                    </a:lnTo>
                    <a:lnTo>
                      <a:pt x="146" y="38"/>
                    </a:lnTo>
                    <a:lnTo>
                      <a:pt x="146" y="40"/>
                    </a:lnTo>
                    <a:lnTo>
                      <a:pt x="144" y="40"/>
                    </a:lnTo>
                    <a:lnTo>
                      <a:pt x="146" y="40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9" y="42"/>
                    </a:lnTo>
                    <a:lnTo>
                      <a:pt x="142" y="42"/>
                    </a:lnTo>
                    <a:lnTo>
                      <a:pt x="142" y="45"/>
                    </a:lnTo>
                    <a:lnTo>
                      <a:pt x="139" y="45"/>
                    </a:lnTo>
                    <a:lnTo>
                      <a:pt x="137" y="45"/>
                    </a:lnTo>
                    <a:lnTo>
                      <a:pt x="137" y="47"/>
                    </a:lnTo>
                    <a:lnTo>
                      <a:pt x="139" y="47"/>
                    </a:lnTo>
                    <a:lnTo>
                      <a:pt x="144" y="45"/>
                    </a:lnTo>
                    <a:lnTo>
                      <a:pt x="142" y="47"/>
                    </a:lnTo>
                    <a:lnTo>
                      <a:pt x="139" y="47"/>
                    </a:lnTo>
                    <a:lnTo>
                      <a:pt x="135" y="47"/>
                    </a:lnTo>
                    <a:lnTo>
                      <a:pt x="132" y="47"/>
                    </a:lnTo>
                    <a:lnTo>
                      <a:pt x="130" y="47"/>
                    </a:lnTo>
                    <a:lnTo>
                      <a:pt x="128" y="49"/>
                    </a:lnTo>
                    <a:lnTo>
                      <a:pt x="125" y="49"/>
                    </a:lnTo>
                    <a:lnTo>
                      <a:pt x="128" y="49"/>
                    </a:lnTo>
                    <a:lnTo>
                      <a:pt x="128" y="52"/>
                    </a:lnTo>
                    <a:lnTo>
                      <a:pt x="125" y="52"/>
                    </a:lnTo>
                    <a:lnTo>
                      <a:pt x="123" y="54"/>
                    </a:lnTo>
                    <a:lnTo>
                      <a:pt x="120" y="54"/>
                    </a:lnTo>
                    <a:lnTo>
                      <a:pt x="118" y="54"/>
                    </a:lnTo>
                    <a:lnTo>
                      <a:pt x="116" y="54"/>
                    </a:lnTo>
                    <a:lnTo>
                      <a:pt x="118" y="57"/>
                    </a:lnTo>
                    <a:lnTo>
                      <a:pt x="116" y="57"/>
                    </a:lnTo>
                    <a:lnTo>
                      <a:pt x="111" y="57"/>
                    </a:lnTo>
                    <a:lnTo>
                      <a:pt x="113" y="59"/>
                    </a:lnTo>
                    <a:lnTo>
                      <a:pt x="111" y="59"/>
                    </a:lnTo>
                    <a:lnTo>
                      <a:pt x="113" y="59"/>
                    </a:lnTo>
                    <a:lnTo>
                      <a:pt x="113" y="61"/>
                    </a:lnTo>
                    <a:lnTo>
                      <a:pt x="111" y="61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1" y="64"/>
                    </a:lnTo>
                    <a:lnTo>
                      <a:pt x="113" y="61"/>
                    </a:lnTo>
                    <a:lnTo>
                      <a:pt x="113" y="64"/>
                    </a:lnTo>
                    <a:lnTo>
                      <a:pt x="109" y="64"/>
                    </a:lnTo>
                    <a:lnTo>
                      <a:pt x="106" y="64"/>
                    </a:lnTo>
                    <a:lnTo>
                      <a:pt x="106" y="66"/>
                    </a:lnTo>
                    <a:lnTo>
                      <a:pt x="104" y="66"/>
                    </a:lnTo>
                    <a:lnTo>
                      <a:pt x="102" y="66"/>
                    </a:lnTo>
                    <a:lnTo>
                      <a:pt x="102" y="68"/>
                    </a:lnTo>
                    <a:lnTo>
                      <a:pt x="104" y="68"/>
                    </a:lnTo>
                    <a:lnTo>
                      <a:pt x="106" y="66"/>
                    </a:lnTo>
                    <a:lnTo>
                      <a:pt x="109" y="66"/>
                    </a:lnTo>
                    <a:lnTo>
                      <a:pt x="109" y="68"/>
                    </a:lnTo>
                    <a:lnTo>
                      <a:pt x="104" y="68"/>
                    </a:lnTo>
                    <a:lnTo>
                      <a:pt x="106" y="68"/>
                    </a:lnTo>
                    <a:lnTo>
                      <a:pt x="104" y="71"/>
                    </a:lnTo>
                    <a:lnTo>
                      <a:pt x="102" y="71"/>
                    </a:lnTo>
                    <a:lnTo>
                      <a:pt x="102" y="73"/>
                    </a:lnTo>
                    <a:lnTo>
                      <a:pt x="104" y="75"/>
                    </a:lnTo>
                    <a:lnTo>
                      <a:pt x="102" y="73"/>
                    </a:lnTo>
                    <a:lnTo>
                      <a:pt x="99" y="73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4" y="75"/>
                    </a:lnTo>
                    <a:lnTo>
                      <a:pt x="97" y="75"/>
                    </a:lnTo>
                    <a:lnTo>
                      <a:pt x="99" y="75"/>
                    </a:lnTo>
                    <a:lnTo>
                      <a:pt x="99" y="78"/>
                    </a:lnTo>
                    <a:lnTo>
                      <a:pt x="97" y="78"/>
                    </a:lnTo>
                    <a:lnTo>
                      <a:pt x="94" y="78"/>
                    </a:lnTo>
                    <a:lnTo>
                      <a:pt x="92" y="78"/>
                    </a:lnTo>
                    <a:lnTo>
                      <a:pt x="90" y="80"/>
                    </a:lnTo>
                    <a:lnTo>
                      <a:pt x="87" y="80"/>
                    </a:lnTo>
                    <a:lnTo>
                      <a:pt x="85" y="83"/>
                    </a:lnTo>
                    <a:lnTo>
                      <a:pt x="87" y="83"/>
                    </a:lnTo>
                    <a:lnTo>
                      <a:pt x="90" y="83"/>
                    </a:lnTo>
                    <a:lnTo>
                      <a:pt x="87" y="83"/>
                    </a:lnTo>
                    <a:lnTo>
                      <a:pt x="87" y="85"/>
                    </a:lnTo>
                    <a:lnTo>
                      <a:pt x="87" y="87"/>
                    </a:lnTo>
                    <a:lnTo>
                      <a:pt x="83" y="87"/>
                    </a:lnTo>
                    <a:lnTo>
                      <a:pt x="80" y="85"/>
                    </a:lnTo>
                    <a:lnTo>
                      <a:pt x="78" y="87"/>
                    </a:lnTo>
                    <a:lnTo>
                      <a:pt x="76" y="87"/>
                    </a:lnTo>
                    <a:lnTo>
                      <a:pt x="76" y="90"/>
                    </a:lnTo>
                    <a:lnTo>
                      <a:pt x="73" y="90"/>
                    </a:lnTo>
                    <a:lnTo>
                      <a:pt x="68" y="92"/>
                    </a:lnTo>
                    <a:lnTo>
                      <a:pt x="68" y="94"/>
                    </a:lnTo>
                    <a:lnTo>
                      <a:pt x="64" y="94"/>
                    </a:lnTo>
                    <a:lnTo>
                      <a:pt x="64" y="97"/>
                    </a:lnTo>
                    <a:lnTo>
                      <a:pt x="68" y="97"/>
                    </a:lnTo>
                    <a:lnTo>
                      <a:pt x="66" y="99"/>
                    </a:lnTo>
                    <a:lnTo>
                      <a:pt x="68" y="99"/>
                    </a:lnTo>
                    <a:lnTo>
                      <a:pt x="71" y="99"/>
                    </a:lnTo>
                    <a:lnTo>
                      <a:pt x="78" y="97"/>
                    </a:lnTo>
                    <a:lnTo>
                      <a:pt x="85" y="97"/>
                    </a:lnTo>
                    <a:lnTo>
                      <a:pt x="85" y="94"/>
                    </a:lnTo>
                    <a:lnTo>
                      <a:pt x="87" y="94"/>
                    </a:lnTo>
                    <a:lnTo>
                      <a:pt x="85" y="97"/>
                    </a:lnTo>
                    <a:lnTo>
                      <a:pt x="83" y="97"/>
                    </a:lnTo>
                    <a:lnTo>
                      <a:pt x="80" y="97"/>
                    </a:lnTo>
                    <a:lnTo>
                      <a:pt x="78" y="97"/>
                    </a:lnTo>
                    <a:lnTo>
                      <a:pt x="76" y="99"/>
                    </a:lnTo>
                    <a:lnTo>
                      <a:pt x="78" y="99"/>
                    </a:lnTo>
                    <a:lnTo>
                      <a:pt x="73" y="101"/>
                    </a:lnTo>
                    <a:lnTo>
                      <a:pt x="71" y="101"/>
                    </a:lnTo>
                    <a:lnTo>
                      <a:pt x="68" y="101"/>
                    </a:lnTo>
                    <a:lnTo>
                      <a:pt x="71" y="101"/>
                    </a:lnTo>
                    <a:lnTo>
                      <a:pt x="68" y="101"/>
                    </a:lnTo>
                    <a:lnTo>
                      <a:pt x="66" y="101"/>
                    </a:lnTo>
                    <a:lnTo>
                      <a:pt x="64" y="99"/>
                    </a:lnTo>
                    <a:lnTo>
                      <a:pt x="61" y="99"/>
                    </a:lnTo>
                    <a:lnTo>
                      <a:pt x="59" y="99"/>
                    </a:lnTo>
                    <a:lnTo>
                      <a:pt x="59" y="101"/>
                    </a:lnTo>
                    <a:lnTo>
                      <a:pt x="57" y="101"/>
                    </a:lnTo>
                    <a:lnTo>
                      <a:pt x="57" y="99"/>
                    </a:lnTo>
                    <a:lnTo>
                      <a:pt x="50" y="101"/>
                    </a:lnTo>
                    <a:lnTo>
                      <a:pt x="47" y="101"/>
                    </a:lnTo>
                    <a:lnTo>
                      <a:pt x="47" y="104"/>
                    </a:lnTo>
                    <a:lnTo>
                      <a:pt x="45" y="104"/>
                    </a:lnTo>
                    <a:lnTo>
                      <a:pt x="42" y="104"/>
                    </a:lnTo>
                    <a:lnTo>
                      <a:pt x="40" y="104"/>
                    </a:lnTo>
                    <a:lnTo>
                      <a:pt x="35" y="106"/>
                    </a:lnTo>
                    <a:lnTo>
                      <a:pt x="33" y="109"/>
                    </a:lnTo>
                    <a:lnTo>
                      <a:pt x="31" y="109"/>
                    </a:lnTo>
                    <a:lnTo>
                      <a:pt x="28" y="109"/>
                    </a:lnTo>
                    <a:lnTo>
                      <a:pt x="26" y="109"/>
                    </a:lnTo>
                    <a:lnTo>
                      <a:pt x="28" y="111"/>
                    </a:lnTo>
                    <a:lnTo>
                      <a:pt x="31" y="111"/>
                    </a:lnTo>
                    <a:lnTo>
                      <a:pt x="33" y="111"/>
                    </a:lnTo>
                    <a:lnTo>
                      <a:pt x="35" y="111"/>
                    </a:lnTo>
                    <a:lnTo>
                      <a:pt x="33" y="113"/>
                    </a:lnTo>
                    <a:lnTo>
                      <a:pt x="35" y="113"/>
                    </a:lnTo>
                    <a:lnTo>
                      <a:pt x="33" y="113"/>
                    </a:lnTo>
                    <a:lnTo>
                      <a:pt x="31" y="113"/>
                    </a:lnTo>
                    <a:lnTo>
                      <a:pt x="24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9" y="116"/>
                    </a:lnTo>
                    <a:lnTo>
                      <a:pt x="21" y="116"/>
                    </a:lnTo>
                    <a:lnTo>
                      <a:pt x="21" y="113"/>
                    </a:lnTo>
                    <a:lnTo>
                      <a:pt x="21" y="116"/>
                    </a:lnTo>
                    <a:lnTo>
                      <a:pt x="21" y="118"/>
                    </a:lnTo>
                    <a:lnTo>
                      <a:pt x="19" y="116"/>
                    </a:lnTo>
                    <a:lnTo>
                      <a:pt x="16" y="116"/>
                    </a:lnTo>
                    <a:lnTo>
                      <a:pt x="14" y="118"/>
                    </a:lnTo>
                    <a:lnTo>
                      <a:pt x="16" y="118"/>
                    </a:lnTo>
                    <a:lnTo>
                      <a:pt x="16" y="120"/>
                    </a:lnTo>
                    <a:lnTo>
                      <a:pt x="14" y="120"/>
                    </a:lnTo>
                    <a:lnTo>
                      <a:pt x="12" y="118"/>
                    </a:lnTo>
                    <a:lnTo>
                      <a:pt x="7" y="118"/>
                    </a:lnTo>
                    <a:lnTo>
                      <a:pt x="7" y="120"/>
                    </a:lnTo>
                    <a:lnTo>
                      <a:pt x="5" y="118"/>
                    </a:lnTo>
                    <a:lnTo>
                      <a:pt x="2" y="118"/>
                    </a:lnTo>
                    <a:lnTo>
                      <a:pt x="5" y="120"/>
                    </a:lnTo>
                    <a:lnTo>
                      <a:pt x="2" y="120"/>
                    </a:lnTo>
                    <a:lnTo>
                      <a:pt x="5" y="123"/>
                    </a:lnTo>
                    <a:lnTo>
                      <a:pt x="12" y="123"/>
                    </a:lnTo>
                    <a:lnTo>
                      <a:pt x="16" y="120"/>
                    </a:lnTo>
                    <a:lnTo>
                      <a:pt x="14" y="123"/>
                    </a:lnTo>
                    <a:lnTo>
                      <a:pt x="16" y="123"/>
                    </a:lnTo>
                    <a:lnTo>
                      <a:pt x="19" y="123"/>
                    </a:lnTo>
                    <a:lnTo>
                      <a:pt x="16" y="123"/>
                    </a:lnTo>
                    <a:lnTo>
                      <a:pt x="14" y="123"/>
                    </a:lnTo>
                    <a:lnTo>
                      <a:pt x="9" y="123"/>
                    </a:lnTo>
                    <a:lnTo>
                      <a:pt x="7" y="123"/>
                    </a:lnTo>
                    <a:lnTo>
                      <a:pt x="5" y="123"/>
                    </a:lnTo>
                    <a:lnTo>
                      <a:pt x="5" y="125"/>
                    </a:lnTo>
                    <a:lnTo>
                      <a:pt x="2" y="125"/>
                    </a:lnTo>
                    <a:lnTo>
                      <a:pt x="0" y="125"/>
                    </a:lnTo>
                    <a:lnTo>
                      <a:pt x="5" y="125"/>
                    </a:lnTo>
                    <a:lnTo>
                      <a:pt x="5" y="127"/>
                    </a:lnTo>
                    <a:lnTo>
                      <a:pt x="2" y="127"/>
                    </a:lnTo>
                    <a:lnTo>
                      <a:pt x="2" y="130"/>
                    </a:lnTo>
                    <a:lnTo>
                      <a:pt x="2" y="132"/>
                    </a:lnTo>
                    <a:lnTo>
                      <a:pt x="7" y="132"/>
                    </a:lnTo>
                    <a:lnTo>
                      <a:pt x="14" y="132"/>
                    </a:lnTo>
                    <a:lnTo>
                      <a:pt x="19" y="132"/>
                    </a:lnTo>
                    <a:lnTo>
                      <a:pt x="19" y="130"/>
                    </a:lnTo>
                    <a:lnTo>
                      <a:pt x="21" y="127"/>
                    </a:lnTo>
                    <a:lnTo>
                      <a:pt x="21" y="130"/>
                    </a:lnTo>
                    <a:lnTo>
                      <a:pt x="21" y="132"/>
                    </a:lnTo>
                    <a:lnTo>
                      <a:pt x="26" y="132"/>
                    </a:lnTo>
                    <a:lnTo>
                      <a:pt x="28" y="132"/>
                    </a:lnTo>
                    <a:lnTo>
                      <a:pt x="31" y="130"/>
                    </a:lnTo>
                    <a:lnTo>
                      <a:pt x="31" y="127"/>
                    </a:lnTo>
                    <a:lnTo>
                      <a:pt x="35" y="127"/>
                    </a:lnTo>
                    <a:lnTo>
                      <a:pt x="33" y="130"/>
                    </a:lnTo>
                    <a:lnTo>
                      <a:pt x="31" y="130"/>
                    </a:lnTo>
                    <a:lnTo>
                      <a:pt x="33" y="130"/>
                    </a:lnTo>
                    <a:lnTo>
                      <a:pt x="35" y="130"/>
                    </a:lnTo>
                    <a:lnTo>
                      <a:pt x="33" y="132"/>
                    </a:lnTo>
                    <a:lnTo>
                      <a:pt x="28" y="132"/>
                    </a:lnTo>
                    <a:lnTo>
                      <a:pt x="28" y="135"/>
                    </a:lnTo>
                    <a:lnTo>
                      <a:pt x="31" y="135"/>
                    </a:lnTo>
                    <a:lnTo>
                      <a:pt x="26" y="135"/>
                    </a:lnTo>
                    <a:lnTo>
                      <a:pt x="24" y="132"/>
                    </a:lnTo>
                    <a:lnTo>
                      <a:pt x="21" y="132"/>
                    </a:lnTo>
                    <a:lnTo>
                      <a:pt x="16" y="132"/>
                    </a:lnTo>
                    <a:lnTo>
                      <a:pt x="14" y="132"/>
                    </a:lnTo>
                    <a:lnTo>
                      <a:pt x="12" y="132"/>
                    </a:lnTo>
                    <a:lnTo>
                      <a:pt x="9" y="132"/>
                    </a:lnTo>
                    <a:lnTo>
                      <a:pt x="7" y="135"/>
                    </a:lnTo>
                    <a:lnTo>
                      <a:pt x="2" y="132"/>
                    </a:lnTo>
                    <a:lnTo>
                      <a:pt x="2" y="135"/>
                    </a:lnTo>
                    <a:lnTo>
                      <a:pt x="2" y="137"/>
                    </a:lnTo>
                    <a:lnTo>
                      <a:pt x="5" y="137"/>
                    </a:lnTo>
                    <a:lnTo>
                      <a:pt x="2" y="137"/>
                    </a:lnTo>
                    <a:lnTo>
                      <a:pt x="0" y="137"/>
                    </a:lnTo>
                    <a:lnTo>
                      <a:pt x="2" y="139"/>
                    </a:lnTo>
                    <a:lnTo>
                      <a:pt x="5" y="139"/>
                    </a:lnTo>
                    <a:lnTo>
                      <a:pt x="7" y="139"/>
                    </a:lnTo>
                    <a:lnTo>
                      <a:pt x="9" y="139"/>
                    </a:lnTo>
                    <a:lnTo>
                      <a:pt x="7" y="139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5" y="142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5" y="144"/>
                    </a:lnTo>
                    <a:lnTo>
                      <a:pt x="7" y="144"/>
                    </a:lnTo>
                    <a:lnTo>
                      <a:pt x="9" y="146"/>
                    </a:lnTo>
                    <a:lnTo>
                      <a:pt x="7" y="146"/>
                    </a:lnTo>
                    <a:lnTo>
                      <a:pt x="7" y="149"/>
                    </a:lnTo>
                    <a:lnTo>
                      <a:pt x="9" y="146"/>
                    </a:lnTo>
                    <a:lnTo>
                      <a:pt x="12" y="146"/>
                    </a:lnTo>
                    <a:lnTo>
                      <a:pt x="12" y="144"/>
                    </a:lnTo>
                    <a:lnTo>
                      <a:pt x="14" y="144"/>
                    </a:lnTo>
                    <a:lnTo>
                      <a:pt x="16" y="142"/>
                    </a:lnTo>
                    <a:lnTo>
                      <a:pt x="19" y="139"/>
                    </a:lnTo>
                    <a:lnTo>
                      <a:pt x="21" y="139"/>
                    </a:lnTo>
                    <a:lnTo>
                      <a:pt x="26" y="139"/>
                    </a:lnTo>
                    <a:lnTo>
                      <a:pt x="28" y="139"/>
                    </a:lnTo>
                    <a:lnTo>
                      <a:pt x="24" y="142"/>
                    </a:lnTo>
                    <a:lnTo>
                      <a:pt x="24" y="144"/>
                    </a:lnTo>
                    <a:lnTo>
                      <a:pt x="21" y="142"/>
                    </a:lnTo>
                    <a:lnTo>
                      <a:pt x="19" y="144"/>
                    </a:lnTo>
                    <a:lnTo>
                      <a:pt x="16" y="144"/>
                    </a:lnTo>
                    <a:lnTo>
                      <a:pt x="19" y="144"/>
                    </a:lnTo>
                    <a:lnTo>
                      <a:pt x="19" y="146"/>
                    </a:lnTo>
                    <a:lnTo>
                      <a:pt x="14" y="146"/>
                    </a:lnTo>
                    <a:lnTo>
                      <a:pt x="9" y="149"/>
                    </a:lnTo>
                    <a:lnTo>
                      <a:pt x="12" y="149"/>
                    </a:lnTo>
                    <a:lnTo>
                      <a:pt x="16" y="149"/>
                    </a:lnTo>
                    <a:lnTo>
                      <a:pt x="19" y="149"/>
                    </a:lnTo>
                    <a:lnTo>
                      <a:pt x="14" y="151"/>
                    </a:lnTo>
                    <a:lnTo>
                      <a:pt x="12" y="151"/>
                    </a:lnTo>
                    <a:lnTo>
                      <a:pt x="9" y="151"/>
                    </a:lnTo>
                    <a:lnTo>
                      <a:pt x="7" y="151"/>
                    </a:lnTo>
                    <a:lnTo>
                      <a:pt x="5" y="153"/>
                    </a:lnTo>
                    <a:lnTo>
                      <a:pt x="5" y="156"/>
                    </a:lnTo>
                    <a:lnTo>
                      <a:pt x="7" y="156"/>
                    </a:lnTo>
                    <a:lnTo>
                      <a:pt x="9" y="156"/>
                    </a:lnTo>
                    <a:lnTo>
                      <a:pt x="12" y="156"/>
                    </a:lnTo>
                    <a:lnTo>
                      <a:pt x="16" y="153"/>
                    </a:lnTo>
                    <a:lnTo>
                      <a:pt x="19" y="153"/>
                    </a:lnTo>
                    <a:lnTo>
                      <a:pt x="14" y="156"/>
                    </a:lnTo>
                    <a:lnTo>
                      <a:pt x="16" y="156"/>
                    </a:lnTo>
                    <a:lnTo>
                      <a:pt x="16" y="158"/>
                    </a:lnTo>
                    <a:lnTo>
                      <a:pt x="14" y="158"/>
                    </a:lnTo>
                    <a:lnTo>
                      <a:pt x="12" y="161"/>
                    </a:lnTo>
                    <a:lnTo>
                      <a:pt x="14" y="161"/>
                    </a:lnTo>
                    <a:lnTo>
                      <a:pt x="12" y="161"/>
                    </a:lnTo>
                    <a:lnTo>
                      <a:pt x="9" y="161"/>
                    </a:lnTo>
                    <a:lnTo>
                      <a:pt x="7" y="165"/>
                    </a:lnTo>
                    <a:lnTo>
                      <a:pt x="9" y="168"/>
                    </a:lnTo>
                    <a:lnTo>
                      <a:pt x="14" y="170"/>
                    </a:lnTo>
                    <a:lnTo>
                      <a:pt x="19" y="170"/>
                    </a:lnTo>
                    <a:lnTo>
                      <a:pt x="21" y="170"/>
                    </a:lnTo>
                    <a:lnTo>
                      <a:pt x="24" y="170"/>
                    </a:lnTo>
                    <a:lnTo>
                      <a:pt x="24" y="172"/>
                    </a:lnTo>
                    <a:lnTo>
                      <a:pt x="26" y="172"/>
                    </a:lnTo>
                    <a:lnTo>
                      <a:pt x="28" y="172"/>
                    </a:lnTo>
                    <a:lnTo>
                      <a:pt x="31" y="172"/>
                    </a:lnTo>
                    <a:lnTo>
                      <a:pt x="28" y="172"/>
                    </a:lnTo>
                    <a:lnTo>
                      <a:pt x="33" y="175"/>
                    </a:lnTo>
                    <a:lnTo>
                      <a:pt x="35" y="172"/>
                    </a:lnTo>
                    <a:lnTo>
                      <a:pt x="40" y="172"/>
                    </a:lnTo>
                    <a:lnTo>
                      <a:pt x="40" y="170"/>
                    </a:lnTo>
                    <a:lnTo>
                      <a:pt x="42" y="172"/>
                    </a:lnTo>
                    <a:lnTo>
                      <a:pt x="47" y="170"/>
                    </a:lnTo>
                    <a:lnTo>
                      <a:pt x="52" y="165"/>
                    </a:lnTo>
                    <a:lnTo>
                      <a:pt x="54" y="165"/>
                    </a:lnTo>
                    <a:lnTo>
                      <a:pt x="57" y="165"/>
                    </a:lnTo>
                    <a:lnTo>
                      <a:pt x="57" y="163"/>
                    </a:lnTo>
                    <a:lnTo>
                      <a:pt x="61" y="161"/>
                    </a:lnTo>
                    <a:lnTo>
                      <a:pt x="64" y="161"/>
                    </a:lnTo>
                    <a:lnTo>
                      <a:pt x="68" y="161"/>
                    </a:lnTo>
                    <a:lnTo>
                      <a:pt x="71" y="158"/>
                    </a:lnTo>
                    <a:lnTo>
                      <a:pt x="73" y="156"/>
                    </a:lnTo>
                    <a:lnTo>
                      <a:pt x="71" y="153"/>
                    </a:lnTo>
                    <a:lnTo>
                      <a:pt x="68" y="153"/>
                    </a:lnTo>
                    <a:lnTo>
                      <a:pt x="71" y="153"/>
                    </a:lnTo>
                    <a:lnTo>
                      <a:pt x="71" y="151"/>
                    </a:lnTo>
                    <a:lnTo>
                      <a:pt x="73" y="153"/>
                    </a:lnTo>
                    <a:lnTo>
                      <a:pt x="73" y="151"/>
                    </a:lnTo>
                    <a:lnTo>
                      <a:pt x="73" y="149"/>
                    </a:lnTo>
                    <a:lnTo>
                      <a:pt x="76" y="149"/>
                    </a:lnTo>
                    <a:lnTo>
                      <a:pt x="76" y="151"/>
                    </a:lnTo>
                    <a:lnTo>
                      <a:pt x="76" y="153"/>
                    </a:lnTo>
                    <a:lnTo>
                      <a:pt x="76" y="156"/>
                    </a:lnTo>
                    <a:lnTo>
                      <a:pt x="76" y="158"/>
                    </a:lnTo>
                    <a:lnTo>
                      <a:pt x="78" y="158"/>
                    </a:lnTo>
                    <a:lnTo>
                      <a:pt x="80" y="158"/>
                    </a:lnTo>
                    <a:lnTo>
                      <a:pt x="83" y="158"/>
                    </a:lnTo>
                    <a:lnTo>
                      <a:pt x="83" y="161"/>
                    </a:lnTo>
                    <a:lnTo>
                      <a:pt x="83" y="163"/>
                    </a:lnTo>
                    <a:lnTo>
                      <a:pt x="85" y="161"/>
                    </a:lnTo>
                    <a:lnTo>
                      <a:pt x="85" y="163"/>
                    </a:lnTo>
                    <a:lnTo>
                      <a:pt x="87" y="161"/>
                    </a:lnTo>
                    <a:lnTo>
                      <a:pt x="90" y="156"/>
                    </a:lnTo>
                    <a:lnTo>
                      <a:pt x="87" y="156"/>
                    </a:lnTo>
                    <a:lnTo>
                      <a:pt x="87" y="153"/>
                    </a:lnTo>
                    <a:lnTo>
                      <a:pt x="92" y="151"/>
                    </a:lnTo>
                    <a:lnTo>
                      <a:pt x="92" y="149"/>
                    </a:lnTo>
                    <a:lnTo>
                      <a:pt x="97" y="146"/>
                    </a:lnTo>
                    <a:lnTo>
                      <a:pt x="99" y="146"/>
                    </a:lnTo>
                    <a:lnTo>
                      <a:pt x="99" y="144"/>
                    </a:lnTo>
                    <a:lnTo>
                      <a:pt x="99" y="139"/>
                    </a:lnTo>
                    <a:lnTo>
                      <a:pt x="99" y="135"/>
                    </a:lnTo>
                    <a:lnTo>
                      <a:pt x="97" y="135"/>
                    </a:lnTo>
                    <a:lnTo>
                      <a:pt x="99" y="132"/>
                    </a:lnTo>
                    <a:lnTo>
                      <a:pt x="102" y="132"/>
                    </a:lnTo>
                    <a:lnTo>
                      <a:pt x="104" y="130"/>
                    </a:lnTo>
                    <a:lnTo>
                      <a:pt x="104" y="127"/>
                    </a:lnTo>
                    <a:lnTo>
                      <a:pt x="99" y="125"/>
                    </a:lnTo>
                    <a:lnTo>
                      <a:pt x="97" y="123"/>
                    </a:lnTo>
                    <a:lnTo>
                      <a:pt x="97" y="120"/>
                    </a:lnTo>
                    <a:lnTo>
                      <a:pt x="97" y="116"/>
                    </a:lnTo>
                    <a:lnTo>
                      <a:pt x="94" y="113"/>
                    </a:lnTo>
                    <a:lnTo>
                      <a:pt x="94" y="111"/>
                    </a:lnTo>
                    <a:lnTo>
                      <a:pt x="94" y="109"/>
                    </a:lnTo>
                    <a:lnTo>
                      <a:pt x="97" y="109"/>
                    </a:lnTo>
                    <a:lnTo>
                      <a:pt x="97" y="106"/>
                    </a:lnTo>
                    <a:lnTo>
                      <a:pt x="94" y="104"/>
                    </a:lnTo>
                    <a:lnTo>
                      <a:pt x="94" y="101"/>
                    </a:lnTo>
                    <a:lnTo>
                      <a:pt x="94" y="99"/>
                    </a:lnTo>
                    <a:lnTo>
                      <a:pt x="97" y="99"/>
                    </a:lnTo>
                    <a:lnTo>
                      <a:pt x="102" y="94"/>
                    </a:lnTo>
                    <a:lnTo>
                      <a:pt x="106" y="94"/>
                    </a:lnTo>
                    <a:lnTo>
                      <a:pt x="111" y="92"/>
                    </a:lnTo>
                    <a:lnTo>
                      <a:pt x="116" y="94"/>
                    </a:lnTo>
                    <a:lnTo>
                      <a:pt x="120" y="94"/>
                    </a:lnTo>
                    <a:lnTo>
                      <a:pt x="123" y="92"/>
                    </a:lnTo>
                    <a:lnTo>
                      <a:pt x="123" y="90"/>
                    </a:lnTo>
                    <a:lnTo>
                      <a:pt x="120" y="87"/>
                    </a:lnTo>
                    <a:lnTo>
                      <a:pt x="118" y="85"/>
                    </a:lnTo>
                    <a:lnTo>
                      <a:pt x="123" y="83"/>
                    </a:lnTo>
                    <a:lnTo>
                      <a:pt x="125" y="78"/>
                    </a:lnTo>
                    <a:lnTo>
                      <a:pt x="128" y="73"/>
                    </a:lnTo>
                    <a:lnTo>
                      <a:pt x="130" y="71"/>
                    </a:lnTo>
                    <a:lnTo>
                      <a:pt x="130" y="68"/>
                    </a:lnTo>
                    <a:lnTo>
                      <a:pt x="128" y="66"/>
                    </a:lnTo>
                    <a:lnTo>
                      <a:pt x="130" y="66"/>
                    </a:lnTo>
                    <a:lnTo>
                      <a:pt x="132" y="66"/>
                    </a:lnTo>
                    <a:lnTo>
                      <a:pt x="137" y="64"/>
                    </a:lnTo>
                    <a:lnTo>
                      <a:pt x="139" y="64"/>
                    </a:lnTo>
                    <a:lnTo>
                      <a:pt x="139" y="61"/>
                    </a:lnTo>
                    <a:lnTo>
                      <a:pt x="139" y="59"/>
                    </a:lnTo>
                    <a:lnTo>
                      <a:pt x="146" y="57"/>
                    </a:lnTo>
                    <a:lnTo>
                      <a:pt x="149" y="54"/>
                    </a:lnTo>
                    <a:lnTo>
                      <a:pt x="151" y="54"/>
                    </a:lnTo>
                    <a:lnTo>
                      <a:pt x="154" y="52"/>
                    </a:lnTo>
                    <a:lnTo>
                      <a:pt x="149" y="49"/>
                    </a:lnTo>
                    <a:lnTo>
                      <a:pt x="151" y="47"/>
                    </a:lnTo>
                    <a:lnTo>
                      <a:pt x="154" y="45"/>
                    </a:lnTo>
                    <a:lnTo>
                      <a:pt x="156" y="45"/>
                    </a:lnTo>
                    <a:lnTo>
                      <a:pt x="156" y="42"/>
                    </a:lnTo>
                    <a:lnTo>
                      <a:pt x="158" y="40"/>
                    </a:lnTo>
                    <a:lnTo>
                      <a:pt x="163" y="40"/>
                    </a:lnTo>
                    <a:lnTo>
                      <a:pt x="165" y="40"/>
                    </a:lnTo>
                    <a:lnTo>
                      <a:pt x="170" y="40"/>
                    </a:lnTo>
                    <a:lnTo>
                      <a:pt x="172" y="40"/>
                    </a:lnTo>
                    <a:lnTo>
                      <a:pt x="175" y="40"/>
                    </a:lnTo>
                    <a:lnTo>
                      <a:pt x="177" y="38"/>
                    </a:lnTo>
                    <a:lnTo>
                      <a:pt x="177" y="35"/>
                    </a:lnTo>
                    <a:lnTo>
                      <a:pt x="177" y="33"/>
                    </a:lnTo>
                    <a:lnTo>
                      <a:pt x="179" y="33"/>
                    </a:lnTo>
                    <a:lnTo>
                      <a:pt x="182" y="33"/>
                    </a:lnTo>
                    <a:lnTo>
                      <a:pt x="189" y="33"/>
                    </a:lnTo>
                    <a:lnTo>
                      <a:pt x="198" y="35"/>
                    </a:lnTo>
                    <a:lnTo>
                      <a:pt x="201" y="35"/>
                    </a:lnTo>
                    <a:lnTo>
                      <a:pt x="203" y="33"/>
                    </a:lnTo>
                    <a:lnTo>
                      <a:pt x="201" y="33"/>
                    </a:lnTo>
                    <a:lnTo>
                      <a:pt x="201" y="31"/>
                    </a:lnTo>
                    <a:lnTo>
                      <a:pt x="203" y="31"/>
                    </a:lnTo>
                    <a:lnTo>
                      <a:pt x="203" y="28"/>
                    </a:lnTo>
                    <a:lnTo>
                      <a:pt x="203" y="26"/>
                    </a:lnTo>
                    <a:lnTo>
                      <a:pt x="208" y="26"/>
                    </a:lnTo>
                    <a:lnTo>
                      <a:pt x="210" y="26"/>
                    </a:lnTo>
                    <a:lnTo>
                      <a:pt x="213" y="26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7" y="23"/>
                    </a:lnTo>
                    <a:lnTo>
                      <a:pt x="222" y="23"/>
                    </a:lnTo>
                    <a:lnTo>
                      <a:pt x="224" y="23"/>
                    </a:lnTo>
                    <a:lnTo>
                      <a:pt x="231" y="28"/>
                    </a:lnTo>
                    <a:lnTo>
                      <a:pt x="234" y="31"/>
                    </a:lnTo>
                    <a:lnTo>
                      <a:pt x="241" y="31"/>
                    </a:lnTo>
                    <a:lnTo>
                      <a:pt x="243" y="31"/>
                    </a:lnTo>
                    <a:lnTo>
                      <a:pt x="248" y="31"/>
                    </a:lnTo>
                    <a:lnTo>
                      <a:pt x="250" y="31"/>
                    </a:lnTo>
                    <a:lnTo>
                      <a:pt x="255" y="28"/>
                    </a:lnTo>
                    <a:lnTo>
                      <a:pt x="257" y="28"/>
                    </a:lnTo>
                    <a:lnTo>
                      <a:pt x="260" y="31"/>
                    </a:lnTo>
                    <a:lnTo>
                      <a:pt x="262" y="31"/>
                    </a:lnTo>
                    <a:lnTo>
                      <a:pt x="267" y="31"/>
                    </a:lnTo>
                    <a:lnTo>
                      <a:pt x="269" y="31"/>
                    </a:lnTo>
                    <a:lnTo>
                      <a:pt x="272" y="28"/>
                    </a:lnTo>
                    <a:lnTo>
                      <a:pt x="279" y="26"/>
                    </a:lnTo>
                    <a:lnTo>
                      <a:pt x="279" y="23"/>
                    </a:lnTo>
                    <a:lnTo>
                      <a:pt x="279" y="19"/>
                    </a:lnTo>
                    <a:lnTo>
                      <a:pt x="281" y="16"/>
                    </a:lnTo>
                    <a:lnTo>
                      <a:pt x="286" y="16"/>
                    </a:lnTo>
                    <a:lnTo>
                      <a:pt x="288" y="14"/>
                    </a:lnTo>
                    <a:lnTo>
                      <a:pt x="293" y="14"/>
                    </a:lnTo>
                    <a:lnTo>
                      <a:pt x="302" y="14"/>
                    </a:lnTo>
                    <a:lnTo>
                      <a:pt x="309" y="12"/>
                    </a:lnTo>
                    <a:lnTo>
                      <a:pt x="309" y="14"/>
                    </a:lnTo>
                    <a:lnTo>
                      <a:pt x="312" y="14"/>
                    </a:lnTo>
                    <a:lnTo>
                      <a:pt x="314" y="16"/>
                    </a:lnTo>
                    <a:lnTo>
                      <a:pt x="319" y="16"/>
                    </a:lnTo>
                    <a:lnTo>
                      <a:pt x="324" y="16"/>
                    </a:lnTo>
                    <a:lnTo>
                      <a:pt x="326" y="19"/>
                    </a:lnTo>
                    <a:lnTo>
                      <a:pt x="326" y="21"/>
                    </a:lnTo>
                    <a:lnTo>
                      <a:pt x="321" y="23"/>
                    </a:lnTo>
                    <a:lnTo>
                      <a:pt x="321" y="26"/>
                    </a:lnTo>
                    <a:lnTo>
                      <a:pt x="324" y="26"/>
                    </a:lnTo>
                    <a:lnTo>
                      <a:pt x="326" y="26"/>
                    </a:lnTo>
                    <a:lnTo>
                      <a:pt x="326" y="23"/>
                    </a:lnTo>
                    <a:lnTo>
                      <a:pt x="335" y="21"/>
                    </a:lnTo>
                    <a:lnTo>
                      <a:pt x="338" y="19"/>
                    </a:lnTo>
                    <a:lnTo>
                      <a:pt x="342" y="19"/>
                    </a:lnTo>
                    <a:lnTo>
                      <a:pt x="345" y="19"/>
                    </a:lnTo>
                    <a:lnTo>
                      <a:pt x="347" y="19"/>
                    </a:lnTo>
                    <a:lnTo>
                      <a:pt x="347" y="16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5" name="Freeform 560"/>
              <p:cNvSpPr>
                <a:spLocks/>
              </p:cNvSpPr>
              <p:nvPr/>
            </p:nvSpPr>
            <p:spPr bwMode="auto">
              <a:xfrm>
                <a:off x="3174" y="1491"/>
                <a:ext cx="243" cy="106"/>
              </a:xfrm>
              <a:custGeom>
                <a:avLst/>
                <a:gdLst>
                  <a:gd name="T0" fmla="*/ 36 w 243"/>
                  <a:gd name="T1" fmla="*/ 61 h 106"/>
                  <a:gd name="T2" fmla="*/ 10 w 243"/>
                  <a:gd name="T3" fmla="*/ 59 h 106"/>
                  <a:gd name="T4" fmla="*/ 5 w 243"/>
                  <a:gd name="T5" fmla="*/ 45 h 106"/>
                  <a:gd name="T6" fmla="*/ 21 w 243"/>
                  <a:gd name="T7" fmla="*/ 28 h 106"/>
                  <a:gd name="T8" fmla="*/ 21 w 243"/>
                  <a:gd name="T9" fmla="*/ 16 h 106"/>
                  <a:gd name="T10" fmla="*/ 28 w 243"/>
                  <a:gd name="T11" fmla="*/ 9 h 106"/>
                  <a:gd name="T12" fmla="*/ 52 w 243"/>
                  <a:gd name="T13" fmla="*/ 7 h 106"/>
                  <a:gd name="T14" fmla="*/ 66 w 243"/>
                  <a:gd name="T15" fmla="*/ 12 h 106"/>
                  <a:gd name="T16" fmla="*/ 80 w 243"/>
                  <a:gd name="T17" fmla="*/ 12 h 106"/>
                  <a:gd name="T18" fmla="*/ 95 w 243"/>
                  <a:gd name="T19" fmla="*/ 12 h 106"/>
                  <a:gd name="T20" fmla="*/ 109 w 243"/>
                  <a:gd name="T21" fmla="*/ 14 h 106"/>
                  <a:gd name="T22" fmla="*/ 116 w 243"/>
                  <a:gd name="T23" fmla="*/ 9 h 106"/>
                  <a:gd name="T24" fmla="*/ 130 w 243"/>
                  <a:gd name="T25" fmla="*/ 5 h 106"/>
                  <a:gd name="T26" fmla="*/ 144 w 243"/>
                  <a:gd name="T27" fmla="*/ 2 h 106"/>
                  <a:gd name="T28" fmla="*/ 161 w 243"/>
                  <a:gd name="T29" fmla="*/ 5 h 106"/>
                  <a:gd name="T30" fmla="*/ 163 w 243"/>
                  <a:gd name="T31" fmla="*/ 12 h 106"/>
                  <a:gd name="T32" fmla="*/ 175 w 243"/>
                  <a:gd name="T33" fmla="*/ 16 h 106"/>
                  <a:gd name="T34" fmla="*/ 184 w 243"/>
                  <a:gd name="T35" fmla="*/ 26 h 106"/>
                  <a:gd name="T36" fmla="*/ 206 w 243"/>
                  <a:gd name="T37" fmla="*/ 26 h 106"/>
                  <a:gd name="T38" fmla="*/ 217 w 243"/>
                  <a:gd name="T39" fmla="*/ 31 h 106"/>
                  <a:gd name="T40" fmla="*/ 234 w 243"/>
                  <a:gd name="T41" fmla="*/ 35 h 106"/>
                  <a:gd name="T42" fmla="*/ 241 w 243"/>
                  <a:gd name="T43" fmla="*/ 45 h 106"/>
                  <a:gd name="T44" fmla="*/ 236 w 243"/>
                  <a:gd name="T45" fmla="*/ 50 h 106"/>
                  <a:gd name="T46" fmla="*/ 234 w 243"/>
                  <a:gd name="T47" fmla="*/ 61 h 106"/>
                  <a:gd name="T48" fmla="*/ 217 w 243"/>
                  <a:gd name="T49" fmla="*/ 66 h 106"/>
                  <a:gd name="T50" fmla="*/ 199 w 243"/>
                  <a:gd name="T51" fmla="*/ 76 h 106"/>
                  <a:gd name="T52" fmla="*/ 184 w 243"/>
                  <a:gd name="T53" fmla="*/ 78 h 106"/>
                  <a:gd name="T54" fmla="*/ 177 w 243"/>
                  <a:gd name="T55" fmla="*/ 83 h 106"/>
                  <a:gd name="T56" fmla="*/ 173 w 243"/>
                  <a:gd name="T57" fmla="*/ 87 h 106"/>
                  <a:gd name="T58" fmla="*/ 168 w 243"/>
                  <a:gd name="T59" fmla="*/ 85 h 106"/>
                  <a:gd name="T60" fmla="*/ 163 w 243"/>
                  <a:gd name="T61" fmla="*/ 83 h 106"/>
                  <a:gd name="T62" fmla="*/ 161 w 243"/>
                  <a:gd name="T63" fmla="*/ 85 h 106"/>
                  <a:gd name="T64" fmla="*/ 168 w 243"/>
                  <a:gd name="T65" fmla="*/ 87 h 106"/>
                  <a:gd name="T66" fmla="*/ 173 w 243"/>
                  <a:gd name="T67" fmla="*/ 90 h 106"/>
                  <a:gd name="T68" fmla="*/ 182 w 243"/>
                  <a:gd name="T69" fmla="*/ 97 h 106"/>
                  <a:gd name="T70" fmla="*/ 194 w 243"/>
                  <a:gd name="T71" fmla="*/ 94 h 106"/>
                  <a:gd name="T72" fmla="*/ 175 w 243"/>
                  <a:gd name="T73" fmla="*/ 102 h 106"/>
                  <a:gd name="T74" fmla="*/ 165 w 243"/>
                  <a:gd name="T75" fmla="*/ 106 h 106"/>
                  <a:gd name="T76" fmla="*/ 154 w 243"/>
                  <a:gd name="T77" fmla="*/ 104 h 106"/>
                  <a:gd name="T78" fmla="*/ 147 w 243"/>
                  <a:gd name="T79" fmla="*/ 97 h 106"/>
                  <a:gd name="T80" fmla="*/ 149 w 243"/>
                  <a:gd name="T81" fmla="*/ 90 h 106"/>
                  <a:gd name="T82" fmla="*/ 151 w 243"/>
                  <a:gd name="T83" fmla="*/ 85 h 106"/>
                  <a:gd name="T84" fmla="*/ 135 w 243"/>
                  <a:gd name="T85" fmla="*/ 83 h 106"/>
                  <a:gd name="T86" fmla="*/ 128 w 243"/>
                  <a:gd name="T87" fmla="*/ 80 h 106"/>
                  <a:gd name="T88" fmla="*/ 132 w 243"/>
                  <a:gd name="T89" fmla="*/ 76 h 106"/>
                  <a:gd name="T90" fmla="*/ 121 w 243"/>
                  <a:gd name="T91" fmla="*/ 78 h 106"/>
                  <a:gd name="T92" fmla="*/ 109 w 243"/>
                  <a:gd name="T93" fmla="*/ 83 h 106"/>
                  <a:gd name="T94" fmla="*/ 106 w 243"/>
                  <a:gd name="T95" fmla="*/ 87 h 106"/>
                  <a:gd name="T96" fmla="*/ 102 w 243"/>
                  <a:gd name="T97" fmla="*/ 92 h 106"/>
                  <a:gd name="T98" fmla="*/ 90 w 243"/>
                  <a:gd name="T99" fmla="*/ 97 h 106"/>
                  <a:gd name="T100" fmla="*/ 85 w 243"/>
                  <a:gd name="T101" fmla="*/ 90 h 106"/>
                  <a:gd name="T102" fmla="*/ 92 w 243"/>
                  <a:gd name="T103" fmla="*/ 80 h 106"/>
                  <a:gd name="T104" fmla="*/ 104 w 243"/>
                  <a:gd name="T105" fmla="*/ 78 h 106"/>
                  <a:gd name="T106" fmla="*/ 99 w 243"/>
                  <a:gd name="T107" fmla="*/ 68 h 106"/>
                  <a:gd name="T108" fmla="*/ 95 w 243"/>
                  <a:gd name="T109" fmla="*/ 59 h 106"/>
                  <a:gd name="T110" fmla="*/ 76 w 243"/>
                  <a:gd name="T111" fmla="*/ 54 h 10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3"/>
                  <a:gd name="T169" fmla="*/ 0 h 106"/>
                  <a:gd name="T170" fmla="*/ 243 w 243"/>
                  <a:gd name="T171" fmla="*/ 106 h 10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3" h="106">
                    <a:moveTo>
                      <a:pt x="62" y="57"/>
                    </a:moveTo>
                    <a:lnTo>
                      <a:pt x="59" y="57"/>
                    </a:lnTo>
                    <a:lnTo>
                      <a:pt x="50" y="59"/>
                    </a:lnTo>
                    <a:lnTo>
                      <a:pt x="45" y="59"/>
                    </a:lnTo>
                    <a:lnTo>
                      <a:pt x="43" y="59"/>
                    </a:lnTo>
                    <a:lnTo>
                      <a:pt x="38" y="61"/>
                    </a:lnTo>
                    <a:lnTo>
                      <a:pt x="36" y="61"/>
                    </a:lnTo>
                    <a:lnTo>
                      <a:pt x="33" y="59"/>
                    </a:lnTo>
                    <a:lnTo>
                      <a:pt x="28" y="59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4" y="59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7" y="57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7" y="42"/>
                    </a:lnTo>
                    <a:lnTo>
                      <a:pt x="7" y="40"/>
                    </a:lnTo>
                    <a:lnTo>
                      <a:pt x="12" y="33"/>
                    </a:lnTo>
                    <a:lnTo>
                      <a:pt x="17" y="31"/>
                    </a:lnTo>
                    <a:lnTo>
                      <a:pt x="21" y="28"/>
                    </a:lnTo>
                    <a:lnTo>
                      <a:pt x="24" y="26"/>
                    </a:lnTo>
                    <a:lnTo>
                      <a:pt x="26" y="24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1" y="16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21" y="9"/>
                    </a:lnTo>
                    <a:lnTo>
                      <a:pt x="24" y="12"/>
                    </a:lnTo>
                    <a:lnTo>
                      <a:pt x="28" y="9"/>
                    </a:lnTo>
                    <a:lnTo>
                      <a:pt x="31" y="7"/>
                    </a:lnTo>
                    <a:lnTo>
                      <a:pt x="43" y="7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12"/>
                    </a:lnTo>
                    <a:lnTo>
                      <a:pt x="69" y="12"/>
                    </a:lnTo>
                    <a:lnTo>
                      <a:pt x="73" y="12"/>
                    </a:lnTo>
                    <a:lnTo>
                      <a:pt x="73" y="14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3" y="12"/>
                    </a:lnTo>
                    <a:lnTo>
                      <a:pt x="85" y="12"/>
                    </a:lnTo>
                    <a:lnTo>
                      <a:pt x="88" y="12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5" y="12"/>
                    </a:lnTo>
                    <a:lnTo>
                      <a:pt x="97" y="12"/>
                    </a:lnTo>
                    <a:lnTo>
                      <a:pt x="97" y="14"/>
                    </a:lnTo>
                    <a:lnTo>
                      <a:pt x="99" y="14"/>
                    </a:lnTo>
                    <a:lnTo>
                      <a:pt x="102" y="14"/>
                    </a:lnTo>
                    <a:lnTo>
                      <a:pt x="104" y="14"/>
                    </a:lnTo>
                    <a:lnTo>
                      <a:pt x="106" y="14"/>
                    </a:lnTo>
                    <a:lnTo>
                      <a:pt x="109" y="14"/>
                    </a:lnTo>
                    <a:lnTo>
                      <a:pt x="111" y="14"/>
                    </a:lnTo>
                    <a:lnTo>
                      <a:pt x="111" y="16"/>
                    </a:lnTo>
                    <a:lnTo>
                      <a:pt x="113" y="14"/>
                    </a:lnTo>
                    <a:lnTo>
                      <a:pt x="116" y="14"/>
                    </a:lnTo>
                    <a:lnTo>
                      <a:pt x="113" y="12"/>
                    </a:lnTo>
                    <a:lnTo>
                      <a:pt x="116" y="9"/>
                    </a:lnTo>
                    <a:lnTo>
                      <a:pt x="116" y="7"/>
                    </a:lnTo>
                    <a:lnTo>
                      <a:pt x="121" y="5"/>
                    </a:lnTo>
                    <a:lnTo>
                      <a:pt x="123" y="5"/>
                    </a:lnTo>
                    <a:lnTo>
                      <a:pt x="125" y="5"/>
                    </a:lnTo>
                    <a:lnTo>
                      <a:pt x="130" y="5"/>
                    </a:lnTo>
                    <a:lnTo>
                      <a:pt x="132" y="5"/>
                    </a:lnTo>
                    <a:lnTo>
                      <a:pt x="135" y="5"/>
                    </a:lnTo>
                    <a:lnTo>
                      <a:pt x="137" y="2"/>
                    </a:lnTo>
                    <a:lnTo>
                      <a:pt x="139" y="2"/>
                    </a:lnTo>
                    <a:lnTo>
                      <a:pt x="144" y="2"/>
                    </a:lnTo>
                    <a:lnTo>
                      <a:pt x="147" y="2"/>
                    </a:lnTo>
                    <a:lnTo>
                      <a:pt x="149" y="0"/>
                    </a:lnTo>
                    <a:lnTo>
                      <a:pt x="154" y="2"/>
                    </a:lnTo>
                    <a:lnTo>
                      <a:pt x="156" y="0"/>
                    </a:lnTo>
                    <a:lnTo>
                      <a:pt x="161" y="2"/>
                    </a:lnTo>
                    <a:lnTo>
                      <a:pt x="161" y="5"/>
                    </a:lnTo>
                    <a:lnTo>
                      <a:pt x="163" y="7"/>
                    </a:lnTo>
                    <a:lnTo>
                      <a:pt x="165" y="7"/>
                    </a:lnTo>
                    <a:lnTo>
                      <a:pt x="165" y="9"/>
                    </a:lnTo>
                    <a:lnTo>
                      <a:pt x="163" y="9"/>
                    </a:lnTo>
                    <a:lnTo>
                      <a:pt x="161" y="9"/>
                    </a:lnTo>
                    <a:lnTo>
                      <a:pt x="163" y="12"/>
                    </a:lnTo>
                    <a:lnTo>
                      <a:pt x="163" y="14"/>
                    </a:lnTo>
                    <a:lnTo>
                      <a:pt x="165" y="14"/>
                    </a:lnTo>
                    <a:lnTo>
                      <a:pt x="168" y="16"/>
                    </a:lnTo>
                    <a:lnTo>
                      <a:pt x="170" y="16"/>
                    </a:lnTo>
                    <a:lnTo>
                      <a:pt x="173" y="16"/>
                    </a:lnTo>
                    <a:lnTo>
                      <a:pt x="175" y="16"/>
                    </a:lnTo>
                    <a:lnTo>
                      <a:pt x="177" y="19"/>
                    </a:lnTo>
                    <a:lnTo>
                      <a:pt x="180" y="24"/>
                    </a:lnTo>
                    <a:lnTo>
                      <a:pt x="180" y="26"/>
                    </a:lnTo>
                    <a:lnTo>
                      <a:pt x="182" y="26"/>
                    </a:lnTo>
                    <a:lnTo>
                      <a:pt x="184" y="26"/>
                    </a:lnTo>
                    <a:lnTo>
                      <a:pt x="187" y="26"/>
                    </a:lnTo>
                    <a:lnTo>
                      <a:pt x="189" y="26"/>
                    </a:lnTo>
                    <a:lnTo>
                      <a:pt x="191" y="28"/>
                    </a:lnTo>
                    <a:lnTo>
                      <a:pt x="194" y="28"/>
                    </a:lnTo>
                    <a:lnTo>
                      <a:pt x="196" y="28"/>
                    </a:lnTo>
                    <a:lnTo>
                      <a:pt x="201" y="26"/>
                    </a:lnTo>
                    <a:lnTo>
                      <a:pt x="206" y="26"/>
                    </a:lnTo>
                    <a:lnTo>
                      <a:pt x="208" y="28"/>
                    </a:lnTo>
                    <a:lnTo>
                      <a:pt x="210" y="31"/>
                    </a:lnTo>
                    <a:lnTo>
                      <a:pt x="213" y="33"/>
                    </a:lnTo>
                    <a:lnTo>
                      <a:pt x="215" y="33"/>
                    </a:lnTo>
                    <a:lnTo>
                      <a:pt x="215" y="31"/>
                    </a:lnTo>
                    <a:lnTo>
                      <a:pt x="217" y="31"/>
                    </a:lnTo>
                    <a:lnTo>
                      <a:pt x="220" y="33"/>
                    </a:lnTo>
                    <a:lnTo>
                      <a:pt x="222" y="33"/>
                    </a:lnTo>
                    <a:lnTo>
                      <a:pt x="225" y="33"/>
                    </a:lnTo>
                    <a:lnTo>
                      <a:pt x="229" y="33"/>
                    </a:lnTo>
                    <a:lnTo>
                      <a:pt x="232" y="35"/>
                    </a:lnTo>
                    <a:lnTo>
                      <a:pt x="234" y="35"/>
                    </a:lnTo>
                    <a:lnTo>
                      <a:pt x="236" y="38"/>
                    </a:lnTo>
                    <a:lnTo>
                      <a:pt x="239" y="38"/>
                    </a:lnTo>
                    <a:lnTo>
                      <a:pt x="241" y="38"/>
                    </a:lnTo>
                    <a:lnTo>
                      <a:pt x="243" y="42"/>
                    </a:lnTo>
                    <a:lnTo>
                      <a:pt x="241" y="45"/>
                    </a:lnTo>
                    <a:lnTo>
                      <a:pt x="236" y="45"/>
                    </a:lnTo>
                    <a:lnTo>
                      <a:pt x="239" y="47"/>
                    </a:lnTo>
                    <a:lnTo>
                      <a:pt x="241" y="47"/>
                    </a:lnTo>
                    <a:lnTo>
                      <a:pt x="236" y="47"/>
                    </a:lnTo>
                    <a:lnTo>
                      <a:pt x="236" y="50"/>
                    </a:lnTo>
                    <a:lnTo>
                      <a:pt x="236" y="52"/>
                    </a:lnTo>
                    <a:lnTo>
                      <a:pt x="239" y="52"/>
                    </a:lnTo>
                    <a:lnTo>
                      <a:pt x="236" y="54"/>
                    </a:lnTo>
                    <a:lnTo>
                      <a:pt x="239" y="54"/>
                    </a:lnTo>
                    <a:lnTo>
                      <a:pt x="239" y="57"/>
                    </a:lnTo>
                    <a:lnTo>
                      <a:pt x="236" y="61"/>
                    </a:lnTo>
                    <a:lnTo>
                      <a:pt x="234" y="61"/>
                    </a:lnTo>
                    <a:lnTo>
                      <a:pt x="232" y="61"/>
                    </a:lnTo>
                    <a:lnTo>
                      <a:pt x="229" y="61"/>
                    </a:lnTo>
                    <a:lnTo>
                      <a:pt x="225" y="61"/>
                    </a:lnTo>
                    <a:lnTo>
                      <a:pt x="222" y="64"/>
                    </a:lnTo>
                    <a:lnTo>
                      <a:pt x="217" y="64"/>
                    </a:lnTo>
                    <a:lnTo>
                      <a:pt x="217" y="66"/>
                    </a:lnTo>
                    <a:lnTo>
                      <a:pt x="217" y="68"/>
                    </a:lnTo>
                    <a:lnTo>
                      <a:pt x="217" y="71"/>
                    </a:lnTo>
                    <a:lnTo>
                      <a:pt x="210" y="71"/>
                    </a:lnTo>
                    <a:lnTo>
                      <a:pt x="208" y="71"/>
                    </a:lnTo>
                    <a:lnTo>
                      <a:pt x="206" y="73"/>
                    </a:lnTo>
                    <a:lnTo>
                      <a:pt x="203" y="73"/>
                    </a:lnTo>
                    <a:lnTo>
                      <a:pt x="199" y="76"/>
                    </a:lnTo>
                    <a:lnTo>
                      <a:pt x="196" y="76"/>
                    </a:lnTo>
                    <a:lnTo>
                      <a:pt x="189" y="78"/>
                    </a:lnTo>
                    <a:lnTo>
                      <a:pt x="187" y="78"/>
                    </a:lnTo>
                    <a:lnTo>
                      <a:pt x="184" y="78"/>
                    </a:lnTo>
                    <a:lnTo>
                      <a:pt x="180" y="80"/>
                    </a:lnTo>
                    <a:lnTo>
                      <a:pt x="177" y="83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5" y="83"/>
                    </a:lnTo>
                    <a:lnTo>
                      <a:pt x="177" y="83"/>
                    </a:lnTo>
                    <a:lnTo>
                      <a:pt x="177" y="80"/>
                    </a:lnTo>
                    <a:lnTo>
                      <a:pt x="175" y="80"/>
                    </a:lnTo>
                    <a:lnTo>
                      <a:pt x="175" y="83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0" y="85"/>
                    </a:lnTo>
                    <a:lnTo>
                      <a:pt x="168" y="85"/>
                    </a:lnTo>
                    <a:lnTo>
                      <a:pt x="163" y="85"/>
                    </a:lnTo>
                    <a:lnTo>
                      <a:pt x="163" y="83"/>
                    </a:lnTo>
                    <a:lnTo>
                      <a:pt x="161" y="85"/>
                    </a:lnTo>
                    <a:lnTo>
                      <a:pt x="156" y="83"/>
                    </a:lnTo>
                    <a:lnTo>
                      <a:pt x="158" y="83"/>
                    </a:lnTo>
                    <a:lnTo>
                      <a:pt x="158" y="85"/>
                    </a:lnTo>
                    <a:lnTo>
                      <a:pt x="161" y="85"/>
                    </a:lnTo>
                    <a:lnTo>
                      <a:pt x="161" y="87"/>
                    </a:lnTo>
                    <a:lnTo>
                      <a:pt x="163" y="87"/>
                    </a:lnTo>
                    <a:lnTo>
                      <a:pt x="163" y="85"/>
                    </a:lnTo>
                    <a:lnTo>
                      <a:pt x="165" y="87"/>
                    </a:lnTo>
                    <a:lnTo>
                      <a:pt x="168" y="87"/>
                    </a:lnTo>
                    <a:lnTo>
                      <a:pt x="168" y="90"/>
                    </a:lnTo>
                    <a:lnTo>
                      <a:pt x="170" y="90"/>
                    </a:lnTo>
                    <a:lnTo>
                      <a:pt x="173" y="90"/>
                    </a:lnTo>
                    <a:lnTo>
                      <a:pt x="175" y="92"/>
                    </a:lnTo>
                    <a:lnTo>
                      <a:pt x="175" y="94"/>
                    </a:lnTo>
                    <a:lnTo>
                      <a:pt x="180" y="94"/>
                    </a:lnTo>
                    <a:lnTo>
                      <a:pt x="182" y="97"/>
                    </a:lnTo>
                    <a:lnTo>
                      <a:pt x="184" y="94"/>
                    </a:lnTo>
                    <a:lnTo>
                      <a:pt x="187" y="94"/>
                    </a:lnTo>
                    <a:lnTo>
                      <a:pt x="189" y="94"/>
                    </a:lnTo>
                    <a:lnTo>
                      <a:pt x="191" y="92"/>
                    </a:lnTo>
                    <a:lnTo>
                      <a:pt x="196" y="94"/>
                    </a:lnTo>
                    <a:lnTo>
                      <a:pt x="194" y="94"/>
                    </a:lnTo>
                    <a:lnTo>
                      <a:pt x="194" y="97"/>
                    </a:lnTo>
                    <a:lnTo>
                      <a:pt x="194" y="99"/>
                    </a:lnTo>
                    <a:lnTo>
                      <a:pt x="189" y="99"/>
                    </a:lnTo>
                    <a:lnTo>
                      <a:pt x="180" y="97"/>
                    </a:lnTo>
                    <a:lnTo>
                      <a:pt x="175" y="102"/>
                    </a:lnTo>
                    <a:lnTo>
                      <a:pt x="170" y="102"/>
                    </a:lnTo>
                    <a:lnTo>
                      <a:pt x="168" y="102"/>
                    </a:lnTo>
                    <a:lnTo>
                      <a:pt x="168" y="104"/>
                    </a:lnTo>
                    <a:lnTo>
                      <a:pt x="165" y="104"/>
                    </a:lnTo>
                    <a:lnTo>
                      <a:pt x="165" y="106"/>
                    </a:lnTo>
                    <a:lnTo>
                      <a:pt x="163" y="106"/>
                    </a:lnTo>
                    <a:lnTo>
                      <a:pt x="161" y="106"/>
                    </a:lnTo>
                    <a:lnTo>
                      <a:pt x="156" y="106"/>
                    </a:lnTo>
                    <a:lnTo>
                      <a:pt x="154" y="106"/>
                    </a:lnTo>
                    <a:lnTo>
                      <a:pt x="154" y="104"/>
                    </a:lnTo>
                    <a:lnTo>
                      <a:pt x="154" y="102"/>
                    </a:lnTo>
                    <a:lnTo>
                      <a:pt x="154" y="99"/>
                    </a:lnTo>
                    <a:lnTo>
                      <a:pt x="154" y="97"/>
                    </a:lnTo>
                    <a:lnTo>
                      <a:pt x="151" y="97"/>
                    </a:lnTo>
                    <a:lnTo>
                      <a:pt x="149" y="97"/>
                    </a:lnTo>
                    <a:lnTo>
                      <a:pt x="147" y="97"/>
                    </a:lnTo>
                    <a:lnTo>
                      <a:pt x="144" y="94"/>
                    </a:lnTo>
                    <a:lnTo>
                      <a:pt x="142" y="94"/>
                    </a:lnTo>
                    <a:lnTo>
                      <a:pt x="142" y="92"/>
                    </a:lnTo>
                    <a:lnTo>
                      <a:pt x="144" y="92"/>
                    </a:lnTo>
                    <a:lnTo>
                      <a:pt x="147" y="90"/>
                    </a:lnTo>
                    <a:lnTo>
                      <a:pt x="149" y="90"/>
                    </a:lnTo>
                    <a:lnTo>
                      <a:pt x="156" y="87"/>
                    </a:lnTo>
                    <a:lnTo>
                      <a:pt x="156" y="85"/>
                    </a:lnTo>
                    <a:lnTo>
                      <a:pt x="154" y="85"/>
                    </a:lnTo>
                    <a:lnTo>
                      <a:pt x="151" y="85"/>
                    </a:lnTo>
                    <a:lnTo>
                      <a:pt x="151" y="83"/>
                    </a:lnTo>
                    <a:lnTo>
                      <a:pt x="149" y="85"/>
                    </a:lnTo>
                    <a:lnTo>
                      <a:pt x="147" y="85"/>
                    </a:lnTo>
                    <a:lnTo>
                      <a:pt x="142" y="85"/>
                    </a:lnTo>
                    <a:lnTo>
                      <a:pt x="137" y="85"/>
                    </a:lnTo>
                    <a:lnTo>
                      <a:pt x="135" y="83"/>
                    </a:lnTo>
                    <a:lnTo>
                      <a:pt x="130" y="83"/>
                    </a:lnTo>
                    <a:lnTo>
                      <a:pt x="135" y="80"/>
                    </a:lnTo>
                    <a:lnTo>
                      <a:pt x="130" y="80"/>
                    </a:lnTo>
                    <a:lnTo>
                      <a:pt x="128" y="80"/>
                    </a:lnTo>
                    <a:lnTo>
                      <a:pt x="130" y="78"/>
                    </a:lnTo>
                    <a:lnTo>
                      <a:pt x="137" y="80"/>
                    </a:lnTo>
                    <a:lnTo>
                      <a:pt x="137" y="78"/>
                    </a:lnTo>
                    <a:lnTo>
                      <a:pt x="135" y="78"/>
                    </a:lnTo>
                    <a:lnTo>
                      <a:pt x="132" y="78"/>
                    </a:lnTo>
                    <a:lnTo>
                      <a:pt x="132" y="76"/>
                    </a:lnTo>
                    <a:lnTo>
                      <a:pt x="132" y="78"/>
                    </a:lnTo>
                    <a:lnTo>
                      <a:pt x="130" y="78"/>
                    </a:lnTo>
                    <a:lnTo>
                      <a:pt x="128" y="78"/>
                    </a:lnTo>
                    <a:lnTo>
                      <a:pt x="128" y="76"/>
                    </a:lnTo>
                    <a:lnTo>
                      <a:pt x="125" y="78"/>
                    </a:lnTo>
                    <a:lnTo>
                      <a:pt x="123" y="78"/>
                    </a:lnTo>
                    <a:lnTo>
                      <a:pt x="121" y="78"/>
                    </a:lnTo>
                    <a:lnTo>
                      <a:pt x="118" y="78"/>
                    </a:lnTo>
                    <a:lnTo>
                      <a:pt x="116" y="80"/>
                    </a:lnTo>
                    <a:lnTo>
                      <a:pt x="113" y="83"/>
                    </a:lnTo>
                    <a:lnTo>
                      <a:pt x="111" y="83"/>
                    </a:lnTo>
                    <a:lnTo>
                      <a:pt x="109" y="83"/>
                    </a:lnTo>
                    <a:lnTo>
                      <a:pt x="109" y="80"/>
                    </a:lnTo>
                    <a:lnTo>
                      <a:pt x="109" y="83"/>
                    </a:lnTo>
                    <a:lnTo>
                      <a:pt x="111" y="83"/>
                    </a:lnTo>
                    <a:lnTo>
                      <a:pt x="111" y="85"/>
                    </a:lnTo>
                    <a:lnTo>
                      <a:pt x="111" y="87"/>
                    </a:lnTo>
                    <a:lnTo>
                      <a:pt x="109" y="87"/>
                    </a:lnTo>
                    <a:lnTo>
                      <a:pt x="106" y="87"/>
                    </a:lnTo>
                    <a:lnTo>
                      <a:pt x="104" y="90"/>
                    </a:lnTo>
                    <a:lnTo>
                      <a:pt x="104" y="92"/>
                    </a:lnTo>
                    <a:lnTo>
                      <a:pt x="102" y="90"/>
                    </a:lnTo>
                    <a:lnTo>
                      <a:pt x="102" y="87"/>
                    </a:lnTo>
                    <a:lnTo>
                      <a:pt x="102" y="92"/>
                    </a:lnTo>
                    <a:lnTo>
                      <a:pt x="102" y="94"/>
                    </a:lnTo>
                    <a:lnTo>
                      <a:pt x="99" y="94"/>
                    </a:lnTo>
                    <a:lnTo>
                      <a:pt x="97" y="94"/>
                    </a:lnTo>
                    <a:lnTo>
                      <a:pt x="95" y="94"/>
                    </a:lnTo>
                    <a:lnTo>
                      <a:pt x="92" y="94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3" y="92"/>
                    </a:lnTo>
                    <a:lnTo>
                      <a:pt x="83" y="94"/>
                    </a:lnTo>
                    <a:lnTo>
                      <a:pt x="83" y="92"/>
                    </a:lnTo>
                    <a:lnTo>
                      <a:pt x="85" y="92"/>
                    </a:lnTo>
                    <a:lnTo>
                      <a:pt x="85" y="90"/>
                    </a:lnTo>
                    <a:lnTo>
                      <a:pt x="88" y="87"/>
                    </a:lnTo>
                    <a:lnTo>
                      <a:pt x="90" y="85"/>
                    </a:lnTo>
                    <a:lnTo>
                      <a:pt x="92" y="85"/>
                    </a:lnTo>
                    <a:lnTo>
                      <a:pt x="92" y="80"/>
                    </a:lnTo>
                    <a:lnTo>
                      <a:pt x="95" y="80"/>
                    </a:lnTo>
                    <a:lnTo>
                      <a:pt x="97" y="80"/>
                    </a:lnTo>
                    <a:lnTo>
                      <a:pt x="104" y="80"/>
                    </a:lnTo>
                    <a:lnTo>
                      <a:pt x="106" y="78"/>
                    </a:lnTo>
                    <a:lnTo>
                      <a:pt x="104" y="78"/>
                    </a:lnTo>
                    <a:lnTo>
                      <a:pt x="106" y="76"/>
                    </a:lnTo>
                    <a:lnTo>
                      <a:pt x="104" y="76"/>
                    </a:lnTo>
                    <a:lnTo>
                      <a:pt x="104" y="73"/>
                    </a:lnTo>
                    <a:lnTo>
                      <a:pt x="102" y="73"/>
                    </a:lnTo>
                    <a:lnTo>
                      <a:pt x="99" y="71"/>
                    </a:lnTo>
                    <a:lnTo>
                      <a:pt x="99" y="68"/>
                    </a:lnTo>
                    <a:lnTo>
                      <a:pt x="97" y="66"/>
                    </a:lnTo>
                    <a:lnTo>
                      <a:pt x="95" y="66"/>
                    </a:lnTo>
                    <a:lnTo>
                      <a:pt x="95" y="61"/>
                    </a:lnTo>
                    <a:lnTo>
                      <a:pt x="95" y="59"/>
                    </a:lnTo>
                    <a:lnTo>
                      <a:pt x="92" y="59"/>
                    </a:lnTo>
                    <a:lnTo>
                      <a:pt x="90" y="57"/>
                    </a:lnTo>
                    <a:lnTo>
                      <a:pt x="88" y="57"/>
                    </a:lnTo>
                    <a:lnTo>
                      <a:pt x="83" y="57"/>
                    </a:lnTo>
                    <a:lnTo>
                      <a:pt x="78" y="54"/>
                    </a:lnTo>
                    <a:lnTo>
                      <a:pt x="76" y="54"/>
                    </a:lnTo>
                    <a:lnTo>
                      <a:pt x="71" y="52"/>
                    </a:lnTo>
                    <a:lnTo>
                      <a:pt x="69" y="54"/>
                    </a:lnTo>
                    <a:lnTo>
                      <a:pt x="66" y="54"/>
                    </a:lnTo>
                    <a:lnTo>
                      <a:pt x="64" y="54"/>
                    </a:lnTo>
                    <a:lnTo>
                      <a:pt x="62" y="54"/>
                    </a:lnTo>
                    <a:lnTo>
                      <a:pt x="62" y="5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6" name="Freeform 561"/>
              <p:cNvSpPr>
                <a:spLocks/>
              </p:cNvSpPr>
              <p:nvPr/>
            </p:nvSpPr>
            <p:spPr bwMode="auto">
              <a:xfrm>
                <a:off x="3174" y="1491"/>
                <a:ext cx="243" cy="106"/>
              </a:xfrm>
              <a:custGeom>
                <a:avLst/>
                <a:gdLst>
                  <a:gd name="T0" fmla="*/ 36 w 243"/>
                  <a:gd name="T1" fmla="*/ 61 h 106"/>
                  <a:gd name="T2" fmla="*/ 10 w 243"/>
                  <a:gd name="T3" fmla="*/ 59 h 106"/>
                  <a:gd name="T4" fmla="*/ 5 w 243"/>
                  <a:gd name="T5" fmla="*/ 45 h 106"/>
                  <a:gd name="T6" fmla="*/ 21 w 243"/>
                  <a:gd name="T7" fmla="*/ 28 h 106"/>
                  <a:gd name="T8" fmla="*/ 21 w 243"/>
                  <a:gd name="T9" fmla="*/ 16 h 106"/>
                  <a:gd name="T10" fmla="*/ 28 w 243"/>
                  <a:gd name="T11" fmla="*/ 9 h 106"/>
                  <a:gd name="T12" fmla="*/ 52 w 243"/>
                  <a:gd name="T13" fmla="*/ 7 h 106"/>
                  <a:gd name="T14" fmla="*/ 66 w 243"/>
                  <a:gd name="T15" fmla="*/ 12 h 106"/>
                  <a:gd name="T16" fmla="*/ 80 w 243"/>
                  <a:gd name="T17" fmla="*/ 12 h 106"/>
                  <a:gd name="T18" fmla="*/ 95 w 243"/>
                  <a:gd name="T19" fmla="*/ 12 h 106"/>
                  <a:gd name="T20" fmla="*/ 109 w 243"/>
                  <a:gd name="T21" fmla="*/ 14 h 106"/>
                  <a:gd name="T22" fmla="*/ 116 w 243"/>
                  <a:gd name="T23" fmla="*/ 9 h 106"/>
                  <a:gd name="T24" fmla="*/ 130 w 243"/>
                  <a:gd name="T25" fmla="*/ 5 h 106"/>
                  <a:gd name="T26" fmla="*/ 144 w 243"/>
                  <a:gd name="T27" fmla="*/ 2 h 106"/>
                  <a:gd name="T28" fmla="*/ 161 w 243"/>
                  <a:gd name="T29" fmla="*/ 5 h 106"/>
                  <a:gd name="T30" fmla="*/ 163 w 243"/>
                  <a:gd name="T31" fmla="*/ 12 h 106"/>
                  <a:gd name="T32" fmla="*/ 175 w 243"/>
                  <a:gd name="T33" fmla="*/ 16 h 106"/>
                  <a:gd name="T34" fmla="*/ 184 w 243"/>
                  <a:gd name="T35" fmla="*/ 26 h 106"/>
                  <a:gd name="T36" fmla="*/ 206 w 243"/>
                  <a:gd name="T37" fmla="*/ 26 h 106"/>
                  <a:gd name="T38" fmla="*/ 217 w 243"/>
                  <a:gd name="T39" fmla="*/ 31 h 106"/>
                  <a:gd name="T40" fmla="*/ 234 w 243"/>
                  <a:gd name="T41" fmla="*/ 35 h 106"/>
                  <a:gd name="T42" fmla="*/ 241 w 243"/>
                  <a:gd name="T43" fmla="*/ 45 h 106"/>
                  <a:gd name="T44" fmla="*/ 236 w 243"/>
                  <a:gd name="T45" fmla="*/ 50 h 106"/>
                  <a:gd name="T46" fmla="*/ 234 w 243"/>
                  <a:gd name="T47" fmla="*/ 61 h 106"/>
                  <a:gd name="T48" fmla="*/ 217 w 243"/>
                  <a:gd name="T49" fmla="*/ 66 h 106"/>
                  <a:gd name="T50" fmla="*/ 199 w 243"/>
                  <a:gd name="T51" fmla="*/ 76 h 106"/>
                  <a:gd name="T52" fmla="*/ 184 w 243"/>
                  <a:gd name="T53" fmla="*/ 78 h 106"/>
                  <a:gd name="T54" fmla="*/ 177 w 243"/>
                  <a:gd name="T55" fmla="*/ 83 h 106"/>
                  <a:gd name="T56" fmla="*/ 173 w 243"/>
                  <a:gd name="T57" fmla="*/ 87 h 106"/>
                  <a:gd name="T58" fmla="*/ 168 w 243"/>
                  <a:gd name="T59" fmla="*/ 85 h 106"/>
                  <a:gd name="T60" fmla="*/ 163 w 243"/>
                  <a:gd name="T61" fmla="*/ 83 h 106"/>
                  <a:gd name="T62" fmla="*/ 161 w 243"/>
                  <a:gd name="T63" fmla="*/ 85 h 106"/>
                  <a:gd name="T64" fmla="*/ 168 w 243"/>
                  <a:gd name="T65" fmla="*/ 87 h 106"/>
                  <a:gd name="T66" fmla="*/ 173 w 243"/>
                  <a:gd name="T67" fmla="*/ 90 h 106"/>
                  <a:gd name="T68" fmla="*/ 182 w 243"/>
                  <a:gd name="T69" fmla="*/ 97 h 106"/>
                  <a:gd name="T70" fmla="*/ 194 w 243"/>
                  <a:gd name="T71" fmla="*/ 94 h 106"/>
                  <a:gd name="T72" fmla="*/ 175 w 243"/>
                  <a:gd name="T73" fmla="*/ 102 h 106"/>
                  <a:gd name="T74" fmla="*/ 165 w 243"/>
                  <a:gd name="T75" fmla="*/ 106 h 106"/>
                  <a:gd name="T76" fmla="*/ 154 w 243"/>
                  <a:gd name="T77" fmla="*/ 104 h 106"/>
                  <a:gd name="T78" fmla="*/ 147 w 243"/>
                  <a:gd name="T79" fmla="*/ 97 h 106"/>
                  <a:gd name="T80" fmla="*/ 149 w 243"/>
                  <a:gd name="T81" fmla="*/ 90 h 106"/>
                  <a:gd name="T82" fmla="*/ 151 w 243"/>
                  <a:gd name="T83" fmla="*/ 85 h 106"/>
                  <a:gd name="T84" fmla="*/ 135 w 243"/>
                  <a:gd name="T85" fmla="*/ 83 h 106"/>
                  <a:gd name="T86" fmla="*/ 128 w 243"/>
                  <a:gd name="T87" fmla="*/ 80 h 106"/>
                  <a:gd name="T88" fmla="*/ 132 w 243"/>
                  <a:gd name="T89" fmla="*/ 76 h 106"/>
                  <a:gd name="T90" fmla="*/ 121 w 243"/>
                  <a:gd name="T91" fmla="*/ 78 h 106"/>
                  <a:gd name="T92" fmla="*/ 109 w 243"/>
                  <a:gd name="T93" fmla="*/ 83 h 106"/>
                  <a:gd name="T94" fmla="*/ 106 w 243"/>
                  <a:gd name="T95" fmla="*/ 87 h 106"/>
                  <a:gd name="T96" fmla="*/ 102 w 243"/>
                  <a:gd name="T97" fmla="*/ 92 h 106"/>
                  <a:gd name="T98" fmla="*/ 90 w 243"/>
                  <a:gd name="T99" fmla="*/ 97 h 106"/>
                  <a:gd name="T100" fmla="*/ 85 w 243"/>
                  <a:gd name="T101" fmla="*/ 90 h 106"/>
                  <a:gd name="T102" fmla="*/ 92 w 243"/>
                  <a:gd name="T103" fmla="*/ 80 h 106"/>
                  <a:gd name="T104" fmla="*/ 104 w 243"/>
                  <a:gd name="T105" fmla="*/ 78 h 106"/>
                  <a:gd name="T106" fmla="*/ 99 w 243"/>
                  <a:gd name="T107" fmla="*/ 68 h 106"/>
                  <a:gd name="T108" fmla="*/ 95 w 243"/>
                  <a:gd name="T109" fmla="*/ 59 h 106"/>
                  <a:gd name="T110" fmla="*/ 76 w 243"/>
                  <a:gd name="T111" fmla="*/ 54 h 10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3"/>
                  <a:gd name="T169" fmla="*/ 0 h 106"/>
                  <a:gd name="T170" fmla="*/ 243 w 243"/>
                  <a:gd name="T171" fmla="*/ 106 h 10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3" h="106">
                    <a:moveTo>
                      <a:pt x="62" y="57"/>
                    </a:moveTo>
                    <a:lnTo>
                      <a:pt x="59" y="57"/>
                    </a:lnTo>
                    <a:lnTo>
                      <a:pt x="50" y="59"/>
                    </a:lnTo>
                    <a:lnTo>
                      <a:pt x="45" y="59"/>
                    </a:lnTo>
                    <a:lnTo>
                      <a:pt x="43" y="59"/>
                    </a:lnTo>
                    <a:lnTo>
                      <a:pt x="38" y="61"/>
                    </a:lnTo>
                    <a:lnTo>
                      <a:pt x="36" y="61"/>
                    </a:lnTo>
                    <a:lnTo>
                      <a:pt x="33" y="59"/>
                    </a:lnTo>
                    <a:lnTo>
                      <a:pt x="28" y="59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4" y="59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7" y="57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7" y="42"/>
                    </a:lnTo>
                    <a:lnTo>
                      <a:pt x="7" y="40"/>
                    </a:lnTo>
                    <a:lnTo>
                      <a:pt x="12" y="33"/>
                    </a:lnTo>
                    <a:lnTo>
                      <a:pt x="17" y="31"/>
                    </a:lnTo>
                    <a:lnTo>
                      <a:pt x="21" y="28"/>
                    </a:lnTo>
                    <a:lnTo>
                      <a:pt x="24" y="26"/>
                    </a:lnTo>
                    <a:lnTo>
                      <a:pt x="26" y="24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1" y="16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21" y="9"/>
                    </a:lnTo>
                    <a:lnTo>
                      <a:pt x="24" y="12"/>
                    </a:lnTo>
                    <a:lnTo>
                      <a:pt x="28" y="9"/>
                    </a:lnTo>
                    <a:lnTo>
                      <a:pt x="31" y="7"/>
                    </a:lnTo>
                    <a:lnTo>
                      <a:pt x="43" y="7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12"/>
                    </a:lnTo>
                    <a:lnTo>
                      <a:pt x="69" y="12"/>
                    </a:lnTo>
                    <a:lnTo>
                      <a:pt x="73" y="12"/>
                    </a:lnTo>
                    <a:lnTo>
                      <a:pt x="73" y="14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3" y="12"/>
                    </a:lnTo>
                    <a:lnTo>
                      <a:pt x="85" y="12"/>
                    </a:lnTo>
                    <a:lnTo>
                      <a:pt x="88" y="12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5" y="12"/>
                    </a:lnTo>
                    <a:lnTo>
                      <a:pt x="97" y="12"/>
                    </a:lnTo>
                    <a:lnTo>
                      <a:pt x="97" y="14"/>
                    </a:lnTo>
                    <a:lnTo>
                      <a:pt x="99" y="14"/>
                    </a:lnTo>
                    <a:lnTo>
                      <a:pt x="102" y="14"/>
                    </a:lnTo>
                    <a:lnTo>
                      <a:pt x="104" y="14"/>
                    </a:lnTo>
                    <a:lnTo>
                      <a:pt x="106" y="14"/>
                    </a:lnTo>
                    <a:lnTo>
                      <a:pt x="109" y="14"/>
                    </a:lnTo>
                    <a:lnTo>
                      <a:pt x="111" y="14"/>
                    </a:lnTo>
                    <a:lnTo>
                      <a:pt x="111" y="16"/>
                    </a:lnTo>
                    <a:lnTo>
                      <a:pt x="113" y="14"/>
                    </a:lnTo>
                    <a:lnTo>
                      <a:pt x="116" y="14"/>
                    </a:lnTo>
                    <a:lnTo>
                      <a:pt x="113" y="12"/>
                    </a:lnTo>
                    <a:lnTo>
                      <a:pt x="116" y="9"/>
                    </a:lnTo>
                    <a:lnTo>
                      <a:pt x="116" y="7"/>
                    </a:lnTo>
                    <a:lnTo>
                      <a:pt x="121" y="5"/>
                    </a:lnTo>
                    <a:lnTo>
                      <a:pt x="123" y="5"/>
                    </a:lnTo>
                    <a:lnTo>
                      <a:pt x="125" y="5"/>
                    </a:lnTo>
                    <a:lnTo>
                      <a:pt x="130" y="5"/>
                    </a:lnTo>
                    <a:lnTo>
                      <a:pt x="132" y="5"/>
                    </a:lnTo>
                    <a:lnTo>
                      <a:pt x="135" y="5"/>
                    </a:lnTo>
                    <a:lnTo>
                      <a:pt x="137" y="2"/>
                    </a:lnTo>
                    <a:lnTo>
                      <a:pt x="139" y="2"/>
                    </a:lnTo>
                    <a:lnTo>
                      <a:pt x="144" y="2"/>
                    </a:lnTo>
                    <a:lnTo>
                      <a:pt x="147" y="2"/>
                    </a:lnTo>
                    <a:lnTo>
                      <a:pt x="149" y="0"/>
                    </a:lnTo>
                    <a:lnTo>
                      <a:pt x="154" y="2"/>
                    </a:lnTo>
                    <a:lnTo>
                      <a:pt x="156" y="0"/>
                    </a:lnTo>
                    <a:lnTo>
                      <a:pt x="161" y="2"/>
                    </a:lnTo>
                    <a:lnTo>
                      <a:pt x="161" y="5"/>
                    </a:lnTo>
                    <a:lnTo>
                      <a:pt x="163" y="7"/>
                    </a:lnTo>
                    <a:lnTo>
                      <a:pt x="165" y="7"/>
                    </a:lnTo>
                    <a:lnTo>
                      <a:pt x="165" y="9"/>
                    </a:lnTo>
                    <a:lnTo>
                      <a:pt x="163" y="9"/>
                    </a:lnTo>
                    <a:lnTo>
                      <a:pt x="161" y="9"/>
                    </a:lnTo>
                    <a:lnTo>
                      <a:pt x="163" y="12"/>
                    </a:lnTo>
                    <a:lnTo>
                      <a:pt x="163" y="14"/>
                    </a:lnTo>
                    <a:lnTo>
                      <a:pt x="165" y="14"/>
                    </a:lnTo>
                    <a:lnTo>
                      <a:pt x="168" y="16"/>
                    </a:lnTo>
                    <a:lnTo>
                      <a:pt x="170" y="16"/>
                    </a:lnTo>
                    <a:lnTo>
                      <a:pt x="173" y="16"/>
                    </a:lnTo>
                    <a:lnTo>
                      <a:pt x="175" y="16"/>
                    </a:lnTo>
                    <a:lnTo>
                      <a:pt x="177" y="19"/>
                    </a:lnTo>
                    <a:lnTo>
                      <a:pt x="180" y="24"/>
                    </a:lnTo>
                    <a:lnTo>
                      <a:pt x="180" y="26"/>
                    </a:lnTo>
                    <a:lnTo>
                      <a:pt x="182" y="26"/>
                    </a:lnTo>
                    <a:lnTo>
                      <a:pt x="184" y="26"/>
                    </a:lnTo>
                    <a:lnTo>
                      <a:pt x="187" y="26"/>
                    </a:lnTo>
                    <a:lnTo>
                      <a:pt x="189" y="26"/>
                    </a:lnTo>
                    <a:lnTo>
                      <a:pt x="191" y="28"/>
                    </a:lnTo>
                    <a:lnTo>
                      <a:pt x="194" y="28"/>
                    </a:lnTo>
                    <a:lnTo>
                      <a:pt x="196" y="28"/>
                    </a:lnTo>
                    <a:lnTo>
                      <a:pt x="201" y="26"/>
                    </a:lnTo>
                    <a:lnTo>
                      <a:pt x="206" y="26"/>
                    </a:lnTo>
                    <a:lnTo>
                      <a:pt x="208" y="28"/>
                    </a:lnTo>
                    <a:lnTo>
                      <a:pt x="210" y="31"/>
                    </a:lnTo>
                    <a:lnTo>
                      <a:pt x="213" y="33"/>
                    </a:lnTo>
                    <a:lnTo>
                      <a:pt x="215" y="33"/>
                    </a:lnTo>
                    <a:lnTo>
                      <a:pt x="215" y="31"/>
                    </a:lnTo>
                    <a:lnTo>
                      <a:pt x="217" y="31"/>
                    </a:lnTo>
                    <a:lnTo>
                      <a:pt x="220" y="33"/>
                    </a:lnTo>
                    <a:lnTo>
                      <a:pt x="222" y="33"/>
                    </a:lnTo>
                    <a:lnTo>
                      <a:pt x="225" y="33"/>
                    </a:lnTo>
                    <a:lnTo>
                      <a:pt x="229" y="33"/>
                    </a:lnTo>
                    <a:lnTo>
                      <a:pt x="232" y="35"/>
                    </a:lnTo>
                    <a:lnTo>
                      <a:pt x="234" y="35"/>
                    </a:lnTo>
                    <a:lnTo>
                      <a:pt x="236" y="38"/>
                    </a:lnTo>
                    <a:lnTo>
                      <a:pt x="239" y="38"/>
                    </a:lnTo>
                    <a:lnTo>
                      <a:pt x="241" y="38"/>
                    </a:lnTo>
                    <a:lnTo>
                      <a:pt x="243" y="42"/>
                    </a:lnTo>
                    <a:lnTo>
                      <a:pt x="241" y="45"/>
                    </a:lnTo>
                    <a:lnTo>
                      <a:pt x="236" y="45"/>
                    </a:lnTo>
                    <a:lnTo>
                      <a:pt x="239" y="47"/>
                    </a:lnTo>
                    <a:lnTo>
                      <a:pt x="241" y="47"/>
                    </a:lnTo>
                    <a:lnTo>
                      <a:pt x="236" y="47"/>
                    </a:lnTo>
                    <a:lnTo>
                      <a:pt x="236" y="50"/>
                    </a:lnTo>
                    <a:lnTo>
                      <a:pt x="236" y="52"/>
                    </a:lnTo>
                    <a:lnTo>
                      <a:pt x="239" y="52"/>
                    </a:lnTo>
                    <a:lnTo>
                      <a:pt x="236" y="54"/>
                    </a:lnTo>
                    <a:lnTo>
                      <a:pt x="239" y="54"/>
                    </a:lnTo>
                    <a:lnTo>
                      <a:pt x="239" y="57"/>
                    </a:lnTo>
                    <a:lnTo>
                      <a:pt x="236" y="61"/>
                    </a:lnTo>
                    <a:lnTo>
                      <a:pt x="234" y="61"/>
                    </a:lnTo>
                    <a:lnTo>
                      <a:pt x="232" y="61"/>
                    </a:lnTo>
                    <a:lnTo>
                      <a:pt x="229" y="61"/>
                    </a:lnTo>
                    <a:lnTo>
                      <a:pt x="225" y="61"/>
                    </a:lnTo>
                    <a:lnTo>
                      <a:pt x="222" y="64"/>
                    </a:lnTo>
                    <a:lnTo>
                      <a:pt x="217" y="64"/>
                    </a:lnTo>
                    <a:lnTo>
                      <a:pt x="217" y="66"/>
                    </a:lnTo>
                    <a:lnTo>
                      <a:pt x="217" y="68"/>
                    </a:lnTo>
                    <a:lnTo>
                      <a:pt x="217" y="71"/>
                    </a:lnTo>
                    <a:lnTo>
                      <a:pt x="210" y="71"/>
                    </a:lnTo>
                    <a:lnTo>
                      <a:pt x="208" y="71"/>
                    </a:lnTo>
                    <a:lnTo>
                      <a:pt x="206" y="73"/>
                    </a:lnTo>
                    <a:lnTo>
                      <a:pt x="203" y="73"/>
                    </a:lnTo>
                    <a:lnTo>
                      <a:pt x="199" y="76"/>
                    </a:lnTo>
                    <a:lnTo>
                      <a:pt x="196" y="76"/>
                    </a:lnTo>
                    <a:lnTo>
                      <a:pt x="189" y="78"/>
                    </a:lnTo>
                    <a:lnTo>
                      <a:pt x="187" y="78"/>
                    </a:lnTo>
                    <a:lnTo>
                      <a:pt x="184" y="78"/>
                    </a:lnTo>
                    <a:lnTo>
                      <a:pt x="180" y="80"/>
                    </a:lnTo>
                    <a:lnTo>
                      <a:pt x="177" y="83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5" y="83"/>
                    </a:lnTo>
                    <a:lnTo>
                      <a:pt x="177" y="83"/>
                    </a:lnTo>
                    <a:lnTo>
                      <a:pt x="177" y="80"/>
                    </a:lnTo>
                    <a:lnTo>
                      <a:pt x="175" y="80"/>
                    </a:lnTo>
                    <a:lnTo>
                      <a:pt x="175" y="83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0" y="85"/>
                    </a:lnTo>
                    <a:lnTo>
                      <a:pt x="168" y="85"/>
                    </a:lnTo>
                    <a:lnTo>
                      <a:pt x="163" y="85"/>
                    </a:lnTo>
                    <a:lnTo>
                      <a:pt x="163" y="83"/>
                    </a:lnTo>
                    <a:lnTo>
                      <a:pt x="161" y="85"/>
                    </a:lnTo>
                    <a:lnTo>
                      <a:pt x="156" y="83"/>
                    </a:lnTo>
                    <a:lnTo>
                      <a:pt x="158" y="83"/>
                    </a:lnTo>
                    <a:lnTo>
                      <a:pt x="158" y="85"/>
                    </a:lnTo>
                    <a:lnTo>
                      <a:pt x="161" y="85"/>
                    </a:lnTo>
                    <a:lnTo>
                      <a:pt x="161" y="87"/>
                    </a:lnTo>
                    <a:lnTo>
                      <a:pt x="163" y="87"/>
                    </a:lnTo>
                    <a:lnTo>
                      <a:pt x="163" y="85"/>
                    </a:lnTo>
                    <a:lnTo>
                      <a:pt x="165" y="87"/>
                    </a:lnTo>
                    <a:lnTo>
                      <a:pt x="168" y="87"/>
                    </a:lnTo>
                    <a:lnTo>
                      <a:pt x="168" y="90"/>
                    </a:lnTo>
                    <a:lnTo>
                      <a:pt x="170" y="90"/>
                    </a:lnTo>
                    <a:lnTo>
                      <a:pt x="173" y="90"/>
                    </a:lnTo>
                    <a:lnTo>
                      <a:pt x="175" y="92"/>
                    </a:lnTo>
                    <a:lnTo>
                      <a:pt x="175" y="94"/>
                    </a:lnTo>
                    <a:lnTo>
                      <a:pt x="180" y="94"/>
                    </a:lnTo>
                    <a:lnTo>
                      <a:pt x="182" y="97"/>
                    </a:lnTo>
                    <a:lnTo>
                      <a:pt x="184" y="94"/>
                    </a:lnTo>
                    <a:lnTo>
                      <a:pt x="187" y="94"/>
                    </a:lnTo>
                    <a:lnTo>
                      <a:pt x="189" y="94"/>
                    </a:lnTo>
                    <a:lnTo>
                      <a:pt x="191" y="92"/>
                    </a:lnTo>
                    <a:lnTo>
                      <a:pt x="196" y="94"/>
                    </a:lnTo>
                    <a:lnTo>
                      <a:pt x="194" y="94"/>
                    </a:lnTo>
                    <a:lnTo>
                      <a:pt x="194" y="97"/>
                    </a:lnTo>
                    <a:lnTo>
                      <a:pt x="194" y="99"/>
                    </a:lnTo>
                    <a:lnTo>
                      <a:pt x="189" y="99"/>
                    </a:lnTo>
                    <a:lnTo>
                      <a:pt x="180" y="97"/>
                    </a:lnTo>
                    <a:lnTo>
                      <a:pt x="175" y="102"/>
                    </a:lnTo>
                    <a:lnTo>
                      <a:pt x="170" y="102"/>
                    </a:lnTo>
                    <a:lnTo>
                      <a:pt x="168" y="102"/>
                    </a:lnTo>
                    <a:lnTo>
                      <a:pt x="168" y="104"/>
                    </a:lnTo>
                    <a:lnTo>
                      <a:pt x="165" y="104"/>
                    </a:lnTo>
                    <a:lnTo>
                      <a:pt x="165" y="106"/>
                    </a:lnTo>
                    <a:lnTo>
                      <a:pt x="163" y="106"/>
                    </a:lnTo>
                    <a:lnTo>
                      <a:pt x="161" y="106"/>
                    </a:lnTo>
                    <a:lnTo>
                      <a:pt x="156" y="106"/>
                    </a:lnTo>
                    <a:lnTo>
                      <a:pt x="154" y="106"/>
                    </a:lnTo>
                    <a:lnTo>
                      <a:pt x="154" y="104"/>
                    </a:lnTo>
                    <a:lnTo>
                      <a:pt x="154" y="102"/>
                    </a:lnTo>
                    <a:lnTo>
                      <a:pt x="154" y="99"/>
                    </a:lnTo>
                    <a:lnTo>
                      <a:pt x="154" y="97"/>
                    </a:lnTo>
                    <a:lnTo>
                      <a:pt x="151" y="97"/>
                    </a:lnTo>
                    <a:lnTo>
                      <a:pt x="149" y="97"/>
                    </a:lnTo>
                    <a:lnTo>
                      <a:pt x="147" y="97"/>
                    </a:lnTo>
                    <a:lnTo>
                      <a:pt x="144" y="94"/>
                    </a:lnTo>
                    <a:lnTo>
                      <a:pt x="142" y="94"/>
                    </a:lnTo>
                    <a:lnTo>
                      <a:pt x="142" y="92"/>
                    </a:lnTo>
                    <a:lnTo>
                      <a:pt x="144" y="92"/>
                    </a:lnTo>
                    <a:lnTo>
                      <a:pt x="147" y="90"/>
                    </a:lnTo>
                    <a:lnTo>
                      <a:pt x="149" y="90"/>
                    </a:lnTo>
                    <a:lnTo>
                      <a:pt x="156" y="87"/>
                    </a:lnTo>
                    <a:lnTo>
                      <a:pt x="156" y="85"/>
                    </a:lnTo>
                    <a:lnTo>
                      <a:pt x="154" y="85"/>
                    </a:lnTo>
                    <a:lnTo>
                      <a:pt x="151" y="85"/>
                    </a:lnTo>
                    <a:lnTo>
                      <a:pt x="151" y="83"/>
                    </a:lnTo>
                    <a:lnTo>
                      <a:pt x="149" y="85"/>
                    </a:lnTo>
                    <a:lnTo>
                      <a:pt x="147" y="85"/>
                    </a:lnTo>
                    <a:lnTo>
                      <a:pt x="142" y="85"/>
                    </a:lnTo>
                    <a:lnTo>
                      <a:pt x="137" y="85"/>
                    </a:lnTo>
                    <a:lnTo>
                      <a:pt x="135" y="83"/>
                    </a:lnTo>
                    <a:lnTo>
                      <a:pt x="130" y="83"/>
                    </a:lnTo>
                    <a:lnTo>
                      <a:pt x="135" y="80"/>
                    </a:lnTo>
                    <a:lnTo>
                      <a:pt x="130" y="80"/>
                    </a:lnTo>
                    <a:lnTo>
                      <a:pt x="128" y="80"/>
                    </a:lnTo>
                    <a:lnTo>
                      <a:pt x="130" y="78"/>
                    </a:lnTo>
                    <a:lnTo>
                      <a:pt x="137" y="80"/>
                    </a:lnTo>
                    <a:lnTo>
                      <a:pt x="137" y="78"/>
                    </a:lnTo>
                    <a:lnTo>
                      <a:pt x="135" y="78"/>
                    </a:lnTo>
                    <a:lnTo>
                      <a:pt x="132" y="78"/>
                    </a:lnTo>
                    <a:lnTo>
                      <a:pt x="132" y="76"/>
                    </a:lnTo>
                    <a:lnTo>
                      <a:pt x="132" y="78"/>
                    </a:lnTo>
                    <a:lnTo>
                      <a:pt x="130" y="78"/>
                    </a:lnTo>
                    <a:lnTo>
                      <a:pt x="128" y="78"/>
                    </a:lnTo>
                    <a:lnTo>
                      <a:pt x="128" y="76"/>
                    </a:lnTo>
                    <a:lnTo>
                      <a:pt x="125" y="78"/>
                    </a:lnTo>
                    <a:lnTo>
                      <a:pt x="123" y="78"/>
                    </a:lnTo>
                    <a:lnTo>
                      <a:pt x="121" y="78"/>
                    </a:lnTo>
                    <a:lnTo>
                      <a:pt x="118" y="78"/>
                    </a:lnTo>
                    <a:lnTo>
                      <a:pt x="116" y="80"/>
                    </a:lnTo>
                    <a:lnTo>
                      <a:pt x="113" y="83"/>
                    </a:lnTo>
                    <a:lnTo>
                      <a:pt x="111" y="83"/>
                    </a:lnTo>
                    <a:lnTo>
                      <a:pt x="109" y="83"/>
                    </a:lnTo>
                    <a:lnTo>
                      <a:pt x="109" y="80"/>
                    </a:lnTo>
                    <a:lnTo>
                      <a:pt x="109" y="83"/>
                    </a:lnTo>
                    <a:lnTo>
                      <a:pt x="111" y="83"/>
                    </a:lnTo>
                    <a:lnTo>
                      <a:pt x="111" y="85"/>
                    </a:lnTo>
                    <a:lnTo>
                      <a:pt x="111" y="87"/>
                    </a:lnTo>
                    <a:lnTo>
                      <a:pt x="109" y="87"/>
                    </a:lnTo>
                    <a:lnTo>
                      <a:pt x="106" y="87"/>
                    </a:lnTo>
                    <a:lnTo>
                      <a:pt x="104" y="90"/>
                    </a:lnTo>
                    <a:lnTo>
                      <a:pt x="104" y="92"/>
                    </a:lnTo>
                    <a:lnTo>
                      <a:pt x="102" y="90"/>
                    </a:lnTo>
                    <a:lnTo>
                      <a:pt x="102" y="87"/>
                    </a:lnTo>
                    <a:lnTo>
                      <a:pt x="102" y="92"/>
                    </a:lnTo>
                    <a:lnTo>
                      <a:pt x="102" y="94"/>
                    </a:lnTo>
                    <a:lnTo>
                      <a:pt x="99" y="94"/>
                    </a:lnTo>
                    <a:lnTo>
                      <a:pt x="97" y="94"/>
                    </a:lnTo>
                    <a:lnTo>
                      <a:pt x="95" y="94"/>
                    </a:lnTo>
                    <a:lnTo>
                      <a:pt x="92" y="94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3" y="92"/>
                    </a:lnTo>
                    <a:lnTo>
                      <a:pt x="83" y="94"/>
                    </a:lnTo>
                    <a:lnTo>
                      <a:pt x="83" y="92"/>
                    </a:lnTo>
                    <a:lnTo>
                      <a:pt x="85" y="92"/>
                    </a:lnTo>
                    <a:lnTo>
                      <a:pt x="85" y="90"/>
                    </a:lnTo>
                    <a:lnTo>
                      <a:pt x="88" y="87"/>
                    </a:lnTo>
                    <a:lnTo>
                      <a:pt x="90" y="85"/>
                    </a:lnTo>
                    <a:lnTo>
                      <a:pt x="92" y="85"/>
                    </a:lnTo>
                    <a:lnTo>
                      <a:pt x="92" y="80"/>
                    </a:lnTo>
                    <a:lnTo>
                      <a:pt x="95" y="80"/>
                    </a:lnTo>
                    <a:lnTo>
                      <a:pt x="97" y="80"/>
                    </a:lnTo>
                    <a:lnTo>
                      <a:pt x="104" y="80"/>
                    </a:lnTo>
                    <a:lnTo>
                      <a:pt x="106" y="78"/>
                    </a:lnTo>
                    <a:lnTo>
                      <a:pt x="104" y="78"/>
                    </a:lnTo>
                    <a:lnTo>
                      <a:pt x="106" y="76"/>
                    </a:lnTo>
                    <a:lnTo>
                      <a:pt x="104" y="76"/>
                    </a:lnTo>
                    <a:lnTo>
                      <a:pt x="104" y="73"/>
                    </a:lnTo>
                    <a:lnTo>
                      <a:pt x="102" y="73"/>
                    </a:lnTo>
                    <a:lnTo>
                      <a:pt x="99" y="71"/>
                    </a:lnTo>
                    <a:lnTo>
                      <a:pt x="99" y="68"/>
                    </a:lnTo>
                    <a:lnTo>
                      <a:pt x="97" y="66"/>
                    </a:lnTo>
                    <a:lnTo>
                      <a:pt x="95" y="66"/>
                    </a:lnTo>
                    <a:lnTo>
                      <a:pt x="95" y="61"/>
                    </a:lnTo>
                    <a:lnTo>
                      <a:pt x="95" y="59"/>
                    </a:lnTo>
                    <a:lnTo>
                      <a:pt x="92" y="59"/>
                    </a:lnTo>
                    <a:lnTo>
                      <a:pt x="90" y="57"/>
                    </a:lnTo>
                    <a:lnTo>
                      <a:pt x="88" y="57"/>
                    </a:lnTo>
                    <a:lnTo>
                      <a:pt x="83" y="57"/>
                    </a:lnTo>
                    <a:lnTo>
                      <a:pt x="78" y="54"/>
                    </a:lnTo>
                    <a:lnTo>
                      <a:pt x="76" y="54"/>
                    </a:lnTo>
                    <a:lnTo>
                      <a:pt x="71" y="52"/>
                    </a:lnTo>
                    <a:lnTo>
                      <a:pt x="69" y="54"/>
                    </a:lnTo>
                    <a:lnTo>
                      <a:pt x="66" y="54"/>
                    </a:lnTo>
                    <a:lnTo>
                      <a:pt x="64" y="54"/>
                    </a:lnTo>
                    <a:lnTo>
                      <a:pt x="62" y="54"/>
                    </a:lnTo>
                    <a:lnTo>
                      <a:pt x="62" y="5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7" name="Freeform 562"/>
              <p:cNvSpPr>
                <a:spLocks/>
              </p:cNvSpPr>
              <p:nvPr/>
            </p:nvSpPr>
            <p:spPr bwMode="auto">
              <a:xfrm>
                <a:off x="3037" y="1510"/>
                <a:ext cx="95" cy="33"/>
              </a:xfrm>
              <a:custGeom>
                <a:avLst/>
                <a:gdLst>
                  <a:gd name="T0" fmla="*/ 92 w 95"/>
                  <a:gd name="T1" fmla="*/ 21 h 33"/>
                  <a:gd name="T2" fmla="*/ 87 w 95"/>
                  <a:gd name="T3" fmla="*/ 21 h 33"/>
                  <a:gd name="T4" fmla="*/ 85 w 95"/>
                  <a:gd name="T5" fmla="*/ 23 h 33"/>
                  <a:gd name="T6" fmla="*/ 83 w 95"/>
                  <a:gd name="T7" fmla="*/ 26 h 33"/>
                  <a:gd name="T8" fmla="*/ 80 w 95"/>
                  <a:gd name="T9" fmla="*/ 28 h 33"/>
                  <a:gd name="T10" fmla="*/ 78 w 95"/>
                  <a:gd name="T11" fmla="*/ 31 h 33"/>
                  <a:gd name="T12" fmla="*/ 71 w 95"/>
                  <a:gd name="T13" fmla="*/ 31 h 33"/>
                  <a:gd name="T14" fmla="*/ 69 w 95"/>
                  <a:gd name="T15" fmla="*/ 33 h 33"/>
                  <a:gd name="T16" fmla="*/ 66 w 95"/>
                  <a:gd name="T17" fmla="*/ 33 h 33"/>
                  <a:gd name="T18" fmla="*/ 66 w 95"/>
                  <a:gd name="T19" fmla="*/ 31 h 33"/>
                  <a:gd name="T20" fmla="*/ 52 w 95"/>
                  <a:gd name="T21" fmla="*/ 28 h 33"/>
                  <a:gd name="T22" fmla="*/ 43 w 95"/>
                  <a:gd name="T23" fmla="*/ 28 h 33"/>
                  <a:gd name="T24" fmla="*/ 40 w 95"/>
                  <a:gd name="T25" fmla="*/ 31 h 33"/>
                  <a:gd name="T26" fmla="*/ 36 w 95"/>
                  <a:gd name="T27" fmla="*/ 33 h 33"/>
                  <a:gd name="T28" fmla="*/ 31 w 95"/>
                  <a:gd name="T29" fmla="*/ 33 h 33"/>
                  <a:gd name="T30" fmla="*/ 26 w 95"/>
                  <a:gd name="T31" fmla="*/ 31 h 33"/>
                  <a:gd name="T32" fmla="*/ 19 w 95"/>
                  <a:gd name="T33" fmla="*/ 26 h 33"/>
                  <a:gd name="T34" fmla="*/ 10 w 95"/>
                  <a:gd name="T35" fmla="*/ 21 h 33"/>
                  <a:gd name="T36" fmla="*/ 7 w 95"/>
                  <a:gd name="T37" fmla="*/ 16 h 33"/>
                  <a:gd name="T38" fmla="*/ 2 w 95"/>
                  <a:gd name="T39" fmla="*/ 14 h 33"/>
                  <a:gd name="T40" fmla="*/ 0 w 95"/>
                  <a:gd name="T41" fmla="*/ 9 h 33"/>
                  <a:gd name="T42" fmla="*/ 5 w 95"/>
                  <a:gd name="T43" fmla="*/ 12 h 33"/>
                  <a:gd name="T44" fmla="*/ 7 w 95"/>
                  <a:gd name="T45" fmla="*/ 9 h 33"/>
                  <a:gd name="T46" fmla="*/ 14 w 95"/>
                  <a:gd name="T47" fmla="*/ 7 h 33"/>
                  <a:gd name="T48" fmla="*/ 21 w 95"/>
                  <a:gd name="T49" fmla="*/ 5 h 33"/>
                  <a:gd name="T50" fmla="*/ 31 w 95"/>
                  <a:gd name="T51" fmla="*/ 0 h 33"/>
                  <a:gd name="T52" fmla="*/ 36 w 95"/>
                  <a:gd name="T53" fmla="*/ 0 h 33"/>
                  <a:gd name="T54" fmla="*/ 38 w 95"/>
                  <a:gd name="T55" fmla="*/ 2 h 33"/>
                  <a:gd name="T56" fmla="*/ 43 w 95"/>
                  <a:gd name="T57" fmla="*/ 0 h 33"/>
                  <a:gd name="T58" fmla="*/ 47 w 95"/>
                  <a:gd name="T59" fmla="*/ 2 h 33"/>
                  <a:gd name="T60" fmla="*/ 54 w 95"/>
                  <a:gd name="T61" fmla="*/ 5 h 33"/>
                  <a:gd name="T62" fmla="*/ 59 w 95"/>
                  <a:gd name="T63" fmla="*/ 5 h 33"/>
                  <a:gd name="T64" fmla="*/ 59 w 95"/>
                  <a:gd name="T65" fmla="*/ 7 h 33"/>
                  <a:gd name="T66" fmla="*/ 64 w 95"/>
                  <a:gd name="T67" fmla="*/ 12 h 33"/>
                  <a:gd name="T68" fmla="*/ 69 w 95"/>
                  <a:gd name="T69" fmla="*/ 9 h 33"/>
                  <a:gd name="T70" fmla="*/ 69 w 95"/>
                  <a:gd name="T71" fmla="*/ 9 h 33"/>
                  <a:gd name="T72" fmla="*/ 78 w 95"/>
                  <a:gd name="T73" fmla="*/ 9 h 33"/>
                  <a:gd name="T74" fmla="*/ 80 w 95"/>
                  <a:gd name="T75" fmla="*/ 14 h 33"/>
                  <a:gd name="T76" fmla="*/ 85 w 95"/>
                  <a:gd name="T77" fmla="*/ 14 h 33"/>
                  <a:gd name="T78" fmla="*/ 95 w 95"/>
                  <a:gd name="T79" fmla="*/ 21 h 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5"/>
                  <a:gd name="T121" fmla="*/ 0 h 33"/>
                  <a:gd name="T122" fmla="*/ 95 w 95"/>
                  <a:gd name="T123" fmla="*/ 33 h 3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5" h="33">
                    <a:moveTo>
                      <a:pt x="95" y="21"/>
                    </a:moveTo>
                    <a:lnTo>
                      <a:pt x="92" y="21"/>
                    </a:lnTo>
                    <a:lnTo>
                      <a:pt x="90" y="21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5" y="23"/>
                    </a:lnTo>
                    <a:lnTo>
                      <a:pt x="83" y="23"/>
                    </a:lnTo>
                    <a:lnTo>
                      <a:pt x="83" y="26"/>
                    </a:lnTo>
                    <a:lnTo>
                      <a:pt x="83" y="28"/>
                    </a:lnTo>
                    <a:lnTo>
                      <a:pt x="80" y="28"/>
                    </a:lnTo>
                    <a:lnTo>
                      <a:pt x="78" y="31"/>
                    </a:lnTo>
                    <a:lnTo>
                      <a:pt x="73" y="31"/>
                    </a:lnTo>
                    <a:lnTo>
                      <a:pt x="71" y="31"/>
                    </a:lnTo>
                    <a:lnTo>
                      <a:pt x="69" y="33"/>
                    </a:lnTo>
                    <a:lnTo>
                      <a:pt x="66" y="33"/>
                    </a:lnTo>
                    <a:lnTo>
                      <a:pt x="66" y="31"/>
                    </a:lnTo>
                    <a:lnTo>
                      <a:pt x="57" y="31"/>
                    </a:lnTo>
                    <a:lnTo>
                      <a:pt x="52" y="28"/>
                    </a:lnTo>
                    <a:lnTo>
                      <a:pt x="43" y="28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6" y="33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4" y="31"/>
                    </a:lnTo>
                    <a:lnTo>
                      <a:pt x="19" y="26"/>
                    </a:lnTo>
                    <a:lnTo>
                      <a:pt x="17" y="23"/>
                    </a:lnTo>
                    <a:lnTo>
                      <a:pt x="10" y="21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5" y="12"/>
                    </a:lnTo>
                    <a:lnTo>
                      <a:pt x="7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1" y="5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50" y="2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9" y="9"/>
                    </a:lnTo>
                    <a:lnTo>
                      <a:pt x="66" y="9"/>
                    </a:lnTo>
                    <a:lnTo>
                      <a:pt x="69" y="9"/>
                    </a:lnTo>
                    <a:lnTo>
                      <a:pt x="73" y="9"/>
                    </a:lnTo>
                    <a:lnTo>
                      <a:pt x="78" y="9"/>
                    </a:lnTo>
                    <a:lnTo>
                      <a:pt x="78" y="12"/>
                    </a:lnTo>
                    <a:lnTo>
                      <a:pt x="80" y="14"/>
                    </a:lnTo>
                    <a:lnTo>
                      <a:pt x="83" y="14"/>
                    </a:lnTo>
                    <a:lnTo>
                      <a:pt x="85" y="14"/>
                    </a:lnTo>
                    <a:lnTo>
                      <a:pt x="90" y="19"/>
                    </a:lnTo>
                    <a:lnTo>
                      <a:pt x="95" y="2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8" name="Freeform 563"/>
              <p:cNvSpPr>
                <a:spLocks/>
              </p:cNvSpPr>
              <p:nvPr/>
            </p:nvSpPr>
            <p:spPr bwMode="auto">
              <a:xfrm>
                <a:off x="3037" y="1510"/>
                <a:ext cx="95" cy="33"/>
              </a:xfrm>
              <a:custGeom>
                <a:avLst/>
                <a:gdLst>
                  <a:gd name="T0" fmla="*/ 92 w 95"/>
                  <a:gd name="T1" fmla="*/ 21 h 33"/>
                  <a:gd name="T2" fmla="*/ 87 w 95"/>
                  <a:gd name="T3" fmla="*/ 21 h 33"/>
                  <a:gd name="T4" fmla="*/ 85 w 95"/>
                  <a:gd name="T5" fmla="*/ 23 h 33"/>
                  <a:gd name="T6" fmla="*/ 83 w 95"/>
                  <a:gd name="T7" fmla="*/ 26 h 33"/>
                  <a:gd name="T8" fmla="*/ 80 w 95"/>
                  <a:gd name="T9" fmla="*/ 28 h 33"/>
                  <a:gd name="T10" fmla="*/ 78 w 95"/>
                  <a:gd name="T11" fmla="*/ 31 h 33"/>
                  <a:gd name="T12" fmla="*/ 71 w 95"/>
                  <a:gd name="T13" fmla="*/ 31 h 33"/>
                  <a:gd name="T14" fmla="*/ 69 w 95"/>
                  <a:gd name="T15" fmla="*/ 33 h 33"/>
                  <a:gd name="T16" fmla="*/ 66 w 95"/>
                  <a:gd name="T17" fmla="*/ 33 h 33"/>
                  <a:gd name="T18" fmla="*/ 66 w 95"/>
                  <a:gd name="T19" fmla="*/ 31 h 33"/>
                  <a:gd name="T20" fmla="*/ 52 w 95"/>
                  <a:gd name="T21" fmla="*/ 28 h 33"/>
                  <a:gd name="T22" fmla="*/ 43 w 95"/>
                  <a:gd name="T23" fmla="*/ 28 h 33"/>
                  <a:gd name="T24" fmla="*/ 40 w 95"/>
                  <a:gd name="T25" fmla="*/ 31 h 33"/>
                  <a:gd name="T26" fmla="*/ 36 w 95"/>
                  <a:gd name="T27" fmla="*/ 33 h 33"/>
                  <a:gd name="T28" fmla="*/ 31 w 95"/>
                  <a:gd name="T29" fmla="*/ 33 h 33"/>
                  <a:gd name="T30" fmla="*/ 26 w 95"/>
                  <a:gd name="T31" fmla="*/ 31 h 33"/>
                  <a:gd name="T32" fmla="*/ 19 w 95"/>
                  <a:gd name="T33" fmla="*/ 26 h 33"/>
                  <a:gd name="T34" fmla="*/ 10 w 95"/>
                  <a:gd name="T35" fmla="*/ 21 h 33"/>
                  <a:gd name="T36" fmla="*/ 7 w 95"/>
                  <a:gd name="T37" fmla="*/ 16 h 33"/>
                  <a:gd name="T38" fmla="*/ 2 w 95"/>
                  <a:gd name="T39" fmla="*/ 14 h 33"/>
                  <a:gd name="T40" fmla="*/ 0 w 95"/>
                  <a:gd name="T41" fmla="*/ 9 h 33"/>
                  <a:gd name="T42" fmla="*/ 5 w 95"/>
                  <a:gd name="T43" fmla="*/ 12 h 33"/>
                  <a:gd name="T44" fmla="*/ 7 w 95"/>
                  <a:gd name="T45" fmla="*/ 9 h 33"/>
                  <a:gd name="T46" fmla="*/ 14 w 95"/>
                  <a:gd name="T47" fmla="*/ 7 h 33"/>
                  <a:gd name="T48" fmla="*/ 21 w 95"/>
                  <a:gd name="T49" fmla="*/ 5 h 33"/>
                  <a:gd name="T50" fmla="*/ 31 w 95"/>
                  <a:gd name="T51" fmla="*/ 0 h 33"/>
                  <a:gd name="T52" fmla="*/ 36 w 95"/>
                  <a:gd name="T53" fmla="*/ 0 h 33"/>
                  <a:gd name="T54" fmla="*/ 38 w 95"/>
                  <a:gd name="T55" fmla="*/ 2 h 33"/>
                  <a:gd name="T56" fmla="*/ 43 w 95"/>
                  <a:gd name="T57" fmla="*/ 0 h 33"/>
                  <a:gd name="T58" fmla="*/ 47 w 95"/>
                  <a:gd name="T59" fmla="*/ 2 h 33"/>
                  <a:gd name="T60" fmla="*/ 54 w 95"/>
                  <a:gd name="T61" fmla="*/ 5 h 33"/>
                  <a:gd name="T62" fmla="*/ 59 w 95"/>
                  <a:gd name="T63" fmla="*/ 5 h 33"/>
                  <a:gd name="T64" fmla="*/ 59 w 95"/>
                  <a:gd name="T65" fmla="*/ 7 h 33"/>
                  <a:gd name="T66" fmla="*/ 64 w 95"/>
                  <a:gd name="T67" fmla="*/ 12 h 33"/>
                  <a:gd name="T68" fmla="*/ 69 w 95"/>
                  <a:gd name="T69" fmla="*/ 9 h 33"/>
                  <a:gd name="T70" fmla="*/ 69 w 95"/>
                  <a:gd name="T71" fmla="*/ 9 h 33"/>
                  <a:gd name="T72" fmla="*/ 78 w 95"/>
                  <a:gd name="T73" fmla="*/ 9 h 33"/>
                  <a:gd name="T74" fmla="*/ 80 w 95"/>
                  <a:gd name="T75" fmla="*/ 14 h 33"/>
                  <a:gd name="T76" fmla="*/ 85 w 95"/>
                  <a:gd name="T77" fmla="*/ 14 h 33"/>
                  <a:gd name="T78" fmla="*/ 95 w 95"/>
                  <a:gd name="T79" fmla="*/ 21 h 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5"/>
                  <a:gd name="T121" fmla="*/ 0 h 33"/>
                  <a:gd name="T122" fmla="*/ 95 w 95"/>
                  <a:gd name="T123" fmla="*/ 33 h 3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5" h="33">
                    <a:moveTo>
                      <a:pt x="95" y="21"/>
                    </a:moveTo>
                    <a:lnTo>
                      <a:pt x="92" y="21"/>
                    </a:lnTo>
                    <a:lnTo>
                      <a:pt x="90" y="21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5" y="23"/>
                    </a:lnTo>
                    <a:lnTo>
                      <a:pt x="83" y="23"/>
                    </a:lnTo>
                    <a:lnTo>
                      <a:pt x="83" y="26"/>
                    </a:lnTo>
                    <a:lnTo>
                      <a:pt x="83" y="28"/>
                    </a:lnTo>
                    <a:lnTo>
                      <a:pt x="80" y="28"/>
                    </a:lnTo>
                    <a:lnTo>
                      <a:pt x="78" y="31"/>
                    </a:lnTo>
                    <a:lnTo>
                      <a:pt x="73" y="31"/>
                    </a:lnTo>
                    <a:lnTo>
                      <a:pt x="71" y="31"/>
                    </a:lnTo>
                    <a:lnTo>
                      <a:pt x="69" y="33"/>
                    </a:lnTo>
                    <a:lnTo>
                      <a:pt x="66" y="33"/>
                    </a:lnTo>
                    <a:lnTo>
                      <a:pt x="66" y="31"/>
                    </a:lnTo>
                    <a:lnTo>
                      <a:pt x="57" y="31"/>
                    </a:lnTo>
                    <a:lnTo>
                      <a:pt x="52" y="28"/>
                    </a:lnTo>
                    <a:lnTo>
                      <a:pt x="43" y="28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6" y="33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4" y="31"/>
                    </a:lnTo>
                    <a:lnTo>
                      <a:pt x="19" y="26"/>
                    </a:lnTo>
                    <a:lnTo>
                      <a:pt x="17" y="23"/>
                    </a:lnTo>
                    <a:lnTo>
                      <a:pt x="10" y="21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5" y="12"/>
                    </a:lnTo>
                    <a:lnTo>
                      <a:pt x="7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1" y="5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50" y="2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9" y="9"/>
                    </a:lnTo>
                    <a:lnTo>
                      <a:pt x="66" y="9"/>
                    </a:lnTo>
                    <a:lnTo>
                      <a:pt x="69" y="9"/>
                    </a:lnTo>
                    <a:lnTo>
                      <a:pt x="73" y="9"/>
                    </a:lnTo>
                    <a:lnTo>
                      <a:pt x="78" y="9"/>
                    </a:lnTo>
                    <a:lnTo>
                      <a:pt x="78" y="12"/>
                    </a:lnTo>
                    <a:lnTo>
                      <a:pt x="80" y="14"/>
                    </a:lnTo>
                    <a:lnTo>
                      <a:pt x="83" y="14"/>
                    </a:lnTo>
                    <a:lnTo>
                      <a:pt x="85" y="14"/>
                    </a:lnTo>
                    <a:lnTo>
                      <a:pt x="90" y="19"/>
                    </a:lnTo>
                    <a:lnTo>
                      <a:pt x="95" y="21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9" name="Freeform 564"/>
              <p:cNvSpPr>
                <a:spLocks/>
              </p:cNvSpPr>
              <p:nvPr/>
            </p:nvSpPr>
            <p:spPr bwMode="auto">
              <a:xfrm>
                <a:off x="2959" y="1555"/>
                <a:ext cx="59" cy="23"/>
              </a:xfrm>
              <a:custGeom>
                <a:avLst/>
                <a:gdLst>
                  <a:gd name="T0" fmla="*/ 12 w 59"/>
                  <a:gd name="T1" fmla="*/ 23 h 23"/>
                  <a:gd name="T2" fmla="*/ 10 w 59"/>
                  <a:gd name="T3" fmla="*/ 21 h 23"/>
                  <a:gd name="T4" fmla="*/ 10 w 59"/>
                  <a:gd name="T5" fmla="*/ 16 h 23"/>
                  <a:gd name="T6" fmla="*/ 2 w 59"/>
                  <a:gd name="T7" fmla="*/ 19 h 23"/>
                  <a:gd name="T8" fmla="*/ 0 w 59"/>
                  <a:gd name="T9" fmla="*/ 21 h 23"/>
                  <a:gd name="T10" fmla="*/ 0 w 59"/>
                  <a:gd name="T11" fmla="*/ 14 h 23"/>
                  <a:gd name="T12" fmla="*/ 2 w 59"/>
                  <a:gd name="T13" fmla="*/ 12 h 23"/>
                  <a:gd name="T14" fmla="*/ 5 w 59"/>
                  <a:gd name="T15" fmla="*/ 12 h 23"/>
                  <a:gd name="T16" fmla="*/ 7 w 59"/>
                  <a:gd name="T17" fmla="*/ 9 h 23"/>
                  <a:gd name="T18" fmla="*/ 12 w 59"/>
                  <a:gd name="T19" fmla="*/ 2 h 23"/>
                  <a:gd name="T20" fmla="*/ 17 w 59"/>
                  <a:gd name="T21" fmla="*/ 2 h 23"/>
                  <a:gd name="T22" fmla="*/ 21 w 59"/>
                  <a:gd name="T23" fmla="*/ 0 h 23"/>
                  <a:gd name="T24" fmla="*/ 31 w 59"/>
                  <a:gd name="T25" fmla="*/ 2 h 23"/>
                  <a:gd name="T26" fmla="*/ 43 w 59"/>
                  <a:gd name="T27" fmla="*/ 2 h 23"/>
                  <a:gd name="T28" fmla="*/ 47 w 59"/>
                  <a:gd name="T29" fmla="*/ 4 h 23"/>
                  <a:gd name="T30" fmla="*/ 47 w 59"/>
                  <a:gd name="T31" fmla="*/ 7 h 23"/>
                  <a:gd name="T32" fmla="*/ 50 w 59"/>
                  <a:gd name="T33" fmla="*/ 9 h 23"/>
                  <a:gd name="T34" fmla="*/ 54 w 59"/>
                  <a:gd name="T35" fmla="*/ 12 h 23"/>
                  <a:gd name="T36" fmla="*/ 59 w 59"/>
                  <a:gd name="T37" fmla="*/ 12 h 23"/>
                  <a:gd name="T38" fmla="*/ 59 w 59"/>
                  <a:gd name="T39" fmla="*/ 14 h 23"/>
                  <a:gd name="T40" fmla="*/ 54 w 59"/>
                  <a:gd name="T41" fmla="*/ 14 h 23"/>
                  <a:gd name="T42" fmla="*/ 54 w 59"/>
                  <a:gd name="T43" fmla="*/ 16 h 23"/>
                  <a:gd name="T44" fmla="*/ 54 w 59"/>
                  <a:gd name="T45" fmla="*/ 19 h 23"/>
                  <a:gd name="T46" fmla="*/ 47 w 59"/>
                  <a:gd name="T47" fmla="*/ 19 h 23"/>
                  <a:gd name="T48" fmla="*/ 43 w 59"/>
                  <a:gd name="T49" fmla="*/ 16 h 23"/>
                  <a:gd name="T50" fmla="*/ 40 w 59"/>
                  <a:gd name="T51" fmla="*/ 21 h 23"/>
                  <a:gd name="T52" fmla="*/ 40 w 59"/>
                  <a:gd name="T53" fmla="*/ 23 h 23"/>
                  <a:gd name="T54" fmla="*/ 36 w 59"/>
                  <a:gd name="T55" fmla="*/ 21 h 23"/>
                  <a:gd name="T56" fmla="*/ 33 w 59"/>
                  <a:gd name="T57" fmla="*/ 16 h 23"/>
                  <a:gd name="T58" fmla="*/ 28 w 59"/>
                  <a:gd name="T59" fmla="*/ 19 h 23"/>
                  <a:gd name="T60" fmla="*/ 26 w 59"/>
                  <a:gd name="T61" fmla="*/ 21 h 23"/>
                  <a:gd name="T62" fmla="*/ 21 w 59"/>
                  <a:gd name="T63" fmla="*/ 23 h 23"/>
                  <a:gd name="T64" fmla="*/ 14 w 59"/>
                  <a:gd name="T65" fmla="*/ 23 h 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9"/>
                  <a:gd name="T100" fmla="*/ 0 h 23"/>
                  <a:gd name="T101" fmla="*/ 59 w 59"/>
                  <a:gd name="T102" fmla="*/ 23 h 2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9" h="23">
                    <a:moveTo>
                      <a:pt x="14" y="23"/>
                    </a:moveTo>
                    <a:lnTo>
                      <a:pt x="12" y="23"/>
                    </a:lnTo>
                    <a:lnTo>
                      <a:pt x="10" y="21"/>
                    </a:lnTo>
                    <a:lnTo>
                      <a:pt x="10" y="16"/>
                    </a:lnTo>
                    <a:lnTo>
                      <a:pt x="5" y="16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7"/>
                    </a:lnTo>
                    <a:lnTo>
                      <a:pt x="50" y="9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57" y="14"/>
                    </a:lnTo>
                    <a:lnTo>
                      <a:pt x="54" y="14"/>
                    </a:lnTo>
                    <a:lnTo>
                      <a:pt x="54" y="16"/>
                    </a:lnTo>
                    <a:lnTo>
                      <a:pt x="54" y="19"/>
                    </a:lnTo>
                    <a:lnTo>
                      <a:pt x="50" y="19"/>
                    </a:lnTo>
                    <a:lnTo>
                      <a:pt x="47" y="19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3" y="19"/>
                    </a:lnTo>
                    <a:lnTo>
                      <a:pt x="40" y="21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6" y="21"/>
                    </a:lnTo>
                    <a:lnTo>
                      <a:pt x="33" y="21"/>
                    </a:lnTo>
                    <a:lnTo>
                      <a:pt x="33" y="16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6" y="21"/>
                    </a:lnTo>
                    <a:lnTo>
                      <a:pt x="24" y="23"/>
                    </a:lnTo>
                    <a:lnTo>
                      <a:pt x="21" y="23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30" name="Freeform 565"/>
              <p:cNvSpPr>
                <a:spLocks/>
              </p:cNvSpPr>
              <p:nvPr/>
            </p:nvSpPr>
            <p:spPr bwMode="auto">
              <a:xfrm>
                <a:off x="2959" y="1555"/>
                <a:ext cx="59" cy="23"/>
              </a:xfrm>
              <a:custGeom>
                <a:avLst/>
                <a:gdLst>
                  <a:gd name="T0" fmla="*/ 12 w 59"/>
                  <a:gd name="T1" fmla="*/ 23 h 23"/>
                  <a:gd name="T2" fmla="*/ 10 w 59"/>
                  <a:gd name="T3" fmla="*/ 21 h 23"/>
                  <a:gd name="T4" fmla="*/ 10 w 59"/>
                  <a:gd name="T5" fmla="*/ 16 h 23"/>
                  <a:gd name="T6" fmla="*/ 2 w 59"/>
                  <a:gd name="T7" fmla="*/ 19 h 23"/>
                  <a:gd name="T8" fmla="*/ 0 w 59"/>
                  <a:gd name="T9" fmla="*/ 21 h 23"/>
                  <a:gd name="T10" fmla="*/ 0 w 59"/>
                  <a:gd name="T11" fmla="*/ 14 h 23"/>
                  <a:gd name="T12" fmla="*/ 2 w 59"/>
                  <a:gd name="T13" fmla="*/ 12 h 23"/>
                  <a:gd name="T14" fmla="*/ 5 w 59"/>
                  <a:gd name="T15" fmla="*/ 12 h 23"/>
                  <a:gd name="T16" fmla="*/ 7 w 59"/>
                  <a:gd name="T17" fmla="*/ 9 h 23"/>
                  <a:gd name="T18" fmla="*/ 12 w 59"/>
                  <a:gd name="T19" fmla="*/ 2 h 23"/>
                  <a:gd name="T20" fmla="*/ 17 w 59"/>
                  <a:gd name="T21" fmla="*/ 2 h 23"/>
                  <a:gd name="T22" fmla="*/ 21 w 59"/>
                  <a:gd name="T23" fmla="*/ 0 h 23"/>
                  <a:gd name="T24" fmla="*/ 31 w 59"/>
                  <a:gd name="T25" fmla="*/ 2 h 23"/>
                  <a:gd name="T26" fmla="*/ 43 w 59"/>
                  <a:gd name="T27" fmla="*/ 2 h 23"/>
                  <a:gd name="T28" fmla="*/ 47 w 59"/>
                  <a:gd name="T29" fmla="*/ 4 h 23"/>
                  <a:gd name="T30" fmla="*/ 47 w 59"/>
                  <a:gd name="T31" fmla="*/ 7 h 23"/>
                  <a:gd name="T32" fmla="*/ 50 w 59"/>
                  <a:gd name="T33" fmla="*/ 9 h 23"/>
                  <a:gd name="T34" fmla="*/ 54 w 59"/>
                  <a:gd name="T35" fmla="*/ 12 h 23"/>
                  <a:gd name="T36" fmla="*/ 59 w 59"/>
                  <a:gd name="T37" fmla="*/ 12 h 23"/>
                  <a:gd name="T38" fmla="*/ 59 w 59"/>
                  <a:gd name="T39" fmla="*/ 14 h 23"/>
                  <a:gd name="T40" fmla="*/ 54 w 59"/>
                  <a:gd name="T41" fmla="*/ 14 h 23"/>
                  <a:gd name="T42" fmla="*/ 54 w 59"/>
                  <a:gd name="T43" fmla="*/ 16 h 23"/>
                  <a:gd name="T44" fmla="*/ 54 w 59"/>
                  <a:gd name="T45" fmla="*/ 19 h 23"/>
                  <a:gd name="T46" fmla="*/ 47 w 59"/>
                  <a:gd name="T47" fmla="*/ 19 h 23"/>
                  <a:gd name="T48" fmla="*/ 43 w 59"/>
                  <a:gd name="T49" fmla="*/ 16 h 23"/>
                  <a:gd name="T50" fmla="*/ 40 w 59"/>
                  <a:gd name="T51" fmla="*/ 21 h 23"/>
                  <a:gd name="T52" fmla="*/ 40 w 59"/>
                  <a:gd name="T53" fmla="*/ 23 h 23"/>
                  <a:gd name="T54" fmla="*/ 36 w 59"/>
                  <a:gd name="T55" fmla="*/ 21 h 23"/>
                  <a:gd name="T56" fmla="*/ 33 w 59"/>
                  <a:gd name="T57" fmla="*/ 16 h 23"/>
                  <a:gd name="T58" fmla="*/ 28 w 59"/>
                  <a:gd name="T59" fmla="*/ 19 h 23"/>
                  <a:gd name="T60" fmla="*/ 26 w 59"/>
                  <a:gd name="T61" fmla="*/ 21 h 23"/>
                  <a:gd name="T62" fmla="*/ 21 w 59"/>
                  <a:gd name="T63" fmla="*/ 23 h 23"/>
                  <a:gd name="T64" fmla="*/ 14 w 59"/>
                  <a:gd name="T65" fmla="*/ 23 h 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9"/>
                  <a:gd name="T100" fmla="*/ 0 h 23"/>
                  <a:gd name="T101" fmla="*/ 59 w 59"/>
                  <a:gd name="T102" fmla="*/ 23 h 2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9" h="23">
                    <a:moveTo>
                      <a:pt x="14" y="23"/>
                    </a:moveTo>
                    <a:lnTo>
                      <a:pt x="12" y="23"/>
                    </a:lnTo>
                    <a:lnTo>
                      <a:pt x="10" y="21"/>
                    </a:lnTo>
                    <a:lnTo>
                      <a:pt x="10" y="16"/>
                    </a:lnTo>
                    <a:lnTo>
                      <a:pt x="5" y="16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7"/>
                    </a:lnTo>
                    <a:lnTo>
                      <a:pt x="50" y="9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57" y="14"/>
                    </a:lnTo>
                    <a:lnTo>
                      <a:pt x="54" y="14"/>
                    </a:lnTo>
                    <a:lnTo>
                      <a:pt x="54" y="16"/>
                    </a:lnTo>
                    <a:lnTo>
                      <a:pt x="54" y="19"/>
                    </a:lnTo>
                    <a:lnTo>
                      <a:pt x="50" y="19"/>
                    </a:lnTo>
                    <a:lnTo>
                      <a:pt x="47" y="19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3" y="19"/>
                    </a:lnTo>
                    <a:lnTo>
                      <a:pt x="40" y="21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6" y="21"/>
                    </a:lnTo>
                    <a:lnTo>
                      <a:pt x="33" y="21"/>
                    </a:lnTo>
                    <a:lnTo>
                      <a:pt x="33" y="16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6" y="21"/>
                    </a:lnTo>
                    <a:lnTo>
                      <a:pt x="24" y="23"/>
                    </a:lnTo>
                    <a:lnTo>
                      <a:pt x="21" y="23"/>
                    </a:lnTo>
                    <a:lnTo>
                      <a:pt x="14" y="2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31" name="Freeform 566"/>
              <p:cNvSpPr>
                <a:spLocks/>
              </p:cNvSpPr>
              <p:nvPr/>
            </p:nvSpPr>
            <p:spPr bwMode="auto">
              <a:xfrm>
                <a:off x="2917" y="1505"/>
                <a:ext cx="44" cy="24"/>
              </a:xfrm>
              <a:custGeom>
                <a:avLst/>
                <a:gdLst>
                  <a:gd name="T0" fmla="*/ 37 w 44"/>
                  <a:gd name="T1" fmla="*/ 24 h 24"/>
                  <a:gd name="T2" fmla="*/ 35 w 44"/>
                  <a:gd name="T3" fmla="*/ 24 h 24"/>
                  <a:gd name="T4" fmla="*/ 33 w 44"/>
                  <a:gd name="T5" fmla="*/ 24 h 24"/>
                  <a:gd name="T6" fmla="*/ 33 w 44"/>
                  <a:gd name="T7" fmla="*/ 24 h 24"/>
                  <a:gd name="T8" fmla="*/ 28 w 44"/>
                  <a:gd name="T9" fmla="*/ 21 h 24"/>
                  <a:gd name="T10" fmla="*/ 30 w 44"/>
                  <a:gd name="T11" fmla="*/ 21 h 24"/>
                  <a:gd name="T12" fmla="*/ 28 w 44"/>
                  <a:gd name="T13" fmla="*/ 21 h 24"/>
                  <a:gd name="T14" fmla="*/ 28 w 44"/>
                  <a:gd name="T15" fmla="*/ 17 h 24"/>
                  <a:gd name="T16" fmla="*/ 26 w 44"/>
                  <a:gd name="T17" fmla="*/ 17 h 24"/>
                  <a:gd name="T18" fmla="*/ 26 w 44"/>
                  <a:gd name="T19" fmla="*/ 19 h 24"/>
                  <a:gd name="T20" fmla="*/ 23 w 44"/>
                  <a:gd name="T21" fmla="*/ 19 h 24"/>
                  <a:gd name="T22" fmla="*/ 21 w 44"/>
                  <a:gd name="T23" fmla="*/ 19 h 24"/>
                  <a:gd name="T24" fmla="*/ 19 w 44"/>
                  <a:gd name="T25" fmla="*/ 19 h 24"/>
                  <a:gd name="T26" fmla="*/ 19 w 44"/>
                  <a:gd name="T27" fmla="*/ 17 h 24"/>
                  <a:gd name="T28" fmla="*/ 19 w 44"/>
                  <a:gd name="T29" fmla="*/ 14 h 24"/>
                  <a:gd name="T30" fmla="*/ 16 w 44"/>
                  <a:gd name="T31" fmla="*/ 14 h 24"/>
                  <a:gd name="T32" fmla="*/ 14 w 44"/>
                  <a:gd name="T33" fmla="*/ 14 h 24"/>
                  <a:gd name="T34" fmla="*/ 9 w 44"/>
                  <a:gd name="T35" fmla="*/ 12 h 24"/>
                  <a:gd name="T36" fmla="*/ 7 w 44"/>
                  <a:gd name="T37" fmla="*/ 12 h 24"/>
                  <a:gd name="T38" fmla="*/ 4 w 44"/>
                  <a:gd name="T39" fmla="*/ 10 h 24"/>
                  <a:gd name="T40" fmla="*/ 2 w 44"/>
                  <a:gd name="T41" fmla="*/ 10 h 24"/>
                  <a:gd name="T42" fmla="*/ 0 w 44"/>
                  <a:gd name="T43" fmla="*/ 7 h 24"/>
                  <a:gd name="T44" fmla="*/ 0 w 44"/>
                  <a:gd name="T45" fmla="*/ 7 h 24"/>
                  <a:gd name="T46" fmla="*/ 0 w 44"/>
                  <a:gd name="T47" fmla="*/ 5 h 24"/>
                  <a:gd name="T48" fmla="*/ 0 w 44"/>
                  <a:gd name="T49" fmla="*/ 5 h 24"/>
                  <a:gd name="T50" fmla="*/ 4 w 44"/>
                  <a:gd name="T51" fmla="*/ 2 h 24"/>
                  <a:gd name="T52" fmla="*/ 7 w 44"/>
                  <a:gd name="T53" fmla="*/ 0 h 24"/>
                  <a:gd name="T54" fmla="*/ 9 w 44"/>
                  <a:gd name="T55" fmla="*/ 0 h 24"/>
                  <a:gd name="T56" fmla="*/ 9 w 44"/>
                  <a:gd name="T57" fmla="*/ 0 h 24"/>
                  <a:gd name="T58" fmla="*/ 14 w 44"/>
                  <a:gd name="T59" fmla="*/ 2 h 24"/>
                  <a:gd name="T60" fmla="*/ 19 w 44"/>
                  <a:gd name="T61" fmla="*/ 2 h 24"/>
                  <a:gd name="T62" fmla="*/ 21 w 44"/>
                  <a:gd name="T63" fmla="*/ 0 h 24"/>
                  <a:gd name="T64" fmla="*/ 26 w 44"/>
                  <a:gd name="T65" fmla="*/ 0 h 24"/>
                  <a:gd name="T66" fmla="*/ 28 w 44"/>
                  <a:gd name="T67" fmla="*/ 0 h 24"/>
                  <a:gd name="T68" fmla="*/ 30 w 44"/>
                  <a:gd name="T69" fmla="*/ 0 h 24"/>
                  <a:gd name="T70" fmla="*/ 30 w 44"/>
                  <a:gd name="T71" fmla="*/ 0 h 24"/>
                  <a:gd name="T72" fmla="*/ 30 w 44"/>
                  <a:gd name="T73" fmla="*/ 2 h 24"/>
                  <a:gd name="T74" fmla="*/ 33 w 44"/>
                  <a:gd name="T75" fmla="*/ 2 h 24"/>
                  <a:gd name="T76" fmla="*/ 35 w 44"/>
                  <a:gd name="T77" fmla="*/ 2 h 24"/>
                  <a:gd name="T78" fmla="*/ 37 w 44"/>
                  <a:gd name="T79" fmla="*/ 2 h 24"/>
                  <a:gd name="T80" fmla="*/ 37 w 44"/>
                  <a:gd name="T81" fmla="*/ 5 h 24"/>
                  <a:gd name="T82" fmla="*/ 37 w 44"/>
                  <a:gd name="T83" fmla="*/ 7 h 24"/>
                  <a:gd name="T84" fmla="*/ 37 w 44"/>
                  <a:gd name="T85" fmla="*/ 7 h 24"/>
                  <a:gd name="T86" fmla="*/ 40 w 44"/>
                  <a:gd name="T87" fmla="*/ 10 h 24"/>
                  <a:gd name="T88" fmla="*/ 42 w 44"/>
                  <a:gd name="T89" fmla="*/ 10 h 24"/>
                  <a:gd name="T90" fmla="*/ 44 w 44"/>
                  <a:gd name="T91" fmla="*/ 10 h 24"/>
                  <a:gd name="T92" fmla="*/ 44 w 44"/>
                  <a:gd name="T93" fmla="*/ 12 h 24"/>
                  <a:gd name="T94" fmla="*/ 44 w 44"/>
                  <a:gd name="T95" fmla="*/ 12 h 24"/>
                  <a:gd name="T96" fmla="*/ 44 w 44"/>
                  <a:gd name="T97" fmla="*/ 14 h 24"/>
                  <a:gd name="T98" fmla="*/ 42 w 44"/>
                  <a:gd name="T99" fmla="*/ 17 h 24"/>
                  <a:gd name="T100" fmla="*/ 42 w 44"/>
                  <a:gd name="T101" fmla="*/ 17 h 24"/>
                  <a:gd name="T102" fmla="*/ 40 w 44"/>
                  <a:gd name="T103" fmla="*/ 19 h 24"/>
                  <a:gd name="T104" fmla="*/ 37 w 44"/>
                  <a:gd name="T105" fmla="*/ 19 h 24"/>
                  <a:gd name="T106" fmla="*/ 37 w 44"/>
                  <a:gd name="T107" fmla="*/ 21 h 24"/>
                  <a:gd name="T108" fmla="*/ 37 w 44"/>
                  <a:gd name="T109" fmla="*/ 24 h 2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4"/>
                  <a:gd name="T166" fmla="*/ 0 h 24"/>
                  <a:gd name="T167" fmla="*/ 44 w 44"/>
                  <a:gd name="T168" fmla="*/ 24 h 2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4" h="24">
                    <a:moveTo>
                      <a:pt x="37" y="24"/>
                    </a:moveTo>
                    <a:lnTo>
                      <a:pt x="35" y="24"/>
                    </a:lnTo>
                    <a:lnTo>
                      <a:pt x="33" y="24"/>
                    </a:lnTo>
                    <a:lnTo>
                      <a:pt x="28" y="21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7" y="5"/>
                    </a:lnTo>
                    <a:lnTo>
                      <a:pt x="37" y="7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2" y="17"/>
                    </a:lnTo>
                    <a:lnTo>
                      <a:pt x="40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32" name="Freeform 567"/>
              <p:cNvSpPr>
                <a:spLocks/>
              </p:cNvSpPr>
              <p:nvPr/>
            </p:nvSpPr>
            <p:spPr bwMode="auto">
              <a:xfrm>
                <a:off x="2917" y="1505"/>
                <a:ext cx="44" cy="24"/>
              </a:xfrm>
              <a:custGeom>
                <a:avLst/>
                <a:gdLst>
                  <a:gd name="T0" fmla="*/ 37 w 44"/>
                  <a:gd name="T1" fmla="*/ 24 h 24"/>
                  <a:gd name="T2" fmla="*/ 35 w 44"/>
                  <a:gd name="T3" fmla="*/ 24 h 24"/>
                  <a:gd name="T4" fmla="*/ 33 w 44"/>
                  <a:gd name="T5" fmla="*/ 24 h 24"/>
                  <a:gd name="T6" fmla="*/ 33 w 44"/>
                  <a:gd name="T7" fmla="*/ 24 h 24"/>
                  <a:gd name="T8" fmla="*/ 28 w 44"/>
                  <a:gd name="T9" fmla="*/ 21 h 24"/>
                  <a:gd name="T10" fmla="*/ 30 w 44"/>
                  <a:gd name="T11" fmla="*/ 21 h 24"/>
                  <a:gd name="T12" fmla="*/ 28 w 44"/>
                  <a:gd name="T13" fmla="*/ 21 h 24"/>
                  <a:gd name="T14" fmla="*/ 28 w 44"/>
                  <a:gd name="T15" fmla="*/ 17 h 24"/>
                  <a:gd name="T16" fmla="*/ 26 w 44"/>
                  <a:gd name="T17" fmla="*/ 17 h 24"/>
                  <a:gd name="T18" fmla="*/ 26 w 44"/>
                  <a:gd name="T19" fmla="*/ 19 h 24"/>
                  <a:gd name="T20" fmla="*/ 23 w 44"/>
                  <a:gd name="T21" fmla="*/ 19 h 24"/>
                  <a:gd name="T22" fmla="*/ 21 w 44"/>
                  <a:gd name="T23" fmla="*/ 19 h 24"/>
                  <a:gd name="T24" fmla="*/ 19 w 44"/>
                  <a:gd name="T25" fmla="*/ 19 h 24"/>
                  <a:gd name="T26" fmla="*/ 19 w 44"/>
                  <a:gd name="T27" fmla="*/ 17 h 24"/>
                  <a:gd name="T28" fmla="*/ 19 w 44"/>
                  <a:gd name="T29" fmla="*/ 14 h 24"/>
                  <a:gd name="T30" fmla="*/ 16 w 44"/>
                  <a:gd name="T31" fmla="*/ 14 h 24"/>
                  <a:gd name="T32" fmla="*/ 14 w 44"/>
                  <a:gd name="T33" fmla="*/ 14 h 24"/>
                  <a:gd name="T34" fmla="*/ 9 w 44"/>
                  <a:gd name="T35" fmla="*/ 12 h 24"/>
                  <a:gd name="T36" fmla="*/ 7 w 44"/>
                  <a:gd name="T37" fmla="*/ 12 h 24"/>
                  <a:gd name="T38" fmla="*/ 4 w 44"/>
                  <a:gd name="T39" fmla="*/ 10 h 24"/>
                  <a:gd name="T40" fmla="*/ 2 w 44"/>
                  <a:gd name="T41" fmla="*/ 10 h 24"/>
                  <a:gd name="T42" fmla="*/ 0 w 44"/>
                  <a:gd name="T43" fmla="*/ 7 h 24"/>
                  <a:gd name="T44" fmla="*/ 0 w 44"/>
                  <a:gd name="T45" fmla="*/ 7 h 24"/>
                  <a:gd name="T46" fmla="*/ 0 w 44"/>
                  <a:gd name="T47" fmla="*/ 5 h 24"/>
                  <a:gd name="T48" fmla="*/ 0 w 44"/>
                  <a:gd name="T49" fmla="*/ 5 h 24"/>
                  <a:gd name="T50" fmla="*/ 4 w 44"/>
                  <a:gd name="T51" fmla="*/ 2 h 24"/>
                  <a:gd name="T52" fmla="*/ 7 w 44"/>
                  <a:gd name="T53" fmla="*/ 0 h 24"/>
                  <a:gd name="T54" fmla="*/ 9 w 44"/>
                  <a:gd name="T55" fmla="*/ 0 h 24"/>
                  <a:gd name="T56" fmla="*/ 9 w 44"/>
                  <a:gd name="T57" fmla="*/ 0 h 24"/>
                  <a:gd name="T58" fmla="*/ 14 w 44"/>
                  <a:gd name="T59" fmla="*/ 2 h 24"/>
                  <a:gd name="T60" fmla="*/ 19 w 44"/>
                  <a:gd name="T61" fmla="*/ 2 h 24"/>
                  <a:gd name="T62" fmla="*/ 21 w 44"/>
                  <a:gd name="T63" fmla="*/ 0 h 24"/>
                  <a:gd name="T64" fmla="*/ 26 w 44"/>
                  <a:gd name="T65" fmla="*/ 0 h 24"/>
                  <a:gd name="T66" fmla="*/ 28 w 44"/>
                  <a:gd name="T67" fmla="*/ 0 h 24"/>
                  <a:gd name="T68" fmla="*/ 30 w 44"/>
                  <a:gd name="T69" fmla="*/ 0 h 24"/>
                  <a:gd name="T70" fmla="*/ 30 w 44"/>
                  <a:gd name="T71" fmla="*/ 0 h 24"/>
                  <a:gd name="T72" fmla="*/ 30 w 44"/>
                  <a:gd name="T73" fmla="*/ 2 h 24"/>
                  <a:gd name="T74" fmla="*/ 33 w 44"/>
                  <a:gd name="T75" fmla="*/ 2 h 24"/>
                  <a:gd name="T76" fmla="*/ 35 w 44"/>
                  <a:gd name="T77" fmla="*/ 2 h 24"/>
                  <a:gd name="T78" fmla="*/ 37 w 44"/>
                  <a:gd name="T79" fmla="*/ 2 h 24"/>
                  <a:gd name="T80" fmla="*/ 37 w 44"/>
                  <a:gd name="T81" fmla="*/ 5 h 24"/>
                  <a:gd name="T82" fmla="*/ 37 w 44"/>
                  <a:gd name="T83" fmla="*/ 7 h 24"/>
                  <a:gd name="T84" fmla="*/ 37 w 44"/>
                  <a:gd name="T85" fmla="*/ 7 h 24"/>
                  <a:gd name="T86" fmla="*/ 40 w 44"/>
                  <a:gd name="T87" fmla="*/ 10 h 24"/>
                  <a:gd name="T88" fmla="*/ 42 w 44"/>
                  <a:gd name="T89" fmla="*/ 10 h 24"/>
                  <a:gd name="T90" fmla="*/ 44 w 44"/>
                  <a:gd name="T91" fmla="*/ 10 h 24"/>
                  <a:gd name="T92" fmla="*/ 44 w 44"/>
                  <a:gd name="T93" fmla="*/ 12 h 24"/>
                  <a:gd name="T94" fmla="*/ 44 w 44"/>
                  <a:gd name="T95" fmla="*/ 12 h 24"/>
                  <a:gd name="T96" fmla="*/ 44 w 44"/>
                  <a:gd name="T97" fmla="*/ 14 h 24"/>
                  <a:gd name="T98" fmla="*/ 42 w 44"/>
                  <a:gd name="T99" fmla="*/ 17 h 24"/>
                  <a:gd name="T100" fmla="*/ 42 w 44"/>
                  <a:gd name="T101" fmla="*/ 17 h 24"/>
                  <a:gd name="T102" fmla="*/ 40 w 44"/>
                  <a:gd name="T103" fmla="*/ 19 h 24"/>
                  <a:gd name="T104" fmla="*/ 37 w 44"/>
                  <a:gd name="T105" fmla="*/ 19 h 24"/>
                  <a:gd name="T106" fmla="*/ 37 w 44"/>
                  <a:gd name="T107" fmla="*/ 21 h 24"/>
                  <a:gd name="T108" fmla="*/ 37 w 44"/>
                  <a:gd name="T109" fmla="*/ 24 h 2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4"/>
                  <a:gd name="T166" fmla="*/ 0 h 24"/>
                  <a:gd name="T167" fmla="*/ 44 w 44"/>
                  <a:gd name="T168" fmla="*/ 24 h 2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4" h="24">
                    <a:moveTo>
                      <a:pt x="37" y="24"/>
                    </a:moveTo>
                    <a:lnTo>
                      <a:pt x="35" y="24"/>
                    </a:lnTo>
                    <a:lnTo>
                      <a:pt x="33" y="24"/>
                    </a:lnTo>
                    <a:lnTo>
                      <a:pt x="28" y="21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7" y="5"/>
                    </a:lnTo>
                    <a:lnTo>
                      <a:pt x="37" y="7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2" y="17"/>
                    </a:lnTo>
                    <a:lnTo>
                      <a:pt x="40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7" y="2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33" name="Freeform 568"/>
              <p:cNvSpPr>
                <a:spLocks/>
              </p:cNvSpPr>
              <p:nvPr/>
            </p:nvSpPr>
            <p:spPr bwMode="auto">
              <a:xfrm>
                <a:off x="2898" y="1623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3 h 3"/>
                  <a:gd name="T4" fmla="*/ 4 w 4"/>
                  <a:gd name="T5" fmla="*/ 3 h 3"/>
                  <a:gd name="T6" fmla="*/ 2 w 4"/>
                  <a:gd name="T7" fmla="*/ 3 h 3"/>
                  <a:gd name="T8" fmla="*/ 2 w 4"/>
                  <a:gd name="T9" fmla="*/ 0 h 3"/>
                  <a:gd name="T10" fmla="*/ 0 w 4"/>
                  <a:gd name="T11" fmla="*/ 0 h 3"/>
                  <a:gd name="T12" fmla="*/ 2 w 4"/>
                  <a:gd name="T13" fmla="*/ 0 h 3"/>
                  <a:gd name="T14" fmla="*/ 4 w 4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34" name="Freeform 569"/>
              <p:cNvSpPr>
                <a:spLocks/>
              </p:cNvSpPr>
              <p:nvPr/>
            </p:nvSpPr>
            <p:spPr bwMode="auto">
              <a:xfrm>
                <a:off x="2898" y="1623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3 h 3"/>
                  <a:gd name="T4" fmla="*/ 4 w 4"/>
                  <a:gd name="T5" fmla="*/ 3 h 3"/>
                  <a:gd name="T6" fmla="*/ 2 w 4"/>
                  <a:gd name="T7" fmla="*/ 3 h 3"/>
                  <a:gd name="T8" fmla="*/ 2 w 4"/>
                  <a:gd name="T9" fmla="*/ 0 h 3"/>
                  <a:gd name="T10" fmla="*/ 0 w 4"/>
                  <a:gd name="T11" fmla="*/ 0 h 3"/>
                  <a:gd name="T12" fmla="*/ 2 w 4"/>
                  <a:gd name="T13" fmla="*/ 0 h 3"/>
                  <a:gd name="T14" fmla="*/ 4 w 4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35" name="Freeform 570"/>
              <p:cNvSpPr>
                <a:spLocks/>
              </p:cNvSpPr>
              <p:nvPr/>
            </p:nvSpPr>
            <p:spPr bwMode="auto">
              <a:xfrm>
                <a:off x="2756" y="1609"/>
                <a:ext cx="168" cy="102"/>
              </a:xfrm>
              <a:custGeom>
                <a:avLst/>
                <a:gdLst>
                  <a:gd name="T0" fmla="*/ 26 w 168"/>
                  <a:gd name="T1" fmla="*/ 80 h 102"/>
                  <a:gd name="T2" fmla="*/ 33 w 168"/>
                  <a:gd name="T3" fmla="*/ 76 h 102"/>
                  <a:gd name="T4" fmla="*/ 28 w 168"/>
                  <a:gd name="T5" fmla="*/ 69 h 102"/>
                  <a:gd name="T6" fmla="*/ 31 w 168"/>
                  <a:gd name="T7" fmla="*/ 61 h 102"/>
                  <a:gd name="T8" fmla="*/ 26 w 168"/>
                  <a:gd name="T9" fmla="*/ 54 h 102"/>
                  <a:gd name="T10" fmla="*/ 33 w 168"/>
                  <a:gd name="T11" fmla="*/ 50 h 102"/>
                  <a:gd name="T12" fmla="*/ 33 w 168"/>
                  <a:gd name="T13" fmla="*/ 45 h 102"/>
                  <a:gd name="T14" fmla="*/ 35 w 168"/>
                  <a:gd name="T15" fmla="*/ 38 h 102"/>
                  <a:gd name="T16" fmla="*/ 43 w 168"/>
                  <a:gd name="T17" fmla="*/ 28 h 102"/>
                  <a:gd name="T18" fmla="*/ 38 w 168"/>
                  <a:gd name="T19" fmla="*/ 24 h 102"/>
                  <a:gd name="T20" fmla="*/ 28 w 168"/>
                  <a:gd name="T21" fmla="*/ 24 h 102"/>
                  <a:gd name="T22" fmla="*/ 17 w 168"/>
                  <a:gd name="T23" fmla="*/ 24 h 102"/>
                  <a:gd name="T24" fmla="*/ 9 w 168"/>
                  <a:gd name="T25" fmla="*/ 24 h 102"/>
                  <a:gd name="T26" fmla="*/ 7 w 168"/>
                  <a:gd name="T27" fmla="*/ 21 h 102"/>
                  <a:gd name="T28" fmla="*/ 7 w 168"/>
                  <a:gd name="T29" fmla="*/ 19 h 102"/>
                  <a:gd name="T30" fmla="*/ 7 w 168"/>
                  <a:gd name="T31" fmla="*/ 14 h 102"/>
                  <a:gd name="T32" fmla="*/ 5 w 168"/>
                  <a:gd name="T33" fmla="*/ 12 h 102"/>
                  <a:gd name="T34" fmla="*/ 5 w 168"/>
                  <a:gd name="T35" fmla="*/ 5 h 102"/>
                  <a:gd name="T36" fmla="*/ 14 w 168"/>
                  <a:gd name="T37" fmla="*/ 2 h 102"/>
                  <a:gd name="T38" fmla="*/ 21 w 168"/>
                  <a:gd name="T39" fmla="*/ 0 h 102"/>
                  <a:gd name="T40" fmla="*/ 33 w 168"/>
                  <a:gd name="T41" fmla="*/ 2 h 102"/>
                  <a:gd name="T42" fmla="*/ 47 w 168"/>
                  <a:gd name="T43" fmla="*/ 0 h 102"/>
                  <a:gd name="T44" fmla="*/ 64 w 168"/>
                  <a:gd name="T45" fmla="*/ 2 h 102"/>
                  <a:gd name="T46" fmla="*/ 76 w 168"/>
                  <a:gd name="T47" fmla="*/ 2 h 102"/>
                  <a:gd name="T48" fmla="*/ 90 w 168"/>
                  <a:gd name="T49" fmla="*/ 2 h 102"/>
                  <a:gd name="T50" fmla="*/ 99 w 168"/>
                  <a:gd name="T51" fmla="*/ 5 h 102"/>
                  <a:gd name="T52" fmla="*/ 109 w 168"/>
                  <a:gd name="T53" fmla="*/ 10 h 102"/>
                  <a:gd name="T54" fmla="*/ 116 w 168"/>
                  <a:gd name="T55" fmla="*/ 12 h 102"/>
                  <a:gd name="T56" fmla="*/ 132 w 168"/>
                  <a:gd name="T57" fmla="*/ 14 h 102"/>
                  <a:gd name="T58" fmla="*/ 139 w 168"/>
                  <a:gd name="T59" fmla="*/ 12 h 102"/>
                  <a:gd name="T60" fmla="*/ 144 w 168"/>
                  <a:gd name="T61" fmla="*/ 17 h 102"/>
                  <a:gd name="T62" fmla="*/ 146 w 168"/>
                  <a:gd name="T63" fmla="*/ 17 h 102"/>
                  <a:gd name="T64" fmla="*/ 158 w 168"/>
                  <a:gd name="T65" fmla="*/ 17 h 102"/>
                  <a:gd name="T66" fmla="*/ 165 w 168"/>
                  <a:gd name="T67" fmla="*/ 17 h 102"/>
                  <a:gd name="T68" fmla="*/ 165 w 168"/>
                  <a:gd name="T69" fmla="*/ 19 h 102"/>
                  <a:gd name="T70" fmla="*/ 165 w 168"/>
                  <a:gd name="T71" fmla="*/ 26 h 102"/>
                  <a:gd name="T72" fmla="*/ 137 w 168"/>
                  <a:gd name="T73" fmla="*/ 36 h 102"/>
                  <a:gd name="T74" fmla="*/ 132 w 168"/>
                  <a:gd name="T75" fmla="*/ 40 h 102"/>
                  <a:gd name="T76" fmla="*/ 120 w 168"/>
                  <a:gd name="T77" fmla="*/ 54 h 102"/>
                  <a:gd name="T78" fmla="*/ 120 w 168"/>
                  <a:gd name="T79" fmla="*/ 57 h 102"/>
                  <a:gd name="T80" fmla="*/ 123 w 168"/>
                  <a:gd name="T81" fmla="*/ 61 h 102"/>
                  <a:gd name="T82" fmla="*/ 125 w 168"/>
                  <a:gd name="T83" fmla="*/ 64 h 102"/>
                  <a:gd name="T84" fmla="*/ 123 w 168"/>
                  <a:gd name="T85" fmla="*/ 69 h 102"/>
                  <a:gd name="T86" fmla="*/ 116 w 168"/>
                  <a:gd name="T87" fmla="*/ 76 h 102"/>
                  <a:gd name="T88" fmla="*/ 113 w 168"/>
                  <a:gd name="T89" fmla="*/ 80 h 102"/>
                  <a:gd name="T90" fmla="*/ 102 w 168"/>
                  <a:gd name="T91" fmla="*/ 85 h 102"/>
                  <a:gd name="T92" fmla="*/ 97 w 168"/>
                  <a:gd name="T93" fmla="*/ 92 h 102"/>
                  <a:gd name="T94" fmla="*/ 90 w 168"/>
                  <a:gd name="T95" fmla="*/ 92 h 102"/>
                  <a:gd name="T96" fmla="*/ 78 w 168"/>
                  <a:gd name="T97" fmla="*/ 92 h 102"/>
                  <a:gd name="T98" fmla="*/ 64 w 168"/>
                  <a:gd name="T99" fmla="*/ 95 h 102"/>
                  <a:gd name="T100" fmla="*/ 57 w 168"/>
                  <a:gd name="T101" fmla="*/ 99 h 102"/>
                  <a:gd name="T102" fmla="*/ 52 w 168"/>
                  <a:gd name="T103" fmla="*/ 102 h 102"/>
                  <a:gd name="T104" fmla="*/ 43 w 168"/>
                  <a:gd name="T105" fmla="*/ 95 h 102"/>
                  <a:gd name="T106" fmla="*/ 40 w 168"/>
                  <a:gd name="T107" fmla="*/ 90 h 102"/>
                  <a:gd name="T108" fmla="*/ 38 w 168"/>
                  <a:gd name="T109" fmla="*/ 87 h 102"/>
                  <a:gd name="T110" fmla="*/ 26 w 168"/>
                  <a:gd name="T111" fmla="*/ 85 h 10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8"/>
                  <a:gd name="T169" fmla="*/ 0 h 102"/>
                  <a:gd name="T170" fmla="*/ 168 w 168"/>
                  <a:gd name="T171" fmla="*/ 102 h 10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8" h="102">
                    <a:moveTo>
                      <a:pt x="26" y="85"/>
                    </a:moveTo>
                    <a:lnTo>
                      <a:pt x="26" y="83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31" y="76"/>
                    </a:lnTo>
                    <a:lnTo>
                      <a:pt x="33" y="76"/>
                    </a:lnTo>
                    <a:lnTo>
                      <a:pt x="31" y="73"/>
                    </a:lnTo>
                    <a:lnTo>
                      <a:pt x="28" y="71"/>
                    </a:lnTo>
                    <a:lnTo>
                      <a:pt x="28" y="69"/>
                    </a:lnTo>
                    <a:lnTo>
                      <a:pt x="28" y="66"/>
                    </a:lnTo>
                    <a:lnTo>
                      <a:pt x="31" y="64"/>
                    </a:lnTo>
                    <a:lnTo>
                      <a:pt x="31" y="61"/>
                    </a:lnTo>
                    <a:lnTo>
                      <a:pt x="28" y="57"/>
                    </a:lnTo>
                    <a:lnTo>
                      <a:pt x="26" y="54"/>
                    </a:lnTo>
                    <a:lnTo>
                      <a:pt x="28" y="52"/>
                    </a:lnTo>
                    <a:lnTo>
                      <a:pt x="31" y="52"/>
                    </a:lnTo>
                    <a:lnTo>
                      <a:pt x="33" y="50"/>
                    </a:lnTo>
                    <a:lnTo>
                      <a:pt x="33" y="47"/>
                    </a:lnTo>
                    <a:lnTo>
                      <a:pt x="33" y="45"/>
                    </a:lnTo>
                    <a:lnTo>
                      <a:pt x="33" y="43"/>
                    </a:lnTo>
                    <a:lnTo>
                      <a:pt x="35" y="40"/>
                    </a:lnTo>
                    <a:lnTo>
                      <a:pt x="35" y="38"/>
                    </a:lnTo>
                    <a:lnTo>
                      <a:pt x="35" y="36"/>
                    </a:lnTo>
                    <a:lnTo>
                      <a:pt x="40" y="31"/>
                    </a:lnTo>
                    <a:lnTo>
                      <a:pt x="43" y="28"/>
                    </a:lnTo>
                    <a:lnTo>
                      <a:pt x="43" y="26"/>
                    </a:lnTo>
                    <a:lnTo>
                      <a:pt x="40" y="26"/>
                    </a:lnTo>
                    <a:lnTo>
                      <a:pt x="38" y="24"/>
                    </a:lnTo>
                    <a:lnTo>
                      <a:pt x="35" y="24"/>
                    </a:lnTo>
                    <a:lnTo>
                      <a:pt x="31" y="24"/>
                    </a:lnTo>
                    <a:lnTo>
                      <a:pt x="28" y="24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2" y="5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3" y="2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64" y="2"/>
                    </a:lnTo>
                    <a:lnTo>
                      <a:pt x="68" y="2"/>
                    </a:lnTo>
                    <a:lnTo>
                      <a:pt x="73" y="2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83" y="2"/>
                    </a:lnTo>
                    <a:lnTo>
                      <a:pt x="90" y="2"/>
                    </a:lnTo>
                    <a:lnTo>
                      <a:pt x="94" y="5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102" y="5"/>
                    </a:lnTo>
                    <a:lnTo>
                      <a:pt x="106" y="7"/>
                    </a:lnTo>
                    <a:lnTo>
                      <a:pt x="109" y="10"/>
                    </a:lnTo>
                    <a:lnTo>
                      <a:pt x="111" y="10"/>
                    </a:lnTo>
                    <a:lnTo>
                      <a:pt x="113" y="10"/>
                    </a:lnTo>
                    <a:lnTo>
                      <a:pt x="116" y="12"/>
                    </a:lnTo>
                    <a:lnTo>
                      <a:pt x="128" y="14"/>
                    </a:lnTo>
                    <a:lnTo>
                      <a:pt x="130" y="14"/>
                    </a:lnTo>
                    <a:lnTo>
                      <a:pt x="132" y="14"/>
                    </a:lnTo>
                    <a:lnTo>
                      <a:pt x="135" y="12"/>
                    </a:lnTo>
                    <a:lnTo>
                      <a:pt x="137" y="12"/>
                    </a:lnTo>
                    <a:lnTo>
                      <a:pt x="139" y="12"/>
                    </a:lnTo>
                    <a:lnTo>
                      <a:pt x="142" y="14"/>
                    </a:lnTo>
                    <a:lnTo>
                      <a:pt x="144" y="14"/>
                    </a:lnTo>
                    <a:lnTo>
                      <a:pt x="144" y="17"/>
                    </a:lnTo>
                    <a:lnTo>
                      <a:pt x="146" y="17"/>
                    </a:lnTo>
                    <a:lnTo>
                      <a:pt x="149" y="17"/>
                    </a:lnTo>
                    <a:lnTo>
                      <a:pt x="151" y="17"/>
                    </a:lnTo>
                    <a:lnTo>
                      <a:pt x="158" y="17"/>
                    </a:lnTo>
                    <a:lnTo>
                      <a:pt x="161" y="17"/>
                    </a:lnTo>
                    <a:lnTo>
                      <a:pt x="165" y="17"/>
                    </a:lnTo>
                    <a:lnTo>
                      <a:pt x="168" y="17"/>
                    </a:lnTo>
                    <a:lnTo>
                      <a:pt x="168" y="19"/>
                    </a:lnTo>
                    <a:lnTo>
                      <a:pt x="165" y="19"/>
                    </a:lnTo>
                    <a:lnTo>
                      <a:pt x="165" y="21"/>
                    </a:lnTo>
                    <a:lnTo>
                      <a:pt x="168" y="24"/>
                    </a:lnTo>
                    <a:lnTo>
                      <a:pt x="165" y="26"/>
                    </a:lnTo>
                    <a:lnTo>
                      <a:pt x="156" y="28"/>
                    </a:lnTo>
                    <a:lnTo>
                      <a:pt x="154" y="31"/>
                    </a:lnTo>
                    <a:lnTo>
                      <a:pt x="137" y="36"/>
                    </a:lnTo>
                    <a:lnTo>
                      <a:pt x="135" y="38"/>
                    </a:lnTo>
                    <a:lnTo>
                      <a:pt x="135" y="40"/>
                    </a:lnTo>
                    <a:lnTo>
                      <a:pt x="132" y="40"/>
                    </a:lnTo>
                    <a:lnTo>
                      <a:pt x="130" y="45"/>
                    </a:lnTo>
                    <a:lnTo>
                      <a:pt x="128" y="50"/>
                    </a:lnTo>
                    <a:lnTo>
                      <a:pt x="120" y="54"/>
                    </a:lnTo>
                    <a:lnTo>
                      <a:pt x="120" y="57"/>
                    </a:lnTo>
                    <a:lnTo>
                      <a:pt x="120" y="59"/>
                    </a:lnTo>
                    <a:lnTo>
                      <a:pt x="120" y="61"/>
                    </a:lnTo>
                    <a:lnTo>
                      <a:pt x="123" y="61"/>
                    </a:lnTo>
                    <a:lnTo>
                      <a:pt x="123" y="64"/>
                    </a:lnTo>
                    <a:lnTo>
                      <a:pt x="125" y="64"/>
                    </a:lnTo>
                    <a:lnTo>
                      <a:pt x="128" y="66"/>
                    </a:lnTo>
                    <a:lnTo>
                      <a:pt x="125" y="66"/>
                    </a:lnTo>
                    <a:lnTo>
                      <a:pt x="123" y="69"/>
                    </a:lnTo>
                    <a:lnTo>
                      <a:pt x="120" y="71"/>
                    </a:lnTo>
                    <a:lnTo>
                      <a:pt x="118" y="71"/>
                    </a:lnTo>
                    <a:lnTo>
                      <a:pt x="116" y="76"/>
                    </a:lnTo>
                    <a:lnTo>
                      <a:pt x="116" y="78"/>
                    </a:lnTo>
                    <a:lnTo>
                      <a:pt x="113" y="80"/>
                    </a:lnTo>
                    <a:lnTo>
                      <a:pt x="116" y="80"/>
                    </a:lnTo>
                    <a:lnTo>
                      <a:pt x="106" y="83"/>
                    </a:lnTo>
                    <a:lnTo>
                      <a:pt x="102" y="85"/>
                    </a:lnTo>
                    <a:lnTo>
                      <a:pt x="99" y="90"/>
                    </a:lnTo>
                    <a:lnTo>
                      <a:pt x="97" y="92"/>
                    </a:lnTo>
                    <a:lnTo>
                      <a:pt x="92" y="92"/>
                    </a:lnTo>
                    <a:lnTo>
                      <a:pt x="90" y="92"/>
                    </a:lnTo>
                    <a:lnTo>
                      <a:pt x="87" y="92"/>
                    </a:lnTo>
                    <a:lnTo>
                      <a:pt x="83" y="92"/>
                    </a:lnTo>
                    <a:lnTo>
                      <a:pt x="78" y="92"/>
                    </a:lnTo>
                    <a:lnTo>
                      <a:pt x="76" y="92"/>
                    </a:lnTo>
                    <a:lnTo>
                      <a:pt x="66" y="92"/>
                    </a:lnTo>
                    <a:lnTo>
                      <a:pt x="64" y="95"/>
                    </a:lnTo>
                    <a:lnTo>
                      <a:pt x="61" y="95"/>
                    </a:lnTo>
                    <a:lnTo>
                      <a:pt x="57" y="97"/>
                    </a:lnTo>
                    <a:lnTo>
                      <a:pt x="57" y="99"/>
                    </a:lnTo>
                    <a:lnTo>
                      <a:pt x="54" y="99"/>
                    </a:lnTo>
                    <a:lnTo>
                      <a:pt x="52" y="102"/>
                    </a:lnTo>
                    <a:lnTo>
                      <a:pt x="47" y="102"/>
                    </a:lnTo>
                    <a:lnTo>
                      <a:pt x="45" y="99"/>
                    </a:lnTo>
                    <a:lnTo>
                      <a:pt x="43" y="95"/>
                    </a:lnTo>
                    <a:lnTo>
                      <a:pt x="40" y="92"/>
                    </a:lnTo>
                    <a:lnTo>
                      <a:pt x="40" y="90"/>
                    </a:lnTo>
                    <a:lnTo>
                      <a:pt x="38" y="87"/>
                    </a:lnTo>
                    <a:lnTo>
                      <a:pt x="33" y="85"/>
                    </a:lnTo>
                    <a:lnTo>
                      <a:pt x="31" y="85"/>
                    </a:lnTo>
                    <a:lnTo>
                      <a:pt x="26" y="8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36" name="Freeform 571"/>
              <p:cNvSpPr>
                <a:spLocks/>
              </p:cNvSpPr>
              <p:nvPr/>
            </p:nvSpPr>
            <p:spPr bwMode="auto">
              <a:xfrm>
                <a:off x="2756" y="1609"/>
                <a:ext cx="168" cy="102"/>
              </a:xfrm>
              <a:custGeom>
                <a:avLst/>
                <a:gdLst>
                  <a:gd name="T0" fmla="*/ 26 w 168"/>
                  <a:gd name="T1" fmla="*/ 80 h 102"/>
                  <a:gd name="T2" fmla="*/ 33 w 168"/>
                  <a:gd name="T3" fmla="*/ 76 h 102"/>
                  <a:gd name="T4" fmla="*/ 28 w 168"/>
                  <a:gd name="T5" fmla="*/ 69 h 102"/>
                  <a:gd name="T6" fmla="*/ 31 w 168"/>
                  <a:gd name="T7" fmla="*/ 61 h 102"/>
                  <a:gd name="T8" fmla="*/ 26 w 168"/>
                  <a:gd name="T9" fmla="*/ 54 h 102"/>
                  <a:gd name="T10" fmla="*/ 33 w 168"/>
                  <a:gd name="T11" fmla="*/ 50 h 102"/>
                  <a:gd name="T12" fmla="*/ 33 w 168"/>
                  <a:gd name="T13" fmla="*/ 45 h 102"/>
                  <a:gd name="T14" fmla="*/ 35 w 168"/>
                  <a:gd name="T15" fmla="*/ 38 h 102"/>
                  <a:gd name="T16" fmla="*/ 43 w 168"/>
                  <a:gd name="T17" fmla="*/ 28 h 102"/>
                  <a:gd name="T18" fmla="*/ 38 w 168"/>
                  <a:gd name="T19" fmla="*/ 24 h 102"/>
                  <a:gd name="T20" fmla="*/ 28 w 168"/>
                  <a:gd name="T21" fmla="*/ 24 h 102"/>
                  <a:gd name="T22" fmla="*/ 17 w 168"/>
                  <a:gd name="T23" fmla="*/ 24 h 102"/>
                  <a:gd name="T24" fmla="*/ 9 w 168"/>
                  <a:gd name="T25" fmla="*/ 24 h 102"/>
                  <a:gd name="T26" fmla="*/ 7 w 168"/>
                  <a:gd name="T27" fmla="*/ 21 h 102"/>
                  <a:gd name="T28" fmla="*/ 7 w 168"/>
                  <a:gd name="T29" fmla="*/ 19 h 102"/>
                  <a:gd name="T30" fmla="*/ 7 w 168"/>
                  <a:gd name="T31" fmla="*/ 14 h 102"/>
                  <a:gd name="T32" fmla="*/ 5 w 168"/>
                  <a:gd name="T33" fmla="*/ 12 h 102"/>
                  <a:gd name="T34" fmla="*/ 5 w 168"/>
                  <a:gd name="T35" fmla="*/ 5 h 102"/>
                  <a:gd name="T36" fmla="*/ 14 w 168"/>
                  <a:gd name="T37" fmla="*/ 2 h 102"/>
                  <a:gd name="T38" fmla="*/ 21 w 168"/>
                  <a:gd name="T39" fmla="*/ 0 h 102"/>
                  <a:gd name="T40" fmla="*/ 33 w 168"/>
                  <a:gd name="T41" fmla="*/ 2 h 102"/>
                  <a:gd name="T42" fmla="*/ 47 w 168"/>
                  <a:gd name="T43" fmla="*/ 0 h 102"/>
                  <a:gd name="T44" fmla="*/ 64 w 168"/>
                  <a:gd name="T45" fmla="*/ 2 h 102"/>
                  <a:gd name="T46" fmla="*/ 76 w 168"/>
                  <a:gd name="T47" fmla="*/ 2 h 102"/>
                  <a:gd name="T48" fmla="*/ 90 w 168"/>
                  <a:gd name="T49" fmla="*/ 2 h 102"/>
                  <a:gd name="T50" fmla="*/ 99 w 168"/>
                  <a:gd name="T51" fmla="*/ 5 h 102"/>
                  <a:gd name="T52" fmla="*/ 109 w 168"/>
                  <a:gd name="T53" fmla="*/ 10 h 102"/>
                  <a:gd name="T54" fmla="*/ 116 w 168"/>
                  <a:gd name="T55" fmla="*/ 12 h 102"/>
                  <a:gd name="T56" fmla="*/ 132 w 168"/>
                  <a:gd name="T57" fmla="*/ 14 h 102"/>
                  <a:gd name="T58" fmla="*/ 139 w 168"/>
                  <a:gd name="T59" fmla="*/ 12 h 102"/>
                  <a:gd name="T60" fmla="*/ 144 w 168"/>
                  <a:gd name="T61" fmla="*/ 17 h 102"/>
                  <a:gd name="T62" fmla="*/ 146 w 168"/>
                  <a:gd name="T63" fmla="*/ 17 h 102"/>
                  <a:gd name="T64" fmla="*/ 158 w 168"/>
                  <a:gd name="T65" fmla="*/ 17 h 102"/>
                  <a:gd name="T66" fmla="*/ 165 w 168"/>
                  <a:gd name="T67" fmla="*/ 17 h 102"/>
                  <a:gd name="T68" fmla="*/ 165 w 168"/>
                  <a:gd name="T69" fmla="*/ 19 h 102"/>
                  <a:gd name="T70" fmla="*/ 165 w 168"/>
                  <a:gd name="T71" fmla="*/ 26 h 102"/>
                  <a:gd name="T72" fmla="*/ 137 w 168"/>
                  <a:gd name="T73" fmla="*/ 36 h 102"/>
                  <a:gd name="T74" fmla="*/ 132 w 168"/>
                  <a:gd name="T75" fmla="*/ 40 h 102"/>
                  <a:gd name="T76" fmla="*/ 120 w 168"/>
                  <a:gd name="T77" fmla="*/ 54 h 102"/>
                  <a:gd name="T78" fmla="*/ 120 w 168"/>
                  <a:gd name="T79" fmla="*/ 57 h 102"/>
                  <a:gd name="T80" fmla="*/ 123 w 168"/>
                  <a:gd name="T81" fmla="*/ 61 h 102"/>
                  <a:gd name="T82" fmla="*/ 125 w 168"/>
                  <a:gd name="T83" fmla="*/ 64 h 102"/>
                  <a:gd name="T84" fmla="*/ 123 w 168"/>
                  <a:gd name="T85" fmla="*/ 69 h 102"/>
                  <a:gd name="T86" fmla="*/ 116 w 168"/>
                  <a:gd name="T87" fmla="*/ 76 h 102"/>
                  <a:gd name="T88" fmla="*/ 113 w 168"/>
                  <a:gd name="T89" fmla="*/ 80 h 102"/>
                  <a:gd name="T90" fmla="*/ 102 w 168"/>
                  <a:gd name="T91" fmla="*/ 85 h 102"/>
                  <a:gd name="T92" fmla="*/ 97 w 168"/>
                  <a:gd name="T93" fmla="*/ 92 h 102"/>
                  <a:gd name="T94" fmla="*/ 90 w 168"/>
                  <a:gd name="T95" fmla="*/ 92 h 102"/>
                  <a:gd name="T96" fmla="*/ 78 w 168"/>
                  <a:gd name="T97" fmla="*/ 92 h 102"/>
                  <a:gd name="T98" fmla="*/ 64 w 168"/>
                  <a:gd name="T99" fmla="*/ 95 h 102"/>
                  <a:gd name="T100" fmla="*/ 57 w 168"/>
                  <a:gd name="T101" fmla="*/ 99 h 102"/>
                  <a:gd name="T102" fmla="*/ 52 w 168"/>
                  <a:gd name="T103" fmla="*/ 102 h 102"/>
                  <a:gd name="T104" fmla="*/ 43 w 168"/>
                  <a:gd name="T105" fmla="*/ 95 h 102"/>
                  <a:gd name="T106" fmla="*/ 40 w 168"/>
                  <a:gd name="T107" fmla="*/ 90 h 102"/>
                  <a:gd name="T108" fmla="*/ 38 w 168"/>
                  <a:gd name="T109" fmla="*/ 87 h 102"/>
                  <a:gd name="T110" fmla="*/ 26 w 168"/>
                  <a:gd name="T111" fmla="*/ 85 h 10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8"/>
                  <a:gd name="T169" fmla="*/ 0 h 102"/>
                  <a:gd name="T170" fmla="*/ 168 w 168"/>
                  <a:gd name="T171" fmla="*/ 102 h 10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8" h="102">
                    <a:moveTo>
                      <a:pt x="26" y="85"/>
                    </a:moveTo>
                    <a:lnTo>
                      <a:pt x="26" y="83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31" y="76"/>
                    </a:lnTo>
                    <a:lnTo>
                      <a:pt x="33" y="76"/>
                    </a:lnTo>
                    <a:lnTo>
                      <a:pt x="31" y="73"/>
                    </a:lnTo>
                    <a:lnTo>
                      <a:pt x="28" y="71"/>
                    </a:lnTo>
                    <a:lnTo>
                      <a:pt x="28" y="69"/>
                    </a:lnTo>
                    <a:lnTo>
                      <a:pt x="28" y="66"/>
                    </a:lnTo>
                    <a:lnTo>
                      <a:pt x="31" y="64"/>
                    </a:lnTo>
                    <a:lnTo>
                      <a:pt x="31" y="61"/>
                    </a:lnTo>
                    <a:lnTo>
                      <a:pt x="28" y="57"/>
                    </a:lnTo>
                    <a:lnTo>
                      <a:pt x="26" y="54"/>
                    </a:lnTo>
                    <a:lnTo>
                      <a:pt x="28" y="52"/>
                    </a:lnTo>
                    <a:lnTo>
                      <a:pt x="31" y="52"/>
                    </a:lnTo>
                    <a:lnTo>
                      <a:pt x="33" y="50"/>
                    </a:lnTo>
                    <a:lnTo>
                      <a:pt x="33" y="47"/>
                    </a:lnTo>
                    <a:lnTo>
                      <a:pt x="33" y="45"/>
                    </a:lnTo>
                    <a:lnTo>
                      <a:pt x="33" y="43"/>
                    </a:lnTo>
                    <a:lnTo>
                      <a:pt x="35" y="40"/>
                    </a:lnTo>
                    <a:lnTo>
                      <a:pt x="35" y="38"/>
                    </a:lnTo>
                    <a:lnTo>
                      <a:pt x="35" y="36"/>
                    </a:lnTo>
                    <a:lnTo>
                      <a:pt x="40" y="31"/>
                    </a:lnTo>
                    <a:lnTo>
                      <a:pt x="43" y="28"/>
                    </a:lnTo>
                    <a:lnTo>
                      <a:pt x="43" y="26"/>
                    </a:lnTo>
                    <a:lnTo>
                      <a:pt x="40" y="26"/>
                    </a:lnTo>
                    <a:lnTo>
                      <a:pt x="38" y="24"/>
                    </a:lnTo>
                    <a:lnTo>
                      <a:pt x="35" y="24"/>
                    </a:lnTo>
                    <a:lnTo>
                      <a:pt x="31" y="24"/>
                    </a:lnTo>
                    <a:lnTo>
                      <a:pt x="28" y="24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2" y="5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3" y="2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64" y="2"/>
                    </a:lnTo>
                    <a:lnTo>
                      <a:pt x="68" y="2"/>
                    </a:lnTo>
                    <a:lnTo>
                      <a:pt x="73" y="2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83" y="2"/>
                    </a:lnTo>
                    <a:lnTo>
                      <a:pt x="90" y="2"/>
                    </a:lnTo>
                    <a:lnTo>
                      <a:pt x="94" y="5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102" y="5"/>
                    </a:lnTo>
                    <a:lnTo>
                      <a:pt x="106" y="7"/>
                    </a:lnTo>
                    <a:lnTo>
                      <a:pt x="109" y="10"/>
                    </a:lnTo>
                    <a:lnTo>
                      <a:pt x="111" y="10"/>
                    </a:lnTo>
                    <a:lnTo>
                      <a:pt x="113" y="10"/>
                    </a:lnTo>
                    <a:lnTo>
                      <a:pt x="116" y="12"/>
                    </a:lnTo>
                    <a:lnTo>
                      <a:pt x="128" y="14"/>
                    </a:lnTo>
                    <a:lnTo>
                      <a:pt x="130" y="14"/>
                    </a:lnTo>
                    <a:lnTo>
                      <a:pt x="132" y="14"/>
                    </a:lnTo>
                    <a:lnTo>
                      <a:pt x="135" y="12"/>
                    </a:lnTo>
                    <a:lnTo>
                      <a:pt x="137" y="12"/>
                    </a:lnTo>
                    <a:lnTo>
                      <a:pt x="139" y="12"/>
                    </a:lnTo>
                    <a:lnTo>
                      <a:pt x="142" y="14"/>
                    </a:lnTo>
                    <a:lnTo>
                      <a:pt x="144" y="14"/>
                    </a:lnTo>
                    <a:lnTo>
                      <a:pt x="144" y="17"/>
                    </a:lnTo>
                    <a:lnTo>
                      <a:pt x="146" y="17"/>
                    </a:lnTo>
                    <a:lnTo>
                      <a:pt x="149" y="17"/>
                    </a:lnTo>
                    <a:lnTo>
                      <a:pt x="151" y="17"/>
                    </a:lnTo>
                    <a:lnTo>
                      <a:pt x="158" y="17"/>
                    </a:lnTo>
                    <a:lnTo>
                      <a:pt x="161" y="17"/>
                    </a:lnTo>
                    <a:lnTo>
                      <a:pt x="165" y="17"/>
                    </a:lnTo>
                    <a:lnTo>
                      <a:pt x="168" y="17"/>
                    </a:lnTo>
                    <a:lnTo>
                      <a:pt x="168" y="19"/>
                    </a:lnTo>
                    <a:lnTo>
                      <a:pt x="165" y="19"/>
                    </a:lnTo>
                    <a:lnTo>
                      <a:pt x="165" y="21"/>
                    </a:lnTo>
                    <a:lnTo>
                      <a:pt x="168" y="24"/>
                    </a:lnTo>
                    <a:lnTo>
                      <a:pt x="165" y="26"/>
                    </a:lnTo>
                    <a:lnTo>
                      <a:pt x="156" y="28"/>
                    </a:lnTo>
                    <a:lnTo>
                      <a:pt x="154" y="31"/>
                    </a:lnTo>
                    <a:lnTo>
                      <a:pt x="137" y="36"/>
                    </a:lnTo>
                    <a:lnTo>
                      <a:pt x="135" y="38"/>
                    </a:lnTo>
                    <a:lnTo>
                      <a:pt x="135" y="40"/>
                    </a:lnTo>
                    <a:lnTo>
                      <a:pt x="132" y="40"/>
                    </a:lnTo>
                    <a:lnTo>
                      <a:pt x="130" y="45"/>
                    </a:lnTo>
                    <a:lnTo>
                      <a:pt x="128" y="50"/>
                    </a:lnTo>
                    <a:lnTo>
                      <a:pt x="120" y="54"/>
                    </a:lnTo>
                    <a:lnTo>
                      <a:pt x="120" y="57"/>
                    </a:lnTo>
                    <a:lnTo>
                      <a:pt x="120" y="59"/>
                    </a:lnTo>
                    <a:lnTo>
                      <a:pt x="120" y="61"/>
                    </a:lnTo>
                    <a:lnTo>
                      <a:pt x="123" y="61"/>
                    </a:lnTo>
                    <a:lnTo>
                      <a:pt x="123" y="64"/>
                    </a:lnTo>
                    <a:lnTo>
                      <a:pt x="125" y="64"/>
                    </a:lnTo>
                    <a:lnTo>
                      <a:pt x="128" y="66"/>
                    </a:lnTo>
                    <a:lnTo>
                      <a:pt x="125" y="66"/>
                    </a:lnTo>
                    <a:lnTo>
                      <a:pt x="123" y="69"/>
                    </a:lnTo>
                    <a:lnTo>
                      <a:pt x="120" y="71"/>
                    </a:lnTo>
                    <a:lnTo>
                      <a:pt x="118" y="71"/>
                    </a:lnTo>
                    <a:lnTo>
                      <a:pt x="116" y="76"/>
                    </a:lnTo>
                    <a:lnTo>
                      <a:pt x="116" y="78"/>
                    </a:lnTo>
                    <a:lnTo>
                      <a:pt x="113" y="80"/>
                    </a:lnTo>
                    <a:lnTo>
                      <a:pt x="116" y="80"/>
                    </a:lnTo>
                    <a:lnTo>
                      <a:pt x="106" y="83"/>
                    </a:lnTo>
                    <a:lnTo>
                      <a:pt x="102" y="85"/>
                    </a:lnTo>
                    <a:lnTo>
                      <a:pt x="99" y="90"/>
                    </a:lnTo>
                    <a:lnTo>
                      <a:pt x="97" y="92"/>
                    </a:lnTo>
                    <a:lnTo>
                      <a:pt x="92" y="92"/>
                    </a:lnTo>
                    <a:lnTo>
                      <a:pt x="90" y="92"/>
                    </a:lnTo>
                    <a:lnTo>
                      <a:pt x="87" y="92"/>
                    </a:lnTo>
                    <a:lnTo>
                      <a:pt x="83" y="92"/>
                    </a:lnTo>
                    <a:lnTo>
                      <a:pt x="78" y="92"/>
                    </a:lnTo>
                    <a:lnTo>
                      <a:pt x="76" y="92"/>
                    </a:lnTo>
                    <a:lnTo>
                      <a:pt x="66" y="92"/>
                    </a:lnTo>
                    <a:lnTo>
                      <a:pt x="64" y="95"/>
                    </a:lnTo>
                    <a:lnTo>
                      <a:pt x="61" y="95"/>
                    </a:lnTo>
                    <a:lnTo>
                      <a:pt x="57" y="97"/>
                    </a:lnTo>
                    <a:lnTo>
                      <a:pt x="57" y="99"/>
                    </a:lnTo>
                    <a:lnTo>
                      <a:pt x="54" y="99"/>
                    </a:lnTo>
                    <a:lnTo>
                      <a:pt x="52" y="102"/>
                    </a:lnTo>
                    <a:lnTo>
                      <a:pt x="47" y="102"/>
                    </a:lnTo>
                    <a:lnTo>
                      <a:pt x="45" y="99"/>
                    </a:lnTo>
                    <a:lnTo>
                      <a:pt x="43" y="95"/>
                    </a:lnTo>
                    <a:lnTo>
                      <a:pt x="40" y="92"/>
                    </a:lnTo>
                    <a:lnTo>
                      <a:pt x="40" y="90"/>
                    </a:lnTo>
                    <a:lnTo>
                      <a:pt x="38" y="87"/>
                    </a:lnTo>
                    <a:lnTo>
                      <a:pt x="33" y="85"/>
                    </a:lnTo>
                    <a:lnTo>
                      <a:pt x="31" y="85"/>
                    </a:lnTo>
                    <a:lnTo>
                      <a:pt x="26" y="8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37" name="Freeform 572"/>
              <p:cNvSpPr>
                <a:spLocks/>
              </p:cNvSpPr>
              <p:nvPr/>
            </p:nvSpPr>
            <p:spPr bwMode="auto">
              <a:xfrm>
                <a:off x="3335" y="1748"/>
                <a:ext cx="19" cy="52"/>
              </a:xfrm>
              <a:custGeom>
                <a:avLst/>
                <a:gdLst>
                  <a:gd name="T0" fmla="*/ 12 w 19"/>
                  <a:gd name="T1" fmla="*/ 50 h 52"/>
                  <a:gd name="T2" fmla="*/ 14 w 19"/>
                  <a:gd name="T3" fmla="*/ 36 h 52"/>
                  <a:gd name="T4" fmla="*/ 16 w 19"/>
                  <a:gd name="T5" fmla="*/ 29 h 52"/>
                  <a:gd name="T6" fmla="*/ 16 w 19"/>
                  <a:gd name="T7" fmla="*/ 24 h 52"/>
                  <a:gd name="T8" fmla="*/ 16 w 19"/>
                  <a:gd name="T9" fmla="*/ 24 h 52"/>
                  <a:gd name="T10" fmla="*/ 9 w 19"/>
                  <a:gd name="T11" fmla="*/ 26 h 52"/>
                  <a:gd name="T12" fmla="*/ 9 w 19"/>
                  <a:gd name="T13" fmla="*/ 24 h 52"/>
                  <a:gd name="T14" fmla="*/ 9 w 19"/>
                  <a:gd name="T15" fmla="*/ 24 h 52"/>
                  <a:gd name="T16" fmla="*/ 12 w 19"/>
                  <a:gd name="T17" fmla="*/ 22 h 52"/>
                  <a:gd name="T18" fmla="*/ 14 w 19"/>
                  <a:gd name="T19" fmla="*/ 19 h 52"/>
                  <a:gd name="T20" fmla="*/ 14 w 19"/>
                  <a:gd name="T21" fmla="*/ 19 h 52"/>
                  <a:gd name="T22" fmla="*/ 9 w 19"/>
                  <a:gd name="T23" fmla="*/ 19 h 52"/>
                  <a:gd name="T24" fmla="*/ 9 w 19"/>
                  <a:gd name="T25" fmla="*/ 17 h 52"/>
                  <a:gd name="T26" fmla="*/ 12 w 19"/>
                  <a:gd name="T27" fmla="*/ 12 h 52"/>
                  <a:gd name="T28" fmla="*/ 12 w 19"/>
                  <a:gd name="T29" fmla="*/ 10 h 52"/>
                  <a:gd name="T30" fmla="*/ 14 w 19"/>
                  <a:gd name="T31" fmla="*/ 10 h 52"/>
                  <a:gd name="T32" fmla="*/ 16 w 19"/>
                  <a:gd name="T33" fmla="*/ 10 h 52"/>
                  <a:gd name="T34" fmla="*/ 19 w 19"/>
                  <a:gd name="T35" fmla="*/ 12 h 52"/>
                  <a:gd name="T36" fmla="*/ 19 w 19"/>
                  <a:gd name="T37" fmla="*/ 5 h 52"/>
                  <a:gd name="T38" fmla="*/ 19 w 19"/>
                  <a:gd name="T39" fmla="*/ 3 h 52"/>
                  <a:gd name="T40" fmla="*/ 19 w 19"/>
                  <a:gd name="T41" fmla="*/ 3 h 52"/>
                  <a:gd name="T42" fmla="*/ 19 w 19"/>
                  <a:gd name="T43" fmla="*/ 0 h 52"/>
                  <a:gd name="T44" fmla="*/ 19 w 19"/>
                  <a:gd name="T45" fmla="*/ 0 h 52"/>
                  <a:gd name="T46" fmla="*/ 16 w 19"/>
                  <a:gd name="T47" fmla="*/ 3 h 52"/>
                  <a:gd name="T48" fmla="*/ 16 w 19"/>
                  <a:gd name="T49" fmla="*/ 3 h 52"/>
                  <a:gd name="T50" fmla="*/ 12 w 19"/>
                  <a:gd name="T51" fmla="*/ 3 h 52"/>
                  <a:gd name="T52" fmla="*/ 12 w 19"/>
                  <a:gd name="T53" fmla="*/ 3 h 52"/>
                  <a:gd name="T54" fmla="*/ 9 w 19"/>
                  <a:gd name="T55" fmla="*/ 8 h 52"/>
                  <a:gd name="T56" fmla="*/ 7 w 19"/>
                  <a:gd name="T57" fmla="*/ 17 h 52"/>
                  <a:gd name="T58" fmla="*/ 2 w 19"/>
                  <a:gd name="T59" fmla="*/ 22 h 52"/>
                  <a:gd name="T60" fmla="*/ 2 w 19"/>
                  <a:gd name="T61" fmla="*/ 26 h 52"/>
                  <a:gd name="T62" fmla="*/ 0 w 19"/>
                  <a:gd name="T63" fmla="*/ 29 h 52"/>
                  <a:gd name="T64" fmla="*/ 0 w 19"/>
                  <a:gd name="T65" fmla="*/ 31 h 52"/>
                  <a:gd name="T66" fmla="*/ 9 w 19"/>
                  <a:gd name="T67" fmla="*/ 52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"/>
                  <a:gd name="T103" fmla="*/ 0 h 52"/>
                  <a:gd name="T104" fmla="*/ 19 w 19"/>
                  <a:gd name="T105" fmla="*/ 52 h 5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" h="52">
                    <a:moveTo>
                      <a:pt x="12" y="52"/>
                    </a:moveTo>
                    <a:lnTo>
                      <a:pt x="12" y="50"/>
                    </a:lnTo>
                    <a:lnTo>
                      <a:pt x="12" y="48"/>
                    </a:lnTo>
                    <a:lnTo>
                      <a:pt x="14" y="36"/>
                    </a:lnTo>
                    <a:lnTo>
                      <a:pt x="14" y="31"/>
                    </a:lnTo>
                    <a:lnTo>
                      <a:pt x="16" y="29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9" y="19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19" y="8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7" y="17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9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38" name="Freeform 573"/>
              <p:cNvSpPr>
                <a:spLocks/>
              </p:cNvSpPr>
              <p:nvPr/>
            </p:nvSpPr>
            <p:spPr bwMode="auto">
              <a:xfrm>
                <a:off x="3335" y="1748"/>
                <a:ext cx="19" cy="52"/>
              </a:xfrm>
              <a:custGeom>
                <a:avLst/>
                <a:gdLst>
                  <a:gd name="T0" fmla="*/ 12 w 19"/>
                  <a:gd name="T1" fmla="*/ 50 h 52"/>
                  <a:gd name="T2" fmla="*/ 14 w 19"/>
                  <a:gd name="T3" fmla="*/ 36 h 52"/>
                  <a:gd name="T4" fmla="*/ 16 w 19"/>
                  <a:gd name="T5" fmla="*/ 29 h 52"/>
                  <a:gd name="T6" fmla="*/ 16 w 19"/>
                  <a:gd name="T7" fmla="*/ 24 h 52"/>
                  <a:gd name="T8" fmla="*/ 16 w 19"/>
                  <a:gd name="T9" fmla="*/ 24 h 52"/>
                  <a:gd name="T10" fmla="*/ 9 w 19"/>
                  <a:gd name="T11" fmla="*/ 26 h 52"/>
                  <a:gd name="T12" fmla="*/ 9 w 19"/>
                  <a:gd name="T13" fmla="*/ 24 h 52"/>
                  <a:gd name="T14" fmla="*/ 9 w 19"/>
                  <a:gd name="T15" fmla="*/ 24 h 52"/>
                  <a:gd name="T16" fmla="*/ 12 w 19"/>
                  <a:gd name="T17" fmla="*/ 22 h 52"/>
                  <a:gd name="T18" fmla="*/ 14 w 19"/>
                  <a:gd name="T19" fmla="*/ 19 h 52"/>
                  <a:gd name="T20" fmla="*/ 14 w 19"/>
                  <a:gd name="T21" fmla="*/ 19 h 52"/>
                  <a:gd name="T22" fmla="*/ 9 w 19"/>
                  <a:gd name="T23" fmla="*/ 19 h 52"/>
                  <a:gd name="T24" fmla="*/ 9 w 19"/>
                  <a:gd name="T25" fmla="*/ 17 h 52"/>
                  <a:gd name="T26" fmla="*/ 12 w 19"/>
                  <a:gd name="T27" fmla="*/ 12 h 52"/>
                  <a:gd name="T28" fmla="*/ 12 w 19"/>
                  <a:gd name="T29" fmla="*/ 10 h 52"/>
                  <a:gd name="T30" fmla="*/ 14 w 19"/>
                  <a:gd name="T31" fmla="*/ 10 h 52"/>
                  <a:gd name="T32" fmla="*/ 16 w 19"/>
                  <a:gd name="T33" fmla="*/ 10 h 52"/>
                  <a:gd name="T34" fmla="*/ 19 w 19"/>
                  <a:gd name="T35" fmla="*/ 12 h 52"/>
                  <a:gd name="T36" fmla="*/ 19 w 19"/>
                  <a:gd name="T37" fmla="*/ 5 h 52"/>
                  <a:gd name="T38" fmla="*/ 19 w 19"/>
                  <a:gd name="T39" fmla="*/ 3 h 52"/>
                  <a:gd name="T40" fmla="*/ 19 w 19"/>
                  <a:gd name="T41" fmla="*/ 3 h 52"/>
                  <a:gd name="T42" fmla="*/ 19 w 19"/>
                  <a:gd name="T43" fmla="*/ 0 h 52"/>
                  <a:gd name="T44" fmla="*/ 19 w 19"/>
                  <a:gd name="T45" fmla="*/ 0 h 52"/>
                  <a:gd name="T46" fmla="*/ 16 w 19"/>
                  <a:gd name="T47" fmla="*/ 3 h 52"/>
                  <a:gd name="T48" fmla="*/ 16 w 19"/>
                  <a:gd name="T49" fmla="*/ 3 h 52"/>
                  <a:gd name="T50" fmla="*/ 12 w 19"/>
                  <a:gd name="T51" fmla="*/ 3 h 52"/>
                  <a:gd name="T52" fmla="*/ 12 w 19"/>
                  <a:gd name="T53" fmla="*/ 3 h 52"/>
                  <a:gd name="T54" fmla="*/ 9 w 19"/>
                  <a:gd name="T55" fmla="*/ 8 h 52"/>
                  <a:gd name="T56" fmla="*/ 7 w 19"/>
                  <a:gd name="T57" fmla="*/ 17 h 52"/>
                  <a:gd name="T58" fmla="*/ 2 w 19"/>
                  <a:gd name="T59" fmla="*/ 22 h 52"/>
                  <a:gd name="T60" fmla="*/ 2 w 19"/>
                  <a:gd name="T61" fmla="*/ 26 h 52"/>
                  <a:gd name="T62" fmla="*/ 0 w 19"/>
                  <a:gd name="T63" fmla="*/ 29 h 52"/>
                  <a:gd name="T64" fmla="*/ 0 w 19"/>
                  <a:gd name="T65" fmla="*/ 31 h 52"/>
                  <a:gd name="T66" fmla="*/ 9 w 19"/>
                  <a:gd name="T67" fmla="*/ 52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"/>
                  <a:gd name="T103" fmla="*/ 0 h 52"/>
                  <a:gd name="T104" fmla="*/ 19 w 19"/>
                  <a:gd name="T105" fmla="*/ 52 h 5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" h="52">
                    <a:moveTo>
                      <a:pt x="12" y="52"/>
                    </a:moveTo>
                    <a:lnTo>
                      <a:pt x="12" y="50"/>
                    </a:lnTo>
                    <a:lnTo>
                      <a:pt x="12" y="48"/>
                    </a:lnTo>
                    <a:lnTo>
                      <a:pt x="14" y="36"/>
                    </a:lnTo>
                    <a:lnTo>
                      <a:pt x="14" y="31"/>
                    </a:lnTo>
                    <a:lnTo>
                      <a:pt x="16" y="29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9" y="19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19" y="8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7" y="17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9" y="52"/>
                    </a:lnTo>
                    <a:lnTo>
                      <a:pt x="12" y="5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39" name="Freeform 574"/>
              <p:cNvSpPr>
                <a:spLocks/>
              </p:cNvSpPr>
              <p:nvPr/>
            </p:nvSpPr>
            <p:spPr bwMode="auto">
              <a:xfrm>
                <a:off x="3399" y="1692"/>
                <a:ext cx="129" cy="111"/>
              </a:xfrm>
              <a:custGeom>
                <a:avLst/>
                <a:gdLst>
                  <a:gd name="T0" fmla="*/ 127 w 129"/>
                  <a:gd name="T1" fmla="*/ 101 h 111"/>
                  <a:gd name="T2" fmla="*/ 122 w 129"/>
                  <a:gd name="T3" fmla="*/ 99 h 111"/>
                  <a:gd name="T4" fmla="*/ 122 w 129"/>
                  <a:gd name="T5" fmla="*/ 99 h 111"/>
                  <a:gd name="T6" fmla="*/ 115 w 129"/>
                  <a:gd name="T7" fmla="*/ 99 h 111"/>
                  <a:gd name="T8" fmla="*/ 108 w 129"/>
                  <a:gd name="T9" fmla="*/ 104 h 111"/>
                  <a:gd name="T10" fmla="*/ 103 w 129"/>
                  <a:gd name="T11" fmla="*/ 111 h 111"/>
                  <a:gd name="T12" fmla="*/ 63 w 129"/>
                  <a:gd name="T13" fmla="*/ 104 h 111"/>
                  <a:gd name="T14" fmla="*/ 63 w 129"/>
                  <a:gd name="T15" fmla="*/ 94 h 111"/>
                  <a:gd name="T16" fmla="*/ 56 w 129"/>
                  <a:gd name="T17" fmla="*/ 94 h 111"/>
                  <a:gd name="T18" fmla="*/ 51 w 129"/>
                  <a:gd name="T19" fmla="*/ 90 h 111"/>
                  <a:gd name="T20" fmla="*/ 23 w 129"/>
                  <a:gd name="T21" fmla="*/ 75 h 111"/>
                  <a:gd name="T22" fmla="*/ 2 w 129"/>
                  <a:gd name="T23" fmla="*/ 71 h 111"/>
                  <a:gd name="T24" fmla="*/ 9 w 129"/>
                  <a:gd name="T25" fmla="*/ 49 h 111"/>
                  <a:gd name="T26" fmla="*/ 16 w 129"/>
                  <a:gd name="T27" fmla="*/ 45 h 111"/>
                  <a:gd name="T28" fmla="*/ 26 w 129"/>
                  <a:gd name="T29" fmla="*/ 42 h 111"/>
                  <a:gd name="T30" fmla="*/ 28 w 129"/>
                  <a:gd name="T31" fmla="*/ 40 h 111"/>
                  <a:gd name="T32" fmla="*/ 33 w 129"/>
                  <a:gd name="T33" fmla="*/ 28 h 111"/>
                  <a:gd name="T34" fmla="*/ 40 w 129"/>
                  <a:gd name="T35" fmla="*/ 12 h 111"/>
                  <a:gd name="T36" fmla="*/ 49 w 129"/>
                  <a:gd name="T37" fmla="*/ 2 h 111"/>
                  <a:gd name="T38" fmla="*/ 61 w 129"/>
                  <a:gd name="T39" fmla="*/ 0 h 111"/>
                  <a:gd name="T40" fmla="*/ 70 w 129"/>
                  <a:gd name="T41" fmla="*/ 0 h 111"/>
                  <a:gd name="T42" fmla="*/ 77 w 129"/>
                  <a:gd name="T43" fmla="*/ 2 h 111"/>
                  <a:gd name="T44" fmla="*/ 80 w 129"/>
                  <a:gd name="T45" fmla="*/ 9 h 111"/>
                  <a:gd name="T46" fmla="*/ 87 w 129"/>
                  <a:gd name="T47" fmla="*/ 14 h 111"/>
                  <a:gd name="T48" fmla="*/ 89 w 129"/>
                  <a:gd name="T49" fmla="*/ 21 h 111"/>
                  <a:gd name="T50" fmla="*/ 99 w 129"/>
                  <a:gd name="T51" fmla="*/ 21 h 111"/>
                  <a:gd name="T52" fmla="*/ 96 w 129"/>
                  <a:gd name="T53" fmla="*/ 26 h 111"/>
                  <a:gd name="T54" fmla="*/ 94 w 129"/>
                  <a:gd name="T55" fmla="*/ 30 h 111"/>
                  <a:gd name="T56" fmla="*/ 92 w 129"/>
                  <a:gd name="T57" fmla="*/ 38 h 111"/>
                  <a:gd name="T58" fmla="*/ 89 w 129"/>
                  <a:gd name="T59" fmla="*/ 40 h 111"/>
                  <a:gd name="T60" fmla="*/ 87 w 129"/>
                  <a:gd name="T61" fmla="*/ 45 h 111"/>
                  <a:gd name="T62" fmla="*/ 87 w 129"/>
                  <a:gd name="T63" fmla="*/ 49 h 111"/>
                  <a:gd name="T64" fmla="*/ 92 w 129"/>
                  <a:gd name="T65" fmla="*/ 49 h 111"/>
                  <a:gd name="T66" fmla="*/ 94 w 129"/>
                  <a:gd name="T67" fmla="*/ 52 h 111"/>
                  <a:gd name="T68" fmla="*/ 94 w 129"/>
                  <a:gd name="T69" fmla="*/ 59 h 111"/>
                  <a:gd name="T70" fmla="*/ 101 w 129"/>
                  <a:gd name="T71" fmla="*/ 61 h 111"/>
                  <a:gd name="T72" fmla="*/ 108 w 129"/>
                  <a:gd name="T73" fmla="*/ 64 h 111"/>
                  <a:gd name="T74" fmla="*/ 113 w 129"/>
                  <a:gd name="T75" fmla="*/ 68 h 111"/>
                  <a:gd name="T76" fmla="*/ 115 w 129"/>
                  <a:gd name="T77" fmla="*/ 73 h 111"/>
                  <a:gd name="T78" fmla="*/ 118 w 129"/>
                  <a:gd name="T79" fmla="*/ 82 h 111"/>
                  <a:gd name="T80" fmla="*/ 120 w 129"/>
                  <a:gd name="T81" fmla="*/ 87 h 111"/>
                  <a:gd name="T82" fmla="*/ 122 w 129"/>
                  <a:gd name="T83" fmla="*/ 94 h 111"/>
                  <a:gd name="T84" fmla="*/ 129 w 129"/>
                  <a:gd name="T85" fmla="*/ 99 h 1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9"/>
                  <a:gd name="T130" fmla="*/ 0 h 111"/>
                  <a:gd name="T131" fmla="*/ 129 w 129"/>
                  <a:gd name="T132" fmla="*/ 111 h 11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9" h="111">
                    <a:moveTo>
                      <a:pt x="129" y="99"/>
                    </a:moveTo>
                    <a:lnTo>
                      <a:pt x="127" y="101"/>
                    </a:lnTo>
                    <a:lnTo>
                      <a:pt x="125" y="99"/>
                    </a:lnTo>
                    <a:lnTo>
                      <a:pt x="122" y="99"/>
                    </a:lnTo>
                    <a:lnTo>
                      <a:pt x="120" y="99"/>
                    </a:lnTo>
                    <a:lnTo>
                      <a:pt x="115" y="99"/>
                    </a:lnTo>
                    <a:lnTo>
                      <a:pt x="113" y="99"/>
                    </a:lnTo>
                    <a:lnTo>
                      <a:pt x="108" y="104"/>
                    </a:lnTo>
                    <a:lnTo>
                      <a:pt x="106" y="108"/>
                    </a:lnTo>
                    <a:lnTo>
                      <a:pt x="103" y="111"/>
                    </a:lnTo>
                    <a:lnTo>
                      <a:pt x="80" y="111"/>
                    </a:lnTo>
                    <a:lnTo>
                      <a:pt x="63" y="104"/>
                    </a:lnTo>
                    <a:lnTo>
                      <a:pt x="63" y="94"/>
                    </a:lnTo>
                    <a:lnTo>
                      <a:pt x="56" y="94"/>
                    </a:lnTo>
                    <a:lnTo>
                      <a:pt x="54" y="90"/>
                    </a:lnTo>
                    <a:lnTo>
                      <a:pt x="51" y="90"/>
                    </a:lnTo>
                    <a:lnTo>
                      <a:pt x="37" y="85"/>
                    </a:lnTo>
                    <a:lnTo>
                      <a:pt x="23" y="75"/>
                    </a:lnTo>
                    <a:lnTo>
                      <a:pt x="2" y="71"/>
                    </a:lnTo>
                    <a:lnTo>
                      <a:pt x="0" y="54"/>
                    </a:lnTo>
                    <a:lnTo>
                      <a:pt x="9" y="49"/>
                    </a:lnTo>
                    <a:lnTo>
                      <a:pt x="14" y="47"/>
                    </a:lnTo>
                    <a:lnTo>
                      <a:pt x="16" y="45"/>
                    </a:lnTo>
                    <a:lnTo>
                      <a:pt x="23" y="42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30" y="35"/>
                    </a:lnTo>
                    <a:lnTo>
                      <a:pt x="33" y="28"/>
                    </a:lnTo>
                    <a:lnTo>
                      <a:pt x="33" y="14"/>
                    </a:lnTo>
                    <a:lnTo>
                      <a:pt x="40" y="12"/>
                    </a:lnTo>
                    <a:lnTo>
                      <a:pt x="44" y="4"/>
                    </a:lnTo>
                    <a:lnTo>
                      <a:pt x="49" y="2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8" y="2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9"/>
                    </a:lnTo>
                    <a:lnTo>
                      <a:pt x="82" y="12"/>
                    </a:lnTo>
                    <a:lnTo>
                      <a:pt x="87" y="14"/>
                    </a:lnTo>
                    <a:lnTo>
                      <a:pt x="87" y="19"/>
                    </a:lnTo>
                    <a:lnTo>
                      <a:pt x="89" y="21"/>
                    </a:lnTo>
                    <a:lnTo>
                      <a:pt x="96" y="21"/>
                    </a:lnTo>
                    <a:lnTo>
                      <a:pt x="99" y="21"/>
                    </a:lnTo>
                    <a:lnTo>
                      <a:pt x="96" y="23"/>
                    </a:lnTo>
                    <a:lnTo>
                      <a:pt x="96" y="26"/>
                    </a:lnTo>
                    <a:lnTo>
                      <a:pt x="96" y="28"/>
                    </a:lnTo>
                    <a:lnTo>
                      <a:pt x="94" y="30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89" y="38"/>
                    </a:lnTo>
                    <a:lnTo>
                      <a:pt x="89" y="40"/>
                    </a:lnTo>
                    <a:lnTo>
                      <a:pt x="87" y="45"/>
                    </a:lnTo>
                    <a:lnTo>
                      <a:pt x="87" y="49"/>
                    </a:lnTo>
                    <a:lnTo>
                      <a:pt x="89" y="49"/>
                    </a:lnTo>
                    <a:lnTo>
                      <a:pt x="92" y="49"/>
                    </a:lnTo>
                    <a:lnTo>
                      <a:pt x="92" y="52"/>
                    </a:lnTo>
                    <a:lnTo>
                      <a:pt x="94" y="52"/>
                    </a:lnTo>
                    <a:lnTo>
                      <a:pt x="94" y="56"/>
                    </a:lnTo>
                    <a:lnTo>
                      <a:pt x="94" y="59"/>
                    </a:lnTo>
                    <a:lnTo>
                      <a:pt x="99" y="59"/>
                    </a:lnTo>
                    <a:lnTo>
                      <a:pt x="101" y="61"/>
                    </a:lnTo>
                    <a:lnTo>
                      <a:pt x="103" y="64"/>
                    </a:lnTo>
                    <a:lnTo>
                      <a:pt x="108" y="64"/>
                    </a:lnTo>
                    <a:lnTo>
                      <a:pt x="111" y="66"/>
                    </a:lnTo>
                    <a:lnTo>
                      <a:pt x="113" y="68"/>
                    </a:lnTo>
                    <a:lnTo>
                      <a:pt x="115" y="71"/>
                    </a:lnTo>
                    <a:lnTo>
                      <a:pt x="115" y="73"/>
                    </a:lnTo>
                    <a:lnTo>
                      <a:pt x="118" y="75"/>
                    </a:lnTo>
                    <a:lnTo>
                      <a:pt x="118" y="82"/>
                    </a:lnTo>
                    <a:lnTo>
                      <a:pt x="118" y="85"/>
                    </a:lnTo>
                    <a:lnTo>
                      <a:pt x="120" y="87"/>
                    </a:lnTo>
                    <a:lnTo>
                      <a:pt x="120" y="92"/>
                    </a:lnTo>
                    <a:lnTo>
                      <a:pt x="122" y="94"/>
                    </a:lnTo>
                    <a:lnTo>
                      <a:pt x="129" y="9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40" name="Freeform 575"/>
              <p:cNvSpPr>
                <a:spLocks/>
              </p:cNvSpPr>
              <p:nvPr/>
            </p:nvSpPr>
            <p:spPr bwMode="auto">
              <a:xfrm>
                <a:off x="3399" y="1692"/>
                <a:ext cx="129" cy="111"/>
              </a:xfrm>
              <a:custGeom>
                <a:avLst/>
                <a:gdLst>
                  <a:gd name="T0" fmla="*/ 127 w 129"/>
                  <a:gd name="T1" fmla="*/ 101 h 111"/>
                  <a:gd name="T2" fmla="*/ 122 w 129"/>
                  <a:gd name="T3" fmla="*/ 99 h 111"/>
                  <a:gd name="T4" fmla="*/ 122 w 129"/>
                  <a:gd name="T5" fmla="*/ 99 h 111"/>
                  <a:gd name="T6" fmla="*/ 115 w 129"/>
                  <a:gd name="T7" fmla="*/ 99 h 111"/>
                  <a:gd name="T8" fmla="*/ 108 w 129"/>
                  <a:gd name="T9" fmla="*/ 104 h 111"/>
                  <a:gd name="T10" fmla="*/ 103 w 129"/>
                  <a:gd name="T11" fmla="*/ 111 h 111"/>
                  <a:gd name="T12" fmla="*/ 63 w 129"/>
                  <a:gd name="T13" fmla="*/ 104 h 111"/>
                  <a:gd name="T14" fmla="*/ 63 w 129"/>
                  <a:gd name="T15" fmla="*/ 94 h 111"/>
                  <a:gd name="T16" fmla="*/ 56 w 129"/>
                  <a:gd name="T17" fmla="*/ 94 h 111"/>
                  <a:gd name="T18" fmla="*/ 51 w 129"/>
                  <a:gd name="T19" fmla="*/ 90 h 111"/>
                  <a:gd name="T20" fmla="*/ 23 w 129"/>
                  <a:gd name="T21" fmla="*/ 75 h 111"/>
                  <a:gd name="T22" fmla="*/ 2 w 129"/>
                  <a:gd name="T23" fmla="*/ 71 h 111"/>
                  <a:gd name="T24" fmla="*/ 9 w 129"/>
                  <a:gd name="T25" fmla="*/ 49 h 111"/>
                  <a:gd name="T26" fmla="*/ 16 w 129"/>
                  <a:gd name="T27" fmla="*/ 45 h 111"/>
                  <a:gd name="T28" fmla="*/ 26 w 129"/>
                  <a:gd name="T29" fmla="*/ 42 h 111"/>
                  <a:gd name="T30" fmla="*/ 28 w 129"/>
                  <a:gd name="T31" fmla="*/ 40 h 111"/>
                  <a:gd name="T32" fmla="*/ 33 w 129"/>
                  <a:gd name="T33" fmla="*/ 28 h 111"/>
                  <a:gd name="T34" fmla="*/ 40 w 129"/>
                  <a:gd name="T35" fmla="*/ 12 h 111"/>
                  <a:gd name="T36" fmla="*/ 49 w 129"/>
                  <a:gd name="T37" fmla="*/ 2 h 111"/>
                  <a:gd name="T38" fmla="*/ 61 w 129"/>
                  <a:gd name="T39" fmla="*/ 0 h 111"/>
                  <a:gd name="T40" fmla="*/ 70 w 129"/>
                  <a:gd name="T41" fmla="*/ 0 h 111"/>
                  <a:gd name="T42" fmla="*/ 77 w 129"/>
                  <a:gd name="T43" fmla="*/ 2 h 111"/>
                  <a:gd name="T44" fmla="*/ 80 w 129"/>
                  <a:gd name="T45" fmla="*/ 9 h 111"/>
                  <a:gd name="T46" fmla="*/ 87 w 129"/>
                  <a:gd name="T47" fmla="*/ 14 h 111"/>
                  <a:gd name="T48" fmla="*/ 89 w 129"/>
                  <a:gd name="T49" fmla="*/ 21 h 111"/>
                  <a:gd name="T50" fmla="*/ 99 w 129"/>
                  <a:gd name="T51" fmla="*/ 21 h 111"/>
                  <a:gd name="T52" fmla="*/ 96 w 129"/>
                  <a:gd name="T53" fmla="*/ 26 h 111"/>
                  <a:gd name="T54" fmla="*/ 94 w 129"/>
                  <a:gd name="T55" fmla="*/ 30 h 111"/>
                  <a:gd name="T56" fmla="*/ 92 w 129"/>
                  <a:gd name="T57" fmla="*/ 38 h 111"/>
                  <a:gd name="T58" fmla="*/ 89 w 129"/>
                  <a:gd name="T59" fmla="*/ 40 h 111"/>
                  <a:gd name="T60" fmla="*/ 87 w 129"/>
                  <a:gd name="T61" fmla="*/ 45 h 111"/>
                  <a:gd name="T62" fmla="*/ 87 w 129"/>
                  <a:gd name="T63" fmla="*/ 49 h 111"/>
                  <a:gd name="T64" fmla="*/ 92 w 129"/>
                  <a:gd name="T65" fmla="*/ 49 h 111"/>
                  <a:gd name="T66" fmla="*/ 94 w 129"/>
                  <a:gd name="T67" fmla="*/ 52 h 111"/>
                  <a:gd name="T68" fmla="*/ 94 w 129"/>
                  <a:gd name="T69" fmla="*/ 59 h 111"/>
                  <a:gd name="T70" fmla="*/ 101 w 129"/>
                  <a:gd name="T71" fmla="*/ 61 h 111"/>
                  <a:gd name="T72" fmla="*/ 108 w 129"/>
                  <a:gd name="T73" fmla="*/ 64 h 111"/>
                  <a:gd name="T74" fmla="*/ 113 w 129"/>
                  <a:gd name="T75" fmla="*/ 68 h 111"/>
                  <a:gd name="T76" fmla="*/ 115 w 129"/>
                  <a:gd name="T77" fmla="*/ 73 h 111"/>
                  <a:gd name="T78" fmla="*/ 118 w 129"/>
                  <a:gd name="T79" fmla="*/ 82 h 111"/>
                  <a:gd name="T80" fmla="*/ 120 w 129"/>
                  <a:gd name="T81" fmla="*/ 87 h 111"/>
                  <a:gd name="T82" fmla="*/ 122 w 129"/>
                  <a:gd name="T83" fmla="*/ 94 h 111"/>
                  <a:gd name="T84" fmla="*/ 129 w 129"/>
                  <a:gd name="T85" fmla="*/ 99 h 1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9"/>
                  <a:gd name="T130" fmla="*/ 0 h 111"/>
                  <a:gd name="T131" fmla="*/ 129 w 129"/>
                  <a:gd name="T132" fmla="*/ 111 h 11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9" h="111">
                    <a:moveTo>
                      <a:pt x="129" y="99"/>
                    </a:moveTo>
                    <a:lnTo>
                      <a:pt x="127" y="101"/>
                    </a:lnTo>
                    <a:lnTo>
                      <a:pt x="125" y="99"/>
                    </a:lnTo>
                    <a:lnTo>
                      <a:pt x="122" y="99"/>
                    </a:lnTo>
                    <a:lnTo>
                      <a:pt x="120" y="99"/>
                    </a:lnTo>
                    <a:lnTo>
                      <a:pt x="115" y="99"/>
                    </a:lnTo>
                    <a:lnTo>
                      <a:pt x="113" y="99"/>
                    </a:lnTo>
                    <a:lnTo>
                      <a:pt x="108" y="104"/>
                    </a:lnTo>
                    <a:lnTo>
                      <a:pt x="106" y="108"/>
                    </a:lnTo>
                    <a:lnTo>
                      <a:pt x="103" y="111"/>
                    </a:lnTo>
                    <a:lnTo>
                      <a:pt x="80" y="111"/>
                    </a:lnTo>
                    <a:lnTo>
                      <a:pt x="63" y="104"/>
                    </a:lnTo>
                    <a:lnTo>
                      <a:pt x="63" y="94"/>
                    </a:lnTo>
                    <a:lnTo>
                      <a:pt x="56" y="94"/>
                    </a:lnTo>
                    <a:lnTo>
                      <a:pt x="54" y="90"/>
                    </a:lnTo>
                    <a:lnTo>
                      <a:pt x="51" y="90"/>
                    </a:lnTo>
                    <a:lnTo>
                      <a:pt x="37" y="85"/>
                    </a:lnTo>
                    <a:lnTo>
                      <a:pt x="23" y="75"/>
                    </a:lnTo>
                    <a:lnTo>
                      <a:pt x="2" y="71"/>
                    </a:lnTo>
                    <a:lnTo>
                      <a:pt x="0" y="54"/>
                    </a:lnTo>
                    <a:lnTo>
                      <a:pt x="9" y="49"/>
                    </a:lnTo>
                    <a:lnTo>
                      <a:pt x="14" y="47"/>
                    </a:lnTo>
                    <a:lnTo>
                      <a:pt x="16" y="45"/>
                    </a:lnTo>
                    <a:lnTo>
                      <a:pt x="23" y="42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30" y="35"/>
                    </a:lnTo>
                    <a:lnTo>
                      <a:pt x="33" y="28"/>
                    </a:lnTo>
                    <a:lnTo>
                      <a:pt x="33" y="14"/>
                    </a:lnTo>
                    <a:lnTo>
                      <a:pt x="40" y="12"/>
                    </a:lnTo>
                    <a:lnTo>
                      <a:pt x="44" y="4"/>
                    </a:lnTo>
                    <a:lnTo>
                      <a:pt x="49" y="2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8" y="2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9"/>
                    </a:lnTo>
                    <a:lnTo>
                      <a:pt x="82" y="12"/>
                    </a:lnTo>
                    <a:lnTo>
                      <a:pt x="87" y="14"/>
                    </a:lnTo>
                    <a:lnTo>
                      <a:pt x="87" y="19"/>
                    </a:lnTo>
                    <a:lnTo>
                      <a:pt x="89" y="21"/>
                    </a:lnTo>
                    <a:lnTo>
                      <a:pt x="96" y="21"/>
                    </a:lnTo>
                    <a:lnTo>
                      <a:pt x="99" y="21"/>
                    </a:lnTo>
                    <a:lnTo>
                      <a:pt x="96" y="23"/>
                    </a:lnTo>
                    <a:lnTo>
                      <a:pt x="96" y="26"/>
                    </a:lnTo>
                    <a:lnTo>
                      <a:pt x="96" y="28"/>
                    </a:lnTo>
                    <a:lnTo>
                      <a:pt x="94" y="30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89" y="38"/>
                    </a:lnTo>
                    <a:lnTo>
                      <a:pt x="89" y="40"/>
                    </a:lnTo>
                    <a:lnTo>
                      <a:pt x="87" y="45"/>
                    </a:lnTo>
                    <a:lnTo>
                      <a:pt x="87" y="49"/>
                    </a:lnTo>
                    <a:lnTo>
                      <a:pt x="89" y="49"/>
                    </a:lnTo>
                    <a:lnTo>
                      <a:pt x="92" y="49"/>
                    </a:lnTo>
                    <a:lnTo>
                      <a:pt x="92" y="52"/>
                    </a:lnTo>
                    <a:lnTo>
                      <a:pt x="94" y="52"/>
                    </a:lnTo>
                    <a:lnTo>
                      <a:pt x="94" y="56"/>
                    </a:lnTo>
                    <a:lnTo>
                      <a:pt x="94" y="59"/>
                    </a:lnTo>
                    <a:lnTo>
                      <a:pt x="99" y="59"/>
                    </a:lnTo>
                    <a:lnTo>
                      <a:pt x="101" y="61"/>
                    </a:lnTo>
                    <a:lnTo>
                      <a:pt x="103" y="64"/>
                    </a:lnTo>
                    <a:lnTo>
                      <a:pt x="108" y="64"/>
                    </a:lnTo>
                    <a:lnTo>
                      <a:pt x="111" y="66"/>
                    </a:lnTo>
                    <a:lnTo>
                      <a:pt x="113" y="68"/>
                    </a:lnTo>
                    <a:lnTo>
                      <a:pt x="115" y="71"/>
                    </a:lnTo>
                    <a:lnTo>
                      <a:pt x="115" y="73"/>
                    </a:lnTo>
                    <a:lnTo>
                      <a:pt x="118" y="75"/>
                    </a:lnTo>
                    <a:lnTo>
                      <a:pt x="118" y="82"/>
                    </a:lnTo>
                    <a:lnTo>
                      <a:pt x="118" y="85"/>
                    </a:lnTo>
                    <a:lnTo>
                      <a:pt x="120" y="87"/>
                    </a:lnTo>
                    <a:lnTo>
                      <a:pt x="120" y="92"/>
                    </a:lnTo>
                    <a:lnTo>
                      <a:pt x="122" y="94"/>
                    </a:lnTo>
                    <a:lnTo>
                      <a:pt x="129" y="9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41" name="Freeform 576"/>
              <p:cNvSpPr>
                <a:spLocks/>
              </p:cNvSpPr>
              <p:nvPr/>
            </p:nvSpPr>
            <p:spPr bwMode="auto">
              <a:xfrm>
                <a:off x="3557" y="1843"/>
                <a:ext cx="12" cy="21"/>
              </a:xfrm>
              <a:custGeom>
                <a:avLst/>
                <a:gdLst>
                  <a:gd name="T0" fmla="*/ 5 w 12"/>
                  <a:gd name="T1" fmla="*/ 21 h 21"/>
                  <a:gd name="T2" fmla="*/ 9 w 12"/>
                  <a:gd name="T3" fmla="*/ 19 h 21"/>
                  <a:gd name="T4" fmla="*/ 9 w 12"/>
                  <a:gd name="T5" fmla="*/ 19 h 21"/>
                  <a:gd name="T6" fmla="*/ 9 w 12"/>
                  <a:gd name="T7" fmla="*/ 19 h 21"/>
                  <a:gd name="T8" fmla="*/ 12 w 12"/>
                  <a:gd name="T9" fmla="*/ 17 h 21"/>
                  <a:gd name="T10" fmla="*/ 12 w 12"/>
                  <a:gd name="T11" fmla="*/ 14 h 21"/>
                  <a:gd name="T12" fmla="*/ 12 w 12"/>
                  <a:gd name="T13" fmla="*/ 12 h 21"/>
                  <a:gd name="T14" fmla="*/ 9 w 12"/>
                  <a:gd name="T15" fmla="*/ 12 h 21"/>
                  <a:gd name="T16" fmla="*/ 9 w 12"/>
                  <a:gd name="T17" fmla="*/ 9 h 21"/>
                  <a:gd name="T18" fmla="*/ 9 w 12"/>
                  <a:gd name="T19" fmla="*/ 7 h 21"/>
                  <a:gd name="T20" fmla="*/ 12 w 12"/>
                  <a:gd name="T21" fmla="*/ 7 h 21"/>
                  <a:gd name="T22" fmla="*/ 12 w 12"/>
                  <a:gd name="T23" fmla="*/ 7 h 21"/>
                  <a:gd name="T24" fmla="*/ 12 w 12"/>
                  <a:gd name="T25" fmla="*/ 5 h 21"/>
                  <a:gd name="T26" fmla="*/ 12 w 12"/>
                  <a:gd name="T27" fmla="*/ 5 h 21"/>
                  <a:gd name="T28" fmla="*/ 12 w 12"/>
                  <a:gd name="T29" fmla="*/ 2 h 21"/>
                  <a:gd name="T30" fmla="*/ 12 w 12"/>
                  <a:gd name="T31" fmla="*/ 2 h 21"/>
                  <a:gd name="T32" fmla="*/ 9 w 12"/>
                  <a:gd name="T33" fmla="*/ 2 h 21"/>
                  <a:gd name="T34" fmla="*/ 9 w 12"/>
                  <a:gd name="T35" fmla="*/ 2 h 21"/>
                  <a:gd name="T36" fmla="*/ 9 w 12"/>
                  <a:gd name="T37" fmla="*/ 2 h 21"/>
                  <a:gd name="T38" fmla="*/ 7 w 12"/>
                  <a:gd name="T39" fmla="*/ 0 h 21"/>
                  <a:gd name="T40" fmla="*/ 7 w 12"/>
                  <a:gd name="T41" fmla="*/ 0 h 21"/>
                  <a:gd name="T42" fmla="*/ 5 w 12"/>
                  <a:gd name="T43" fmla="*/ 0 h 21"/>
                  <a:gd name="T44" fmla="*/ 5 w 12"/>
                  <a:gd name="T45" fmla="*/ 2 h 21"/>
                  <a:gd name="T46" fmla="*/ 2 w 12"/>
                  <a:gd name="T47" fmla="*/ 5 h 21"/>
                  <a:gd name="T48" fmla="*/ 2 w 12"/>
                  <a:gd name="T49" fmla="*/ 7 h 21"/>
                  <a:gd name="T50" fmla="*/ 0 w 12"/>
                  <a:gd name="T51" fmla="*/ 9 h 21"/>
                  <a:gd name="T52" fmla="*/ 0 w 12"/>
                  <a:gd name="T53" fmla="*/ 12 h 21"/>
                  <a:gd name="T54" fmla="*/ 0 w 12"/>
                  <a:gd name="T55" fmla="*/ 12 h 21"/>
                  <a:gd name="T56" fmla="*/ 0 w 12"/>
                  <a:gd name="T57" fmla="*/ 12 h 21"/>
                  <a:gd name="T58" fmla="*/ 0 w 12"/>
                  <a:gd name="T59" fmla="*/ 14 h 21"/>
                  <a:gd name="T60" fmla="*/ 0 w 12"/>
                  <a:gd name="T61" fmla="*/ 14 h 21"/>
                  <a:gd name="T62" fmla="*/ 2 w 12"/>
                  <a:gd name="T63" fmla="*/ 17 h 21"/>
                  <a:gd name="T64" fmla="*/ 0 w 12"/>
                  <a:gd name="T65" fmla="*/ 17 h 21"/>
                  <a:gd name="T66" fmla="*/ 2 w 12"/>
                  <a:gd name="T67" fmla="*/ 17 h 21"/>
                  <a:gd name="T68" fmla="*/ 2 w 12"/>
                  <a:gd name="T69" fmla="*/ 19 h 21"/>
                  <a:gd name="T70" fmla="*/ 0 w 12"/>
                  <a:gd name="T71" fmla="*/ 19 h 21"/>
                  <a:gd name="T72" fmla="*/ 2 w 12"/>
                  <a:gd name="T73" fmla="*/ 21 h 21"/>
                  <a:gd name="T74" fmla="*/ 5 w 12"/>
                  <a:gd name="T75" fmla="*/ 21 h 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"/>
                  <a:gd name="T115" fmla="*/ 0 h 21"/>
                  <a:gd name="T116" fmla="*/ 12 w 12"/>
                  <a:gd name="T117" fmla="*/ 21 h 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" h="21">
                    <a:moveTo>
                      <a:pt x="5" y="21"/>
                    </a:moveTo>
                    <a:lnTo>
                      <a:pt x="9" y="19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42" name="Freeform 577"/>
              <p:cNvSpPr>
                <a:spLocks/>
              </p:cNvSpPr>
              <p:nvPr/>
            </p:nvSpPr>
            <p:spPr bwMode="auto">
              <a:xfrm>
                <a:off x="3557" y="1843"/>
                <a:ext cx="12" cy="21"/>
              </a:xfrm>
              <a:custGeom>
                <a:avLst/>
                <a:gdLst>
                  <a:gd name="T0" fmla="*/ 5 w 12"/>
                  <a:gd name="T1" fmla="*/ 21 h 21"/>
                  <a:gd name="T2" fmla="*/ 9 w 12"/>
                  <a:gd name="T3" fmla="*/ 19 h 21"/>
                  <a:gd name="T4" fmla="*/ 9 w 12"/>
                  <a:gd name="T5" fmla="*/ 19 h 21"/>
                  <a:gd name="T6" fmla="*/ 9 w 12"/>
                  <a:gd name="T7" fmla="*/ 19 h 21"/>
                  <a:gd name="T8" fmla="*/ 12 w 12"/>
                  <a:gd name="T9" fmla="*/ 17 h 21"/>
                  <a:gd name="T10" fmla="*/ 12 w 12"/>
                  <a:gd name="T11" fmla="*/ 14 h 21"/>
                  <a:gd name="T12" fmla="*/ 12 w 12"/>
                  <a:gd name="T13" fmla="*/ 12 h 21"/>
                  <a:gd name="T14" fmla="*/ 9 w 12"/>
                  <a:gd name="T15" fmla="*/ 12 h 21"/>
                  <a:gd name="T16" fmla="*/ 9 w 12"/>
                  <a:gd name="T17" fmla="*/ 9 h 21"/>
                  <a:gd name="T18" fmla="*/ 9 w 12"/>
                  <a:gd name="T19" fmla="*/ 7 h 21"/>
                  <a:gd name="T20" fmla="*/ 12 w 12"/>
                  <a:gd name="T21" fmla="*/ 7 h 21"/>
                  <a:gd name="T22" fmla="*/ 12 w 12"/>
                  <a:gd name="T23" fmla="*/ 7 h 21"/>
                  <a:gd name="T24" fmla="*/ 12 w 12"/>
                  <a:gd name="T25" fmla="*/ 5 h 21"/>
                  <a:gd name="T26" fmla="*/ 12 w 12"/>
                  <a:gd name="T27" fmla="*/ 5 h 21"/>
                  <a:gd name="T28" fmla="*/ 12 w 12"/>
                  <a:gd name="T29" fmla="*/ 2 h 21"/>
                  <a:gd name="T30" fmla="*/ 12 w 12"/>
                  <a:gd name="T31" fmla="*/ 2 h 21"/>
                  <a:gd name="T32" fmla="*/ 9 w 12"/>
                  <a:gd name="T33" fmla="*/ 2 h 21"/>
                  <a:gd name="T34" fmla="*/ 9 w 12"/>
                  <a:gd name="T35" fmla="*/ 2 h 21"/>
                  <a:gd name="T36" fmla="*/ 9 w 12"/>
                  <a:gd name="T37" fmla="*/ 2 h 21"/>
                  <a:gd name="T38" fmla="*/ 7 w 12"/>
                  <a:gd name="T39" fmla="*/ 0 h 21"/>
                  <a:gd name="T40" fmla="*/ 7 w 12"/>
                  <a:gd name="T41" fmla="*/ 0 h 21"/>
                  <a:gd name="T42" fmla="*/ 5 w 12"/>
                  <a:gd name="T43" fmla="*/ 0 h 21"/>
                  <a:gd name="T44" fmla="*/ 5 w 12"/>
                  <a:gd name="T45" fmla="*/ 2 h 21"/>
                  <a:gd name="T46" fmla="*/ 2 w 12"/>
                  <a:gd name="T47" fmla="*/ 5 h 21"/>
                  <a:gd name="T48" fmla="*/ 2 w 12"/>
                  <a:gd name="T49" fmla="*/ 7 h 21"/>
                  <a:gd name="T50" fmla="*/ 0 w 12"/>
                  <a:gd name="T51" fmla="*/ 9 h 21"/>
                  <a:gd name="T52" fmla="*/ 0 w 12"/>
                  <a:gd name="T53" fmla="*/ 12 h 21"/>
                  <a:gd name="T54" fmla="*/ 0 w 12"/>
                  <a:gd name="T55" fmla="*/ 12 h 21"/>
                  <a:gd name="T56" fmla="*/ 0 w 12"/>
                  <a:gd name="T57" fmla="*/ 12 h 21"/>
                  <a:gd name="T58" fmla="*/ 0 w 12"/>
                  <a:gd name="T59" fmla="*/ 14 h 21"/>
                  <a:gd name="T60" fmla="*/ 0 w 12"/>
                  <a:gd name="T61" fmla="*/ 14 h 21"/>
                  <a:gd name="T62" fmla="*/ 2 w 12"/>
                  <a:gd name="T63" fmla="*/ 17 h 21"/>
                  <a:gd name="T64" fmla="*/ 0 w 12"/>
                  <a:gd name="T65" fmla="*/ 17 h 21"/>
                  <a:gd name="T66" fmla="*/ 2 w 12"/>
                  <a:gd name="T67" fmla="*/ 17 h 21"/>
                  <a:gd name="T68" fmla="*/ 2 w 12"/>
                  <a:gd name="T69" fmla="*/ 19 h 21"/>
                  <a:gd name="T70" fmla="*/ 0 w 12"/>
                  <a:gd name="T71" fmla="*/ 19 h 21"/>
                  <a:gd name="T72" fmla="*/ 2 w 12"/>
                  <a:gd name="T73" fmla="*/ 21 h 21"/>
                  <a:gd name="T74" fmla="*/ 5 w 12"/>
                  <a:gd name="T75" fmla="*/ 21 h 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"/>
                  <a:gd name="T115" fmla="*/ 0 h 21"/>
                  <a:gd name="T116" fmla="*/ 12 w 12"/>
                  <a:gd name="T117" fmla="*/ 21 h 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" h="21">
                    <a:moveTo>
                      <a:pt x="5" y="21"/>
                    </a:moveTo>
                    <a:lnTo>
                      <a:pt x="9" y="19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5" y="21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43" name="Freeform 578"/>
              <p:cNvSpPr>
                <a:spLocks/>
              </p:cNvSpPr>
              <p:nvPr/>
            </p:nvSpPr>
            <p:spPr bwMode="auto">
              <a:xfrm>
                <a:off x="4766" y="2228"/>
                <a:ext cx="133" cy="109"/>
              </a:xfrm>
              <a:custGeom>
                <a:avLst/>
                <a:gdLst>
                  <a:gd name="T0" fmla="*/ 0 w 133"/>
                  <a:gd name="T1" fmla="*/ 33 h 109"/>
                  <a:gd name="T2" fmla="*/ 0 w 133"/>
                  <a:gd name="T3" fmla="*/ 57 h 109"/>
                  <a:gd name="T4" fmla="*/ 3 w 133"/>
                  <a:gd name="T5" fmla="*/ 85 h 109"/>
                  <a:gd name="T6" fmla="*/ 7 w 133"/>
                  <a:gd name="T7" fmla="*/ 87 h 109"/>
                  <a:gd name="T8" fmla="*/ 14 w 133"/>
                  <a:gd name="T9" fmla="*/ 87 h 109"/>
                  <a:gd name="T10" fmla="*/ 22 w 133"/>
                  <a:gd name="T11" fmla="*/ 90 h 109"/>
                  <a:gd name="T12" fmla="*/ 31 w 133"/>
                  <a:gd name="T13" fmla="*/ 85 h 109"/>
                  <a:gd name="T14" fmla="*/ 29 w 133"/>
                  <a:gd name="T15" fmla="*/ 78 h 109"/>
                  <a:gd name="T16" fmla="*/ 33 w 133"/>
                  <a:gd name="T17" fmla="*/ 76 h 109"/>
                  <a:gd name="T18" fmla="*/ 36 w 133"/>
                  <a:gd name="T19" fmla="*/ 73 h 109"/>
                  <a:gd name="T20" fmla="*/ 38 w 133"/>
                  <a:gd name="T21" fmla="*/ 66 h 109"/>
                  <a:gd name="T22" fmla="*/ 43 w 133"/>
                  <a:gd name="T23" fmla="*/ 66 h 109"/>
                  <a:gd name="T24" fmla="*/ 48 w 133"/>
                  <a:gd name="T25" fmla="*/ 66 h 109"/>
                  <a:gd name="T26" fmla="*/ 52 w 133"/>
                  <a:gd name="T27" fmla="*/ 69 h 109"/>
                  <a:gd name="T28" fmla="*/ 57 w 133"/>
                  <a:gd name="T29" fmla="*/ 71 h 109"/>
                  <a:gd name="T30" fmla="*/ 62 w 133"/>
                  <a:gd name="T31" fmla="*/ 71 h 109"/>
                  <a:gd name="T32" fmla="*/ 71 w 133"/>
                  <a:gd name="T33" fmla="*/ 78 h 109"/>
                  <a:gd name="T34" fmla="*/ 81 w 133"/>
                  <a:gd name="T35" fmla="*/ 87 h 109"/>
                  <a:gd name="T36" fmla="*/ 81 w 133"/>
                  <a:gd name="T37" fmla="*/ 90 h 109"/>
                  <a:gd name="T38" fmla="*/ 88 w 133"/>
                  <a:gd name="T39" fmla="*/ 95 h 109"/>
                  <a:gd name="T40" fmla="*/ 95 w 133"/>
                  <a:gd name="T41" fmla="*/ 102 h 109"/>
                  <a:gd name="T42" fmla="*/ 104 w 133"/>
                  <a:gd name="T43" fmla="*/ 102 h 109"/>
                  <a:gd name="T44" fmla="*/ 121 w 133"/>
                  <a:gd name="T45" fmla="*/ 106 h 109"/>
                  <a:gd name="T46" fmla="*/ 128 w 133"/>
                  <a:gd name="T47" fmla="*/ 106 h 109"/>
                  <a:gd name="T48" fmla="*/ 125 w 133"/>
                  <a:gd name="T49" fmla="*/ 104 h 109"/>
                  <a:gd name="T50" fmla="*/ 133 w 133"/>
                  <a:gd name="T51" fmla="*/ 104 h 109"/>
                  <a:gd name="T52" fmla="*/ 123 w 133"/>
                  <a:gd name="T53" fmla="*/ 99 h 109"/>
                  <a:gd name="T54" fmla="*/ 121 w 133"/>
                  <a:gd name="T55" fmla="*/ 95 h 109"/>
                  <a:gd name="T56" fmla="*/ 111 w 133"/>
                  <a:gd name="T57" fmla="*/ 92 h 109"/>
                  <a:gd name="T58" fmla="*/ 111 w 133"/>
                  <a:gd name="T59" fmla="*/ 87 h 109"/>
                  <a:gd name="T60" fmla="*/ 102 w 133"/>
                  <a:gd name="T61" fmla="*/ 85 h 109"/>
                  <a:gd name="T62" fmla="*/ 97 w 133"/>
                  <a:gd name="T63" fmla="*/ 78 h 109"/>
                  <a:gd name="T64" fmla="*/ 95 w 133"/>
                  <a:gd name="T65" fmla="*/ 73 h 109"/>
                  <a:gd name="T66" fmla="*/ 90 w 133"/>
                  <a:gd name="T67" fmla="*/ 69 h 109"/>
                  <a:gd name="T68" fmla="*/ 83 w 133"/>
                  <a:gd name="T69" fmla="*/ 62 h 109"/>
                  <a:gd name="T70" fmla="*/ 83 w 133"/>
                  <a:gd name="T71" fmla="*/ 57 h 109"/>
                  <a:gd name="T72" fmla="*/ 90 w 133"/>
                  <a:gd name="T73" fmla="*/ 54 h 109"/>
                  <a:gd name="T74" fmla="*/ 90 w 133"/>
                  <a:gd name="T75" fmla="*/ 50 h 109"/>
                  <a:gd name="T76" fmla="*/ 85 w 133"/>
                  <a:gd name="T77" fmla="*/ 45 h 109"/>
                  <a:gd name="T78" fmla="*/ 71 w 133"/>
                  <a:gd name="T79" fmla="*/ 40 h 109"/>
                  <a:gd name="T80" fmla="*/ 64 w 133"/>
                  <a:gd name="T81" fmla="*/ 33 h 109"/>
                  <a:gd name="T82" fmla="*/ 57 w 133"/>
                  <a:gd name="T83" fmla="*/ 24 h 109"/>
                  <a:gd name="T84" fmla="*/ 48 w 133"/>
                  <a:gd name="T85" fmla="*/ 17 h 109"/>
                  <a:gd name="T86" fmla="*/ 40 w 133"/>
                  <a:gd name="T87" fmla="*/ 14 h 109"/>
                  <a:gd name="T88" fmla="*/ 22 w 133"/>
                  <a:gd name="T89" fmla="*/ 7 h 109"/>
                  <a:gd name="T90" fmla="*/ 10 w 133"/>
                  <a:gd name="T91" fmla="*/ 2 h 109"/>
                  <a:gd name="T92" fmla="*/ 0 w 133"/>
                  <a:gd name="T93" fmla="*/ 0 h 10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3"/>
                  <a:gd name="T142" fmla="*/ 0 h 109"/>
                  <a:gd name="T143" fmla="*/ 133 w 133"/>
                  <a:gd name="T144" fmla="*/ 109 h 10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3" h="109">
                    <a:moveTo>
                      <a:pt x="0" y="0"/>
                    </a:moveTo>
                    <a:lnTo>
                      <a:pt x="0" y="2"/>
                    </a:lnTo>
                    <a:lnTo>
                      <a:pt x="0" y="33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3" y="71"/>
                    </a:lnTo>
                    <a:lnTo>
                      <a:pt x="3" y="85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7" y="87"/>
                    </a:lnTo>
                    <a:lnTo>
                      <a:pt x="10" y="87"/>
                    </a:lnTo>
                    <a:lnTo>
                      <a:pt x="12" y="87"/>
                    </a:lnTo>
                    <a:lnTo>
                      <a:pt x="14" y="87"/>
                    </a:lnTo>
                    <a:lnTo>
                      <a:pt x="17" y="87"/>
                    </a:lnTo>
                    <a:lnTo>
                      <a:pt x="19" y="87"/>
                    </a:lnTo>
                    <a:lnTo>
                      <a:pt x="22" y="90"/>
                    </a:lnTo>
                    <a:lnTo>
                      <a:pt x="24" y="90"/>
                    </a:lnTo>
                    <a:lnTo>
                      <a:pt x="29" y="87"/>
                    </a:lnTo>
                    <a:lnTo>
                      <a:pt x="31" y="85"/>
                    </a:lnTo>
                    <a:lnTo>
                      <a:pt x="31" y="80"/>
                    </a:lnTo>
                    <a:lnTo>
                      <a:pt x="29" y="78"/>
                    </a:lnTo>
                    <a:lnTo>
                      <a:pt x="26" y="78"/>
                    </a:lnTo>
                    <a:lnTo>
                      <a:pt x="31" y="76"/>
                    </a:lnTo>
                    <a:lnTo>
                      <a:pt x="33" y="76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6" y="73"/>
                    </a:lnTo>
                    <a:lnTo>
                      <a:pt x="38" y="71"/>
                    </a:lnTo>
                    <a:lnTo>
                      <a:pt x="38" y="69"/>
                    </a:lnTo>
                    <a:lnTo>
                      <a:pt x="38" y="66"/>
                    </a:lnTo>
                    <a:lnTo>
                      <a:pt x="43" y="69"/>
                    </a:lnTo>
                    <a:lnTo>
                      <a:pt x="43" y="66"/>
                    </a:lnTo>
                    <a:lnTo>
                      <a:pt x="45" y="66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2" y="69"/>
                    </a:lnTo>
                    <a:lnTo>
                      <a:pt x="55" y="69"/>
                    </a:lnTo>
                    <a:lnTo>
                      <a:pt x="57" y="71"/>
                    </a:lnTo>
                    <a:lnTo>
                      <a:pt x="59" y="71"/>
                    </a:lnTo>
                    <a:lnTo>
                      <a:pt x="62" y="71"/>
                    </a:lnTo>
                    <a:lnTo>
                      <a:pt x="66" y="73"/>
                    </a:lnTo>
                    <a:lnTo>
                      <a:pt x="71" y="76"/>
                    </a:lnTo>
                    <a:lnTo>
                      <a:pt x="71" y="78"/>
                    </a:lnTo>
                    <a:lnTo>
                      <a:pt x="74" y="83"/>
                    </a:lnTo>
                    <a:lnTo>
                      <a:pt x="76" y="85"/>
                    </a:lnTo>
                    <a:lnTo>
                      <a:pt x="81" y="87"/>
                    </a:lnTo>
                    <a:lnTo>
                      <a:pt x="81" y="90"/>
                    </a:lnTo>
                    <a:lnTo>
                      <a:pt x="83" y="92"/>
                    </a:lnTo>
                    <a:lnTo>
                      <a:pt x="85" y="92"/>
                    </a:lnTo>
                    <a:lnTo>
                      <a:pt x="88" y="95"/>
                    </a:lnTo>
                    <a:lnTo>
                      <a:pt x="90" y="99"/>
                    </a:lnTo>
                    <a:lnTo>
                      <a:pt x="92" y="99"/>
                    </a:lnTo>
                    <a:lnTo>
                      <a:pt x="95" y="102"/>
                    </a:lnTo>
                    <a:lnTo>
                      <a:pt x="97" y="102"/>
                    </a:lnTo>
                    <a:lnTo>
                      <a:pt x="99" y="102"/>
                    </a:lnTo>
                    <a:lnTo>
                      <a:pt x="104" y="102"/>
                    </a:lnTo>
                    <a:lnTo>
                      <a:pt x="107" y="102"/>
                    </a:lnTo>
                    <a:lnTo>
                      <a:pt x="121" y="104"/>
                    </a:lnTo>
                    <a:lnTo>
                      <a:pt x="121" y="106"/>
                    </a:lnTo>
                    <a:lnTo>
                      <a:pt x="125" y="109"/>
                    </a:lnTo>
                    <a:lnTo>
                      <a:pt x="128" y="106"/>
                    </a:lnTo>
                    <a:lnTo>
                      <a:pt x="130" y="106"/>
                    </a:lnTo>
                    <a:lnTo>
                      <a:pt x="128" y="104"/>
                    </a:lnTo>
                    <a:lnTo>
                      <a:pt x="125" y="104"/>
                    </a:lnTo>
                    <a:lnTo>
                      <a:pt x="128" y="104"/>
                    </a:lnTo>
                    <a:lnTo>
                      <a:pt x="130" y="104"/>
                    </a:lnTo>
                    <a:lnTo>
                      <a:pt x="133" y="104"/>
                    </a:lnTo>
                    <a:lnTo>
                      <a:pt x="133" y="102"/>
                    </a:lnTo>
                    <a:lnTo>
                      <a:pt x="125" y="102"/>
                    </a:lnTo>
                    <a:lnTo>
                      <a:pt x="123" y="99"/>
                    </a:lnTo>
                    <a:lnTo>
                      <a:pt x="118" y="97"/>
                    </a:lnTo>
                    <a:lnTo>
                      <a:pt x="118" y="95"/>
                    </a:lnTo>
                    <a:lnTo>
                      <a:pt x="121" y="95"/>
                    </a:lnTo>
                    <a:lnTo>
                      <a:pt x="118" y="92"/>
                    </a:lnTo>
                    <a:lnTo>
                      <a:pt x="116" y="92"/>
                    </a:lnTo>
                    <a:lnTo>
                      <a:pt x="111" y="92"/>
                    </a:lnTo>
                    <a:lnTo>
                      <a:pt x="111" y="90"/>
                    </a:lnTo>
                    <a:lnTo>
                      <a:pt x="111" y="87"/>
                    </a:lnTo>
                    <a:lnTo>
                      <a:pt x="109" y="85"/>
                    </a:lnTo>
                    <a:lnTo>
                      <a:pt x="104" y="87"/>
                    </a:lnTo>
                    <a:lnTo>
                      <a:pt x="102" y="85"/>
                    </a:lnTo>
                    <a:lnTo>
                      <a:pt x="99" y="80"/>
                    </a:lnTo>
                    <a:lnTo>
                      <a:pt x="97" y="80"/>
                    </a:lnTo>
                    <a:lnTo>
                      <a:pt x="97" y="78"/>
                    </a:lnTo>
                    <a:lnTo>
                      <a:pt x="97" y="76"/>
                    </a:lnTo>
                    <a:lnTo>
                      <a:pt x="97" y="73"/>
                    </a:lnTo>
                    <a:lnTo>
                      <a:pt x="95" y="73"/>
                    </a:lnTo>
                    <a:lnTo>
                      <a:pt x="92" y="71"/>
                    </a:lnTo>
                    <a:lnTo>
                      <a:pt x="90" y="69"/>
                    </a:lnTo>
                    <a:lnTo>
                      <a:pt x="88" y="66"/>
                    </a:lnTo>
                    <a:lnTo>
                      <a:pt x="85" y="64"/>
                    </a:lnTo>
                    <a:lnTo>
                      <a:pt x="83" y="62"/>
                    </a:lnTo>
                    <a:lnTo>
                      <a:pt x="83" y="59"/>
                    </a:lnTo>
                    <a:lnTo>
                      <a:pt x="81" y="57"/>
                    </a:lnTo>
                    <a:lnTo>
                      <a:pt x="83" y="57"/>
                    </a:lnTo>
                    <a:lnTo>
                      <a:pt x="85" y="57"/>
                    </a:lnTo>
                    <a:lnTo>
                      <a:pt x="88" y="57"/>
                    </a:lnTo>
                    <a:lnTo>
                      <a:pt x="90" y="54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0" y="50"/>
                    </a:lnTo>
                    <a:lnTo>
                      <a:pt x="90" y="47"/>
                    </a:lnTo>
                    <a:lnTo>
                      <a:pt x="88" y="45"/>
                    </a:lnTo>
                    <a:lnTo>
                      <a:pt x="85" y="45"/>
                    </a:lnTo>
                    <a:lnTo>
                      <a:pt x="78" y="43"/>
                    </a:lnTo>
                    <a:lnTo>
                      <a:pt x="76" y="43"/>
                    </a:lnTo>
                    <a:lnTo>
                      <a:pt x="71" y="40"/>
                    </a:lnTo>
                    <a:lnTo>
                      <a:pt x="66" y="38"/>
                    </a:lnTo>
                    <a:lnTo>
                      <a:pt x="64" y="38"/>
                    </a:lnTo>
                    <a:lnTo>
                      <a:pt x="64" y="33"/>
                    </a:lnTo>
                    <a:lnTo>
                      <a:pt x="64" y="31"/>
                    </a:lnTo>
                    <a:lnTo>
                      <a:pt x="62" y="26"/>
                    </a:lnTo>
                    <a:lnTo>
                      <a:pt x="57" y="24"/>
                    </a:lnTo>
                    <a:lnTo>
                      <a:pt x="55" y="24"/>
                    </a:lnTo>
                    <a:lnTo>
                      <a:pt x="50" y="19"/>
                    </a:lnTo>
                    <a:lnTo>
                      <a:pt x="48" y="17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40" y="14"/>
                    </a:lnTo>
                    <a:lnTo>
                      <a:pt x="31" y="10"/>
                    </a:lnTo>
                    <a:lnTo>
                      <a:pt x="24" y="10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4" y="5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44" name="Freeform 579"/>
              <p:cNvSpPr>
                <a:spLocks/>
              </p:cNvSpPr>
              <p:nvPr/>
            </p:nvSpPr>
            <p:spPr bwMode="auto">
              <a:xfrm>
                <a:off x="4766" y="2228"/>
                <a:ext cx="133" cy="109"/>
              </a:xfrm>
              <a:custGeom>
                <a:avLst/>
                <a:gdLst>
                  <a:gd name="T0" fmla="*/ 0 w 133"/>
                  <a:gd name="T1" fmla="*/ 33 h 109"/>
                  <a:gd name="T2" fmla="*/ 0 w 133"/>
                  <a:gd name="T3" fmla="*/ 57 h 109"/>
                  <a:gd name="T4" fmla="*/ 3 w 133"/>
                  <a:gd name="T5" fmla="*/ 85 h 109"/>
                  <a:gd name="T6" fmla="*/ 7 w 133"/>
                  <a:gd name="T7" fmla="*/ 87 h 109"/>
                  <a:gd name="T8" fmla="*/ 14 w 133"/>
                  <a:gd name="T9" fmla="*/ 87 h 109"/>
                  <a:gd name="T10" fmla="*/ 22 w 133"/>
                  <a:gd name="T11" fmla="*/ 90 h 109"/>
                  <a:gd name="T12" fmla="*/ 31 w 133"/>
                  <a:gd name="T13" fmla="*/ 85 h 109"/>
                  <a:gd name="T14" fmla="*/ 29 w 133"/>
                  <a:gd name="T15" fmla="*/ 78 h 109"/>
                  <a:gd name="T16" fmla="*/ 33 w 133"/>
                  <a:gd name="T17" fmla="*/ 76 h 109"/>
                  <a:gd name="T18" fmla="*/ 36 w 133"/>
                  <a:gd name="T19" fmla="*/ 73 h 109"/>
                  <a:gd name="T20" fmla="*/ 38 w 133"/>
                  <a:gd name="T21" fmla="*/ 66 h 109"/>
                  <a:gd name="T22" fmla="*/ 43 w 133"/>
                  <a:gd name="T23" fmla="*/ 66 h 109"/>
                  <a:gd name="T24" fmla="*/ 48 w 133"/>
                  <a:gd name="T25" fmla="*/ 66 h 109"/>
                  <a:gd name="T26" fmla="*/ 52 w 133"/>
                  <a:gd name="T27" fmla="*/ 69 h 109"/>
                  <a:gd name="T28" fmla="*/ 57 w 133"/>
                  <a:gd name="T29" fmla="*/ 71 h 109"/>
                  <a:gd name="T30" fmla="*/ 62 w 133"/>
                  <a:gd name="T31" fmla="*/ 71 h 109"/>
                  <a:gd name="T32" fmla="*/ 71 w 133"/>
                  <a:gd name="T33" fmla="*/ 78 h 109"/>
                  <a:gd name="T34" fmla="*/ 81 w 133"/>
                  <a:gd name="T35" fmla="*/ 87 h 109"/>
                  <a:gd name="T36" fmla="*/ 81 w 133"/>
                  <a:gd name="T37" fmla="*/ 90 h 109"/>
                  <a:gd name="T38" fmla="*/ 88 w 133"/>
                  <a:gd name="T39" fmla="*/ 95 h 109"/>
                  <a:gd name="T40" fmla="*/ 95 w 133"/>
                  <a:gd name="T41" fmla="*/ 102 h 109"/>
                  <a:gd name="T42" fmla="*/ 104 w 133"/>
                  <a:gd name="T43" fmla="*/ 102 h 109"/>
                  <a:gd name="T44" fmla="*/ 121 w 133"/>
                  <a:gd name="T45" fmla="*/ 106 h 109"/>
                  <a:gd name="T46" fmla="*/ 128 w 133"/>
                  <a:gd name="T47" fmla="*/ 106 h 109"/>
                  <a:gd name="T48" fmla="*/ 125 w 133"/>
                  <a:gd name="T49" fmla="*/ 104 h 109"/>
                  <a:gd name="T50" fmla="*/ 133 w 133"/>
                  <a:gd name="T51" fmla="*/ 104 h 109"/>
                  <a:gd name="T52" fmla="*/ 123 w 133"/>
                  <a:gd name="T53" fmla="*/ 99 h 109"/>
                  <a:gd name="T54" fmla="*/ 121 w 133"/>
                  <a:gd name="T55" fmla="*/ 95 h 109"/>
                  <a:gd name="T56" fmla="*/ 111 w 133"/>
                  <a:gd name="T57" fmla="*/ 92 h 109"/>
                  <a:gd name="T58" fmla="*/ 111 w 133"/>
                  <a:gd name="T59" fmla="*/ 87 h 109"/>
                  <a:gd name="T60" fmla="*/ 102 w 133"/>
                  <a:gd name="T61" fmla="*/ 85 h 109"/>
                  <a:gd name="T62" fmla="*/ 97 w 133"/>
                  <a:gd name="T63" fmla="*/ 78 h 109"/>
                  <a:gd name="T64" fmla="*/ 95 w 133"/>
                  <a:gd name="T65" fmla="*/ 73 h 109"/>
                  <a:gd name="T66" fmla="*/ 90 w 133"/>
                  <a:gd name="T67" fmla="*/ 69 h 109"/>
                  <a:gd name="T68" fmla="*/ 83 w 133"/>
                  <a:gd name="T69" fmla="*/ 62 h 109"/>
                  <a:gd name="T70" fmla="*/ 83 w 133"/>
                  <a:gd name="T71" fmla="*/ 57 h 109"/>
                  <a:gd name="T72" fmla="*/ 90 w 133"/>
                  <a:gd name="T73" fmla="*/ 54 h 109"/>
                  <a:gd name="T74" fmla="*/ 90 w 133"/>
                  <a:gd name="T75" fmla="*/ 50 h 109"/>
                  <a:gd name="T76" fmla="*/ 85 w 133"/>
                  <a:gd name="T77" fmla="*/ 45 h 109"/>
                  <a:gd name="T78" fmla="*/ 71 w 133"/>
                  <a:gd name="T79" fmla="*/ 40 h 109"/>
                  <a:gd name="T80" fmla="*/ 64 w 133"/>
                  <a:gd name="T81" fmla="*/ 33 h 109"/>
                  <a:gd name="T82" fmla="*/ 57 w 133"/>
                  <a:gd name="T83" fmla="*/ 24 h 109"/>
                  <a:gd name="T84" fmla="*/ 48 w 133"/>
                  <a:gd name="T85" fmla="*/ 17 h 109"/>
                  <a:gd name="T86" fmla="*/ 40 w 133"/>
                  <a:gd name="T87" fmla="*/ 14 h 109"/>
                  <a:gd name="T88" fmla="*/ 22 w 133"/>
                  <a:gd name="T89" fmla="*/ 7 h 109"/>
                  <a:gd name="T90" fmla="*/ 10 w 133"/>
                  <a:gd name="T91" fmla="*/ 2 h 109"/>
                  <a:gd name="T92" fmla="*/ 0 w 133"/>
                  <a:gd name="T93" fmla="*/ 0 h 10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3"/>
                  <a:gd name="T142" fmla="*/ 0 h 109"/>
                  <a:gd name="T143" fmla="*/ 133 w 133"/>
                  <a:gd name="T144" fmla="*/ 109 h 10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3" h="109">
                    <a:moveTo>
                      <a:pt x="0" y="0"/>
                    </a:moveTo>
                    <a:lnTo>
                      <a:pt x="0" y="2"/>
                    </a:lnTo>
                    <a:lnTo>
                      <a:pt x="0" y="33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3" y="71"/>
                    </a:lnTo>
                    <a:lnTo>
                      <a:pt x="3" y="85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7" y="87"/>
                    </a:lnTo>
                    <a:lnTo>
                      <a:pt x="10" y="87"/>
                    </a:lnTo>
                    <a:lnTo>
                      <a:pt x="12" y="87"/>
                    </a:lnTo>
                    <a:lnTo>
                      <a:pt x="14" y="87"/>
                    </a:lnTo>
                    <a:lnTo>
                      <a:pt x="17" y="87"/>
                    </a:lnTo>
                    <a:lnTo>
                      <a:pt x="19" y="87"/>
                    </a:lnTo>
                    <a:lnTo>
                      <a:pt x="22" y="90"/>
                    </a:lnTo>
                    <a:lnTo>
                      <a:pt x="24" y="90"/>
                    </a:lnTo>
                    <a:lnTo>
                      <a:pt x="29" y="87"/>
                    </a:lnTo>
                    <a:lnTo>
                      <a:pt x="31" y="85"/>
                    </a:lnTo>
                    <a:lnTo>
                      <a:pt x="31" y="80"/>
                    </a:lnTo>
                    <a:lnTo>
                      <a:pt x="29" y="78"/>
                    </a:lnTo>
                    <a:lnTo>
                      <a:pt x="26" y="78"/>
                    </a:lnTo>
                    <a:lnTo>
                      <a:pt x="31" y="76"/>
                    </a:lnTo>
                    <a:lnTo>
                      <a:pt x="33" y="76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6" y="73"/>
                    </a:lnTo>
                    <a:lnTo>
                      <a:pt x="38" y="71"/>
                    </a:lnTo>
                    <a:lnTo>
                      <a:pt x="38" y="69"/>
                    </a:lnTo>
                    <a:lnTo>
                      <a:pt x="38" y="66"/>
                    </a:lnTo>
                    <a:lnTo>
                      <a:pt x="43" y="69"/>
                    </a:lnTo>
                    <a:lnTo>
                      <a:pt x="43" y="66"/>
                    </a:lnTo>
                    <a:lnTo>
                      <a:pt x="45" y="66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2" y="69"/>
                    </a:lnTo>
                    <a:lnTo>
                      <a:pt x="55" y="69"/>
                    </a:lnTo>
                    <a:lnTo>
                      <a:pt x="57" y="71"/>
                    </a:lnTo>
                    <a:lnTo>
                      <a:pt x="59" y="71"/>
                    </a:lnTo>
                    <a:lnTo>
                      <a:pt x="62" y="71"/>
                    </a:lnTo>
                    <a:lnTo>
                      <a:pt x="66" y="73"/>
                    </a:lnTo>
                    <a:lnTo>
                      <a:pt x="71" y="76"/>
                    </a:lnTo>
                    <a:lnTo>
                      <a:pt x="71" y="78"/>
                    </a:lnTo>
                    <a:lnTo>
                      <a:pt x="74" y="83"/>
                    </a:lnTo>
                    <a:lnTo>
                      <a:pt x="76" y="85"/>
                    </a:lnTo>
                    <a:lnTo>
                      <a:pt x="81" y="87"/>
                    </a:lnTo>
                    <a:lnTo>
                      <a:pt x="81" y="90"/>
                    </a:lnTo>
                    <a:lnTo>
                      <a:pt x="83" y="92"/>
                    </a:lnTo>
                    <a:lnTo>
                      <a:pt x="85" y="92"/>
                    </a:lnTo>
                    <a:lnTo>
                      <a:pt x="88" y="95"/>
                    </a:lnTo>
                    <a:lnTo>
                      <a:pt x="90" y="99"/>
                    </a:lnTo>
                    <a:lnTo>
                      <a:pt x="92" y="99"/>
                    </a:lnTo>
                    <a:lnTo>
                      <a:pt x="95" y="102"/>
                    </a:lnTo>
                    <a:lnTo>
                      <a:pt x="97" y="102"/>
                    </a:lnTo>
                    <a:lnTo>
                      <a:pt x="99" y="102"/>
                    </a:lnTo>
                    <a:lnTo>
                      <a:pt x="104" y="102"/>
                    </a:lnTo>
                    <a:lnTo>
                      <a:pt x="107" y="102"/>
                    </a:lnTo>
                    <a:lnTo>
                      <a:pt x="121" y="104"/>
                    </a:lnTo>
                    <a:lnTo>
                      <a:pt x="121" y="106"/>
                    </a:lnTo>
                    <a:lnTo>
                      <a:pt x="125" y="109"/>
                    </a:lnTo>
                    <a:lnTo>
                      <a:pt x="128" y="106"/>
                    </a:lnTo>
                    <a:lnTo>
                      <a:pt x="130" y="106"/>
                    </a:lnTo>
                    <a:lnTo>
                      <a:pt x="128" y="104"/>
                    </a:lnTo>
                    <a:lnTo>
                      <a:pt x="125" y="104"/>
                    </a:lnTo>
                    <a:lnTo>
                      <a:pt x="128" y="104"/>
                    </a:lnTo>
                    <a:lnTo>
                      <a:pt x="130" y="104"/>
                    </a:lnTo>
                    <a:lnTo>
                      <a:pt x="133" y="104"/>
                    </a:lnTo>
                    <a:lnTo>
                      <a:pt x="133" y="102"/>
                    </a:lnTo>
                    <a:lnTo>
                      <a:pt x="125" y="102"/>
                    </a:lnTo>
                    <a:lnTo>
                      <a:pt x="123" y="99"/>
                    </a:lnTo>
                    <a:lnTo>
                      <a:pt x="118" y="97"/>
                    </a:lnTo>
                    <a:lnTo>
                      <a:pt x="118" y="95"/>
                    </a:lnTo>
                    <a:lnTo>
                      <a:pt x="121" y="95"/>
                    </a:lnTo>
                    <a:lnTo>
                      <a:pt x="118" y="92"/>
                    </a:lnTo>
                    <a:lnTo>
                      <a:pt x="116" y="92"/>
                    </a:lnTo>
                    <a:lnTo>
                      <a:pt x="111" y="92"/>
                    </a:lnTo>
                    <a:lnTo>
                      <a:pt x="111" y="90"/>
                    </a:lnTo>
                    <a:lnTo>
                      <a:pt x="111" y="87"/>
                    </a:lnTo>
                    <a:lnTo>
                      <a:pt x="109" y="85"/>
                    </a:lnTo>
                    <a:lnTo>
                      <a:pt x="104" y="87"/>
                    </a:lnTo>
                    <a:lnTo>
                      <a:pt x="102" y="85"/>
                    </a:lnTo>
                    <a:lnTo>
                      <a:pt x="99" y="80"/>
                    </a:lnTo>
                    <a:lnTo>
                      <a:pt x="97" y="80"/>
                    </a:lnTo>
                    <a:lnTo>
                      <a:pt x="97" y="78"/>
                    </a:lnTo>
                    <a:lnTo>
                      <a:pt x="97" y="76"/>
                    </a:lnTo>
                    <a:lnTo>
                      <a:pt x="97" y="73"/>
                    </a:lnTo>
                    <a:lnTo>
                      <a:pt x="95" y="73"/>
                    </a:lnTo>
                    <a:lnTo>
                      <a:pt x="92" y="71"/>
                    </a:lnTo>
                    <a:lnTo>
                      <a:pt x="90" y="69"/>
                    </a:lnTo>
                    <a:lnTo>
                      <a:pt x="88" y="66"/>
                    </a:lnTo>
                    <a:lnTo>
                      <a:pt x="85" y="64"/>
                    </a:lnTo>
                    <a:lnTo>
                      <a:pt x="83" y="62"/>
                    </a:lnTo>
                    <a:lnTo>
                      <a:pt x="83" y="59"/>
                    </a:lnTo>
                    <a:lnTo>
                      <a:pt x="81" y="57"/>
                    </a:lnTo>
                    <a:lnTo>
                      <a:pt x="83" y="57"/>
                    </a:lnTo>
                    <a:lnTo>
                      <a:pt x="85" y="57"/>
                    </a:lnTo>
                    <a:lnTo>
                      <a:pt x="88" y="57"/>
                    </a:lnTo>
                    <a:lnTo>
                      <a:pt x="90" y="54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0" y="50"/>
                    </a:lnTo>
                    <a:lnTo>
                      <a:pt x="90" y="47"/>
                    </a:lnTo>
                    <a:lnTo>
                      <a:pt x="88" y="45"/>
                    </a:lnTo>
                    <a:lnTo>
                      <a:pt x="85" y="45"/>
                    </a:lnTo>
                    <a:lnTo>
                      <a:pt x="78" y="43"/>
                    </a:lnTo>
                    <a:lnTo>
                      <a:pt x="76" y="43"/>
                    </a:lnTo>
                    <a:lnTo>
                      <a:pt x="71" y="40"/>
                    </a:lnTo>
                    <a:lnTo>
                      <a:pt x="66" y="38"/>
                    </a:lnTo>
                    <a:lnTo>
                      <a:pt x="64" y="38"/>
                    </a:lnTo>
                    <a:lnTo>
                      <a:pt x="64" y="33"/>
                    </a:lnTo>
                    <a:lnTo>
                      <a:pt x="64" y="31"/>
                    </a:lnTo>
                    <a:lnTo>
                      <a:pt x="62" y="26"/>
                    </a:lnTo>
                    <a:lnTo>
                      <a:pt x="57" y="24"/>
                    </a:lnTo>
                    <a:lnTo>
                      <a:pt x="55" y="24"/>
                    </a:lnTo>
                    <a:lnTo>
                      <a:pt x="50" y="19"/>
                    </a:lnTo>
                    <a:lnTo>
                      <a:pt x="48" y="17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40" y="14"/>
                    </a:lnTo>
                    <a:lnTo>
                      <a:pt x="31" y="10"/>
                    </a:lnTo>
                    <a:lnTo>
                      <a:pt x="24" y="10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4" y="5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45" name="Freeform 580"/>
              <p:cNvSpPr>
                <a:spLocks/>
              </p:cNvSpPr>
              <p:nvPr/>
            </p:nvSpPr>
            <p:spPr bwMode="auto">
              <a:xfrm>
                <a:off x="2810" y="1992"/>
                <a:ext cx="102" cy="73"/>
              </a:xfrm>
              <a:custGeom>
                <a:avLst/>
                <a:gdLst>
                  <a:gd name="T0" fmla="*/ 59 w 102"/>
                  <a:gd name="T1" fmla="*/ 2 h 73"/>
                  <a:gd name="T2" fmla="*/ 43 w 102"/>
                  <a:gd name="T3" fmla="*/ 12 h 73"/>
                  <a:gd name="T4" fmla="*/ 26 w 102"/>
                  <a:gd name="T5" fmla="*/ 21 h 73"/>
                  <a:gd name="T6" fmla="*/ 19 w 102"/>
                  <a:gd name="T7" fmla="*/ 23 h 73"/>
                  <a:gd name="T8" fmla="*/ 14 w 102"/>
                  <a:gd name="T9" fmla="*/ 28 h 73"/>
                  <a:gd name="T10" fmla="*/ 10 w 102"/>
                  <a:gd name="T11" fmla="*/ 38 h 73"/>
                  <a:gd name="T12" fmla="*/ 3 w 102"/>
                  <a:gd name="T13" fmla="*/ 45 h 73"/>
                  <a:gd name="T14" fmla="*/ 0 w 102"/>
                  <a:gd name="T15" fmla="*/ 54 h 73"/>
                  <a:gd name="T16" fmla="*/ 0 w 102"/>
                  <a:gd name="T17" fmla="*/ 61 h 73"/>
                  <a:gd name="T18" fmla="*/ 0 w 102"/>
                  <a:gd name="T19" fmla="*/ 64 h 73"/>
                  <a:gd name="T20" fmla="*/ 3 w 102"/>
                  <a:gd name="T21" fmla="*/ 66 h 73"/>
                  <a:gd name="T22" fmla="*/ 3 w 102"/>
                  <a:gd name="T23" fmla="*/ 68 h 73"/>
                  <a:gd name="T24" fmla="*/ 5 w 102"/>
                  <a:gd name="T25" fmla="*/ 71 h 73"/>
                  <a:gd name="T26" fmla="*/ 7 w 102"/>
                  <a:gd name="T27" fmla="*/ 71 h 73"/>
                  <a:gd name="T28" fmla="*/ 10 w 102"/>
                  <a:gd name="T29" fmla="*/ 71 h 73"/>
                  <a:gd name="T30" fmla="*/ 12 w 102"/>
                  <a:gd name="T31" fmla="*/ 68 h 73"/>
                  <a:gd name="T32" fmla="*/ 19 w 102"/>
                  <a:gd name="T33" fmla="*/ 68 h 73"/>
                  <a:gd name="T34" fmla="*/ 26 w 102"/>
                  <a:gd name="T35" fmla="*/ 68 h 73"/>
                  <a:gd name="T36" fmla="*/ 29 w 102"/>
                  <a:gd name="T37" fmla="*/ 68 h 73"/>
                  <a:gd name="T38" fmla="*/ 31 w 102"/>
                  <a:gd name="T39" fmla="*/ 73 h 73"/>
                  <a:gd name="T40" fmla="*/ 33 w 102"/>
                  <a:gd name="T41" fmla="*/ 73 h 73"/>
                  <a:gd name="T42" fmla="*/ 33 w 102"/>
                  <a:gd name="T43" fmla="*/ 68 h 73"/>
                  <a:gd name="T44" fmla="*/ 31 w 102"/>
                  <a:gd name="T45" fmla="*/ 61 h 73"/>
                  <a:gd name="T46" fmla="*/ 31 w 102"/>
                  <a:gd name="T47" fmla="*/ 57 h 73"/>
                  <a:gd name="T48" fmla="*/ 36 w 102"/>
                  <a:gd name="T49" fmla="*/ 54 h 73"/>
                  <a:gd name="T50" fmla="*/ 48 w 102"/>
                  <a:gd name="T51" fmla="*/ 54 h 73"/>
                  <a:gd name="T52" fmla="*/ 59 w 102"/>
                  <a:gd name="T53" fmla="*/ 54 h 73"/>
                  <a:gd name="T54" fmla="*/ 66 w 102"/>
                  <a:gd name="T55" fmla="*/ 52 h 73"/>
                  <a:gd name="T56" fmla="*/ 76 w 102"/>
                  <a:gd name="T57" fmla="*/ 54 h 73"/>
                  <a:gd name="T58" fmla="*/ 81 w 102"/>
                  <a:gd name="T59" fmla="*/ 54 h 73"/>
                  <a:gd name="T60" fmla="*/ 83 w 102"/>
                  <a:gd name="T61" fmla="*/ 52 h 73"/>
                  <a:gd name="T62" fmla="*/ 85 w 102"/>
                  <a:gd name="T63" fmla="*/ 49 h 73"/>
                  <a:gd name="T64" fmla="*/ 88 w 102"/>
                  <a:gd name="T65" fmla="*/ 47 h 73"/>
                  <a:gd name="T66" fmla="*/ 92 w 102"/>
                  <a:gd name="T67" fmla="*/ 47 h 73"/>
                  <a:gd name="T68" fmla="*/ 100 w 102"/>
                  <a:gd name="T69" fmla="*/ 45 h 73"/>
                  <a:gd name="T70" fmla="*/ 100 w 102"/>
                  <a:gd name="T71" fmla="*/ 42 h 73"/>
                  <a:gd name="T72" fmla="*/ 102 w 102"/>
                  <a:gd name="T73" fmla="*/ 40 h 73"/>
                  <a:gd name="T74" fmla="*/ 97 w 102"/>
                  <a:gd name="T75" fmla="*/ 35 h 73"/>
                  <a:gd name="T76" fmla="*/ 100 w 102"/>
                  <a:gd name="T77" fmla="*/ 35 h 73"/>
                  <a:gd name="T78" fmla="*/ 97 w 102"/>
                  <a:gd name="T79" fmla="*/ 31 h 73"/>
                  <a:gd name="T80" fmla="*/ 92 w 102"/>
                  <a:gd name="T81" fmla="*/ 31 h 73"/>
                  <a:gd name="T82" fmla="*/ 88 w 102"/>
                  <a:gd name="T83" fmla="*/ 31 h 73"/>
                  <a:gd name="T84" fmla="*/ 83 w 102"/>
                  <a:gd name="T85" fmla="*/ 26 h 73"/>
                  <a:gd name="T86" fmla="*/ 76 w 102"/>
                  <a:gd name="T87" fmla="*/ 16 h 73"/>
                  <a:gd name="T88" fmla="*/ 74 w 102"/>
                  <a:gd name="T89" fmla="*/ 9 h 73"/>
                  <a:gd name="T90" fmla="*/ 69 w 102"/>
                  <a:gd name="T91" fmla="*/ 7 h 73"/>
                  <a:gd name="T92" fmla="*/ 71 w 102"/>
                  <a:gd name="T93" fmla="*/ 0 h 7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2"/>
                  <a:gd name="T142" fmla="*/ 0 h 73"/>
                  <a:gd name="T143" fmla="*/ 102 w 102"/>
                  <a:gd name="T144" fmla="*/ 73 h 7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2" h="73">
                    <a:moveTo>
                      <a:pt x="71" y="0"/>
                    </a:moveTo>
                    <a:lnTo>
                      <a:pt x="64" y="0"/>
                    </a:lnTo>
                    <a:lnTo>
                      <a:pt x="59" y="2"/>
                    </a:lnTo>
                    <a:lnTo>
                      <a:pt x="57" y="2"/>
                    </a:lnTo>
                    <a:lnTo>
                      <a:pt x="52" y="7"/>
                    </a:lnTo>
                    <a:lnTo>
                      <a:pt x="43" y="12"/>
                    </a:lnTo>
                    <a:lnTo>
                      <a:pt x="40" y="16"/>
                    </a:lnTo>
                    <a:lnTo>
                      <a:pt x="36" y="19"/>
                    </a:lnTo>
                    <a:lnTo>
                      <a:pt x="26" y="21"/>
                    </a:lnTo>
                    <a:lnTo>
                      <a:pt x="24" y="21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7" y="23"/>
                    </a:lnTo>
                    <a:lnTo>
                      <a:pt x="17" y="26"/>
                    </a:lnTo>
                    <a:lnTo>
                      <a:pt x="14" y="28"/>
                    </a:lnTo>
                    <a:lnTo>
                      <a:pt x="14" y="33"/>
                    </a:lnTo>
                    <a:lnTo>
                      <a:pt x="12" y="35"/>
                    </a:lnTo>
                    <a:lnTo>
                      <a:pt x="10" y="38"/>
                    </a:lnTo>
                    <a:lnTo>
                      <a:pt x="7" y="42"/>
                    </a:lnTo>
                    <a:lnTo>
                      <a:pt x="5" y="45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3" y="49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3" y="66"/>
                    </a:lnTo>
                    <a:lnTo>
                      <a:pt x="3" y="68"/>
                    </a:lnTo>
                    <a:lnTo>
                      <a:pt x="5" y="68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10" y="71"/>
                    </a:lnTo>
                    <a:lnTo>
                      <a:pt x="12" y="71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9" y="68"/>
                    </a:lnTo>
                    <a:lnTo>
                      <a:pt x="22" y="66"/>
                    </a:lnTo>
                    <a:lnTo>
                      <a:pt x="22" y="68"/>
                    </a:lnTo>
                    <a:lnTo>
                      <a:pt x="26" y="68"/>
                    </a:lnTo>
                    <a:lnTo>
                      <a:pt x="29" y="68"/>
                    </a:lnTo>
                    <a:lnTo>
                      <a:pt x="29" y="71"/>
                    </a:lnTo>
                    <a:lnTo>
                      <a:pt x="31" y="73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1" y="66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31" y="54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8" y="54"/>
                    </a:lnTo>
                    <a:lnTo>
                      <a:pt x="55" y="54"/>
                    </a:lnTo>
                    <a:lnTo>
                      <a:pt x="59" y="54"/>
                    </a:lnTo>
                    <a:lnTo>
                      <a:pt x="62" y="52"/>
                    </a:lnTo>
                    <a:lnTo>
                      <a:pt x="66" y="52"/>
                    </a:lnTo>
                    <a:lnTo>
                      <a:pt x="74" y="54"/>
                    </a:lnTo>
                    <a:lnTo>
                      <a:pt x="76" y="54"/>
                    </a:lnTo>
                    <a:lnTo>
                      <a:pt x="81" y="54"/>
                    </a:lnTo>
                    <a:lnTo>
                      <a:pt x="81" y="52"/>
                    </a:lnTo>
                    <a:lnTo>
                      <a:pt x="83" y="52"/>
                    </a:lnTo>
                    <a:lnTo>
                      <a:pt x="83" y="49"/>
                    </a:lnTo>
                    <a:lnTo>
                      <a:pt x="85" y="49"/>
                    </a:lnTo>
                    <a:lnTo>
                      <a:pt x="88" y="47"/>
                    </a:lnTo>
                    <a:lnTo>
                      <a:pt x="90" y="47"/>
                    </a:lnTo>
                    <a:lnTo>
                      <a:pt x="92" y="47"/>
                    </a:lnTo>
                    <a:lnTo>
                      <a:pt x="95" y="47"/>
                    </a:lnTo>
                    <a:lnTo>
                      <a:pt x="97" y="47"/>
                    </a:lnTo>
                    <a:lnTo>
                      <a:pt x="100" y="45"/>
                    </a:lnTo>
                    <a:lnTo>
                      <a:pt x="100" y="42"/>
                    </a:lnTo>
                    <a:lnTo>
                      <a:pt x="102" y="42"/>
                    </a:lnTo>
                    <a:lnTo>
                      <a:pt x="102" y="40"/>
                    </a:lnTo>
                    <a:lnTo>
                      <a:pt x="97" y="38"/>
                    </a:lnTo>
                    <a:lnTo>
                      <a:pt x="97" y="35"/>
                    </a:lnTo>
                    <a:lnTo>
                      <a:pt x="100" y="35"/>
                    </a:lnTo>
                    <a:lnTo>
                      <a:pt x="100" y="33"/>
                    </a:lnTo>
                    <a:lnTo>
                      <a:pt x="97" y="31"/>
                    </a:lnTo>
                    <a:lnTo>
                      <a:pt x="95" y="31"/>
                    </a:lnTo>
                    <a:lnTo>
                      <a:pt x="92" y="31"/>
                    </a:lnTo>
                    <a:lnTo>
                      <a:pt x="92" y="33"/>
                    </a:lnTo>
                    <a:lnTo>
                      <a:pt x="88" y="31"/>
                    </a:lnTo>
                    <a:lnTo>
                      <a:pt x="85" y="28"/>
                    </a:lnTo>
                    <a:lnTo>
                      <a:pt x="83" y="26"/>
                    </a:lnTo>
                    <a:lnTo>
                      <a:pt x="83" y="23"/>
                    </a:lnTo>
                    <a:lnTo>
                      <a:pt x="81" y="21"/>
                    </a:lnTo>
                    <a:lnTo>
                      <a:pt x="76" y="16"/>
                    </a:lnTo>
                    <a:lnTo>
                      <a:pt x="74" y="14"/>
                    </a:lnTo>
                    <a:lnTo>
                      <a:pt x="74" y="12"/>
                    </a:lnTo>
                    <a:lnTo>
                      <a:pt x="74" y="9"/>
                    </a:lnTo>
                    <a:lnTo>
                      <a:pt x="71" y="7"/>
                    </a:lnTo>
                    <a:lnTo>
                      <a:pt x="69" y="7"/>
                    </a:lnTo>
                    <a:lnTo>
                      <a:pt x="71" y="5"/>
                    </a:lnTo>
                    <a:lnTo>
                      <a:pt x="71" y="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46" name="Freeform 581"/>
              <p:cNvSpPr>
                <a:spLocks/>
              </p:cNvSpPr>
              <p:nvPr/>
            </p:nvSpPr>
            <p:spPr bwMode="auto">
              <a:xfrm>
                <a:off x="2810" y="1992"/>
                <a:ext cx="102" cy="73"/>
              </a:xfrm>
              <a:custGeom>
                <a:avLst/>
                <a:gdLst>
                  <a:gd name="T0" fmla="*/ 59 w 102"/>
                  <a:gd name="T1" fmla="*/ 2 h 73"/>
                  <a:gd name="T2" fmla="*/ 43 w 102"/>
                  <a:gd name="T3" fmla="*/ 12 h 73"/>
                  <a:gd name="T4" fmla="*/ 26 w 102"/>
                  <a:gd name="T5" fmla="*/ 21 h 73"/>
                  <a:gd name="T6" fmla="*/ 19 w 102"/>
                  <a:gd name="T7" fmla="*/ 23 h 73"/>
                  <a:gd name="T8" fmla="*/ 14 w 102"/>
                  <a:gd name="T9" fmla="*/ 28 h 73"/>
                  <a:gd name="T10" fmla="*/ 10 w 102"/>
                  <a:gd name="T11" fmla="*/ 38 h 73"/>
                  <a:gd name="T12" fmla="*/ 3 w 102"/>
                  <a:gd name="T13" fmla="*/ 45 h 73"/>
                  <a:gd name="T14" fmla="*/ 0 w 102"/>
                  <a:gd name="T15" fmla="*/ 54 h 73"/>
                  <a:gd name="T16" fmla="*/ 0 w 102"/>
                  <a:gd name="T17" fmla="*/ 61 h 73"/>
                  <a:gd name="T18" fmla="*/ 0 w 102"/>
                  <a:gd name="T19" fmla="*/ 64 h 73"/>
                  <a:gd name="T20" fmla="*/ 3 w 102"/>
                  <a:gd name="T21" fmla="*/ 66 h 73"/>
                  <a:gd name="T22" fmla="*/ 3 w 102"/>
                  <a:gd name="T23" fmla="*/ 68 h 73"/>
                  <a:gd name="T24" fmla="*/ 5 w 102"/>
                  <a:gd name="T25" fmla="*/ 71 h 73"/>
                  <a:gd name="T26" fmla="*/ 7 w 102"/>
                  <a:gd name="T27" fmla="*/ 71 h 73"/>
                  <a:gd name="T28" fmla="*/ 10 w 102"/>
                  <a:gd name="T29" fmla="*/ 71 h 73"/>
                  <a:gd name="T30" fmla="*/ 12 w 102"/>
                  <a:gd name="T31" fmla="*/ 68 h 73"/>
                  <a:gd name="T32" fmla="*/ 19 w 102"/>
                  <a:gd name="T33" fmla="*/ 68 h 73"/>
                  <a:gd name="T34" fmla="*/ 26 w 102"/>
                  <a:gd name="T35" fmla="*/ 68 h 73"/>
                  <a:gd name="T36" fmla="*/ 29 w 102"/>
                  <a:gd name="T37" fmla="*/ 68 h 73"/>
                  <a:gd name="T38" fmla="*/ 31 w 102"/>
                  <a:gd name="T39" fmla="*/ 73 h 73"/>
                  <a:gd name="T40" fmla="*/ 33 w 102"/>
                  <a:gd name="T41" fmla="*/ 73 h 73"/>
                  <a:gd name="T42" fmla="*/ 33 w 102"/>
                  <a:gd name="T43" fmla="*/ 68 h 73"/>
                  <a:gd name="T44" fmla="*/ 31 w 102"/>
                  <a:gd name="T45" fmla="*/ 61 h 73"/>
                  <a:gd name="T46" fmla="*/ 31 w 102"/>
                  <a:gd name="T47" fmla="*/ 57 h 73"/>
                  <a:gd name="T48" fmla="*/ 36 w 102"/>
                  <a:gd name="T49" fmla="*/ 54 h 73"/>
                  <a:gd name="T50" fmla="*/ 48 w 102"/>
                  <a:gd name="T51" fmla="*/ 54 h 73"/>
                  <a:gd name="T52" fmla="*/ 59 w 102"/>
                  <a:gd name="T53" fmla="*/ 54 h 73"/>
                  <a:gd name="T54" fmla="*/ 66 w 102"/>
                  <a:gd name="T55" fmla="*/ 52 h 73"/>
                  <a:gd name="T56" fmla="*/ 76 w 102"/>
                  <a:gd name="T57" fmla="*/ 54 h 73"/>
                  <a:gd name="T58" fmla="*/ 81 w 102"/>
                  <a:gd name="T59" fmla="*/ 54 h 73"/>
                  <a:gd name="T60" fmla="*/ 83 w 102"/>
                  <a:gd name="T61" fmla="*/ 52 h 73"/>
                  <a:gd name="T62" fmla="*/ 85 w 102"/>
                  <a:gd name="T63" fmla="*/ 49 h 73"/>
                  <a:gd name="T64" fmla="*/ 88 w 102"/>
                  <a:gd name="T65" fmla="*/ 47 h 73"/>
                  <a:gd name="T66" fmla="*/ 92 w 102"/>
                  <a:gd name="T67" fmla="*/ 47 h 73"/>
                  <a:gd name="T68" fmla="*/ 100 w 102"/>
                  <a:gd name="T69" fmla="*/ 45 h 73"/>
                  <a:gd name="T70" fmla="*/ 100 w 102"/>
                  <a:gd name="T71" fmla="*/ 42 h 73"/>
                  <a:gd name="T72" fmla="*/ 102 w 102"/>
                  <a:gd name="T73" fmla="*/ 40 h 73"/>
                  <a:gd name="T74" fmla="*/ 97 w 102"/>
                  <a:gd name="T75" fmla="*/ 35 h 73"/>
                  <a:gd name="T76" fmla="*/ 100 w 102"/>
                  <a:gd name="T77" fmla="*/ 35 h 73"/>
                  <a:gd name="T78" fmla="*/ 97 w 102"/>
                  <a:gd name="T79" fmla="*/ 31 h 73"/>
                  <a:gd name="T80" fmla="*/ 92 w 102"/>
                  <a:gd name="T81" fmla="*/ 31 h 73"/>
                  <a:gd name="T82" fmla="*/ 88 w 102"/>
                  <a:gd name="T83" fmla="*/ 31 h 73"/>
                  <a:gd name="T84" fmla="*/ 83 w 102"/>
                  <a:gd name="T85" fmla="*/ 26 h 73"/>
                  <a:gd name="T86" fmla="*/ 76 w 102"/>
                  <a:gd name="T87" fmla="*/ 16 h 73"/>
                  <a:gd name="T88" fmla="*/ 74 w 102"/>
                  <a:gd name="T89" fmla="*/ 9 h 73"/>
                  <a:gd name="T90" fmla="*/ 69 w 102"/>
                  <a:gd name="T91" fmla="*/ 7 h 73"/>
                  <a:gd name="T92" fmla="*/ 71 w 102"/>
                  <a:gd name="T93" fmla="*/ 0 h 7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2"/>
                  <a:gd name="T142" fmla="*/ 0 h 73"/>
                  <a:gd name="T143" fmla="*/ 102 w 102"/>
                  <a:gd name="T144" fmla="*/ 73 h 7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2" h="73">
                    <a:moveTo>
                      <a:pt x="71" y="0"/>
                    </a:moveTo>
                    <a:lnTo>
                      <a:pt x="64" y="0"/>
                    </a:lnTo>
                    <a:lnTo>
                      <a:pt x="59" y="2"/>
                    </a:lnTo>
                    <a:lnTo>
                      <a:pt x="57" y="2"/>
                    </a:lnTo>
                    <a:lnTo>
                      <a:pt x="52" y="7"/>
                    </a:lnTo>
                    <a:lnTo>
                      <a:pt x="43" y="12"/>
                    </a:lnTo>
                    <a:lnTo>
                      <a:pt x="40" y="16"/>
                    </a:lnTo>
                    <a:lnTo>
                      <a:pt x="36" y="19"/>
                    </a:lnTo>
                    <a:lnTo>
                      <a:pt x="26" y="21"/>
                    </a:lnTo>
                    <a:lnTo>
                      <a:pt x="24" y="21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7" y="23"/>
                    </a:lnTo>
                    <a:lnTo>
                      <a:pt x="17" y="26"/>
                    </a:lnTo>
                    <a:lnTo>
                      <a:pt x="14" y="28"/>
                    </a:lnTo>
                    <a:lnTo>
                      <a:pt x="14" y="33"/>
                    </a:lnTo>
                    <a:lnTo>
                      <a:pt x="12" y="35"/>
                    </a:lnTo>
                    <a:lnTo>
                      <a:pt x="10" y="38"/>
                    </a:lnTo>
                    <a:lnTo>
                      <a:pt x="7" y="42"/>
                    </a:lnTo>
                    <a:lnTo>
                      <a:pt x="5" y="45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3" y="49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3" y="66"/>
                    </a:lnTo>
                    <a:lnTo>
                      <a:pt x="3" y="68"/>
                    </a:lnTo>
                    <a:lnTo>
                      <a:pt x="5" y="68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10" y="71"/>
                    </a:lnTo>
                    <a:lnTo>
                      <a:pt x="12" y="71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9" y="68"/>
                    </a:lnTo>
                    <a:lnTo>
                      <a:pt x="22" y="66"/>
                    </a:lnTo>
                    <a:lnTo>
                      <a:pt x="22" y="68"/>
                    </a:lnTo>
                    <a:lnTo>
                      <a:pt x="26" y="68"/>
                    </a:lnTo>
                    <a:lnTo>
                      <a:pt x="29" y="68"/>
                    </a:lnTo>
                    <a:lnTo>
                      <a:pt x="29" y="71"/>
                    </a:lnTo>
                    <a:lnTo>
                      <a:pt x="31" y="73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1" y="66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31" y="54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8" y="54"/>
                    </a:lnTo>
                    <a:lnTo>
                      <a:pt x="55" y="54"/>
                    </a:lnTo>
                    <a:lnTo>
                      <a:pt x="59" y="54"/>
                    </a:lnTo>
                    <a:lnTo>
                      <a:pt x="62" y="52"/>
                    </a:lnTo>
                    <a:lnTo>
                      <a:pt x="66" y="52"/>
                    </a:lnTo>
                    <a:lnTo>
                      <a:pt x="74" y="54"/>
                    </a:lnTo>
                    <a:lnTo>
                      <a:pt x="76" y="54"/>
                    </a:lnTo>
                    <a:lnTo>
                      <a:pt x="81" y="54"/>
                    </a:lnTo>
                    <a:lnTo>
                      <a:pt x="81" y="52"/>
                    </a:lnTo>
                    <a:lnTo>
                      <a:pt x="83" y="52"/>
                    </a:lnTo>
                    <a:lnTo>
                      <a:pt x="83" y="49"/>
                    </a:lnTo>
                    <a:lnTo>
                      <a:pt x="85" y="49"/>
                    </a:lnTo>
                    <a:lnTo>
                      <a:pt x="88" y="47"/>
                    </a:lnTo>
                    <a:lnTo>
                      <a:pt x="90" y="47"/>
                    </a:lnTo>
                    <a:lnTo>
                      <a:pt x="92" y="47"/>
                    </a:lnTo>
                    <a:lnTo>
                      <a:pt x="95" y="47"/>
                    </a:lnTo>
                    <a:lnTo>
                      <a:pt x="97" y="47"/>
                    </a:lnTo>
                    <a:lnTo>
                      <a:pt x="100" y="45"/>
                    </a:lnTo>
                    <a:lnTo>
                      <a:pt x="100" y="42"/>
                    </a:lnTo>
                    <a:lnTo>
                      <a:pt x="102" y="42"/>
                    </a:lnTo>
                    <a:lnTo>
                      <a:pt x="102" y="40"/>
                    </a:lnTo>
                    <a:lnTo>
                      <a:pt x="97" y="38"/>
                    </a:lnTo>
                    <a:lnTo>
                      <a:pt x="97" y="35"/>
                    </a:lnTo>
                    <a:lnTo>
                      <a:pt x="100" y="35"/>
                    </a:lnTo>
                    <a:lnTo>
                      <a:pt x="100" y="33"/>
                    </a:lnTo>
                    <a:lnTo>
                      <a:pt x="97" y="31"/>
                    </a:lnTo>
                    <a:lnTo>
                      <a:pt x="95" y="31"/>
                    </a:lnTo>
                    <a:lnTo>
                      <a:pt x="92" y="31"/>
                    </a:lnTo>
                    <a:lnTo>
                      <a:pt x="92" y="33"/>
                    </a:lnTo>
                    <a:lnTo>
                      <a:pt x="88" y="31"/>
                    </a:lnTo>
                    <a:lnTo>
                      <a:pt x="85" y="28"/>
                    </a:lnTo>
                    <a:lnTo>
                      <a:pt x="83" y="26"/>
                    </a:lnTo>
                    <a:lnTo>
                      <a:pt x="83" y="23"/>
                    </a:lnTo>
                    <a:lnTo>
                      <a:pt x="81" y="21"/>
                    </a:lnTo>
                    <a:lnTo>
                      <a:pt x="76" y="16"/>
                    </a:lnTo>
                    <a:lnTo>
                      <a:pt x="74" y="14"/>
                    </a:lnTo>
                    <a:lnTo>
                      <a:pt x="74" y="12"/>
                    </a:lnTo>
                    <a:lnTo>
                      <a:pt x="74" y="9"/>
                    </a:lnTo>
                    <a:lnTo>
                      <a:pt x="71" y="7"/>
                    </a:lnTo>
                    <a:lnTo>
                      <a:pt x="69" y="7"/>
                    </a:lnTo>
                    <a:lnTo>
                      <a:pt x="71" y="5"/>
                    </a:lnTo>
                    <a:lnTo>
                      <a:pt x="71" y="2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47" name="Freeform 582"/>
              <p:cNvSpPr>
                <a:spLocks/>
              </p:cNvSpPr>
              <p:nvPr/>
            </p:nvSpPr>
            <p:spPr bwMode="auto">
              <a:xfrm>
                <a:off x="2678" y="2023"/>
                <a:ext cx="99" cy="73"/>
              </a:xfrm>
              <a:custGeom>
                <a:avLst/>
                <a:gdLst>
                  <a:gd name="T0" fmla="*/ 43 w 99"/>
                  <a:gd name="T1" fmla="*/ 4 h 73"/>
                  <a:gd name="T2" fmla="*/ 35 w 99"/>
                  <a:gd name="T3" fmla="*/ 4 h 73"/>
                  <a:gd name="T4" fmla="*/ 28 w 99"/>
                  <a:gd name="T5" fmla="*/ 2 h 73"/>
                  <a:gd name="T6" fmla="*/ 24 w 99"/>
                  <a:gd name="T7" fmla="*/ 0 h 73"/>
                  <a:gd name="T8" fmla="*/ 19 w 99"/>
                  <a:gd name="T9" fmla="*/ 2 h 73"/>
                  <a:gd name="T10" fmla="*/ 17 w 99"/>
                  <a:gd name="T11" fmla="*/ 7 h 73"/>
                  <a:gd name="T12" fmla="*/ 17 w 99"/>
                  <a:gd name="T13" fmla="*/ 14 h 73"/>
                  <a:gd name="T14" fmla="*/ 5 w 99"/>
                  <a:gd name="T15" fmla="*/ 18 h 73"/>
                  <a:gd name="T16" fmla="*/ 0 w 99"/>
                  <a:gd name="T17" fmla="*/ 26 h 73"/>
                  <a:gd name="T18" fmla="*/ 5 w 99"/>
                  <a:gd name="T19" fmla="*/ 23 h 73"/>
                  <a:gd name="T20" fmla="*/ 7 w 99"/>
                  <a:gd name="T21" fmla="*/ 30 h 73"/>
                  <a:gd name="T22" fmla="*/ 17 w 99"/>
                  <a:gd name="T23" fmla="*/ 37 h 73"/>
                  <a:gd name="T24" fmla="*/ 21 w 99"/>
                  <a:gd name="T25" fmla="*/ 44 h 73"/>
                  <a:gd name="T26" fmla="*/ 26 w 99"/>
                  <a:gd name="T27" fmla="*/ 49 h 73"/>
                  <a:gd name="T28" fmla="*/ 31 w 99"/>
                  <a:gd name="T29" fmla="*/ 44 h 73"/>
                  <a:gd name="T30" fmla="*/ 35 w 99"/>
                  <a:gd name="T31" fmla="*/ 40 h 73"/>
                  <a:gd name="T32" fmla="*/ 38 w 99"/>
                  <a:gd name="T33" fmla="*/ 37 h 73"/>
                  <a:gd name="T34" fmla="*/ 52 w 99"/>
                  <a:gd name="T35" fmla="*/ 37 h 73"/>
                  <a:gd name="T36" fmla="*/ 57 w 99"/>
                  <a:gd name="T37" fmla="*/ 42 h 73"/>
                  <a:gd name="T38" fmla="*/ 59 w 99"/>
                  <a:gd name="T39" fmla="*/ 44 h 73"/>
                  <a:gd name="T40" fmla="*/ 59 w 99"/>
                  <a:gd name="T41" fmla="*/ 49 h 73"/>
                  <a:gd name="T42" fmla="*/ 61 w 99"/>
                  <a:gd name="T43" fmla="*/ 54 h 73"/>
                  <a:gd name="T44" fmla="*/ 61 w 99"/>
                  <a:gd name="T45" fmla="*/ 56 h 73"/>
                  <a:gd name="T46" fmla="*/ 64 w 99"/>
                  <a:gd name="T47" fmla="*/ 56 h 73"/>
                  <a:gd name="T48" fmla="*/ 69 w 99"/>
                  <a:gd name="T49" fmla="*/ 56 h 73"/>
                  <a:gd name="T50" fmla="*/ 73 w 99"/>
                  <a:gd name="T51" fmla="*/ 56 h 73"/>
                  <a:gd name="T52" fmla="*/ 76 w 99"/>
                  <a:gd name="T53" fmla="*/ 66 h 73"/>
                  <a:gd name="T54" fmla="*/ 73 w 99"/>
                  <a:gd name="T55" fmla="*/ 70 h 73"/>
                  <a:gd name="T56" fmla="*/ 80 w 99"/>
                  <a:gd name="T57" fmla="*/ 73 h 73"/>
                  <a:gd name="T58" fmla="*/ 85 w 99"/>
                  <a:gd name="T59" fmla="*/ 70 h 73"/>
                  <a:gd name="T60" fmla="*/ 87 w 99"/>
                  <a:gd name="T61" fmla="*/ 68 h 73"/>
                  <a:gd name="T62" fmla="*/ 95 w 99"/>
                  <a:gd name="T63" fmla="*/ 63 h 73"/>
                  <a:gd name="T64" fmla="*/ 95 w 99"/>
                  <a:gd name="T65" fmla="*/ 61 h 73"/>
                  <a:gd name="T66" fmla="*/ 92 w 99"/>
                  <a:gd name="T67" fmla="*/ 56 h 73"/>
                  <a:gd name="T68" fmla="*/ 97 w 99"/>
                  <a:gd name="T69" fmla="*/ 56 h 73"/>
                  <a:gd name="T70" fmla="*/ 97 w 99"/>
                  <a:gd name="T71" fmla="*/ 56 h 73"/>
                  <a:gd name="T72" fmla="*/ 95 w 99"/>
                  <a:gd name="T73" fmla="*/ 52 h 73"/>
                  <a:gd name="T74" fmla="*/ 97 w 99"/>
                  <a:gd name="T75" fmla="*/ 49 h 73"/>
                  <a:gd name="T76" fmla="*/ 92 w 99"/>
                  <a:gd name="T77" fmla="*/ 42 h 73"/>
                  <a:gd name="T78" fmla="*/ 92 w 99"/>
                  <a:gd name="T79" fmla="*/ 35 h 73"/>
                  <a:gd name="T80" fmla="*/ 92 w 99"/>
                  <a:gd name="T81" fmla="*/ 30 h 73"/>
                  <a:gd name="T82" fmla="*/ 90 w 99"/>
                  <a:gd name="T83" fmla="*/ 21 h 73"/>
                  <a:gd name="T84" fmla="*/ 85 w 99"/>
                  <a:gd name="T85" fmla="*/ 21 h 73"/>
                  <a:gd name="T86" fmla="*/ 87 w 99"/>
                  <a:gd name="T87" fmla="*/ 18 h 73"/>
                  <a:gd name="T88" fmla="*/ 87 w 99"/>
                  <a:gd name="T89" fmla="*/ 16 h 73"/>
                  <a:gd name="T90" fmla="*/ 83 w 99"/>
                  <a:gd name="T91" fmla="*/ 9 h 73"/>
                  <a:gd name="T92" fmla="*/ 80 w 99"/>
                  <a:gd name="T93" fmla="*/ 7 h 73"/>
                  <a:gd name="T94" fmla="*/ 80 w 99"/>
                  <a:gd name="T95" fmla="*/ 2 h 73"/>
                  <a:gd name="T96" fmla="*/ 76 w 99"/>
                  <a:gd name="T97" fmla="*/ 2 h 73"/>
                  <a:gd name="T98" fmla="*/ 71 w 99"/>
                  <a:gd name="T99" fmla="*/ 9 h 73"/>
                  <a:gd name="T100" fmla="*/ 61 w 99"/>
                  <a:gd name="T101" fmla="*/ 7 h 73"/>
                  <a:gd name="T102" fmla="*/ 57 w 99"/>
                  <a:gd name="T103" fmla="*/ 7 h 73"/>
                  <a:gd name="T104" fmla="*/ 50 w 99"/>
                  <a:gd name="T105" fmla="*/ 9 h 73"/>
                  <a:gd name="T106" fmla="*/ 50 w 99"/>
                  <a:gd name="T107" fmla="*/ 4 h 7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9"/>
                  <a:gd name="T163" fmla="*/ 0 h 73"/>
                  <a:gd name="T164" fmla="*/ 99 w 99"/>
                  <a:gd name="T165" fmla="*/ 73 h 7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9" h="73">
                    <a:moveTo>
                      <a:pt x="50" y="2"/>
                    </a:moveTo>
                    <a:lnTo>
                      <a:pt x="47" y="2"/>
                    </a:lnTo>
                    <a:lnTo>
                      <a:pt x="45" y="4"/>
                    </a:lnTo>
                    <a:lnTo>
                      <a:pt x="43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2" y="14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23"/>
                    </a:lnTo>
                    <a:lnTo>
                      <a:pt x="5" y="23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7" y="30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4" y="37"/>
                    </a:lnTo>
                    <a:lnTo>
                      <a:pt x="17" y="37"/>
                    </a:lnTo>
                    <a:lnTo>
                      <a:pt x="17" y="40"/>
                    </a:lnTo>
                    <a:lnTo>
                      <a:pt x="19" y="42"/>
                    </a:lnTo>
                    <a:lnTo>
                      <a:pt x="21" y="44"/>
                    </a:lnTo>
                    <a:lnTo>
                      <a:pt x="21" y="47"/>
                    </a:lnTo>
                    <a:lnTo>
                      <a:pt x="24" y="47"/>
                    </a:lnTo>
                    <a:lnTo>
                      <a:pt x="26" y="49"/>
                    </a:lnTo>
                    <a:lnTo>
                      <a:pt x="28" y="47"/>
                    </a:lnTo>
                    <a:lnTo>
                      <a:pt x="28" y="44"/>
                    </a:lnTo>
                    <a:lnTo>
                      <a:pt x="31" y="44"/>
                    </a:lnTo>
                    <a:lnTo>
                      <a:pt x="33" y="42"/>
                    </a:lnTo>
                    <a:lnTo>
                      <a:pt x="35" y="40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8" y="37"/>
                    </a:lnTo>
                    <a:lnTo>
                      <a:pt x="40" y="37"/>
                    </a:lnTo>
                    <a:lnTo>
                      <a:pt x="43" y="37"/>
                    </a:lnTo>
                    <a:lnTo>
                      <a:pt x="43" y="35"/>
                    </a:lnTo>
                    <a:lnTo>
                      <a:pt x="47" y="35"/>
                    </a:lnTo>
                    <a:lnTo>
                      <a:pt x="52" y="37"/>
                    </a:lnTo>
                    <a:lnTo>
                      <a:pt x="54" y="40"/>
                    </a:lnTo>
                    <a:lnTo>
                      <a:pt x="57" y="42"/>
                    </a:lnTo>
                    <a:lnTo>
                      <a:pt x="57" y="44"/>
                    </a:lnTo>
                    <a:lnTo>
                      <a:pt x="59" y="44"/>
                    </a:lnTo>
                    <a:lnTo>
                      <a:pt x="59" y="47"/>
                    </a:lnTo>
                    <a:lnTo>
                      <a:pt x="59" y="49"/>
                    </a:lnTo>
                    <a:lnTo>
                      <a:pt x="61" y="49"/>
                    </a:lnTo>
                    <a:lnTo>
                      <a:pt x="61" y="54"/>
                    </a:lnTo>
                    <a:lnTo>
                      <a:pt x="59" y="54"/>
                    </a:lnTo>
                    <a:lnTo>
                      <a:pt x="59" y="56"/>
                    </a:lnTo>
                    <a:lnTo>
                      <a:pt x="59" y="59"/>
                    </a:lnTo>
                    <a:lnTo>
                      <a:pt x="61" y="56"/>
                    </a:lnTo>
                    <a:lnTo>
                      <a:pt x="64" y="56"/>
                    </a:lnTo>
                    <a:lnTo>
                      <a:pt x="66" y="56"/>
                    </a:lnTo>
                    <a:lnTo>
                      <a:pt x="69" y="56"/>
                    </a:lnTo>
                    <a:lnTo>
                      <a:pt x="71" y="56"/>
                    </a:lnTo>
                    <a:lnTo>
                      <a:pt x="73" y="56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6" y="61"/>
                    </a:lnTo>
                    <a:lnTo>
                      <a:pt x="76" y="66"/>
                    </a:lnTo>
                    <a:lnTo>
                      <a:pt x="76" y="68"/>
                    </a:lnTo>
                    <a:lnTo>
                      <a:pt x="76" y="70"/>
                    </a:lnTo>
                    <a:lnTo>
                      <a:pt x="73" y="70"/>
                    </a:lnTo>
                    <a:lnTo>
                      <a:pt x="76" y="70"/>
                    </a:lnTo>
                    <a:lnTo>
                      <a:pt x="78" y="70"/>
                    </a:lnTo>
                    <a:lnTo>
                      <a:pt x="78" y="73"/>
                    </a:lnTo>
                    <a:lnTo>
                      <a:pt x="80" y="73"/>
                    </a:lnTo>
                    <a:lnTo>
                      <a:pt x="83" y="73"/>
                    </a:lnTo>
                    <a:lnTo>
                      <a:pt x="83" y="70"/>
                    </a:lnTo>
                    <a:lnTo>
                      <a:pt x="85" y="70"/>
                    </a:lnTo>
                    <a:lnTo>
                      <a:pt x="85" y="68"/>
                    </a:lnTo>
                    <a:lnTo>
                      <a:pt x="87" y="68"/>
                    </a:lnTo>
                    <a:lnTo>
                      <a:pt x="92" y="68"/>
                    </a:lnTo>
                    <a:lnTo>
                      <a:pt x="92" y="66"/>
                    </a:lnTo>
                    <a:lnTo>
                      <a:pt x="92" y="63"/>
                    </a:lnTo>
                    <a:lnTo>
                      <a:pt x="95" y="63"/>
                    </a:lnTo>
                    <a:lnTo>
                      <a:pt x="95" y="61"/>
                    </a:lnTo>
                    <a:lnTo>
                      <a:pt x="92" y="61"/>
                    </a:lnTo>
                    <a:lnTo>
                      <a:pt x="90" y="59"/>
                    </a:lnTo>
                    <a:lnTo>
                      <a:pt x="92" y="59"/>
                    </a:lnTo>
                    <a:lnTo>
                      <a:pt x="92" y="56"/>
                    </a:lnTo>
                    <a:lnTo>
                      <a:pt x="90" y="56"/>
                    </a:lnTo>
                    <a:lnTo>
                      <a:pt x="92" y="56"/>
                    </a:lnTo>
                    <a:lnTo>
                      <a:pt x="95" y="56"/>
                    </a:lnTo>
                    <a:lnTo>
                      <a:pt x="97" y="56"/>
                    </a:lnTo>
                    <a:lnTo>
                      <a:pt x="97" y="59"/>
                    </a:lnTo>
                    <a:lnTo>
                      <a:pt x="99" y="59"/>
                    </a:lnTo>
                    <a:lnTo>
                      <a:pt x="97" y="56"/>
                    </a:lnTo>
                    <a:lnTo>
                      <a:pt x="97" y="54"/>
                    </a:lnTo>
                    <a:lnTo>
                      <a:pt x="97" y="52"/>
                    </a:lnTo>
                    <a:lnTo>
                      <a:pt x="95" y="52"/>
                    </a:lnTo>
                    <a:lnTo>
                      <a:pt x="97" y="49"/>
                    </a:lnTo>
                    <a:lnTo>
                      <a:pt x="97" y="47"/>
                    </a:lnTo>
                    <a:lnTo>
                      <a:pt x="95" y="47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2" y="42"/>
                    </a:lnTo>
                    <a:lnTo>
                      <a:pt x="92" y="37"/>
                    </a:lnTo>
                    <a:lnTo>
                      <a:pt x="92" y="35"/>
                    </a:lnTo>
                    <a:lnTo>
                      <a:pt x="95" y="33"/>
                    </a:lnTo>
                    <a:lnTo>
                      <a:pt x="92" y="30"/>
                    </a:lnTo>
                    <a:lnTo>
                      <a:pt x="90" y="28"/>
                    </a:lnTo>
                    <a:lnTo>
                      <a:pt x="90" y="23"/>
                    </a:lnTo>
                    <a:lnTo>
                      <a:pt x="90" y="21"/>
                    </a:lnTo>
                    <a:lnTo>
                      <a:pt x="87" y="21"/>
                    </a:lnTo>
                    <a:lnTo>
                      <a:pt x="85" y="23"/>
                    </a:lnTo>
                    <a:lnTo>
                      <a:pt x="85" y="21"/>
                    </a:lnTo>
                    <a:lnTo>
                      <a:pt x="87" y="21"/>
                    </a:lnTo>
                    <a:lnTo>
                      <a:pt x="87" y="18"/>
                    </a:lnTo>
                    <a:lnTo>
                      <a:pt x="90" y="18"/>
                    </a:lnTo>
                    <a:lnTo>
                      <a:pt x="90" y="16"/>
                    </a:lnTo>
                    <a:lnTo>
                      <a:pt x="87" y="16"/>
                    </a:lnTo>
                    <a:lnTo>
                      <a:pt x="85" y="16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3" y="9"/>
                    </a:lnTo>
                    <a:lnTo>
                      <a:pt x="83" y="7"/>
                    </a:lnTo>
                    <a:lnTo>
                      <a:pt x="80" y="7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1" y="7"/>
                    </a:lnTo>
                    <a:lnTo>
                      <a:pt x="71" y="9"/>
                    </a:lnTo>
                    <a:lnTo>
                      <a:pt x="69" y="7"/>
                    </a:lnTo>
                    <a:lnTo>
                      <a:pt x="66" y="7"/>
                    </a:lnTo>
                    <a:lnTo>
                      <a:pt x="64" y="7"/>
                    </a:lnTo>
                    <a:lnTo>
                      <a:pt x="61" y="7"/>
                    </a:lnTo>
                    <a:lnTo>
                      <a:pt x="59" y="9"/>
                    </a:lnTo>
                    <a:lnTo>
                      <a:pt x="57" y="9"/>
                    </a:lnTo>
                    <a:lnTo>
                      <a:pt x="57" y="7"/>
                    </a:lnTo>
                    <a:lnTo>
                      <a:pt x="54" y="7"/>
                    </a:lnTo>
                    <a:lnTo>
                      <a:pt x="52" y="7"/>
                    </a:lnTo>
                    <a:lnTo>
                      <a:pt x="52" y="9"/>
                    </a:lnTo>
                    <a:lnTo>
                      <a:pt x="50" y="9"/>
                    </a:lnTo>
                    <a:lnTo>
                      <a:pt x="47" y="7"/>
                    </a:lnTo>
                    <a:lnTo>
                      <a:pt x="50" y="4"/>
                    </a:lnTo>
                    <a:lnTo>
                      <a:pt x="5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48" name="Freeform 583"/>
              <p:cNvSpPr>
                <a:spLocks/>
              </p:cNvSpPr>
              <p:nvPr/>
            </p:nvSpPr>
            <p:spPr bwMode="auto">
              <a:xfrm>
                <a:off x="2678" y="2023"/>
                <a:ext cx="99" cy="73"/>
              </a:xfrm>
              <a:custGeom>
                <a:avLst/>
                <a:gdLst>
                  <a:gd name="T0" fmla="*/ 43 w 99"/>
                  <a:gd name="T1" fmla="*/ 4 h 73"/>
                  <a:gd name="T2" fmla="*/ 35 w 99"/>
                  <a:gd name="T3" fmla="*/ 4 h 73"/>
                  <a:gd name="T4" fmla="*/ 28 w 99"/>
                  <a:gd name="T5" fmla="*/ 2 h 73"/>
                  <a:gd name="T6" fmla="*/ 24 w 99"/>
                  <a:gd name="T7" fmla="*/ 0 h 73"/>
                  <a:gd name="T8" fmla="*/ 19 w 99"/>
                  <a:gd name="T9" fmla="*/ 2 h 73"/>
                  <a:gd name="T10" fmla="*/ 17 w 99"/>
                  <a:gd name="T11" fmla="*/ 7 h 73"/>
                  <a:gd name="T12" fmla="*/ 17 w 99"/>
                  <a:gd name="T13" fmla="*/ 14 h 73"/>
                  <a:gd name="T14" fmla="*/ 5 w 99"/>
                  <a:gd name="T15" fmla="*/ 18 h 73"/>
                  <a:gd name="T16" fmla="*/ 0 w 99"/>
                  <a:gd name="T17" fmla="*/ 26 h 73"/>
                  <a:gd name="T18" fmla="*/ 5 w 99"/>
                  <a:gd name="T19" fmla="*/ 23 h 73"/>
                  <a:gd name="T20" fmla="*/ 7 w 99"/>
                  <a:gd name="T21" fmla="*/ 30 h 73"/>
                  <a:gd name="T22" fmla="*/ 17 w 99"/>
                  <a:gd name="T23" fmla="*/ 37 h 73"/>
                  <a:gd name="T24" fmla="*/ 21 w 99"/>
                  <a:gd name="T25" fmla="*/ 44 h 73"/>
                  <a:gd name="T26" fmla="*/ 26 w 99"/>
                  <a:gd name="T27" fmla="*/ 49 h 73"/>
                  <a:gd name="T28" fmla="*/ 31 w 99"/>
                  <a:gd name="T29" fmla="*/ 44 h 73"/>
                  <a:gd name="T30" fmla="*/ 35 w 99"/>
                  <a:gd name="T31" fmla="*/ 40 h 73"/>
                  <a:gd name="T32" fmla="*/ 38 w 99"/>
                  <a:gd name="T33" fmla="*/ 37 h 73"/>
                  <a:gd name="T34" fmla="*/ 52 w 99"/>
                  <a:gd name="T35" fmla="*/ 37 h 73"/>
                  <a:gd name="T36" fmla="*/ 57 w 99"/>
                  <a:gd name="T37" fmla="*/ 42 h 73"/>
                  <a:gd name="T38" fmla="*/ 59 w 99"/>
                  <a:gd name="T39" fmla="*/ 44 h 73"/>
                  <a:gd name="T40" fmla="*/ 59 w 99"/>
                  <a:gd name="T41" fmla="*/ 49 h 73"/>
                  <a:gd name="T42" fmla="*/ 61 w 99"/>
                  <a:gd name="T43" fmla="*/ 54 h 73"/>
                  <a:gd name="T44" fmla="*/ 61 w 99"/>
                  <a:gd name="T45" fmla="*/ 56 h 73"/>
                  <a:gd name="T46" fmla="*/ 64 w 99"/>
                  <a:gd name="T47" fmla="*/ 56 h 73"/>
                  <a:gd name="T48" fmla="*/ 69 w 99"/>
                  <a:gd name="T49" fmla="*/ 56 h 73"/>
                  <a:gd name="T50" fmla="*/ 73 w 99"/>
                  <a:gd name="T51" fmla="*/ 56 h 73"/>
                  <a:gd name="T52" fmla="*/ 76 w 99"/>
                  <a:gd name="T53" fmla="*/ 66 h 73"/>
                  <a:gd name="T54" fmla="*/ 73 w 99"/>
                  <a:gd name="T55" fmla="*/ 70 h 73"/>
                  <a:gd name="T56" fmla="*/ 80 w 99"/>
                  <a:gd name="T57" fmla="*/ 73 h 73"/>
                  <a:gd name="T58" fmla="*/ 85 w 99"/>
                  <a:gd name="T59" fmla="*/ 70 h 73"/>
                  <a:gd name="T60" fmla="*/ 87 w 99"/>
                  <a:gd name="T61" fmla="*/ 68 h 73"/>
                  <a:gd name="T62" fmla="*/ 95 w 99"/>
                  <a:gd name="T63" fmla="*/ 63 h 73"/>
                  <a:gd name="T64" fmla="*/ 95 w 99"/>
                  <a:gd name="T65" fmla="*/ 61 h 73"/>
                  <a:gd name="T66" fmla="*/ 92 w 99"/>
                  <a:gd name="T67" fmla="*/ 56 h 73"/>
                  <a:gd name="T68" fmla="*/ 97 w 99"/>
                  <a:gd name="T69" fmla="*/ 56 h 73"/>
                  <a:gd name="T70" fmla="*/ 97 w 99"/>
                  <a:gd name="T71" fmla="*/ 56 h 73"/>
                  <a:gd name="T72" fmla="*/ 95 w 99"/>
                  <a:gd name="T73" fmla="*/ 52 h 73"/>
                  <a:gd name="T74" fmla="*/ 97 w 99"/>
                  <a:gd name="T75" fmla="*/ 49 h 73"/>
                  <a:gd name="T76" fmla="*/ 92 w 99"/>
                  <a:gd name="T77" fmla="*/ 42 h 73"/>
                  <a:gd name="T78" fmla="*/ 92 w 99"/>
                  <a:gd name="T79" fmla="*/ 35 h 73"/>
                  <a:gd name="T80" fmla="*/ 92 w 99"/>
                  <a:gd name="T81" fmla="*/ 30 h 73"/>
                  <a:gd name="T82" fmla="*/ 90 w 99"/>
                  <a:gd name="T83" fmla="*/ 21 h 73"/>
                  <a:gd name="T84" fmla="*/ 85 w 99"/>
                  <a:gd name="T85" fmla="*/ 21 h 73"/>
                  <a:gd name="T86" fmla="*/ 87 w 99"/>
                  <a:gd name="T87" fmla="*/ 18 h 73"/>
                  <a:gd name="T88" fmla="*/ 87 w 99"/>
                  <a:gd name="T89" fmla="*/ 16 h 73"/>
                  <a:gd name="T90" fmla="*/ 83 w 99"/>
                  <a:gd name="T91" fmla="*/ 9 h 73"/>
                  <a:gd name="T92" fmla="*/ 80 w 99"/>
                  <a:gd name="T93" fmla="*/ 7 h 73"/>
                  <a:gd name="T94" fmla="*/ 80 w 99"/>
                  <a:gd name="T95" fmla="*/ 2 h 73"/>
                  <a:gd name="T96" fmla="*/ 76 w 99"/>
                  <a:gd name="T97" fmla="*/ 2 h 73"/>
                  <a:gd name="T98" fmla="*/ 71 w 99"/>
                  <a:gd name="T99" fmla="*/ 9 h 73"/>
                  <a:gd name="T100" fmla="*/ 61 w 99"/>
                  <a:gd name="T101" fmla="*/ 7 h 73"/>
                  <a:gd name="T102" fmla="*/ 57 w 99"/>
                  <a:gd name="T103" fmla="*/ 7 h 73"/>
                  <a:gd name="T104" fmla="*/ 50 w 99"/>
                  <a:gd name="T105" fmla="*/ 9 h 73"/>
                  <a:gd name="T106" fmla="*/ 50 w 99"/>
                  <a:gd name="T107" fmla="*/ 4 h 7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9"/>
                  <a:gd name="T163" fmla="*/ 0 h 73"/>
                  <a:gd name="T164" fmla="*/ 99 w 99"/>
                  <a:gd name="T165" fmla="*/ 73 h 7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9" h="73">
                    <a:moveTo>
                      <a:pt x="50" y="2"/>
                    </a:moveTo>
                    <a:lnTo>
                      <a:pt x="47" y="2"/>
                    </a:lnTo>
                    <a:lnTo>
                      <a:pt x="45" y="4"/>
                    </a:lnTo>
                    <a:lnTo>
                      <a:pt x="43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2" y="14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23"/>
                    </a:lnTo>
                    <a:lnTo>
                      <a:pt x="5" y="23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7" y="30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4" y="37"/>
                    </a:lnTo>
                    <a:lnTo>
                      <a:pt x="17" y="37"/>
                    </a:lnTo>
                    <a:lnTo>
                      <a:pt x="17" y="40"/>
                    </a:lnTo>
                    <a:lnTo>
                      <a:pt x="19" y="42"/>
                    </a:lnTo>
                    <a:lnTo>
                      <a:pt x="21" y="44"/>
                    </a:lnTo>
                    <a:lnTo>
                      <a:pt x="21" y="47"/>
                    </a:lnTo>
                    <a:lnTo>
                      <a:pt x="24" y="47"/>
                    </a:lnTo>
                    <a:lnTo>
                      <a:pt x="26" y="49"/>
                    </a:lnTo>
                    <a:lnTo>
                      <a:pt x="28" y="47"/>
                    </a:lnTo>
                    <a:lnTo>
                      <a:pt x="28" y="44"/>
                    </a:lnTo>
                    <a:lnTo>
                      <a:pt x="31" y="44"/>
                    </a:lnTo>
                    <a:lnTo>
                      <a:pt x="33" y="42"/>
                    </a:lnTo>
                    <a:lnTo>
                      <a:pt x="35" y="40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8" y="37"/>
                    </a:lnTo>
                    <a:lnTo>
                      <a:pt x="40" y="37"/>
                    </a:lnTo>
                    <a:lnTo>
                      <a:pt x="43" y="37"/>
                    </a:lnTo>
                    <a:lnTo>
                      <a:pt x="43" y="35"/>
                    </a:lnTo>
                    <a:lnTo>
                      <a:pt x="47" y="35"/>
                    </a:lnTo>
                    <a:lnTo>
                      <a:pt x="52" y="37"/>
                    </a:lnTo>
                    <a:lnTo>
                      <a:pt x="54" y="40"/>
                    </a:lnTo>
                    <a:lnTo>
                      <a:pt x="57" y="42"/>
                    </a:lnTo>
                    <a:lnTo>
                      <a:pt x="57" y="44"/>
                    </a:lnTo>
                    <a:lnTo>
                      <a:pt x="59" y="44"/>
                    </a:lnTo>
                    <a:lnTo>
                      <a:pt x="59" y="47"/>
                    </a:lnTo>
                    <a:lnTo>
                      <a:pt x="59" y="49"/>
                    </a:lnTo>
                    <a:lnTo>
                      <a:pt x="61" y="49"/>
                    </a:lnTo>
                    <a:lnTo>
                      <a:pt x="61" y="54"/>
                    </a:lnTo>
                    <a:lnTo>
                      <a:pt x="59" y="54"/>
                    </a:lnTo>
                    <a:lnTo>
                      <a:pt x="59" y="56"/>
                    </a:lnTo>
                    <a:lnTo>
                      <a:pt x="59" y="59"/>
                    </a:lnTo>
                    <a:lnTo>
                      <a:pt x="61" y="56"/>
                    </a:lnTo>
                    <a:lnTo>
                      <a:pt x="64" y="56"/>
                    </a:lnTo>
                    <a:lnTo>
                      <a:pt x="66" y="56"/>
                    </a:lnTo>
                    <a:lnTo>
                      <a:pt x="69" y="56"/>
                    </a:lnTo>
                    <a:lnTo>
                      <a:pt x="71" y="56"/>
                    </a:lnTo>
                    <a:lnTo>
                      <a:pt x="73" y="56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6" y="61"/>
                    </a:lnTo>
                    <a:lnTo>
                      <a:pt x="76" y="66"/>
                    </a:lnTo>
                    <a:lnTo>
                      <a:pt x="76" y="68"/>
                    </a:lnTo>
                    <a:lnTo>
                      <a:pt x="76" y="70"/>
                    </a:lnTo>
                    <a:lnTo>
                      <a:pt x="73" y="70"/>
                    </a:lnTo>
                    <a:lnTo>
                      <a:pt x="76" y="70"/>
                    </a:lnTo>
                    <a:lnTo>
                      <a:pt x="78" y="70"/>
                    </a:lnTo>
                    <a:lnTo>
                      <a:pt x="78" y="73"/>
                    </a:lnTo>
                    <a:lnTo>
                      <a:pt x="80" y="73"/>
                    </a:lnTo>
                    <a:lnTo>
                      <a:pt x="83" y="73"/>
                    </a:lnTo>
                    <a:lnTo>
                      <a:pt x="83" y="70"/>
                    </a:lnTo>
                    <a:lnTo>
                      <a:pt x="85" y="70"/>
                    </a:lnTo>
                    <a:lnTo>
                      <a:pt x="85" y="68"/>
                    </a:lnTo>
                    <a:lnTo>
                      <a:pt x="87" y="68"/>
                    </a:lnTo>
                    <a:lnTo>
                      <a:pt x="92" y="68"/>
                    </a:lnTo>
                    <a:lnTo>
                      <a:pt x="92" y="66"/>
                    </a:lnTo>
                    <a:lnTo>
                      <a:pt x="92" y="63"/>
                    </a:lnTo>
                    <a:lnTo>
                      <a:pt x="95" y="63"/>
                    </a:lnTo>
                    <a:lnTo>
                      <a:pt x="95" y="61"/>
                    </a:lnTo>
                    <a:lnTo>
                      <a:pt x="92" y="61"/>
                    </a:lnTo>
                    <a:lnTo>
                      <a:pt x="90" y="59"/>
                    </a:lnTo>
                    <a:lnTo>
                      <a:pt x="92" y="59"/>
                    </a:lnTo>
                    <a:lnTo>
                      <a:pt x="92" y="56"/>
                    </a:lnTo>
                    <a:lnTo>
                      <a:pt x="90" y="56"/>
                    </a:lnTo>
                    <a:lnTo>
                      <a:pt x="92" y="56"/>
                    </a:lnTo>
                    <a:lnTo>
                      <a:pt x="95" y="56"/>
                    </a:lnTo>
                    <a:lnTo>
                      <a:pt x="97" y="56"/>
                    </a:lnTo>
                    <a:lnTo>
                      <a:pt x="97" y="59"/>
                    </a:lnTo>
                    <a:lnTo>
                      <a:pt x="99" y="59"/>
                    </a:lnTo>
                    <a:lnTo>
                      <a:pt x="97" y="56"/>
                    </a:lnTo>
                    <a:lnTo>
                      <a:pt x="97" y="54"/>
                    </a:lnTo>
                    <a:lnTo>
                      <a:pt x="97" y="52"/>
                    </a:lnTo>
                    <a:lnTo>
                      <a:pt x="95" y="52"/>
                    </a:lnTo>
                    <a:lnTo>
                      <a:pt x="97" y="49"/>
                    </a:lnTo>
                    <a:lnTo>
                      <a:pt x="97" y="47"/>
                    </a:lnTo>
                    <a:lnTo>
                      <a:pt x="95" y="47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2" y="42"/>
                    </a:lnTo>
                    <a:lnTo>
                      <a:pt x="92" y="37"/>
                    </a:lnTo>
                    <a:lnTo>
                      <a:pt x="92" y="35"/>
                    </a:lnTo>
                    <a:lnTo>
                      <a:pt x="95" y="33"/>
                    </a:lnTo>
                    <a:lnTo>
                      <a:pt x="92" y="30"/>
                    </a:lnTo>
                    <a:lnTo>
                      <a:pt x="90" y="28"/>
                    </a:lnTo>
                    <a:lnTo>
                      <a:pt x="90" y="23"/>
                    </a:lnTo>
                    <a:lnTo>
                      <a:pt x="90" y="21"/>
                    </a:lnTo>
                    <a:lnTo>
                      <a:pt x="87" y="21"/>
                    </a:lnTo>
                    <a:lnTo>
                      <a:pt x="85" y="23"/>
                    </a:lnTo>
                    <a:lnTo>
                      <a:pt x="85" y="21"/>
                    </a:lnTo>
                    <a:lnTo>
                      <a:pt x="87" y="21"/>
                    </a:lnTo>
                    <a:lnTo>
                      <a:pt x="87" y="18"/>
                    </a:lnTo>
                    <a:lnTo>
                      <a:pt x="90" y="18"/>
                    </a:lnTo>
                    <a:lnTo>
                      <a:pt x="90" y="16"/>
                    </a:lnTo>
                    <a:lnTo>
                      <a:pt x="87" y="16"/>
                    </a:lnTo>
                    <a:lnTo>
                      <a:pt x="85" y="16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3" y="9"/>
                    </a:lnTo>
                    <a:lnTo>
                      <a:pt x="83" y="7"/>
                    </a:lnTo>
                    <a:lnTo>
                      <a:pt x="80" y="7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1" y="7"/>
                    </a:lnTo>
                    <a:lnTo>
                      <a:pt x="71" y="9"/>
                    </a:lnTo>
                    <a:lnTo>
                      <a:pt x="69" y="7"/>
                    </a:lnTo>
                    <a:lnTo>
                      <a:pt x="66" y="7"/>
                    </a:lnTo>
                    <a:lnTo>
                      <a:pt x="64" y="7"/>
                    </a:lnTo>
                    <a:lnTo>
                      <a:pt x="61" y="7"/>
                    </a:lnTo>
                    <a:lnTo>
                      <a:pt x="59" y="9"/>
                    </a:lnTo>
                    <a:lnTo>
                      <a:pt x="57" y="9"/>
                    </a:lnTo>
                    <a:lnTo>
                      <a:pt x="57" y="7"/>
                    </a:lnTo>
                    <a:lnTo>
                      <a:pt x="54" y="7"/>
                    </a:lnTo>
                    <a:lnTo>
                      <a:pt x="52" y="7"/>
                    </a:lnTo>
                    <a:lnTo>
                      <a:pt x="52" y="9"/>
                    </a:lnTo>
                    <a:lnTo>
                      <a:pt x="50" y="9"/>
                    </a:lnTo>
                    <a:lnTo>
                      <a:pt x="47" y="7"/>
                    </a:lnTo>
                    <a:lnTo>
                      <a:pt x="50" y="4"/>
                    </a:lnTo>
                    <a:lnTo>
                      <a:pt x="5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49" name="Freeform 584"/>
              <p:cNvSpPr>
                <a:spLocks/>
              </p:cNvSpPr>
              <p:nvPr/>
            </p:nvSpPr>
            <p:spPr bwMode="auto">
              <a:xfrm>
                <a:off x="2978" y="1694"/>
                <a:ext cx="52" cy="92"/>
              </a:xfrm>
              <a:custGeom>
                <a:avLst/>
                <a:gdLst>
                  <a:gd name="T0" fmla="*/ 28 w 52"/>
                  <a:gd name="T1" fmla="*/ 92 h 92"/>
                  <a:gd name="T2" fmla="*/ 35 w 52"/>
                  <a:gd name="T3" fmla="*/ 90 h 92"/>
                  <a:gd name="T4" fmla="*/ 35 w 52"/>
                  <a:gd name="T5" fmla="*/ 85 h 92"/>
                  <a:gd name="T6" fmla="*/ 35 w 52"/>
                  <a:gd name="T7" fmla="*/ 78 h 92"/>
                  <a:gd name="T8" fmla="*/ 40 w 52"/>
                  <a:gd name="T9" fmla="*/ 76 h 92"/>
                  <a:gd name="T10" fmla="*/ 43 w 52"/>
                  <a:gd name="T11" fmla="*/ 71 h 92"/>
                  <a:gd name="T12" fmla="*/ 52 w 52"/>
                  <a:gd name="T13" fmla="*/ 66 h 92"/>
                  <a:gd name="T14" fmla="*/ 52 w 52"/>
                  <a:gd name="T15" fmla="*/ 57 h 92"/>
                  <a:gd name="T16" fmla="*/ 52 w 52"/>
                  <a:gd name="T17" fmla="*/ 54 h 92"/>
                  <a:gd name="T18" fmla="*/ 47 w 52"/>
                  <a:gd name="T19" fmla="*/ 54 h 92"/>
                  <a:gd name="T20" fmla="*/ 47 w 52"/>
                  <a:gd name="T21" fmla="*/ 52 h 92"/>
                  <a:gd name="T22" fmla="*/ 45 w 52"/>
                  <a:gd name="T23" fmla="*/ 50 h 92"/>
                  <a:gd name="T24" fmla="*/ 40 w 52"/>
                  <a:gd name="T25" fmla="*/ 50 h 92"/>
                  <a:gd name="T26" fmla="*/ 40 w 52"/>
                  <a:gd name="T27" fmla="*/ 50 h 92"/>
                  <a:gd name="T28" fmla="*/ 35 w 52"/>
                  <a:gd name="T29" fmla="*/ 47 h 92"/>
                  <a:gd name="T30" fmla="*/ 33 w 52"/>
                  <a:gd name="T31" fmla="*/ 45 h 92"/>
                  <a:gd name="T32" fmla="*/ 35 w 52"/>
                  <a:gd name="T33" fmla="*/ 43 h 92"/>
                  <a:gd name="T34" fmla="*/ 35 w 52"/>
                  <a:gd name="T35" fmla="*/ 40 h 92"/>
                  <a:gd name="T36" fmla="*/ 40 w 52"/>
                  <a:gd name="T37" fmla="*/ 38 h 92"/>
                  <a:gd name="T38" fmla="*/ 45 w 52"/>
                  <a:gd name="T39" fmla="*/ 36 h 92"/>
                  <a:gd name="T40" fmla="*/ 47 w 52"/>
                  <a:gd name="T41" fmla="*/ 31 h 92"/>
                  <a:gd name="T42" fmla="*/ 50 w 52"/>
                  <a:gd name="T43" fmla="*/ 26 h 92"/>
                  <a:gd name="T44" fmla="*/ 47 w 52"/>
                  <a:gd name="T45" fmla="*/ 21 h 92"/>
                  <a:gd name="T46" fmla="*/ 43 w 52"/>
                  <a:gd name="T47" fmla="*/ 19 h 92"/>
                  <a:gd name="T48" fmla="*/ 40 w 52"/>
                  <a:gd name="T49" fmla="*/ 14 h 92"/>
                  <a:gd name="T50" fmla="*/ 45 w 52"/>
                  <a:gd name="T51" fmla="*/ 12 h 92"/>
                  <a:gd name="T52" fmla="*/ 50 w 52"/>
                  <a:gd name="T53" fmla="*/ 5 h 92"/>
                  <a:gd name="T54" fmla="*/ 47 w 52"/>
                  <a:gd name="T55" fmla="*/ 2 h 92"/>
                  <a:gd name="T56" fmla="*/ 43 w 52"/>
                  <a:gd name="T57" fmla="*/ 5 h 92"/>
                  <a:gd name="T58" fmla="*/ 40 w 52"/>
                  <a:gd name="T59" fmla="*/ 7 h 92"/>
                  <a:gd name="T60" fmla="*/ 38 w 52"/>
                  <a:gd name="T61" fmla="*/ 5 h 92"/>
                  <a:gd name="T62" fmla="*/ 38 w 52"/>
                  <a:gd name="T63" fmla="*/ 0 h 92"/>
                  <a:gd name="T64" fmla="*/ 33 w 52"/>
                  <a:gd name="T65" fmla="*/ 0 h 92"/>
                  <a:gd name="T66" fmla="*/ 26 w 52"/>
                  <a:gd name="T67" fmla="*/ 0 h 92"/>
                  <a:gd name="T68" fmla="*/ 21 w 52"/>
                  <a:gd name="T69" fmla="*/ 2 h 92"/>
                  <a:gd name="T70" fmla="*/ 19 w 52"/>
                  <a:gd name="T71" fmla="*/ 5 h 92"/>
                  <a:gd name="T72" fmla="*/ 17 w 52"/>
                  <a:gd name="T73" fmla="*/ 5 h 92"/>
                  <a:gd name="T74" fmla="*/ 14 w 52"/>
                  <a:gd name="T75" fmla="*/ 7 h 92"/>
                  <a:gd name="T76" fmla="*/ 12 w 52"/>
                  <a:gd name="T77" fmla="*/ 10 h 92"/>
                  <a:gd name="T78" fmla="*/ 14 w 52"/>
                  <a:gd name="T79" fmla="*/ 12 h 92"/>
                  <a:gd name="T80" fmla="*/ 12 w 52"/>
                  <a:gd name="T81" fmla="*/ 19 h 92"/>
                  <a:gd name="T82" fmla="*/ 12 w 52"/>
                  <a:gd name="T83" fmla="*/ 26 h 92"/>
                  <a:gd name="T84" fmla="*/ 14 w 52"/>
                  <a:gd name="T85" fmla="*/ 28 h 92"/>
                  <a:gd name="T86" fmla="*/ 12 w 52"/>
                  <a:gd name="T87" fmla="*/ 36 h 92"/>
                  <a:gd name="T88" fmla="*/ 5 w 52"/>
                  <a:gd name="T89" fmla="*/ 40 h 92"/>
                  <a:gd name="T90" fmla="*/ 2 w 52"/>
                  <a:gd name="T91" fmla="*/ 43 h 92"/>
                  <a:gd name="T92" fmla="*/ 0 w 52"/>
                  <a:gd name="T93" fmla="*/ 45 h 92"/>
                  <a:gd name="T94" fmla="*/ 0 w 52"/>
                  <a:gd name="T95" fmla="*/ 45 h 92"/>
                  <a:gd name="T96" fmla="*/ 2 w 52"/>
                  <a:gd name="T97" fmla="*/ 54 h 92"/>
                  <a:gd name="T98" fmla="*/ 9 w 52"/>
                  <a:gd name="T99" fmla="*/ 57 h 92"/>
                  <a:gd name="T100" fmla="*/ 9 w 52"/>
                  <a:gd name="T101" fmla="*/ 64 h 92"/>
                  <a:gd name="T102" fmla="*/ 21 w 52"/>
                  <a:gd name="T103" fmla="*/ 69 h 92"/>
                  <a:gd name="T104" fmla="*/ 21 w 52"/>
                  <a:gd name="T105" fmla="*/ 69 h 92"/>
                  <a:gd name="T106" fmla="*/ 26 w 52"/>
                  <a:gd name="T107" fmla="*/ 92 h 9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"/>
                  <a:gd name="T163" fmla="*/ 0 h 92"/>
                  <a:gd name="T164" fmla="*/ 52 w 52"/>
                  <a:gd name="T165" fmla="*/ 92 h 9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" h="92">
                    <a:moveTo>
                      <a:pt x="26" y="92"/>
                    </a:moveTo>
                    <a:lnTo>
                      <a:pt x="28" y="92"/>
                    </a:lnTo>
                    <a:lnTo>
                      <a:pt x="33" y="92"/>
                    </a:lnTo>
                    <a:lnTo>
                      <a:pt x="35" y="90"/>
                    </a:lnTo>
                    <a:lnTo>
                      <a:pt x="35" y="88"/>
                    </a:lnTo>
                    <a:lnTo>
                      <a:pt x="35" y="85"/>
                    </a:lnTo>
                    <a:lnTo>
                      <a:pt x="35" y="80"/>
                    </a:lnTo>
                    <a:lnTo>
                      <a:pt x="35" y="78"/>
                    </a:lnTo>
                    <a:lnTo>
                      <a:pt x="35" y="76"/>
                    </a:lnTo>
                    <a:lnTo>
                      <a:pt x="40" y="76"/>
                    </a:lnTo>
                    <a:lnTo>
                      <a:pt x="43" y="73"/>
                    </a:lnTo>
                    <a:lnTo>
                      <a:pt x="43" y="71"/>
                    </a:lnTo>
                    <a:lnTo>
                      <a:pt x="50" y="66"/>
                    </a:lnTo>
                    <a:lnTo>
                      <a:pt x="52" y="66"/>
                    </a:lnTo>
                    <a:lnTo>
                      <a:pt x="52" y="64"/>
                    </a:lnTo>
                    <a:lnTo>
                      <a:pt x="52" y="57"/>
                    </a:lnTo>
                    <a:lnTo>
                      <a:pt x="52" y="54"/>
                    </a:lnTo>
                    <a:lnTo>
                      <a:pt x="50" y="54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5" y="50"/>
                    </a:lnTo>
                    <a:lnTo>
                      <a:pt x="43" y="50"/>
                    </a:lnTo>
                    <a:lnTo>
                      <a:pt x="40" y="50"/>
                    </a:lnTo>
                    <a:lnTo>
                      <a:pt x="40" y="47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5" y="47"/>
                    </a:lnTo>
                    <a:lnTo>
                      <a:pt x="33" y="47"/>
                    </a:lnTo>
                    <a:lnTo>
                      <a:pt x="33" y="45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5" y="40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5" y="36"/>
                    </a:lnTo>
                    <a:lnTo>
                      <a:pt x="45" y="33"/>
                    </a:lnTo>
                    <a:lnTo>
                      <a:pt x="47" y="31"/>
                    </a:lnTo>
                    <a:lnTo>
                      <a:pt x="50" y="26"/>
                    </a:lnTo>
                    <a:lnTo>
                      <a:pt x="47" y="21"/>
                    </a:lnTo>
                    <a:lnTo>
                      <a:pt x="45" y="19"/>
                    </a:lnTo>
                    <a:lnTo>
                      <a:pt x="43" y="19"/>
                    </a:lnTo>
                    <a:lnTo>
                      <a:pt x="40" y="14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7" y="10"/>
                    </a:lnTo>
                    <a:lnTo>
                      <a:pt x="50" y="5"/>
                    </a:lnTo>
                    <a:lnTo>
                      <a:pt x="47" y="2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3" y="7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2" y="33"/>
                    </a:lnTo>
                    <a:lnTo>
                      <a:pt x="12" y="36"/>
                    </a:lnTo>
                    <a:lnTo>
                      <a:pt x="7" y="38"/>
                    </a:lnTo>
                    <a:lnTo>
                      <a:pt x="5" y="40"/>
                    </a:lnTo>
                    <a:lnTo>
                      <a:pt x="5" y="43"/>
                    </a:lnTo>
                    <a:lnTo>
                      <a:pt x="2" y="43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2" y="54"/>
                    </a:lnTo>
                    <a:lnTo>
                      <a:pt x="7" y="54"/>
                    </a:lnTo>
                    <a:lnTo>
                      <a:pt x="9" y="57"/>
                    </a:lnTo>
                    <a:lnTo>
                      <a:pt x="9" y="62"/>
                    </a:lnTo>
                    <a:lnTo>
                      <a:pt x="9" y="64"/>
                    </a:lnTo>
                    <a:lnTo>
                      <a:pt x="14" y="66"/>
                    </a:lnTo>
                    <a:lnTo>
                      <a:pt x="21" y="69"/>
                    </a:lnTo>
                    <a:lnTo>
                      <a:pt x="24" y="85"/>
                    </a:lnTo>
                    <a:lnTo>
                      <a:pt x="26" y="9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50" name="Freeform 585"/>
              <p:cNvSpPr>
                <a:spLocks/>
              </p:cNvSpPr>
              <p:nvPr/>
            </p:nvSpPr>
            <p:spPr bwMode="auto">
              <a:xfrm>
                <a:off x="2978" y="1694"/>
                <a:ext cx="52" cy="92"/>
              </a:xfrm>
              <a:custGeom>
                <a:avLst/>
                <a:gdLst>
                  <a:gd name="T0" fmla="*/ 28 w 52"/>
                  <a:gd name="T1" fmla="*/ 92 h 92"/>
                  <a:gd name="T2" fmla="*/ 35 w 52"/>
                  <a:gd name="T3" fmla="*/ 90 h 92"/>
                  <a:gd name="T4" fmla="*/ 35 w 52"/>
                  <a:gd name="T5" fmla="*/ 85 h 92"/>
                  <a:gd name="T6" fmla="*/ 35 w 52"/>
                  <a:gd name="T7" fmla="*/ 78 h 92"/>
                  <a:gd name="T8" fmla="*/ 40 w 52"/>
                  <a:gd name="T9" fmla="*/ 76 h 92"/>
                  <a:gd name="T10" fmla="*/ 43 w 52"/>
                  <a:gd name="T11" fmla="*/ 71 h 92"/>
                  <a:gd name="T12" fmla="*/ 52 w 52"/>
                  <a:gd name="T13" fmla="*/ 66 h 92"/>
                  <a:gd name="T14" fmla="*/ 52 w 52"/>
                  <a:gd name="T15" fmla="*/ 57 h 92"/>
                  <a:gd name="T16" fmla="*/ 52 w 52"/>
                  <a:gd name="T17" fmla="*/ 54 h 92"/>
                  <a:gd name="T18" fmla="*/ 47 w 52"/>
                  <a:gd name="T19" fmla="*/ 54 h 92"/>
                  <a:gd name="T20" fmla="*/ 47 w 52"/>
                  <a:gd name="T21" fmla="*/ 52 h 92"/>
                  <a:gd name="T22" fmla="*/ 45 w 52"/>
                  <a:gd name="T23" fmla="*/ 50 h 92"/>
                  <a:gd name="T24" fmla="*/ 40 w 52"/>
                  <a:gd name="T25" fmla="*/ 50 h 92"/>
                  <a:gd name="T26" fmla="*/ 40 w 52"/>
                  <a:gd name="T27" fmla="*/ 50 h 92"/>
                  <a:gd name="T28" fmla="*/ 35 w 52"/>
                  <a:gd name="T29" fmla="*/ 47 h 92"/>
                  <a:gd name="T30" fmla="*/ 33 w 52"/>
                  <a:gd name="T31" fmla="*/ 45 h 92"/>
                  <a:gd name="T32" fmla="*/ 35 w 52"/>
                  <a:gd name="T33" fmla="*/ 43 h 92"/>
                  <a:gd name="T34" fmla="*/ 35 w 52"/>
                  <a:gd name="T35" fmla="*/ 40 h 92"/>
                  <a:gd name="T36" fmla="*/ 40 w 52"/>
                  <a:gd name="T37" fmla="*/ 38 h 92"/>
                  <a:gd name="T38" fmla="*/ 45 w 52"/>
                  <a:gd name="T39" fmla="*/ 36 h 92"/>
                  <a:gd name="T40" fmla="*/ 47 w 52"/>
                  <a:gd name="T41" fmla="*/ 31 h 92"/>
                  <a:gd name="T42" fmla="*/ 50 w 52"/>
                  <a:gd name="T43" fmla="*/ 26 h 92"/>
                  <a:gd name="T44" fmla="*/ 47 w 52"/>
                  <a:gd name="T45" fmla="*/ 21 h 92"/>
                  <a:gd name="T46" fmla="*/ 43 w 52"/>
                  <a:gd name="T47" fmla="*/ 19 h 92"/>
                  <a:gd name="T48" fmla="*/ 40 w 52"/>
                  <a:gd name="T49" fmla="*/ 14 h 92"/>
                  <a:gd name="T50" fmla="*/ 45 w 52"/>
                  <a:gd name="T51" fmla="*/ 12 h 92"/>
                  <a:gd name="T52" fmla="*/ 50 w 52"/>
                  <a:gd name="T53" fmla="*/ 5 h 92"/>
                  <a:gd name="T54" fmla="*/ 47 w 52"/>
                  <a:gd name="T55" fmla="*/ 2 h 92"/>
                  <a:gd name="T56" fmla="*/ 43 w 52"/>
                  <a:gd name="T57" fmla="*/ 5 h 92"/>
                  <a:gd name="T58" fmla="*/ 40 w 52"/>
                  <a:gd name="T59" fmla="*/ 7 h 92"/>
                  <a:gd name="T60" fmla="*/ 38 w 52"/>
                  <a:gd name="T61" fmla="*/ 5 h 92"/>
                  <a:gd name="T62" fmla="*/ 38 w 52"/>
                  <a:gd name="T63" fmla="*/ 0 h 92"/>
                  <a:gd name="T64" fmla="*/ 33 w 52"/>
                  <a:gd name="T65" fmla="*/ 0 h 92"/>
                  <a:gd name="T66" fmla="*/ 26 w 52"/>
                  <a:gd name="T67" fmla="*/ 0 h 92"/>
                  <a:gd name="T68" fmla="*/ 21 w 52"/>
                  <a:gd name="T69" fmla="*/ 2 h 92"/>
                  <a:gd name="T70" fmla="*/ 19 w 52"/>
                  <a:gd name="T71" fmla="*/ 5 h 92"/>
                  <a:gd name="T72" fmla="*/ 17 w 52"/>
                  <a:gd name="T73" fmla="*/ 5 h 92"/>
                  <a:gd name="T74" fmla="*/ 14 w 52"/>
                  <a:gd name="T75" fmla="*/ 7 h 92"/>
                  <a:gd name="T76" fmla="*/ 12 w 52"/>
                  <a:gd name="T77" fmla="*/ 10 h 92"/>
                  <a:gd name="T78" fmla="*/ 14 w 52"/>
                  <a:gd name="T79" fmla="*/ 12 h 92"/>
                  <a:gd name="T80" fmla="*/ 12 w 52"/>
                  <a:gd name="T81" fmla="*/ 19 h 92"/>
                  <a:gd name="T82" fmla="*/ 12 w 52"/>
                  <a:gd name="T83" fmla="*/ 26 h 92"/>
                  <a:gd name="T84" fmla="*/ 14 w 52"/>
                  <a:gd name="T85" fmla="*/ 28 h 92"/>
                  <a:gd name="T86" fmla="*/ 12 w 52"/>
                  <a:gd name="T87" fmla="*/ 36 h 92"/>
                  <a:gd name="T88" fmla="*/ 5 w 52"/>
                  <a:gd name="T89" fmla="*/ 40 h 92"/>
                  <a:gd name="T90" fmla="*/ 2 w 52"/>
                  <a:gd name="T91" fmla="*/ 43 h 92"/>
                  <a:gd name="T92" fmla="*/ 0 w 52"/>
                  <a:gd name="T93" fmla="*/ 45 h 92"/>
                  <a:gd name="T94" fmla="*/ 0 w 52"/>
                  <a:gd name="T95" fmla="*/ 45 h 92"/>
                  <a:gd name="T96" fmla="*/ 2 w 52"/>
                  <a:gd name="T97" fmla="*/ 54 h 92"/>
                  <a:gd name="T98" fmla="*/ 9 w 52"/>
                  <a:gd name="T99" fmla="*/ 57 h 92"/>
                  <a:gd name="T100" fmla="*/ 9 w 52"/>
                  <a:gd name="T101" fmla="*/ 64 h 92"/>
                  <a:gd name="T102" fmla="*/ 21 w 52"/>
                  <a:gd name="T103" fmla="*/ 69 h 92"/>
                  <a:gd name="T104" fmla="*/ 21 w 52"/>
                  <a:gd name="T105" fmla="*/ 69 h 92"/>
                  <a:gd name="T106" fmla="*/ 26 w 52"/>
                  <a:gd name="T107" fmla="*/ 92 h 9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"/>
                  <a:gd name="T163" fmla="*/ 0 h 92"/>
                  <a:gd name="T164" fmla="*/ 52 w 52"/>
                  <a:gd name="T165" fmla="*/ 92 h 9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" h="92">
                    <a:moveTo>
                      <a:pt x="26" y="92"/>
                    </a:moveTo>
                    <a:lnTo>
                      <a:pt x="28" y="92"/>
                    </a:lnTo>
                    <a:lnTo>
                      <a:pt x="33" y="92"/>
                    </a:lnTo>
                    <a:lnTo>
                      <a:pt x="35" y="90"/>
                    </a:lnTo>
                    <a:lnTo>
                      <a:pt x="35" y="88"/>
                    </a:lnTo>
                    <a:lnTo>
                      <a:pt x="35" y="85"/>
                    </a:lnTo>
                    <a:lnTo>
                      <a:pt x="35" y="80"/>
                    </a:lnTo>
                    <a:lnTo>
                      <a:pt x="35" y="78"/>
                    </a:lnTo>
                    <a:lnTo>
                      <a:pt x="35" y="76"/>
                    </a:lnTo>
                    <a:lnTo>
                      <a:pt x="40" y="76"/>
                    </a:lnTo>
                    <a:lnTo>
                      <a:pt x="43" y="73"/>
                    </a:lnTo>
                    <a:lnTo>
                      <a:pt x="43" y="71"/>
                    </a:lnTo>
                    <a:lnTo>
                      <a:pt x="50" y="66"/>
                    </a:lnTo>
                    <a:lnTo>
                      <a:pt x="52" y="66"/>
                    </a:lnTo>
                    <a:lnTo>
                      <a:pt x="52" y="64"/>
                    </a:lnTo>
                    <a:lnTo>
                      <a:pt x="52" y="57"/>
                    </a:lnTo>
                    <a:lnTo>
                      <a:pt x="52" y="54"/>
                    </a:lnTo>
                    <a:lnTo>
                      <a:pt x="50" y="54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5" y="50"/>
                    </a:lnTo>
                    <a:lnTo>
                      <a:pt x="43" y="50"/>
                    </a:lnTo>
                    <a:lnTo>
                      <a:pt x="40" y="50"/>
                    </a:lnTo>
                    <a:lnTo>
                      <a:pt x="40" y="47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5" y="47"/>
                    </a:lnTo>
                    <a:lnTo>
                      <a:pt x="33" y="47"/>
                    </a:lnTo>
                    <a:lnTo>
                      <a:pt x="33" y="45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5" y="40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5" y="36"/>
                    </a:lnTo>
                    <a:lnTo>
                      <a:pt x="45" y="33"/>
                    </a:lnTo>
                    <a:lnTo>
                      <a:pt x="47" y="31"/>
                    </a:lnTo>
                    <a:lnTo>
                      <a:pt x="50" y="26"/>
                    </a:lnTo>
                    <a:lnTo>
                      <a:pt x="47" y="21"/>
                    </a:lnTo>
                    <a:lnTo>
                      <a:pt x="45" y="19"/>
                    </a:lnTo>
                    <a:lnTo>
                      <a:pt x="43" y="19"/>
                    </a:lnTo>
                    <a:lnTo>
                      <a:pt x="40" y="14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7" y="10"/>
                    </a:lnTo>
                    <a:lnTo>
                      <a:pt x="50" y="5"/>
                    </a:lnTo>
                    <a:lnTo>
                      <a:pt x="47" y="2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3" y="7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2" y="33"/>
                    </a:lnTo>
                    <a:lnTo>
                      <a:pt x="12" y="36"/>
                    </a:lnTo>
                    <a:lnTo>
                      <a:pt x="7" y="38"/>
                    </a:lnTo>
                    <a:lnTo>
                      <a:pt x="5" y="40"/>
                    </a:lnTo>
                    <a:lnTo>
                      <a:pt x="5" y="43"/>
                    </a:lnTo>
                    <a:lnTo>
                      <a:pt x="2" y="43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2" y="54"/>
                    </a:lnTo>
                    <a:lnTo>
                      <a:pt x="7" y="54"/>
                    </a:lnTo>
                    <a:lnTo>
                      <a:pt x="9" y="57"/>
                    </a:lnTo>
                    <a:lnTo>
                      <a:pt x="9" y="62"/>
                    </a:lnTo>
                    <a:lnTo>
                      <a:pt x="9" y="64"/>
                    </a:lnTo>
                    <a:lnTo>
                      <a:pt x="14" y="66"/>
                    </a:lnTo>
                    <a:lnTo>
                      <a:pt x="21" y="69"/>
                    </a:lnTo>
                    <a:lnTo>
                      <a:pt x="24" y="85"/>
                    </a:lnTo>
                    <a:lnTo>
                      <a:pt x="26" y="9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51" name="Freeform 586"/>
              <p:cNvSpPr>
                <a:spLocks/>
              </p:cNvSpPr>
              <p:nvPr/>
            </p:nvSpPr>
            <p:spPr bwMode="auto">
              <a:xfrm>
                <a:off x="3073" y="2046"/>
                <a:ext cx="174" cy="109"/>
              </a:xfrm>
              <a:custGeom>
                <a:avLst/>
                <a:gdLst>
                  <a:gd name="T0" fmla="*/ 106 w 174"/>
                  <a:gd name="T1" fmla="*/ 0 h 109"/>
                  <a:gd name="T2" fmla="*/ 99 w 174"/>
                  <a:gd name="T3" fmla="*/ 3 h 109"/>
                  <a:gd name="T4" fmla="*/ 96 w 174"/>
                  <a:gd name="T5" fmla="*/ 10 h 109"/>
                  <a:gd name="T6" fmla="*/ 92 w 174"/>
                  <a:gd name="T7" fmla="*/ 12 h 109"/>
                  <a:gd name="T8" fmla="*/ 87 w 174"/>
                  <a:gd name="T9" fmla="*/ 19 h 109"/>
                  <a:gd name="T10" fmla="*/ 80 w 174"/>
                  <a:gd name="T11" fmla="*/ 24 h 109"/>
                  <a:gd name="T12" fmla="*/ 77 w 174"/>
                  <a:gd name="T13" fmla="*/ 24 h 109"/>
                  <a:gd name="T14" fmla="*/ 70 w 174"/>
                  <a:gd name="T15" fmla="*/ 26 h 109"/>
                  <a:gd name="T16" fmla="*/ 63 w 174"/>
                  <a:gd name="T17" fmla="*/ 26 h 109"/>
                  <a:gd name="T18" fmla="*/ 59 w 174"/>
                  <a:gd name="T19" fmla="*/ 29 h 109"/>
                  <a:gd name="T20" fmla="*/ 61 w 174"/>
                  <a:gd name="T21" fmla="*/ 31 h 109"/>
                  <a:gd name="T22" fmla="*/ 59 w 174"/>
                  <a:gd name="T23" fmla="*/ 36 h 109"/>
                  <a:gd name="T24" fmla="*/ 56 w 174"/>
                  <a:gd name="T25" fmla="*/ 38 h 109"/>
                  <a:gd name="T26" fmla="*/ 49 w 174"/>
                  <a:gd name="T27" fmla="*/ 38 h 109"/>
                  <a:gd name="T28" fmla="*/ 44 w 174"/>
                  <a:gd name="T29" fmla="*/ 40 h 109"/>
                  <a:gd name="T30" fmla="*/ 37 w 174"/>
                  <a:gd name="T31" fmla="*/ 43 h 109"/>
                  <a:gd name="T32" fmla="*/ 33 w 174"/>
                  <a:gd name="T33" fmla="*/ 45 h 109"/>
                  <a:gd name="T34" fmla="*/ 30 w 174"/>
                  <a:gd name="T35" fmla="*/ 43 h 109"/>
                  <a:gd name="T36" fmla="*/ 28 w 174"/>
                  <a:gd name="T37" fmla="*/ 43 h 109"/>
                  <a:gd name="T38" fmla="*/ 26 w 174"/>
                  <a:gd name="T39" fmla="*/ 45 h 109"/>
                  <a:gd name="T40" fmla="*/ 18 w 174"/>
                  <a:gd name="T41" fmla="*/ 47 h 109"/>
                  <a:gd name="T42" fmla="*/ 14 w 174"/>
                  <a:gd name="T43" fmla="*/ 47 h 109"/>
                  <a:gd name="T44" fmla="*/ 9 w 174"/>
                  <a:gd name="T45" fmla="*/ 54 h 109"/>
                  <a:gd name="T46" fmla="*/ 2 w 174"/>
                  <a:gd name="T47" fmla="*/ 64 h 109"/>
                  <a:gd name="T48" fmla="*/ 0 w 174"/>
                  <a:gd name="T49" fmla="*/ 73 h 109"/>
                  <a:gd name="T50" fmla="*/ 2 w 174"/>
                  <a:gd name="T51" fmla="*/ 88 h 109"/>
                  <a:gd name="T52" fmla="*/ 14 w 174"/>
                  <a:gd name="T53" fmla="*/ 104 h 109"/>
                  <a:gd name="T54" fmla="*/ 23 w 174"/>
                  <a:gd name="T55" fmla="*/ 106 h 109"/>
                  <a:gd name="T56" fmla="*/ 37 w 174"/>
                  <a:gd name="T57" fmla="*/ 97 h 109"/>
                  <a:gd name="T58" fmla="*/ 49 w 174"/>
                  <a:gd name="T59" fmla="*/ 99 h 109"/>
                  <a:gd name="T60" fmla="*/ 59 w 174"/>
                  <a:gd name="T61" fmla="*/ 97 h 109"/>
                  <a:gd name="T62" fmla="*/ 59 w 174"/>
                  <a:gd name="T63" fmla="*/ 88 h 109"/>
                  <a:gd name="T64" fmla="*/ 63 w 174"/>
                  <a:gd name="T65" fmla="*/ 80 h 109"/>
                  <a:gd name="T66" fmla="*/ 73 w 174"/>
                  <a:gd name="T67" fmla="*/ 78 h 109"/>
                  <a:gd name="T68" fmla="*/ 82 w 174"/>
                  <a:gd name="T69" fmla="*/ 88 h 109"/>
                  <a:gd name="T70" fmla="*/ 89 w 174"/>
                  <a:gd name="T71" fmla="*/ 88 h 109"/>
                  <a:gd name="T72" fmla="*/ 108 w 174"/>
                  <a:gd name="T73" fmla="*/ 88 h 109"/>
                  <a:gd name="T74" fmla="*/ 115 w 174"/>
                  <a:gd name="T75" fmla="*/ 83 h 109"/>
                  <a:gd name="T76" fmla="*/ 125 w 174"/>
                  <a:gd name="T77" fmla="*/ 80 h 109"/>
                  <a:gd name="T78" fmla="*/ 137 w 174"/>
                  <a:gd name="T79" fmla="*/ 78 h 109"/>
                  <a:gd name="T80" fmla="*/ 139 w 174"/>
                  <a:gd name="T81" fmla="*/ 80 h 109"/>
                  <a:gd name="T82" fmla="*/ 144 w 174"/>
                  <a:gd name="T83" fmla="*/ 78 h 109"/>
                  <a:gd name="T84" fmla="*/ 158 w 174"/>
                  <a:gd name="T85" fmla="*/ 76 h 109"/>
                  <a:gd name="T86" fmla="*/ 165 w 174"/>
                  <a:gd name="T87" fmla="*/ 80 h 109"/>
                  <a:gd name="T88" fmla="*/ 172 w 174"/>
                  <a:gd name="T89" fmla="*/ 76 h 109"/>
                  <a:gd name="T90" fmla="*/ 165 w 174"/>
                  <a:gd name="T91" fmla="*/ 66 h 109"/>
                  <a:gd name="T92" fmla="*/ 160 w 174"/>
                  <a:gd name="T93" fmla="*/ 59 h 109"/>
                  <a:gd name="T94" fmla="*/ 155 w 174"/>
                  <a:gd name="T95" fmla="*/ 54 h 109"/>
                  <a:gd name="T96" fmla="*/ 144 w 174"/>
                  <a:gd name="T97" fmla="*/ 45 h 109"/>
                  <a:gd name="T98" fmla="*/ 144 w 174"/>
                  <a:gd name="T99" fmla="*/ 38 h 109"/>
                  <a:gd name="T100" fmla="*/ 132 w 174"/>
                  <a:gd name="T101" fmla="*/ 36 h 109"/>
                  <a:gd name="T102" fmla="*/ 125 w 174"/>
                  <a:gd name="T103" fmla="*/ 31 h 109"/>
                  <a:gd name="T104" fmla="*/ 120 w 174"/>
                  <a:gd name="T105" fmla="*/ 24 h 109"/>
                  <a:gd name="T106" fmla="*/ 120 w 174"/>
                  <a:gd name="T107" fmla="*/ 12 h 109"/>
                  <a:gd name="T108" fmla="*/ 111 w 174"/>
                  <a:gd name="T109" fmla="*/ 0 h 10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4"/>
                  <a:gd name="T166" fmla="*/ 0 h 109"/>
                  <a:gd name="T167" fmla="*/ 174 w 174"/>
                  <a:gd name="T168" fmla="*/ 109 h 10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4" h="109">
                    <a:moveTo>
                      <a:pt x="111" y="0"/>
                    </a:moveTo>
                    <a:lnTo>
                      <a:pt x="106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9" y="3"/>
                    </a:lnTo>
                    <a:lnTo>
                      <a:pt x="96" y="5"/>
                    </a:lnTo>
                    <a:lnTo>
                      <a:pt x="96" y="10"/>
                    </a:lnTo>
                    <a:lnTo>
                      <a:pt x="94" y="12"/>
                    </a:lnTo>
                    <a:lnTo>
                      <a:pt x="92" y="12"/>
                    </a:lnTo>
                    <a:lnTo>
                      <a:pt x="87" y="17"/>
                    </a:lnTo>
                    <a:lnTo>
                      <a:pt x="87" y="19"/>
                    </a:lnTo>
                    <a:lnTo>
                      <a:pt x="82" y="21"/>
                    </a:lnTo>
                    <a:lnTo>
                      <a:pt x="80" y="24"/>
                    </a:lnTo>
                    <a:lnTo>
                      <a:pt x="77" y="24"/>
                    </a:lnTo>
                    <a:lnTo>
                      <a:pt x="75" y="24"/>
                    </a:lnTo>
                    <a:lnTo>
                      <a:pt x="73" y="26"/>
                    </a:lnTo>
                    <a:lnTo>
                      <a:pt x="70" y="26"/>
                    </a:lnTo>
                    <a:lnTo>
                      <a:pt x="66" y="26"/>
                    </a:lnTo>
                    <a:lnTo>
                      <a:pt x="63" y="26"/>
                    </a:lnTo>
                    <a:lnTo>
                      <a:pt x="61" y="26"/>
                    </a:lnTo>
                    <a:lnTo>
                      <a:pt x="59" y="29"/>
                    </a:lnTo>
                    <a:lnTo>
                      <a:pt x="61" y="31"/>
                    </a:lnTo>
                    <a:lnTo>
                      <a:pt x="61" y="33"/>
                    </a:lnTo>
                    <a:lnTo>
                      <a:pt x="59" y="33"/>
                    </a:lnTo>
                    <a:lnTo>
                      <a:pt x="59" y="36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49" y="38"/>
                    </a:lnTo>
                    <a:lnTo>
                      <a:pt x="47" y="40"/>
                    </a:lnTo>
                    <a:lnTo>
                      <a:pt x="44" y="40"/>
                    </a:lnTo>
                    <a:lnTo>
                      <a:pt x="40" y="43"/>
                    </a:lnTo>
                    <a:lnTo>
                      <a:pt x="37" y="43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0" y="45"/>
                    </a:lnTo>
                    <a:lnTo>
                      <a:pt x="30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6" y="45"/>
                    </a:lnTo>
                    <a:lnTo>
                      <a:pt x="21" y="45"/>
                    </a:lnTo>
                    <a:lnTo>
                      <a:pt x="18" y="47"/>
                    </a:lnTo>
                    <a:lnTo>
                      <a:pt x="16" y="47"/>
                    </a:lnTo>
                    <a:lnTo>
                      <a:pt x="14" y="47"/>
                    </a:lnTo>
                    <a:lnTo>
                      <a:pt x="11" y="47"/>
                    </a:lnTo>
                    <a:lnTo>
                      <a:pt x="9" y="54"/>
                    </a:lnTo>
                    <a:lnTo>
                      <a:pt x="7" y="57"/>
                    </a:lnTo>
                    <a:lnTo>
                      <a:pt x="4" y="62"/>
                    </a:lnTo>
                    <a:lnTo>
                      <a:pt x="2" y="64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3"/>
                    </a:lnTo>
                    <a:lnTo>
                      <a:pt x="2" y="88"/>
                    </a:lnTo>
                    <a:lnTo>
                      <a:pt x="4" y="90"/>
                    </a:lnTo>
                    <a:lnTo>
                      <a:pt x="11" y="102"/>
                    </a:lnTo>
                    <a:lnTo>
                      <a:pt x="14" y="104"/>
                    </a:lnTo>
                    <a:lnTo>
                      <a:pt x="18" y="109"/>
                    </a:lnTo>
                    <a:lnTo>
                      <a:pt x="21" y="109"/>
                    </a:lnTo>
                    <a:lnTo>
                      <a:pt x="23" y="106"/>
                    </a:lnTo>
                    <a:lnTo>
                      <a:pt x="28" y="102"/>
                    </a:lnTo>
                    <a:lnTo>
                      <a:pt x="33" y="97"/>
                    </a:lnTo>
                    <a:lnTo>
                      <a:pt x="37" y="97"/>
                    </a:lnTo>
                    <a:lnTo>
                      <a:pt x="42" y="99"/>
                    </a:lnTo>
                    <a:lnTo>
                      <a:pt x="47" y="102"/>
                    </a:lnTo>
                    <a:lnTo>
                      <a:pt x="49" y="99"/>
                    </a:lnTo>
                    <a:lnTo>
                      <a:pt x="54" y="99"/>
                    </a:lnTo>
                    <a:lnTo>
                      <a:pt x="54" y="97"/>
                    </a:lnTo>
                    <a:lnTo>
                      <a:pt x="59" y="97"/>
                    </a:lnTo>
                    <a:lnTo>
                      <a:pt x="56" y="95"/>
                    </a:lnTo>
                    <a:lnTo>
                      <a:pt x="59" y="90"/>
                    </a:lnTo>
                    <a:lnTo>
                      <a:pt x="59" y="88"/>
                    </a:lnTo>
                    <a:lnTo>
                      <a:pt x="61" y="85"/>
                    </a:lnTo>
                    <a:lnTo>
                      <a:pt x="61" y="80"/>
                    </a:lnTo>
                    <a:lnTo>
                      <a:pt x="63" y="80"/>
                    </a:lnTo>
                    <a:lnTo>
                      <a:pt x="66" y="78"/>
                    </a:lnTo>
                    <a:lnTo>
                      <a:pt x="70" y="78"/>
                    </a:lnTo>
                    <a:lnTo>
                      <a:pt x="73" y="78"/>
                    </a:lnTo>
                    <a:lnTo>
                      <a:pt x="75" y="80"/>
                    </a:lnTo>
                    <a:lnTo>
                      <a:pt x="77" y="83"/>
                    </a:lnTo>
                    <a:lnTo>
                      <a:pt x="82" y="88"/>
                    </a:lnTo>
                    <a:lnTo>
                      <a:pt x="85" y="85"/>
                    </a:lnTo>
                    <a:lnTo>
                      <a:pt x="89" y="88"/>
                    </a:lnTo>
                    <a:lnTo>
                      <a:pt x="94" y="90"/>
                    </a:lnTo>
                    <a:lnTo>
                      <a:pt x="106" y="90"/>
                    </a:lnTo>
                    <a:lnTo>
                      <a:pt x="108" y="88"/>
                    </a:lnTo>
                    <a:lnTo>
                      <a:pt x="108" y="85"/>
                    </a:lnTo>
                    <a:lnTo>
                      <a:pt x="113" y="83"/>
                    </a:lnTo>
                    <a:lnTo>
                      <a:pt x="115" y="83"/>
                    </a:lnTo>
                    <a:lnTo>
                      <a:pt x="118" y="85"/>
                    </a:lnTo>
                    <a:lnTo>
                      <a:pt x="122" y="83"/>
                    </a:lnTo>
                    <a:lnTo>
                      <a:pt x="125" y="80"/>
                    </a:lnTo>
                    <a:lnTo>
                      <a:pt x="132" y="80"/>
                    </a:lnTo>
                    <a:lnTo>
                      <a:pt x="134" y="78"/>
                    </a:lnTo>
                    <a:lnTo>
                      <a:pt x="137" y="78"/>
                    </a:lnTo>
                    <a:lnTo>
                      <a:pt x="137" y="80"/>
                    </a:lnTo>
                    <a:lnTo>
                      <a:pt x="139" y="80"/>
                    </a:lnTo>
                    <a:lnTo>
                      <a:pt x="144" y="80"/>
                    </a:lnTo>
                    <a:lnTo>
                      <a:pt x="144" y="78"/>
                    </a:lnTo>
                    <a:lnTo>
                      <a:pt x="148" y="78"/>
                    </a:lnTo>
                    <a:lnTo>
                      <a:pt x="153" y="78"/>
                    </a:lnTo>
                    <a:lnTo>
                      <a:pt x="158" y="76"/>
                    </a:lnTo>
                    <a:lnTo>
                      <a:pt x="160" y="80"/>
                    </a:lnTo>
                    <a:lnTo>
                      <a:pt x="163" y="78"/>
                    </a:lnTo>
                    <a:lnTo>
                      <a:pt x="165" y="80"/>
                    </a:lnTo>
                    <a:lnTo>
                      <a:pt x="167" y="78"/>
                    </a:lnTo>
                    <a:lnTo>
                      <a:pt x="174" y="78"/>
                    </a:lnTo>
                    <a:lnTo>
                      <a:pt x="172" y="76"/>
                    </a:lnTo>
                    <a:lnTo>
                      <a:pt x="172" y="73"/>
                    </a:lnTo>
                    <a:lnTo>
                      <a:pt x="172" y="71"/>
                    </a:lnTo>
                    <a:lnTo>
                      <a:pt x="165" y="66"/>
                    </a:lnTo>
                    <a:lnTo>
                      <a:pt x="163" y="66"/>
                    </a:lnTo>
                    <a:lnTo>
                      <a:pt x="160" y="62"/>
                    </a:lnTo>
                    <a:lnTo>
                      <a:pt x="160" y="59"/>
                    </a:lnTo>
                    <a:lnTo>
                      <a:pt x="158" y="57"/>
                    </a:lnTo>
                    <a:lnTo>
                      <a:pt x="158" y="54"/>
                    </a:lnTo>
                    <a:lnTo>
                      <a:pt x="155" y="54"/>
                    </a:lnTo>
                    <a:lnTo>
                      <a:pt x="153" y="52"/>
                    </a:lnTo>
                    <a:lnTo>
                      <a:pt x="148" y="47"/>
                    </a:lnTo>
                    <a:lnTo>
                      <a:pt x="144" y="45"/>
                    </a:lnTo>
                    <a:lnTo>
                      <a:pt x="144" y="43"/>
                    </a:lnTo>
                    <a:lnTo>
                      <a:pt x="144" y="40"/>
                    </a:lnTo>
                    <a:lnTo>
                      <a:pt x="144" y="38"/>
                    </a:lnTo>
                    <a:lnTo>
                      <a:pt x="141" y="38"/>
                    </a:lnTo>
                    <a:lnTo>
                      <a:pt x="139" y="36"/>
                    </a:lnTo>
                    <a:lnTo>
                      <a:pt x="132" y="36"/>
                    </a:lnTo>
                    <a:lnTo>
                      <a:pt x="129" y="36"/>
                    </a:lnTo>
                    <a:lnTo>
                      <a:pt x="129" y="31"/>
                    </a:lnTo>
                    <a:lnTo>
                      <a:pt x="125" y="31"/>
                    </a:lnTo>
                    <a:lnTo>
                      <a:pt x="122" y="31"/>
                    </a:lnTo>
                    <a:lnTo>
                      <a:pt x="120" y="29"/>
                    </a:lnTo>
                    <a:lnTo>
                      <a:pt x="120" y="24"/>
                    </a:lnTo>
                    <a:lnTo>
                      <a:pt x="120" y="21"/>
                    </a:lnTo>
                    <a:lnTo>
                      <a:pt x="122" y="17"/>
                    </a:lnTo>
                    <a:lnTo>
                      <a:pt x="120" y="12"/>
                    </a:lnTo>
                    <a:lnTo>
                      <a:pt x="118" y="7"/>
                    </a:lnTo>
                    <a:lnTo>
                      <a:pt x="113" y="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52" name="Freeform 587"/>
              <p:cNvSpPr>
                <a:spLocks/>
              </p:cNvSpPr>
              <p:nvPr/>
            </p:nvSpPr>
            <p:spPr bwMode="auto">
              <a:xfrm>
                <a:off x="3073" y="2046"/>
                <a:ext cx="174" cy="109"/>
              </a:xfrm>
              <a:custGeom>
                <a:avLst/>
                <a:gdLst>
                  <a:gd name="T0" fmla="*/ 106 w 174"/>
                  <a:gd name="T1" fmla="*/ 0 h 109"/>
                  <a:gd name="T2" fmla="*/ 99 w 174"/>
                  <a:gd name="T3" fmla="*/ 3 h 109"/>
                  <a:gd name="T4" fmla="*/ 96 w 174"/>
                  <a:gd name="T5" fmla="*/ 10 h 109"/>
                  <a:gd name="T6" fmla="*/ 92 w 174"/>
                  <a:gd name="T7" fmla="*/ 12 h 109"/>
                  <a:gd name="T8" fmla="*/ 87 w 174"/>
                  <a:gd name="T9" fmla="*/ 19 h 109"/>
                  <a:gd name="T10" fmla="*/ 80 w 174"/>
                  <a:gd name="T11" fmla="*/ 24 h 109"/>
                  <a:gd name="T12" fmla="*/ 77 w 174"/>
                  <a:gd name="T13" fmla="*/ 24 h 109"/>
                  <a:gd name="T14" fmla="*/ 70 w 174"/>
                  <a:gd name="T15" fmla="*/ 26 h 109"/>
                  <a:gd name="T16" fmla="*/ 63 w 174"/>
                  <a:gd name="T17" fmla="*/ 26 h 109"/>
                  <a:gd name="T18" fmla="*/ 59 w 174"/>
                  <a:gd name="T19" fmla="*/ 29 h 109"/>
                  <a:gd name="T20" fmla="*/ 61 w 174"/>
                  <a:gd name="T21" fmla="*/ 31 h 109"/>
                  <a:gd name="T22" fmla="*/ 59 w 174"/>
                  <a:gd name="T23" fmla="*/ 36 h 109"/>
                  <a:gd name="T24" fmla="*/ 56 w 174"/>
                  <a:gd name="T25" fmla="*/ 38 h 109"/>
                  <a:gd name="T26" fmla="*/ 49 w 174"/>
                  <a:gd name="T27" fmla="*/ 38 h 109"/>
                  <a:gd name="T28" fmla="*/ 44 w 174"/>
                  <a:gd name="T29" fmla="*/ 40 h 109"/>
                  <a:gd name="T30" fmla="*/ 37 w 174"/>
                  <a:gd name="T31" fmla="*/ 43 h 109"/>
                  <a:gd name="T32" fmla="*/ 33 w 174"/>
                  <a:gd name="T33" fmla="*/ 45 h 109"/>
                  <a:gd name="T34" fmla="*/ 30 w 174"/>
                  <a:gd name="T35" fmla="*/ 43 h 109"/>
                  <a:gd name="T36" fmla="*/ 28 w 174"/>
                  <a:gd name="T37" fmla="*/ 43 h 109"/>
                  <a:gd name="T38" fmla="*/ 26 w 174"/>
                  <a:gd name="T39" fmla="*/ 45 h 109"/>
                  <a:gd name="T40" fmla="*/ 18 w 174"/>
                  <a:gd name="T41" fmla="*/ 47 h 109"/>
                  <a:gd name="T42" fmla="*/ 14 w 174"/>
                  <a:gd name="T43" fmla="*/ 47 h 109"/>
                  <a:gd name="T44" fmla="*/ 9 w 174"/>
                  <a:gd name="T45" fmla="*/ 54 h 109"/>
                  <a:gd name="T46" fmla="*/ 2 w 174"/>
                  <a:gd name="T47" fmla="*/ 64 h 109"/>
                  <a:gd name="T48" fmla="*/ 0 w 174"/>
                  <a:gd name="T49" fmla="*/ 73 h 109"/>
                  <a:gd name="T50" fmla="*/ 2 w 174"/>
                  <a:gd name="T51" fmla="*/ 88 h 109"/>
                  <a:gd name="T52" fmla="*/ 14 w 174"/>
                  <a:gd name="T53" fmla="*/ 104 h 109"/>
                  <a:gd name="T54" fmla="*/ 23 w 174"/>
                  <a:gd name="T55" fmla="*/ 106 h 109"/>
                  <a:gd name="T56" fmla="*/ 37 w 174"/>
                  <a:gd name="T57" fmla="*/ 97 h 109"/>
                  <a:gd name="T58" fmla="*/ 49 w 174"/>
                  <a:gd name="T59" fmla="*/ 99 h 109"/>
                  <a:gd name="T60" fmla="*/ 59 w 174"/>
                  <a:gd name="T61" fmla="*/ 97 h 109"/>
                  <a:gd name="T62" fmla="*/ 59 w 174"/>
                  <a:gd name="T63" fmla="*/ 88 h 109"/>
                  <a:gd name="T64" fmla="*/ 63 w 174"/>
                  <a:gd name="T65" fmla="*/ 80 h 109"/>
                  <a:gd name="T66" fmla="*/ 73 w 174"/>
                  <a:gd name="T67" fmla="*/ 78 h 109"/>
                  <a:gd name="T68" fmla="*/ 82 w 174"/>
                  <a:gd name="T69" fmla="*/ 88 h 109"/>
                  <a:gd name="T70" fmla="*/ 89 w 174"/>
                  <a:gd name="T71" fmla="*/ 88 h 109"/>
                  <a:gd name="T72" fmla="*/ 108 w 174"/>
                  <a:gd name="T73" fmla="*/ 88 h 109"/>
                  <a:gd name="T74" fmla="*/ 115 w 174"/>
                  <a:gd name="T75" fmla="*/ 83 h 109"/>
                  <a:gd name="T76" fmla="*/ 125 w 174"/>
                  <a:gd name="T77" fmla="*/ 80 h 109"/>
                  <a:gd name="T78" fmla="*/ 137 w 174"/>
                  <a:gd name="T79" fmla="*/ 78 h 109"/>
                  <a:gd name="T80" fmla="*/ 139 w 174"/>
                  <a:gd name="T81" fmla="*/ 80 h 109"/>
                  <a:gd name="T82" fmla="*/ 144 w 174"/>
                  <a:gd name="T83" fmla="*/ 78 h 109"/>
                  <a:gd name="T84" fmla="*/ 158 w 174"/>
                  <a:gd name="T85" fmla="*/ 76 h 109"/>
                  <a:gd name="T86" fmla="*/ 165 w 174"/>
                  <a:gd name="T87" fmla="*/ 80 h 109"/>
                  <a:gd name="T88" fmla="*/ 172 w 174"/>
                  <a:gd name="T89" fmla="*/ 76 h 109"/>
                  <a:gd name="T90" fmla="*/ 165 w 174"/>
                  <a:gd name="T91" fmla="*/ 66 h 109"/>
                  <a:gd name="T92" fmla="*/ 160 w 174"/>
                  <a:gd name="T93" fmla="*/ 59 h 109"/>
                  <a:gd name="T94" fmla="*/ 155 w 174"/>
                  <a:gd name="T95" fmla="*/ 54 h 109"/>
                  <a:gd name="T96" fmla="*/ 144 w 174"/>
                  <a:gd name="T97" fmla="*/ 45 h 109"/>
                  <a:gd name="T98" fmla="*/ 144 w 174"/>
                  <a:gd name="T99" fmla="*/ 38 h 109"/>
                  <a:gd name="T100" fmla="*/ 132 w 174"/>
                  <a:gd name="T101" fmla="*/ 36 h 109"/>
                  <a:gd name="T102" fmla="*/ 125 w 174"/>
                  <a:gd name="T103" fmla="*/ 31 h 109"/>
                  <a:gd name="T104" fmla="*/ 120 w 174"/>
                  <a:gd name="T105" fmla="*/ 24 h 109"/>
                  <a:gd name="T106" fmla="*/ 120 w 174"/>
                  <a:gd name="T107" fmla="*/ 12 h 109"/>
                  <a:gd name="T108" fmla="*/ 111 w 174"/>
                  <a:gd name="T109" fmla="*/ 0 h 10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4"/>
                  <a:gd name="T166" fmla="*/ 0 h 109"/>
                  <a:gd name="T167" fmla="*/ 174 w 174"/>
                  <a:gd name="T168" fmla="*/ 109 h 10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4" h="109">
                    <a:moveTo>
                      <a:pt x="111" y="0"/>
                    </a:moveTo>
                    <a:lnTo>
                      <a:pt x="106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9" y="3"/>
                    </a:lnTo>
                    <a:lnTo>
                      <a:pt x="96" y="5"/>
                    </a:lnTo>
                    <a:lnTo>
                      <a:pt x="96" y="10"/>
                    </a:lnTo>
                    <a:lnTo>
                      <a:pt x="94" y="12"/>
                    </a:lnTo>
                    <a:lnTo>
                      <a:pt x="92" y="12"/>
                    </a:lnTo>
                    <a:lnTo>
                      <a:pt x="87" y="17"/>
                    </a:lnTo>
                    <a:lnTo>
                      <a:pt x="87" y="19"/>
                    </a:lnTo>
                    <a:lnTo>
                      <a:pt x="82" y="21"/>
                    </a:lnTo>
                    <a:lnTo>
                      <a:pt x="80" y="24"/>
                    </a:lnTo>
                    <a:lnTo>
                      <a:pt x="77" y="24"/>
                    </a:lnTo>
                    <a:lnTo>
                      <a:pt x="75" y="24"/>
                    </a:lnTo>
                    <a:lnTo>
                      <a:pt x="73" y="26"/>
                    </a:lnTo>
                    <a:lnTo>
                      <a:pt x="70" y="26"/>
                    </a:lnTo>
                    <a:lnTo>
                      <a:pt x="66" y="26"/>
                    </a:lnTo>
                    <a:lnTo>
                      <a:pt x="63" y="26"/>
                    </a:lnTo>
                    <a:lnTo>
                      <a:pt x="61" y="26"/>
                    </a:lnTo>
                    <a:lnTo>
                      <a:pt x="59" y="29"/>
                    </a:lnTo>
                    <a:lnTo>
                      <a:pt x="61" y="31"/>
                    </a:lnTo>
                    <a:lnTo>
                      <a:pt x="61" y="33"/>
                    </a:lnTo>
                    <a:lnTo>
                      <a:pt x="59" y="33"/>
                    </a:lnTo>
                    <a:lnTo>
                      <a:pt x="59" y="36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49" y="38"/>
                    </a:lnTo>
                    <a:lnTo>
                      <a:pt x="47" y="40"/>
                    </a:lnTo>
                    <a:lnTo>
                      <a:pt x="44" y="40"/>
                    </a:lnTo>
                    <a:lnTo>
                      <a:pt x="40" y="43"/>
                    </a:lnTo>
                    <a:lnTo>
                      <a:pt x="37" y="43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0" y="45"/>
                    </a:lnTo>
                    <a:lnTo>
                      <a:pt x="30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6" y="45"/>
                    </a:lnTo>
                    <a:lnTo>
                      <a:pt x="21" y="45"/>
                    </a:lnTo>
                    <a:lnTo>
                      <a:pt x="18" y="47"/>
                    </a:lnTo>
                    <a:lnTo>
                      <a:pt x="16" y="47"/>
                    </a:lnTo>
                    <a:lnTo>
                      <a:pt x="14" y="47"/>
                    </a:lnTo>
                    <a:lnTo>
                      <a:pt x="11" y="47"/>
                    </a:lnTo>
                    <a:lnTo>
                      <a:pt x="9" y="54"/>
                    </a:lnTo>
                    <a:lnTo>
                      <a:pt x="7" y="57"/>
                    </a:lnTo>
                    <a:lnTo>
                      <a:pt x="4" y="62"/>
                    </a:lnTo>
                    <a:lnTo>
                      <a:pt x="2" y="64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3"/>
                    </a:lnTo>
                    <a:lnTo>
                      <a:pt x="2" y="88"/>
                    </a:lnTo>
                    <a:lnTo>
                      <a:pt x="4" y="90"/>
                    </a:lnTo>
                    <a:lnTo>
                      <a:pt x="11" y="102"/>
                    </a:lnTo>
                    <a:lnTo>
                      <a:pt x="14" y="104"/>
                    </a:lnTo>
                    <a:lnTo>
                      <a:pt x="18" y="109"/>
                    </a:lnTo>
                    <a:lnTo>
                      <a:pt x="21" y="109"/>
                    </a:lnTo>
                    <a:lnTo>
                      <a:pt x="23" y="106"/>
                    </a:lnTo>
                    <a:lnTo>
                      <a:pt x="28" y="102"/>
                    </a:lnTo>
                    <a:lnTo>
                      <a:pt x="33" y="97"/>
                    </a:lnTo>
                    <a:lnTo>
                      <a:pt x="37" y="97"/>
                    </a:lnTo>
                    <a:lnTo>
                      <a:pt x="42" y="99"/>
                    </a:lnTo>
                    <a:lnTo>
                      <a:pt x="47" y="102"/>
                    </a:lnTo>
                    <a:lnTo>
                      <a:pt x="49" y="99"/>
                    </a:lnTo>
                    <a:lnTo>
                      <a:pt x="54" y="99"/>
                    </a:lnTo>
                    <a:lnTo>
                      <a:pt x="54" y="97"/>
                    </a:lnTo>
                    <a:lnTo>
                      <a:pt x="59" y="97"/>
                    </a:lnTo>
                    <a:lnTo>
                      <a:pt x="56" y="95"/>
                    </a:lnTo>
                    <a:lnTo>
                      <a:pt x="59" y="90"/>
                    </a:lnTo>
                    <a:lnTo>
                      <a:pt x="59" y="88"/>
                    </a:lnTo>
                    <a:lnTo>
                      <a:pt x="61" y="85"/>
                    </a:lnTo>
                    <a:lnTo>
                      <a:pt x="61" y="80"/>
                    </a:lnTo>
                    <a:lnTo>
                      <a:pt x="63" y="80"/>
                    </a:lnTo>
                    <a:lnTo>
                      <a:pt x="66" y="78"/>
                    </a:lnTo>
                    <a:lnTo>
                      <a:pt x="70" y="78"/>
                    </a:lnTo>
                    <a:lnTo>
                      <a:pt x="73" y="78"/>
                    </a:lnTo>
                    <a:lnTo>
                      <a:pt x="75" y="80"/>
                    </a:lnTo>
                    <a:lnTo>
                      <a:pt x="77" y="83"/>
                    </a:lnTo>
                    <a:lnTo>
                      <a:pt x="82" y="88"/>
                    </a:lnTo>
                    <a:lnTo>
                      <a:pt x="85" y="85"/>
                    </a:lnTo>
                    <a:lnTo>
                      <a:pt x="89" y="88"/>
                    </a:lnTo>
                    <a:lnTo>
                      <a:pt x="94" y="90"/>
                    </a:lnTo>
                    <a:lnTo>
                      <a:pt x="106" y="90"/>
                    </a:lnTo>
                    <a:lnTo>
                      <a:pt x="108" y="88"/>
                    </a:lnTo>
                    <a:lnTo>
                      <a:pt x="108" y="85"/>
                    </a:lnTo>
                    <a:lnTo>
                      <a:pt x="113" y="83"/>
                    </a:lnTo>
                    <a:lnTo>
                      <a:pt x="115" y="83"/>
                    </a:lnTo>
                    <a:lnTo>
                      <a:pt x="118" y="85"/>
                    </a:lnTo>
                    <a:lnTo>
                      <a:pt x="122" y="83"/>
                    </a:lnTo>
                    <a:lnTo>
                      <a:pt x="125" y="80"/>
                    </a:lnTo>
                    <a:lnTo>
                      <a:pt x="132" y="80"/>
                    </a:lnTo>
                    <a:lnTo>
                      <a:pt x="134" y="78"/>
                    </a:lnTo>
                    <a:lnTo>
                      <a:pt x="137" y="78"/>
                    </a:lnTo>
                    <a:lnTo>
                      <a:pt x="137" y="80"/>
                    </a:lnTo>
                    <a:lnTo>
                      <a:pt x="139" y="80"/>
                    </a:lnTo>
                    <a:lnTo>
                      <a:pt x="144" y="80"/>
                    </a:lnTo>
                    <a:lnTo>
                      <a:pt x="144" y="78"/>
                    </a:lnTo>
                    <a:lnTo>
                      <a:pt x="148" y="78"/>
                    </a:lnTo>
                    <a:lnTo>
                      <a:pt x="153" y="78"/>
                    </a:lnTo>
                    <a:lnTo>
                      <a:pt x="158" y="76"/>
                    </a:lnTo>
                    <a:lnTo>
                      <a:pt x="160" y="80"/>
                    </a:lnTo>
                    <a:lnTo>
                      <a:pt x="163" y="78"/>
                    </a:lnTo>
                    <a:lnTo>
                      <a:pt x="165" y="80"/>
                    </a:lnTo>
                    <a:lnTo>
                      <a:pt x="167" y="78"/>
                    </a:lnTo>
                    <a:lnTo>
                      <a:pt x="174" y="78"/>
                    </a:lnTo>
                    <a:lnTo>
                      <a:pt x="172" y="76"/>
                    </a:lnTo>
                    <a:lnTo>
                      <a:pt x="172" y="73"/>
                    </a:lnTo>
                    <a:lnTo>
                      <a:pt x="172" y="71"/>
                    </a:lnTo>
                    <a:lnTo>
                      <a:pt x="165" y="66"/>
                    </a:lnTo>
                    <a:lnTo>
                      <a:pt x="163" y="66"/>
                    </a:lnTo>
                    <a:lnTo>
                      <a:pt x="160" y="62"/>
                    </a:lnTo>
                    <a:lnTo>
                      <a:pt x="160" y="59"/>
                    </a:lnTo>
                    <a:lnTo>
                      <a:pt x="158" y="57"/>
                    </a:lnTo>
                    <a:lnTo>
                      <a:pt x="158" y="54"/>
                    </a:lnTo>
                    <a:lnTo>
                      <a:pt x="155" y="54"/>
                    </a:lnTo>
                    <a:lnTo>
                      <a:pt x="153" y="52"/>
                    </a:lnTo>
                    <a:lnTo>
                      <a:pt x="148" y="47"/>
                    </a:lnTo>
                    <a:lnTo>
                      <a:pt x="144" y="45"/>
                    </a:lnTo>
                    <a:lnTo>
                      <a:pt x="144" y="43"/>
                    </a:lnTo>
                    <a:lnTo>
                      <a:pt x="144" y="40"/>
                    </a:lnTo>
                    <a:lnTo>
                      <a:pt x="144" y="38"/>
                    </a:lnTo>
                    <a:lnTo>
                      <a:pt x="141" y="38"/>
                    </a:lnTo>
                    <a:lnTo>
                      <a:pt x="139" y="36"/>
                    </a:lnTo>
                    <a:lnTo>
                      <a:pt x="132" y="36"/>
                    </a:lnTo>
                    <a:lnTo>
                      <a:pt x="129" y="36"/>
                    </a:lnTo>
                    <a:lnTo>
                      <a:pt x="129" y="31"/>
                    </a:lnTo>
                    <a:lnTo>
                      <a:pt x="125" y="31"/>
                    </a:lnTo>
                    <a:lnTo>
                      <a:pt x="122" y="31"/>
                    </a:lnTo>
                    <a:lnTo>
                      <a:pt x="120" y="29"/>
                    </a:lnTo>
                    <a:lnTo>
                      <a:pt x="120" y="24"/>
                    </a:lnTo>
                    <a:lnTo>
                      <a:pt x="120" y="21"/>
                    </a:lnTo>
                    <a:lnTo>
                      <a:pt x="122" y="17"/>
                    </a:lnTo>
                    <a:lnTo>
                      <a:pt x="120" y="12"/>
                    </a:lnTo>
                    <a:lnTo>
                      <a:pt x="118" y="7"/>
                    </a:lnTo>
                    <a:lnTo>
                      <a:pt x="113" y="3"/>
                    </a:lnTo>
                    <a:lnTo>
                      <a:pt x="111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53" name="Freeform 588"/>
              <p:cNvSpPr>
                <a:spLocks/>
              </p:cNvSpPr>
              <p:nvPr/>
            </p:nvSpPr>
            <p:spPr bwMode="auto">
              <a:xfrm>
                <a:off x="3439" y="2023"/>
                <a:ext cx="21" cy="23"/>
              </a:xfrm>
              <a:custGeom>
                <a:avLst/>
                <a:gdLst>
                  <a:gd name="T0" fmla="*/ 16 w 21"/>
                  <a:gd name="T1" fmla="*/ 0 h 23"/>
                  <a:gd name="T2" fmla="*/ 11 w 21"/>
                  <a:gd name="T3" fmla="*/ 2 h 23"/>
                  <a:gd name="T4" fmla="*/ 7 w 21"/>
                  <a:gd name="T5" fmla="*/ 4 h 23"/>
                  <a:gd name="T6" fmla="*/ 7 w 21"/>
                  <a:gd name="T7" fmla="*/ 4 h 23"/>
                  <a:gd name="T8" fmla="*/ 4 w 21"/>
                  <a:gd name="T9" fmla="*/ 7 h 23"/>
                  <a:gd name="T10" fmla="*/ 4 w 21"/>
                  <a:gd name="T11" fmla="*/ 11 h 23"/>
                  <a:gd name="T12" fmla="*/ 2 w 21"/>
                  <a:gd name="T13" fmla="*/ 14 h 23"/>
                  <a:gd name="T14" fmla="*/ 2 w 21"/>
                  <a:gd name="T15" fmla="*/ 16 h 23"/>
                  <a:gd name="T16" fmla="*/ 0 w 21"/>
                  <a:gd name="T17" fmla="*/ 18 h 23"/>
                  <a:gd name="T18" fmla="*/ 0 w 21"/>
                  <a:gd name="T19" fmla="*/ 21 h 23"/>
                  <a:gd name="T20" fmla="*/ 0 w 21"/>
                  <a:gd name="T21" fmla="*/ 23 h 23"/>
                  <a:gd name="T22" fmla="*/ 2 w 21"/>
                  <a:gd name="T23" fmla="*/ 23 h 23"/>
                  <a:gd name="T24" fmla="*/ 4 w 21"/>
                  <a:gd name="T25" fmla="*/ 23 h 23"/>
                  <a:gd name="T26" fmla="*/ 4 w 21"/>
                  <a:gd name="T27" fmla="*/ 23 h 23"/>
                  <a:gd name="T28" fmla="*/ 7 w 21"/>
                  <a:gd name="T29" fmla="*/ 23 h 23"/>
                  <a:gd name="T30" fmla="*/ 7 w 21"/>
                  <a:gd name="T31" fmla="*/ 23 h 23"/>
                  <a:gd name="T32" fmla="*/ 7 w 21"/>
                  <a:gd name="T33" fmla="*/ 23 h 23"/>
                  <a:gd name="T34" fmla="*/ 11 w 21"/>
                  <a:gd name="T35" fmla="*/ 21 h 23"/>
                  <a:gd name="T36" fmla="*/ 11 w 21"/>
                  <a:gd name="T37" fmla="*/ 23 h 23"/>
                  <a:gd name="T38" fmla="*/ 14 w 21"/>
                  <a:gd name="T39" fmla="*/ 23 h 23"/>
                  <a:gd name="T40" fmla="*/ 14 w 21"/>
                  <a:gd name="T41" fmla="*/ 23 h 23"/>
                  <a:gd name="T42" fmla="*/ 14 w 21"/>
                  <a:gd name="T43" fmla="*/ 23 h 23"/>
                  <a:gd name="T44" fmla="*/ 16 w 21"/>
                  <a:gd name="T45" fmla="*/ 21 h 23"/>
                  <a:gd name="T46" fmla="*/ 19 w 21"/>
                  <a:gd name="T47" fmla="*/ 16 h 23"/>
                  <a:gd name="T48" fmla="*/ 19 w 21"/>
                  <a:gd name="T49" fmla="*/ 16 h 23"/>
                  <a:gd name="T50" fmla="*/ 19 w 21"/>
                  <a:gd name="T51" fmla="*/ 16 h 23"/>
                  <a:gd name="T52" fmla="*/ 16 w 21"/>
                  <a:gd name="T53" fmla="*/ 16 h 23"/>
                  <a:gd name="T54" fmla="*/ 16 w 21"/>
                  <a:gd name="T55" fmla="*/ 16 h 23"/>
                  <a:gd name="T56" fmla="*/ 14 w 21"/>
                  <a:gd name="T57" fmla="*/ 16 h 23"/>
                  <a:gd name="T58" fmla="*/ 14 w 21"/>
                  <a:gd name="T59" fmla="*/ 16 h 23"/>
                  <a:gd name="T60" fmla="*/ 11 w 21"/>
                  <a:gd name="T61" fmla="*/ 16 h 23"/>
                  <a:gd name="T62" fmla="*/ 11 w 21"/>
                  <a:gd name="T63" fmla="*/ 16 h 23"/>
                  <a:gd name="T64" fmla="*/ 9 w 21"/>
                  <a:gd name="T65" fmla="*/ 16 h 23"/>
                  <a:gd name="T66" fmla="*/ 9 w 21"/>
                  <a:gd name="T67" fmla="*/ 16 h 23"/>
                  <a:gd name="T68" fmla="*/ 9 w 21"/>
                  <a:gd name="T69" fmla="*/ 16 h 23"/>
                  <a:gd name="T70" fmla="*/ 9 w 21"/>
                  <a:gd name="T71" fmla="*/ 16 h 23"/>
                  <a:gd name="T72" fmla="*/ 9 w 21"/>
                  <a:gd name="T73" fmla="*/ 16 h 23"/>
                  <a:gd name="T74" fmla="*/ 11 w 21"/>
                  <a:gd name="T75" fmla="*/ 16 h 23"/>
                  <a:gd name="T76" fmla="*/ 11 w 21"/>
                  <a:gd name="T77" fmla="*/ 14 h 23"/>
                  <a:gd name="T78" fmla="*/ 11 w 21"/>
                  <a:gd name="T79" fmla="*/ 14 h 23"/>
                  <a:gd name="T80" fmla="*/ 14 w 21"/>
                  <a:gd name="T81" fmla="*/ 11 h 23"/>
                  <a:gd name="T82" fmla="*/ 14 w 21"/>
                  <a:gd name="T83" fmla="*/ 11 h 23"/>
                  <a:gd name="T84" fmla="*/ 16 w 21"/>
                  <a:gd name="T85" fmla="*/ 11 h 23"/>
                  <a:gd name="T86" fmla="*/ 19 w 21"/>
                  <a:gd name="T87" fmla="*/ 11 h 23"/>
                  <a:gd name="T88" fmla="*/ 19 w 21"/>
                  <a:gd name="T89" fmla="*/ 9 h 23"/>
                  <a:gd name="T90" fmla="*/ 21 w 21"/>
                  <a:gd name="T91" fmla="*/ 9 h 23"/>
                  <a:gd name="T92" fmla="*/ 19 w 21"/>
                  <a:gd name="T93" fmla="*/ 4 h 23"/>
                  <a:gd name="T94" fmla="*/ 19 w 21"/>
                  <a:gd name="T95" fmla="*/ 4 h 23"/>
                  <a:gd name="T96" fmla="*/ 19 w 21"/>
                  <a:gd name="T97" fmla="*/ 2 h 23"/>
                  <a:gd name="T98" fmla="*/ 16 w 21"/>
                  <a:gd name="T99" fmla="*/ 2 h 23"/>
                  <a:gd name="T100" fmla="*/ 16 w 21"/>
                  <a:gd name="T101" fmla="*/ 0 h 23"/>
                  <a:gd name="T102" fmla="*/ 16 w 21"/>
                  <a:gd name="T103" fmla="*/ 0 h 2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"/>
                  <a:gd name="T157" fmla="*/ 0 h 23"/>
                  <a:gd name="T158" fmla="*/ 21 w 21"/>
                  <a:gd name="T159" fmla="*/ 23 h 2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" h="23">
                    <a:moveTo>
                      <a:pt x="16" y="0"/>
                    </a:moveTo>
                    <a:lnTo>
                      <a:pt x="11" y="2"/>
                    </a:lnTo>
                    <a:lnTo>
                      <a:pt x="7" y="4"/>
                    </a:lnTo>
                    <a:lnTo>
                      <a:pt x="4" y="7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7" y="23"/>
                    </a:lnTo>
                    <a:lnTo>
                      <a:pt x="11" y="21"/>
                    </a:lnTo>
                    <a:lnTo>
                      <a:pt x="11" y="23"/>
                    </a:lnTo>
                    <a:lnTo>
                      <a:pt x="14" y="23"/>
                    </a:lnTo>
                    <a:lnTo>
                      <a:pt x="16" y="21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54" name="Freeform 589"/>
              <p:cNvSpPr>
                <a:spLocks/>
              </p:cNvSpPr>
              <p:nvPr/>
            </p:nvSpPr>
            <p:spPr bwMode="auto">
              <a:xfrm>
                <a:off x="3439" y="2023"/>
                <a:ext cx="21" cy="23"/>
              </a:xfrm>
              <a:custGeom>
                <a:avLst/>
                <a:gdLst>
                  <a:gd name="T0" fmla="*/ 16 w 21"/>
                  <a:gd name="T1" fmla="*/ 0 h 23"/>
                  <a:gd name="T2" fmla="*/ 11 w 21"/>
                  <a:gd name="T3" fmla="*/ 2 h 23"/>
                  <a:gd name="T4" fmla="*/ 7 w 21"/>
                  <a:gd name="T5" fmla="*/ 4 h 23"/>
                  <a:gd name="T6" fmla="*/ 7 w 21"/>
                  <a:gd name="T7" fmla="*/ 4 h 23"/>
                  <a:gd name="T8" fmla="*/ 4 w 21"/>
                  <a:gd name="T9" fmla="*/ 7 h 23"/>
                  <a:gd name="T10" fmla="*/ 4 w 21"/>
                  <a:gd name="T11" fmla="*/ 11 h 23"/>
                  <a:gd name="T12" fmla="*/ 2 w 21"/>
                  <a:gd name="T13" fmla="*/ 14 h 23"/>
                  <a:gd name="T14" fmla="*/ 2 w 21"/>
                  <a:gd name="T15" fmla="*/ 16 h 23"/>
                  <a:gd name="T16" fmla="*/ 0 w 21"/>
                  <a:gd name="T17" fmla="*/ 18 h 23"/>
                  <a:gd name="T18" fmla="*/ 0 w 21"/>
                  <a:gd name="T19" fmla="*/ 21 h 23"/>
                  <a:gd name="T20" fmla="*/ 0 w 21"/>
                  <a:gd name="T21" fmla="*/ 23 h 23"/>
                  <a:gd name="T22" fmla="*/ 2 w 21"/>
                  <a:gd name="T23" fmla="*/ 23 h 23"/>
                  <a:gd name="T24" fmla="*/ 4 w 21"/>
                  <a:gd name="T25" fmla="*/ 23 h 23"/>
                  <a:gd name="T26" fmla="*/ 4 w 21"/>
                  <a:gd name="T27" fmla="*/ 23 h 23"/>
                  <a:gd name="T28" fmla="*/ 7 w 21"/>
                  <a:gd name="T29" fmla="*/ 23 h 23"/>
                  <a:gd name="T30" fmla="*/ 7 w 21"/>
                  <a:gd name="T31" fmla="*/ 23 h 23"/>
                  <a:gd name="T32" fmla="*/ 7 w 21"/>
                  <a:gd name="T33" fmla="*/ 23 h 23"/>
                  <a:gd name="T34" fmla="*/ 11 w 21"/>
                  <a:gd name="T35" fmla="*/ 21 h 23"/>
                  <a:gd name="T36" fmla="*/ 11 w 21"/>
                  <a:gd name="T37" fmla="*/ 23 h 23"/>
                  <a:gd name="T38" fmla="*/ 14 w 21"/>
                  <a:gd name="T39" fmla="*/ 23 h 23"/>
                  <a:gd name="T40" fmla="*/ 14 w 21"/>
                  <a:gd name="T41" fmla="*/ 23 h 23"/>
                  <a:gd name="T42" fmla="*/ 14 w 21"/>
                  <a:gd name="T43" fmla="*/ 23 h 23"/>
                  <a:gd name="T44" fmla="*/ 16 w 21"/>
                  <a:gd name="T45" fmla="*/ 21 h 23"/>
                  <a:gd name="T46" fmla="*/ 19 w 21"/>
                  <a:gd name="T47" fmla="*/ 16 h 23"/>
                  <a:gd name="T48" fmla="*/ 19 w 21"/>
                  <a:gd name="T49" fmla="*/ 16 h 23"/>
                  <a:gd name="T50" fmla="*/ 19 w 21"/>
                  <a:gd name="T51" fmla="*/ 16 h 23"/>
                  <a:gd name="T52" fmla="*/ 16 w 21"/>
                  <a:gd name="T53" fmla="*/ 16 h 23"/>
                  <a:gd name="T54" fmla="*/ 16 w 21"/>
                  <a:gd name="T55" fmla="*/ 16 h 23"/>
                  <a:gd name="T56" fmla="*/ 14 w 21"/>
                  <a:gd name="T57" fmla="*/ 16 h 23"/>
                  <a:gd name="T58" fmla="*/ 14 w 21"/>
                  <a:gd name="T59" fmla="*/ 16 h 23"/>
                  <a:gd name="T60" fmla="*/ 11 w 21"/>
                  <a:gd name="T61" fmla="*/ 16 h 23"/>
                  <a:gd name="T62" fmla="*/ 11 w 21"/>
                  <a:gd name="T63" fmla="*/ 16 h 23"/>
                  <a:gd name="T64" fmla="*/ 9 w 21"/>
                  <a:gd name="T65" fmla="*/ 16 h 23"/>
                  <a:gd name="T66" fmla="*/ 9 w 21"/>
                  <a:gd name="T67" fmla="*/ 16 h 23"/>
                  <a:gd name="T68" fmla="*/ 9 w 21"/>
                  <a:gd name="T69" fmla="*/ 16 h 23"/>
                  <a:gd name="T70" fmla="*/ 9 w 21"/>
                  <a:gd name="T71" fmla="*/ 16 h 23"/>
                  <a:gd name="T72" fmla="*/ 9 w 21"/>
                  <a:gd name="T73" fmla="*/ 16 h 23"/>
                  <a:gd name="T74" fmla="*/ 11 w 21"/>
                  <a:gd name="T75" fmla="*/ 16 h 23"/>
                  <a:gd name="T76" fmla="*/ 11 w 21"/>
                  <a:gd name="T77" fmla="*/ 14 h 23"/>
                  <a:gd name="T78" fmla="*/ 11 w 21"/>
                  <a:gd name="T79" fmla="*/ 14 h 23"/>
                  <a:gd name="T80" fmla="*/ 14 w 21"/>
                  <a:gd name="T81" fmla="*/ 11 h 23"/>
                  <a:gd name="T82" fmla="*/ 14 w 21"/>
                  <a:gd name="T83" fmla="*/ 11 h 23"/>
                  <a:gd name="T84" fmla="*/ 16 w 21"/>
                  <a:gd name="T85" fmla="*/ 11 h 23"/>
                  <a:gd name="T86" fmla="*/ 19 w 21"/>
                  <a:gd name="T87" fmla="*/ 11 h 23"/>
                  <a:gd name="T88" fmla="*/ 19 w 21"/>
                  <a:gd name="T89" fmla="*/ 9 h 23"/>
                  <a:gd name="T90" fmla="*/ 21 w 21"/>
                  <a:gd name="T91" fmla="*/ 9 h 23"/>
                  <a:gd name="T92" fmla="*/ 19 w 21"/>
                  <a:gd name="T93" fmla="*/ 4 h 23"/>
                  <a:gd name="T94" fmla="*/ 19 w 21"/>
                  <a:gd name="T95" fmla="*/ 4 h 23"/>
                  <a:gd name="T96" fmla="*/ 19 w 21"/>
                  <a:gd name="T97" fmla="*/ 2 h 23"/>
                  <a:gd name="T98" fmla="*/ 16 w 21"/>
                  <a:gd name="T99" fmla="*/ 2 h 23"/>
                  <a:gd name="T100" fmla="*/ 16 w 21"/>
                  <a:gd name="T101" fmla="*/ 0 h 23"/>
                  <a:gd name="T102" fmla="*/ 16 w 21"/>
                  <a:gd name="T103" fmla="*/ 0 h 2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"/>
                  <a:gd name="T157" fmla="*/ 0 h 23"/>
                  <a:gd name="T158" fmla="*/ 21 w 21"/>
                  <a:gd name="T159" fmla="*/ 23 h 2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" h="23">
                    <a:moveTo>
                      <a:pt x="16" y="0"/>
                    </a:moveTo>
                    <a:lnTo>
                      <a:pt x="11" y="2"/>
                    </a:lnTo>
                    <a:lnTo>
                      <a:pt x="7" y="4"/>
                    </a:lnTo>
                    <a:lnTo>
                      <a:pt x="4" y="7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7" y="23"/>
                    </a:lnTo>
                    <a:lnTo>
                      <a:pt x="11" y="21"/>
                    </a:lnTo>
                    <a:lnTo>
                      <a:pt x="11" y="23"/>
                    </a:lnTo>
                    <a:lnTo>
                      <a:pt x="14" y="23"/>
                    </a:lnTo>
                    <a:lnTo>
                      <a:pt x="16" y="21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55" name="Freeform 590"/>
              <p:cNvSpPr>
                <a:spLocks/>
              </p:cNvSpPr>
              <p:nvPr/>
            </p:nvSpPr>
            <p:spPr bwMode="auto">
              <a:xfrm>
                <a:off x="3266" y="2207"/>
                <a:ext cx="26" cy="23"/>
              </a:xfrm>
              <a:custGeom>
                <a:avLst/>
                <a:gdLst>
                  <a:gd name="T0" fmla="*/ 3 w 26"/>
                  <a:gd name="T1" fmla="*/ 21 h 23"/>
                  <a:gd name="T2" fmla="*/ 3 w 26"/>
                  <a:gd name="T3" fmla="*/ 21 h 23"/>
                  <a:gd name="T4" fmla="*/ 3 w 26"/>
                  <a:gd name="T5" fmla="*/ 19 h 23"/>
                  <a:gd name="T6" fmla="*/ 5 w 26"/>
                  <a:gd name="T7" fmla="*/ 19 h 23"/>
                  <a:gd name="T8" fmla="*/ 5 w 26"/>
                  <a:gd name="T9" fmla="*/ 19 h 23"/>
                  <a:gd name="T10" fmla="*/ 5 w 26"/>
                  <a:gd name="T11" fmla="*/ 19 h 23"/>
                  <a:gd name="T12" fmla="*/ 7 w 26"/>
                  <a:gd name="T13" fmla="*/ 21 h 23"/>
                  <a:gd name="T14" fmla="*/ 7 w 26"/>
                  <a:gd name="T15" fmla="*/ 23 h 23"/>
                  <a:gd name="T16" fmla="*/ 7 w 26"/>
                  <a:gd name="T17" fmla="*/ 23 h 23"/>
                  <a:gd name="T18" fmla="*/ 10 w 26"/>
                  <a:gd name="T19" fmla="*/ 23 h 23"/>
                  <a:gd name="T20" fmla="*/ 12 w 26"/>
                  <a:gd name="T21" fmla="*/ 21 h 23"/>
                  <a:gd name="T22" fmla="*/ 12 w 26"/>
                  <a:gd name="T23" fmla="*/ 21 h 23"/>
                  <a:gd name="T24" fmla="*/ 14 w 26"/>
                  <a:gd name="T25" fmla="*/ 21 h 23"/>
                  <a:gd name="T26" fmla="*/ 14 w 26"/>
                  <a:gd name="T27" fmla="*/ 19 h 23"/>
                  <a:gd name="T28" fmla="*/ 14 w 26"/>
                  <a:gd name="T29" fmla="*/ 19 h 23"/>
                  <a:gd name="T30" fmla="*/ 14 w 26"/>
                  <a:gd name="T31" fmla="*/ 16 h 23"/>
                  <a:gd name="T32" fmla="*/ 17 w 26"/>
                  <a:gd name="T33" fmla="*/ 16 h 23"/>
                  <a:gd name="T34" fmla="*/ 21 w 26"/>
                  <a:gd name="T35" fmla="*/ 16 h 23"/>
                  <a:gd name="T36" fmla="*/ 21 w 26"/>
                  <a:gd name="T37" fmla="*/ 16 h 23"/>
                  <a:gd name="T38" fmla="*/ 21 w 26"/>
                  <a:gd name="T39" fmla="*/ 16 h 23"/>
                  <a:gd name="T40" fmla="*/ 21 w 26"/>
                  <a:gd name="T41" fmla="*/ 16 h 23"/>
                  <a:gd name="T42" fmla="*/ 24 w 26"/>
                  <a:gd name="T43" fmla="*/ 19 h 23"/>
                  <a:gd name="T44" fmla="*/ 26 w 26"/>
                  <a:gd name="T45" fmla="*/ 14 h 23"/>
                  <a:gd name="T46" fmla="*/ 26 w 26"/>
                  <a:gd name="T47" fmla="*/ 12 h 23"/>
                  <a:gd name="T48" fmla="*/ 26 w 26"/>
                  <a:gd name="T49" fmla="*/ 9 h 23"/>
                  <a:gd name="T50" fmla="*/ 24 w 26"/>
                  <a:gd name="T51" fmla="*/ 7 h 23"/>
                  <a:gd name="T52" fmla="*/ 21 w 26"/>
                  <a:gd name="T53" fmla="*/ 0 h 23"/>
                  <a:gd name="T54" fmla="*/ 21 w 26"/>
                  <a:gd name="T55" fmla="*/ 0 h 23"/>
                  <a:gd name="T56" fmla="*/ 19 w 26"/>
                  <a:gd name="T57" fmla="*/ 0 h 23"/>
                  <a:gd name="T58" fmla="*/ 17 w 26"/>
                  <a:gd name="T59" fmla="*/ 0 h 23"/>
                  <a:gd name="T60" fmla="*/ 17 w 26"/>
                  <a:gd name="T61" fmla="*/ 2 h 23"/>
                  <a:gd name="T62" fmla="*/ 14 w 26"/>
                  <a:gd name="T63" fmla="*/ 5 h 23"/>
                  <a:gd name="T64" fmla="*/ 14 w 26"/>
                  <a:gd name="T65" fmla="*/ 5 h 23"/>
                  <a:gd name="T66" fmla="*/ 12 w 26"/>
                  <a:gd name="T67" fmla="*/ 5 h 23"/>
                  <a:gd name="T68" fmla="*/ 10 w 26"/>
                  <a:gd name="T69" fmla="*/ 2 h 23"/>
                  <a:gd name="T70" fmla="*/ 10 w 26"/>
                  <a:gd name="T71" fmla="*/ 5 h 23"/>
                  <a:gd name="T72" fmla="*/ 7 w 26"/>
                  <a:gd name="T73" fmla="*/ 5 h 23"/>
                  <a:gd name="T74" fmla="*/ 7 w 26"/>
                  <a:gd name="T75" fmla="*/ 7 h 23"/>
                  <a:gd name="T76" fmla="*/ 5 w 26"/>
                  <a:gd name="T77" fmla="*/ 12 h 23"/>
                  <a:gd name="T78" fmla="*/ 5 w 26"/>
                  <a:gd name="T79" fmla="*/ 14 h 23"/>
                  <a:gd name="T80" fmla="*/ 3 w 26"/>
                  <a:gd name="T81" fmla="*/ 16 h 23"/>
                  <a:gd name="T82" fmla="*/ 0 w 26"/>
                  <a:gd name="T83" fmla="*/ 19 h 23"/>
                  <a:gd name="T84" fmla="*/ 3 w 26"/>
                  <a:gd name="T85" fmla="*/ 21 h 23"/>
                  <a:gd name="T86" fmla="*/ 3 w 26"/>
                  <a:gd name="T87" fmla="*/ 21 h 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"/>
                  <a:gd name="T133" fmla="*/ 0 h 23"/>
                  <a:gd name="T134" fmla="*/ 26 w 26"/>
                  <a:gd name="T135" fmla="*/ 23 h 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" h="23">
                    <a:moveTo>
                      <a:pt x="3" y="21"/>
                    </a:moveTo>
                    <a:lnTo>
                      <a:pt x="3" y="21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21" y="16"/>
                    </a:lnTo>
                    <a:lnTo>
                      <a:pt x="24" y="19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6" y="9"/>
                    </a:lnTo>
                    <a:lnTo>
                      <a:pt x="24" y="7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6"/>
                    </a:lnTo>
                    <a:lnTo>
                      <a:pt x="0" y="19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56" name="Freeform 591"/>
              <p:cNvSpPr>
                <a:spLocks/>
              </p:cNvSpPr>
              <p:nvPr/>
            </p:nvSpPr>
            <p:spPr bwMode="auto">
              <a:xfrm>
                <a:off x="3266" y="2207"/>
                <a:ext cx="26" cy="23"/>
              </a:xfrm>
              <a:custGeom>
                <a:avLst/>
                <a:gdLst>
                  <a:gd name="T0" fmla="*/ 3 w 26"/>
                  <a:gd name="T1" fmla="*/ 21 h 23"/>
                  <a:gd name="T2" fmla="*/ 3 w 26"/>
                  <a:gd name="T3" fmla="*/ 21 h 23"/>
                  <a:gd name="T4" fmla="*/ 3 w 26"/>
                  <a:gd name="T5" fmla="*/ 19 h 23"/>
                  <a:gd name="T6" fmla="*/ 5 w 26"/>
                  <a:gd name="T7" fmla="*/ 19 h 23"/>
                  <a:gd name="T8" fmla="*/ 5 w 26"/>
                  <a:gd name="T9" fmla="*/ 19 h 23"/>
                  <a:gd name="T10" fmla="*/ 5 w 26"/>
                  <a:gd name="T11" fmla="*/ 19 h 23"/>
                  <a:gd name="T12" fmla="*/ 7 w 26"/>
                  <a:gd name="T13" fmla="*/ 21 h 23"/>
                  <a:gd name="T14" fmla="*/ 7 w 26"/>
                  <a:gd name="T15" fmla="*/ 23 h 23"/>
                  <a:gd name="T16" fmla="*/ 7 w 26"/>
                  <a:gd name="T17" fmla="*/ 23 h 23"/>
                  <a:gd name="T18" fmla="*/ 10 w 26"/>
                  <a:gd name="T19" fmla="*/ 23 h 23"/>
                  <a:gd name="T20" fmla="*/ 12 w 26"/>
                  <a:gd name="T21" fmla="*/ 21 h 23"/>
                  <a:gd name="T22" fmla="*/ 12 w 26"/>
                  <a:gd name="T23" fmla="*/ 21 h 23"/>
                  <a:gd name="T24" fmla="*/ 14 w 26"/>
                  <a:gd name="T25" fmla="*/ 21 h 23"/>
                  <a:gd name="T26" fmla="*/ 14 w 26"/>
                  <a:gd name="T27" fmla="*/ 19 h 23"/>
                  <a:gd name="T28" fmla="*/ 14 w 26"/>
                  <a:gd name="T29" fmla="*/ 19 h 23"/>
                  <a:gd name="T30" fmla="*/ 14 w 26"/>
                  <a:gd name="T31" fmla="*/ 16 h 23"/>
                  <a:gd name="T32" fmla="*/ 17 w 26"/>
                  <a:gd name="T33" fmla="*/ 16 h 23"/>
                  <a:gd name="T34" fmla="*/ 21 w 26"/>
                  <a:gd name="T35" fmla="*/ 16 h 23"/>
                  <a:gd name="T36" fmla="*/ 21 w 26"/>
                  <a:gd name="T37" fmla="*/ 16 h 23"/>
                  <a:gd name="T38" fmla="*/ 21 w 26"/>
                  <a:gd name="T39" fmla="*/ 16 h 23"/>
                  <a:gd name="T40" fmla="*/ 21 w 26"/>
                  <a:gd name="T41" fmla="*/ 16 h 23"/>
                  <a:gd name="T42" fmla="*/ 24 w 26"/>
                  <a:gd name="T43" fmla="*/ 19 h 23"/>
                  <a:gd name="T44" fmla="*/ 26 w 26"/>
                  <a:gd name="T45" fmla="*/ 14 h 23"/>
                  <a:gd name="T46" fmla="*/ 26 w 26"/>
                  <a:gd name="T47" fmla="*/ 12 h 23"/>
                  <a:gd name="T48" fmla="*/ 26 w 26"/>
                  <a:gd name="T49" fmla="*/ 9 h 23"/>
                  <a:gd name="T50" fmla="*/ 24 w 26"/>
                  <a:gd name="T51" fmla="*/ 7 h 23"/>
                  <a:gd name="T52" fmla="*/ 21 w 26"/>
                  <a:gd name="T53" fmla="*/ 0 h 23"/>
                  <a:gd name="T54" fmla="*/ 21 w 26"/>
                  <a:gd name="T55" fmla="*/ 0 h 23"/>
                  <a:gd name="T56" fmla="*/ 19 w 26"/>
                  <a:gd name="T57" fmla="*/ 0 h 23"/>
                  <a:gd name="T58" fmla="*/ 17 w 26"/>
                  <a:gd name="T59" fmla="*/ 0 h 23"/>
                  <a:gd name="T60" fmla="*/ 17 w 26"/>
                  <a:gd name="T61" fmla="*/ 2 h 23"/>
                  <a:gd name="T62" fmla="*/ 14 w 26"/>
                  <a:gd name="T63" fmla="*/ 5 h 23"/>
                  <a:gd name="T64" fmla="*/ 14 w 26"/>
                  <a:gd name="T65" fmla="*/ 5 h 23"/>
                  <a:gd name="T66" fmla="*/ 12 w 26"/>
                  <a:gd name="T67" fmla="*/ 5 h 23"/>
                  <a:gd name="T68" fmla="*/ 10 w 26"/>
                  <a:gd name="T69" fmla="*/ 2 h 23"/>
                  <a:gd name="T70" fmla="*/ 10 w 26"/>
                  <a:gd name="T71" fmla="*/ 5 h 23"/>
                  <a:gd name="T72" fmla="*/ 7 w 26"/>
                  <a:gd name="T73" fmla="*/ 5 h 23"/>
                  <a:gd name="T74" fmla="*/ 7 w 26"/>
                  <a:gd name="T75" fmla="*/ 7 h 23"/>
                  <a:gd name="T76" fmla="*/ 5 w 26"/>
                  <a:gd name="T77" fmla="*/ 12 h 23"/>
                  <a:gd name="T78" fmla="*/ 5 w 26"/>
                  <a:gd name="T79" fmla="*/ 14 h 23"/>
                  <a:gd name="T80" fmla="*/ 3 w 26"/>
                  <a:gd name="T81" fmla="*/ 16 h 23"/>
                  <a:gd name="T82" fmla="*/ 0 w 26"/>
                  <a:gd name="T83" fmla="*/ 19 h 23"/>
                  <a:gd name="T84" fmla="*/ 3 w 26"/>
                  <a:gd name="T85" fmla="*/ 21 h 23"/>
                  <a:gd name="T86" fmla="*/ 3 w 26"/>
                  <a:gd name="T87" fmla="*/ 21 h 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"/>
                  <a:gd name="T133" fmla="*/ 0 h 23"/>
                  <a:gd name="T134" fmla="*/ 26 w 26"/>
                  <a:gd name="T135" fmla="*/ 23 h 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" h="23">
                    <a:moveTo>
                      <a:pt x="3" y="21"/>
                    </a:moveTo>
                    <a:lnTo>
                      <a:pt x="3" y="21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21" y="16"/>
                    </a:lnTo>
                    <a:lnTo>
                      <a:pt x="24" y="19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6" y="9"/>
                    </a:lnTo>
                    <a:lnTo>
                      <a:pt x="24" y="7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6"/>
                    </a:lnTo>
                    <a:lnTo>
                      <a:pt x="0" y="19"/>
                    </a:lnTo>
                    <a:lnTo>
                      <a:pt x="3" y="21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57" name="Freeform 592"/>
              <p:cNvSpPr>
                <a:spLocks/>
              </p:cNvSpPr>
              <p:nvPr/>
            </p:nvSpPr>
            <p:spPr bwMode="auto">
              <a:xfrm>
                <a:off x="3460" y="1640"/>
                <a:ext cx="40" cy="33"/>
              </a:xfrm>
              <a:custGeom>
                <a:avLst/>
                <a:gdLst>
                  <a:gd name="T0" fmla="*/ 19 w 40"/>
                  <a:gd name="T1" fmla="*/ 21 h 33"/>
                  <a:gd name="T2" fmla="*/ 16 w 40"/>
                  <a:gd name="T3" fmla="*/ 19 h 33"/>
                  <a:gd name="T4" fmla="*/ 14 w 40"/>
                  <a:gd name="T5" fmla="*/ 19 h 33"/>
                  <a:gd name="T6" fmla="*/ 12 w 40"/>
                  <a:gd name="T7" fmla="*/ 19 h 33"/>
                  <a:gd name="T8" fmla="*/ 9 w 40"/>
                  <a:gd name="T9" fmla="*/ 16 h 33"/>
                  <a:gd name="T10" fmla="*/ 9 w 40"/>
                  <a:gd name="T11" fmla="*/ 14 h 33"/>
                  <a:gd name="T12" fmla="*/ 5 w 40"/>
                  <a:gd name="T13" fmla="*/ 14 h 33"/>
                  <a:gd name="T14" fmla="*/ 5 w 40"/>
                  <a:gd name="T15" fmla="*/ 12 h 33"/>
                  <a:gd name="T16" fmla="*/ 2 w 40"/>
                  <a:gd name="T17" fmla="*/ 9 h 33"/>
                  <a:gd name="T18" fmla="*/ 2 w 40"/>
                  <a:gd name="T19" fmla="*/ 5 h 33"/>
                  <a:gd name="T20" fmla="*/ 0 w 40"/>
                  <a:gd name="T21" fmla="*/ 2 h 33"/>
                  <a:gd name="T22" fmla="*/ 0 w 40"/>
                  <a:gd name="T23" fmla="*/ 2 h 33"/>
                  <a:gd name="T24" fmla="*/ 5 w 40"/>
                  <a:gd name="T25" fmla="*/ 2 h 33"/>
                  <a:gd name="T26" fmla="*/ 7 w 40"/>
                  <a:gd name="T27" fmla="*/ 2 h 33"/>
                  <a:gd name="T28" fmla="*/ 9 w 40"/>
                  <a:gd name="T29" fmla="*/ 0 h 33"/>
                  <a:gd name="T30" fmla="*/ 12 w 40"/>
                  <a:gd name="T31" fmla="*/ 0 h 33"/>
                  <a:gd name="T32" fmla="*/ 16 w 40"/>
                  <a:gd name="T33" fmla="*/ 0 h 33"/>
                  <a:gd name="T34" fmla="*/ 16 w 40"/>
                  <a:gd name="T35" fmla="*/ 0 h 33"/>
                  <a:gd name="T36" fmla="*/ 21 w 40"/>
                  <a:gd name="T37" fmla="*/ 0 h 33"/>
                  <a:gd name="T38" fmla="*/ 21 w 40"/>
                  <a:gd name="T39" fmla="*/ 0 h 33"/>
                  <a:gd name="T40" fmla="*/ 21 w 40"/>
                  <a:gd name="T41" fmla="*/ 0 h 33"/>
                  <a:gd name="T42" fmla="*/ 24 w 40"/>
                  <a:gd name="T43" fmla="*/ 2 h 33"/>
                  <a:gd name="T44" fmla="*/ 26 w 40"/>
                  <a:gd name="T45" fmla="*/ 2 h 33"/>
                  <a:gd name="T46" fmla="*/ 26 w 40"/>
                  <a:gd name="T47" fmla="*/ 5 h 33"/>
                  <a:gd name="T48" fmla="*/ 28 w 40"/>
                  <a:gd name="T49" fmla="*/ 5 h 33"/>
                  <a:gd name="T50" fmla="*/ 26 w 40"/>
                  <a:gd name="T51" fmla="*/ 7 h 33"/>
                  <a:gd name="T52" fmla="*/ 26 w 40"/>
                  <a:gd name="T53" fmla="*/ 9 h 33"/>
                  <a:gd name="T54" fmla="*/ 26 w 40"/>
                  <a:gd name="T55" fmla="*/ 9 h 33"/>
                  <a:gd name="T56" fmla="*/ 28 w 40"/>
                  <a:gd name="T57" fmla="*/ 12 h 33"/>
                  <a:gd name="T58" fmla="*/ 28 w 40"/>
                  <a:gd name="T59" fmla="*/ 12 h 33"/>
                  <a:gd name="T60" fmla="*/ 33 w 40"/>
                  <a:gd name="T61" fmla="*/ 14 h 33"/>
                  <a:gd name="T62" fmla="*/ 33 w 40"/>
                  <a:gd name="T63" fmla="*/ 14 h 33"/>
                  <a:gd name="T64" fmla="*/ 33 w 40"/>
                  <a:gd name="T65" fmla="*/ 16 h 33"/>
                  <a:gd name="T66" fmla="*/ 31 w 40"/>
                  <a:gd name="T67" fmla="*/ 16 h 33"/>
                  <a:gd name="T68" fmla="*/ 31 w 40"/>
                  <a:gd name="T69" fmla="*/ 19 h 33"/>
                  <a:gd name="T70" fmla="*/ 33 w 40"/>
                  <a:gd name="T71" fmla="*/ 21 h 33"/>
                  <a:gd name="T72" fmla="*/ 35 w 40"/>
                  <a:gd name="T73" fmla="*/ 21 h 33"/>
                  <a:gd name="T74" fmla="*/ 38 w 40"/>
                  <a:gd name="T75" fmla="*/ 21 h 33"/>
                  <a:gd name="T76" fmla="*/ 40 w 40"/>
                  <a:gd name="T77" fmla="*/ 23 h 33"/>
                  <a:gd name="T78" fmla="*/ 40 w 40"/>
                  <a:gd name="T79" fmla="*/ 23 h 33"/>
                  <a:gd name="T80" fmla="*/ 40 w 40"/>
                  <a:gd name="T81" fmla="*/ 26 h 33"/>
                  <a:gd name="T82" fmla="*/ 40 w 40"/>
                  <a:gd name="T83" fmla="*/ 26 h 33"/>
                  <a:gd name="T84" fmla="*/ 40 w 40"/>
                  <a:gd name="T85" fmla="*/ 28 h 33"/>
                  <a:gd name="T86" fmla="*/ 38 w 40"/>
                  <a:gd name="T87" fmla="*/ 28 h 33"/>
                  <a:gd name="T88" fmla="*/ 40 w 40"/>
                  <a:gd name="T89" fmla="*/ 30 h 33"/>
                  <a:gd name="T90" fmla="*/ 40 w 40"/>
                  <a:gd name="T91" fmla="*/ 30 h 33"/>
                  <a:gd name="T92" fmla="*/ 40 w 40"/>
                  <a:gd name="T93" fmla="*/ 33 h 33"/>
                  <a:gd name="T94" fmla="*/ 40 w 40"/>
                  <a:gd name="T95" fmla="*/ 33 h 33"/>
                  <a:gd name="T96" fmla="*/ 35 w 40"/>
                  <a:gd name="T97" fmla="*/ 33 h 33"/>
                  <a:gd name="T98" fmla="*/ 33 w 40"/>
                  <a:gd name="T99" fmla="*/ 33 h 33"/>
                  <a:gd name="T100" fmla="*/ 33 w 40"/>
                  <a:gd name="T101" fmla="*/ 28 h 33"/>
                  <a:gd name="T102" fmla="*/ 33 w 40"/>
                  <a:gd name="T103" fmla="*/ 26 h 33"/>
                  <a:gd name="T104" fmla="*/ 31 w 40"/>
                  <a:gd name="T105" fmla="*/ 26 h 33"/>
                  <a:gd name="T106" fmla="*/ 31 w 40"/>
                  <a:gd name="T107" fmla="*/ 23 h 33"/>
                  <a:gd name="T108" fmla="*/ 28 w 40"/>
                  <a:gd name="T109" fmla="*/ 23 h 33"/>
                  <a:gd name="T110" fmla="*/ 26 w 40"/>
                  <a:gd name="T111" fmla="*/ 23 h 33"/>
                  <a:gd name="T112" fmla="*/ 26 w 40"/>
                  <a:gd name="T113" fmla="*/ 23 h 33"/>
                  <a:gd name="T114" fmla="*/ 24 w 40"/>
                  <a:gd name="T115" fmla="*/ 23 h 33"/>
                  <a:gd name="T116" fmla="*/ 21 w 40"/>
                  <a:gd name="T117" fmla="*/ 21 h 33"/>
                  <a:gd name="T118" fmla="*/ 21 w 40"/>
                  <a:gd name="T119" fmla="*/ 21 h 33"/>
                  <a:gd name="T120" fmla="*/ 19 w 40"/>
                  <a:gd name="T121" fmla="*/ 21 h 3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"/>
                  <a:gd name="T184" fmla="*/ 0 h 33"/>
                  <a:gd name="T185" fmla="*/ 40 w 40"/>
                  <a:gd name="T186" fmla="*/ 33 h 3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" h="33">
                    <a:moveTo>
                      <a:pt x="19" y="21"/>
                    </a:moveTo>
                    <a:lnTo>
                      <a:pt x="16" y="19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8" y="12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1" y="19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8" y="21"/>
                    </a:lnTo>
                    <a:lnTo>
                      <a:pt x="40" y="23"/>
                    </a:lnTo>
                    <a:lnTo>
                      <a:pt x="40" y="26"/>
                    </a:lnTo>
                    <a:lnTo>
                      <a:pt x="40" y="28"/>
                    </a:lnTo>
                    <a:lnTo>
                      <a:pt x="38" y="28"/>
                    </a:lnTo>
                    <a:lnTo>
                      <a:pt x="40" y="30"/>
                    </a:lnTo>
                    <a:lnTo>
                      <a:pt x="40" y="33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3" y="28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31" y="23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4" y="23"/>
                    </a:lnTo>
                    <a:lnTo>
                      <a:pt x="21" y="21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58" name="Freeform 593"/>
              <p:cNvSpPr>
                <a:spLocks/>
              </p:cNvSpPr>
              <p:nvPr/>
            </p:nvSpPr>
            <p:spPr bwMode="auto">
              <a:xfrm>
                <a:off x="3460" y="1640"/>
                <a:ext cx="40" cy="33"/>
              </a:xfrm>
              <a:custGeom>
                <a:avLst/>
                <a:gdLst>
                  <a:gd name="T0" fmla="*/ 19 w 40"/>
                  <a:gd name="T1" fmla="*/ 21 h 33"/>
                  <a:gd name="T2" fmla="*/ 16 w 40"/>
                  <a:gd name="T3" fmla="*/ 19 h 33"/>
                  <a:gd name="T4" fmla="*/ 14 w 40"/>
                  <a:gd name="T5" fmla="*/ 19 h 33"/>
                  <a:gd name="T6" fmla="*/ 12 w 40"/>
                  <a:gd name="T7" fmla="*/ 19 h 33"/>
                  <a:gd name="T8" fmla="*/ 9 w 40"/>
                  <a:gd name="T9" fmla="*/ 16 h 33"/>
                  <a:gd name="T10" fmla="*/ 9 w 40"/>
                  <a:gd name="T11" fmla="*/ 14 h 33"/>
                  <a:gd name="T12" fmla="*/ 5 w 40"/>
                  <a:gd name="T13" fmla="*/ 14 h 33"/>
                  <a:gd name="T14" fmla="*/ 5 w 40"/>
                  <a:gd name="T15" fmla="*/ 12 h 33"/>
                  <a:gd name="T16" fmla="*/ 2 w 40"/>
                  <a:gd name="T17" fmla="*/ 9 h 33"/>
                  <a:gd name="T18" fmla="*/ 2 w 40"/>
                  <a:gd name="T19" fmla="*/ 5 h 33"/>
                  <a:gd name="T20" fmla="*/ 0 w 40"/>
                  <a:gd name="T21" fmla="*/ 2 h 33"/>
                  <a:gd name="T22" fmla="*/ 0 w 40"/>
                  <a:gd name="T23" fmla="*/ 2 h 33"/>
                  <a:gd name="T24" fmla="*/ 5 w 40"/>
                  <a:gd name="T25" fmla="*/ 2 h 33"/>
                  <a:gd name="T26" fmla="*/ 7 w 40"/>
                  <a:gd name="T27" fmla="*/ 2 h 33"/>
                  <a:gd name="T28" fmla="*/ 9 w 40"/>
                  <a:gd name="T29" fmla="*/ 0 h 33"/>
                  <a:gd name="T30" fmla="*/ 12 w 40"/>
                  <a:gd name="T31" fmla="*/ 0 h 33"/>
                  <a:gd name="T32" fmla="*/ 16 w 40"/>
                  <a:gd name="T33" fmla="*/ 0 h 33"/>
                  <a:gd name="T34" fmla="*/ 16 w 40"/>
                  <a:gd name="T35" fmla="*/ 0 h 33"/>
                  <a:gd name="T36" fmla="*/ 21 w 40"/>
                  <a:gd name="T37" fmla="*/ 0 h 33"/>
                  <a:gd name="T38" fmla="*/ 21 w 40"/>
                  <a:gd name="T39" fmla="*/ 0 h 33"/>
                  <a:gd name="T40" fmla="*/ 21 w 40"/>
                  <a:gd name="T41" fmla="*/ 0 h 33"/>
                  <a:gd name="T42" fmla="*/ 24 w 40"/>
                  <a:gd name="T43" fmla="*/ 2 h 33"/>
                  <a:gd name="T44" fmla="*/ 26 w 40"/>
                  <a:gd name="T45" fmla="*/ 2 h 33"/>
                  <a:gd name="T46" fmla="*/ 26 w 40"/>
                  <a:gd name="T47" fmla="*/ 5 h 33"/>
                  <a:gd name="T48" fmla="*/ 28 w 40"/>
                  <a:gd name="T49" fmla="*/ 5 h 33"/>
                  <a:gd name="T50" fmla="*/ 26 w 40"/>
                  <a:gd name="T51" fmla="*/ 7 h 33"/>
                  <a:gd name="T52" fmla="*/ 26 w 40"/>
                  <a:gd name="T53" fmla="*/ 9 h 33"/>
                  <a:gd name="T54" fmla="*/ 26 w 40"/>
                  <a:gd name="T55" fmla="*/ 9 h 33"/>
                  <a:gd name="T56" fmla="*/ 28 w 40"/>
                  <a:gd name="T57" fmla="*/ 12 h 33"/>
                  <a:gd name="T58" fmla="*/ 28 w 40"/>
                  <a:gd name="T59" fmla="*/ 12 h 33"/>
                  <a:gd name="T60" fmla="*/ 33 w 40"/>
                  <a:gd name="T61" fmla="*/ 14 h 33"/>
                  <a:gd name="T62" fmla="*/ 33 w 40"/>
                  <a:gd name="T63" fmla="*/ 14 h 33"/>
                  <a:gd name="T64" fmla="*/ 33 w 40"/>
                  <a:gd name="T65" fmla="*/ 16 h 33"/>
                  <a:gd name="T66" fmla="*/ 31 w 40"/>
                  <a:gd name="T67" fmla="*/ 16 h 33"/>
                  <a:gd name="T68" fmla="*/ 31 w 40"/>
                  <a:gd name="T69" fmla="*/ 19 h 33"/>
                  <a:gd name="T70" fmla="*/ 33 w 40"/>
                  <a:gd name="T71" fmla="*/ 21 h 33"/>
                  <a:gd name="T72" fmla="*/ 35 w 40"/>
                  <a:gd name="T73" fmla="*/ 21 h 33"/>
                  <a:gd name="T74" fmla="*/ 38 w 40"/>
                  <a:gd name="T75" fmla="*/ 21 h 33"/>
                  <a:gd name="T76" fmla="*/ 40 w 40"/>
                  <a:gd name="T77" fmla="*/ 23 h 33"/>
                  <a:gd name="T78" fmla="*/ 40 w 40"/>
                  <a:gd name="T79" fmla="*/ 23 h 33"/>
                  <a:gd name="T80" fmla="*/ 40 w 40"/>
                  <a:gd name="T81" fmla="*/ 26 h 33"/>
                  <a:gd name="T82" fmla="*/ 40 w 40"/>
                  <a:gd name="T83" fmla="*/ 26 h 33"/>
                  <a:gd name="T84" fmla="*/ 40 w 40"/>
                  <a:gd name="T85" fmla="*/ 28 h 33"/>
                  <a:gd name="T86" fmla="*/ 38 w 40"/>
                  <a:gd name="T87" fmla="*/ 28 h 33"/>
                  <a:gd name="T88" fmla="*/ 40 w 40"/>
                  <a:gd name="T89" fmla="*/ 30 h 33"/>
                  <a:gd name="T90" fmla="*/ 40 w 40"/>
                  <a:gd name="T91" fmla="*/ 30 h 33"/>
                  <a:gd name="T92" fmla="*/ 40 w 40"/>
                  <a:gd name="T93" fmla="*/ 33 h 33"/>
                  <a:gd name="T94" fmla="*/ 40 w 40"/>
                  <a:gd name="T95" fmla="*/ 33 h 33"/>
                  <a:gd name="T96" fmla="*/ 35 w 40"/>
                  <a:gd name="T97" fmla="*/ 33 h 33"/>
                  <a:gd name="T98" fmla="*/ 33 w 40"/>
                  <a:gd name="T99" fmla="*/ 33 h 33"/>
                  <a:gd name="T100" fmla="*/ 33 w 40"/>
                  <a:gd name="T101" fmla="*/ 28 h 33"/>
                  <a:gd name="T102" fmla="*/ 33 w 40"/>
                  <a:gd name="T103" fmla="*/ 26 h 33"/>
                  <a:gd name="T104" fmla="*/ 31 w 40"/>
                  <a:gd name="T105" fmla="*/ 26 h 33"/>
                  <a:gd name="T106" fmla="*/ 31 w 40"/>
                  <a:gd name="T107" fmla="*/ 23 h 33"/>
                  <a:gd name="T108" fmla="*/ 28 w 40"/>
                  <a:gd name="T109" fmla="*/ 23 h 33"/>
                  <a:gd name="T110" fmla="*/ 26 w 40"/>
                  <a:gd name="T111" fmla="*/ 23 h 33"/>
                  <a:gd name="T112" fmla="*/ 26 w 40"/>
                  <a:gd name="T113" fmla="*/ 23 h 33"/>
                  <a:gd name="T114" fmla="*/ 24 w 40"/>
                  <a:gd name="T115" fmla="*/ 23 h 33"/>
                  <a:gd name="T116" fmla="*/ 21 w 40"/>
                  <a:gd name="T117" fmla="*/ 21 h 33"/>
                  <a:gd name="T118" fmla="*/ 21 w 40"/>
                  <a:gd name="T119" fmla="*/ 21 h 33"/>
                  <a:gd name="T120" fmla="*/ 19 w 40"/>
                  <a:gd name="T121" fmla="*/ 21 h 3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"/>
                  <a:gd name="T184" fmla="*/ 0 h 33"/>
                  <a:gd name="T185" fmla="*/ 40 w 40"/>
                  <a:gd name="T186" fmla="*/ 33 h 3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" h="33">
                    <a:moveTo>
                      <a:pt x="19" y="21"/>
                    </a:moveTo>
                    <a:lnTo>
                      <a:pt x="16" y="19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8" y="12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1" y="19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8" y="21"/>
                    </a:lnTo>
                    <a:lnTo>
                      <a:pt x="40" y="23"/>
                    </a:lnTo>
                    <a:lnTo>
                      <a:pt x="40" y="26"/>
                    </a:lnTo>
                    <a:lnTo>
                      <a:pt x="40" y="28"/>
                    </a:lnTo>
                    <a:lnTo>
                      <a:pt x="38" y="28"/>
                    </a:lnTo>
                    <a:lnTo>
                      <a:pt x="40" y="30"/>
                    </a:lnTo>
                    <a:lnTo>
                      <a:pt x="40" y="33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3" y="28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31" y="23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4" y="23"/>
                    </a:lnTo>
                    <a:lnTo>
                      <a:pt x="21" y="21"/>
                    </a:lnTo>
                    <a:lnTo>
                      <a:pt x="19" y="21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59" name="Freeform 594"/>
              <p:cNvSpPr>
                <a:spLocks/>
              </p:cNvSpPr>
              <p:nvPr/>
            </p:nvSpPr>
            <p:spPr bwMode="auto">
              <a:xfrm>
                <a:off x="3821" y="1659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0 w 3"/>
                  <a:gd name="T7" fmla="*/ 2 h 2"/>
                  <a:gd name="T8" fmla="*/ 3 w 3"/>
                  <a:gd name="T9" fmla="*/ 2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60" name="Freeform 595"/>
              <p:cNvSpPr>
                <a:spLocks/>
              </p:cNvSpPr>
              <p:nvPr/>
            </p:nvSpPr>
            <p:spPr bwMode="auto">
              <a:xfrm>
                <a:off x="3821" y="1659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0 w 3"/>
                  <a:gd name="T7" fmla="*/ 2 h 2"/>
                  <a:gd name="T8" fmla="*/ 3 w 3"/>
                  <a:gd name="T9" fmla="*/ 2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61" name="Freeform 596"/>
              <p:cNvSpPr>
                <a:spLocks/>
              </p:cNvSpPr>
              <p:nvPr/>
            </p:nvSpPr>
            <p:spPr bwMode="auto">
              <a:xfrm>
                <a:off x="2652" y="1829"/>
                <a:ext cx="161" cy="165"/>
              </a:xfrm>
              <a:custGeom>
                <a:avLst/>
                <a:gdLst>
                  <a:gd name="T0" fmla="*/ 24 w 161"/>
                  <a:gd name="T1" fmla="*/ 78 h 165"/>
                  <a:gd name="T2" fmla="*/ 5 w 161"/>
                  <a:gd name="T3" fmla="*/ 78 h 165"/>
                  <a:gd name="T4" fmla="*/ 2 w 161"/>
                  <a:gd name="T5" fmla="*/ 80 h 165"/>
                  <a:gd name="T6" fmla="*/ 0 w 161"/>
                  <a:gd name="T7" fmla="*/ 82 h 165"/>
                  <a:gd name="T8" fmla="*/ 5 w 161"/>
                  <a:gd name="T9" fmla="*/ 87 h 165"/>
                  <a:gd name="T10" fmla="*/ 9 w 161"/>
                  <a:gd name="T11" fmla="*/ 92 h 165"/>
                  <a:gd name="T12" fmla="*/ 9 w 161"/>
                  <a:gd name="T13" fmla="*/ 99 h 165"/>
                  <a:gd name="T14" fmla="*/ 7 w 161"/>
                  <a:gd name="T15" fmla="*/ 104 h 165"/>
                  <a:gd name="T16" fmla="*/ 12 w 161"/>
                  <a:gd name="T17" fmla="*/ 113 h 165"/>
                  <a:gd name="T18" fmla="*/ 12 w 161"/>
                  <a:gd name="T19" fmla="*/ 127 h 165"/>
                  <a:gd name="T20" fmla="*/ 7 w 161"/>
                  <a:gd name="T21" fmla="*/ 142 h 165"/>
                  <a:gd name="T22" fmla="*/ 7 w 161"/>
                  <a:gd name="T23" fmla="*/ 149 h 165"/>
                  <a:gd name="T24" fmla="*/ 9 w 161"/>
                  <a:gd name="T25" fmla="*/ 142 h 165"/>
                  <a:gd name="T26" fmla="*/ 12 w 161"/>
                  <a:gd name="T27" fmla="*/ 142 h 165"/>
                  <a:gd name="T28" fmla="*/ 19 w 161"/>
                  <a:gd name="T29" fmla="*/ 142 h 165"/>
                  <a:gd name="T30" fmla="*/ 24 w 161"/>
                  <a:gd name="T31" fmla="*/ 142 h 165"/>
                  <a:gd name="T32" fmla="*/ 26 w 161"/>
                  <a:gd name="T33" fmla="*/ 139 h 165"/>
                  <a:gd name="T34" fmla="*/ 28 w 161"/>
                  <a:gd name="T35" fmla="*/ 142 h 165"/>
                  <a:gd name="T36" fmla="*/ 35 w 161"/>
                  <a:gd name="T37" fmla="*/ 142 h 165"/>
                  <a:gd name="T38" fmla="*/ 40 w 161"/>
                  <a:gd name="T39" fmla="*/ 144 h 165"/>
                  <a:gd name="T40" fmla="*/ 43 w 161"/>
                  <a:gd name="T41" fmla="*/ 146 h 165"/>
                  <a:gd name="T42" fmla="*/ 45 w 161"/>
                  <a:gd name="T43" fmla="*/ 149 h 165"/>
                  <a:gd name="T44" fmla="*/ 50 w 161"/>
                  <a:gd name="T45" fmla="*/ 151 h 165"/>
                  <a:gd name="T46" fmla="*/ 52 w 161"/>
                  <a:gd name="T47" fmla="*/ 153 h 165"/>
                  <a:gd name="T48" fmla="*/ 52 w 161"/>
                  <a:gd name="T49" fmla="*/ 156 h 165"/>
                  <a:gd name="T50" fmla="*/ 54 w 161"/>
                  <a:gd name="T51" fmla="*/ 158 h 165"/>
                  <a:gd name="T52" fmla="*/ 54 w 161"/>
                  <a:gd name="T53" fmla="*/ 158 h 165"/>
                  <a:gd name="T54" fmla="*/ 57 w 161"/>
                  <a:gd name="T55" fmla="*/ 160 h 165"/>
                  <a:gd name="T56" fmla="*/ 59 w 161"/>
                  <a:gd name="T57" fmla="*/ 160 h 165"/>
                  <a:gd name="T58" fmla="*/ 61 w 161"/>
                  <a:gd name="T59" fmla="*/ 165 h 165"/>
                  <a:gd name="T60" fmla="*/ 71 w 161"/>
                  <a:gd name="T61" fmla="*/ 160 h 165"/>
                  <a:gd name="T62" fmla="*/ 73 w 161"/>
                  <a:gd name="T63" fmla="*/ 151 h 165"/>
                  <a:gd name="T64" fmla="*/ 76 w 161"/>
                  <a:gd name="T65" fmla="*/ 151 h 165"/>
                  <a:gd name="T66" fmla="*/ 80 w 161"/>
                  <a:gd name="T67" fmla="*/ 156 h 165"/>
                  <a:gd name="T68" fmla="*/ 85 w 161"/>
                  <a:gd name="T69" fmla="*/ 160 h 165"/>
                  <a:gd name="T70" fmla="*/ 130 w 161"/>
                  <a:gd name="T71" fmla="*/ 156 h 165"/>
                  <a:gd name="T72" fmla="*/ 156 w 161"/>
                  <a:gd name="T73" fmla="*/ 146 h 165"/>
                  <a:gd name="T74" fmla="*/ 149 w 161"/>
                  <a:gd name="T75" fmla="*/ 118 h 165"/>
                  <a:gd name="T76" fmla="*/ 144 w 161"/>
                  <a:gd name="T77" fmla="*/ 80 h 165"/>
                  <a:gd name="T78" fmla="*/ 139 w 161"/>
                  <a:gd name="T79" fmla="*/ 42 h 165"/>
                  <a:gd name="T80" fmla="*/ 161 w 161"/>
                  <a:gd name="T81" fmla="*/ 28 h 165"/>
                  <a:gd name="T82" fmla="*/ 113 w 161"/>
                  <a:gd name="T83" fmla="*/ 0 h 165"/>
                  <a:gd name="T84" fmla="*/ 87 w 161"/>
                  <a:gd name="T85" fmla="*/ 14 h 165"/>
                  <a:gd name="T86" fmla="*/ 69 w 161"/>
                  <a:gd name="T87" fmla="*/ 28 h 165"/>
                  <a:gd name="T88" fmla="*/ 64 w 161"/>
                  <a:gd name="T89" fmla="*/ 49 h 165"/>
                  <a:gd name="T90" fmla="*/ 54 w 161"/>
                  <a:gd name="T91" fmla="*/ 52 h 165"/>
                  <a:gd name="T92" fmla="*/ 52 w 161"/>
                  <a:gd name="T93" fmla="*/ 59 h 165"/>
                  <a:gd name="T94" fmla="*/ 54 w 161"/>
                  <a:gd name="T95" fmla="*/ 73 h 16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1"/>
                  <a:gd name="T145" fmla="*/ 0 h 165"/>
                  <a:gd name="T146" fmla="*/ 161 w 161"/>
                  <a:gd name="T147" fmla="*/ 165 h 16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1" h="165">
                    <a:moveTo>
                      <a:pt x="50" y="78"/>
                    </a:moveTo>
                    <a:lnTo>
                      <a:pt x="38" y="78"/>
                    </a:lnTo>
                    <a:lnTo>
                      <a:pt x="24" y="78"/>
                    </a:lnTo>
                    <a:lnTo>
                      <a:pt x="12" y="78"/>
                    </a:lnTo>
                    <a:lnTo>
                      <a:pt x="5" y="78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2" y="82"/>
                    </a:lnTo>
                    <a:lnTo>
                      <a:pt x="5" y="87"/>
                    </a:lnTo>
                    <a:lnTo>
                      <a:pt x="7" y="87"/>
                    </a:lnTo>
                    <a:lnTo>
                      <a:pt x="9" y="92"/>
                    </a:lnTo>
                    <a:lnTo>
                      <a:pt x="12" y="92"/>
                    </a:lnTo>
                    <a:lnTo>
                      <a:pt x="12" y="97"/>
                    </a:lnTo>
                    <a:lnTo>
                      <a:pt x="9" y="99"/>
                    </a:lnTo>
                    <a:lnTo>
                      <a:pt x="9" y="101"/>
                    </a:lnTo>
                    <a:lnTo>
                      <a:pt x="9" y="104"/>
                    </a:lnTo>
                    <a:lnTo>
                      <a:pt x="7" y="104"/>
                    </a:lnTo>
                    <a:lnTo>
                      <a:pt x="12" y="111"/>
                    </a:lnTo>
                    <a:lnTo>
                      <a:pt x="12" y="113"/>
                    </a:lnTo>
                    <a:lnTo>
                      <a:pt x="12" y="116"/>
                    </a:lnTo>
                    <a:lnTo>
                      <a:pt x="12" y="118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7" y="139"/>
                    </a:lnTo>
                    <a:lnTo>
                      <a:pt x="7" y="142"/>
                    </a:lnTo>
                    <a:lnTo>
                      <a:pt x="7" y="144"/>
                    </a:lnTo>
                    <a:lnTo>
                      <a:pt x="7" y="149"/>
                    </a:lnTo>
                    <a:lnTo>
                      <a:pt x="7" y="146"/>
                    </a:lnTo>
                    <a:lnTo>
                      <a:pt x="9" y="146"/>
                    </a:lnTo>
                    <a:lnTo>
                      <a:pt x="9" y="142"/>
                    </a:lnTo>
                    <a:lnTo>
                      <a:pt x="12" y="142"/>
                    </a:lnTo>
                    <a:lnTo>
                      <a:pt x="14" y="142"/>
                    </a:lnTo>
                    <a:lnTo>
                      <a:pt x="17" y="144"/>
                    </a:lnTo>
                    <a:lnTo>
                      <a:pt x="19" y="142"/>
                    </a:lnTo>
                    <a:lnTo>
                      <a:pt x="21" y="142"/>
                    </a:lnTo>
                    <a:lnTo>
                      <a:pt x="24" y="142"/>
                    </a:lnTo>
                    <a:lnTo>
                      <a:pt x="26" y="142"/>
                    </a:lnTo>
                    <a:lnTo>
                      <a:pt x="26" y="139"/>
                    </a:lnTo>
                    <a:lnTo>
                      <a:pt x="26" y="142"/>
                    </a:lnTo>
                    <a:lnTo>
                      <a:pt x="28" y="139"/>
                    </a:lnTo>
                    <a:lnTo>
                      <a:pt x="28" y="142"/>
                    </a:lnTo>
                    <a:lnTo>
                      <a:pt x="33" y="142"/>
                    </a:lnTo>
                    <a:lnTo>
                      <a:pt x="35" y="142"/>
                    </a:lnTo>
                    <a:lnTo>
                      <a:pt x="38" y="142"/>
                    </a:lnTo>
                    <a:lnTo>
                      <a:pt x="40" y="144"/>
                    </a:lnTo>
                    <a:lnTo>
                      <a:pt x="40" y="146"/>
                    </a:lnTo>
                    <a:lnTo>
                      <a:pt x="43" y="146"/>
                    </a:lnTo>
                    <a:lnTo>
                      <a:pt x="45" y="146"/>
                    </a:lnTo>
                    <a:lnTo>
                      <a:pt x="45" y="149"/>
                    </a:lnTo>
                    <a:lnTo>
                      <a:pt x="47" y="146"/>
                    </a:lnTo>
                    <a:lnTo>
                      <a:pt x="50" y="151"/>
                    </a:lnTo>
                    <a:lnTo>
                      <a:pt x="50" y="153"/>
                    </a:lnTo>
                    <a:lnTo>
                      <a:pt x="52" y="153"/>
                    </a:lnTo>
                    <a:lnTo>
                      <a:pt x="52" y="156"/>
                    </a:lnTo>
                    <a:lnTo>
                      <a:pt x="54" y="156"/>
                    </a:lnTo>
                    <a:lnTo>
                      <a:pt x="54" y="158"/>
                    </a:lnTo>
                    <a:lnTo>
                      <a:pt x="57" y="158"/>
                    </a:lnTo>
                    <a:lnTo>
                      <a:pt x="54" y="158"/>
                    </a:lnTo>
                    <a:lnTo>
                      <a:pt x="57" y="160"/>
                    </a:lnTo>
                    <a:lnTo>
                      <a:pt x="59" y="160"/>
                    </a:lnTo>
                    <a:lnTo>
                      <a:pt x="61" y="163"/>
                    </a:lnTo>
                    <a:lnTo>
                      <a:pt x="61" y="165"/>
                    </a:lnTo>
                    <a:lnTo>
                      <a:pt x="64" y="165"/>
                    </a:lnTo>
                    <a:lnTo>
                      <a:pt x="71" y="160"/>
                    </a:lnTo>
                    <a:lnTo>
                      <a:pt x="71" y="156"/>
                    </a:lnTo>
                    <a:lnTo>
                      <a:pt x="73" y="153"/>
                    </a:lnTo>
                    <a:lnTo>
                      <a:pt x="73" y="151"/>
                    </a:lnTo>
                    <a:lnTo>
                      <a:pt x="76" y="151"/>
                    </a:lnTo>
                    <a:lnTo>
                      <a:pt x="78" y="151"/>
                    </a:lnTo>
                    <a:lnTo>
                      <a:pt x="78" y="153"/>
                    </a:lnTo>
                    <a:lnTo>
                      <a:pt x="80" y="156"/>
                    </a:lnTo>
                    <a:lnTo>
                      <a:pt x="80" y="160"/>
                    </a:lnTo>
                    <a:lnTo>
                      <a:pt x="85" y="160"/>
                    </a:lnTo>
                    <a:lnTo>
                      <a:pt x="92" y="156"/>
                    </a:lnTo>
                    <a:lnTo>
                      <a:pt x="113" y="156"/>
                    </a:lnTo>
                    <a:lnTo>
                      <a:pt x="130" y="156"/>
                    </a:lnTo>
                    <a:lnTo>
                      <a:pt x="149" y="156"/>
                    </a:lnTo>
                    <a:lnTo>
                      <a:pt x="154" y="156"/>
                    </a:lnTo>
                    <a:lnTo>
                      <a:pt x="156" y="146"/>
                    </a:lnTo>
                    <a:lnTo>
                      <a:pt x="151" y="144"/>
                    </a:lnTo>
                    <a:lnTo>
                      <a:pt x="149" y="130"/>
                    </a:lnTo>
                    <a:lnTo>
                      <a:pt x="149" y="118"/>
                    </a:lnTo>
                    <a:lnTo>
                      <a:pt x="147" y="106"/>
                    </a:lnTo>
                    <a:lnTo>
                      <a:pt x="144" y="92"/>
                    </a:lnTo>
                    <a:lnTo>
                      <a:pt x="144" y="80"/>
                    </a:lnTo>
                    <a:lnTo>
                      <a:pt x="142" y="68"/>
                    </a:lnTo>
                    <a:lnTo>
                      <a:pt x="142" y="54"/>
                    </a:lnTo>
                    <a:lnTo>
                      <a:pt x="139" y="42"/>
                    </a:lnTo>
                    <a:lnTo>
                      <a:pt x="137" y="28"/>
                    </a:lnTo>
                    <a:lnTo>
                      <a:pt x="161" y="28"/>
                    </a:lnTo>
                    <a:lnTo>
                      <a:pt x="144" y="19"/>
                    </a:lnTo>
                    <a:lnTo>
                      <a:pt x="128" y="9"/>
                    </a:lnTo>
                    <a:lnTo>
                      <a:pt x="113" y="0"/>
                    </a:lnTo>
                    <a:lnTo>
                      <a:pt x="113" y="14"/>
                    </a:lnTo>
                    <a:lnTo>
                      <a:pt x="99" y="14"/>
                    </a:lnTo>
                    <a:lnTo>
                      <a:pt x="87" y="14"/>
                    </a:lnTo>
                    <a:lnTo>
                      <a:pt x="73" y="14"/>
                    </a:lnTo>
                    <a:lnTo>
                      <a:pt x="69" y="14"/>
                    </a:lnTo>
                    <a:lnTo>
                      <a:pt x="69" y="28"/>
                    </a:lnTo>
                    <a:lnTo>
                      <a:pt x="69" y="40"/>
                    </a:lnTo>
                    <a:lnTo>
                      <a:pt x="69" y="49"/>
                    </a:lnTo>
                    <a:lnTo>
                      <a:pt x="64" y="49"/>
                    </a:lnTo>
                    <a:lnTo>
                      <a:pt x="59" y="52"/>
                    </a:lnTo>
                    <a:lnTo>
                      <a:pt x="57" y="52"/>
                    </a:lnTo>
                    <a:lnTo>
                      <a:pt x="54" y="52"/>
                    </a:lnTo>
                    <a:lnTo>
                      <a:pt x="54" y="54"/>
                    </a:lnTo>
                    <a:lnTo>
                      <a:pt x="52" y="56"/>
                    </a:lnTo>
                    <a:lnTo>
                      <a:pt x="52" y="59"/>
                    </a:lnTo>
                    <a:lnTo>
                      <a:pt x="52" y="64"/>
                    </a:lnTo>
                    <a:lnTo>
                      <a:pt x="54" y="68"/>
                    </a:lnTo>
                    <a:lnTo>
                      <a:pt x="54" y="73"/>
                    </a:lnTo>
                    <a:lnTo>
                      <a:pt x="54" y="78"/>
                    </a:lnTo>
                    <a:lnTo>
                      <a:pt x="50" y="7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62" name="Freeform 597"/>
              <p:cNvSpPr>
                <a:spLocks/>
              </p:cNvSpPr>
              <p:nvPr/>
            </p:nvSpPr>
            <p:spPr bwMode="auto">
              <a:xfrm>
                <a:off x="2652" y="1829"/>
                <a:ext cx="161" cy="165"/>
              </a:xfrm>
              <a:custGeom>
                <a:avLst/>
                <a:gdLst>
                  <a:gd name="T0" fmla="*/ 24 w 161"/>
                  <a:gd name="T1" fmla="*/ 78 h 165"/>
                  <a:gd name="T2" fmla="*/ 5 w 161"/>
                  <a:gd name="T3" fmla="*/ 78 h 165"/>
                  <a:gd name="T4" fmla="*/ 2 w 161"/>
                  <a:gd name="T5" fmla="*/ 80 h 165"/>
                  <a:gd name="T6" fmla="*/ 0 w 161"/>
                  <a:gd name="T7" fmla="*/ 82 h 165"/>
                  <a:gd name="T8" fmla="*/ 5 w 161"/>
                  <a:gd name="T9" fmla="*/ 87 h 165"/>
                  <a:gd name="T10" fmla="*/ 9 w 161"/>
                  <a:gd name="T11" fmla="*/ 92 h 165"/>
                  <a:gd name="T12" fmla="*/ 9 w 161"/>
                  <a:gd name="T13" fmla="*/ 99 h 165"/>
                  <a:gd name="T14" fmla="*/ 7 w 161"/>
                  <a:gd name="T15" fmla="*/ 104 h 165"/>
                  <a:gd name="T16" fmla="*/ 12 w 161"/>
                  <a:gd name="T17" fmla="*/ 113 h 165"/>
                  <a:gd name="T18" fmla="*/ 12 w 161"/>
                  <a:gd name="T19" fmla="*/ 127 h 165"/>
                  <a:gd name="T20" fmla="*/ 7 w 161"/>
                  <a:gd name="T21" fmla="*/ 142 h 165"/>
                  <a:gd name="T22" fmla="*/ 7 w 161"/>
                  <a:gd name="T23" fmla="*/ 149 h 165"/>
                  <a:gd name="T24" fmla="*/ 9 w 161"/>
                  <a:gd name="T25" fmla="*/ 142 h 165"/>
                  <a:gd name="T26" fmla="*/ 12 w 161"/>
                  <a:gd name="T27" fmla="*/ 142 h 165"/>
                  <a:gd name="T28" fmla="*/ 19 w 161"/>
                  <a:gd name="T29" fmla="*/ 142 h 165"/>
                  <a:gd name="T30" fmla="*/ 24 w 161"/>
                  <a:gd name="T31" fmla="*/ 142 h 165"/>
                  <a:gd name="T32" fmla="*/ 26 w 161"/>
                  <a:gd name="T33" fmla="*/ 139 h 165"/>
                  <a:gd name="T34" fmla="*/ 28 w 161"/>
                  <a:gd name="T35" fmla="*/ 142 h 165"/>
                  <a:gd name="T36" fmla="*/ 35 w 161"/>
                  <a:gd name="T37" fmla="*/ 142 h 165"/>
                  <a:gd name="T38" fmla="*/ 40 w 161"/>
                  <a:gd name="T39" fmla="*/ 144 h 165"/>
                  <a:gd name="T40" fmla="*/ 43 w 161"/>
                  <a:gd name="T41" fmla="*/ 146 h 165"/>
                  <a:gd name="T42" fmla="*/ 45 w 161"/>
                  <a:gd name="T43" fmla="*/ 149 h 165"/>
                  <a:gd name="T44" fmla="*/ 50 w 161"/>
                  <a:gd name="T45" fmla="*/ 151 h 165"/>
                  <a:gd name="T46" fmla="*/ 52 w 161"/>
                  <a:gd name="T47" fmla="*/ 153 h 165"/>
                  <a:gd name="T48" fmla="*/ 52 w 161"/>
                  <a:gd name="T49" fmla="*/ 156 h 165"/>
                  <a:gd name="T50" fmla="*/ 54 w 161"/>
                  <a:gd name="T51" fmla="*/ 158 h 165"/>
                  <a:gd name="T52" fmla="*/ 54 w 161"/>
                  <a:gd name="T53" fmla="*/ 158 h 165"/>
                  <a:gd name="T54" fmla="*/ 57 w 161"/>
                  <a:gd name="T55" fmla="*/ 160 h 165"/>
                  <a:gd name="T56" fmla="*/ 59 w 161"/>
                  <a:gd name="T57" fmla="*/ 160 h 165"/>
                  <a:gd name="T58" fmla="*/ 61 w 161"/>
                  <a:gd name="T59" fmla="*/ 165 h 165"/>
                  <a:gd name="T60" fmla="*/ 71 w 161"/>
                  <a:gd name="T61" fmla="*/ 160 h 165"/>
                  <a:gd name="T62" fmla="*/ 73 w 161"/>
                  <a:gd name="T63" fmla="*/ 151 h 165"/>
                  <a:gd name="T64" fmla="*/ 76 w 161"/>
                  <a:gd name="T65" fmla="*/ 151 h 165"/>
                  <a:gd name="T66" fmla="*/ 80 w 161"/>
                  <a:gd name="T67" fmla="*/ 156 h 165"/>
                  <a:gd name="T68" fmla="*/ 85 w 161"/>
                  <a:gd name="T69" fmla="*/ 160 h 165"/>
                  <a:gd name="T70" fmla="*/ 130 w 161"/>
                  <a:gd name="T71" fmla="*/ 156 h 165"/>
                  <a:gd name="T72" fmla="*/ 156 w 161"/>
                  <a:gd name="T73" fmla="*/ 146 h 165"/>
                  <a:gd name="T74" fmla="*/ 149 w 161"/>
                  <a:gd name="T75" fmla="*/ 118 h 165"/>
                  <a:gd name="T76" fmla="*/ 144 w 161"/>
                  <a:gd name="T77" fmla="*/ 80 h 165"/>
                  <a:gd name="T78" fmla="*/ 139 w 161"/>
                  <a:gd name="T79" fmla="*/ 42 h 165"/>
                  <a:gd name="T80" fmla="*/ 161 w 161"/>
                  <a:gd name="T81" fmla="*/ 28 h 165"/>
                  <a:gd name="T82" fmla="*/ 113 w 161"/>
                  <a:gd name="T83" fmla="*/ 0 h 165"/>
                  <a:gd name="T84" fmla="*/ 87 w 161"/>
                  <a:gd name="T85" fmla="*/ 14 h 165"/>
                  <a:gd name="T86" fmla="*/ 69 w 161"/>
                  <a:gd name="T87" fmla="*/ 28 h 165"/>
                  <a:gd name="T88" fmla="*/ 64 w 161"/>
                  <a:gd name="T89" fmla="*/ 49 h 165"/>
                  <a:gd name="T90" fmla="*/ 54 w 161"/>
                  <a:gd name="T91" fmla="*/ 52 h 165"/>
                  <a:gd name="T92" fmla="*/ 52 w 161"/>
                  <a:gd name="T93" fmla="*/ 59 h 165"/>
                  <a:gd name="T94" fmla="*/ 54 w 161"/>
                  <a:gd name="T95" fmla="*/ 73 h 16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1"/>
                  <a:gd name="T145" fmla="*/ 0 h 165"/>
                  <a:gd name="T146" fmla="*/ 161 w 161"/>
                  <a:gd name="T147" fmla="*/ 165 h 16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1" h="165">
                    <a:moveTo>
                      <a:pt x="50" y="78"/>
                    </a:moveTo>
                    <a:lnTo>
                      <a:pt x="38" y="78"/>
                    </a:lnTo>
                    <a:lnTo>
                      <a:pt x="24" y="78"/>
                    </a:lnTo>
                    <a:lnTo>
                      <a:pt x="12" y="78"/>
                    </a:lnTo>
                    <a:lnTo>
                      <a:pt x="5" y="78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2" y="82"/>
                    </a:lnTo>
                    <a:lnTo>
                      <a:pt x="5" y="87"/>
                    </a:lnTo>
                    <a:lnTo>
                      <a:pt x="7" y="87"/>
                    </a:lnTo>
                    <a:lnTo>
                      <a:pt x="9" y="92"/>
                    </a:lnTo>
                    <a:lnTo>
                      <a:pt x="12" y="92"/>
                    </a:lnTo>
                    <a:lnTo>
                      <a:pt x="12" y="97"/>
                    </a:lnTo>
                    <a:lnTo>
                      <a:pt x="9" y="99"/>
                    </a:lnTo>
                    <a:lnTo>
                      <a:pt x="9" y="101"/>
                    </a:lnTo>
                    <a:lnTo>
                      <a:pt x="9" y="104"/>
                    </a:lnTo>
                    <a:lnTo>
                      <a:pt x="7" y="104"/>
                    </a:lnTo>
                    <a:lnTo>
                      <a:pt x="12" y="111"/>
                    </a:lnTo>
                    <a:lnTo>
                      <a:pt x="12" y="113"/>
                    </a:lnTo>
                    <a:lnTo>
                      <a:pt x="12" y="116"/>
                    </a:lnTo>
                    <a:lnTo>
                      <a:pt x="12" y="118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7" y="139"/>
                    </a:lnTo>
                    <a:lnTo>
                      <a:pt x="7" y="142"/>
                    </a:lnTo>
                    <a:lnTo>
                      <a:pt x="7" y="144"/>
                    </a:lnTo>
                    <a:lnTo>
                      <a:pt x="7" y="149"/>
                    </a:lnTo>
                    <a:lnTo>
                      <a:pt x="7" y="146"/>
                    </a:lnTo>
                    <a:lnTo>
                      <a:pt x="9" y="146"/>
                    </a:lnTo>
                    <a:lnTo>
                      <a:pt x="9" y="142"/>
                    </a:lnTo>
                    <a:lnTo>
                      <a:pt x="12" y="142"/>
                    </a:lnTo>
                    <a:lnTo>
                      <a:pt x="14" y="142"/>
                    </a:lnTo>
                    <a:lnTo>
                      <a:pt x="17" y="144"/>
                    </a:lnTo>
                    <a:lnTo>
                      <a:pt x="19" y="142"/>
                    </a:lnTo>
                    <a:lnTo>
                      <a:pt x="21" y="142"/>
                    </a:lnTo>
                    <a:lnTo>
                      <a:pt x="24" y="142"/>
                    </a:lnTo>
                    <a:lnTo>
                      <a:pt x="26" y="142"/>
                    </a:lnTo>
                    <a:lnTo>
                      <a:pt x="26" y="139"/>
                    </a:lnTo>
                    <a:lnTo>
                      <a:pt x="26" y="142"/>
                    </a:lnTo>
                    <a:lnTo>
                      <a:pt x="28" y="139"/>
                    </a:lnTo>
                    <a:lnTo>
                      <a:pt x="28" y="142"/>
                    </a:lnTo>
                    <a:lnTo>
                      <a:pt x="33" y="142"/>
                    </a:lnTo>
                    <a:lnTo>
                      <a:pt x="35" y="142"/>
                    </a:lnTo>
                    <a:lnTo>
                      <a:pt x="38" y="142"/>
                    </a:lnTo>
                    <a:lnTo>
                      <a:pt x="40" y="144"/>
                    </a:lnTo>
                    <a:lnTo>
                      <a:pt x="40" y="146"/>
                    </a:lnTo>
                    <a:lnTo>
                      <a:pt x="43" y="146"/>
                    </a:lnTo>
                    <a:lnTo>
                      <a:pt x="45" y="146"/>
                    </a:lnTo>
                    <a:lnTo>
                      <a:pt x="45" y="149"/>
                    </a:lnTo>
                    <a:lnTo>
                      <a:pt x="47" y="146"/>
                    </a:lnTo>
                    <a:lnTo>
                      <a:pt x="50" y="151"/>
                    </a:lnTo>
                    <a:lnTo>
                      <a:pt x="50" y="153"/>
                    </a:lnTo>
                    <a:lnTo>
                      <a:pt x="52" y="153"/>
                    </a:lnTo>
                    <a:lnTo>
                      <a:pt x="52" y="156"/>
                    </a:lnTo>
                    <a:lnTo>
                      <a:pt x="54" y="156"/>
                    </a:lnTo>
                    <a:lnTo>
                      <a:pt x="54" y="158"/>
                    </a:lnTo>
                    <a:lnTo>
                      <a:pt x="57" y="158"/>
                    </a:lnTo>
                    <a:lnTo>
                      <a:pt x="54" y="158"/>
                    </a:lnTo>
                    <a:lnTo>
                      <a:pt x="57" y="160"/>
                    </a:lnTo>
                    <a:lnTo>
                      <a:pt x="59" y="160"/>
                    </a:lnTo>
                    <a:lnTo>
                      <a:pt x="61" y="163"/>
                    </a:lnTo>
                    <a:lnTo>
                      <a:pt x="61" y="165"/>
                    </a:lnTo>
                    <a:lnTo>
                      <a:pt x="64" y="165"/>
                    </a:lnTo>
                    <a:lnTo>
                      <a:pt x="71" y="160"/>
                    </a:lnTo>
                    <a:lnTo>
                      <a:pt x="71" y="156"/>
                    </a:lnTo>
                    <a:lnTo>
                      <a:pt x="73" y="153"/>
                    </a:lnTo>
                    <a:lnTo>
                      <a:pt x="73" y="151"/>
                    </a:lnTo>
                    <a:lnTo>
                      <a:pt x="76" y="151"/>
                    </a:lnTo>
                    <a:lnTo>
                      <a:pt x="78" y="151"/>
                    </a:lnTo>
                    <a:lnTo>
                      <a:pt x="78" y="153"/>
                    </a:lnTo>
                    <a:lnTo>
                      <a:pt x="80" y="156"/>
                    </a:lnTo>
                    <a:lnTo>
                      <a:pt x="80" y="160"/>
                    </a:lnTo>
                    <a:lnTo>
                      <a:pt x="85" y="160"/>
                    </a:lnTo>
                    <a:lnTo>
                      <a:pt x="92" y="156"/>
                    </a:lnTo>
                    <a:lnTo>
                      <a:pt x="113" y="156"/>
                    </a:lnTo>
                    <a:lnTo>
                      <a:pt x="130" y="156"/>
                    </a:lnTo>
                    <a:lnTo>
                      <a:pt x="149" y="156"/>
                    </a:lnTo>
                    <a:lnTo>
                      <a:pt x="154" y="156"/>
                    </a:lnTo>
                    <a:lnTo>
                      <a:pt x="156" y="146"/>
                    </a:lnTo>
                    <a:lnTo>
                      <a:pt x="151" y="144"/>
                    </a:lnTo>
                    <a:lnTo>
                      <a:pt x="149" y="130"/>
                    </a:lnTo>
                    <a:lnTo>
                      <a:pt x="149" y="118"/>
                    </a:lnTo>
                    <a:lnTo>
                      <a:pt x="147" y="106"/>
                    </a:lnTo>
                    <a:lnTo>
                      <a:pt x="144" y="92"/>
                    </a:lnTo>
                    <a:lnTo>
                      <a:pt x="144" y="80"/>
                    </a:lnTo>
                    <a:lnTo>
                      <a:pt x="142" y="68"/>
                    </a:lnTo>
                    <a:lnTo>
                      <a:pt x="142" y="54"/>
                    </a:lnTo>
                    <a:lnTo>
                      <a:pt x="139" y="42"/>
                    </a:lnTo>
                    <a:lnTo>
                      <a:pt x="137" y="28"/>
                    </a:lnTo>
                    <a:lnTo>
                      <a:pt x="161" y="28"/>
                    </a:lnTo>
                    <a:lnTo>
                      <a:pt x="144" y="19"/>
                    </a:lnTo>
                    <a:lnTo>
                      <a:pt x="128" y="9"/>
                    </a:lnTo>
                    <a:lnTo>
                      <a:pt x="113" y="0"/>
                    </a:lnTo>
                    <a:lnTo>
                      <a:pt x="113" y="14"/>
                    </a:lnTo>
                    <a:lnTo>
                      <a:pt x="99" y="14"/>
                    </a:lnTo>
                    <a:lnTo>
                      <a:pt x="87" y="14"/>
                    </a:lnTo>
                    <a:lnTo>
                      <a:pt x="73" y="14"/>
                    </a:lnTo>
                    <a:lnTo>
                      <a:pt x="69" y="14"/>
                    </a:lnTo>
                    <a:lnTo>
                      <a:pt x="69" y="28"/>
                    </a:lnTo>
                    <a:lnTo>
                      <a:pt x="69" y="40"/>
                    </a:lnTo>
                    <a:lnTo>
                      <a:pt x="69" y="49"/>
                    </a:lnTo>
                    <a:lnTo>
                      <a:pt x="64" y="49"/>
                    </a:lnTo>
                    <a:lnTo>
                      <a:pt x="59" y="52"/>
                    </a:lnTo>
                    <a:lnTo>
                      <a:pt x="57" y="52"/>
                    </a:lnTo>
                    <a:lnTo>
                      <a:pt x="54" y="52"/>
                    </a:lnTo>
                    <a:lnTo>
                      <a:pt x="54" y="54"/>
                    </a:lnTo>
                    <a:lnTo>
                      <a:pt x="52" y="56"/>
                    </a:lnTo>
                    <a:lnTo>
                      <a:pt x="52" y="59"/>
                    </a:lnTo>
                    <a:lnTo>
                      <a:pt x="52" y="64"/>
                    </a:lnTo>
                    <a:lnTo>
                      <a:pt x="54" y="68"/>
                    </a:lnTo>
                    <a:lnTo>
                      <a:pt x="54" y="73"/>
                    </a:lnTo>
                    <a:lnTo>
                      <a:pt x="54" y="78"/>
                    </a:lnTo>
                    <a:lnTo>
                      <a:pt x="50" y="78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63" name="Freeform 598"/>
              <p:cNvSpPr>
                <a:spLocks/>
              </p:cNvSpPr>
              <p:nvPr/>
            </p:nvSpPr>
            <p:spPr bwMode="auto">
              <a:xfrm>
                <a:off x="3174" y="2301"/>
                <a:ext cx="156" cy="133"/>
              </a:xfrm>
              <a:custGeom>
                <a:avLst/>
                <a:gdLst>
                  <a:gd name="T0" fmla="*/ 0 w 156"/>
                  <a:gd name="T1" fmla="*/ 78 h 133"/>
                  <a:gd name="T2" fmla="*/ 26 w 156"/>
                  <a:gd name="T3" fmla="*/ 64 h 133"/>
                  <a:gd name="T4" fmla="*/ 26 w 156"/>
                  <a:gd name="T5" fmla="*/ 57 h 133"/>
                  <a:gd name="T6" fmla="*/ 26 w 156"/>
                  <a:gd name="T7" fmla="*/ 45 h 133"/>
                  <a:gd name="T8" fmla="*/ 26 w 156"/>
                  <a:gd name="T9" fmla="*/ 38 h 133"/>
                  <a:gd name="T10" fmla="*/ 28 w 156"/>
                  <a:gd name="T11" fmla="*/ 36 h 133"/>
                  <a:gd name="T12" fmla="*/ 31 w 156"/>
                  <a:gd name="T13" fmla="*/ 43 h 133"/>
                  <a:gd name="T14" fmla="*/ 38 w 156"/>
                  <a:gd name="T15" fmla="*/ 40 h 133"/>
                  <a:gd name="T16" fmla="*/ 45 w 156"/>
                  <a:gd name="T17" fmla="*/ 45 h 133"/>
                  <a:gd name="T18" fmla="*/ 57 w 156"/>
                  <a:gd name="T19" fmla="*/ 50 h 133"/>
                  <a:gd name="T20" fmla="*/ 66 w 156"/>
                  <a:gd name="T21" fmla="*/ 50 h 133"/>
                  <a:gd name="T22" fmla="*/ 78 w 156"/>
                  <a:gd name="T23" fmla="*/ 55 h 133"/>
                  <a:gd name="T24" fmla="*/ 85 w 156"/>
                  <a:gd name="T25" fmla="*/ 62 h 133"/>
                  <a:gd name="T26" fmla="*/ 97 w 156"/>
                  <a:gd name="T27" fmla="*/ 69 h 133"/>
                  <a:gd name="T28" fmla="*/ 99 w 156"/>
                  <a:gd name="T29" fmla="*/ 66 h 133"/>
                  <a:gd name="T30" fmla="*/ 104 w 156"/>
                  <a:gd name="T31" fmla="*/ 69 h 133"/>
                  <a:gd name="T32" fmla="*/ 102 w 156"/>
                  <a:gd name="T33" fmla="*/ 55 h 133"/>
                  <a:gd name="T34" fmla="*/ 92 w 156"/>
                  <a:gd name="T35" fmla="*/ 55 h 133"/>
                  <a:gd name="T36" fmla="*/ 88 w 156"/>
                  <a:gd name="T37" fmla="*/ 50 h 133"/>
                  <a:gd name="T38" fmla="*/ 92 w 156"/>
                  <a:gd name="T39" fmla="*/ 33 h 133"/>
                  <a:gd name="T40" fmla="*/ 90 w 156"/>
                  <a:gd name="T41" fmla="*/ 17 h 133"/>
                  <a:gd name="T42" fmla="*/ 92 w 156"/>
                  <a:gd name="T43" fmla="*/ 10 h 133"/>
                  <a:gd name="T44" fmla="*/ 97 w 156"/>
                  <a:gd name="T45" fmla="*/ 5 h 133"/>
                  <a:gd name="T46" fmla="*/ 113 w 156"/>
                  <a:gd name="T47" fmla="*/ 5 h 133"/>
                  <a:gd name="T48" fmla="*/ 121 w 156"/>
                  <a:gd name="T49" fmla="*/ 10 h 133"/>
                  <a:gd name="T50" fmla="*/ 128 w 156"/>
                  <a:gd name="T51" fmla="*/ 10 h 133"/>
                  <a:gd name="T52" fmla="*/ 139 w 156"/>
                  <a:gd name="T53" fmla="*/ 14 h 133"/>
                  <a:gd name="T54" fmla="*/ 147 w 156"/>
                  <a:gd name="T55" fmla="*/ 17 h 133"/>
                  <a:gd name="T56" fmla="*/ 147 w 156"/>
                  <a:gd name="T57" fmla="*/ 22 h 133"/>
                  <a:gd name="T58" fmla="*/ 151 w 156"/>
                  <a:gd name="T59" fmla="*/ 26 h 133"/>
                  <a:gd name="T60" fmla="*/ 156 w 156"/>
                  <a:gd name="T61" fmla="*/ 36 h 133"/>
                  <a:gd name="T62" fmla="*/ 151 w 156"/>
                  <a:gd name="T63" fmla="*/ 38 h 133"/>
                  <a:gd name="T64" fmla="*/ 151 w 156"/>
                  <a:gd name="T65" fmla="*/ 48 h 133"/>
                  <a:gd name="T66" fmla="*/ 151 w 156"/>
                  <a:gd name="T67" fmla="*/ 57 h 133"/>
                  <a:gd name="T68" fmla="*/ 151 w 156"/>
                  <a:gd name="T69" fmla="*/ 59 h 133"/>
                  <a:gd name="T70" fmla="*/ 147 w 156"/>
                  <a:gd name="T71" fmla="*/ 64 h 133"/>
                  <a:gd name="T72" fmla="*/ 144 w 156"/>
                  <a:gd name="T73" fmla="*/ 76 h 133"/>
                  <a:gd name="T74" fmla="*/ 147 w 156"/>
                  <a:gd name="T75" fmla="*/ 78 h 133"/>
                  <a:gd name="T76" fmla="*/ 106 w 156"/>
                  <a:gd name="T77" fmla="*/ 92 h 133"/>
                  <a:gd name="T78" fmla="*/ 109 w 156"/>
                  <a:gd name="T79" fmla="*/ 102 h 133"/>
                  <a:gd name="T80" fmla="*/ 102 w 156"/>
                  <a:gd name="T81" fmla="*/ 100 h 133"/>
                  <a:gd name="T82" fmla="*/ 92 w 156"/>
                  <a:gd name="T83" fmla="*/ 104 h 133"/>
                  <a:gd name="T84" fmla="*/ 88 w 156"/>
                  <a:gd name="T85" fmla="*/ 107 h 133"/>
                  <a:gd name="T86" fmla="*/ 88 w 156"/>
                  <a:gd name="T87" fmla="*/ 114 h 133"/>
                  <a:gd name="T88" fmla="*/ 80 w 156"/>
                  <a:gd name="T89" fmla="*/ 114 h 133"/>
                  <a:gd name="T90" fmla="*/ 76 w 156"/>
                  <a:gd name="T91" fmla="*/ 116 h 133"/>
                  <a:gd name="T92" fmla="*/ 73 w 156"/>
                  <a:gd name="T93" fmla="*/ 118 h 133"/>
                  <a:gd name="T94" fmla="*/ 69 w 156"/>
                  <a:gd name="T95" fmla="*/ 126 h 133"/>
                  <a:gd name="T96" fmla="*/ 64 w 156"/>
                  <a:gd name="T97" fmla="*/ 133 h 133"/>
                  <a:gd name="T98" fmla="*/ 59 w 156"/>
                  <a:gd name="T99" fmla="*/ 133 h 133"/>
                  <a:gd name="T100" fmla="*/ 50 w 156"/>
                  <a:gd name="T101" fmla="*/ 133 h 133"/>
                  <a:gd name="T102" fmla="*/ 40 w 156"/>
                  <a:gd name="T103" fmla="*/ 130 h 133"/>
                  <a:gd name="T104" fmla="*/ 33 w 156"/>
                  <a:gd name="T105" fmla="*/ 126 h 133"/>
                  <a:gd name="T106" fmla="*/ 14 w 156"/>
                  <a:gd name="T107" fmla="*/ 128 h 133"/>
                  <a:gd name="T108" fmla="*/ 10 w 156"/>
                  <a:gd name="T109" fmla="*/ 123 h 133"/>
                  <a:gd name="T110" fmla="*/ 0 w 156"/>
                  <a:gd name="T111" fmla="*/ 116 h 1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6"/>
                  <a:gd name="T169" fmla="*/ 0 h 133"/>
                  <a:gd name="T170" fmla="*/ 156 w 156"/>
                  <a:gd name="T171" fmla="*/ 133 h 13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6" h="133">
                    <a:moveTo>
                      <a:pt x="0" y="114"/>
                    </a:moveTo>
                    <a:lnTo>
                      <a:pt x="0" y="104"/>
                    </a:lnTo>
                    <a:lnTo>
                      <a:pt x="0" y="92"/>
                    </a:lnTo>
                    <a:lnTo>
                      <a:pt x="0" y="78"/>
                    </a:lnTo>
                    <a:lnTo>
                      <a:pt x="0" y="66"/>
                    </a:lnTo>
                    <a:lnTo>
                      <a:pt x="14" y="66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4"/>
                    </a:lnTo>
                    <a:lnTo>
                      <a:pt x="26" y="59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6" y="45"/>
                    </a:lnTo>
                    <a:lnTo>
                      <a:pt x="26" y="43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31" y="43"/>
                    </a:lnTo>
                    <a:lnTo>
                      <a:pt x="33" y="43"/>
                    </a:lnTo>
                    <a:lnTo>
                      <a:pt x="36" y="43"/>
                    </a:lnTo>
                    <a:lnTo>
                      <a:pt x="38" y="40"/>
                    </a:lnTo>
                    <a:lnTo>
                      <a:pt x="43" y="40"/>
                    </a:lnTo>
                    <a:lnTo>
                      <a:pt x="43" y="43"/>
                    </a:lnTo>
                    <a:lnTo>
                      <a:pt x="45" y="45"/>
                    </a:lnTo>
                    <a:lnTo>
                      <a:pt x="47" y="48"/>
                    </a:lnTo>
                    <a:lnTo>
                      <a:pt x="52" y="50"/>
                    </a:lnTo>
                    <a:lnTo>
                      <a:pt x="57" y="50"/>
                    </a:lnTo>
                    <a:lnTo>
                      <a:pt x="59" y="50"/>
                    </a:lnTo>
                    <a:lnTo>
                      <a:pt x="62" y="50"/>
                    </a:lnTo>
                    <a:lnTo>
                      <a:pt x="64" y="50"/>
                    </a:lnTo>
                    <a:lnTo>
                      <a:pt x="66" y="50"/>
                    </a:lnTo>
                    <a:lnTo>
                      <a:pt x="71" y="52"/>
                    </a:lnTo>
                    <a:lnTo>
                      <a:pt x="76" y="55"/>
                    </a:lnTo>
                    <a:lnTo>
                      <a:pt x="78" y="55"/>
                    </a:lnTo>
                    <a:lnTo>
                      <a:pt x="80" y="57"/>
                    </a:lnTo>
                    <a:lnTo>
                      <a:pt x="83" y="57"/>
                    </a:lnTo>
                    <a:lnTo>
                      <a:pt x="83" y="59"/>
                    </a:lnTo>
                    <a:lnTo>
                      <a:pt x="85" y="62"/>
                    </a:lnTo>
                    <a:lnTo>
                      <a:pt x="88" y="64"/>
                    </a:lnTo>
                    <a:lnTo>
                      <a:pt x="92" y="66"/>
                    </a:lnTo>
                    <a:lnTo>
                      <a:pt x="95" y="69"/>
                    </a:lnTo>
                    <a:lnTo>
                      <a:pt x="97" y="69"/>
                    </a:lnTo>
                    <a:lnTo>
                      <a:pt x="99" y="66"/>
                    </a:lnTo>
                    <a:lnTo>
                      <a:pt x="102" y="69"/>
                    </a:lnTo>
                    <a:lnTo>
                      <a:pt x="104" y="69"/>
                    </a:lnTo>
                    <a:lnTo>
                      <a:pt x="104" y="66"/>
                    </a:lnTo>
                    <a:lnTo>
                      <a:pt x="102" y="66"/>
                    </a:lnTo>
                    <a:lnTo>
                      <a:pt x="102" y="57"/>
                    </a:lnTo>
                    <a:lnTo>
                      <a:pt x="102" y="55"/>
                    </a:lnTo>
                    <a:lnTo>
                      <a:pt x="99" y="57"/>
                    </a:lnTo>
                    <a:lnTo>
                      <a:pt x="95" y="55"/>
                    </a:lnTo>
                    <a:lnTo>
                      <a:pt x="92" y="55"/>
                    </a:lnTo>
                    <a:lnTo>
                      <a:pt x="90" y="55"/>
                    </a:lnTo>
                    <a:lnTo>
                      <a:pt x="88" y="52"/>
                    </a:lnTo>
                    <a:lnTo>
                      <a:pt x="88" y="50"/>
                    </a:lnTo>
                    <a:lnTo>
                      <a:pt x="88" y="48"/>
                    </a:lnTo>
                    <a:lnTo>
                      <a:pt x="88" y="45"/>
                    </a:lnTo>
                    <a:lnTo>
                      <a:pt x="88" y="43"/>
                    </a:lnTo>
                    <a:lnTo>
                      <a:pt x="92" y="33"/>
                    </a:lnTo>
                    <a:lnTo>
                      <a:pt x="92" y="31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7"/>
                    </a:lnTo>
                    <a:lnTo>
                      <a:pt x="90" y="14"/>
                    </a:lnTo>
                    <a:lnTo>
                      <a:pt x="90" y="12"/>
                    </a:lnTo>
                    <a:lnTo>
                      <a:pt x="92" y="10"/>
                    </a:lnTo>
                    <a:lnTo>
                      <a:pt x="95" y="7"/>
                    </a:lnTo>
                    <a:lnTo>
                      <a:pt x="95" y="5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113" y="0"/>
                    </a:lnTo>
                    <a:lnTo>
                      <a:pt x="113" y="3"/>
                    </a:lnTo>
                    <a:lnTo>
                      <a:pt x="113" y="5"/>
                    </a:lnTo>
                    <a:lnTo>
                      <a:pt x="113" y="7"/>
                    </a:lnTo>
                    <a:lnTo>
                      <a:pt x="116" y="7"/>
                    </a:lnTo>
                    <a:lnTo>
                      <a:pt x="121" y="10"/>
                    </a:lnTo>
                    <a:lnTo>
                      <a:pt x="121" y="7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8" y="10"/>
                    </a:lnTo>
                    <a:lnTo>
                      <a:pt x="130" y="12"/>
                    </a:lnTo>
                    <a:lnTo>
                      <a:pt x="132" y="12"/>
                    </a:lnTo>
                    <a:lnTo>
                      <a:pt x="139" y="14"/>
                    </a:lnTo>
                    <a:lnTo>
                      <a:pt x="142" y="17"/>
                    </a:lnTo>
                    <a:lnTo>
                      <a:pt x="144" y="17"/>
                    </a:lnTo>
                    <a:lnTo>
                      <a:pt x="147" y="17"/>
                    </a:lnTo>
                    <a:lnTo>
                      <a:pt x="147" y="19"/>
                    </a:lnTo>
                    <a:lnTo>
                      <a:pt x="147" y="22"/>
                    </a:lnTo>
                    <a:lnTo>
                      <a:pt x="149" y="22"/>
                    </a:lnTo>
                    <a:lnTo>
                      <a:pt x="151" y="24"/>
                    </a:lnTo>
                    <a:lnTo>
                      <a:pt x="151" y="26"/>
                    </a:lnTo>
                    <a:lnTo>
                      <a:pt x="154" y="29"/>
                    </a:lnTo>
                    <a:lnTo>
                      <a:pt x="154" y="33"/>
                    </a:lnTo>
                    <a:lnTo>
                      <a:pt x="156" y="33"/>
                    </a:lnTo>
                    <a:lnTo>
                      <a:pt x="156" y="36"/>
                    </a:lnTo>
                    <a:lnTo>
                      <a:pt x="154" y="38"/>
                    </a:lnTo>
                    <a:lnTo>
                      <a:pt x="151" y="38"/>
                    </a:lnTo>
                    <a:lnTo>
                      <a:pt x="151" y="40"/>
                    </a:lnTo>
                    <a:lnTo>
                      <a:pt x="151" y="43"/>
                    </a:lnTo>
                    <a:lnTo>
                      <a:pt x="151" y="45"/>
                    </a:lnTo>
                    <a:lnTo>
                      <a:pt x="151" y="48"/>
                    </a:lnTo>
                    <a:lnTo>
                      <a:pt x="151" y="52"/>
                    </a:lnTo>
                    <a:lnTo>
                      <a:pt x="151" y="55"/>
                    </a:lnTo>
                    <a:lnTo>
                      <a:pt x="151" y="57"/>
                    </a:lnTo>
                    <a:lnTo>
                      <a:pt x="154" y="57"/>
                    </a:lnTo>
                    <a:lnTo>
                      <a:pt x="154" y="59"/>
                    </a:lnTo>
                    <a:lnTo>
                      <a:pt x="151" y="59"/>
                    </a:lnTo>
                    <a:lnTo>
                      <a:pt x="149" y="62"/>
                    </a:lnTo>
                    <a:lnTo>
                      <a:pt x="147" y="62"/>
                    </a:lnTo>
                    <a:lnTo>
                      <a:pt x="147" y="64"/>
                    </a:lnTo>
                    <a:lnTo>
                      <a:pt x="147" y="69"/>
                    </a:lnTo>
                    <a:lnTo>
                      <a:pt x="144" y="71"/>
                    </a:lnTo>
                    <a:lnTo>
                      <a:pt x="144" y="74"/>
                    </a:lnTo>
                    <a:lnTo>
                      <a:pt x="144" y="76"/>
                    </a:lnTo>
                    <a:lnTo>
                      <a:pt x="144" y="78"/>
                    </a:lnTo>
                    <a:lnTo>
                      <a:pt x="147" y="78"/>
                    </a:lnTo>
                    <a:lnTo>
                      <a:pt x="149" y="78"/>
                    </a:lnTo>
                    <a:lnTo>
                      <a:pt x="149" y="81"/>
                    </a:lnTo>
                    <a:lnTo>
                      <a:pt x="147" y="81"/>
                    </a:lnTo>
                    <a:lnTo>
                      <a:pt x="106" y="92"/>
                    </a:lnTo>
                    <a:lnTo>
                      <a:pt x="109" y="97"/>
                    </a:lnTo>
                    <a:lnTo>
                      <a:pt x="109" y="100"/>
                    </a:lnTo>
                    <a:lnTo>
                      <a:pt x="109" y="102"/>
                    </a:lnTo>
                    <a:lnTo>
                      <a:pt x="106" y="102"/>
                    </a:lnTo>
                    <a:lnTo>
                      <a:pt x="104" y="102"/>
                    </a:lnTo>
                    <a:lnTo>
                      <a:pt x="102" y="100"/>
                    </a:lnTo>
                    <a:lnTo>
                      <a:pt x="99" y="102"/>
                    </a:lnTo>
                    <a:lnTo>
                      <a:pt x="95" y="102"/>
                    </a:lnTo>
                    <a:lnTo>
                      <a:pt x="92" y="104"/>
                    </a:lnTo>
                    <a:lnTo>
                      <a:pt x="90" y="104"/>
                    </a:lnTo>
                    <a:lnTo>
                      <a:pt x="88" y="107"/>
                    </a:lnTo>
                    <a:lnTo>
                      <a:pt x="88" y="109"/>
                    </a:lnTo>
                    <a:lnTo>
                      <a:pt x="88" y="111"/>
                    </a:lnTo>
                    <a:lnTo>
                      <a:pt x="88" y="114"/>
                    </a:lnTo>
                    <a:lnTo>
                      <a:pt x="85" y="114"/>
                    </a:lnTo>
                    <a:lnTo>
                      <a:pt x="83" y="114"/>
                    </a:lnTo>
                    <a:lnTo>
                      <a:pt x="80" y="114"/>
                    </a:lnTo>
                    <a:lnTo>
                      <a:pt x="78" y="116"/>
                    </a:lnTo>
                    <a:lnTo>
                      <a:pt x="76" y="116"/>
                    </a:lnTo>
                    <a:lnTo>
                      <a:pt x="76" y="118"/>
                    </a:lnTo>
                    <a:lnTo>
                      <a:pt x="73" y="118"/>
                    </a:lnTo>
                    <a:lnTo>
                      <a:pt x="71" y="121"/>
                    </a:lnTo>
                    <a:lnTo>
                      <a:pt x="69" y="123"/>
                    </a:lnTo>
                    <a:lnTo>
                      <a:pt x="69" y="126"/>
                    </a:lnTo>
                    <a:lnTo>
                      <a:pt x="69" y="128"/>
                    </a:lnTo>
                    <a:lnTo>
                      <a:pt x="66" y="128"/>
                    </a:lnTo>
                    <a:lnTo>
                      <a:pt x="66" y="130"/>
                    </a:lnTo>
                    <a:lnTo>
                      <a:pt x="64" y="133"/>
                    </a:lnTo>
                    <a:lnTo>
                      <a:pt x="62" y="133"/>
                    </a:lnTo>
                    <a:lnTo>
                      <a:pt x="59" y="133"/>
                    </a:lnTo>
                    <a:lnTo>
                      <a:pt x="57" y="130"/>
                    </a:lnTo>
                    <a:lnTo>
                      <a:pt x="54" y="130"/>
                    </a:lnTo>
                    <a:lnTo>
                      <a:pt x="50" y="133"/>
                    </a:lnTo>
                    <a:lnTo>
                      <a:pt x="47" y="130"/>
                    </a:lnTo>
                    <a:lnTo>
                      <a:pt x="43" y="130"/>
                    </a:lnTo>
                    <a:lnTo>
                      <a:pt x="40" y="130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6"/>
                    </a:lnTo>
                    <a:lnTo>
                      <a:pt x="28" y="126"/>
                    </a:lnTo>
                    <a:lnTo>
                      <a:pt x="17" y="128"/>
                    </a:lnTo>
                    <a:lnTo>
                      <a:pt x="14" y="128"/>
                    </a:lnTo>
                    <a:lnTo>
                      <a:pt x="14" y="126"/>
                    </a:lnTo>
                    <a:lnTo>
                      <a:pt x="12" y="126"/>
                    </a:lnTo>
                    <a:lnTo>
                      <a:pt x="10" y="123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2" y="116"/>
                    </a:lnTo>
                    <a:lnTo>
                      <a:pt x="0" y="116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64" name="Freeform 599"/>
              <p:cNvSpPr>
                <a:spLocks/>
              </p:cNvSpPr>
              <p:nvPr/>
            </p:nvSpPr>
            <p:spPr bwMode="auto">
              <a:xfrm>
                <a:off x="3174" y="2301"/>
                <a:ext cx="156" cy="133"/>
              </a:xfrm>
              <a:custGeom>
                <a:avLst/>
                <a:gdLst>
                  <a:gd name="T0" fmla="*/ 0 w 156"/>
                  <a:gd name="T1" fmla="*/ 78 h 133"/>
                  <a:gd name="T2" fmla="*/ 26 w 156"/>
                  <a:gd name="T3" fmla="*/ 64 h 133"/>
                  <a:gd name="T4" fmla="*/ 26 w 156"/>
                  <a:gd name="T5" fmla="*/ 57 h 133"/>
                  <a:gd name="T6" fmla="*/ 26 w 156"/>
                  <a:gd name="T7" fmla="*/ 45 h 133"/>
                  <a:gd name="T8" fmla="*/ 26 w 156"/>
                  <a:gd name="T9" fmla="*/ 38 h 133"/>
                  <a:gd name="T10" fmla="*/ 28 w 156"/>
                  <a:gd name="T11" fmla="*/ 36 h 133"/>
                  <a:gd name="T12" fmla="*/ 31 w 156"/>
                  <a:gd name="T13" fmla="*/ 43 h 133"/>
                  <a:gd name="T14" fmla="*/ 38 w 156"/>
                  <a:gd name="T15" fmla="*/ 40 h 133"/>
                  <a:gd name="T16" fmla="*/ 45 w 156"/>
                  <a:gd name="T17" fmla="*/ 45 h 133"/>
                  <a:gd name="T18" fmla="*/ 57 w 156"/>
                  <a:gd name="T19" fmla="*/ 50 h 133"/>
                  <a:gd name="T20" fmla="*/ 66 w 156"/>
                  <a:gd name="T21" fmla="*/ 50 h 133"/>
                  <a:gd name="T22" fmla="*/ 78 w 156"/>
                  <a:gd name="T23" fmla="*/ 55 h 133"/>
                  <a:gd name="T24" fmla="*/ 85 w 156"/>
                  <a:gd name="T25" fmla="*/ 62 h 133"/>
                  <a:gd name="T26" fmla="*/ 97 w 156"/>
                  <a:gd name="T27" fmla="*/ 69 h 133"/>
                  <a:gd name="T28" fmla="*/ 99 w 156"/>
                  <a:gd name="T29" fmla="*/ 66 h 133"/>
                  <a:gd name="T30" fmla="*/ 104 w 156"/>
                  <a:gd name="T31" fmla="*/ 69 h 133"/>
                  <a:gd name="T32" fmla="*/ 102 w 156"/>
                  <a:gd name="T33" fmla="*/ 55 h 133"/>
                  <a:gd name="T34" fmla="*/ 92 w 156"/>
                  <a:gd name="T35" fmla="*/ 55 h 133"/>
                  <a:gd name="T36" fmla="*/ 88 w 156"/>
                  <a:gd name="T37" fmla="*/ 50 h 133"/>
                  <a:gd name="T38" fmla="*/ 92 w 156"/>
                  <a:gd name="T39" fmla="*/ 33 h 133"/>
                  <a:gd name="T40" fmla="*/ 90 w 156"/>
                  <a:gd name="T41" fmla="*/ 17 h 133"/>
                  <a:gd name="T42" fmla="*/ 92 w 156"/>
                  <a:gd name="T43" fmla="*/ 10 h 133"/>
                  <a:gd name="T44" fmla="*/ 97 w 156"/>
                  <a:gd name="T45" fmla="*/ 5 h 133"/>
                  <a:gd name="T46" fmla="*/ 113 w 156"/>
                  <a:gd name="T47" fmla="*/ 5 h 133"/>
                  <a:gd name="T48" fmla="*/ 121 w 156"/>
                  <a:gd name="T49" fmla="*/ 10 h 133"/>
                  <a:gd name="T50" fmla="*/ 128 w 156"/>
                  <a:gd name="T51" fmla="*/ 10 h 133"/>
                  <a:gd name="T52" fmla="*/ 139 w 156"/>
                  <a:gd name="T53" fmla="*/ 14 h 133"/>
                  <a:gd name="T54" fmla="*/ 147 w 156"/>
                  <a:gd name="T55" fmla="*/ 17 h 133"/>
                  <a:gd name="T56" fmla="*/ 147 w 156"/>
                  <a:gd name="T57" fmla="*/ 22 h 133"/>
                  <a:gd name="T58" fmla="*/ 151 w 156"/>
                  <a:gd name="T59" fmla="*/ 26 h 133"/>
                  <a:gd name="T60" fmla="*/ 156 w 156"/>
                  <a:gd name="T61" fmla="*/ 36 h 133"/>
                  <a:gd name="T62" fmla="*/ 151 w 156"/>
                  <a:gd name="T63" fmla="*/ 38 h 133"/>
                  <a:gd name="T64" fmla="*/ 151 w 156"/>
                  <a:gd name="T65" fmla="*/ 48 h 133"/>
                  <a:gd name="T66" fmla="*/ 151 w 156"/>
                  <a:gd name="T67" fmla="*/ 57 h 133"/>
                  <a:gd name="T68" fmla="*/ 151 w 156"/>
                  <a:gd name="T69" fmla="*/ 59 h 133"/>
                  <a:gd name="T70" fmla="*/ 147 w 156"/>
                  <a:gd name="T71" fmla="*/ 64 h 133"/>
                  <a:gd name="T72" fmla="*/ 144 w 156"/>
                  <a:gd name="T73" fmla="*/ 76 h 133"/>
                  <a:gd name="T74" fmla="*/ 147 w 156"/>
                  <a:gd name="T75" fmla="*/ 78 h 133"/>
                  <a:gd name="T76" fmla="*/ 106 w 156"/>
                  <a:gd name="T77" fmla="*/ 92 h 133"/>
                  <a:gd name="T78" fmla="*/ 109 w 156"/>
                  <a:gd name="T79" fmla="*/ 102 h 133"/>
                  <a:gd name="T80" fmla="*/ 102 w 156"/>
                  <a:gd name="T81" fmla="*/ 100 h 133"/>
                  <a:gd name="T82" fmla="*/ 92 w 156"/>
                  <a:gd name="T83" fmla="*/ 104 h 133"/>
                  <a:gd name="T84" fmla="*/ 88 w 156"/>
                  <a:gd name="T85" fmla="*/ 107 h 133"/>
                  <a:gd name="T86" fmla="*/ 88 w 156"/>
                  <a:gd name="T87" fmla="*/ 114 h 133"/>
                  <a:gd name="T88" fmla="*/ 80 w 156"/>
                  <a:gd name="T89" fmla="*/ 114 h 133"/>
                  <a:gd name="T90" fmla="*/ 76 w 156"/>
                  <a:gd name="T91" fmla="*/ 116 h 133"/>
                  <a:gd name="T92" fmla="*/ 73 w 156"/>
                  <a:gd name="T93" fmla="*/ 118 h 133"/>
                  <a:gd name="T94" fmla="*/ 69 w 156"/>
                  <a:gd name="T95" fmla="*/ 126 h 133"/>
                  <a:gd name="T96" fmla="*/ 64 w 156"/>
                  <a:gd name="T97" fmla="*/ 133 h 133"/>
                  <a:gd name="T98" fmla="*/ 59 w 156"/>
                  <a:gd name="T99" fmla="*/ 133 h 133"/>
                  <a:gd name="T100" fmla="*/ 50 w 156"/>
                  <a:gd name="T101" fmla="*/ 133 h 133"/>
                  <a:gd name="T102" fmla="*/ 40 w 156"/>
                  <a:gd name="T103" fmla="*/ 130 h 133"/>
                  <a:gd name="T104" fmla="*/ 33 w 156"/>
                  <a:gd name="T105" fmla="*/ 126 h 133"/>
                  <a:gd name="T106" fmla="*/ 14 w 156"/>
                  <a:gd name="T107" fmla="*/ 128 h 133"/>
                  <a:gd name="T108" fmla="*/ 10 w 156"/>
                  <a:gd name="T109" fmla="*/ 123 h 133"/>
                  <a:gd name="T110" fmla="*/ 0 w 156"/>
                  <a:gd name="T111" fmla="*/ 116 h 1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6"/>
                  <a:gd name="T169" fmla="*/ 0 h 133"/>
                  <a:gd name="T170" fmla="*/ 156 w 156"/>
                  <a:gd name="T171" fmla="*/ 133 h 13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6" h="133">
                    <a:moveTo>
                      <a:pt x="0" y="114"/>
                    </a:moveTo>
                    <a:lnTo>
                      <a:pt x="0" y="104"/>
                    </a:lnTo>
                    <a:lnTo>
                      <a:pt x="0" y="92"/>
                    </a:lnTo>
                    <a:lnTo>
                      <a:pt x="0" y="78"/>
                    </a:lnTo>
                    <a:lnTo>
                      <a:pt x="0" y="66"/>
                    </a:lnTo>
                    <a:lnTo>
                      <a:pt x="14" y="66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4"/>
                    </a:lnTo>
                    <a:lnTo>
                      <a:pt x="26" y="59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6" y="45"/>
                    </a:lnTo>
                    <a:lnTo>
                      <a:pt x="26" y="43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31" y="43"/>
                    </a:lnTo>
                    <a:lnTo>
                      <a:pt x="33" y="43"/>
                    </a:lnTo>
                    <a:lnTo>
                      <a:pt x="36" y="43"/>
                    </a:lnTo>
                    <a:lnTo>
                      <a:pt x="38" y="40"/>
                    </a:lnTo>
                    <a:lnTo>
                      <a:pt x="43" y="40"/>
                    </a:lnTo>
                    <a:lnTo>
                      <a:pt x="43" y="43"/>
                    </a:lnTo>
                    <a:lnTo>
                      <a:pt x="45" y="45"/>
                    </a:lnTo>
                    <a:lnTo>
                      <a:pt x="47" y="48"/>
                    </a:lnTo>
                    <a:lnTo>
                      <a:pt x="52" y="50"/>
                    </a:lnTo>
                    <a:lnTo>
                      <a:pt x="57" y="50"/>
                    </a:lnTo>
                    <a:lnTo>
                      <a:pt x="59" y="50"/>
                    </a:lnTo>
                    <a:lnTo>
                      <a:pt x="62" y="50"/>
                    </a:lnTo>
                    <a:lnTo>
                      <a:pt x="64" y="50"/>
                    </a:lnTo>
                    <a:lnTo>
                      <a:pt x="66" y="50"/>
                    </a:lnTo>
                    <a:lnTo>
                      <a:pt x="71" y="52"/>
                    </a:lnTo>
                    <a:lnTo>
                      <a:pt x="76" y="55"/>
                    </a:lnTo>
                    <a:lnTo>
                      <a:pt x="78" y="55"/>
                    </a:lnTo>
                    <a:lnTo>
                      <a:pt x="80" y="57"/>
                    </a:lnTo>
                    <a:lnTo>
                      <a:pt x="83" y="57"/>
                    </a:lnTo>
                    <a:lnTo>
                      <a:pt x="83" y="59"/>
                    </a:lnTo>
                    <a:lnTo>
                      <a:pt x="85" y="62"/>
                    </a:lnTo>
                    <a:lnTo>
                      <a:pt x="88" y="64"/>
                    </a:lnTo>
                    <a:lnTo>
                      <a:pt x="92" y="66"/>
                    </a:lnTo>
                    <a:lnTo>
                      <a:pt x="95" y="69"/>
                    </a:lnTo>
                    <a:lnTo>
                      <a:pt x="97" y="69"/>
                    </a:lnTo>
                    <a:lnTo>
                      <a:pt x="99" y="66"/>
                    </a:lnTo>
                    <a:lnTo>
                      <a:pt x="102" y="69"/>
                    </a:lnTo>
                    <a:lnTo>
                      <a:pt x="104" y="69"/>
                    </a:lnTo>
                    <a:lnTo>
                      <a:pt x="104" y="66"/>
                    </a:lnTo>
                    <a:lnTo>
                      <a:pt x="102" y="66"/>
                    </a:lnTo>
                    <a:lnTo>
                      <a:pt x="102" y="57"/>
                    </a:lnTo>
                    <a:lnTo>
                      <a:pt x="102" y="55"/>
                    </a:lnTo>
                    <a:lnTo>
                      <a:pt x="99" y="57"/>
                    </a:lnTo>
                    <a:lnTo>
                      <a:pt x="95" y="55"/>
                    </a:lnTo>
                    <a:lnTo>
                      <a:pt x="92" y="55"/>
                    </a:lnTo>
                    <a:lnTo>
                      <a:pt x="90" y="55"/>
                    </a:lnTo>
                    <a:lnTo>
                      <a:pt x="88" y="52"/>
                    </a:lnTo>
                    <a:lnTo>
                      <a:pt x="88" y="50"/>
                    </a:lnTo>
                    <a:lnTo>
                      <a:pt x="88" y="48"/>
                    </a:lnTo>
                    <a:lnTo>
                      <a:pt x="88" y="45"/>
                    </a:lnTo>
                    <a:lnTo>
                      <a:pt x="88" y="43"/>
                    </a:lnTo>
                    <a:lnTo>
                      <a:pt x="92" y="33"/>
                    </a:lnTo>
                    <a:lnTo>
                      <a:pt x="92" y="31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7"/>
                    </a:lnTo>
                    <a:lnTo>
                      <a:pt x="90" y="14"/>
                    </a:lnTo>
                    <a:lnTo>
                      <a:pt x="90" y="12"/>
                    </a:lnTo>
                    <a:lnTo>
                      <a:pt x="92" y="10"/>
                    </a:lnTo>
                    <a:lnTo>
                      <a:pt x="95" y="7"/>
                    </a:lnTo>
                    <a:lnTo>
                      <a:pt x="95" y="5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113" y="0"/>
                    </a:lnTo>
                    <a:lnTo>
                      <a:pt x="113" y="3"/>
                    </a:lnTo>
                    <a:lnTo>
                      <a:pt x="113" y="5"/>
                    </a:lnTo>
                    <a:lnTo>
                      <a:pt x="113" y="7"/>
                    </a:lnTo>
                    <a:lnTo>
                      <a:pt x="116" y="7"/>
                    </a:lnTo>
                    <a:lnTo>
                      <a:pt x="121" y="10"/>
                    </a:lnTo>
                    <a:lnTo>
                      <a:pt x="121" y="7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8" y="10"/>
                    </a:lnTo>
                    <a:lnTo>
                      <a:pt x="130" y="12"/>
                    </a:lnTo>
                    <a:lnTo>
                      <a:pt x="132" y="12"/>
                    </a:lnTo>
                    <a:lnTo>
                      <a:pt x="139" y="14"/>
                    </a:lnTo>
                    <a:lnTo>
                      <a:pt x="142" y="17"/>
                    </a:lnTo>
                    <a:lnTo>
                      <a:pt x="144" y="17"/>
                    </a:lnTo>
                    <a:lnTo>
                      <a:pt x="147" y="17"/>
                    </a:lnTo>
                    <a:lnTo>
                      <a:pt x="147" y="19"/>
                    </a:lnTo>
                    <a:lnTo>
                      <a:pt x="147" y="22"/>
                    </a:lnTo>
                    <a:lnTo>
                      <a:pt x="149" y="22"/>
                    </a:lnTo>
                    <a:lnTo>
                      <a:pt x="151" y="24"/>
                    </a:lnTo>
                    <a:lnTo>
                      <a:pt x="151" y="26"/>
                    </a:lnTo>
                    <a:lnTo>
                      <a:pt x="154" y="29"/>
                    </a:lnTo>
                    <a:lnTo>
                      <a:pt x="154" y="33"/>
                    </a:lnTo>
                    <a:lnTo>
                      <a:pt x="156" y="33"/>
                    </a:lnTo>
                    <a:lnTo>
                      <a:pt x="156" y="36"/>
                    </a:lnTo>
                    <a:lnTo>
                      <a:pt x="154" y="38"/>
                    </a:lnTo>
                    <a:lnTo>
                      <a:pt x="151" y="38"/>
                    </a:lnTo>
                    <a:lnTo>
                      <a:pt x="151" y="40"/>
                    </a:lnTo>
                    <a:lnTo>
                      <a:pt x="151" y="43"/>
                    </a:lnTo>
                    <a:lnTo>
                      <a:pt x="151" y="45"/>
                    </a:lnTo>
                    <a:lnTo>
                      <a:pt x="151" y="48"/>
                    </a:lnTo>
                    <a:lnTo>
                      <a:pt x="151" y="52"/>
                    </a:lnTo>
                    <a:lnTo>
                      <a:pt x="151" y="55"/>
                    </a:lnTo>
                    <a:lnTo>
                      <a:pt x="151" y="57"/>
                    </a:lnTo>
                    <a:lnTo>
                      <a:pt x="154" y="57"/>
                    </a:lnTo>
                    <a:lnTo>
                      <a:pt x="154" y="59"/>
                    </a:lnTo>
                    <a:lnTo>
                      <a:pt x="151" y="59"/>
                    </a:lnTo>
                    <a:lnTo>
                      <a:pt x="149" y="62"/>
                    </a:lnTo>
                    <a:lnTo>
                      <a:pt x="147" y="62"/>
                    </a:lnTo>
                    <a:lnTo>
                      <a:pt x="147" y="64"/>
                    </a:lnTo>
                    <a:lnTo>
                      <a:pt x="147" y="69"/>
                    </a:lnTo>
                    <a:lnTo>
                      <a:pt x="144" y="71"/>
                    </a:lnTo>
                    <a:lnTo>
                      <a:pt x="144" y="74"/>
                    </a:lnTo>
                    <a:lnTo>
                      <a:pt x="144" y="76"/>
                    </a:lnTo>
                    <a:lnTo>
                      <a:pt x="144" y="78"/>
                    </a:lnTo>
                    <a:lnTo>
                      <a:pt x="147" y="78"/>
                    </a:lnTo>
                    <a:lnTo>
                      <a:pt x="149" y="78"/>
                    </a:lnTo>
                    <a:lnTo>
                      <a:pt x="149" y="81"/>
                    </a:lnTo>
                    <a:lnTo>
                      <a:pt x="147" y="81"/>
                    </a:lnTo>
                    <a:lnTo>
                      <a:pt x="106" y="92"/>
                    </a:lnTo>
                    <a:lnTo>
                      <a:pt x="109" y="97"/>
                    </a:lnTo>
                    <a:lnTo>
                      <a:pt x="109" y="100"/>
                    </a:lnTo>
                    <a:lnTo>
                      <a:pt x="109" y="102"/>
                    </a:lnTo>
                    <a:lnTo>
                      <a:pt x="106" y="102"/>
                    </a:lnTo>
                    <a:lnTo>
                      <a:pt x="104" y="102"/>
                    </a:lnTo>
                    <a:lnTo>
                      <a:pt x="102" y="100"/>
                    </a:lnTo>
                    <a:lnTo>
                      <a:pt x="99" y="102"/>
                    </a:lnTo>
                    <a:lnTo>
                      <a:pt x="95" y="102"/>
                    </a:lnTo>
                    <a:lnTo>
                      <a:pt x="92" y="104"/>
                    </a:lnTo>
                    <a:lnTo>
                      <a:pt x="90" y="104"/>
                    </a:lnTo>
                    <a:lnTo>
                      <a:pt x="88" y="107"/>
                    </a:lnTo>
                    <a:lnTo>
                      <a:pt x="88" y="109"/>
                    </a:lnTo>
                    <a:lnTo>
                      <a:pt x="88" y="111"/>
                    </a:lnTo>
                    <a:lnTo>
                      <a:pt x="88" y="114"/>
                    </a:lnTo>
                    <a:lnTo>
                      <a:pt x="85" y="114"/>
                    </a:lnTo>
                    <a:lnTo>
                      <a:pt x="83" y="114"/>
                    </a:lnTo>
                    <a:lnTo>
                      <a:pt x="80" y="114"/>
                    </a:lnTo>
                    <a:lnTo>
                      <a:pt x="78" y="116"/>
                    </a:lnTo>
                    <a:lnTo>
                      <a:pt x="76" y="116"/>
                    </a:lnTo>
                    <a:lnTo>
                      <a:pt x="76" y="118"/>
                    </a:lnTo>
                    <a:lnTo>
                      <a:pt x="73" y="118"/>
                    </a:lnTo>
                    <a:lnTo>
                      <a:pt x="71" y="121"/>
                    </a:lnTo>
                    <a:lnTo>
                      <a:pt x="69" y="123"/>
                    </a:lnTo>
                    <a:lnTo>
                      <a:pt x="69" y="126"/>
                    </a:lnTo>
                    <a:lnTo>
                      <a:pt x="69" y="128"/>
                    </a:lnTo>
                    <a:lnTo>
                      <a:pt x="66" y="128"/>
                    </a:lnTo>
                    <a:lnTo>
                      <a:pt x="66" y="130"/>
                    </a:lnTo>
                    <a:lnTo>
                      <a:pt x="64" y="133"/>
                    </a:lnTo>
                    <a:lnTo>
                      <a:pt x="62" y="133"/>
                    </a:lnTo>
                    <a:lnTo>
                      <a:pt x="59" y="133"/>
                    </a:lnTo>
                    <a:lnTo>
                      <a:pt x="57" y="130"/>
                    </a:lnTo>
                    <a:lnTo>
                      <a:pt x="54" y="130"/>
                    </a:lnTo>
                    <a:lnTo>
                      <a:pt x="50" y="133"/>
                    </a:lnTo>
                    <a:lnTo>
                      <a:pt x="47" y="130"/>
                    </a:lnTo>
                    <a:lnTo>
                      <a:pt x="43" y="130"/>
                    </a:lnTo>
                    <a:lnTo>
                      <a:pt x="40" y="130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6"/>
                    </a:lnTo>
                    <a:lnTo>
                      <a:pt x="28" y="126"/>
                    </a:lnTo>
                    <a:lnTo>
                      <a:pt x="17" y="128"/>
                    </a:lnTo>
                    <a:lnTo>
                      <a:pt x="14" y="128"/>
                    </a:lnTo>
                    <a:lnTo>
                      <a:pt x="14" y="126"/>
                    </a:lnTo>
                    <a:lnTo>
                      <a:pt x="12" y="126"/>
                    </a:lnTo>
                    <a:lnTo>
                      <a:pt x="10" y="123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2" y="116"/>
                    </a:lnTo>
                    <a:lnTo>
                      <a:pt x="0" y="116"/>
                    </a:lnTo>
                    <a:lnTo>
                      <a:pt x="0" y="11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65" name="Freeform 600"/>
              <p:cNvSpPr>
                <a:spLocks/>
              </p:cNvSpPr>
              <p:nvPr/>
            </p:nvSpPr>
            <p:spPr bwMode="auto">
              <a:xfrm>
                <a:off x="1979" y="1945"/>
                <a:ext cx="21" cy="7"/>
              </a:xfrm>
              <a:custGeom>
                <a:avLst/>
                <a:gdLst>
                  <a:gd name="T0" fmla="*/ 19 w 21"/>
                  <a:gd name="T1" fmla="*/ 2 h 7"/>
                  <a:gd name="T2" fmla="*/ 21 w 21"/>
                  <a:gd name="T3" fmla="*/ 2 h 7"/>
                  <a:gd name="T4" fmla="*/ 21 w 21"/>
                  <a:gd name="T5" fmla="*/ 4 h 7"/>
                  <a:gd name="T6" fmla="*/ 19 w 21"/>
                  <a:gd name="T7" fmla="*/ 7 h 7"/>
                  <a:gd name="T8" fmla="*/ 16 w 21"/>
                  <a:gd name="T9" fmla="*/ 7 h 7"/>
                  <a:gd name="T10" fmla="*/ 14 w 21"/>
                  <a:gd name="T11" fmla="*/ 7 h 7"/>
                  <a:gd name="T12" fmla="*/ 9 w 21"/>
                  <a:gd name="T13" fmla="*/ 7 h 7"/>
                  <a:gd name="T14" fmla="*/ 7 w 21"/>
                  <a:gd name="T15" fmla="*/ 7 h 7"/>
                  <a:gd name="T16" fmla="*/ 2 w 21"/>
                  <a:gd name="T17" fmla="*/ 7 h 7"/>
                  <a:gd name="T18" fmla="*/ 2 w 21"/>
                  <a:gd name="T19" fmla="*/ 7 h 7"/>
                  <a:gd name="T20" fmla="*/ 2 w 21"/>
                  <a:gd name="T21" fmla="*/ 4 h 7"/>
                  <a:gd name="T22" fmla="*/ 0 w 21"/>
                  <a:gd name="T23" fmla="*/ 2 h 7"/>
                  <a:gd name="T24" fmla="*/ 0 w 21"/>
                  <a:gd name="T25" fmla="*/ 2 h 7"/>
                  <a:gd name="T26" fmla="*/ 2 w 21"/>
                  <a:gd name="T27" fmla="*/ 0 h 7"/>
                  <a:gd name="T28" fmla="*/ 16 w 21"/>
                  <a:gd name="T29" fmla="*/ 0 h 7"/>
                  <a:gd name="T30" fmla="*/ 19 w 21"/>
                  <a:gd name="T31" fmla="*/ 0 h 7"/>
                  <a:gd name="T32" fmla="*/ 19 w 21"/>
                  <a:gd name="T33" fmla="*/ 2 h 7"/>
                  <a:gd name="T34" fmla="*/ 19 w 21"/>
                  <a:gd name="T35" fmla="*/ 2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"/>
                  <a:gd name="T55" fmla="*/ 0 h 7"/>
                  <a:gd name="T56" fmla="*/ 21 w 21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" h="7">
                    <a:moveTo>
                      <a:pt x="19" y="2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66" name="Freeform 601"/>
              <p:cNvSpPr>
                <a:spLocks/>
              </p:cNvSpPr>
              <p:nvPr/>
            </p:nvSpPr>
            <p:spPr bwMode="auto">
              <a:xfrm>
                <a:off x="1979" y="1945"/>
                <a:ext cx="21" cy="7"/>
              </a:xfrm>
              <a:custGeom>
                <a:avLst/>
                <a:gdLst>
                  <a:gd name="T0" fmla="*/ 19 w 21"/>
                  <a:gd name="T1" fmla="*/ 2 h 7"/>
                  <a:gd name="T2" fmla="*/ 21 w 21"/>
                  <a:gd name="T3" fmla="*/ 2 h 7"/>
                  <a:gd name="T4" fmla="*/ 21 w 21"/>
                  <a:gd name="T5" fmla="*/ 4 h 7"/>
                  <a:gd name="T6" fmla="*/ 19 w 21"/>
                  <a:gd name="T7" fmla="*/ 7 h 7"/>
                  <a:gd name="T8" fmla="*/ 16 w 21"/>
                  <a:gd name="T9" fmla="*/ 7 h 7"/>
                  <a:gd name="T10" fmla="*/ 14 w 21"/>
                  <a:gd name="T11" fmla="*/ 7 h 7"/>
                  <a:gd name="T12" fmla="*/ 9 w 21"/>
                  <a:gd name="T13" fmla="*/ 7 h 7"/>
                  <a:gd name="T14" fmla="*/ 7 w 21"/>
                  <a:gd name="T15" fmla="*/ 7 h 7"/>
                  <a:gd name="T16" fmla="*/ 2 w 21"/>
                  <a:gd name="T17" fmla="*/ 7 h 7"/>
                  <a:gd name="T18" fmla="*/ 2 w 21"/>
                  <a:gd name="T19" fmla="*/ 7 h 7"/>
                  <a:gd name="T20" fmla="*/ 2 w 21"/>
                  <a:gd name="T21" fmla="*/ 4 h 7"/>
                  <a:gd name="T22" fmla="*/ 0 w 21"/>
                  <a:gd name="T23" fmla="*/ 2 h 7"/>
                  <a:gd name="T24" fmla="*/ 0 w 21"/>
                  <a:gd name="T25" fmla="*/ 2 h 7"/>
                  <a:gd name="T26" fmla="*/ 2 w 21"/>
                  <a:gd name="T27" fmla="*/ 0 h 7"/>
                  <a:gd name="T28" fmla="*/ 16 w 21"/>
                  <a:gd name="T29" fmla="*/ 0 h 7"/>
                  <a:gd name="T30" fmla="*/ 19 w 21"/>
                  <a:gd name="T31" fmla="*/ 0 h 7"/>
                  <a:gd name="T32" fmla="*/ 19 w 21"/>
                  <a:gd name="T33" fmla="*/ 2 h 7"/>
                  <a:gd name="T34" fmla="*/ 19 w 21"/>
                  <a:gd name="T35" fmla="*/ 2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"/>
                  <a:gd name="T55" fmla="*/ 0 h 7"/>
                  <a:gd name="T56" fmla="*/ 21 w 21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" h="7">
                    <a:moveTo>
                      <a:pt x="19" y="2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67" name="Rectangle 602"/>
              <p:cNvSpPr>
                <a:spLocks noChangeArrowheads="1"/>
              </p:cNvSpPr>
              <p:nvPr/>
            </p:nvSpPr>
            <p:spPr bwMode="auto">
              <a:xfrm>
                <a:off x="2061" y="2015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solidFill>
                  <a:srgbClr val="6666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68" name="Rectangle 603"/>
              <p:cNvSpPr>
                <a:spLocks noChangeArrowheads="1"/>
              </p:cNvSpPr>
              <p:nvPr/>
            </p:nvSpPr>
            <p:spPr bwMode="auto">
              <a:xfrm>
                <a:off x="2061" y="2015"/>
                <a:ext cx="3" cy="3"/>
              </a:xfrm>
              <a:prstGeom prst="rect">
                <a:avLst/>
              </a:prstGeom>
              <a:solidFill>
                <a:srgbClr val="999999"/>
              </a:solidFill>
              <a:ln w="9525">
                <a:solidFill>
                  <a:srgbClr val="6666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69" name="Freeform 604"/>
              <p:cNvSpPr>
                <a:spLocks/>
              </p:cNvSpPr>
              <p:nvPr/>
            </p:nvSpPr>
            <p:spPr bwMode="auto">
              <a:xfrm>
                <a:off x="2052" y="1973"/>
                <a:ext cx="7" cy="5"/>
              </a:xfrm>
              <a:custGeom>
                <a:avLst/>
                <a:gdLst>
                  <a:gd name="T0" fmla="*/ 5 w 7"/>
                  <a:gd name="T1" fmla="*/ 0 h 5"/>
                  <a:gd name="T2" fmla="*/ 5 w 7"/>
                  <a:gd name="T3" fmla="*/ 0 h 5"/>
                  <a:gd name="T4" fmla="*/ 5 w 7"/>
                  <a:gd name="T5" fmla="*/ 2 h 5"/>
                  <a:gd name="T6" fmla="*/ 0 w 7"/>
                  <a:gd name="T7" fmla="*/ 0 h 5"/>
                  <a:gd name="T8" fmla="*/ 0 w 7"/>
                  <a:gd name="T9" fmla="*/ 2 h 5"/>
                  <a:gd name="T10" fmla="*/ 0 w 7"/>
                  <a:gd name="T11" fmla="*/ 5 h 5"/>
                  <a:gd name="T12" fmla="*/ 2 w 7"/>
                  <a:gd name="T13" fmla="*/ 5 h 5"/>
                  <a:gd name="T14" fmla="*/ 2 w 7"/>
                  <a:gd name="T15" fmla="*/ 2 h 5"/>
                  <a:gd name="T16" fmla="*/ 5 w 7"/>
                  <a:gd name="T17" fmla="*/ 2 h 5"/>
                  <a:gd name="T18" fmla="*/ 7 w 7"/>
                  <a:gd name="T19" fmla="*/ 2 h 5"/>
                  <a:gd name="T20" fmla="*/ 7 w 7"/>
                  <a:gd name="T21" fmla="*/ 2 h 5"/>
                  <a:gd name="T22" fmla="*/ 7 w 7"/>
                  <a:gd name="T23" fmla="*/ 2 h 5"/>
                  <a:gd name="T24" fmla="*/ 7 w 7"/>
                  <a:gd name="T25" fmla="*/ 0 h 5"/>
                  <a:gd name="T26" fmla="*/ 5 w 7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5"/>
                  <a:gd name="T44" fmla="*/ 7 w 7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70" name="Freeform 605"/>
              <p:cNvSpPr>
                <a:spLocks/>
              </p:cNvSpPr>
              <p:nvPr/>
            </p:nvSpPr>
            <p:spPr bwMode="auto">
              <a:xfrm>
                <a:off x="2052" y="1973"/>
                <a:ext cx="7" cy="5"/>
              </a:xfrm>
              <a:custGeom>
                <a:avLst/>
                <a:gdLst>
                  <a:gd name="T0" fmla="*/ 5 w 7"/>
                  <a:gd name="T1" fmla="*/ 0 h 5"/>
                  <a:gd name="T2" fmla="*/ 5 w 7"/>
                  <a:gd name="T3" fmla="*/ 0 h 5"/>
                  <a:gd name="T4" fmla="*/ 5 w 7"/>
                  <a:gd name="T5" fmla="*/ 2 h 5"/>
                  <a:gd name="T6" fmla="*/ 0 w 7"/>
                  <a:gd name="T7" fmla="*/ 0 h 5"/>
                  <a:gd name="T8" fmla="*/ 0 w 7"/>
                  <a:gd name="T9" fmla="*/ 2 h 5"/>
                  <a:gd name="T10" fmla="*/ 0 w 7"/>
                  <a:gd name="T11" fmla="*/ 5 h 5"/>
                  <a:gd name="T12" fmla="*/ 2 w 7"/>
                  <a:gd name="T13" fmla="*/ 5 h 5"/>
                  <a:gd name="T14" fmla="*/ 2 w 7"/>
                  <a:gd name="T15" fmla="*/ 2 h 5"/>
                  <a:gd name="T16" fmla="*/ 5 w 7"/>
                  <a:gd name="T17" fmla="*/ 2 h 5"/>
                  <a:gd name="T18" fmla="*/ 7 w 7"/>
                  <a:gd name="T19" fmla="*/ 2 h 5"/>
                  <a:gd name="T20" fmla="*/ 7 w 7"/>
                  <a:gd name="T21" fmla="*/ 2 h 5"/>
                  <a:gd name="T22" fmla="*/ 7 w 7"/>
                  <a:gd name="T23" fmla="*/ 2 h 5"/>
                  <a:gd name="T24" fmla="*/ 7 w 7"/>
                  <a:gd name="T25" fmla="*/ 0 h 5"/>
                  <a:gd name="T26" fmla="*/ 5 w 7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5"/>
                  <a:gd name="T44" fmla="*/ 7 w 7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71" name="Freeform 606"/>
              <p:cNvSpPr>
                <a:spLocks/>
              </p:cNvSpPr>
              <p:nvPr/>
            </p:nvSpPr>
            <p:spPr bwMode="auto">
              <a:xfrm>
                <a:off x="2758" y="1241"/>
                <a:ext cx="15" cy="4"/>
              </a:xfrm>
              <a:custGeom>
                <a:avLst/>
                <a:gdLst>
                  <a:gd name="T0" fmla="*/ 10 w 15"/>
                  <a:gd name="T1" fmla="*/ 2 h 4"/>
                  <a:gd name="T2" fmla="*/ 7 w 15"/>
                  <a:gd name="T3" fmla="*/ 2 h 4"/>
                  <a:gd name="T4" fmla="*/ 0 w 15"/>
                  <a:gd name="T5" fmla="*/ 4 h 4"/>
                  <a:gd name="T6" fmla="*/ 0 w 15"/>
                  <a:gd name="T7" fmla="*/ 4 h 4"/>
                  <a:gd name="T8" fmla="*/ 0 w 15"/>
                  <a:gd name="T9" fmla="*/ 4 h 4"/>
                  <a:gd name="T10" fmla="*/ 0 w 15"/>
                  <a:gd name="T11" fmla="*/ 4 h 4"/>
                  <a:gd name="T12" fmla="*/ 3 w 15"/>
                  <a:gd name="T13" fmla="*/ 4 h 4"/>
                  <a:gd name="T14" fmla="*/ 12 w 15"/>
                  <a:gd name="T15" fmla="*/ 2 h 4"/>
                  <a:gd name="T16" fmla="*/ 15 w 15"/>
                  <a:gd name="T17" fmla="*/ 2 h 4"/>
                  <a:gd name="T18" fmla="*/ 15 w 15"/>
                  <a:gd name="T19" fmla="*/ 0 h 4"/>
                  <a:gd name="T20" fmla="*/ 12 w 15"/>
                  <a:gd name="T21" fmla="*/ 0 h 4"/>
                  <a:gd name="T22" fmla="*/ 10 w 15"/>
                  <a:gd name="T23" fmla="*/ 2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4"/>
                  <a:gd name="T38" fmla="*/ 15 w 15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4">
                    <a:moveTo>
                      <a:pt x="10" y="2"/>
                    </a:moveTo>
                    <a:lnTo>
                      <a:pt x="7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414" name="Group 607"/>
            <p:cNvGrpSpPr>
              <a:grpSpLocks/>
            </p:cNvGrpSpPr>
            <p:nvPr/>
          </p:nvGrpSpPr>
          <p:grpSpPr bwMode="auto">
            <a:xfrm>
              <a:off x="702" y="1727"/>
              <a:ext cx="4886" cy="1743"/>
              <a:chOff x="702" y="1727"/>
              <a:chExt cx="4886" cy="1743"/>
            </a:xfrm>
          </p:grpSpPr>
          <p:sp>
            <p:nvSpPr>
              <p:cNvPr id="14272" name="Freeform 608"/>
              <p:cNvSpPr>
                <a:spLocks/>
              </p:cNvSpPr>
              <p:nvPr/>
            </p:nvSpPr>
            <p:spPr bwMode="auto">
              <a:xfrm>
                <a:off x="2734" y="1901"/>
                <a:ext cx="18" cy="6"/>
              </a:xfrm>
              <a:custGeom>
                <a:avLst/>
                <a:gdLst>
                  <a:gd name="T0" fmla="*/ 10 w 15"/>
                  <a:gd name="T1" fmla="*/ 2 h 4"/>
                  <a:gd name="T2" fmla="*/ 7 w 15"/>
                  <a:gd name="T3" fmla="*/ 2 h 4"/>
                  <a:gd name="T4" fmla="*/ 0 w 15"/>
                  <a:gd name="T5" fmla="*/ 4 h 4"/>
                  <a:gd name="T6" fmla="*/ 0 w 15"/>
                  <a:gd name="T7" fmla="*/ 4 h 4"/>
                  <a:gd name="T8" fmla="*/ 0 w 15"/>
                  <a:gd name="T9" fmla="*/ 4 h 4"/>
                  <a:gd name="T10" fmla="*/ 0 w 15"/>
                  <a:gd name="T11" fmla="*/ 4 h 4"/>
                  <a:gd name="T12" fmla="*/ 3 w 15"/>
                  <a:gd name="T13" fmla="*/ 4 h 4"/>
                  <a:gd name="T14" fmla="*/ 12 w 15"/>
                  <a:gd name="T15" fmla="*/ 2 h 4"/>
                  <a:gd name="T16" fmla="*/ 15 w 15"/>
                  <a:gd name="T17" fmla="*/ 2 h 4"/>
                  <a:gd name="T18" fmla="*/ 15 w 15"/>
                  <a:gd name="T19" fmla="*/ 0 h 4"/>
                  <a:gd name="T20" fmla="*/ 12 w 15"/>
                  <a:gd name="T21" fmla="*/ 0 h 4"/>
                  <a:gd name="T22" fmla="*/ 10 w 15"/>
                  <a:gd name="T23" fmla="*/ 2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4"/>
                  <a:gd name="T38" fmla="*/ 15 w 15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4">
                    <a:moveTo>
                      <a:pt x="10" y="2"/>
                    </a:moveTo>
                    <a:lnTo>
                      <a:pt x="7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73" name="Freeform 609"/>
              <p:cNvSpPr>
                <a:spLocks/>
              </p:cNvSpPr>
              <p:nvPr/>
            </p:nvSpPr>
            <p:spPr bwMode="auto">
              <a:xfrm>
                <a:off x="5119" y="2346"/>
                <a:ext cx="96" cy="71"/>
              </a:xfrm>
              <a:custGeom>
                <a:avLst/>
                <a:gdLst>
                  <a:gd name="T0" fmla="*/ 73 w 80"/>
                  <a:gd name="T1" fmla="*/ 17 h 55"/>
                  <a:gd name="T2" fmla="*/ 73 w 80"/>
                  <a:gd name="T3" fmla="*/ 19 h 55"/>
                  <a:gd name="T4" fmla="*/ 71 w 80"/>
                  <a:gd name="T5" fmla="*/ 24 h 55"/>
                  <a:gd name="T6" fmla="*/ 73 w 80"/>
                  <a:gd name="T7" fmla="*/ 29 h 55"/>
                  <a:gd name="T8" fmla="*/ 80 w 80"/>
                  <a:gd name="T9" fmla="*/ 26 h 55"/>
                  <a:gd name="T10" fmla="*/ 75 w 80"/>
                  <a:gd name="T11" fmla="*/ 31 h 55"/>
                  <a:gd name="T12" fmla="*/ 68 w 80"/>
                  <a:gd name="T13" fmla="*/ 34 h 55"/>
                  <a:gd name="T14" fmla="*/ 66 w 80"/>
                  <a:gd name="T15" fmla="*/ 34 h 55"/>
                  <a:gd name="T16" fmla="*/ 59 w 80"/>
                  <a:gd name="T17" fmla="*/ 34 h 55"/>
                  <a:gd name="T18" fmla="*/ 49 w 80"/>
                  <a:gd name="T19" fmla="*/ 38 h 55"/>
                  <a:gd name="T20" fmla="*/ 47 w 80"/>
                  <a:gd name="T21" fmla="*/ 45 h 55"/>
                  <a:gd name="T22" fmla="*/ 40 w 80"/>
                  <a:gd name="T23" fmla="*/ 43 h 55"/>
                  <a:gd name="T24" fmla="*/ 28 w 80"/>
                  <a:gd name="T25" fmla="*/ 38 h 55"/>
                  <a:gd name="T26" fmla="*/ 21 w 80"/>
                  <a:gd name="T27" fmla="*/ 41 h 55"/>
                  <a:gd name="T28" fmla="*/ 16 w 80"/>
                  <a:gd name="T29" fmla="*/ 41 h 55"/>
                  <a:gd name="T30" fmla="*/ 9 w 80"/>
                  <a:gd name="T31" fmla="*/ 41 h 55"/>
                  <a:gd name="T32" fmla="*/ 7 w 80"/>
                  <a:gd name="T33" fmla="*/ 43 h 55"/>
                  <a:gd name="T34" fmla="*/ 19 w 80"/>
                  <a:gd name="T35" fmla="*/ 48 h 55"/>
                  <a:gd name="T36" fmla="*/ 14 w 80"/>
                  <a:gd name="T37" fmla="*/ 50 h 55"/>
                  <a:gd name="T38" fmla="*/ 9 w 80"/>
                  <a:gd name="T39" fmla="*/ 50 h 55"/>
                  <a:gd name="T40" fmla="*/ 4 w 80"/>
                  <a:gd name="T41" fmla="*/ 55 h 55"/>
                  <a:gd name="T42" fmla="*/ 2 w 80"/>
                  <a:gd name="T43" fmla="*/ 52 h 55"/>
                  <a:gd name="T44" fmla="*/ 0 w 80"/>
                  <a:gd name="T45" fmla="*/ 43 h 55"/>
                  <a:gd name="T46" fmla="*/ 2 w 80"/>
                  <a:gd name="T47" fmla="*/ 38 h 55"/>
                  <a:gd name="T48" fmla="*/ 7 w 80"/>
                  <a:gd name="T49" fmla="*/ 34 h 55"/>
                  <a:gd name="T50" fmla="*/ 7 w 80"/>
                  <a:gd name="T51" fmla="*/ 31 h 55"/>
                  <a:gd name="T52" fmla="*/ 12 w 80"/>
                  <a:gd name="T53" fmla="*/ 29 h 55"/>
                  <a:gd name="T54" fmla="*/ 19 w 80"/>
                  <a:gd name="T55" fmla="*/ 31 h 55"/>
                  <a:gd name="T56" fmla="*/ 21 w 80"/>
                  <a:gd name="T57" fmla="*/ 26 h 55"/>
                  <a:gd name="T58" fmla="*/ 23 w 80"/>
                  <a:gd name="T59" fmla="*/ 22 h 55"/>
                  <a:gd name="T60" fmla="*/ 23 w 80"/>
                  <a:gd name="T61" fmla="*/ 15 h 55"/>
                  <a:gd name="T62" fmla="*/ 23 w 80"/>
                  <a:gd name="T63" fmla="*/ 3 h 55"/>
                  <a:gd name="T64" fmla="*/ 26 w 80"/>
                  <a:gd name="T65" fmla="*/ 0 h 55"/>
                  <a:gd name="T66" fmla="*/ 30 w 80"/>
                  <a:gd name="T67" fmla="*/ 0 h 55"/>
                  <a:gd name="T68" fmla="*/ 33 w 80"/>
                  <a:gd name="T69" fmla="*/ 3 h 55"/>
                  <a:gd name="T70" fmla="*/ 42 w 80"/>
                  <a:gd name="T71" fmla="*/ 12 h 55"/>
                  <a:gd name="T72" fmla="*/ 54 w 80"/>
                  <a:gd name="T73" fmla="*/ 17 h 55"/>
                  <a:gd name="T74" fmla="*/ 61 w 80"/>
                  <a:gd name="T75" fmla="*/ 19 h 55"/>
                  <a:gd name="T76" fmla="*/ 66 w 80"/>
                  <a:gd name="T77" fmla="*/ 19 h 5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0"/>
                  <a:gd name="T118" fmla="*/ 0 h 55"/>
                  <a:gd name="T119" fmla="*/ 80 w 80"/>
                  <a:gd name="T120" fmla="*/ 55 h 5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0" h="55">
                    <a:moveTo>
                      <a:pt x="68" y="19"/>
                    </a:moveTo>
                    <a:lnTo>
                      <a:pt x="73" y="17"/>
                    </a:lnTo>
                    <a:lnTo>
                      <a:pt x="73" y="19"/>
                    </a:lnTo>
                    <a:lnTo>
                      <a:pt x="71" y="22"/>
                    </a:lnTo>
                    <a:lnTo>
                      <a:pt x="71" y="24"/>
                    </a:lnTo>
                    <a:lnTo>
                      <a:pt x="73" y="26"/>
                    </a:lnTo>
                    <a:lnTo>
                      <a:pt x="73" y="29"/>
                    </a:lnTo>
                    <a:lnTo>
                      <a:pt x="78" y="29"/>
                    </a:lnTo>
                    <a:lnTo>
                      <a:pt x="80" y="26"/>
                    </a:lnTo>
                    <a:lnTo>
                      <a:pt x="78" y="29"/>
                    </a:lnTo>
                    <a:lnTo>
                      <a:pt x="75" y="31"/>
                    </a:lnTo>
                    <a:lnTo>
                      <a:pt x="71" y="34"/>
                    </a:lnTo>
                    <a:lnTo>
                      <a:pt x="68" y="34"/>
                    </a:lnTo>
                    <a:lnTo>
                      <a:pt x="66" y="34"/>
                    </a:lnTo>
                    <a:lnTo>
                      <a:pt x="61" y="34"/>
                    </a:lnTo>
                    <a:lnTo>
                      <a:pt x="59" y="34"/>
                    </a:lnTo>
                    <a:lnTo>
                      <a:pt x="54" y="36"/>
                    </a:lnTo>
                    <a:lnTo>
                      <a:pt x="49" y="38"/>
                    </a:lnTo>
                    <a:lnTo>
                      <a:pt x="47" y="43"/>
                    </a:lnTo>
                    <a:lnTo>
                      <a:pt x="47" y="45"/>
                    </a:lnTo>
                    <a:lnTo>
                      <a:pt x="45" y="48"/>
                    </a:lnTo>
                    <a:lnTo>
                      <a:pt x="40" y="43"/>
                    </a:lnTo>
                    <a:lnTo>
                      <a:pt x="35" y="43"/>
                    </a:lnTo>
                    <a:lnTo>
                      <a:pt x="28" y="38"/>
                    </a:lnTo>
                    <a:lnTo>
                      <a:pt x="23" y="38"/>
                    </a:lnTo>
                    <a:lnTo>
                      <a:pt x="21" y="41"/>
                    </a:lnTo>
                    <a:lnTo>
                      <a:pt x="19" y="41"/>
                    </a:lnTo>
                    <a:lnTo>
                      <a:pt x="16" y="41"/>
                    </a:lnTo>
                    <a:lnTo>
                      <a:pt x="12" y="38"/>
                    </a:lnTo>
                    <a:lnTo>
                      <a:pt x="9" y="41"/>
                    </a:lnTo>
                    <a:lnTo>
                      <a:pt x="7" y="43"/>
                    </a:lnTo>
                    <a:lnTo>
                      <a:pt x="14" y="45"/>
                    </a:lnTo>
                    <a:lnTo>
                      <a:pt x="19" y="48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2" y="50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2" y="52"/>
                    </a:lnTo>
                    <a:lnTo>
                      <a:pt x="4" y="45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7" y="34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12" y="29"/>
                    </a:lnTo>
                    <a:lnTo>
                      <a:pt x="14" y="31"/>
                    </a:lnTo>
                    <a:lnTo>
                      <a:pt x="19" y="31"/>
                    </a:lnTo>
                    <a:lnTo>
                      <a:pt x="21" y="29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23" y="19"/>
                    </a:lnTo>
                    <a:lnTo>
                      <a:pt x="23" y="15"/>
                    </a:lnTo>
                    <a:lnTo>
                      <a:pt x="26" y="10"/>
                    </a:lnTo>
                    <a:lnTo>
                      <a:pt x="23" y="3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8" y="10"/>
                    </a:lnTo>
                    <a:lnTo>
                      <a:pt x="42" y="12"/>
                    </a:lnTo>
                    <a:lnTo>
                      <a:pt x="47" y="15"/>
                    </a:lnTo>
                    <a:lnTo>
                      <a:pt x="54" y="17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64" y="22"/>
                    </a:lnTo>
                    <a:lnTo>
                      <a:pt x="66" y="19"/>
                    </a:lnTo>
                    <a:lnTo>
                      <a:pt x="68" y="1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74" name="Freeform 610"/>
              <p:cNvSpPr>
                <a:spLocks/>
              </p:cNvSpPr>
              <p:nvPr/>
            </p:nvSpPr>
            <p:spPr bwMode="auto">
              <a:xfrm>
                <a:off x="5119" y="2346"/>
                <a:ext cx="96" cy="71"/>
              </a:xfrm>
              <a:custGeom>
                <a:avLst/>
                <a:gdLst>
                  <a:gd name="T0" fmla="*/ 73 w 80"/>
                  <a:gd name="T1" fmla="*/ 17 h 55"/>
                  <a:gd name="T2" fmla="*/ 73 w 80"/>
                  <a:gd name="T3" fmla="*/ 19 h 55"/>
                  <a:gd name="T4" fmla="*/ 71 w 80"/>
                  <a:gd name="T5" fmla="*/ 24 h 55"/>
                  <a:gd name="T6" fmla="*/ 73 w 80"/>
                  <a:gd name="T7" fmla="*/ 29 h 55"/>
                  <a:gd name="T8" fmla="*/ 80 w 80"/>
                  <a:gd name="T9" fmla="*/ 26 h 55"/>
                  <a:gd name="T10" fmla="*/ 75 w 80"/>
                  <a:gd name="T11" fmla="*/ 31 h 55"/>
                  <a:gd name="T12" fmla="*/ 68 w 80"/>
                  <a:gd name="T13" fmla="*/ 34 h 55"/>
                  <a:gd name="T14" fmla="*/ 66 w 80"/>
                  <a:gd name="T15" fmla="*/ 34 h 55"/>
                  <a:gd name="T16" fmla="*/ 59 w 80"/>
                  <a:gd name="T17" fmla="*/ 34 h 55"/>
                  <a:gd name="T18" fmla="*/ 49 w 80"/>
                  <a:gd name="T19" fmla="*/ 38 h 55"/>
                  <a:gd name="T20" fmla="*/ 47 w 80"/>
                  <a:gd name="T21" fmla="*/ 45 h 55"/>
                  <a:gd name="T22" fmla="*/ 40 w 80"/>
                  <a:gd name="T23" fmla="*/ 43 h 55"/>
                  <a:gd name="T24" fmla="*/ 28 w 80"/>
                  <a:gd name="T25" fmla="*/ 38 h 55"/>
                  <a:gd name="T26" fmla="*/ 21 w 80"/>
                  <a:gd name="T27" fmla="*/ 41 h 55"/>
                  <a:gd name="T28" fmla="*/ 16 w 80"/>
                  <a:gd name="T29" fmla="*/ 41 h 55"/>
                  <a:gd name="T30" fmla="*/ 9 w 80"/>
                  <a:gd name="T31" fmla="*/ 41 h 55"/>
                  <a:gd name="T32" fmla="*/ 7 w 80"/>
                  <a:gd name="T33" fmla="*/ 43 h 55"/>
                  <a:gd name="T34" fmla="*/ 19 w 80"/>
                  <a:gd name="T35" fmla="*/ 48 h 55"/>
                  <a:gd name="T36" fmla="*/ 14 w 80"/>
                  <a:gd name="T37" fmla="*/ 50 h 55"/>
                  <a:gd name="T38" fmla="*/ 9 w 80"/>
                  <a:gd name="T39" fmla="*/ 50 h 55"/>
                  <a:gd name="T40" fmla="*/ 4 w 80"/>
                  <a:gd name="T41" fmla="*/ 55 h 55"/>
                  <a:gd name="T42" fmla="*/ 2 w 80"/>
                  <a:gd name="T43" fmla="*/ 52 h 55"/>
                  <a:gd name="T44" fmla="*/ 0 w 80"/>
                  <a:gd name="T45" fmla="*/ 43 h 55"/>
                  <a:gd name="T46" fmla="*/ 2 w 80"/>
                  <a:gd name="T47" fmla="*/ 38 h 55"/>
                  <a:gd name="T48" fmla="*/ 7 w 80"/>
                  <a:gd name="T49" fmla="*/ 34 h 55"/>
                  <a:gd name="T50" fmla="*/ 7 w 80"/>
                  <a:gd name="T51" fmla="*/ 31 h 55"/>
                  <a:gd name="T52" fmla="*/ 12 w 80"/>
                  <a:gd name="T53" fmla="*/ 29 h 55"/>
                  <a:gd name="T54" fmla="*/ 19 w 80"/>
                  <a:gd name="T55" fmla="*/ 31 h 55"/>
                  <a:gd name="T56" fmla="*/ 21 w 80"/>
                  <a:gd name="T57" fmla="*/ 26 h 55"/>
                  <a:gd name="T58" fmla="*/ 23 w 80"/>
                  <a:gd name="T59" fmla="*/ 22 h 55"/>
                  <a:gd name="T60" fmla="*/ 23 w 80"/>
                  <a:gd name="T61" fmla="*/ 15 h 55"/>
                  <a:gd name="T62" fmla="*/ 23 w 80"/>
                  <a:gd name="T63" fmla="*/ 3 h 55"/>
                  <a:gd name="T64" fmla="*/ 26 w 80"/>
                  <a:gd name="T65" fmla="*/ 0 h 55"/>
                  <a:gd name="T66" fmla="*/ 30 w 80"/>
                  <a:gd name="T67" fmla="*/ 0 h 55"/>
                  <a:gd name="T68" fmla="*/ 33 w 80"/>
                  <a:gd name="T69" fmla="*/ 3 h 55"/>
                  <a:gd name="T70" fmla="*/ 42 w 80"/>
                  <a:gd name="T71" fmla="*/ 12 h 55"/>
                  <a:gd name="T72" fmla="*/ 54 w 80"/>
                  <a:gd name="T73" fmla="*/ 17 h 55"/>
                  <a:gd name="T74" fmla="*/ 61 w 80"/>
                  <a:gd name="T75" fmla="*/ 19 h 55"/>
                  <a:gd name="T76" fmla="*/ 66 w 80"/>
                  <a:gd name="T77" fmla="*/ 19 h 5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0"/>
                  <a:gd name="T118" fmla="*/ 0 h 55"/>
                  <a:gd name="T119" fmla="*/ 80 w 80"/>
                  <a:gd name="T120" fmla="*/ 55 h 5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0" h="55">
                    <a:moveTo>
                      <a:pt x="68" y="19"/>
                    </a:moveTo>
                    <a:lnTo>
                      <a:pt x="73" y="17"/>
                    </a:lnTo>
                    <a:lnTo>
                      <a:pt x="73" y="19"/>
                    </a:lnTo>
                    <a:lnTo>
                      <a:pt x="71" y="22"/>
                    </a:lnTo>
                    <a:lnTo>
                      <a:pt x="71" y="24"/>
                    </a:lnTo>
                    <a:lnTo>
                      <a:pt x="73" y="26"/>
                    </a:lnTo>
                    <a:lnTo>
                      <a:pt x="73" y="29"/>
                    </a:lnTo>
                    <a:lnTo>
                      <a:pt x="78" y="29"/>
                    </a:lnTo>
                    <a:lnTo>
                      <a:pt x="80" y="26"/>
                    </a:lnTo>
                    <a:lnTo>
                      <a:pt x="78" y="29"/>
                    </a:lnTo>
                    <a:lnTo>
                      <a:pt x="75" y="31"/>
                    </a:lnTo>
                    <a:lnTo>
                      <a:pt x="71" y="34"/>
                    </a:lnTo>
                    <a:lnTo>
                      <a:pt x="68" y="34"/>
                    </a:lnTo>
                    <a:lnTo>
                      <a:pt x="66" y="34"/>
                    </a:lnTo>
                    <a:lnTo>
                      <a:pt x="61" y="34"/>
                    </a:lnTo>
                    <a:lnTo>
                      <a:pt x="59" y="34"/>
                    </a:lnTo>
                    <a:lnTo>
                      <a:pt x="54" y="36"/>
                    </a:lnTo>
                    <a:lnTo>
                      <a:pt x="49" y="38"/>
                    </a:lnTo>
                    <a:lnTo>
                      <a:pt x="47" y="43"/>
                    </a:lnTo>
                    <a:lnTo>
                      <a:pt x="47" y="45"/>
                    </a:lnTo>
                    <a:lnTo>
                      <a:pt x="45" y="48"/>
                    </a:lnTo>
                    <a:lnTo>
                      <a:pt x="40" y="43"/>
                    </a:lnTo>
                    <a:lnTo>
                      <a:pt x="35" y="43"/>
                    </a:lnTo>
                    <a:lnTo>
                      <a:pt x="28" y="38"/>
                    </a:lnTo>
                    <a:lnTo>
                      <a:pt x="23" y="38"/>
                    </a:lnTo>
                    <a:lnTo>
                      <a:pt x="21" y="41"/>
                    </a:lnTo>
                    <a:lnTo>
                      <a:pt x="19" y="41"/>
                    </a:lnTo>
                    <a:lnTo>
                      <a:pt x="16" y="41"/>
                    </a:lnTo>
                    <a:lnTo>
                      <a:pt x="12" y="38"/>
                    </a:lnTo>
                    <a:lnTo>
                      <a:pt x="9" y="41"/>
                    </a:lnTo>
                    <a:lnTo>
                      <a:pt x="7" y="43"/>
                    </a:lnTo>
                    <a:lnTo>
                      <a:pt x="14" y="45"/>
                    </a:lnTo>
                    <a:lnTo>
                      <a:pt x="19" y="48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2" y="50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2" y="52"/>
                    </a:lnTo>
                    <a:lnTo>
                      <a:pt x="4" y="45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7" y="34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12" y="29"/>
                    </a:lnTo>
                    <a:lnTo>
                      <a:pt x="14" y="31"/>
                    </a:lnTo>
                    <a:lnTo>
                      <a:pt x="19" y="31"/>
                    </a:lnTo>
                    <a:lnTo>
                      <a:pt x="21" y="29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23" y="19"/>
                    </a:lnTo>
                    <a:lnTo>
                      <a:pt x="23" y="15"/>
                    </a:lnTo>
                    <a:lnTo>
                      <a:pt x="26" y="10"/>
                    </a:lnTo>
                    <a:lnTo>
                      <a:pt x="23" y="3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8" y="10"/>
                    </a:lnTo>
                    <a:lnTo>
                      <a:pt x="42" y="12"/>
                    </a:lnTo>
                    <a:lnTo>
                      <a:pt x="47" y="15"/>
                    </a:lnTo>
                    <a:lnTo>
                      <a:pt x="54" y="17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64" y="22"/>
                    </a:lnTo>
                    <a:lnTo>
                      <a:pt x="66" y="19"/>
                    </a:lnTo>
                    <a:lnTo>
                      <a:pt x="68" y="1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75" name="Freeform 611"/>
              <p:cNvSpPr>
                <a:spLocks/>
              </p:cNvSpPr>
              <p:nvPr/>
            </p:nvSpPr>
            <p:spPr bwMode="auto">
              <a:xfrm>
                <a:off x="5138" y="2350"/>
                <a:ext cx="4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2 h 2"/>
                  <a:gd name="T8" fmla="*/ 3 w 3"/>
                  <a:gd name="T9" fmla="*/ 0 h 2"/>
                  <a:gd name="T10" fmla="*/ 3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76" name="Freeform 612"/>
              <p:cNvSpPr>
                <a:spLocks/>
              </p:cNvSpPr>
              <p:nvPr/>
            </p:nvSpPr>
            <p:spPr bwMode="auto">
              <a:xfrm>
                <a:off x="5138" y="2350"/>
                <a:ext cx="4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2 h 2"/>
                  <a:gd name="T8" fmla="*/ 3 w 3"/>
                  <a:gd name="T9" fmla="*/ 0 h 2"/>
                  <a:gd name="T10" fmla="*/ 3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77" name="Freeform 613"/>
              <p:cNvSpPr>
                <a:spLocks/>
              </p:cNvSpPr>
              <p:nvPr/>
            </p:nvSpPr>
            <p:spPr bwMode="auto">
              <a:xfrm>
                <a:off x="4974" y="2413"/>
                <a:ext cx="181" cy="141"/>
              </a:xfrm>
              <a:custGeom>
                <a:avLst/>
                <a:gdLst>
                  <a:gd name="T0" fmla="*/ 142 w 151"/>
                  <a:gd name="T1" fmla="*/ 3 h 109"/>
                  <a:gd name="T2" fmla="*/ 144 w 151"/>
                  <a:gd name="T3" fmla="*/ 15 h 109"/>
                  <a:gd name="T4" fmla="*/ 149 w 151"/>
                  <a:gd name="T5" fmla="*/ 24 h 109"/>
                  <a:gd name="T6" fmla="*/ 149 w 151"/>
                  <a:gd name="T7" fmla="*/ 31 h 109"/>
                  <a:gd name="T8" fmla="*/ 147 w 151"/>
                  <a:gd name="T9" fmla="*/ 36 h 109"/>
                  <a:gd name="T10" fmla="*/ 140 w 151"/>
                  <a:gd name="T11" fmla="*/ 43 h 109"/>
                  <a:gd name="T12" fmla="*/ 137 w 151"/>
                  <a:gd name="T13" fmla="*/ 52 h 109"/>
                  <a:gd name="T14" fmla="*/ 137 w 151"/>
                  <a:gd name="T15" fmla="*/ 62 h 109"/>
                  <a:gd name="T16" fmla="*/ 133 w 151"/>
                  <a:gd name="T17" fmla="*/ 71 h 109"/>
                  <a:gd name="T18" fmla="*/ 135 w 151"/>
                  <a:gd name="T19" fmla="*/ 78 h 109"/>
                  <a:gd name="T20" fmla="*/ 128 w 151"/>
                  <a:gd name="T21" fmla="*/ 85 h 109"/>
                  <a:gd name="T22" fmla="*/ 123 w 151"/>
                  <a:gd name="T23" fmla="*/ 83 h 109"/>
                  <a:gd name="T24" fmla="*/ 121 w 151"/>
                  <a:gd name="T25" fmla="*/ 78 h 109"/>
                  <a:gd name="T26" fmla="*/ 118 w 151"/>
                  <a:gd name="T27" fmla="*/ 85 h 109"/>
                  <a:gd name="T28" fmla="*/ 114 w 151"/>
                  <a:gd name="T29" fmla="*/ 85 h 109"/>
                  <a:gd name="T30" fmla="*/ 109 w 151"/>
                  <a:gd name="T31" fmla="*/ 93 h 109"/>
                  <a:gd name="T32" fmla="*/ 107 w 151"/>
                  <a:gd name="T33" fmla="*/ 88 h 109"/>
                  <a:gd name="T34" fmla="*/ 99 w 151"/>
                  <a:gd name="T35" fmla="*/ 93 h 109"/>
                  <a:gd name="T36" fmla="*/ 88 w 151"/>
                  <a:gd name="T37" fmla="*/ 93 h 109"/>
                  <a:gd name="T38" fmla="*/ 88 w 151"/>
                  <a:gd name="T39" fmla="*/ 93 h 109"/>
                  <a:gd name="T40" fmla="*/ 83 w 151"/>
                  <a:gd name="T41" fmla="*/ 93 h 109"/>
                  <a:gd name="T42" fmla="*/ 81 w 151"/>
                  <a:gd name="T43" fmla="*/ 88 h 109"/>
                  <a:gd name="T44" fmla="*/ 81 w 151"/>
                  <a:gd name="T45" fmla="*/ 100 h 109"/>
                  <a:gd name="T46" fmla="*/ 76 w 151"/>
                  <a:gd name="T47" fmla="*/ 97 h 109"/>
                  <a:gd name="T48" fmla="*/ 73 w 151"/>
                  <a:gd name="T49" fmla="*/ 102 h 109"/>
                  <a:gd name="T50" fmla="*/ 64 w 151"/>
                  <a:gd name="T51" fmla="*/ 107 h 109"/>
                  <a:gd name="T52" fmla="*/ 59 w 151"/>
                  <a:gd name="T53" fmla="*/ 102 h 109"/>
                  <a:gd name="T54" fmla="*/ 62 w 151"/>
                  <a:gd name="T55" fmla="*/ 93 h 109"/>
                  <a:gd name="T56" fmla="*/ 57 w 151"/>
                  <a:gd name="T57" fmla="*/ 93 h 109"/>
                  <a:gd name="T58" fmla="*/ 48 w 151"/>
                  <a:gd name="T59" fmla="*/ 93 h 109"/>
                  <a:gd name="T60" fmla="*/ 40 w 151"/>
                  <a:gd name="T61" fmla="*/ 95 h 109"/>
                  <a:gd name="T62" fmla="*/ 33 w 151"/>
                  <a:gd name="T63" fmla="*/ 97 h 109"/>
                  <a:gd name="T64" fmla="*/ 24 w 151"/>
                  <a:gd name="T65" fmla="*/ 97 h 109"/>
                  <a:gd name="T66" fmla="*/ 19 w 151"/>
                  <a:gd name="T67" fmla="*/ 102 h 109"/>
                  <a:gd name="T68" fmla="*/ 12 w 151"/>
                  <a:gd name="T69" fmla="*/ 102 h 109"/>
                  <a:gd name="T70" fmla="*/ 7 w 151"/>
                  <a:gd name="T71" fmla="*/ 102 h 109"/>
                  <a:gd name="T72" fmla="*/ 0 w 151"/>
                  <a:gd name="T73" fmla="*/ 97 h 109"/>
                  <a:gd name="T74" fmla="*/ 10 w 151"/>
                  <a:gd name="T75" fmla="*/ 93 h 109"/>
                  <a:gd name="T76" fmla="*/ 19 w 151"/>
                  <a:gd name="T77" fmla="*/ 88 h 109"/>
                  <a:gd name="T78" fmla="*/ 26 w 151"/>
                  <a:gd name="T79" fmla="*/ 81 h 109"/>
                  <a:gd name="T80" fmla="*/ 38 w 151"/>
                  <a:gd name="T81" fmla="*/ 81 h 109"/>
                  <a:gd name="T82" fmla="*/ 55 w 151"/>
                  <a:gd name="T83" fmla="*/ 78 h 109"/>
                  <a:gd name="T84" fmla="*/ 59 w 151"/>
                  <a:gd name="T85" fmla="*/ 81 h 109"/>
                  <a:gd name="T86" fmla="*/ 66 w 151"/>
                  <a:gd name="T87" fmla="*/ 81 h 109"/>
                  <a:gd name="T88" fmla="*/ 73 w 151"/>
                  <a:gd name="T89" fmla="*/ 69 h 109"/>
                  <a:gd name="T90" fmla="*/ 81 w 151"/>
                  <a:gd name="T91" fmla="*/ 59 h 109"/>
                  <a:gd name="T92" fmla="*/ 88 w 151"/>
                  <a:gd name="T93" fmla="*/ 55 h 109"/>
                  <a:gd name="T94" fmla="*/ 83 w 151"/>
                  <a:gd name="T95" fmla="*/ 59 h 109"/>
                  <a:gd name="T96" fmla="*/ 83 w 151"/>
                  <a:gd name="T97" fmla="*/ 64 h 109"/>
                  <a:gd name="T98" fmla="*/ 90 w 151"/>
                  <a:gd name="T99" fmla="*/ 62 h 109"/>
                  <a:gd name="T100" fmla="*/ 102 w 151"/>
                  <a:gd name="T101" fmla="*/ 57 h 109"/>
                  <a:gd name="T102" fmla="*/ 109 w 151"/>
                  <a:gd name="T103" fmla="*/ 50 h 109"/>
                  <a:gd name="T104" fmla="*/ 116 w 151"/>
                  <a:gd name="T105" fmla="*/ 45 h 109"/>
                  <a:gd name="T106" fmla="*/ 121 w 151"/>
                  <a:gd name="T107" fmla="*/ 36 h 109"/>
                  <a:gd name="T108" fmla="*/ 123 w 151"/>
                  <a:gd name="T109" fmla="*/ 29 h 109"/>
                  <a:gd name="T110" fmla="*/ 123 w 151"/>
                  <a:gd name="T111" fmla="*/ 24 h 109"/>
                  <a:gd name="T112" fmla="*/ 123 w 151"/>
                  <a:gd name="T113" fmla="*/ 19 h 109"/>
                  <a:gd name="T114" fmla="*/ 125 w 151"/>
                  <a:gd name="T115" fmla="*/ 10 h 109"/>
                  <a:gd name="T116" fmla="*/ 130 w 151"/>
                  <a:gd name="T117" fmla="*/ 5 h 109"/>
                  <a:gd name="T118" fmla="*/ 133 w 151"/>
                  <a:gd name="T119" fmla="*/ 10 h 109"/>
                  <a:gd name="T120" fmla="*/ 137 w 151"/>
                  <a:gd name="T121" fmla="*/ 10 h 109"/>
                  <a:gd name="T122" fmla="*/ 137 w 151"/>
                  <a:gd name="T123" fmla="*/ 5 h 109"/>
                  <a:gd name="T124" fmla="*/ 135 w 151"/>
                  <a:gd name="T125" fmla="*/ 3 h 10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1"/>
                  <a:gd name="T190" fmla="*/ 0 h 109"/>
                  <a:gd name="T191" fmla="*/ 151 w 151"/>
                  <a:gd name="T192" fmla="*/ 109 h 10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1" h="109">
                    <a:moveTo>
                      <a:pt x="137" y="3"/>
                    </a:moveTo>
                    <a:lnTo>
                      <a:pt x="142" y="3"/>
                    </a:lnTo>
                    <a:lnTo>
                      <a:pt x="142" y="8"/>
                    </a:lnTo>
                    <a:lnTo>
                      <a:pt x="142" y="12"/>
                    </a:lnTo>
                    <a:lnTo>
                      <a:pt x="144" y="15"/>
                    </a:lnTo>
                    <a:lnTo>
                      <a:pt x="147" y="17"/>
                    </a:lnTo>
                    <a:lnTo>
                      <a:pt x="147" y="19"/>
                    </a:lnTo>
                    <a:lnTo>
                      <a:pt x="149" y="24"/>
                    </a:lnTo>
                    <a:lnTo>
                      <a:pt x="151" y="29"/>
                    </a:lnTo>
                    <a:lnTo>
                      <a:pt x="149" y="31"/>
                    </a:lnTo>
                    <a:lnTo>
                      <a:pt x="149" y="33"/>
                    </a:lnTo>
                    <a:lnTo>
                      <a:pt x="147" y="36"/>
                    </a:lnTo>
                    <a:lnTo>
                      <a:pt x="144" y="41"/>
                    </a:lnTo>
                    <a:lnTo>
                      <a:pt x="144" y="43"/>
                    </a:lnTo>
                    <a:lnTo>
                      <a:pt x="140" y="43"/>
                    </a:lnTo>
                    <a:lnTo>
                      <a:pt x="137" y="45"/>
                    </a:lnTo>
                    <a:lnTo>
                      <a:pt x="137" y="48"/>
                    </a:lnTo>
                    <a:lnTo>
                      <a:pt x="137" y="52"/>
                    </a:lnTo>
                    <a:lnTo>
                      <a:pt x="137" y="55"/>
                    </a:lnTo>
                    <a:lnTo>
                      <a:pt x="137" y="59"/>
                    </a:lnTo>
                    <a:lnTo>
                      <a:pt x="137" y="62"/>
                    </a:lnTo>
                    <a:lnTo>
                      <a:pt x="135" y="64"/>
                    </a:lnTo>
                    <a:lnTo>
                      <a:pt x="133" y="67"/>
                    </a:lnTo>
                    <a:lnTo>
                      <a:pt x="133" y="71"/>
                    </a:lnTo>
                    <a:lnTo>
                      <a:pt x="133" y="76"/>
                    </a:lnTo>
                    <a:lnTo>
                      <a:pt x="135" y="76"/>
                    </a:lnTo>
                    <a:lnTo>
                      <a:pt x="135" y="78"/>
                    </a:lnTo>
                    <a:lnTo>
                      <a:pt x="133" y="81"/>
                    </a:lnTo>
                    <a:lnTo>
                      <a:pt x="130" y="83"/>
                    </a:lnTo>
                    <a:lnTo>
                      <a:pt x="128" y="85"/>
                    </a:lnTo>
                    <a:lnTo>
                      <a:pt x="123" y="90"/>
                    </a:lnTo>
                    <a:lnTo>
                      <a:pt x="121" y="88"/>
                    </a:lnTo>
                    <a:lnTo>
                      <a:pt x="123" y="83"/>
                    </a:lnTo>
                    <a:lnTo>
                      <a:pt x="123" y="81"/>
                    </a:lnTo>
                    <a:lnTo>
                      <a:pt x="125" y="78"/>
                    </a:lnTo>
                    <a:lnTo>
                      <a:pt x="121" y="78"/>
                    </a:lnTo>
                    <a:lnTo>
                      <a:pt x="121" y="81"/>
                    </a:lnTo>
                    <a:lnTo>
                      <a:pt x="118" y="83"/>
                    </a:lnTo>
                    <a:lnTo>
                      <a:pt x="118" y="85"/>
                    </a:lnTo>
                    <a:lnTo>
                      <a:pt x="114" y="83"/>
                    </a:lnTo>
                    <a:lnTo>
                      <a:pt x="114" y="85"/>
                    </a:lnTo>
                    <a:lnTo>
                      <a:pt x="111" y="90"/>
                    </a:lnTo>
                    <a:lnTo>
                      <a:pt x="109" y="93"/>
                    </a:lnTo>
                    <a:lnTo>
                      <a:pt x="107" y="90"/>
                    </a:lnTo>
                    <a:lnTo>
                      <a:pt x="109" y="88"/>
                    </a:lnTo>
                    <a:lnTo>
                      <a:pt x="107" y="88"/>
                    </a:lnTo>
                    <a:lnTo>
                      <a:pt x="104" y="88"/>
                    </a:lnTo>
                    <a:lnTo>
                      <a:pt x="102" y="90"/>
                    </a:lnTo>
                    <a:lnTo>
                      <a:pt x="99" y="93"/>
                    </a:lnTo>
                    <a:lnTo>
                      <a:pt x="95" y="93"/>
                    </a:lnTo>
                    <a:lnTo>
                      <a:pt x="88" y="93"/>
                    </a:lnTo>
                    <a:lnTo>
                      <a:pt x="85" y="93"/>
                    </a:lnTo>
                    <a:lnTo>
                      <a:pt x="88" y="93"/>
                    </a:lnTo>
                    <a:lnTo>
                      <a:pt x="85" y="90"/>
                    </a:lnTo>
                    <a:lnTo>
                      <a:pt x="83" y="90"/>
                    </a:lnTo>
                    <a:lnTo>
                      <a:pt x="83" y="93"/>
                    </a:lnTo>
                    <a:lnTo>
                      <a:pt x="81" y="90"/>
                    </a:lnTo>
                    <a:lnTo>
                      <a:pt x="81" y="88"/>
                    </a:lnTo>
                    <a:lnTo>
                      <a:pt x="76" y="93"/>
                    </a:lnTo>
                    <a:lnTo>
                      <a:pt x="81" y="95"/>
                    </a:lnTo>
                    <a:lnTo>
                      <a:pt x="81" y="100"/>
                    </a:lnTo>
                    <a:lnTo>
                      <a:pt x="81" y="97"/>
                    </a:lnTo>
                    <a:lnTo>
                      <a:pt x="78" y="97"/>
                    </a:lnTo>
                    <a:lnTo>
                      <a:pt x="76" y="97"/>
                    </a:lnTo>
                    <a:lnTo>
                      <a:pt x="73" y="100"/>
                    </a:lnTo>
                    <a:lnTo>
                      <a:pt x="73" y="102"/>
                    </a:lnTo>
                    <a:lnTo>
                      <a:pt x="69" y="107"/>
                    </a:lnTo>
                    <a:lnTo>
                      <a:pt x="66" y="109"/>
                    </a:lnTo>
                    <a:lnTo>
                      <a:pt x="64" y="107"/>
                    </a:lnTo>
                    <a:lnTo>
                      <a:pt x="62" y="104"/>
                    </a:lnTo>
                    <a:lnTo>
                      <a:pt x="59" y="104"/>
                    </a:lnTo>
                    <a:lnTo>
                      <a:pt x="59" y="102"/>
                    </a:lnTo>
                    <a:lnTo>
                      <a:pt x="59" y="97"/>
                    </a:lnTo>
                    <a:lnTo>
                      <a:pt x="62" y="93"/>
                    </a:lnTo>
                    <a:lnTo>
                      <a:pt x="57" y="93"/>
                    </a:lnTo>
                    <a:lnTo>
                      <a:pt x="55" y="93"/>
                    </a:lnTo>
                    <a:lnTo>
                      <a:pt x="50" y="90"/>
                    </a:lnTo>
                    <a:lnTo>
                      <a:pt x="48" y="93"/>
                    </a:lnTo>
                    <a:lnTo>
                      <a:pt x="45" y="93"/>
                    </a:lnTo>
                    <a:lnTo>
                      <a:pt x="40" y="95"/>
                    </a:lnTo>
                    <a:lnTo>
                      <a:pt x="38" y="95"/>
                    </a:lnTo>
                    <a:lnTo>
                      <a:pt x="36" y="95"/>
                    </a:lnTo>
                    <a:lnTo>
                      <a:pt x="33" y="97"/>
                    </a:lnTo>
                    <a:lnTo>
                      <a:pt x="31" y="97"/>
                    </a:lnTo>
                    <a:lnTo>
                      <a:pt x="24" y="97"/>
                    </a:lnTo>
                    <a:lnTo>
                      <a:pt x="22" y="97"/>
                    </a:lnTo>
                    <a:lnTo>
                      <a:pt x="19" y="102"/>
                    </a:lnTo>
                    <a:lnTo>
                      <a:pt x="17" y="102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lnTo>
                      <a:pt x="7" y="102"/>
                    </a:lnTo>
                    <a:lnTo>
                      <a:pt x="5" y="102"/>
                    </a:lnTo>
                    <a:lnTo>
                      <a:pt x="3" y="102"/>
                    </a:lnTo>
                    <a:lnTo>
                      <a:pt x="0" y="97"/>
                    </a:lnTo>
                    <a:lnTo>
                      <a:pt x="3" y="97"/>
                    </a:lnTo>
                    <a:lnTo>
                      <a:pt x="7" y="95"/>
                    </a:lnTo>
                    <a:lnTo>
                      <a:pt x="10" y="93"/>
                    </a:lnTo>
                    <a:lnTo>
                      <a:pt x="12" y="93"/>
                    </a:lnTo>
                    <a:lnTo>
                      <a:pt x="17" y="90"/>
                    </a:lnTo>
                    <a:lnTo>
                      <a:pt x="19" y="88"/>
                    </a:lnTo>
                    <a:lnTo>
                      <a:pt x="22" y="85"/>
                    </a:lnTo>
                    <a:lnTo>
                      <a:pt x="24" y="83"/>
                    </a:lnTo>
                    <a:lnTo>
                      <a:pt x="26" y="81"/>
                    </a:lnTo>
                    <a:lnTo>
                      <a:pt x="31" y="81"/>
                    </a:lnTo>
                    <a:lnTo>
                      <a:pt x="36" y="81"/>
                    </a:lnTo>
                    <a:lnTo>
                      <a:pt x="38" y="81"/>
                    </a:lnTo>
                    <a:lnTo>
                      <a:pt x="43" y="81"/>
                    </a:lnTo>
                    <a:lnTo>
                      <a:pt x="52" y="78"/>
                    </a:lnTo>
                    <a:lnTo>
                      <a:pt x="55" y="78"/>
                    </a:lnTo>
                    <a:lnTo>
                      <a:pt x="57" y="78"/>
                    </a:lnTo>
                    <a:lnTo>
                      <a:pt x="59" y="78"/>
                    </a:lnTo>
                    <a:lnTo>
                      <a:pt x="59" y="81"/>
                    </a:lnTo>
                    <a:lnTo>
                      <a:pt x="64" y="81"/>
                    </a:lnTo>
                    <a:lnTo>
                      <a:pt x="66" y="81"/>
                    </a:lnTo>
                    <a:lnTo>
                      <a:pt x="71" y="78"/>
                    </a:lnTo>
                    <a:lnTo>
                      <a:pt x="71" y="71"/>
                    </a:lnTo>
                    <a:lnTo>
                      <a:pt x="73" y="69"/>
                    </a:lnTo>
                    <a:lnTo>
                      <a:pt x="78" y="67"/>
                    </a:lnTo>
                    <a:lnTo>
                      <a:pt x="81" y="62"/>
                    </a:lnTo>
                    <a:lnTo>
                      <a:pt x="81" y="59"/>
                    </a:lnTo>
                    <a:lnTo>
                      <a:pt x="81" y="57"/>
                    </a:lnTo>
                    <a:lnTo>
                      <a:pt x="85" y="55"/>
                    </a:lnTo>
                    <a:lnTo>
                      <a:pt x="88" y="55"/>
                    </a:lnTo>
                    <a:lnTo>
                      <a:pt x="88" y="57"/>
                    </a:lnTo>
                    <a:lnTo>
                      <a:pt x="85" y="57"/>
                    </a:lnTo>
                    <a:lnTo>
                      <a:pt x="83" y="59"/>
                    </a:lnTo>
                    <a:lnTo>
                      <a:pt x="83" y="62"/>
                    </a:lnTo>
                    <a:lnTo>
                      <a:pt x="83" y="64"/>
                    </a:lnTo>
                    <a:lnTo>
                      <a:pt x="85" y="64"/>
                    </a:lnTo>
                    <a:lnTo>
                      <a:pt x="88" y="64"/>
                    </a:lnTo>
                    <a:lnTo>
                      <a:pt x="90" y="62"/>
                    </a:lnTo>
                    <a:lnTo>
                      <a:pt x="92" y="62"/>
                    </a:lnTo>
                    <a:lnTo>
                      <a:pt x="97" y="59"/>
                    </a:lnTo>
                    <a:lnTo>
                      <a:pt x="102" y="57"/>
                    </a:lnTo>
                    <a:lnTo>
                      <a:pt x="104" y="55"/>
                    </a:lnTo>
                    <a:lnTo>
                      <a:pt x="107" y="52"/>
                    </a:lnTo>
                    <a:lnTo>
                      <a:pt x="109" y="50"/>
                    </a:lnTo>
                    <a:lnTo>
                      <a:pt x="111" y="48"/>
                    </a:lnTo>
                    <a:lnTo>
                      <a:pt x="114" y="48"/>
                    </a:lnTo>
                    <a:lnTo>
                      <a:pt x="116" y="45"/>
                    </a:lnTo>
                    <a:lnTo>
                      <a:pt x="116" y="43"/>
                    </a:lnTo>
                    <a:lnTo>
                      <a:pt x="116" y="41"/>
                    </a:lnTo>
                    <a:lnTo>
                      <a:pt x="121" y="36"/>
                    </a:lnTo>
                    <a:lnTo>
                      <a:pt x="121" y="33"/>
                    </a:lnTo>
                    <a:lnTo>
                      <a:pt x="121" y="31"/>
                    </a:lnTo>
                    <a:lnTo>
                      <a:pt x="123" y="29"/>
                    </a:lnTo>
                    <a:lnTo>
                      <a:pt x="123" y="26"/>
                    </a:lnTo>
                    <a:lnTo>
                      <a:pt x="123" y="24"/>
                    </a:lnTo>
                    <a:lnTo>
                      <a:pt x="118" y="22"/>
                    </a:lnTo>
                    <a:lnTo>
                      <a:pt x="121" y="22"/>
                    </a:lnTo>
                    <a:lnTo>
                      <a:pt x="123" y="19"/>
                    </a:lnTo>
                    <a:lnTo>
                      <a:pt x="123" y="12"/>
                    </a:lnTo>
                    <a:lnTo>
                      <a:pt x="125" y="10"/>
                    </a:lnTo>
                    <a:lnTo>
                      <a:pt x="128" y="8"/>
                    </a:lnTo>
                    <a:lnTo>
                      <a:pt x="128" y="5"/>
                    </a:lnTo>
                    <a:lnTo>
                      <a:pt x="130" y="5"/>
                    </a:lnTo>
                    <a:lnTo>
                      <a:pt x="130" y="8"/>
                    </a:lnTo>
                    <a:lnTo>
                      <a:pt x="133" y="10"/>
                    </a:lnTo>
                    <a:lnTo>
                      <a:pt x="135" y="8"/>
                    </a:lnTo>
                    <a:lnTo>
                      <a:pt x="137" y="10"/>
                    </a:lnTo>
                    <a:lnTo>
                      <a:pt x="140" y="5"/>
                    </a:lnTo>
                    <a:lnTo>
                      <a:pt x="137" y="5"/>
                    </a:lnTo>
                    <a:lnTo>
                      <a:pt x="135" y="5"/>
                    </a:lnTo>
                    <a:lnTo>
                      <a:pt x="135" y="3"/>
                    </a:lnTo>
                    <a:lnTo>
                      <a:pt x="135" y="0"/>
                    </a:lnTo>
                    <a:lnTo>
                      <a:pt x="137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78" name="Freeform 614"/>
              <p:cNvSpPr>
                <a:spLocks/>
              </p:cNvSpPr>
              <p:nvPr/>
            </p:nvSpPr>
            <p:spPr bwMode="auto">
              <a:xfrm>
                <a:off x="4974" y="2413"/>
                <a:ext cx="181" cy="141"/>
              </a:xfrm>
              <a:custGeom>
                <a:avLst/>
                <a:gdLst>
                  <a:gd name="T0" fmla="*/ 142 w 151"/>
                  <a:gd name="T1" fmla="*/ 3 h 109"/>
                  <a:gd name="T2" fmla="*/ 144 w 151"/>
                  <a:gd name="T3" fmla="*/ 15 h 109"/>
                  <a:gd name="T4" fmla="*/ 149 w 151"/>
                  <a:gd name="T5" fmla="*/ 24 h 109"/>
                  <a:gd name="T6" fmla="*/ 149 w 151"/>
                  <a:gd name="T7" fmla="*/ 31 h 109"/>
                  <a:gd name="T8" fmla="*/ 147 w 151"/>
                  <a:gd name="T9" fmla="*/ 36 h 109"/>
                  <a:gd name="T10" fmla="*/ 140 w 151"/>
                  <a:gd name="T11" fmla="*/ 43 h 109"/>
                  <a:gd name="T12" fmla="*/ 137 w 151"/>
                  <a:gd name="T13" fmla="*/ 52 h 109"/>
                  <a:gd name="T14" fmla="*/ 137 w 151"/>
                  <a:gd name="T15" fmla="*/ 62 h 109"/>
                  <a:gd name="T16" fmla="*/ 133 w 151"/>
                  <a:gd name="T17" fmla="*/ 71 h 109"/>
                  <a:gd name="T18" fmla="*/ 135 w 151"/>
                  <a:gd name="T19" fmla="*/ 78 h 109"/>
                  <a:gd name="T20" fmla="*/ 128 w 151"/>
                  <a:gd name="T21" fmla="*/ 85 h 109"/>
                  <a:gd name="T22" fmla="*/ 123 w 151"/>
                  <a:gd name="T23" fmla="*/ 83 h 109"/>
                  <a:gd name="T24" fmla="*/ 121 w 151"/>
                  <a:gd name="T25" fmla="*/ 78 h 109"/>
                  <a:gd name="T26" fmla="*/ 118 w 151"/>
                  <a:gd name="T27" fmla="*/ 85 h 109"/>
                  <a:gd name="T28" fmla="*/ 114 w 151"/>
                  <a:gd name="T29" fmla="*/ 85 h 109"/>
                  <a:gd name="T30" fmla="*/ 109 w 151"/>
                  <a:gd name="T31" fmla="*/ 93 h 109"/>
                  <a:gd name="T32" fmla="*/ 107 w 151"/>
                  <a:gd name="T33" fmla="*/ 88 h 109"/>
                  <a:gd name="T34" fmla="*/ 99 w 151"/>
                  <a:gd name="T35" fmla="*/ 93 h 109"/>
                  <a:gd name="T36" fmla="*/ 88 w 151"/>
                  <a:gd name="T37" fmla="*/ 93 h 109"/>
                  <a:gd name="T38" fmla="*/ 88 w 151"/>
                  <a:gd name="T39" fmla="*/ 93 h 109"/>
                  <a:gd name="T40" fmla="*/ 83 w 151"/>
                  <a:gd name="T41" fmla="*/ 93 h 109"/>
                  <a:gd name="T42" fmla="*/ 81 w 151"/>
                  <a:gd name="T43" fmla="*/ 88 h 109"/>
                  <a:gd name="T44" fmla="*/ 81 w 151"/>
                  <a:gd name="T45" fmla="*/ 100 h 109"/>
                  <a:gd name="T46" fmla="*/ 76 w 151"/>
                  <a:gd name="T47" fmla="*/ 97 h 109"/>
                  <a:gd name="T48" fmla="*/ 73 w 151"/>
                  <a:gd name="T49" fmla="*/ 102 h 109"/>
                  <a:gd name="T50" fmla="*/ 64 w 151"/>
                  <a:gd name="T51" fmla="*/ 107 h 109"/>
                  <a:gd name="T52" fmla="*/ 59 w 151"/>
                  <a:gd name="T53" fmla="*/ 102 h 109"/>
                  <a:gd name="T54" fmla="*/ 62 w 151"/>
                  <a:gd name="T55" fmla="*/ 93 h 109"/>
                  <a:gd name="T56" fmla="*/ 57 w 151"/>
                  <a:gd name="T57" fmla="*/ 93 h 109"/>
                  <a:gd name="T58" fmla="*/ 48 w 151"/>
                  <a:gd name="T59" fmla="*/ 93 h 109"/>
                  <a:gd name="T60" fmla="*/ 40 w 151"/>
                  <a:gd name="T61" fmla="*/ 95 h 109"/>
                  <a:gd name="T62" fmla="*/ 33 w 151"/>
                  <a:gd name="T63" fmla="*/ 97 h 109"/>
                  <a:gd name="T64" fmla="*/ 24 w 151"/>
                  <a:gd name="T65" fmla="*/ 97 h 109"/>
                  <a:gd name="T66" fmla="*/ 19 w 151"/>
                  <a:gd name="T67" fmla="*/ 102 h 109"/>
                  <a:gd name="T68" fmla="*/ 12 w 151"/>
                  <a:gd name="T69" fmla="*/ 102 h 109"/>
                  <a:gd name="T70" fmla="*/ 7 w 151"/>
                  <a:gd name="T71" fmla="*/ 102 h 109"/>
                  <a:gd name="T72" fmla="*/ 0 w 151"/>
                  <a:gd name="T73" fmla="*/ 97 h 109"/>
                  <a:gd name="T74" fmla="*/ 10 w 151"/>
                  <a:gd name="T75" fmla="*/ 93 h 109"/>
                  <a:gd name="T76" fmla="*/ 19 w 151"/>
                  <a:gd name="T77" fmla="*/ 88 h 109"/>
                  <a:gd name="T78" fmla="*/ 26 w 151"/>
                  <a:gd name="T79" fmla="*/ 81 h 109"/>
                  <a:gd name="T80" fmla="*/ 38 w 151"/>
                  <a:gd name="T81" fmla="*/ 81 h 109"/>
                  <a:gd name="T82" fmla="*/ 55 w 151"/>
                  <a:gd name="T83" fmla="*/ 78 h 109"/>
                  <a:gd name="T84" fmla="*/ 59 w 151"/>
                  <a:gd name="T85" fmla="*/ 81 h 109"/>
                  <a:gd name="T86" fmla="*/ 66 w 151"/>
                  <a:gd name="T87" fmla="*/ 81 h 109"/>
                  <a:gd name="T88" fmla="*/ 73 w 151"/>
                  <a:gd name="T89" fmla="*/ 69 h 109"/>
                  <a:gd name="T90" fmla="*/ 81 w 151"/>
                  <a:gd name="T91" fmla="*/ 59 h 109"/>
                  <a:gd name="T92" fmla="*/ 88 w 151"/>
                  <a:gd name="T93" fmla="*/ 55 h 109"/>
                  <a:gd name="T94" fmla="*/ 83 w 151"/>
                  <a:gd name="T95" fmla="*/ 59 h 109"/>
                  <a:gd name="T96" fmla="*/ 83 w 151"/>
                  <a:gd name="T97" fmla="*/ 64 h 109"/>
                  <a:gd name="T98" fmla="*/ 90 w 151"/>
                  <a:gd name="T99" fmla="*/ 62 h 109"/>
                  <a:gd name="T100" fmla="*/ 102 w 151"/>
                  <a:gd name="T101" fmla="*/ 57 h 109"/>
                  <a:gd name="T102" fmla="*/ 109 w 151"/>
                  <a:gd name="T103" fmla="*/ 50 h 109"/>
                  <a:gd name="T104" fmla="*/ 116 w 151"/>
                  <a:gd name="T105" fmla="*/ 45 h 109"/>
                  <a:gd name="T106" fmla="*/ 121 w 151"/>
                  <a:gd name="T107" fmla="*/ 36 h 109"/>
                  <a:gd name="T108" fmla="*/ 123 w 151"/>
                  <a:gd name="T109" fmla="*/ 29 h 109"/>
                  <a:gd name="T110" fmla="*/ 123 w 151"/>
                  <a:gd name="T111" fmla="*/ 24 h 109"/>
                  <a:gd name="T112" fmla="*/ 123 w 151"/>
                  <a:gd name="T113" fmla="*/ 19 h 109"/>
                  <a:gd name="T114" fmla="*/ 125 w 151"/>
                  <a:gd name="T115" fmla="*/ 10 h 109"/>
                  <a:gd name="T116" fmla="*/ 130 w 151"/>
                  <a:gd name="T117" fmla="*/ 5 h 109"/>
                  <a:gd name="T118" fmla="*/ 133 w 151"/>
                  <a:gd name="T119" fmla="*/ 10 h 109"/>
                  <a:gd name="T120" fmla="*/ 137 w 151"/>
                  <a:gd name="T121" fmla="*/ 10 h 109"/>
                  <a:gd name="T122" fmla="*/ 137 w 151"/>
                  <a:gd name="T123" fmla="*/ 5 h 109"/>
                  <a:gd name="T124" fmla="*/ 135 w 151"/>
                  <a:gd name="T125" fmla="*/ 3 h 10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1"/>
                  <a:gd name="T190" fmla="*/ 0 h 109"/>
                  <a:gd name="T191" fmla="*/ 151 w 151"/>
                  <a:gd name="T192" fmla="*/ 109 h 10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1" h="109">
                    <a:moveTo>
                      <a:pt x="137" y="3"/>
                    </a:moveTo>
                    <a:lnTo>
                      <a:pt x="142" y="3"/>
                    </a:lnTo>
                    <a:lnTo>
                      <a:pt x="142" y="8"/>
                    </a:lnTo>
                    <a:lnTo>
                      <a:pt x="142" y="12"/>
                    </a:lnTo>
                    <a:lnTo>
                      <a:pt x="144" y="15"/>
                    </a:lnTo>
                    <a:lnTo>
                      <a:pt x="147" y="17"/>
                    </a:lnTo>
                    <a:lnTo>
                      <a:pt x="147" y="19"/>
                    </a:lnTo>
                    <a:lnTo>
                      <a:pt x="149" y="24"/>
                    </a:lnTo>
                    <a:lnTo>
                      <a:pt x="151" y="29"/>
                    </a:lnTo>
                    <a:lnTo>
                      <a:pt x="149" y="31"/>
                    </a:lnTo>
                    <a:lnTo>
                      <a:pt x="149" y="33"/>
                    </a:lnTo>
                    <a:lnTo>
                      <a:pt x="147" y="36"/>
                    </a:lnTo>
                    <a:lnTo>
                      <a:pt x="144" y="41"/>
                    </a:lnTo>
                    <a:lnTo>
                      <a:pt x="144" y="43"/>
                    </a:lnTo>
                    <a:lnTo>
                      <a:pt x="140" y="43"/>
                    </a:lnTo>
                    <a:lnTo>
                      <a:pt x="137" y="45"/>
                    </a:lnTo>
                    <a:lnTo>
                      <a:pt x="137" y="48"/>
                    </a:lnTo>
                    <a:lnTo>
                      <a:pt x="137" y="52"/>
                    </a:lnTo>
                    <a:lnTo>
                      <a:pt x="137" y="55"/>
                    </a:lnTo>
                    <a:lnTo>
                      <a:pt x="137" y="59"/>
                    </a:lnTo>
                    <a:lnTo>
                      <a:pt x="137" y="62"/>
                    </a:lnTo>
                    <a:lnTo>
                      <a:pt x="135" y="64"/>
                    </a:lnTo>
                    <a:lnTo>
                      <a:pt x="133" y="67"/>
                    </a:lnTo>
                    <a:lnTo>
                      <a:pt x="133" y="71"/>
                    </a:lnTo>
                    <a:lnTo>
                      <a:pt x="133" y="76"/>
                    </a:lnTo>
                    <a:lnTo>
                      <a:pt x="135" y="76"/>
                    </a:lnTo>
                    <a:lnTo>
                      <a:pt x="135" y="78"/>
                    </a:lnTo>
                    <a:lnTo>
                      <a:pt x="133" y="81"/>
                    </a:lnTo>
                    <a:lnTo>
                      <a:pt x="130" y="83"/>
                    </a:lnTo>
                    <a:lnTo>
                      <a:pt x="128" y="85"/>
                    </a:lnTo>
                    <a:lnTo>
                      <a:pt x="123" y="90"/>
                    </a:lnTo>
                    <a:lnTo>
                      <a:pt x="121" y="88"/>
                    </a:lnTo>
                    <a:lnTo>
                      <a:pt x="123" y="83"/>
                    </a:lnTo>
                    <a:lnTo>
                      <a:pt x="123" y="81"/>
                    </a:lnTo>
                    <a:lnTo>
                      <a:pt x="125" y="78"/>
                    </a:lnTo>
                    <a:lnTo>
                      <a:pt x="121" y="78"/>
                    </a:lnTo>
                    <a:lnTo>
                      <a:pt x="121" y="81"/>
                    </a:lnTo>
                    <a:lnTo>
                      <a:pt x="118" y="83"/>
                    </a:lnTo>
                    <a:lnTo>
                      <a:pt x="118" y="85"/>
                    </a:lnTo>
                    <a:lnTo>
                      <a:pt x="114" y="83"/>
                    </a:lnTo>
                    <a:lnTo>
                      <a:pt x="114" y="85"/>
                    </a:lnTo>
                    <a:lnTo>
                      <a:pt x="111" y="90"/>
                    </a:lnTo>
                    <a:lnTo>
                      <a:pt x="109" y="93"/>
                    </a:lnTo>
                    <a:lnTo>
                      <a:pt x="107" y="90"/>
                    </a:lnTo>
                    <a:lnTo>
                      <a:pt x="109" y="88"/>
                    </a:lnTo>
                    <a:lnTo>
                      <a:pt x="107" y="88"/>
                    </a:lnTo>
                    <a:lnTo>
                      <a:pt x="104" y="88"/>
                    </a:lnTo>
                    <a:lnTo>
                      <a:pt x="102" y="90"/>
                    </a:lnTo>
                    <a:lnTo>
                      <a:pt x="99" y="93"/>
                    </a:lnTo>
                    <a:lnTo>
                      <a:pt x="95" y="93"/>
                    </a:lnTo>
                    <a:lnTo>
                      <a:pt x="88" y="93"/>
                    </a:lnTo>
                    <a:lnTo>
                      <a:pt x="85" y="93"/>
                    </a:lnTo>
                    <a:lnTo>
                      <a:pt x="88" y="93"/>
                    </a:lnTo>
                    <a:lnTo>
                      <a:pt x="85" y="90"/>
                    </a:lnTo>
                    <a:lnTo>
                      <a:pt x="83" y="90"/>
                    </a:lnTo>
                    <a:lnTo>
                      <a:pt x="83" y="93"/>
                    </a:lnTo>
                    <a:lnTo>
                      <a:pt x="81" y="90"/>
                    </a:lnTo>
                    <a:lnTo>
                      <a:pt x="81" y="88"/>
                    </a:lnTo>
                    <a:lnTo>
                      <a:pt x="76" y="93"/>
                    </a:lnTo>
                    <a:lnTo>
                      <a:pt x="81" y="95"/>
                    </a:lnTo>
                    <a:lnTo>
                      <a:pt x="81" y="100"/>
                    </a:lnTo>
                    <a:lnTo>
                      <a:pt x="81" y="97"/>
                    </a:lnTo>
                    <a:lnTo>
                      <a:pt x="78" y="97"/>
                    </a:lnTo>
                    <a:lnTo>
                      <a:pt x="76" y="97"/>
                    </a:lnTo>
                    <a:lnTo>
                      <a:pt x="73" y="100"/>
                    </a:lnTo>
                    <a:lnTo>
                      <a:pt x="73" y="102"/>
                    </a:lnTo>
                    <a:lnTo>
                      <a:pt x="69" y="107"/>
                    </a:lnTo>
                    <a:lnTo>
                      <a:pt x="66" y="109"/>
                    </a:lnTo>
                    <a:lnTo>
                      <a:pt x="64" y="107"/>
                    </a:lnTo>
                    <a:lnTo>
                      <a:pt x="62" y="104"/>
                    </a:lnTo>
                    <a:lnTo>
                      <a:pt x="59" y="104"/>
                    </a:lnTo>
                    <a:lnTo>
                      <a:pt x="59" y="102"/>
                    </a:lnTo>
                    <a:lnTo>
                      <a:pt x="59" y="97"/>
                    </a:lnTo>
                    <a:lnTo>
                      <a:pt x="62" y="93"/>
                    </a:lnTo>
                    <a:lnTo>
                      <a:pt x="57" y="93"/>
                    </a:lnTo>
                    <a:lnTo>
                      <a:pt x="55" y="93"/>
                    </a:lnTo>
                    <a:lnTo>
                      <a:pt x="50" y="90"/>
                    </a:lnTo>
                    <a:lnTo>
                      <a:pt x="48" y="93"/>
                    </a:lnTo>
                    <a:lnTo>
                      <a:pt x="45" y="93"/>
                    </a:lnTo>
                    <a:lnTo>
                      <a:pt x="40" y="95"/>
                    </a:lnTo>
                    <a:lnTo>
                      <a:pt x="38" y="95"/>
                    </a:lnTo>
                    <a:lnTo>
                      <a:pt x="36" y="95"/>
                    </a:lnTo>
                    <a:lnTo>
                      <a:pt x="33" y="97"/>
                    </a:lnTo>
                    <a:lnTo>
                      <a:pt x="31" y="97"/>
                    </a:lnTo>
                    <a:lnTo>
                      <a:pt x="24" y="97"/>
                    </a:lnTo>
                    <a:lnTo>
                      <a:pt x="22" y="97"/>
                    </a:lnTo>
                    <a:lnTo>
                      <a:pt x="19" y="102"/>
                    </a:lnTo>
                    <a:lnTo>
                      <a:pt x="17" y="102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lnTo>
                      <a:pt x="7" y="102"/>
                    </a:lnTo>
                    <a:lnTo>
                      <a:pt x="5" y="102"/>
                    </a:lnTo>
                    <a:lnTo>
                      <a:pt x="3" y="102"/>
                    </a:lnTo>
                    <a:lnTo>
                      <a:pt x="0" y="97"/>
                    </a:lnTo>
                    <a:lnTo>
                      <a:pt x="3" y="97"/>
                    </a:lnTo>
                    <a:lnTo>
                      <a:pt x="7" y="95"/>
                    </a:lnTo>
                    <a:lnTo>
                      <a:pt x="10" y="93"/>
                    </a:lnTo>
                    <a:lnTo>
                      <a:pt x="12" y="93"/>
                    </a:lnTo>
                    <a:lnTo>
                      <a:pt x="17" y="90"/>
                    </a:lnTo>
                    <a:lnTo>
                      <a:pt x="19" y="88"/>
                    </a:lnTo>
                    <a:lnTo>
                      <a:pt x="22" y="85"/>
                    </a:lnTo>
                    <a:lnTo>
                      <a:pt x="24" y="83"/>
                    </a:lnTo>
                    <a:lnTo>
                      <a:pt x="26" y="81"/>
                    </a:lnTo>
                    <a:lnTo>
                      <a:pt x="31" y="81"/>
                    </a:lnTo>
                    <a:lnTo>
                      <a:pt x="36" y="81"/>
                    </a:lnTo>
                    <a:lnTo>
                      <a:pt x="38" y="81"/>
                    </a:lnTo>
                    <a:lnTo>
                      <a:pt x="43" y="81"/>
                    </a:lnTo>
                    <a:lnTo>
                      <a:pt x="52" y="78"/>
                    </a:lnTo>
                    <a:lnTo>
                      <a:pt x="55" y="78"/>
                    </a:lnTo>
                    <a:lnTo>
                      <a:pt x="57" y="78"/>
                    </a:lnTo>
                    <a:lnTo>
                      <a:pt x="59" y="78"/>
                    </a:lnTo>
                    <a:lnTo>
                      <a:pt x="59" y="81"/>
                    </a:lnTo>
                    <a:lnTo>
                      <a:pt x="64" y="81"/>
                    </a:lnTo>
                    <a:lnTo>
                      <a:pt x="66" y="81"/>
                    </a:lnTo>
                    <a:lnTo>
                      <a:pt x="71" y="78"/>
                    </a:lnTo>
                    <a:lnTo>
                      <a:pt x="71" y="71"/>
                    </a:lnTo>
                    <a:lnTo>
                      <a:pt x="73" y="69"/>
                    </a:lnTo>
                    <a:lnTo>
                      <a:pt x="78" y="67"/>
                    </a:lnTo>
                    <a:lnTo>
                      <a:pt x="81" y="62"/>
                    </a:lnTo>
                    <a:lnTo>
                      <a:pt x="81" y="59"/>
                    </a:lnTo>
                    <a:lnTo>
                      <a:pt x="81" y="57"/>
                    </a:lnTo>
                    <a:lnTo>
                      <a:pt x="85" y="55"/>
                    </a:lnTo>
                    <a:lnTo>
                      <a:pt x="88" y="55"/>
                    </a:lnTo>
                    <a:lnTo>
                      <a:pt x="88" y="57"/>
                    </a:lnTo>
                    <a:lnTo>
                      <a:pt x="85" y="57"/>
                    </a:lnTo>
                    <a:lnTo>
                      <a:pt x="83" y="59"/>
                    </a:lnTo>
                    <a:lnTo>
                      <a:pt x="83" y="62"/>
                    </a:lnTo>
                    <a:lnTo>
                      <a:pt x="83" y="64"/>
                    </a:lnTo>
                    <a:lnTo>
                      <a:pt x="85" y="64"/>
                    </a:lnTo>
                    <a:lnTo>
                      <a:pt x="88" y="64"/>
                    </a:lnTo>
                    <a:lnTo>
                      <a:pt x="90" y="62"/>
                    </a:lnTo>
                    <a:lnTo>
                      <a:pt x="92" y="62"/>
                    </a:lnTo>
                    <a:lnTo>
                      <a:pt x="97" y="59"/>
                    </a:lnTo>
                    <a:lnTo>
                      <a:pt x="102" y="57"/>
                    </a:lnTo>
                    <a:lnTo>
                      <a:pt x="104" y="55"/>
                    </a:lnTo>
                    <a:lnTo>
                      <a:pt x="107" y="52"/>
                    </a:lnTo>
                    <a:lnTo>
                      <a:pt x="109" y="50"/>
                    </a:lnTo>
                    <a:lnTo>
                      <a:pt x="111" y="48"/>
                    </a:lnTo>
                    <a:lnTo>
                      <a:pt x="114" y="48"/>
                    </a:lnTo>
                    <a:lnTo>
                      <a:pt x="116" y="45"/>
                    </a:lnTo>
                    <a:lnTo>
                      <a:pt x="116" y="43"/>
                    </a:lnTo>
                    <a:lnTo>
                      <a:pt x="116" y="41"/>
                    </a:lnTo>
                    <a:lnTo>
                      <a:pt x="121" y="36"/>
                    </a:lnTo>
                    <a:lnTo>
                      <a:pt x="121" y="33"/>
                    </a:lnTo>
                    <a:lnTo>
                      <a:pt x="121" y="31"/>
                    </a:lnTo>
                    <a:lnTo>
                      <a:pt x="123" y="29"/>
                    </a:lnTo>
                    <a:lnTo>
                      <a:pt x="123" y="26"/>
                    </a:lnTo>
                    <a:lnTo>
                      <a:pt x="123" y="24"/>
                    </a:lnTo>
                    <a:lnTo>
                      <a:pt x="118" y="22"/>
                    </a:lnTo>
                    <a:lnTo>
                      <a:pt x="121" y="22"/>
                    </a:lnTo>
                    <a:lnTo>
                      <a:pt x="123" y="19"/>
                    </a:lnTo>
                    <a:lnTo>
                      <a:pt x="123" y="12"/>
                    </a:lnTo>
                    <a:lnTo>
                      <a:pt x="125" y="10"/>
                    </a:lnTo>
                    <a:lnTo>
                      <a:pt x="128" y="8"/>
                    </a:lnTo>
                    <a:lnTo>
                      <a:pt x="128" y="5"/>
                    </a:lnTo>
                    <a:lnTo>
                      <a:pt x="130" y="5"/>
                    </a:lnTo>
                    <a:lnTo>
                      <a:pt x="130" y="8"/>
                    </a:lnTo>
                    <a:lnTo>
                      <a:pt x="133" y="10"/>
                    </a:lnTo>
                    <a:lnTo>
                      <a:pt x="135" y="8"/>
                    </a:lnTo>
                    <a:lnTo>
                      <a:pt x="137" y="10"/>
                    </a:lnTo>
                    <a:lnTo>
                      <a:pt x="140" y="5"/>
                    </a:lnTo>
                    <a:lnTo>
                      <a:pt x="137" y="5"/>
                    </a:lnTo>
                    <a:lnTo>
                      <a:pt x="135" y="5"/>
                    </a:lnTo>
                    <a:lnTo>
                      <a:pt x="135" y="3"/>
                    </a:lnTo>
                    <a:lnTo>
                      <a:pt x="135" y="0"/>
                    </a:lnTo>
                    <a:lnTo>
                      <a:pt x="137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79" name="Freeform 615"/>
              <p:cNvSpPr>
                <a:spLocks/>
              </p:cNvSpPr>
              <p:nvPr/>
            </p:nvSpPr>
            <p:spPr bwMode="auto">
              <a:xfrm>
                <a:off x="5092" y="2469"/>
                <a:ext cx="6" cy="9"/>
              </a:xfrm>
              <a:custGeom>
                <a:avLst/>
                <a:gdLst>
                  <a:gd name="T0" fmla="*/ 5 w 5"/>
                  <a:gd name="T1" fmla="*/ 0 h 7"/>
                  <a:gd name="T2" fmla="*/ 5 w 5"/>
                  <a:gd name="T3" fmla="*/ 2 h 7"/>
                  <a:gd name="T4" fmla="*/ 5 w 5"/>
                  <a:gd name="T5" fmla="*/ 5 h 7"/>
                  <a:gd name="T6" fmla="*/ 3 w 5"/>
                  <a:gd name="T7" fmla="*/ 7 h 7"/>
                  <a:gd name="T8" fmla="*/ 0 w 5"/>
                  <a:gd name="T9" fmla="*/ 7 h 7"/>
                  <a:gd name="T10" fmla="*/ 0 w 5"/>
                  <a:gd name="T11" fmla="*/ 5 h 7"/>
                  <a:gd name="T12" fmla="*/ 3 w 5"/>
                  <a:gd name="T13" fmla="*/ 2 h 7"/>
                  <a:gd name="T14" fmla="*/ 5 w 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7"/>
                  <a:gd name="T26" fmla="*/ 5 w 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7">
                    <a:moveTo>
                      <a:pt x="5" y="0"/>
                    </a:moveTo>
                    <a:lnTo>
                      <a:pt x="5" y="2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80" name="Freeform 616"/>
              <p:cNvSpPr>
                <a:spLocks/>
              </p:cNvSpPr>
              <p:nvPr/>
            </p:nvSpPr>
            <p:spPr bwMode="auto">
              <a:xfrm>
                <a:off x="5092" y="2469"/>
                <a:ext cx="6" cy="9"/>
              </a:xfrm>
              <a:custGeom>
                <a:avLst/>
                <a:gdLst>
                  <a:gd name="T0" fmla="*/ 5 w 5"/>
                  <a:gd name="T1" fmla="*/ 0 h 7"/>
                  <a:gd name="T2" fmla="*/ 5 w 5"/>
                  <a:gd name="T3" fmla="*/ 2 h 7"/>
                  <a:gd name="T4" fmla="*/ 5 w 5"/>
                  <a:gd name="T5" fmla="*/ 5 h 7"/>
                  <a:gd name="T6" fmla="*/ 3 w 5"/>
                  <a:gd name="T7" fmla="*/ 7 h 7"/>
                  <a:gd name="T8" fmla="*/ 0 w 5"/>
                  <a:gd name="T9" fmla="*/ 7 h 7"/>
                  <a:gd name="T10" fmla="*/ 0 w 5"/>
                  <a:gd name="T11" fmla="*/ 5 h 7"/>
                  <a:gd name="T12" fmla="*/ 3 w 5"/>
                  <a:gd name="T13" fmla="*/ 2 h 7"/>
                  <a:gd name="T14" fmla="*/ 5 w 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7"/>
                  <a:gd name="T26" fmla="*/ 5 w 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7">
                    <a:moveTo>
                      <a:pt x="5" y="0"/>
                    </a:moveTo>
                    <a:lnTo>
                      <a:pt x="5" y="2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81" name="Freeform 617"/>
              <p:cNvSpPr>
                <a:spLocks/>
              </p:cNvSpPr>
              <p:nvPr/>
            </p:nvSpPr>
            <p:spPr bwMode="auto">
              <a:xfrm>
                <a:off x="4997" y="2538"/>
                <a:ext cx="39" cy="29"/>
              </a:xfrm>
              <a:custGeom>
                <a:avLst/>
                <a:gdLst>
                  <a:gd name="T0" fmla="*/ 26 w 33"/>
                  <a:gd name="T1" fmla="*/ 14 h 22"/>
                  <a:gd name="T2" fmla="*/ 24 w 33"/>
                  <a:gd name="T3" fmla="*/ 12 h 22"/>
                  <a:gd name="T4" fmla="*/ 19 w 33"/>
                  <a:gd name="T5" fmla="*/ 12 h 22"/>
                  <a:gd name="T6" fmla="*/ 17 w 33"/>
                  <a:gd name="T7" fmla="*/ 12 h 22"/>
                  <a:gd name="T8" fmla="*/ 14 w 33"/>
                  <a:gd name="T9" fmla="*/ 14 h 22"/>
                  <a:gd name="T10" fmla="*/ 14 w 33"/>
                  <a:gd name="T11" fmla="*/ 17 h 22"/>
                  <a:gd name="T12" fmla="*/ 12 w 33"/>
                  <a:gd name="T13" fmla="*/ 19 h 22"/>
                  <a:gd name="T14" fmla="*/ 10 w 33"/>
                  <a:gd name="T15" fmla="*/ 22 h 22"/>
                  <a:gd name="T16" fmla="*/ 7 w 33"/>
                  <a:gd name="T17" fmla="*/ 22 h 22"/>
                  <a:gd name="T18" fmla="*/ 7 w 33"/>
                  <a:gd name="T19" fmla="*/ 19 h 22"/>
                  <a:gd name="T20" fmla="*/ 5 w 33"/>
                  <a:gd name="T21" fmla="*/ 19 h 22"/>
                  <a:gd name="T22" fmla="*/ 3 w 33"/>
                  <a:gd name="T23" fmla="*/ 17 h 22"/>
                  <a:gd name="T24" fmla="*/ 5 w 33"/>
                  <a:gd name="T25" fmla="*/ 14 h 22"/>
                  <a:gd name="T26" fmla="*/ 3 w 33"/>
                  <a:gd name="T27" fmla="*/ 14 h 22"/>
                  <a:gd name="T28" fmla="*/ 0 w 33"/>
                  <a:gd name="T29" fmla="*/ 12 h 22"/>
                  <a:gd name="T30" fmla="*/ 0 w 33"/>
                  <a:gd name="T31" fmla="*/ 12 h 22"/>
                  <a:gd name="T32" fmla="*/ 3 w 33"/>
                  <a:gd name="T33" fmla="*/ 10 h 22"/>
                  <a:gd name="T34" fmla="*/ 7 w 33"/>
                  <a:gd name="T35" fmla="*/ 5 h 22"/>
                  <a:gd name="T36" fmla="*/ 12 w 33"/>
                  <a:gd name="T37" fmla="*/ 5 h 22"/>
                  <a:gd name="T38" fmla="*/ 12 w 33"/>
                  <a:gd name="T39" fmla="*/ 5 h 22"/>
                  <a:gd name="T40" fmla="*/ 14 w 33"/>
                  <a:gd name="T41" fmla="*/ 5 h 22"/>
                  <a:gd name="T42" fmla="*/ 17 w 33"/>
                  <a:gd name="T43" fmla="*/ 5 h 22"/>
                  <a:gd name="T44" fmla="*/ 19 w 33"/>
                  <a:gd name="T45" fmla="*/ 3 h 22"/>
                  <a:gd name="T46" fmla="*/ 21 w 33"/>
                  <a:gd name="T47" fmla="*/ 0 h 22"/>
                  <a:gd name="T48" fmla="*/ 24 w 33"/>
                  <a:gd name="T49" fmla="*/ 0 h 22"/>
                  <a:gd name="T50" fmla="*/ 26 w 33"/>
                  <a:gd name="T51" fmla="*/ 0 h 22"/>
                  <a:gd name="T52" fmla="*/ 29 w 33"/>
                  <a:gd name="T53" fmla="*/ 0 h 22"/>
                  <a:gd name="T54" fmla="*/ 31 w 33"/>
                  <a:gd name="T55" fmla="*/ 3 h 22"/>
                  <a:gd name="T56" fmla="*/ 33 w 33"/>
                  <a:gd name="T57" fmla="*/ 7 h 22"/>
                  <a:gd name="T58" fmla="*/ 33 w 33"/>
                  <a:gd name="T59" fmla="*/ 7 h 22"/>
                  <a:gd name="T60" fmla="*/ 31 w 33"/>
                  <a:gd name="T61" fmla="*/ 10 h 22"/>
                  <a:gd name="T62" fmla="*/ 31 w 33"/>
                  <a:gd name="T63" fmla="*/ 10 h 22"/>
                  <a:gd name="T64" fmla="*/ 29 w 33"/>
                  <a:gd name="T65" fmla="*/ 10 h 22"/>
                  <a:gd name="T66" fmla="*/ 29 w 33"/>
                  <a:gd name="T67" fmla="*/ 12 h 22"/>
                  <a:gd name="T68" fmla="*/ 26 w 33"/>
                  <a:gd name="T69" fmla="*/ 14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"/>
                  <a:gd name="T106" fmla="*/ 0 h 22"/>
                  <a:gd name="T107" fmla="*/ 33 w 33"/>
                  <a:gd name="T108" fmla="*/ 22 h 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" h="22">
                    <a:moveTo>
                      <a:pt x="26" y="14"/>
                    </a:moveTo>
                    <a:lnTo>
                      <a:pt x="24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12" y="19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7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9" y="3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1" y="3"/>
                    </a:lnTo>
                    <a:lnTo>
                      <a:pt x="33" y="7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6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82" name="Freeform 618"/>
              <p:cNvSpPr>
                <a:spLocks/>
              </p:cNvSpPr>
              <p:nvPr/>
            </p:nvSpPr>
            <p:spPr bwMode="auto">
              <a:xfrm>
                <a:off x="4997" y="2538"/>
                <a:ext cx="39" cy="29"/>
              </a:xfrm>
              <a:custGeom>
                <a:avLst/>
                <a:gdLst>
                  <a:gd name="T0" fmla="*/ 26 w 33"/>
                  <a:gd name="T1" fmla="*/ 14 h 22"/>
                  <a:gd name="T2" fmla="*/ 24 w 33"/>
                  <a:gd name="T3" fmla="*/ 12 h 22"/>
                  <a:gd name="T4" fmla="*/ 19 w 33"/>
                  <a:gd name="T5" fmla="*/ 12 h 22"/>
                  <a:gd name="T6" fmla="*/ 17 w 33"/>
                  <a:gd name="T7" fmla="*/ 12 h 22"/>
                  <a:gd name="T8" fmla="*/ 14 w 33"/>
                  <a:gd name="T9" fmla="*/ 14 h 22"/>
                  <a:gd name="T10" fmla="*/ 14 w 33"/>
                  <a:gd name="T11" fmla="*/ 17 h 22"/>
                  <a:gd name="T12" fmla="*/ 12 w 33"/>
                  <a:gd name="T13" fmla="*/ 19 h 22"/>
                  <a:gd name="T14" fmla="*/ 10 w 33"/>
                  <a:gd name="T15" fmla="*/ 22 h 22"/>
                  <a:gd name="T16" fmla="*/ 7 w 33"/>
                  <a:gd name="T17" fmla="*/ 22 h 22"/>
                  <a:gd name="T18" fmla="*/ 7 w 33"/>
                  <a:gd name="T19" fmla="*/ 19 h 22"/>
                  <a:gd name="T20" fmla="*/ 5 w 33"/>
                  <a:gd name="T21" fmla="*/ 19 h 22"/>
                  <a:gd name="T22" fmla="*/ 3 w 33"/>
                  <a:gd name="T23" fmla="*/ 17 h 22"/>
                  <a:gd name="T24" fmla="*/ 5 w 33"/>
                  <a:gd name="T25" fmla="*/ 14 h 22"/>
                  <a:gd name="T26" fmla="*/ 3 w 33"/>
                  <a:gd name="T27" fmla="*/ 14 h 22"/>
                  <a:gd name="T28" fmla="*/ 0 w 33"/>
                  <a:gd name="T29" fmla="*/ 12 h 22"/>
                  <a:gd name="T30" fmla="*/ 0 w 33"/>
                  <a:gd name="T31" fmla="*/ 12 h 22"/>
                  <a:gd name="T32" fmla="*/ 3 w 33"/>
                  <a:gd name="T33" fmla="*/ 10 h 22"/>
                  <a:gd name="T34" fmla="*/ 7 w 33"/>
                  <a:gd name="T35" fmla="*/ 5 h 22"/>
                  <a:gd name="T36" fmla="*/ 12 w 33"/>
                  <a:gd name="T37" fmla="*/ 5 h 22"/>
                  <a:gd name="T38" fmla="*/ 12 w 33"/>
                  <a:gd name="T39" fmla="*/ 5 h 22"/>
                  <a:gd name="T40" fmla="*/ 14 w 33"/>
                  <a:gd name="T41" fmla="*/ 5 h 22"/>
                  <a:gd name="T42" fmla="*/ 17 w 33"/>
                  <a:gd name="T43" fmla="*/ 5 h 22"/>
                  <a:gd name="T44" fmla="*/ 19 w 33"/>
                  <a:gd name="T45" fmla="*/ 3 h 22"/>
                  <a:gd name="T46" fmla="*/ 21 w 33"/>
                  <a:gd name="T47" fmla="*/ 0 h 22"/>
                  <a:gd name="T48" fmla="*/ 24 w 33"/>
                  <a:gd name="T49" fmla="*/ 0 h 22"/>
                  <a:gd name="T50" fmla="*/ 26 w 33"/>
                  <a:gd name="T51" fmla="*/ 0 h 22"/>
                  <a:gd name="T52" fmla="*/ 29 w 33"/>
                  <a:gd name="T53" fmla="*/ 0 h 22"/>
                  <a:gd name="T54" fmla="*/ 31 w 33"/>
                  <a:gd name="T55" fmla="*/ 3 h 22"/>
                  <a:gd name="T56" fmla="*/ 33 w 33"/>
                  <a:gd name="T57" fmla="*/ 7 h 22"/>
                  <a:gd name="T58" fmla="*/ 33 w 33"/>
                  <a:gd name="T59" fmla="*/ 7 h 22"/>
                  <a:gd name="T60" fmla="*/ 31 w 33"/>
                  <a:gd name="T61" fmla="*/ 10 h 22"/>
                  <a:gd name="T62" fmla="*/ 31 w 33"/>
                  <a:gd name="T63" fmla="*/ 10 h 22"/>
                  <a:gd name="T64" fmla="*/ 29 w 33"/>
                  <a:gd name="T65" fmla="*/ 10 h 22"/>
                  <a:gd name="T66" fmla="*/ 29 w 33"/>
                  <a:gd name="T67" fmla="*/ 12 h 22"/>
                  <a:gd name="T68" fmla="*/ 26 w 33"/>
                  <a:gd name="T69" fmla="*/ 14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"/>
                  <a:gd name="T106" fmla="*/ 0 h 22"/>
                  <a:gd name="T107" fmla="*/ 33 w 33"/>
                  <a:gd name="T108" fmla="*/ 22 h 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" h="22">
                    <a:moveTo>
                      <a:pt x="26" y="14"/>
                    </a:moveTo>
                    <a:lnTo>
                      <a:pt x="24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12" y="19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7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9" y="3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1" y="3"/>
                    </a:lnTo>
                    <a:lnTo>
                      <a:pt x="33" y="7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6" y="1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83" name="Freeform 619"/>
              <p:cNvSpPr>
                <a:spLocks/>
              </p:cNvSpPr>
              <p:nvPr/>
            </p:nvSpPr>
            <p:spPr bwMode="auto">
              <a:xfrm>
                <a:off x="5036" y="2533"/>
                <a:ext cx="6" cy="9"/>
              </a:xfrm>
              <a:custGeom>
                <a:avLst/>
                <a:gdLst>
                  <a:gd name="T0" fmla="*/ 5 w 5"/>
                  <a:gd name="T1" fmla="*/ 0 h 7"/>
                  <a:gd name="T2" fmla="*/ 3 w 5"/>
                  <a:gd name="T3" fmla="*/ 4 h 7"/>
                  <a:gd name="T4" fmla="*/ 0 w 5"/>
                  <a:gd name="T5" fmla="*/ 4 h 7"/>
                  <a:gd name="T6" fmla="*/ 3 w 5"/>
                  <a:gd name="T7" fmla="*/ 7 h 7"/>
                  <a:gd name="T8" fmla="*/ 3 w 5"/>
                  <a:gd name="T9" fmla="*/ 4 h 7"/>
                  <a:gd name="T10" fmla="*/ 3 w 5"/>
                  <a:gd name="T11" fmla="*/ 2 h 7"/>
                  <a:gd name="T12" fmla="*/ 5 w 5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7"/>
                  <a:gd name="T23" fmla="*/ 5 w 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7">
                    <a:moveTo>
                      <a:pt x="5" y="0"/>
                    </a:moveTo>
                    <a:lnTo>
                      <a:pt x="3" y="4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84" name="Freeform 620"/>
              <p:cNvSpPr>
                <a:spLocks/>
              </p:cNvSpPr>
              <p:nvPr/>
            </p:nvSpPr>
            <p:spPr bwMode="auto">
              <a:xfrm>
                <a:off x="5036" y="2533"/>
                <a:ext cx="6" cy="9"/>
              </a:xfrm>
              <a:custGeom>
                <a:avLst/>
                <a:gdLst>
                  <a:gd name="T0" fmla="*/ 5 w 5"/>
                  <a:gd name="T1" fmla="*/ 0 h 7"/>
                  <a:gd name="T2" fmla="*/ 3 w 5"/>
                  <a:gd name="T3" fmla="*/ 4 h 7"/>
                  <a:gd name="T4" fmla="*/ 0 w 5"/>
                  <a:gd name="T5" fmla="*/ 4 h 7"/>
                  <a:gd name="T6" fmla="*/ 3 w 5"/>
                  <a:gd name="T7" fmla="*/ 7 h 7"/>
                  <a:gd name="T8" fmla="*/ 3 w 5"/>
                  <a:gd name="T9" fmla="*/ 4 h 7"/>
                  <a:gd name="T10" fmla="*/ 3 w 5"/>
                  <a:gd name="T11" fmla="*/ 2 h 7"/>
                  <a:gd name="T12" fmla="*/ 5 w 5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7"/>
                  <a:gd name="T23" fmla="*/ 5 w 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7">
                    <a:moveTo>
                      <a:pt x="5" y="0"/>
                    </a:moveTo>
                    <a:lnTo>
                      <a:pt x="3" y="4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85" name="Freeform 621"/>
              <p:cNvSpPr>
                <a:spLocks/>
              </p:cNvSpPr>
              <p:nvPr/>
            </p:nvSpPr>
            <p:spPr bwMode="auto">
              <a:xfrm>
                <a:off x="4955" y="2545"/>
                <a:ext cx="36" cy="52"/>
              </a:xfrm>
              <a:custGeom>
                <a:avLst/>
                <a:gdLst>
                  <a:gd name="T0" fmla="*/ 16 w 30"/>
                  <a:gd name="T1" fmla="*/ 0 h 40"/>
                  <a:gd name="T2" fmla="*/ 14 w 30"/>
                  <a:gd name="T3" fmla="*/ 0 h 40"/>
                  <a:gd name="T4" fmla="*/ 9 w 30"/>
                  <a:gd name="T5" fmla="*/ 5 h 40"/>
                  <a:gd name="T6" fmla="*/ 7 w 30"/>
                  <a:gd name="T7" fmla="*/ 7 h 40"/>
                  <a:gd name="T8" fmla="*/ 4 w 30"/>
                  <a:gd name="T9" fmla="*/ 7 h 40"/>
                  <a:gd name="T10" fmla="*/ 0 w 30"/>
                  <a:gd name="T11" fmla="*/ 9 h 40"/>
                  <a:gd name="T12" fmla="*/ 4 w 30"/>
                  <a:gd name="T13" fmla="*/ 14 h 40"/>
                  <a:gd name="T14" fmla="*/ 2 w 30"/>
                  <a:gd name="T15" fmla="*/ 12 h 40"/>
                  <a:gd name="T16" fmla="*/ 2 w 30"/>
                  <a:gd name="T17" fmla="*/ 19 h 40"/>
                  <a:gd name="T18" fmla="*/ 7 w 30"/>
                  <a:gd name="T19" fmla="*/ 17 h 40"/>
                  <a:gd name="T20" fmla="*/ 9 w 30"/>
                  <a:gd name="T21" fmla="*/ 17 h 40"/>
                  <a:gd name="T22" fmla="*/ 7 w 30"/>
                  <a:gd name="T23" fmla="*/ 14 h 40"/>
                  <a:gd name="T24" fmla="*/ 9 w 30"/>
                  <a:gd name="T25" fmla="*/ 9 h 40"/>
                  <a:gd name="T26" fmla="*/ 12 w 30"/>
                  <a:gd name="T27" fmla="*/ 17 h 40"/>
                  <a:gd name="T28" fmla="*/ 14 w 30"/>
                  <a:gd name="T29" fmla="*/ 19 h 40"/>
                  <a:gd name="T30" fmla="*/ 12 w 30"/>
                  <a:gd name="T31" fmla="*/ 24 h 40"/>
                  <a:gd name="T32" fmla="*/ 9 w 30"/>
                  <a:gd name="T33" fmla="*/ 26 h 40"/>
                  <a:gd name="T34" fmla="*/ 9 w 30"/>
                  <a:gd name="T35" fmla="*/ 33 h 40"/>
                  <a:gd name="T36" fmla="*/ 9 w 30"/>
                  <a:gd name="T37" fmla="*/ 35 h 40"/>
                  <a:gd name="T38" fmla="*/ 14 w 30"/>
                  <a:gd name="T39" fmla="*/ 35 h 40"/>
                  <a:gd name="T40" fmla="*/ 14 w 30"/>
                  <a:gd name="T41" fmla="*/ 31 h 40"/>
                  <a:gd name="T42" fmla="*/ 14 w 30"/>
                  <a:gd name="T43" fmla="*/ 31 h 40"/>
                  <a:gd name="T44" fmla="*/ 16 w 30"/>
                  <a:gd name="T45" fmla="*/ 35 h 40"/>
                  <a:gd name="T46" fmla="*/ 16 w 30"/>
                  <a:gd name="T47" fmla="*/ 38 h 40"/>
                  <a:gd name="T48" fmla="*/ 19 w 30"/>
                  <a:gd name="T49" fmla="*/ 35 h 40"/>
                  <a:gd name="T50" fmla="*/ 23 w 30"/>
                  <a:gd name="T51" fmla="*/ 33 h 40"/>
                  <a:gd name="T52" fmla="*/ 26 w 30"/>
                  <a:gd name="T53" fmla="*/ 24 h 40"/>
                  <a:gd name="T54" fmla="*/ 28 w 30"/>
                  <a:gd name="T55" fmla="*/ 19 h 40"/>
                  <a:gd name="T56" fmla="*/ 30 w 30"/>
                  <a:gd name="T57" fmla="*/ 14 h 40"/>
                  <a:gd name="T58" fmla="*/ 30 w 30"/>
                  <a:gd name="T59" fmla="*/ 9 h 40"/>
                  <a:gd name="T60" fmla="*/ 26 w 30"/>
                  <a:gd name="T61" fmla="*/ 9 h 40"/>
                  <a:gd name="T62" fmla="*/ 28 w 30"/>
                  <a:gd name="T63" fmla="*/ 5 h 40"/>
                  <a:gd name="T64" fmla="*/ 21 w 30"/>
                  <a:gd name="T65" fmla="*/ 5 h 40"/>
                  <a:gd name="T66" fmla="*/ 19 w 30"/>
                  <a:gd name="T67" fmla="*/ 0 h 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"/>
                  <a:gd name="T103" fmla="*/ 0 h 40"/>
                  <a:gd name="T104" fmla="*/ 30 w 30"/>
                  <a:gd name="T105" fmla="*/ 40 h 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" h="40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2" y="21"/>
                    </a:lnTo>
                    <a:lnTo>
                      <a:pt x="12" y="24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4" y="38"/>
                    </a:lnTo>
                    <a:lnTo>
                      <a:pt x="14" y="35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4" y="33"/>
                    </a:lnTo>
                    <a:lnTo>
                      <a:pt x="16" y="35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9" y="38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6" y="24"/>
                    </a:lnTo>
                    <a:lnTo>
                      <a:pt x="28" y="21"/>
                    </a:lnTo>
                    <a:lnTo>
                      <a:pt x="28" y="19"/>
                    </a:lnTo>
                    <a:lnTo>
                      <a:pt x="30" y="17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0" y="9"/>
                    </a:lnTo>
                    <a:lnTo>
                      <a:pt x="26" y="9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86" name="Freeform 622"/>
              <p:cNvSpPr>
                <a:spLocks/>
              </p:cNvSpPr>
              <p:nvPr/>
            </p:nvSpPr>
            <p:spPr bwMode="auto">
              <a:xfrm>
                <a:off x="4955" y="2545"/>
                <a:ext cx="36" cy="52"/>
              </a:xfrm>
              <a:custGeom>
                <a:avLst/>
                <a:gdLst>
                  <a:gd name="T0" fmla="*/ 16 w 30"/>
                  <a:gd name="T1" fmla="*/ 0 h 40"/>
                  <a:gd name="T2" fmla="*/ 14 w 30"/>
                  <a:gd name="T3" fmla="*/ 0 h 40"/>
                  <a:gd name="T4" fmla="*/ 9 w 30"/>
                  <a:gd name="T5" fmla="*/ 5 h 40"/>
                  <a:gd name="T6" fmla="*/ 7 w 30"/>
                  <a:gd name="T7" fmla="*/ 7 h 40"/>
                  <a:gd name="T8" fmla="*/ 4 w 30"/>
                  <a:gd name="T9" fmla="*/ 7 h 40"/>
                  <a:gd name="T10" fmla="*/ 0 w 30"/>
                  <a:gd name="T11" fmla="*/ 9 h 40"/>
                  <a:gd name="T12" fmla="*/ 4 w 30"/>
                  <a:gd name="T13" fmla="*/ 14 h 40"/>
                  <a:gd name="T14" fmla="*/ 2 w 30"/>
                  <a:gd name="T15" fmla="*/ 12 h 40"/>
                  <a:gd name="T16" fmla="*/ 2 w 30"/>
                  <a:gd name="T17" fmla="*/ 19 h 40"/>
                  <a:gd name="T18" fmla="*/ 7 w 30"/>
                  <a:gd name="T19" fmla="*/ 17 h 40"/>
                  <a:gd name="T20" fmla="*/ 9 w 30"/>
                  <a:gd name="T21" fmla="*/ 17 h 40"/>
                  <a:gd name="T22" fmla="*/ 7 w 30"/>
                  <a:gd name="T23" fmla="*/ 14 h 40"/>
                  <a:gd name="T24" fmla="*/ 9 w 30"/>
                  <a:gd name="T25" fmla="*/ 9 h 40"/>
                  <a:gd name="T26" fmla="*/ 12 w 30"/>
                  <a:gd name="T27" fmla="*/ 17 h 40"/>
                  <a:gd name="T28" fmla="*/ 14 w 30"/>
                  <a:gd name="T29" fmla="*/ 19 h 40"/>
                  <a:gd name="T30" fmla="*/ 12 w 30"/>
                  <a:gd name="T31" fmla="*/ 24 h 40"/>
                  <a:gd name="T32" fmla="*/ 9 w 30"/>
                  <a:gd name="T33" fmla="*/ 26 h 40"/>
                  <a:gd name="T34" fmla="*/ 9 w 30"/>
                  <a:gd name="T35" fmla="*/ 33 h 40"/>
                  <a:gd name="T36" fmla="*/ 9 w 30"/>
                  <a:gd name="T37" fmla="*/ 35 h 40"/>
                  <a:gd name="T38" fmla="*/ 14 w 30"/>
                  <a:gd name="T39" fmla="*/ 35 h 40"/>
                  <a:gd name="T40" fmla="*/ 14 w 30"/>
                  <a:gd name="T41" fmla="*/ 31 h 40"/>
                  <a:gd name="T42" fmla="*/ 14 w 30"/>
                  <a:gd name="T43" fmla="*/ 31 h 40"/>
                  <a:gd name="T44" fmla="*/ 16 w 30"/>
                  <a:gd name="T45" fmla="*/ 35 h 40"/>
                  <a:gd name="T46" fmla="*/ 16 w 30"/>
                  <a:gd name="T47" fmla="*/ 38 h 40"/>
                  <a:gd name="T48" fmla="*/ 19 w 30"/>
                  <a:gd name="T49" fmla="*/ 35 h 40"/>
                  <a:gd name="T50" fmla="*/ 23 w 30"/>
                  <a:gd name="T51" fmla="*/ 33 h 40"/>
                  <a:gd name="T52" fmla="*/ 26 w 30"/>
                  <a:gd name="T53" fmla="*/ 24 h 40"/>
                  <a:gd name="T54" fmla="*/ 28 w 30"/>
                  <a:gd name="T55" fmla="*/ 19 h 40"/>
                  <a:gd name="T56" fmla="*/ 30 w 30"/>
                  <a:gd name="T57" fmla="*/ 14 h 40"/>
                  <a:gd name="T58" fmla="*/ 30 w 30"/>
                  <a:gd name="T59" fmla="*/ 9 h 40"/>
                  <a:gd name="T60" fmla="*/ 26 w 30"/>
                  <a:gd name="T61" fmla="*/ 9 h 40"/>
                  <a:gd name="T62" fmla="*/ 28 w 30"/>
                  <a:gd name="T63" fmla="*/ 5 h 40"/>
                  <a:gd name="T64" fmla="*/ 21 w 30"/>
                  <a:gd name="T65" fmla="*/ 5 h 40"/>
                  <a:gd name="T66" fmla="*/ 19 w 30"/>
                  <a:gd name="T67" fmla="*/ 0 h 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"/>
                  <a:gd name="T103" fmla="*/ 0 h 40"/>
                  <a:gd name="T104" fmla="*/ 30 w 30"/>
                  <a:gd name="T105" fmla="*/ 40 h 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" h="40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2" y="21"/>
                    </a:lnTo>
                    <a:lnTo>
                      <a:pt x="12" y="24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4" y="38"/>
                    </a:lnTo>
                    <a:lnTo>
                      <a:pt x="14" y="35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4" y="33"/>
                    </a:lnTo>
                    <a:lnTo>
                      <a:pt x="16" y="35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9" y="38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6" y="24"/>
                    </a:lnTo>
                    <a:lnTo>
                      <a:pt x="28" y="21"/>
                    </a:lnTo>
                    <a:lnTo>
                      <a:pt x="28" y="19"/>
                    </a:lnTo>
                    <a:lnTo>
                      <a:pt x="30" y="17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0" y="9"/>
                    </a:lnTo>
                    <a:lnTo>
                      <a:pt x="26" y="9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87" name="Freeform 623"/>
              <p:cNvSpPr>
                <a:spLocks/>
              </p:cNvSpPr>
              <p:nvPr/>
            </p:nvSpPr>
            <p:spPr bwMode="auto">
              <a:xfrm>
                <a:off x="4960" y="2569"/>
                <a:ext cx="3" cy="7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2 h 5"/>
                  <a:gd name="T4" fmla="*/ 0 w 3"/>
                  <a:gd name="T5" fmla="*/ 5 h 5"/>
                  <a:gd name="T6" fmla="*/ 3 w 3"/>
                  <a:gd name="T7" fmla="*/ 5 h 5"/>
                  <a:gd name="T8" fmla="*/ 3 w 3"/>
                  <a:gd name="T9" fmla="*/ 2 h 5"/>
                  <a:gd name="T10" fmla="*/ 3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88" name="Freeform 624"/>
              <p:cNvSpPr>
                <a:spLocks/>
              </p:cNvSpPr>
              <p:nvPr/>
            </p:nvSpPr>
            <p:spPr bwMode="auto">
              <a:xfrm>
                <a:off x="4960" y="2569"/>
                <a:ext cx="3" cy="7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2 h 5"/>
                  <a:gd name="T4" fmla="*/ 0 w 3"/>
                  <a:gd name="T5" fmla="*/ 5 h 5"/>
                  <a:gd name="T6" fmla="*/ 3 w 3"/>
                  <a:gd name="T7" fmla="*/ 5 h 5"/>
                  <a:gd name="T8" fmla="*/ 3 w 3"/>
                  <a:gd name="T9" fmla="*/ 2 h 5"/>
                  <a:gd name="T10" fmla="*/ 3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89" name="Freeform 625"/>
              <p:cNvSpPr>
                <a:spLocks/>
              </p:cNvSpPr>
              <p:nvPr/>
            </p:nvSpPr>
            <p:spPr bwMode="auto">
              <a:xfrm>
                <a:off x="4974" y="2600"/>
                <a:ext cx="4" cy="6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0 h 4"/>
                  <a:gd name="T4" fmla="*/ 3 w 3"/>
                  <a:gd name="T5" fmla="*/ 2 h 4"/>
                  <a:gd name="T6" fmla="*/ 0 w 3"/>
                  <a:gd name="T7" fmla="*/ 4 h 4"/>
                  <a:gd name="T8" fmla="*/ 3 w 3"/>
                  <a:gd name="T9" fmla="*/ 4 h 4"/>
                  <a:gd name="T10" fmla="*/ 3 w 3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90" name="Freeform 626"/>
              <p:cNvSpPr>
                <a:spLocks/>
              </p:cNvSpPr>
              <p:nvPr/>
            </p:nvSpPr>
            <p:spPr bwMode="auto">
              <a:xfrm>
                <a:off x="4974" y="2600"/>
                <a:ext cx="4" cy="6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0 h 4"/>
                  <a:gd name="T4" fmla="*/ 3 w 3"/>
                  <a:gd name="T5" fmla="*/ 2 h 4"/>
                  <a:gd name="T6" fmla="*/ 0 w 3"/>
                  <a:gd name="T7" fmla="*/ 4 h 4"/>
                  <a:gd name="T8" fmla="*/ 3 w 3"/>
                  <a:gd name="T9" fmla="*/ 4 h 4"/>
                  <a:gd name="T10" fmla="*/ 3 w 3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91" name="Freeform 627"/>
              <p:cNvSpPr>
                <a:spLocks/>
              </p:cNvSpPr>
              <p:nvPr/>
            </p:nvSpPr>
            <p:spPr bwMode="auto">
              <a:xfrm>
                <a:off x="4969" y="2606"/>
                <a:ext cx="3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92" name="Freeform 628"/>
              <p:cNvSpPr>
                <a:spLocks/>
              </p:cNvSpPr>
              <p:nvPr/>
            </p:nvSpPr>
            <p:spPr bwMode="auto">
              <a:xfrm>
                <a:off x="4969" y="2606"/>
                <a:ext cx="3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93" name="Freeform 629"/>
              <p:cNvSpPr>
                <a:spLocks/>
              </p:cNvSpPr>
              <p:nvPr/>
            </p:nvSpPr>
            <p:spPr bwMode="auto">
              <a:xfrm>
                <a:off x="4940" y="2567"/>
                <a:ext cx="3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0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94" name="Freeform 630"/>
              <p:cNvSpPr>
                <a:spLocks/>
              </p:cNvSpPr>
              <p:nvPr/>
            </p:nvSpPr>
            <p:spPr bwMode="auto">
              <a:xfrm>
                <a:off x="4940" y="2567"/>
                <a:ext cx="3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0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95" name="Freeform 631"/>
              <p:cNvSpPr>
                <a:spLocks/>
              </p:cNvSpPr>
              <p:nvPr/>
            </p:nvSpPr>
            <p:spPr bwMode="auto">
              <a:xfrm>
                <a:off x="4946" y="2560"/>
                <a:ext cx="3" cy="3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96" name="Freeform 632"/>
              <p:cNvSpPr>
                <a:spLocks/>
              </p:cNvSpPr>
              <p:nvPr/>
            </p:nvSpPr>
            <p:spPr bwMode="auto">
              <a:xfrm>
                <a:off x="4946" y="2560"/>
                <a:ext cx="3" cy="3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97" name="Freeform 633"/>
              <p:cNvSpPr>
                <a:spLocks/>
              </p:cNvSpPr>
              <p:nvPr/>
            </p:nvSpPr>
            <p:spPr bwMode="auto">
              <a:xfrm>
                <a:off x="4955" y="254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98" name="Freeform 634"/>
              <p:cNvSpPr>
                <a:spLocks/>
              </p:cNvSpPr>
              <p:nvPr/>
            </p:nvSpPr>
            <p:spPr bwMode="auto">
              <a:xfrm>
                <a:off x="4955" y="254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99" name="Freeform 635"/>
              <p:cNvSpPr>
                <a:spLocks/>
              </p:cNvSpPr>
              <p:nvPr/>
            </p:nvSpPr>
            <p:spPr bwMode="auto">
              <a:xfrm>
                <a:off x="4802" y="2695"/>
                <a:ext cx="28" cy="58"/>
              </a:xfrm>
              <a:custGeom>
                <a:avLst/>
                <a:gdLst>
                  <a:gd name="T0" fmla="*/ 19 w 24"/>
                  <a:gd name="T1" fmla="*/ 0 h 45"/>
                  <a:gd name="T2" fmla="*/ 19 w 24"/>
                  <a:gd name="T3" fmla="*/ 0 h 45"/>
                  <a:gd name="T4" fmla="*/ 21 w 24"/>
                  <a:gd name="T5" fmla="*/ 2 h 45"/>
                  <a:gd name="T6" fmla="*/ 21 w 24"/>
                  <a:gd name="T7" fmla="*/ 2 h 45"/>
                  <a:gd name="T8" fmla="*/ 24 w 24"/>
                  <a:gd name="T9" fmla="*/ 2 h 45"/>
                  <a:gd name="T10" fmla="*/ 24 w 24"/>
                  <a:gd name="T11" fmla="*/ 2 h 45"/>
                  <a:gd name="T12" fmla="*/ 24 w 24"/>
                  <a:gd name="T13" fmla="*/ 5 h 45"/>
                  <a:gd name="T14" fmla="*/ 21 w 24"/>
                  <a:gd name="T15" fmla="*/ 5 h 45"/>
                  <a:gd name="T16" fmla="*/ 21 w 24"/>
                  <a:gd name="T17" fmla="*/ 7 h 45"/>
                  <a:gd name="T18" fmla="*/ 24 w 24"/>
                  <a:gd name="T19" fmla="*/ 9 h 45"/>
                  <a:gd name="T20" fmla="*/ 21 w 24"/>
                  <a:gd name="T21" fmla="*/ 12 h 45"/>
                  <a:gd name="T22" fmla="*/ 19 w 24"/>
                  <a:gd name="T23" fmla="*/ 14 h 45"/>
                  <a:gd name="T24" fmla="*/ 19 w 24"/>
                  <a:gd name="T25" fmla="*/ 21 h 45"/>
                  <a:gd name="T26" fmla="*/ 19 w 24"/>
                  <a:gd name="T27" fmla="*/ 26 h 45"/>
                  <a:gd name="T28" fmla="*/ 17 w 24"/>
                  <a:gd name="T29" fmla="*/ 28 h 45"/>
                  <a:gd name="T30" fmla="*/ 14 w 24"/>
                  <a:gd name="T31" fmla="*/ 33 h 45"/>
                  <a:gd name="T32" fmla="*/ 12 w 24"/>
                  <a:gd name="T33" fmla="*/ 35 h 45"/>
                  <a:gd name="T34" fmla="*/ 12 w 24"/>
                  <a:gd name="T35" fmla="*/ 38 h 45"/>
                  <a:gd name="T36" fmla="*/ 10 w 24"/>
                  <a:gd name="T37" fmla="*/ 45 h 45"/>
                  <a:gd name="T38" fmla="*/ 10 w 24"/>
                  <a:gd name="T39" fmla="*/ 45 h 45"/>
                  <a:gd name="T40" fmla="*/ 7 w 24"/>
                  <a:gd name="T41" fmla="*/ 40 h 45"/>
                  <a:gd name="T42" fmla="*/ 5 w 24"/>
                  <a:gd name="T43" fmla="*/ 38 h 45"/>
                  <a:gd name="T44" fmla="*/ 3 w 24"/>
                  <a:gd name="T45" fmla="*/ 35 h 45"/>
                  <a:gd name="T46" fmla="*/ 0 w 24"/>
                  <a:gd name="T47" fmla="*/ 33 h 45"/>
                  <a:gd name="T48" fmla="*/ 0 w 24"/>
                  <a:gd name="T49" fmla="*/ 26 h 45"/>
                  <a:gd name="T50" fmla="*/ 0 w 24"/>
                  <a:gd name="T51" fmla="*/ 23 h 45"/>
                  <a:gd name="T52" fmla="*/ 0 w 24"/>
                  <a:gd name="T53" fmla="*/ 21 h 45"/>
                  <a:gd name="T54" fmla="*/ 3 w 24"/>
                  <a:gd name="T55" fmla="*/ 16 h 45"/>
                  <a:gd name="T56" fmla="*/ 12 w 24"/>
                  <a:gd name="T57" fmla="*/ 5 h 45"/>
                  <a:gd name="T58" fmla="*/ 14 w 24"/>
                  <a:gd name="T59" fmla="*/ 2 h 45"/>
                  <a:gd name="T60" fmla="*/ 17 w 24"/>
                  <a:gd name="T61" fmla="*/ 0 h 45"/>
                  <a:gd name="T62" fmla="*/ 19 w 24"/>
                  <a:gd name="T63" fmla="*/ 0 h 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"/>
                  <a:gd name="T97" fmla="*/ 0 h 45"/>
                  <a:gd name="T98" fmla="*/ 24 w 24"/>
                  <a:gd name="T99" fmla="*/ 45 h 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" h="45">
                    <a:moveTo>
                      <a:pt x="19" y="0"/>
                    </a:moveTo>
                    <a:lnTo>
                      <a:pt x="19" y="0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4" y="9"/>
                    </a:lnTo>
                    <a:lnTo>
                      <a:pt x="21" y="12"/>
                    </a:lnTo>
                    <a:lnTo>
                      <a:pt x="19" y="14"/>
                    </a:lnTo>
                    <a:lnTo>
                      <a:pt x="19" y="21"/>
                    </a:lnTo>
                    <a:lnTo>
                      <a:pt x="19" y="26"/>
                    </a:lnTo>
                    <a:lnTo>
                      <a:pt x="17" y="28"/>
                    </a:lnTo>
                    <a:lnTo>
                      <a:pt x="14" y="33"/>
                    </a:lnTo>
                    <a:lnTo>
                      <a:pt x="12" y="35"/>
                    </a:lnTo>
                    <a:lnTo>
                      <a:pt x="12" y="38"/>
                    </a:lnTo>
                    <a:lnTo>
                      <a:pt x="10" y="45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3" y="35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3" y="16"/>
                    </a:lnTo>
                    <a:lnTo>
                      <a:pt x="12" y="5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00" name="Freeform 636"/>
              <p:cNvSpPr>
                <a:spLocks/>
              </p:cNvSpPr>
              <p:nvPr/>
            </p:nvSpPr>
            <p:spPr bwMode="auto">
              <a:xfrm>
                <a:off x="4802" y="2695"/>
                <a:ext cx="28" cy="58"/>
              </a:xfrm>
              <a:custGeom>
                <a:avLst/>
                <a:gdLst>
                  <a:gd name="T0" fmla="*/ 19 w 24"/>
                  <a:gd name="T1" fmla="*/ 0 h 45"/>
                  <a:gd name="T2" fmla="*/ 19 w 24"/>
                  <a:gd name="T3" fmla="*/ 0 h 45"/>
                  <a:gd name="T4" fmla="*/ 21 w 24"/>
                  <a:gd name="T5" fmla="*/ 2 h 45"/>
                  <a:gd name="T6" fmla="*/ 21 w 24"/>
                  <a:gd name="T7" fmla="*/ 2 h 45"/>
                  <a:gd name="T8" fmla="*/ 24 w 24"/>
                  <a:gd name="T9" fmla="*/ 2 h 45"/>
                  <a:gd name="T10" fmla="*/ 24 w 24"/>
                  <a:gd name="T11" fmla="*/ 2 h 45"/>
                  <a:gd name="T12" fmla="*/ 24 w 24"/>
                  <a:gd name="T13" fmla="*/ 5 h 45"/>
                  <a:gd name="T14" fmla="*/ 21 w 24"/>
                  <a:gd name="T15" fmla="*/ 5 h 45"/>
                  <a:gd name="T16" fmla="*/ 21 w 24"/>
                  <a:gd name="T17" fmla="*/ 7 h 45"/>
                  <a:gd name="T18" fmla="*/ 24 w 24"/>
                  <a:gd name="T19" fmla="*/ 9 h 45"/>
                  <a:gd name="T20" fmla="*/ 21 w 24"/>
                  <a:gd name="T21" fmla="*/ 12 h 45"/>
                  <a:gd name="T22" fmla="*/ 19 w 24"/>
                  <a:gd name="T23" fmla="*/ 14 h 45"/>
                  <a:gd name="T24" fmla="*/ 19 w 24"/>
                  <a:gd name="T25" fmla="*/ 21 h 45"/>
                  <a:gd name="T26" fmla="*/ 19 w 24"/>
                  <a:gd name="T27" fmla="*/ 26 h 45"/>
                  <a:gd name="T28" fmla="*/ 17 w 24"/>
                  <a:gd name="T29" fmla="*/ 28 h 45"/>
                  <a:gd name="T30" fmla="*/ 14 w 24"/>
                  <a:gd name="T31" fmla="*/ 33 h 45"/>
                  <a:gd name="T32" fmla="*/ 12 w 24"/>
                  <a:gd name="T33" fmla="*/ 35 h 45"/>
                  <a:gd name="T34" fmla="*/ 12 w 24"/>
                  <a:gd name="T35" fmla="*/ 38 h 45"/>
                  <a:gd name="T36" fmla="*/ 10 w 24"/>
                  <a:gd name="T37" fmla="*/ 45 h 45"/>
                  <a:gd name="T38" fmla="*/ 10 w 24"/>
                  <a:gd name="T39" fmla="*/ 45 h 45"/>
                  <a:gd name="T40" fmla="*/ 7 w 24"/>
                  <a:gd name="T41" fmla="*/ 40 h 45"/>
                  <a:gd name="T42" fmla="*/ 5 w 24"/>
                  <a:gd name="T43" fmla="*/ 38 h 45"/>
                  <a:gd name="T44" fmla="*/ 3 w 24"/>
                  <a:gd name="T45" fmla="*/ 35 h 45"/>
                  <a:gd name="T46" fmla="*/ 0 w 24"/>
                  <a:gd name="T47" fmla="*/ 33 h 45"/>
                  <a:gd name="T48" fmla="*/ 0 w 24"/>
                  <a:gd name="T49" fmla="*/ 26 h 45"/>
                  <a:gd name="T50" fmla="*/ 0 w 24"/>
                  <a:gd name="T51" fmla="*/ 23 h 45"/>
                  <a:gd name="T52" fmla="*/ 0 w 24"/>
                  <a:gd name="T53" fmla="*/ 21 h 45"/>
                  <a:gd name="T54" fmla="*/ 3 w 24"/>
                  <a:gd name="T55" fmla="*/ 16 h 45"/>
                  <a:gd name="T56" fmla="*/ 12 w 24"/>
                  <a:gd name="T57" fmla="*/ 5 h 45"/>
                  <a:gd name="T58" fmla="*/ 14 w 24"/>
                  <a:gd name="T59" fmla="*/ 2 h 45"/>
                  <a:gd name="T60" fmla="*/ 17 w 24"/>
                  <a:gd name="T61" fmla="*/ 0 h 45"/>
                  <a:gd name="T62" fmla="*/ 19 w 24"/>
                  <a:gd name="T63" fmla="*/ 0 h 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"/>
                  <a:gd name="T97" fmla="*/ 0 h 45"/>
                  <a:gd name="T98" fmla="*/ 24 w 24"/>
                  <a:gd name="T99" fmla="*/ 45 h 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" h="45">
                    <a:moveTo>
                      <a:pt x="19" y="0"/>
                    </a:moveTo>
                    <a:lnTo>
                      <a:pt x="19" y="0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4" y="9"/>
                    </a:lnTo>
                    <a:lnTo>
                      <a:pt x="21" y="12"/>
                    </a:lnTo>
                    <a:lnTo>
                      <a:pt x="19" y="14"/>
                    </a:lnTo>
                    <a:lnTo>
                      <a:pt x="19" y="21"/>
                    </a:lnTo>
                    <a:lnTo>
                      <a:pt x="19" y="26"/>
                    </a:lnTo>
                    <a:lnTo>
                      <a:pt x="17" y="28"/>
                    </a:lnTo>
                    <a:lnTo>
                      <a:pt x="14" y="33"/>
                    </a:lnTo>
                    <a:lnTo>
                      <a:pt x="12" y="35"/>
                    </a:lnTo>
                    <a:lnTo>
                      <a:pt x="12" y="38"/>
                    </a:lnTo>
                    <a:lnTo>
                      <a:pt x="10" y="45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3" y="35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3" y="16"/>
                    </a:lnTo>
                    <a:lnTo>
                      <a:pt x="12" y="5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01" name="Freeform 637"/>
              <p:cNvSpPr>
                <a:spLocks/>
              </p:cNvSpPr>
              <p:nvPr/>
            </p:nvSpPr>
            <p:spPr bwMode="auto">
              <a:xfrm>
                <a:off x="4858" y="2710"/>
                <a:ext cx="3" cy="3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0 w 3"/>
                  <a:gd name="T11" fmla="*/ 2 h 2"/>
                  <a:gd name="T12" fmla="*/ 0 w 3"/>
                  <a:gd name="T13" fmla="*/ 0 h 2"/>
                  <a:gd name="T14" fmla="*/ 0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02" name="Freeform 638"/>
              <p:cNvSpPr>
                <a:spLocks/>
              </p:cNvSpPr>
              <p:nvPr/>
            </p:nvSpPr>
            <p:spPr bwMode="auto">
              <a:xfrm>
                <a:off x="4858" y="2710"/>
                <a:ext cx="3" cy="3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0 w 3"/>
                  <a:gd name="T11" fmla="*/ 2 h 2"/>
                  <a:gd name="T12" fmla="*/ 0 w 3"/>
                  <a:gd name="T13" fmla="*/ 0 h 2"/>
                  <a:gd name="T14" fmla="*/ 0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03" name="Freeform 639"/>
              <p:cNvSpPr>
                <a:spLocks/>
              </p:cNvSpPr>
              <p:nvPr/>
            </p:nvSpPr>
            <p:spPr bwMode="auto">
              <a:xfrm>
                <a:off x="4864" y="2706"/>
                <a:ext cx="2" cy="4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2 w 2"/>
                  <a:gd name="T5" fmla="*/ 3 h 3"/>
                  <a:gd name="T6" fmla="*/ 2 w 2"/>
                  <a:gd name="T7" fmla="*/ 0 h 3"/>
                  <a:gd name="T8" fmla="*/ 2 w 2"/>
                  <a:gd name="T9" fmla="*/ 3 h 3"/>
                  <a:gd name="T10" fmla="*/ 2 w 2"/>
                  <a:gd name="T11" fmla="*/ 3 h 3"/>
                  <a:gd name="T12" fmla="*/ 2 w 2"/>
                  <a:gd name="T13" fmla="*/ 3 h 3"/>
                  <a:gd name="T14" fmla="*/ 2 w 2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04" name="Freeform 640"/>
              <p:cNvSpPr>
                <a:spLocks/>
              </p:cNvSpPr>
              <p:nvPr/>
            </p:nvSpPr>
            <p:spPr bwMode="auto">
              <a:xfrm>
                <a:off x="4864" y="2706"/>
                <a:ext cx="2" cy="4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2 w 2"/>
                  <a:gd name="T5" fmla="*/ 3 h 3"/>
                  <a:gd name="T6" fmla="*/ 2 w 2"/>
                  <a:gd name="T7" fmla="*/ 0 h 3"/>
                  <a:gd name="T8" fmla="*/ 2 w 2"/>
                  <a:gd name="T9" fmla="*/ 3 h 3"/>
                  <a:gd name="T10" fmla="*/ 2 w 2"/>
                  <a:gd name="T11" fmla="*/ 3 h 3"/>
                  <a:gd name="T12" fmla="*/ 2 w 2"/>
                  <a:gd name="T13" fmla="*/ 3 h 3"/>
                  <a:gd name="T14" fmla="*/ 2 w 2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05" name="Freeform 641"/>
              <p:cNvSpPr>
                <a:spLocks/>
              </p:cNvSpPr>
              <p:nvPr/>
            </p:nvSpPr>
            <p:spPr bwMode="auto">
              <a:xfrm>
                <a:off x="4924" y="2668"/>
                <a:ext cx="8" cy="11"/>
              </a:xfrm>
              <a:custGeom>
                <a:avLst/>
                <a:gdLst>
                  <a:gd name="T0" fmla="*/ 0 w 7"/>
                  <a:gd name="T1" fmla="*/ 4 h 9"/>
                  <a:gd name="T2" fmla="*/ 2 w 7"/>
                  <a:gd name="T3" fmla="*/ 4 h 9"/>
                  <a:gd name="T4" fmla="*/ 2 w 7"/>
                  <a:gd name="T5" fmla="*/ 2 h 9"/>
                  <a:gd name="T6" fmla="*/ 2 w 7"/>
                  <a:gd name="T7" fmla="*/ 2 h 9"/>
                  <a:gd name="T8" fmla="*/ 4 w 7"/>
                  <a:gd name="T9" fmla="*/ 0 h 9"/>
                  <a:gd name="T10" fmla="*/ 7 w 7"/>
                  <a:gd name="T11" fmla="*/ 0 h 9"/>
                  <a:gd name="T12" fmla="*/ 7 w 7"/>
                  <a:gd name="T13" fmla="*/ 2 h 9"/>
                  <a:gd name="T14" fmla="*/ 4 w 7"/>
                  <a:gd name="T15" fmla="*/ 4 h 9"/>
                  <a:gd name="T16" fmla="*/ 4 w 7"/>
                  <a:gd name="T17" fmla="*/ 4 h 9"/>
                  <a:gd name="T18" fmla="*/ 2 w 7"/>
                  <a:gd name="T19" fmla="*/ 7 h 9"/>
                  <a:gd name="T20" fmla="*/ 2 w 7"/>
                  <a:gd name="T21" fmla="*/ 7 h 9"/>
                  <a:gd name="T22" fmla="*/ 0 w 7"/>
                  <a:gd name="T23" fmla="*/ 7 h 9"/>
                  <a:gd name="T24" fmla="*/ 0 w 7"/>
                  <a:gd name="T25" fmla="*/ 9 h 9"/>
                  <a:gd name="T26" fmla="*/ 0 w 7"/>
                  <a:gd name="T27" fmla="*/ 9 h 9"/>
                  <a:gd name="T28" fmla="*/ 0 w 7"/>
                  <a:gd name="T29" fmla="*/ 7 h 9"/>
                  <a:gd name="T30" fmla="*/ 0 w 7"/>
                  <a:gd name="T31" fmla="*/ 4 h 9"/>
                  <a:gd name="T32" fmla="*/ 0 w 7"/>
                  <a:gd name="T33" fmla="*/ 4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9"/>
                  <a:gd name="T53" fmla="*/ 7 w 7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9">
                    <a:moveTo>
                      <a:pt x="0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06" name="Freeform 642"/>
              <p:cNvSpPr>
                <a:spLocks/>
              </p:cNvSpPr>
              <p:nvPr/>
            </p:nvSpPr>
            <p:spPr bwMode="auto">
              <a:xfrm>
                <a:off x="4924" y="2668"/>
                <a:ext cx="8" cy="11"/>
              </a:xfrm>
              <a:custGeom>
                <a:avLst/>
                <a:gdLst>
                  <a:gd name="T0" fmla="*/ 0 w 7"/>
                  <a:gd name="T1" fmla="*/ 4 h 9"/>
                  <a:gd name="T2" fmla="*/ 2 w 7"/>
                  <a:gd name="T3" fmla="*/ 4 h 9"/>
                  <a:gd name="T4" fmla="*/ 2 w 7"/>
                  <a:gd name="T5" fmla="*/ 2 h 9"/>
                  <a:gd name="T6" fmla="*/ 2 w 7"/>
                  <a:gd name="T7" fmla="*/ 2 h 9"/>
                  <a:gd name="T8" fmla="*/ 4 w 7"/>
                  <a:gd name="T9" fmla="*/ 0 h 9"/>
                  <a:gd name="T10" fmla="*/ 7 w 7"/>
                  <a:gd name="T11" fmla="*/ 0 h 9"/>
                  <a:gd name="T12" fmla="*/ 7 w 7"/>
                  <a:gd name="T13" fmla="*/ 2 h 9"/>
                  <a:gd name="T14" fmla="*/ 4 w 7"/>
                  <a:gd name="T15" fmla="*/ 4 h 9"/>
                  <a:gd name="T16" fmla="*/ 4 w 7"/>
                  <a:gd name="T17" fmla="*/ 4 h 9"/>
                  <a:gd name="T18" fmla="*/ 2 w 7"/>
                  <a:gd name="T19" fmla="*/ 7 h 9"/>
                  <a:gd name="T20" fmla="*/ 2 w 7"/>
                  <a:gd name="T21" fmla="*/ 7 h 9"/>
                  <a:gd name="T22" fmla="*/ 0 w 7"/>
                  <a:gd name="T23" fmla="*/ 7 h 9"/>
                  <a:gd name="T24" fmla="*/ 0 w 7"/>
                  <a:gd name="T25" fmla="*/ 9 h 9"/>
                  <a:gd name="T26" fmla="*/ 0 w 7"/>
                  <a:gd name="T27" fmla="*/ 9 h 9"/>
                  <a:gd name="T28" fmla="*/ 0 w 7"/>
                  <a:gd name="T29" fmla="*/ 7 h 9"/>
                  <a:gd name="T30" fmla="*/ 0 w 7"/>
                  <a:gd name="T31" fmla="*/ 4 h 9"/>
                  <a:gd name="T32" fmla="*/ 0 w 7"/>
                  <a:gd name="T33" fmla="*/ 4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"/>
                  <a:gd name="T52" fmla="*/ 0 h 9"/>
                  <a:gd name="T53" fmla="*/ 7 w 7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" h="9">
                    <a:moveTo>
                      <a:pt x="0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07" name="Freeform 643"/>
              <p:cNvSpPr>
                <a:spLocks/>
              </p:cNvSpPr>
              <p:nvPr/>
            </p:nvSpPr>
            <p:spPr bwMode="auto">
              <a:xfrm>
                <a:off x="4943" y="2648"/>
                <a:ext cx="1" cy="4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08" name="Freeform 644"/>
              <p:cNvSpPr>
                <a:spLocks/>
              </p:cNvSpPr>
              <p:nvPr/>
            </p:nvSpPr>
            <p:spPr bwMode="auto">
              <a:xfrm>
                <a:off x="4943" y="2648"/>
                <a:ext cx="1" cy="4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3 h 3"/>
                  <a:gd name="T14" fmla="*/ 0 w 1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09" name="Freeform 645"/>
              <p:cNvSpPr>
                <a:spLocks/>
              </p:cNvSpPr>
              <p:nvPr/>
            </p:nvSpPr>
            <p:spPr bwMode="auto">
              <a:xfrm>
                <a:off x="4949" y="2639"/>
                <a:ext cx="6" cy="7"/>
              </a:xfrm>
              <a:custGeom>
                <a:avLst/>
                <a:gdLst>
                  <a:gd name="T0" fmla="*/ 2 w 5"/>
                  <a:gd name="T1" fmla="*/ 0 h 5"/>
                  <a:gd name="T2" fmla="*/ 5 w 5"/>
                  <a:gd name="T3" fmla="*/ 0 h 5"/>
                  <a:gd name="T4" fmla="*/ 5 w 5"/>
                  <a:gd name="T5" fmla="*/ 0 h 5"/>
                  <a:gd name="T6" fmla="*/ 5 w 5"/>
                  <a:gd name="T7" fmla="*/ 0 h 5"/>
                  <a:gd name="T8" fmla="*/ 2 w 5"/>
                  <a:gd name="T9" fmla="*/ 3 h 5"/>
                  <a:gd name="T10" fmla="*/ 2 w 5"/>
                  <a:gd name="T11" fmla="*/ 3 h 5"/>
                  <a:gd name="T12" fmla="*/ 0 w 5"/>
                  <a:gd name="T13" fmla="*/ 5 h 5"/>
                  <a:gd name="T14" fmla="*/ 0 w 5"/>
                  <a:gd name="T15" fmla="*/ 3 h 5"/>
                  <a:gd name="T16" fmla="*/ 0 w 5"/>
                  <a:gd name="T17" fmla="*/ 3 h 5"/>
                  <a:gd name="T18" fmla="*/ 0 w 5"/>
                  <a:gd name="T19" fmla="*/ 3 h 5"/>
                  <a:gd name="T20" fmla="*/ 0 w 5"/>
                  <a:gd name="T21" fmla="*/ 0 h 5"/>
                  <a:gd name="T22" fmla="*/ 2 w 5"/>
                  <a:gd name="T23" fmla="*/ 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5"/>
                  <a:gd name="T38" fmla="*/ 5 w 5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5">
                    <a:moveTo>
                      <a:pt x="2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10" name="Freeform 646"/>
              <p:cNvSpPr>
                <a:spLocks/>
              </p:cNvSpPr>
              <p:nvPr/>
            </p:nvSpPr>
            <p:spPr bwMode="auto">
              <a:xfrm>
                <a:off x="4949" y="2639"/>
                <a:ext cx="6" cy="7"/>
              </a:xfrm>
              <a:custGeom>
                <a:avLst/>
                <a:gdLst>
                  <a:gd name="T0" fmla="*/ 2 w 5"/>
                  <a:gd name="T1" fmla="*/ 0 h 5"/>
                  <a:gd name="T2" fmla="*/ 5 w 5"/>
                  <a:gd name="T3" fmla="*/ 0 h 5"/>
                  <a:gd name="T4" fmla="*/ 5 w 5"/>
                  <a:gd name="T5" fmla="*/ 0 h 5"/>
                  <a:gd name="T6" fmla="*/ 5 w 5"/>
                  <a:gd name="T7" fmla="*/ 0 h 5"/>
                  <a:gd name="T8" fmla="*/ 2 w 5"/>
                  <a:gd name="T9" fmla="*/ 3 h 5"/>
                  <a:gd name="T10" fmla="*/ 2 w 5"/>
                  <a:gd name="T11" fmla="*/ 3 h 5"/>
                  <a:gd name="T12" fmla="*/ 0 w 5"/>
                  <a:gd name="T13" fmla="*/ 5 h 5"/>
                  <a:gd name="T14" fmla="*/ 0 w 5"/>
                  <a:gd name="T15" fmla="*/ 3 h 5"/>
                  <a:gd name="T16" fmla="*/ 0 w 5"/>
                  <a:gd name="T17" fmla="*/ 3 h 5"/>
                  <a:gd name="T18" fmla="*/ 0 w 5"/>
                  <a:gd name="T19" fmla="*/ 3 h 5"/>
                  <a:gd name="T20" fmla="*/ 0 w 5"/>
                  <a:gd name="T21" fmla="*/ 0 h 5"/>
                  <a:gd name="T22" fmla="*/ 2 w 5"/>
                  <a:gd name="T23" fmla="*/ 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5"/>
                  <a:gd name="T38" fmla="*/ 5 w 5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5">
                    <a:moveTo>
                      <a:pt x="2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11" name="Freeform 647"/>
              <p:cNvSpPr>
                <a:spLocks/>
              </p:cNvSpPr>
              <p:nvPr/>
            </p:nvSpPr>
            <p:spPr bwMode="auto">
              <a:xfrm>
                <a:off x="4884" y="2701"/>
                <a:ext cx="3" cy="3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0 w 2"/>
                  <a:gd name="T15" fmla="*/ 2 h 2"/>
                  <a:gd name="T16" fmla="*/ 0 w 2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12" name="Freeform 648"/>
              <p:cNvSpPr>
                <a:spLocks/>
              </p:cNvSpPr>
              <p:nvPr/>
            </p:nvSpPr>
            <p:spPr bwMode="auto">
              <a:xfrm>
                <a:off x="4884" y="2701"/>
                <a:ext cx="3" cy="3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0 w 2"/>
                  <a:gd name="T15" fmla="*/ 2 h 2"/>
                  <a:gd name="T16" fmla="*/ 0 w 2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13" name="Freeform 649"/>
              <p:cNvSpPr>
                <a:spLocks/>
              </p:cNvSpPr>
              <p:nvPr/>
            </p:nvSpPr>
            <p:spPr bwMode="auto">
              <a:xfrm>
                <a:off x="5543" y="3385"/>
                <a:ext cx="11" cy="18"/>
              </a:xfrm>
              <a:custGeom>
                <a:avLst/>
                <a:gdLst>
                  <a:gd name="T0" fmla="*/ 0 w 10"/>
                  <a:gd name="T1" fmla="*/ 2 h 14"/>
                  <a:gd name="T2" fmla="*/ 0 w 10"/>
                  <a:gd name="T3" fmla="*/ 0 h 14"/>
                  <a:gd name="T4" fmla="*/ 2 w 10"/>
                  <a:gd name="T5" fmla="*/ 2 h 14"/>
                  <a:gd name="T6" fmla="*/ 2 w 10"/>
                  <a:gd name="T7" fmla="*/ 2 h 14"/>
                  <a:gd name="T8" fmla="*/ 2 w 10"/>
                  <a:gd name="T9" fmla="*/ 4 h 14"/>
                  <a:gd name="T10" fmla="*/ 2 w 10"/>
                  <a:gd name="T11" fmla="*/ 7 h 14"/>
                  <a:gd name="T12" fmla="*/ 5 w 10"/>
                  <a:gd name="T13" fmla="*/ 7 h 14"/>
                  <a:gd name="T14" fmla="*/ 5 w 10"/>
                  <a:gd name="T15" fmla="*/ 7 h 14"/>
                  <a:gd name="T16" fmla="*/ 7 w 10"/>
                  <a:gd name="T17" fmla="*/ 4 h 14"/>
                  <a:gd name="T18" fmla="*/ 7 w 10"/>
                  <a:gd name="T19" fmla="*/ 4 h 14"/>
                  <a:gd name="T20" fmla="*/ 7 w 10"/>
                  <a:gd name="T21" fmla="*/ 4 h 14"/>
                  <a:gd name="T22" fmla="*/ 7 w 10"/>
                  <a:gd name="T23" fmla="*/ 7 h 14"/>
                  <a:gd name="T24" fmla="*/ 7 w 10"/>
                  <a:gd name="T25" fmla="*/ 7 h 14"/>
                  <a:gd name="T26" fmla="*/ 10 w 10"/>
                  <a:gd name="T27" fmla="*/ 9 h 14"/>
                  <a:gd name="T28" fmla="*/ 10 w 10"/>
                  <a:gd name="T29" fmla="*/ 12 h 14"/>
                  <a:gd name="T30" fmla="*/ 10 w 10"/>
                  <a:gd name="T31" fmla="*/ 12 h 14"/>
                  <a:gd name="T32" fmla="*/ 7 w 10"/>
                  <a:gd name="T33" fmla="*/ 12 h 14"/>
                  <a:gd name="T34" fmla="*/ 5 w 10"/>
                  <a:gd name="T35" fmla="*/ 12 h 14"/>
                  <a:gd name="T36" fmla="*/ 5 w 10"/>
                  <a:gd name="T37" fmla="*/ 14 h 14"/>
                  <a:gd name="T38" fmla="*/ 2 w 10"/>
                  <a:gd name="T39" fmla="*/ 9 h 14"/>
                  <a:gd name="T40" fmla="*/ 2 w 10"/>
                  <a:gd name="T41" fmla="*/ 7 h 14"/>
                  <a:gd name="T42" fmla="*/ 0 w 10"/>
                  <a:gd name="T43" fmla="*/ 2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"/>
                  <a:gd name="T67" fmla="*/ 0 h 14"/>
                  <a:gd name="T68" fmla="*/ 10 w 10"/>
                  <a:gd name="T69" fmla="*/ 14 h 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" h="14">
                    <a:moveTo>
                      <a:pt x="0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14" name="Freeform 650"/>
              <p:cNvSpPr>
                <a:spLocks/>
              </p:cNvSpPr>
              <p:nvPr/>
            </p:nvSpPr>
            <p:spPr bwMode="auto">
              <a:xfrm>
                <a:off x="5543" y="3385"/>
                <a:ext cx="11" cy="18"/>
              </a:xfrm>
              <a:custGeom>
                <a:avLst/>
                <a:gdLst>
                  <a:gd name="T0" fmla="*/ 0 w 10"/>
                  <a:gd name="T1" fmla="*/ 2 h 14"/>
                  <a:gd name="T2" fmla="*/ 0 w 10"/>
                  <a:gd name="T3" fmla="*/ 0 h 14"/>
                  <a:gd name="T4" fmla="*/ 2 w 10"/>
                  <a:gd name="T5" fmla="*/ 2 h 14"/>
                  <a:gd name="T6" fmla="*/ 2 w 10"/>
                  <a:gd name="T7" fmla="*/ 2 h 14"/>
                  <a:gd name="T8" fmla="*/ 2 w 10"/>
                  <a:gd name="T9" fmla="*/ 4 h 14"/>
                  <a:gd name="T10" fmla="*/ 2 w 10"/>
                  <a:gd name="T11" fmla="*/ 7 h 14"/>
                  <a:gd name="T12" fmla="*/ 5 w 10"/>
                  <a:gd name="T13" fmla="*/ 7 h 14"/>
                  <a:gd name="T14" fmla="*/ 5 w 10"/>
                  <a:gd name="T15" fmla="*/ 7 h 14"/>
                  <a:gd name="T16" fmla="*/ 7 w 10"/>
                  <a:gd name="T17" fmla="*/ 4 h 14"/>
                  <a:gd name="T18" fmla="*/ 7 w 10"/>
                  <a:gd name="T19" fmla="*/ 4 h 14"/>
                  <a:gd name="T20" fmla="*/ 7 w 10"/>
                  <a:gd name="T21" fmla="*/ 4 h 14"/>
                  <a:gd name="T22" fmla="*/ 7 w 10"/>
                  <a:gd name="T23" fmla="*/ 7 h 14"/>
                  <a:gd name="T24" fmla="*/ 7 w 10"/>
                  <a:gd name="T25" fmla="*/ 7 h 14"/>
                  <a:gd name="T26" fmla="*/ 10 w 10"/>
                  <a:gd name="T27" fmla="*/ 9 h 14"/>
                  <a:gd name="T28" fmla="*/ 10 w 10"/>
                  <a:gd name="T29" fmla="*/ 12 h 14"/>
                  <a:gd name="T30" fmla="*/ 10 w 10"/>
                  <a:gd name="T31" fmla="*/ 12 h 14"/>
                  <a:gd name="T32" fmla="*/ 7 w 10"/>
                  <a:gd name="T33" fmla="*/ 12 h 14"/>
                  <a:gd name="T34" fmla="*/ 5 w 10"/>
                  <a:gd name="T35" fmla="*/ 12 h 14"/>
                  <a:gd name="T36" fmla="*/ 5 w 10"/>
                  <a:gd name="T37" fmla="*/ 14 h 14"/>
                  <a:gd name="T38" fmla="*/ 2 w 10"/>
                  <a:gd name="T39" fmla="*/ 9 h 14"/>
                  <a:gd name="T40" fmla="*/ 2 w 10"/>
                  <a:gd name="T41" fmla="*/ 7 h 14"/>
                  <a:gd name="T42" fmla="*/ 0 w 10"/>
                  <a:gd name="T43" fmla="*/ 2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"/>
                  <a:gd name="T67" fmla="*/ 0 h 14"/>
                  <a:gd name="T68" fmla="*/ 10 w 10"/>
                  <a:gd name="T69" fmla="*/ 14 h 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" h="14">
                    <a:moveTo>
                      <a:pt x="0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15" name="Freeform 651"/>
              <p:cNvSpPr>
                <a:spLocks/>
              </p:cNvSpPr>
              <p:nvPr/>
            </p:nvSpPr>
            <p:spPr bwMode="auto">
              <a:xfrm>
                <a:off x="5554" y="3405"/>
                <a:ext cx="9" cy="13"/>
              </a:xfrm>
              <a:custGeom>
                <a:avLst/>
                <a:gdLst>
                  <a:gd name="T0" fmla="*/ 0 w 7"/>
                  <a:gd name="T1" fmla="*/ 0 h 10"/>
                  <a:gd name="T2" fmla="*/ 0 w 7"/>
                  <a:gd name="T3" fmla="*/ 0 h 10"/>
                  <a:gd name="T4" fmla="*/ 2 w 7"/>
                  <a:gd name="T5" fmla="*/ 0 h 10"/>
                  <a:gd name="T6" fmla="*/ 2 w 7"/>
                  <a:gd name="T7" fmla="*/ 3 h 10"/>
                  <a:gd name="T8" fmla="*/ 2 w 7"/>
                  <a:gd name="T9" fmla="*/ 3 h 10"/>
                  <a:gd name="T10" fmla="*/ 4 w 7"/>
                  <a:gd name="T11" fmla="*/ 5 h 10"/>
                  <a:gd name="T12" fmla="*/ 7 w 7"/>
                  <a:gd name="T13" fmla="*/ 5 h 10"/>
                  <a:gd name="T14" fmla="*/ 7 w 7"/>
                  <a:gd name="T15" fmla="*/ 7 h 10"/>
                  <a:gd name="T16" fmla="*/ 7 w 7"/>
                  <a:gd name="T17" fmla="*/ 10 h 10"/>
                  <a:gd name="T18" fmla="*/ 2 w 7"/>
                  <a:gd name="T19" fmla="*/ 10 h 10"/>
                  <a:gd name="T20" fmla="*/ 2 w 7"/>
                  <a:gd name="T21" fmla="*/ 3 h 10"/>
                  <a:gd name="T22" fmla="*/ 0 w 7"/>
                  <a:gd name="T23" fmla="*/ 3 h 10"/>
                  <a:gd name="T24" fmla="*/ 0 w 7"/>
                  <a:gd name="T25" fmla="*/ 3 h 10"/>
                  <a:gd name="T26" fmla="*/ 0 w 7"/>
                  <a:gd name="T27" fmla="*/ 0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0"/>
                  <a:gd name="T44" fmla="*/ 7 w 7"/>
                  <a:gd name="T45" fmla="*/ 10 h 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2" y="1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16" name="Freeform 652"/>
              <p:cNvSpPr>
                <a:spLocks/>
              </p:cNvSpPr>
              <p:nvPr/>
            </p:nvSpPr>
            <p:spPr bwMode="auto">
              <a:xfrm>
                <a:off x="5554" y="3405"/>
                <a:ext cx="9" cy="13"/>
              </a:xfrm>
              <a:custGeom>
                <a:avLst/>
                <a:gdLst>
                  <a:gd name="T0" fmla="*/ 0 w 7"/>
                  <a:gd name="T1" fmla="*/ 0 h 10"/>
                  <a:gd name="T2" fmla="*/ 0 w 7"/>
                  <a:gd name="T3" fmla="*/ 0 h 10"/>
                  <a:gd name="T4" fmla="*/ 2 w 7"/>
                  <a:gd name="T5" fmla="*/ 0 h 10"/>
                  <a:gd name="T6" fmla="*/ 2 w 7"/>
                  <a:gd name="T7" fmla="*/ 3 h 10"/>
                  <a:gd name="T8" fmla="*/ 2 w 7"/>
                  <a:gd name="T9" fmla="*/ 3 h 10"/>
                  <a:gd name="T10" fmla="*/ 4 w 7"/>
                  <a:gd name="T11" fmla="*/ 5 h 10"/>
                  <a:gd name="T12" fmla="*/ 7 w 7"/>
                  <a:gd name="T13" fmla="*/ 5 h 10"/>
                  <a:gd name="T14" fmla="*/ 7 w 7"/>
                  <a:gd name="T15" fmla="*/ 7 h 10"/>
                  <a:gd name="T16" fmla="*/ 7 w 7"/>
                  <a:gd name="T17" fmla="*/ 10 h 10"/>
                  <a:gd name="T18" fmla="*/ 2 w 7"/>
                  <a:gd name="T19" fmla="*/ 10 h 10"/>
                  <a:gd name="T20" fmla="*/ 2 w 7"/>
                  <a:gd name="T21" fmla="*/ 3 h 10"/>
                  <a:gd name="T22" fmla="*/ 0 w 7"/>
                  <a:gd name="T23" fmla="*/ 3 h 10"/>
                  <a:gd name="T24" fmla="*/ 0 w 7"/>
                  <a:gd name="T25" fmla="*/ 3 h 10"/>
                  <a:gd name="T26" fmla="*/ 0 w 7"/>
                  <a:gd name="T27" fmla="*/ 0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0"/>
                  <a:gd name="T44" fmla="*/ 7 w 7"/>
                  <a:gd name="T45" fmla="*/ 10 h 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2" y="1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17" name="Freeform 653"/>
              <p:cNvSpPr>
                <a:spLocks/>
              </p:cNvSpPr>
              <p:nvPr/>
            </p:nvSpPr>
            <p:spPr bwMode="auto">
              <a:xfrm>
                <a:off x="5568" y="3400"/>
                <a:ext cx="3" cy="5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2 h 4"/>
                  <a:gd name="T8" fmla="*/ 3 w 3"/>
                  <a:gd name="T9" fmla="*/ 2 h 4"/>
                  <a:gd name="T10" fmla="*/ 3 w 3"/>
                  <a:gd name="T11" fmla="*/ 4 h 4"/>
                  <a:gd name="T12" fmla="*/ 3 w 3"/>
                  <a:gd name="T13" fmla="*/ 4 h 4"/>
                  <a:gd name="T14" fmla="*/ 0 w 3"/>
                  <a:gd name="T15" fmla="*/ 4 h 4"/>
                  <a:gd name="T16" fmla="*/ 0 w 3"/>
                  <a:gd name="T17" fmla="*/ 2 h 4"/>
                  <a:gd name="T18" fmla="*/ 0 w 3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18" name="Freeform 654"/>
              <p:cNvSpPr>
                <a:spLocks/>
              </p:cNvSpPr>
              <p:nvPr/>
            </p:nvSpPr>
            <p:spPr bwMode="auto">
              <a:xfrm>
                <a:off x="5568" y="3400"/>
                <a:ext cx="3" cy="5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2 h 4"/>
                  <a:gd name="T8" fmla="*/ 3 w 3"/>
                  <a:gd name="T9" fmla="*/ 2 h 4"/>
                  <a:gd name="T10" fmla="*/ 3 w 3"/>
                  <a:gd name="T11" fmla="*/ 4 h 4"/>
                  <a:gd name="T12" fmla="*/ 3 w 3"/>
                  <a:gd name="T13" fmla="*/ 4 h 4"/>
                  <a:gd name="T14" fmla="*/ 0 w 3"/>
                  <a:gd name="T15" fmla="*/ 4 h 4"/>
                  <a:gd name="T16" fmla="*/ 0 w 3"/>
                  <a:gd name="T17" fmla="*/ 2 h 4"/>
                  <a:gd name="T18" fmla="*/ 0 w 3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19" name="Freeform 655"/>
              <p:cNvSpPr>
                <a:spLocks/>
              </p:cNvSpPr>
              <p:nvPr/>
            </p:nvSpPr>
            <p:spPr bwMode="auto">
              <a:xfrm>
                <a:off x="5565" y="3409"/>
                <a:ext cx="6" cy="5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2 w 5"/>
                  <a:gd name="T5" fmla="*/ 2 h 4"/>
                  <a:gd name="T6" fmla="*/ 5 w 5"/>
                  <a:gd name="T7" fmla="*/ 4 h 4"/>
                  <a:gd name="T8" fmla="*/ 2 w 5"/>
                  <a:gd name="T9" fmla="*/ 4 h 4"/>
                  <a:gd name="T10" fmla="*/ 0 w 5"/>
                  <a:gd name="T11" fmla="*/ 2 h 4"/>
                  <a:gd name="T12" fmla="*/ 0 w 5"/>
                  <a:gd name="T13" fmla="*/ 2 h 4"/>
                  <a:gd name="T14" fmla="*/ 0 w 5"/>
                  <a:gd name="T15" fmla="*/ 2 h 4"/>
                  <a:gd name="T16" fmla="*/ 2 w 5"/>
                  <a:gd name="T17" fmla="*/ 2 h 4"/>
                  <a:gd name="T18" fmla="*/ 2 w 5"/>
                  <a:gd name="T19" fmla="*/ 0 h 4"/>
                  <a:gd name="T20" fmla="*/ 2 w 5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"/>
                  <a:gd name="T35" fmla="*/ 5 w 5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20" name="Freeform 656"/>
              <p:cNvSpPr>
                <a:spLocks/>
              </p:cNvSpPr>
              <p:nvPr/>
            </p:nvSpPr>
            <p:spPr bwMode="auto">
              <a:xfrm>
                <a:off x="5565" y="3409"/>
                <a:ext cx="6" cy="5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2 w 5"/>
                  <a:gd name="T5" fmla="*/ 2 h 4"/>
                  <a:gd name="T6" fmla="*/ 5 w 5"/>
                  <a:gd name="T7" fmla="*/ 4 h 4"/>
                  <a:gd name="T8" fmla="*/ 2 w 5"/>
                  <a:gd name="T9" fmla="*/ 4 h 4"/>
                  <a:gd name="T10" fmla="*/ 0 w 5"/>
                  <a:gd name="T11" fmla="*/ 2 h 4"/>
                  <a:gd name="T12" fmla="*/ 0 w 5"/>
                  <a:gd name="T13" fmla="*/ 2 h 4"/>
                  <a:gd name="T14" fmla="*/ 0 w 5"/>
                  <a:gd name="T15" fmla="*/ 2 h 4"/>
                  <a:gd name="T16" fmla="*/ 2 w 5"/>
                  <a:gd name="T17" fmla="*/ 2 h 4"/>
                  <a:gd name="T18" fmla="*/ 2 w 5"/>
                  <a:gd name="T19" fmla="*/ 0 h 4"/>
                  <a:gd name="T20" fmla="*/ 2 w 5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"/>
                  <a:gd name="T35" fmla="*/ 5 w 5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21" name="Freeform 657"/>
              <p:cNvSpPr>
                <a:spLocks/>
              </p:cNvSpPr>
              <p:nvPr/>
            </p:nvSpPr>
            <p:spPr bwMode="auto">
              <a:xfrm>
                <a:off x="5571" y="3434"/>
                <a:ext cx="3" cy="5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  <a:gd name="T4" fmla="*/ 2 w 2"/>
                  <a:gd name="T5" fmla="*/ 4 h 4"/>
                  <a:gd name="T6" fmla="*/ 2 w 2"/>
                  <a:gd name="T7" fmla="*/ 4 h 4"/>
                  <a:gd name="T8" fmla="*/ 0 w 2"/>
                  <a:gd name="T9" fmla="*/ 4 h 4"/>
                  <a:gd name="T10" fmla="*/ 0 w 2"/>
                  <a:gd name="T11" fmla="*/ 4 h 4"/>
                  <a:gd name="T12" fmla="*/ 0 w 2"/>
                  <a:gd name="T13" fmla="*/ 2 h 4"/>
                  <a:gd name="T14" fmla="*/ 0 w 2"/>
                  <a:gd name="T15" fmla="*/ 2 h 4"/>
                  <a:gd name="T16" fmla="*/ 0 w 2"/>
                  <a:gd name="T17" fmla="*/ 0 h 4"/>
                  <a:gd name="T18" fmla="*/ 2 w 2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2" y="2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22" name="Freeform 658"/>
              <p:cNvSpPr>
                <a:spLocks/>
              </p:cNvSpPr>
              <p:nvPr/>
            </p:nvSpPr>
            <p:spPr bwMode="auto">
              <a:xfrm>
                <a:off x="5571" y="3434"/>
                <a:ext cx="3" cy="5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  <a:gd name="T4" fmla="*/ 2 w 2"/>
                  <a:gd name="T5" fmla="*/ 4 h 4"/>
                  <a:gd name="T6" fmla="*/ 2 w 2"/>
                  <a:gd name="T7" fmla="*/ 4 h 4"/>
                  <a:gd name="T8" fmla="*/ 0 w 2"/>
                  <a:gd name="T9" fmla="*/ 4 h 4"/>
                  <a:gd name="T10" fmla="*/ 0 w 2"/>
                  <a:gd name="T11" fmla="*/ 4 h 4"/>
                  <a:gd name="T12" fmla="*/ 0 w 2"/>
                  <a:gd name="T13" fmla="*/ 2 h 4"/>
                  <a:gd name="T14" fmla="*/ 0 w 2"/>
                  <a:gd name="T15" fmla="*/ 2 h 4"/>
                  <a:gd name="T16" fmla="*/ 0 w 2"/>
                  <a:gd name="T17" fmla="*/ 0 h 4"/>
                  <a:gd name="T18" fmla="*/ 2 w 2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2" y="2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23" name="Freeform 659"/>
              <p:cNvSpPr>
                <a:spLocks/>
              </p:cNvSpPr>
              <p:nvPr/>
            </p:nvSpPr>
            <p:spPr bwMode="auto">
              <a:xfrm>
                <a:off x="5582" y="3454"/>
                <a:ext cx="4" cy="3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3 w 3"/>
                  <a:gd name="T15" fmla="*/ 2 h 2"/>
                  <a:gd name="T16" fmla="*/ 0 w 3"/>
                  <a:gd name="T17" fmla="*/ 2 h 2"/>
                  <a:gd name="T18" fmla="*/ 0 w 3"/>
                  <a:gd name="T19" fmla="*/ 0 h 2"/>
                  <a:gd name="T20" fmla="*/ 0 w 3"/>
                  <a:gd name="T21" fmla="*/ 0 h 2"/>
                  <a:gd name="T22" fmla="*/ 0 w 3"/>
                  <a:gd name="T23" fmla="*/ 2 h 2"/>
                  <a:gd name="T24" fmla="*/ 0 w 3"/>
                  <a:gd name="T25" fmla="*/ 0 h 2"/>
                  <a:gd name="T26" fmla="*/ 0 w 3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2"/>
                  <a:gd name="T44" fmla="*/ 3 w 3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24" name="Freeform 660"/>
              <p:cNvSpPr>
                <a:spLocks/>
              </p:cNvSpPr>
              <p:nvPr/>
            </p:nvSpPr>
            <p:spPr bwMode="auto">
              <a:xfrm>
                <a:off x="5582" y="3454"/>
                <a:ext cx="4" cy="3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0 h 2"/>
                  <a:gd name="T12" fmla="*/ 3 w 3"/>
                  <a:gd name="T13" fmla="*/ 2 h 2"/>
                  <a:gd name="T14" fmla="*/ 3 w 3"/>
                  <a:gd name="T15" fmla="*/ 2 h 2"/>
                  <a:gd name="T16" fmla="*/ 0 w 3"/>
                  <a:gd name="T17" fmla="*/ 2 h 2"/>
                  <a:gd name="T18" fmla="*/ 0 w 3"/>
                  <a:gd name="T19" fmla="*/ 0 h 2"/>
                  <a:gd name="T20" fmla="*/ 0 w 3"/>
                  <a:gd name="T21" fmla="*/ 0 h 2"/>
                  <a:gd name="T22" fmla="*/ 0 w 3"/>
                  <a:gd name="T23" fmla="*/ 2 h 2"/>
                  <a:gd name="T24" fmla="*/ 0 w 3"/>
                  <a:gd name="T25" fmla="*/ 0 h 2"/>
                  <a:gd name="T26" fmla="*/ 0 w 3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2"/>
                  <a:gd name="T44" fmla="*/ 3 w 3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25" name="Freeform 661"/>
              <p:cNvSpPr>
                <a:spLocks/>
              </p:cNvSpPr>
              <p:nvPr/>
            </p:nvSpPr>
            <p:spPr bwMode="auto">
              <a:xfrm>
                <a:off x="5586" y="3467"/>
                <a:ext cx="2" cy="3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26" name="Freeform 662"/>
              <p:cNvSpPr>
                <a:spLocks/>
              </p:cNvSpPr>
              <p:nvPr/>
            </p:nvSpPr>
            <p:spPr bwMode="auto">
              <a:xfrm>
                <a:off x="5586" y="3467"/>
                <a:ext cx="2" cy="3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27" name="Freeform 663"/>
              <p:cNvSpPr>
                <a:spLocks/>
              </p:cNvSpPr>
              <p:nvPr/>
            </p:nvSpPr>
            <p:spPr bwMode="auto">
              <a:xfrm>
                <a:off x="4700" y="2746"/>
                <a:ext cx="6" cy="3"/>
              </a:xfrm>
              <a:custGeom>
                <a:avLst/>
                <a:gdLst>
                  <a:gd name="T0" fmla="*/ 5 w 5"/>
                  <a:gd name="T1" fmla="*/ 0 h 2"/>
                  <a:gd name="T2" fmla="*/ 2 w 5"/>
                  <a:gd name="T3" fmla="*/ 0 h 2"/>
                  <a:gd name="T4" fmla="*/ 2 w 5"/>
                  <a:gd name="T5" fmla="*/ 0 h 2"/>
                  <a:gd name="T6" fmla="*/ 0 w 5"/>
                  <a:gd name="T7" fmla="*/ 0 h 2"/>
                  <a:gd name="T8" fmla="*/ 0 w 5"/>
                  <a:gd name="T9" fmla="*/ 0 h 2"/>
                  <a:gd name="T10" fmla="*/ 2 w 5"/>
                  <a:gd name="T11" fmla="*/ 0 h 2"/>
                  <a:gd name="T12" fmla="*/ 2 w 5"/>
                  <a:gd name="T13" fmla="*/ 0 h 2"/>
                  <a:gd name="T14" fmla="*/ 2 w 5"/>
                  <a:gd name="T15" fmla="*/ 0 h 2"/>
                  <a:gd name="T16" fmla="*/ 2 w 5"/>
                  <a:gd name="T17" fmla="*/ 0 h 2"/>
                  <a:gd name="T18" fmla="*/ 2 w 5"/>
                  <a:gd name="T19" fmla="*/ 2 h 2"/>
                  <a:gd name="T20" fmla="*/ 2 w 5"/>
                  <a:gd name="T21" fmla="*/ 2 h 2"/>
                  <a:gd name="T22" fmla="*/ 2 w 5"/>
                  <a:gd name="T23" fmla="*/ 0 h 2"/>
                  <a:gd name="T24" fmla="*/ 2 w 5"/>
                  <a:gd name="T25" fmla="*/ 0 h 2"/>
                  <a:gd name="T26" fmla="*/ 5 w 5"/>
                  <a:gd name="T27" fmla="*/ 0 h 2"/>
                  <a:gd name="T28" fmla="*/ 5 w 5"/>
                  <a:gd name="T29" fmla="*/ 0 h 2"/>
                  <a:gd name="T30" fmla="*/ 5 w 5"/>
                  <a:gd name="T31" fmla="*/ 0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2"/>
                  <a:gd name="T50" fmla="*/ 5 w 5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2">
                    <a:moveTo>
                      <a:pt x="5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28" name="Freeform 664"/>
              <p:cNvSpPr>
                <a:spLocks/>
              </p:cNvSpPr>
              <p:nvPr/>
            </p:nvSpPr>
            <p:spPr bwMode="auto">
              <a:xfrm>
                <a:off x="4700" y="2746"/>
                <a:ext cx="6" cy="3"/>
              </a:xfrm>
              <a:custGeom>
                <a:avLst/>
                <a:gdLst>
                  <a:gd name="T0" fmla="*/ 5 w 5"/>
                  <a:gd name="T1" fmla="*/ 0 h 2"/>
                  <a:gd name="T2" fmla="*/ 2 w 5"/>
                  <a:gd name="T3" fmla="*/ 0 h 2"/>
                  <a:gd name="T4" fmla="*/ 2 w 5"/>
                  <a:gd name="T5" fmla="*/ 0 h 2"/>
                  <a:gd name="T6" fmla="*/ 0 w 5"/>
                  <a:gd name="T7" fmla="*/ 0 h 2"/>
                  <a:gd name="T8" fmla="*/ 0 w 5"/>
                  <a:gd name="T9" fmla="*/ 0 h 2"/>
                  <a:gd name="T10" fmla="*/ 2 w 5"/>
                  <a:gd name="T11" fmla="*/ 0 h 2"/>
                  <a:gd name="T12" fmla="*/ 2 w 5"/>
                  <a:gd name="T13" fmla="*/ 0 h 2"/>
                  <a:gd name="T14" fmla="*/ 2 w 5"/>
                  <a:gd name="T15" fmla="*/ 0 h 2"/>
                  <a:gd name="T16" fmla="*/ 2 w 5"/>
                  <a:gd name="T17" fmla="*/ 0 h 2"/>
                  <a:gd name="T18" fmla="*/ 2 w 5"/>
                  <a:gd name="T19" fmla="*/ 2 h 2"/>
                  <a:gd name="T20" fmla="*/ 2 w 5"/>
                  <a:gd name="T21" fmla="*/ 2 h 2"/>
                  <a:gd name="T22" fmla="*/ 2 w 5"/>
                  <a:gd name="T23" fmla="*/ 0 h 2"/>
                  <a:gd name="T24" fmla="*/ 2 w 5"/>
                  <a:gd name="T25" fmla="*/ 0 h 2"/>
                  <a:gd name="T26" fmla="*/ 5 w 5"/>
                  <a:gd name="T27" fmla="*/ 0 h 2"/>
                  <a:gd name="T28" fmla="*/ 5 w 5"/>
                  <a:gd name="T29" fmla="*/ 0 h 2"/>
                  <a:gd name="T30" fmla="*/ 5 w 5"/>
                  <a:gd name="T31" fmla="*/ 0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2"/>
                  <a:gd name="T50" fmla="*/ 5 w 5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2">
                    <a:moveTo>
                      <a:pt x="5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29" name="Freeform 665"/>
              <p:cNvSpPr>
                <a:spLocks/>
              </p:cNvSpPr>
              <p:nvPr/>
            </p:nvSpPr>
            <p:spPr bwMode="auto">
              <a:xfrm>
                <a:off x="4706" y="274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2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30" name="Freeform 666"/>
              <p:cNvSpPr>
                <a:spLocks/>
              </p:cNvSpPr>
              <p:nvPr/>
            </p:nvSpPr>
            <p:spPr bwMode="auto">
              <a:xfrm>
                <a:off x="4706" y="274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2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31" name="Freeform 667"/>
              <p:cNvSpPr>
                <a:spLocks/>
              </p:cNvSpPr>
              <p:nvPr/>
            </p:nvSpPr>
            <p:spPr bwMode="auto">
              <a:xfrm>
                <a:off x="3396" y="2514"/>
                <a:ext cx="37" cy="19"/>
              </a:xfrm>
              <a:custGeom>
                <a:avLst/>
                <a:gdLst>
                  <a:gd name="T0" fmla="*/ 24 w 31"/>
                  <a:gd name="T1" fmla="*/ 3 h 15"/>
                  <a:gd name="T2" fmla="*/ 26 w 31"/>
                  <a:gd name="T3" fmla="*/ 3 h 15"/>
                  <a:gd name="T4" fmla="*/ 28 w 31"/>
                  <a:gd name="T5" fmla="*/ 0 h 15"/>
                  <a:gd name="T6" fmla="*/ 31 w 31"/>
                  <a:gd name="T7" fmla="*/ 0 h 15"/>
                  <a:gd name="T8" fmla="*/ 31 w 31"/>
                  <a:gd name="T9" fmla="*/ 0 h 15"/>
                  <a:gd name="T10" fmla="*/ 31 w 31"/>
                  <a:gd name="T11" fmla="*/ 3 h 15"/>
                  <a:gd name="T12" fmla="*/ 28 w 31"/>
                  <a:gd name="T13" fmla="*/ 3 h 15"/>
                  <a:gd name="T14" fmla="*/ 26 w 31"/>
                  <a:gd name="T15" fmla="*/ 5 h 15"/>
                  <a:gd name="T16" fmla="*/ 24 w 31"/>
                  <a:gd name="T17" fmla="*/ 7 h 15"/>
                  <a:gd name="T18" fmla="*/ 24 w 31"/>
                  <a:gd name="T19" fmla="*/ 10 h 15"/>
                  <a:gd name="T20" fmla="*/ 24 w 31"/>
                  <a:gd name="T21" fmla="*/ 10 h 15"/>
                  <a:gd name="T22" fmla="*/ 19 w 31"/>
                  <a:gd name="T23" fmla="*/ 10 h 15"/>
                  <a:gd name="T24" fmla="*/ 17 w 31"/>
                  <a:gd name="T25" fmla="*/ 12 h 15"/>
                  <a:gd name="T26" fmla="*/ 14 w 31"/>
                  <a:gd name="T27" fmla="*/ 15 h 15"/>
                  <a:gd name="T28" fmla="*/ 12 w 31"/>
                  <a:gd name="T29" fmla="*/ 15 h 15"/>
                  <a:gd name="T30" fmla="*/ 7 w 31"/>
                  <a:gd name="T31" fmla="*/ 15 h 15"/>
                  <a:gd name="T32" fmla="*/ 2 w 31"/>
                  <a:gd name="T33" fmla="*/ 15 h 15"/>
                  <a:gd name="T34" fmla="*/ 2 w 31"/>
                  <a:gd name="T35" fmla="*/ 12 h 15"/>
                  <a:gd name="T36" fmla="*/ 0 w 31"/>
                  <a:gd name="T37" fmla="*/ 10 h 15"/>
                  <a:gd name="T38" fmla="*/ 2 w 31"/>
                  <a:gd name="T39" fmla="*/ 7 h 15"/>
                  <a:gd name="T40" fmla="*/ 5 w 31"/>
                  <a:gd name="T41" fmla="*/ 7 h 15"/>
                  <a:gd name="T42" fmla="*/ 7 w 31"/>
                  <a:gd name="T43" fmla="*/ 7 h 15"/>
                  <a:gd name="T44" fmla="*/ 10 w 31"/>
                  <a:gd name="T45" fmla="*/ 7 h 15"/>
                  <a:gd name="T46" fmla="*/ 10 w 31"/>
                  <a:gd name="T47" fmla="*/ 5 h 15"/>
                  <a:gd name="T48" fmla="*/ 12 w 31"/>
                  <a:gd name="T49" fmla="*/ 5 h 15"/>
                  <a:gd name="T50" fmla="*/ 17 w 31"/>
                  <a:gd name="T51" fmla="*/ 5 h 15"/>
                  <a:gd name="T52" fmla="*/ 24 w 31"/>
                  <a:gd name="T53" fmla="*/ 3 h 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"/>
                  <a:gd name="T82" fmla="*/ 0 h 15"/>
                  <a:gd name="T83" fmla="*/ 31 w 31"/>
                  <a:gd name="T84" fmla="*/ 15 h 1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" h="15">
                    <a:moveTo>
                      <a:pt x="24" y="3"/>
                    </a:moveTo>
                    <a:lnTo>
                      <a:pt x="26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24" y="10"/>
                    </a:lnTo>
                    <a:lnTo>
                      <a:pt x="19" y="10"/>
                    </a:lnTo>
                    <a:lnTo>
                      <a:pt x="17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32" name="Freeform 668"/>
              <p:cNvSpPr>
                <a:spLocks/>
              </p:cNvSpPr>
              <p:nvPr/>
            </p:nvSpPr>
            <p:spPr bwMode="auto">
              <a:xfrm>
                <a:off x="3396" y="2514"/>
                <a:ext cx="37" cy="19"/>
              </a:xfrm>
              <a:custGeom>
                <a:avLst/>
                <a:gdLst>
                  <a:gd name="T0" fmla="*/ 24 w 31"/>
                  <a:gd name="T1" fmla="*/ 3 h 15"/>
                  <a:gd name="T2" fmla="*/ 26 w 31"/>
                  <a:gd name="T3" fmla="*/ 3 h 15"/>
                  <a:gd name="T4" fmla="*/ 28 w 31"/>
                  <a:gd name="T5" fmla="*/ 0 h 15"/>
                  <a:gd name="T6" fmla="*/ 31 w 31"/>
                  <a:gd name="T7" fmla="*/ 0 h 15"/>
                  <a:gd name="T8" fmla="*/ 31 w 31"/>
                  <a:gd name="T9" fmla="*/ 0 h 15"/>
                  <a:gd name="T10" fmla="*/ 31 w 31"/>
                  <a:gd name="T11" fmla="*/ 3 h 15"/>
                  <a:gd name="T12" fmla="*/ 28 w 31"/>
                  <a:gd name="T13" fmla="*/ 3 h 15"/>
                  <a:gd name="T14" fmla="*/ 26 w 31"/>
                  <a:gd name="T15" fmla="*/ 5 h 15"/>
                  <a:gd name="T16" fmla="*/ 24 w 31"/>
                  <a:gd name="T17" fmla="*/ 7 h 15"/>
                  <a:gd name="T18" fmla="*/ 24 w 31"/>
                  <a:gd name="T19" fmla="*/ 10 h 15"/>
                  <a:gd name="T20" fmla="*/ 24 w 31"/>
                  <a:gd name="T21" fmla="*/ 10 h 15"/>
                  <a:gd name="T22" fmla="*/ 19 w 31"/>
                  <a:gd name="T23" fmla="*/ 10 h 15"/>
                  <a:gd name="T24" fmla="*/ 17 w 31"/>
                  <a:gd name="T25" fmla="*/ 12 h 15"/>
                  <a:gd name="T26" fmla="*/ 14 w 31"/>
                  <a:gd name="T27" fmla="*/ 15 h 15"/>
                  <a:gd name="T28" fmla="*/ 12 w 31"/>
                  <a:gd name="T29" fmla="*/ 15 h 15"/>
                  <a:gd name="T30" fmla="*/ 7 w 31"/>
                  <a:gd name="T31" fmla="*/ 15 h 15"/>
                  <a:gd name="T32" fmla="*/ 2 w 31"/>
                  <a:gd name="T33" fmla="*/ 15 h 15"/>
                  <a:gd name="T34" fmla="*/ 2 w 31"/>
                  <a:gd name="T35" fmla="*/ 12 h 15"/>
                  <a:gd name="T36" fmla="*/ 0 w 31"/>
                  <a:gd name="T37" fmla="*/ 10 h 15"/>
                  <a:gd name="T38" fmla="*/ 2 w 31"/>
                  <a:gd name="T39" fmla="*/ 7 h 15"/>
                  <a:gd name="T40" fmla="*/ 5 w 31"/>
                  <a:gd name="T41" fmla="*/ 7 h 15"/>
                  <a:gd name="T42" fmla="*/ 7 w 31"/>
                  <a:gd name="T43" fmla="*/ 7 h 15"/>
                  <a:gd name="T44" fmla="*/ 10 w 31"/>
                  <a:gd name="T45" fmla="*/ 7 h 15"/>
                  <a:gd name="T46" fmla="*/ 10 w 31"/>
                  <a:gd name="T47" fmla="*/ 5 h 15"/>
                  <a:gd name="T48" fmla="*/ 12 w 31"/>
                  <a:gd name="T49" fmla="*/ 5 h 15"/>
                  <a:gd name="T50" fmla="*/ 17 w 31"/>
                  <a:gd name="T51" fmla="*/ 5 h 15"/>
                  <a:gd name="T52" fmla="*/ 24 w 31"/>
                  <a:gd name="T53" fmla="*/ 3 h 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"/>
                  <a:gd name="T82" fmla="*/ 0 h 15"/>
                  <a:gd name="T83" fmla="*/ 31 w 31"/>
                  <a:gd name="T84" fmla="*/ 15 h 1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" h="15">
                    <a:moveTo>
                      <a:pt x="24" y="3"/>
                    </a:moveTo>
                    <a:lnTo>
                      <a:pt x="26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24" y="10"/>
                    </a:lnTo>
                    <a:lnTo>
                      <a:pt x="19" y="10"/>
                    </a:lnTo>
                    <a:lnTo>
                      <a:pt x="17" y="12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24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33" name="Freeform 669"/>
              <p:cNvSpPr>
                <a:spLocks/>
              </p:cNvSpPr>
              <p:nvPr/>
            </p:nvSpPr>
            <p:spPr bwMode="auto">
              <a:xfrm>
                <a:off x="4618" y="2783"/>
                <a:ext cx="36" cy="33"/>
              </a:xfrm>
              <a:custGeom>
                <a:avLst/>
                <a:gdLst>
                  <a:gd name="T0" fmla="*/ 26 w 30"/>
                  <a:gd name="T1" fmla="*/ 3 h 26"/>
                  <a:gd name="T2" fmla="*/ 23 w 30"/>
                  <a:gd name="T3" fmla="*/ 0 h 26"/>
                  <a:gd name="T4" fmla="*/ 26 w 30"/>
                  <a:gd name="T5" fmla="*/ 0 h 26"/>
                  <a:gd name="T6" fmla="*/ 28 w 30"/>
                  <a:gd name="T7" fmla="*/ 3 h 26"/>
                  <a:gd name="T8" fmla="*/ 30 w 30"/>
                  <a:gd name="T9" fmla="*/ 3 h 26"/>
                  <a:gd name="T10" fmla="*/ 30 w 30"/>
                  <a:gd name="T11" fmla="*/ 5 h 26"/>
                  <a:gd name="T12" fmla="*/ 30 w 30"/>
                  <a:gd name="T13" fmla="*/ 7 h 26"/>
                  <a:gd name="T14" fmla="*/ 28 w 30"/>
                  <a:gd name="T15" fmla="*/ 10 h 26"/>
                  <a:gd name="T16" fmla="*/ 26 w 30"/>
                  <a:gd name="T17" fmla="*/ 14 h 26"/>
                  <a:gd name="T18" fmla="*/ 23 w 30"/>
                  <a:gd name="T19" fmla="*/ 19 h 26"/>
                  <a:gd name="T20" fmla="*/ 21 w 30"/>
                  <a:gd name="T21" fmla="*/ 19 h 26"/>
                  <a:gd name="T22" fmla="*/ 19 w 30"/>
                  <a:gd name="T23" fmla="*/ 24 h 26"/>
                  <a:gd name="T24" fmla="*/ 16 w 30"/>
                  <a:gd name="T25" fmla="*/ 24 h 26"/>
                  <a:gd name="T26" fmla="*/ 14 w 30"/>
                  <a:gd name="T27" fmla="*/ 26 h 26"/>
                  <a:gd name="T28" fmla="*/ 14 w 30"/>
                  <a:gd name="T29" fmla="*/ 26 h 26"/>
                  <a:gd name="T30" fmla="*/ 11 w 30"/>
                  <a:gd name="T31" fmla="*/ 26 h 26"/>
                  <a:gd name="T32" fmla="*/ 2 w 30"/>
                  <a:gd name="T33" fmla="*/ 24 h 26"/>
                  <a:gd name="T34" fmla="*/ 0 w 30"/>
                  <a:gd name="T35" fmla="*/ 19 h 26"/>
                  <a:gd name="T36" fmla="*/ 0 w 30"/>
                  <a:gd name="T37" fmla="*/ 12 h 26"/>
                  <a:gd name="T38" fmla="*/ 2 w 30"/>
                  <a:gd name="T39" fmla="*/ 10 h 26"/>
                  <a:gd name="T40" fmla="*/ 4 w 30"/>
                  <a:gd name="T41" fmla="*/ 7 h 26"/>
                  <a:gd name="T42" fmla="*/ 7 w 30"/>
                  <a:gd name="T43" fmla="*/ 5 h 26"/>
                  <a:gd name="T44" fmla="*/ 7 w 30"/>
                  <a:gd name="T45" fmla="*/ 5 h 26"/>
                  <a:gd name="T46" fmla="*/ 9 w 30"/>
                  <a:gd name="T47" fmla="*/ 5 h 26"/>
                  <a:gd name="T48" fmla="*/ 11 w 30"/>
                  <a:gd name="T49" fmla="*/ 3 h 26"/>
                  <a:gd name="T50" fmla="*/ 19 w 30"/>
                  <a:gd name="T51" fmla="*/ 3 h 26"/>
                  <a:gd name="T52" fmla="*/ 21 w 30"/>
                  <a:gd name="T53" fmla="*/ 0 h 26"/>
                  <a:gd name="T54" fmla="*/ 23 w 30"/>
                  <a:gd name="T55" fmla="*/ 0 h 26"/>
                  <a:gd name="T56" fmla="*/ 23 w 30"/>
                  <a:gd name="T57" fmla="*/ 0 h 26"/>
                  <a:gd name="T58" fmla="*/ 26 w 30"/>
                  <a:gd name="T59" fmla="*/ 3 h 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0"/>
                  <a:gd name="T91" fmla="*/ 0 h 26"/>
                  <a:gd name="T92" fmla="*/ 30 w 30"/>
                  <a:gd name="T93" fmla="*/ 26 h 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0" h="26">
                    <a:moveTo>
                      <a:pt x="26" y="3"/>
                    </a:moveTo>
                    <a:lnTo>
                      <a:pt x="23" y="0"/>
                    </a:lnTo>
                    <a:lnTo>
                      <a:pt x="26" y="0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5"/>
                    </a:lnTo>
                    <a:lnTo>
                      <a:pt x="30" y="7"/>
                    </a:lnTo>
                    <a:lnTo>
                      <a:pt x="28" y="10"/>
                    </a:lnTo>
                    <a:lnTo>
                      <a:pt x="26" y="14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19" y="24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1" y="26"/>
                    </a:lnTo>
                    <a:lnTo>
                      <a:pt x="2" y="24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34" name="Freeform 670"/>
              <p:cNvSpPr>
                <a:spLocks/>
              </p:cNvSpPr>
              <p:nvPr/>
            </p:nvSpPr>
            <p:spPr bwMode="auto">
              <a:xfrm>
                <a:off x="4618" y="2783"/>
                <a:ext cx="36" cy="33"/>
              </a:xfrm>
              <a:custGeom>
                <a:avLst/>
                <a:gdLst>
                  <a:gd name="T0" fmla="*/ 26 w 30"/>
                  <a:gd name="T1" fmla="*/ 3 h 26"/>
                  <a:gd name="T2" fmla="*/ 23 w 30"/>
                  <a:gd name="T3" fmla="*/ 0 h 26"/>
                  <a:gd name="T4" fmla="*/ 26 w 30"/>
                  <a:gd name="T5" fmla="*/ 0 h 26"/>
                  <a:gd name="T6" fmla="*/ 28 w 30"/>
                  <a:gd name="T7" fmla="*/ 3 h 26"/>
                  <a:gd name="T8" fmla="*/ 30 w 30"/>
                  <a:gd name="T9" fmla="*/ 3 h 26"/>
                  <a:gd name="T10" fmla="*/ 30 w 30"/>
                  <a:gd name="T11" fmla="*/ 5 h 26"/>
                  <a:gd name="T12" fmla="*/ 30 w 30"/>
                  <a:gd name="T13" fmla="*/ 7 h 26"/>
                  <a:gd name="T14" fmla="*/ 28 w 30"/>
                  <a:gd name="T15" fmla="*/ 10 h 26"/>
                  <a:gd name="T16" fmla="*/ 26 w 30"/>
                  <a:gd name="T17" fmla="*/ 14 h 26"/>
                  <a:gd name="T18" fmla="*/ 23 w 30"/>
                  <a:gd name="T19" fmla="*/ 19 h 26"/>
                  <a:gd name="T20" fmla="*/ 21 w 30"/>
                  <a:gd name="T21" fmla="*/ 19 h 26"/>
                  <a:gd name="T22" fmla="*/ 19 w 30"/>
                  <a:gd name="T23" fmla="*/ 24 h 26"/>
                  <a:gd name="T24" fmla="*/ 16 w 30"/>
                  <a:gd name="T25" fmla="*/ 24 h 26"/>
                  <a:gd name="T26" fmla="*/ 14 w 30"/>
                  <a:gd name="T27" fmla="*/ 26 h 26"/>
                  <a:gd name="T28" fmla="*/ 14 w 30"/>
                  <a:gd name="T29" fmla="*/ 26 h 26"/>
                  <a:gd name="T30" fmla="*/ 11 w 30"/>
                  <a:gd name="T31" fmla="*/ 26 h 26"/>
                  <a:gd name="T32" fmla="*/ 2 w 30"/>
                  <a:gd name="T33" fmla="*/ 24 h 26"/>
                  <a:gd name="T34" fmla="*/ 0 w 30"/>
                  <a:gd name="T35" fmla="*/ 19 h 26"/>
                  <a:gd name="T36" fmla="*/ 0 w 30"/>
                  <a:gd name="T37" fmla="*/ 12 h 26"/>
                  <a:gd name="T38" fmla="*/ 2 w 30"/>
                  <a:gd name="T39" fmla="*/ 10 h 26"/>
                  <a:gd name="T40" fmla="*/ 4 w 30"/>
                  <a:gd name="T41" fmla="*/ 7 h 26"/>
                  <a:gd name="T42" fmla="*/ 7 w 30"/>
                  <a:gd name="T43" fmla="*/ 5 h 26"/>
                  <a:gd name="T44" fmla="*/ 7 w 30"/>
                  <a:gd name="T45" fmla="*/ 5 h 26"/>
                  <a:gd name="T46" fmla="*/ 9 w 30"/>
                  <a:gd name="T47" fmla="*/ 5 h 26"/>
                  <a:gd name="T48" fmla="*/ 11 w 30"/>
                  <a:gd name="T49" fmla="*/ 3 h 26"/>
                  <a:gd name="T50" fmla="*/ 19 w 30"/>
                  <a:gd name="T51" fmla="*/ 3 h 26"/>
                  <a:gd name="T52" fmla="*/ 21 w 30"/>
                  <a:gd name="T53" fmla="*/ 0 h 26"/>
                  <a:gd name="T54" fmla="*/ 23 w 30"/>
                  <a:gd name="T55" fmla="*/ 0 h 26"/>
                  <a:gd name="T56" fmla="*/ 23 w 30"/>
                  <a:gd name="T57" fmla="*/ 0 h 26"/>
                  <a:gd name="T58" fmla="*/ 26 w 30"/>
                  <a:gd name="T59" fmla="*/ 3 h 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0"/>
                  <a:gd name="T91" fmla="*/ 0 h 26"/>
                  <a:gd name="T92" fmla="*/ 30 w 30"/>
                  <a:gd name="T93" fmla="*/ 26 h 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0" h="26">
                    <a:moveTo>
                      <a:pt x="26" y="3"/>
                    </a:moveTo>
                    <a:lnTo>
                      <a:pt x="23" y="0"/>
                    </a:lnTo>
                    <a:lnTo>
                      <a:pt x="26" y="0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5"/>
                    </a:lnTo>
                    <a:lnTo>
                      <a:pt x="30" y="7"/>
                    </a:lnTo>
                    <a:lnTo>
                      <a:pt x="28" y="10"/>
                    </a:lnTo>
                    <a:lnTo>
                      <a:pt x="26" y="14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19" y="24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1" y="26"/>
                    </a:lnTo>
                    <a:lnTo>
                      <a:pt x="2" y="24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6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35" name="Freeform 671"/>
              <p:cNvSpPr>
                <a:spLocks/>
              </p:cNvSpPr>
              <p:nvPr/>
            </p:nvSpPr>
            <p:spPr bwMode="auto">
              <a:xfrm>
                <a:off x="2610" y="2637"/>
                <a:ext cx="12" cy="11"/>
              </a:xfrm>
              <a:custGeom>
                <a:avLst/>
                <a:gdLst>
                  <a:gd name="T0" fmla="*/ 7 w 10"/>
                  <a:gd name="T1" fmla="*/ 0 h 9"/>
                  <a:gd name="T2" fmla="*/ 7 w 10"/>
                  <a:gd name="T3" fmla="*/ 0 h 9"/>
                  <a:gd name="T4" fmla="*/ 5 w 10"/>
                  <a:gd name="T5" fmla="*/ 2 h 9"/>
                  <a:gd name="T6" fmla="*/ 3 w 10"/>
                  <a:gd name="T7" fmla="*/ 2 h 9"/>
                  <a:gd name="T8" fmla="*/ 0 w 10"/>
                  <a:gd name="T9" fmla="*/ 5 h 9"/>
                  <a:gd name="T10" fmla="*/ 0 w 10"/>
                  <a:gd name="T11" fmla="*/ 7 h 9"/>
                  <a:gd name="T12" fmla="*/ 3 w 10"/>
                  <a:gd name="T13" fmla="*/ 9 h 9"/>
                  <a:gd name="T14" fmla="*/ 5 w 10"/>
                  <a:gd name="T15" fmla="*/ 7 h 9"/>
                  <a:gd name="T16" fmla="*/ 5 w 10"/>
                  <a:gd name="T17" fmla="*/ 5 h 9"/>
                  <a:gd name="T18" fmla="*/ 7 w 10"/>
                  <a:gd name="T19" fmla="*/ 2 h 9"/>
                  <a:gd name="T20" fmla="*/ 10 w 10"/>
                  <a:gd name="T21" fmla="*/ 2 h 9"/>
                  <a:gd name="T22" fmla="*/ 10 w 10"/>
                  <a:gd name="T23" fmla="*/ 2 h 9"/>
                  <a:gd name="T24" fmla="*/ 7 w 10"/>
                  <a:gd name="T25" fmla="*/ 0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9"/>
                  <a:gd name="T41" fmla="*/ 10 w 10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9">
                    <a:moveTo>
                      <a:pt x="7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36" name="Freeform 672"/>
              <p:cNvSpPr>
                <a:spLocks/>
              </p:cNvSpPr>
              <p:nvPr/>
            </p:nvSpPr>
            <p:spPr bwMode="auto">
              <a:xfrm>
                <a:off x="2610" y="2637"/>
                <a:ext cx="12" cy="11"/>
              </a:xfrm>
              <a:custGeom>
                <a:avLst/>
                <a:gdLst>
                  <a:gd name="T0" fmla="*/ 7 w 10"/>
                  <a:gd name="T1" fmla="*/ 0 h 9"/>
                  <a:gd name="T2" fmla="*/ 7 w 10"/>
                  <a:gd name="T3" fmla="*/ 0 h 9"/>
                  <a:gd name="T4" fmla="*/ 5 w 10"/>
                  <a:gd name="T5" fmla="*/ 2 h 9"/>
                  <a:gd name="T6" fmla="*/ 3 w 10"/>
                  <a:gd name="T7" fmla="*/ 2 h 9"/>
                  <a:gd name="T8" fmla="*/ 0 w 10"/>
                  <a:gd name="T9" fmla="*/ 5 h 9"/>
                  <a:gd name="T10" fmla="*/ 0 w 10"/>
                  <a:gd name="T11" fmla="*/ 7 h 9"/>
                  <a:gd name="T12" fmla="*/ 3 w 10"/>
                  <a:gd name="T13" fmla="*/ 9 h 9"/>
                  <a:gd name="T14" fmla="*/ 5 w 10"/>
                  <a:gd name="T15" fmla="*/ 7 h 9"/>
                  <a:gd name="T16" fmla="*/ 5 w 10"/>
                  <a:gd name="T17" fmla="*/ 5 h 9"/>
                  <a:gd name="T18" fmla="*/ 7 w 10"/>
                  <a:gd name="T19" fmla="*/ 2 h 9"/>
                  <a:gd name="T20" fmla="*/ 10 w 10"/>
                  <a:gd name="T21" fmla="*/ 2 h 9"/>
                  <a:gd name="T22" fmla="*/ 10 w 10"/>
                  <a:gd name="T23" fmla="*/ 2 h 9"/>
                  <a:gd name="T24" fmla="*/ 7 w 10"/>
                  <a:gd name="T25" fmla="*/ 0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9"/>
                  <a:gd name="T41" fmla="*/ 10 w 10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9">
                    <a:moveTo>
                      <a:pt x="7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37" name="Freeform 673"/>
              <p:cNvSpPr>
                <a:spLocks/>
              </p:cNvSpPr>
              <p:nvPr/>
            </p:nvSpPr>
            <p:spPr bwMode="auto">
              <a:xfrm>
                <a:off x="2628" y="2646"/>
                <a:ext cx="5" cy="6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2 h 5"/>
                  <a:gd name="T4" fmla="*/ 0 w 4"/>
                  <a:gd name="T5" fmla="*/ 5 h 5"/>
                  <a:gd name="T6" fmla="*/ 0 w 4"/>
                  <a:gd name="T7" fmla="*/ 5 h 5"/>
                  <a:gd name="T8" fmla="*/ 2 w 4"/>
                  <a:gd name="T9" fmla="*/ 5 h 5"/>
                  <a:gd name="T10" fmla="*/ 4 w 4"/>
                  <a:gd name="T11" fmla="*/ 5 h 5"/>
                  <a:gd name="T12" fmla="*/ 4 w 4"/>
                  <a:gd name="T13" fmla="*/ 5 h 5"/>
                  <a:gd name="T14" fmla="*/ 4 w 4"/>
                  <a:gd name="T15" fmla="*/ 2 h 5"/>
                  <a:gd name="T16" fmla="*/ 4 w 4"/>
                  <a:gd name="T17" fmla="*/ 0 h 5"/>
                  <a:gd name="T18" fmla="*/ 4 w 4"/>
                  <a:gd name="T19" fmla="*/ 0 h 5"/>
                  <a:gd name="T20" fmla="*/ 2 w 4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38" name="Freeform 674"/>
              <p:cNvSpPr>
                <a:spLocks/>
              </p:cNvSpPr>
              <p:nvPr/>
            </p:nvSpPr>
            <p:spPr bwMode="auto">
              <a:xfrm>
                <a:off x="2628" y="2646"/>
                <a:ext cx="5" cy="6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2 h 5"/>
                  <a:gd name="T4" fmla="*/ 0 w 4"/>
                  <a:gd name="T5" fmla="*/ 5 h 5"/>
                  <a:gd name="T6" fmla="*/ 0 w 4"/>
                  <a:gd name="T7" fmla="*/ 5 h 5"/>
                  <a:gd name="T8" fmla="*/ 2 w 4"/>
                  <a:gd name="T9" fmla="*/ 5 h 5"/>
                  <a:gd name="T10" fmla="*/ 4 w 4"/>
                  <a:gd name="T11" fmla="*/ 5 h 5"/>
                  <a:gd name="T12" fmla="*/ 4 w 4"/>
                  <a:gd name="T13" fmla="*/ 5 h 5"/>
                  <a:gd name="T14" fmla="*/ 4 w 4"/>
                  <a:gd name="T15" fmla="*/ 2 h 5"/>
                  <a:gd name="T16" fmla="*/ 4 w 4"/>
                  <a:gd name="T17" fmla="*/ 0 h 5"/>
                  <a:gd name="T18" fmla="*/ 4 w 4"/>
                  <a:gd name="T19" fmla="*/ 0 h 5"/>
                  <a:gd name="T20" fmla="*/ 2 w 4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39" name="Freeform 675"/>
              <p:cNvSpPr>
                <a:spLocks/>
              </p:cNvSpPr>
              <p:nvPr/>
            </p:nvSpPr>
            <p:spPr bwMode="auto">
              <a:xfrm>
                <a:off x="2649" y="2637"/>
                <a:ext cx="10" cy="9"/>
              </a:xfrm>
              <a:custGeom>
                <a:avLst/>
                <a:gdLst>
                  <a:gd name="T0" fmla="*/ 8 w 8"/>
                  <a:gd name="T1" fmla="*/ 0 h 7"/>
                  <a:gd name="T2" fmla="*/ 8 w 8"/>
                  <a:gd name="T3" fmla="*/ 0 h 7"/>
                  <a:gd name="T4" fmla="*/ 5 w 8"/>
                  <a:gd name="T5" fmla="*/ 0 h 7"/>
                  <a:gd name="T6" fmla="*/ 5 w 8"/>
                  <a:gd name="T7" fmla="*/ 0 h 7"/>
                  <a:gd name="T8" fmla="*/ 3 w 8"/>
                  <a:gd name="T9" fmla="*/ 2 h 7"/>
                  <a:gd name="T10" fmla="*/ 3 w 8"/>
                  <a:gd name="T11" fmla="*/ 5 h 7"/>
                  <a:gd name="T12" fmla="*/ 3 w 8"/>
                  <a:gd name="T13" fmla="*/ 7 h 7"/>
                  <a:gd name="T14" fmla="*/ 0 w 8"/>
                  <a:gd name="T15" fmla="*/ 7 h 7"/>
                  <a:gd name="T16" fmla="*/ 5 w 8"/>
                  <a:gd name="T17" fmla="*/ 5 h 7"/>
                  <a:gd name="T18" fmla="*/ 8 w 8"/>
                  <a:gd name="T19" fmla="*/ 5 h 7"/>
                  <a:gd name="T20" fmla="*/ 8 w 8"/>
                  <a:gd name="T21" fmla="*/ 2 h 7"/>
                  <a:gd name="T22" fmla="*/ 8 w 8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7"/>
                  <a:gd name="T38" fmla="*/ 8 w 8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7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40" name="Freeform 676"/>
              <p:cNvSpPr>
                <a:spLocks/>
              </p:cNvSpPr>
              <p:nvPr/>
            </p:nvSpPr>
            <p:spPr bwMode="auto">
              <a:xfrm>
                <a:off x="2649" y="2637"/>
                <a:ext cx="10" cy="9"/>
              </a:xfrm>
              <a:custGeom>
                <a:avLst/>
                <a:gdLst>
                  <a:gd name="T0" fmla="*/ 8 w 8"/>
                  <a:gd name="T1" fmla="*/ 0 h 7"/>
                  <a:gd name="T2" fmla="*/ 8 w 8"/>
                  <a:gd name="T3" fmla="*/ 0 h 7"/>
                  <a:gd name="T4" fmla="*/ 5 w 8"/>
                  <a:gd name="T5" fmla="*/ 0 h 7"/>
                  <a:gd name="T6" fmla="*/ 5 w 8"/>
                  <a:gd name="T7" fmla="*/ 0 h 7"/>
                  <a:gd name="T8" fmla="*/ 3 w 8"/>
                  <a:gd name="T9" fmla="*/ 2 h 7"/>
                  <a:gd name="T10" fmla="*/ 3 w 8"/>
                  <a:gd name="T11" fmla="*/ 5 h 7"/>
                  <a:gd name="T12" fmla="*/ 3 w 8"/>
                  <a:gd name="T13" fmla="*/ 7 h 7"/>
                  <a:gd name="T14" fmla="*/ 0 w 8"/>
                  <a:gd name="T15" fmla="*/ 7 h 7"/>
                  <a:gd name="T16" fmla="*/ 5 w 8"/>
                  <a:gd name="T17" fmla="*/ 5 h 7"/>
                  <a:gd name="T18" fmla="*/ 8 w 8"/>
                  <a:gd name="T19" fmla="*/ 5 h 7"/>
                  <a:gd name="T20" fmla="*/ 8 w 8"/>
                  <a:gd name="T21" fmla="*/ 2 h 7"/>
                  <a:gd name="T22" fmla="*/ 8 w 8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7"/>
                  <a:gd name="T38" fmla="*/ 8 w 8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7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41" name="Freeform 677"/>
              <p:cNvSpPr>
                <a:spLocks/>
              </p:cNvSpPr>
              <p:nvPr/>
            </p:nvSpPr>
            <p:spPr bwMode="auto">
              <a:xfrm>
                <a:off x="2659" y="2628"/>
                <a:ext cx="5" cy="6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0 h 5"/>
                  <a:gd name="T4" fmla="*/ 4 w 4"/>
                  <a:gd name="T5" fmla="*/ 0 h 5"/>
                  <a:gd name="T6" fmla="*/ 2 w 4"/>
                  <a:gd name="T7" fmla="*/ 2 h 5"/>
                  <a:gd name="T8" fmla="*/ 0 w 4"/>
                  <a:gd name="T9" fmla="*/ 2 h 5"/>
                  <a:gd name="T10" fmla="*/ 0 w 4"/>
                  <a:gd name="T11" fmla="*/ 5 h 5"/>
                  <a:gd name="T12" fmla="*/ 2 w 4"/>
                  <a:gd name="T13" fmla="*/ 2 h 5"/>
                  <a:gd name="T14" fmla="*/ 4 w 4"/>
                  <a:gd name="T15" fmla="*/ 2 h 5"/>
                  <a:gd name="T16" fmla="*/ 4 w 4"/>
                  <a:gd name="T17" fmla="*/ 2 h 5"/>
                  <a:gd name="T18" fmla="*/ 4 w 4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42" name="Freeform 678"/>
              <p:cNvSpPr>
                <a:spLocks/>
              </p:cNvSpPr>
              <p:nvPr/>
            </p:nvSpPr>
            <p:spPr bwMode="auto">
              <a:xfrm>
                <a:off x="2659" y="2628"/>
                <a:ext cx="5" cy="6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0 h 5"/>
                  <a:gd name="T4" fmla="*/ 4 w 4"/>
                  <a:gd name="T5" fmla="*/ 0 h 5"/>
                  <a:gd name="T6" fmla="*/ 2 w 4"/>
                  <a:gd name="T7" fmla="*/ 2 h 5"/>
                  <a:gd name="T8" fmla="*/ 0 w 4"/>
                  <a:gd name="T9" fmla="*/ 2 h 5"/>
                  <a:gd name="T10" fmla="*/ 0 w 4"/>
                  <a:gd name="T11" fmla="*/ 5 h 5"/>
                  <a:gd name="T12" fmla="*/ 2 w 4"/>
                  <a:gd name="T13" fmla="*/ 2 h 5"/>
                  <a:gd name="T14" fmla="*/ 4 w 4"/>
                  <a:gd name="T15" fmla="*/ 2 h 5"/>
                  <a:gd name="T16" fmla="*/ 4 w 4"/>
                  <a:gd name="T17" fmla="*/ 2 h 5"/>
                  <a:gd name="T18" fmla="*/ 4 w 4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43" name="Freeform 679"/>
              <p:cNvSpPr>
                <a:spLocks/>
              </p:cNvSpPr>
              <p:nvPr/>
            </p:nvSpPr>
            <p:spPr bwMode="auto">
              <a:xfrm>
                <a:off x="2995" y="3100"/>
                <a:ext cx="3" cy="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0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44" name="Freeform 680"/>
              <p:cNvSpPr>
                <a:spLocks/>
              </p:cNvSpPr>
              <p:nvPr/>
            </p:nvSpPr>
            <p:spPr bwMode="auto">
              <a:xfrm>
                <a:off x="2995" y="3100"/>
                <a:ext cx="3" cy="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0 w 2"/>
                  <a:gd name="T13" fmla="*/ 0 h 2"/>
                  <a:gd name="T14" fmla="*/ 2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45" name="Freeform 681"/>
              <p:cNvSpPr>
                <a:spLocks/>
              </p:cNvSpPr>
              <p:nvPr/>
            </p:nvSpPr>
            <p:spPr bwMode="auto">
              <a:xfrm>
                <a:off x="2981" y="3122"/>
                <a:ext cx="6" cy="6"/>
              </a:xfrm>
              <a:custGeom>
                <a:avLst/>
                <a:gdLst>
                  <a:gd name="T0" fmla="*/ 2 w 5"/>
                  <a:gd name="T1" fmla="*/ 0 h 4"/>
                  <a:gd name="T2" fmla="*/ 5 w 5"/>
                  <a:gd name="T3" fmla="*/ 2 h 4"/>
                  <a:gd name="T4" fmla="*/ 5 w 5"/>
                  <a:gd name="T5" fmla="*/ 2 h 4"/>
                  <a:gd name="T6" fmla="*/ 5 w 5"/>
                  <a:gd name="T7" fmla="*/ 2 h 4"/>
                  <a:gd name="T8" fmla="*/ 2 w 5"/>
                  <a:gd name="T9" fmla="*/ 4 h 4"/>
                  <a:gd name="T10" fmla="*/ 2 w 5"/>
                  <a:gd name="T11" fmla="*/ 4 h 4"/>
                  <a:gd name="T12" fmla="*/ 2 w 5"/>
                  <a:gd name="T13" fmla="*/ 4 h 4"/>
                  <a:gd name="T14" fmla="*/ 0 w 5"/>
                  <a:gd name="T15" fmla="*/ 2 h 4"/>
                  <a:gd name="T16" fmla="*/ 2 w 5"/>
                  <a:gd name="T17" fmla="*/ 2 h 4"/>
                  <a:gd name="T18" fmla="*/ 2 w 5"/>
                  <a:gd name="T19" fmla="*/ 2 h 4"/>
                  <a:gd name="T20" fmla="*/ 2 w 5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"/>
                  <a:gd name="T35" fmla="*/ 5 w 5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">
                    <a:moveTo>
                      <a:pt x="2" y="0"/>
                    </a:moveTo>
                    <a:lnTo>
                      <a:pt x="5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46" name="Freeform 682"/>
              <p:cNvSpPr>
                <a:spLocks/>
              </p:cNvSpPr>
              <p:nvPr/>
            </p:nvSpPr>
            <p:spPr bwMode="auto">
              <a:xfrm>
                <a:off x="2981" y="3122"/>
                <a:ext cx="6" cy="6"/>
              </a:xfrm>
              <a:custGeom>
                <a:avLst/>
                <a:gdLst>
                  <a:gd name="T0" fmla="*/ 2 w 5"/>
                  <a:gd name="T1" fmla="*/ 0 h 4"/>
                  <a:gd name="T2" fmla="*/ 5 w 5"/>
                  <a:gd name="T3" fmla="*/ 2 h 4"/>
                  <a:gd name="T4" fmla="*/ 5 w 5"/>
                  <a:gd name="T5" fmla="*/ 2 h 4"/>
                  <a:gd name="T6" fmla="*/ 5 w 5"/>
                  <a:gd name="T7" fmla="*/ 2 h 4"/>
                  <a:gd name="T8" fmla="*/ 2 w 5"/>
                  <a:gd name="T9" fmla="*/ 4 h 4"/>
                  <a:gd name="T10" fmla="*/ 2 w 5"/>
                  <a:gd name="T11" fmla="*/ 4 h 4"/>
                  <a:gd name="T12" fmla="*/ 2 w 5"/>
                  <a:gd name="T13" fmla="*/ 4 h 4"/>
                  <a:gd name="T14" fmla="*/ 0 w 5"/>
                  <a:gd name="T15" fmla="*/ 2 h 4"/>
                  <a:gd name="T16" fmla="*/ 2 w 5"/>
                  <a:gd name="T17" fmla="*/ 2 h 4"/>
                  <a:gd name="T18" fmla="*/ 2 w 5"/>
                  <a:gd name="T19" fmla="*/ 2 h 4"/>
                  <a:gd name="T20" fmla="*/ 2 w 5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"/>
                  <a:gd name="T35" fmla="*/ 5 w 5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">
                    <a:moveTo>
                      <a:pt x="2" y="0"/>
                    </a:moveTo>
                    <a:lnTo>
                      <a:pt x="5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47" name="Freeform 683"/>
              <p:cNvSpPr>
                <a:spLocks/>
              </p:cNvSpPr>
              <p:nvPr/>
            </p:nvSpPr>
            <p:spPr bwMode="auto">
              <a:xfrm>
                <a:off x="4058" y="2206"/>
                <a:ext cx="978" cy="574"/>
              </a:xfrm>
              <a:custGeom>
                <a:avLst/>
                <a:gdLst>
                  <a:gd name="T0" fmla="*/ 534 w 817"/>
                  <a:gd name="T1" fmla="*/ 411 h 444"/>
                  <a:gd name="T2" fmla="*/ 520 w 817"/>
                  <a:gd name="T3" fmla="*/ 425 h 444"/>
                  <a:gd name="T4" fmla="*/ 491 w 817"/>
                  <a:gd name="T5" fmla="*/ 444 h 444"/>
                  <a:gd name="T6" fmla="*/ 463 w 817"/>
                  <a:gd name="T7" fmla="*/ 427 h 444"/>
                  <a:gd name="T8" fmla="*/ 425 w 817"/>
                  <a:gd name="T9" fmla="*/ 406 h 444"/>
                  <a:gd name="T10" fmla="*/ 387 w 817"/>
                  <a:gd name="T11" fmla="*/ 413 h 444"/>
                  <a:gd name="T12" fmla="*/ 368 w 817"/>
                  <a:gd name="T13" fmla="*/ 425 h 444"/>
                  <a:gd name="T14" fmla="*/ 326 w 817"/>
                  <a:gd name="T15" fmla="*/ 397 h 444"/>
                  <a:gd name="T16" fmla="*/ 328 w 817"/>
                  <a:gd name="T17" fmla="*/ 347 h 444"/>
                  <a:gd name="T18" fmla="*/ 302 w 817"/>
                  <a:gd name="T19" fmla="*/ 323 h 444"/>
                  <a:gd name="T20" fmla="*/ 253 w 817"/>
                  <a:gd name="T21" fmla="*/ 342 h 444"/>
                  <a:gd name="T22" fmla="*/ 215 w 817"/>
                  <a:gd name="T23" fmla="*/ 340 h 444"/>
                  <a:gd name="T24" fmla="*/ 194 w 817"/>
                  <a:gd name="T25" fmla="*/ 342 h 444"/>
                  <a:gd name="T26" fmla="*/ 168 w 817"/>
                  <a:gd name="T27" fmla="*/ 342 h 444"/>
                  <a:gd name="T28" fmla="*/ 146 w 817"/>
                  <a:gd name="T29" fmla="*/ 333 h 444"/>
                  <a:gd name="T30" fmla="*/ 135 w 817"/>
                  <a:gd name="T31" fmla="*/ 326 h 444"/>
                  <a:gd name="T32" fmla="*/ 104 w 817"/>
                  <a:gd name="T33" fmla="*/ 312 h 444"/>
                  <a:gd name="T34" fmla="*/ 85 w 817"/>
                  <a:gd name="T35" fmla="*/ 305 h 444"/>
                  <a:gd name="T36" fmla="*/ 71 w 817"/>
                  <a:gd name="T37" fmla="*/ 300 h 444"/>
                  <a:gd name="T38" fmla="*/ 68 w 817"/>
                  <a:gd name="T39" fmla="*/ 279 h 444"/>
                  <a:gd name="T40" fmla="*/ 78 w 817"/>
                  <a:gd name="T41" fmla="*/ 276 h 444"/>
                  <a:gd name="T42" fmla="*/ 73 w 817"/>
                  <a:gd name="T43" fmla="*/ 262 h 444"/>
                  <a:gd name="T44" fmla="*/ 87 w 817"/>
                  <a:gd name="T45" fmla="*/ 245 h 444"/>
                  <a:gd name="T46" fmla="*/ 80 w 817"/>
                  <a:gd name="T47" fmla="*/ 236 h 444"/>
                  <a:gd name="T48" fmla="*/ 57 w 817"/>
                  <a:gd name="T49" fmla="*/ 241 h 444"/>
                  <a:gd name="T50" fmla="*/ 31 w 817"/>
                  <a:gd name="T51" fmla="*/ 234 h 444"/>
                  <a:gd name="T52" fmla="*/ 21 w 817"/>
                  <a:gd name="T53" fmla="*/ 222 h 444"/>
                  <a:gd name="T54" fmla="*/ 14 w 817"/>
                  <a:gd name="T55" fmla="*/ 205 h 444"/>
                  <a:gd name="T56" fmla="*/ 26 w 817"/>
                  <a:gd name="T57" fmla="*/ 175 h 444"/>
                  <a:gd name="T58" fmla="*/ 87 w 817"/>
                  <a:gd name="T59" fmla="*/ 151 h 444"/>
                  <a:gd name="T60" fmla="*/ 116 w 817"/>
                  <a:gd name="T61" fmla="*/ 111 h 444"/>
                  <a:gd name="T62" fmla="*/ 161 w 817"/>
                  <a:gd name="T63" fmla="*/ 80 h 444"/>
                  <a:gd name="T64" fmla="*/ 208 w 817"/>
                  <a:gd name="T65" fmla="*/ 75 h 444"/>
                  <a:gd name="T66" fmla="*/ 250 w 817"/>
                  <a:gd name="T67" fmla="*/ 113 h 444"/>
                  <a:gd name="T68" fmla="*/ 312 w 817"/>
                  <a:gd name="T69" fmla="*/ 144 h 444"/>
                  <a:gd name="T70" fmla="*/ 418 w 817"/>
                  <a:gd name="T71" fmla="*/ 158 h 444"/>
                  <a:gd name="T72" fmla="*/ 498 w 817"/>
                  <a:gd name="T73" fmla="*/ 139 h 444"/>
                  <a:gd name="T74" fmla="*/ 557 w 817"/>
                  <a:gd name="T75" fmla="*/ 106 h 444"/>
                  <a:gd name="T76" fmla="*/ 598 w 817"/>
                  <a:gd name="T77" fmla="*/ 75 h 444"/>
                  <a:gd name="T78" fmla="*/ 572 w 817"/>
                  <a:gd name="T79" fmla="*/ 47 h 444"/>
                  <a:gd name="T80" fmla="*/ 624 w 817"/>
                  <a:gd name="T81" fmla="*/ 26 h 444"/>
                  <a:gd name="T82" fmla="*/ 668 w 817"/>
                  <a:gd name="T83" fmla="*/ 0 h 444"/>
                  <a:gd name="T84" fmla="*/ 706 w 817"/>
                  <a:gd name="T85" fmla="*/ 23 h 444"/>
                  <a:gd name="T86" fmla="*/ 758 w 817"/>
                  <a:gd name="T87" fmla="*/ 61 h 444"/>
                  <a:gd name="T88" fmla="*/ 810 w 817"/>
                  <a:gd name="T89" fmla="*/ 68 h 444"/>
                  <a:gd name="T90" fmla="*/ 779 w 817"/>
                  <a:gd name="T91" fmla="*/ 111 h 444"/>
                  <a:gd name="T92" fmla="*/ 730 w 817"/>
                  <a:gd name="T93" fmla="*/ 156 h 444"/>
                  <a:gd name="T94" fmla="*/ 666 w 817"/>
                  <a:gd name="T95" fmla="*/ 184 h 444"/>
                  <a:gd name="T96" fmla="*/ 638 w 817"/>
                  <a:gd name="T97" fmla="*/ 189 h 444"/>
                  <a:gd name="T98" fmla="*/ 619 w 817"/>
                  <a:gd name="T99" fmla="*/ 182 h 444"/>
                  <a:gd name="T100" fmla="*/ 595 w 817"/>
                  <a:gd name="T101" fmla="*/ 208 h 444"/>
                  <a:gd name="T102" fmla="*/ 638 w 817"/>
                  <a:gd name="T103" fmla="*/ 215 h 444"/>
                  <a:gd name="T104" fmla="*/ 645 w 817"/>
                  <a:gd name="T105" fmla="*/ 224 h 444"/>
                  <a:gd name="T106" fmla="*/ 614 w 817"/>
                  <a:gd name="T107" fmla="*/ 243 h 444"/>
                  <a:gd name="T108" fmla="*/ 645 w 817"/>
                  <a:gd name="T109" fmla="*/ 293 h 444"/>
                  <a:gd name="T110" fmla="*/ 645 w 817"/>
                  <a:gd name="T111" fmla="*/ 300 h 444"/>
                  <a:gd name="T112" fmla="*/ 640 w 817"/>
                  <a:gd name="T113" fmla="*/ 314 h 444"/>
                  <a:gd name="T114" fmla="*/ 640 w 817"/>
                  <a:gd name="T115" fmla="*/ 328 h 444"/>
                  <a:gd name="T116" fmla="*/ 624 w 817"/>
                  <a:gd name="T117" fmla="*/ 354 h 444"/>
                  <a:gd name="T118" fmla="*/ 612 w 817"/>
                  <a:gd name="T119" fmla="*/ 375 h 444"/>
                  <a:gd name="T120" fmla="*/ 593 w 817"/>
                  <a:gd name="T121" fmla="*/ 390 h 444"/>
                  <a:gd name="T122" fmla="*/ 572 w 817"/>
                  <a:gd name="T123" fmla="*/ 408 h 444"/>
                  <a:gd name="T124" fmla="*/ 548 w 817"/>
                  <a:gd name="T125" fmla="*/ 413 h 4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17"/>
                  <a:gd name="T190" fmla="*/ 0 h 444"/>
                  <a:gd name="T191" fmla="*/ 817 w 817"/>
                  <a:gd name="T192" fmla="*/ 444 h 4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17" h="444">
                    <a:moveTo>
                      <a:pt x="548" y="413"/>
                    </a:moveTo>
                    <a:lnTo>
                      <a:pt x="546" y="416"/>
                    </a:lnTo>
                    <a:lnTo>
                      <a:pt x="546" y="413"/>
                    </a:lnTo>
                    <a:lnTo>
                      <a:pt x="543" y="413"/>
                    </a:lnTo>
                    <a:lnTo>
                      <a:pt x="543" y="416"/>
                    </a:lnTo>
                    <a:lnTo>
                      <a:pt x="538" y="418"/>
                    </a:lnTo>
                    <a:lnTo>
                      <a:pt x="538" y="416"/>
                    </a:lnTo>
                    <a:lnTo>
                      <a:pt x="538" y="413"/>
                    </a:lnTo>
                    <a:lnTo>
                      <a:pt x="536" y="413"/>
                    </a:lnTo>
                    <a:lnTo>
                      <a:pt x="534" y="411"/>
                    </a:lnTo>
                    <a:lnTo>
                      <a:pt x="534" y="413"/>
                    </a:lnTo>
                    <a:lnTo>
                      <a:pt x="534" y="416"/>
                    </a:lnTo>
                    <a:lnTo>
                      <a:pt x="534" y="418"/>
                    </a:lnTo>
                    <a:lnTo>
                      <a:pt x="531" y="418"/>
                    </a:lnTo>
                    <a:lnTo>
                      <a:pt x="529" y="416"/>
                    </a:lnTo>
                    <a:lnTo>
                      <a:pt x="527" y="416"/>
                    </a:lnTo>
                    <a:lnTo>
                      <a:pt x="527" y="413"/>
                    </a:lnTo>
                    <a:lnTo>
                      <a:pt x="524" y="418"/>
                    </a:lnTo>
                    <a:lnTo>
                      <a:pt x="527" y="420"/>
                    </a:lnTo>
                    <a:lnTo>
                      <a:pt x="527" y="423"/>
                    </a:lnTo>
                    <a:lnTo>
                      <a:pt x="524" y="423"/>
                    </a:lnTo>
                    <a:lnTo>
                      <a:pt x="520" y="425"/>
                    </a:lnTo>
                    <a:lnTo>
                      <a:pt x="517" y="425"/>
                    </a:lnTo>
                    <a:lnTo>
                      <a:pt x="515" y="425"/>
                    </a:lnTo>
                    <a:lnTo>
                      <a:pt x="512" y="425"/>
                    </a:lnTo>
                    <a:lnTo>
                      <a:pt x="510" y="425"/>
                    </a:lnTo>
                    <a:lnTo>
                      <a:pt x="508" y="427"/>
                    </a:lnTo>
                    <a:lnTo>
                      <a:pt x="505" y="427"/>
                    </a:lnTo>
                    <a:lnTo>
                      <a:pt x="503" y="427"/>
                    </a:lnTo>
                    <a:lnTo>
                      <a:pt x="501" y="427"/>
                    </a:lnTo>
                    <a:lnTo>
                      <a:pt x="498" y="430"/>
                    </a:lnTo>
                    <a:lnTo>
                      <a:pt x="496" y="430"/>
                    </a:lnTo>
                    <a:lnTo>
                      <a:pt x="494" y="430"/>
                    </a:lnTo>
                    <a:lnTo>
                      <a:pt x="491" y="430"/>
                    </a:lnTo>
                    <a:lnTo>
                      <a:pt x="489" y="437"/>
                    </a:lnTo>
                    <a:lnTo>
                      <a:pt x="491" y="439"/>
                    </a:lnTo>
                    <a:lnTo>
                      <a:pt x="491" y="442"/>
                    </a:lnTo>
                    <a:lnTo>
                      <a:pt x="491" y="444"/>
                    </a:lnTo>
                    <a:lnTo>
                      <a:pt x="487" y="444"/>
                    </a:lnTo>
                    <a:lnTo>
                      <a:pt x="484" y="444"/>
                    </a:lnTo>
                    <a:lnTo>
                      <a:pt x="482" y="437"/>
                    </a:lnTo>
                    <a:lnTo>
                      <a:pt x="479" y="434"/>
                    </a:lnTo>
                    <a:lnTo>
                      <a:pt x="482" y="430"/>
                    </a:lnTo>
                    <a:lnTo>
                      <a:pt x="482" y="427"/>
                    </a:lnTo>
                    <a:lnTo>
                      <a:pt x="479" y="427"/>
                    </a:lnTo>
                    <a:lnTo>
                      <a:pt x="477" y="430"/>
                    </a:lnTo>
                    <a:lnTo>
                      <a:pt x="475" y="430"/>
                    </a:lnTo>
                    <a:lnTo>
                      <a:pt x="475" y="427"/>
                    </a:lnTo>
                    <a:lnTo>
                      <a:pt x="472" y="427"/>
                    </a:lnTo>
                    <a:lnTo>
                      <a:pt x="468" y="425"/>
                    </a:lnTo>
                    <a:lnTo>
                      <a:pt x="465" y="425"/>
                    </a:lnTo>
                    <a:lnTo>
                      <a:pt x="465" y="427"/>
                    </a:lnTo>
                    <a:lnTo>
                      <a:pt x="463" y="427"/>
                    </a:lnTo>
                    <a:lnTo>
                      <a:pt x="463" y="430"/>
                    </a:lnTo>
                    <a:lnTo>
                      <a:pt x="463" y="427"/>
                    </a:lnTo>
                    <a:lnTo>
                      <a:pt x="461" y="427"/>
                    </a:lnTo>
                    <a:lnTo>
                      <a:pt x="458" y="430"/>
                    </a:lnTo>
                    <a:lnTo>
                      <a:pt x="456" y="427"/>
                    </a:lnTo>
                    <a:lnTo>
                      <a:pt x="453" y="427"/>
                    </a:lnTo>
                    <a:lnTo>
                      <a:pt x="449" y="427"/>
                    </a:lnTo>
                    <a:lnTo>
                      <a:pt x="449" y="425"/>
                    </a:lnTo>
                    <a:lnTo>
                      <a:pt x="444" y="423"/>
                    </a:lnTo>
                    <a:lnTo>
                      <a:pt x="442" y="420"/>
                    </a:lnTo>
                    <a:lnTo>
                      <a:pt x="439" y="418"/>
                    </a:lnTo>
                    <a:lnTo>
                      <a:pt x="442" y="413"/>
                    </a:lnTo>
                    <a:lnTo>
                      <a:pt x="439" y="411"/>
                    </a:lnTo>
                    <a:lnTo>
                      <a:pt x="435" y="411"/>
                    </a:lnTo>
                    <a:lnTo>
                      <a:pt x="432" y="411"/>
                    </a:lnTo>
                    <a:lnTo>
                      <a:pt x="427" y="408"/>
                    </a:lnTo>
                    <a:lnTo>
                      <a:pt x="425" y="406"/>
                    </a:lnTo>
                    <a:lnTo>
                      <a:pt x="423" y="406"/>
                    </a:lnTo>
                    <a:lnTo>
                      <a:pt x="420" y="406"/>
                    </a:lnTo>
                    <a:lnTo>
                      <a:pt x="418" y="408"/>
                    </a:lnTo>
                    <a:lnTo>
                      <a:pt x="416" y="411"/>
                    </a:lnTo>
                    <a:lnTo>
                      <a:pt x="411" y="411"/>
                    </a:lnTo>
                    <a:lnTo>
                      <a:pt x="409" y="411"/>
                    </a:lnTo>
                    <a:lnTo>
                      <a:pt x="406" y="413"/>
                    </a:lnTo>
                    <a:lnTo>
                      <a:pt x="404" y="413"/>
                    </a:lnTo>
                    <a:lnTo>
                      <a:pt x="399" y="413"/>
                    </a:lnTo>
                    <a:lnTo>
                      <a:pt x="397" y="413"/>
                    </a:lnTo>
                    <a:lnTo>
                      <a:pt x="392" y="416"/>
                    </a:lnTo>
                    <a:lnTo>
                      <a:pt x="390" y="413"/>
                    </a:lnTo>
                    <a:lnTo>
                      <a:pt x="387" y="413"/>
                    </a:lnTo>
                    <a:lnTo>
                      <a:pt x="385" y="411"/>
                    </a:lnTo>
                    <a:lnTo>
                      <a:pt x="385" y="413"/>
                    </a:lnTo>
                    <a:lnTo>
                      <a:pt x="383" y="416"/>
                    </a:lnTo>
                    <a:lnTo>
                      <a:pt x="380" y="416"/>
                    </a:lnTo>
                    <a:lnTo>
                      <a:pt x="375" y="416"/>
                    </a:lnTo>
                    <a:lnTo>
                      <a:pt x="373" y="416"/>
                    </a:lnTo>
                    <a:lnTo>
                      <a:pt x="373" y="418"/>
                    </a:lnTo>
                    <a:lnTo>
                      <a:pt x="373" y="423"/>
                    </a:lnTo>
                    <a:lnTo>
                      <a:pt x="375" y="427"/>
                    </a:lnTo>
                    <a:lnTo>
                      <a:pt x="375" y="430"/>
                    </a:lnTo>
                    <a:lnTo>
                      <a:pt x="373" y="430"/>
                    </a:lnTo>
                    <a:lnTo>
                      <a:pt x="368" y="432"/>
                    </a:lnTo>
                    <a:lnTo>
                      <a:pt x="368" y="425"/>
                    </a:lnTo>
                    <a:lnTo>
                      <a:pt x="364" y="425"/>
                    </a:lnTo>
                    <a:lnTo>
                      <a:pt x="361" y="427"/>
                    </a:lnTo>
                    <a:lnTo>
                      <a:pt x="357" y="427"/>
                    </a:lnTo>
                    <a:lnTo>
                      <a:pt x="352" y="423"/>
                    </a:lnTo>
                    <a:lnTo>
                      <a:pt x="352" y="420"/>
                    </a:lnTo>
                    <a:lnTo>
                      <a:pt x="347" y="420"/>
                    </a:lnTo>
                    <a:lnTo>
                      <a:pt x="342" y="418"/>
                    </a:lnTo>
                    <a:lnTo>
                      <a:pt x="345" y="413"/>
                    </a:lnTo>
                    <a:lnTo>
                      <a:pt x="345" y="408"/>
                    </a:lnTo>
                    <a:lnTo>
                      <a:pt x="342" y="406"/>
                    </a:lnTo>
                    <a:lnTo>
                      <a:pt x="338" y="404"/>
                    </a:lnTo>
                    <a:lnTo>
                      <a:pt x="338" y="399"/>
                    </a:lnTo>
                    <a:lnTo>
                      <a:pt x="338" y="397"/>
                    </a:lnTo>
                    <a:lnTo>
                      <a:pt x="338" y="394"/>
                    </a:lnTo>
                    <a:lnTo>
                      <a:pt x="333" y="394"/>
                    </a:lnTo>
                    <a:lnTo>
                      <a:pt x="328" y="394"/>
                    </a:lnTo>
                    <a:lnTo>
                      <a:pt x="326" y="397"/>
                    </a:lnTo>
                    <a:lnTo>
                      <a:pt x="321" y="399"/>
                    </a:lnTo>
                    <a:lnTo>
                      <a:pt x="321" y="397"/>
                    </a:lnTo>
                    <a:lnTo>
                      <a:pt x="324" y="394"/>
                    </a:lnTo>
                    <a:lnTo>
                      <a:pt x="324" y="392"/>
                    </a:lnTo>
                    <a:lnTo>
                      <a:pt x="321" y="390"/>
                    </a:lnTo>
                    <a:lnTo>
                      <a:pt x="324" y="385"/>
                    </a:lnTo>
                    <a:lnTo>
                      <a:pt x="326" y="380"/>
                    </a:lnTo>
                    <a:lnTo>
                      <a:pt x="328" y="378"/>
                    </a:lnTo>
                    <a:lnTo>
                      <a:pt x="328" y="375"/>
                    </a:lnTo>
                    <a:lnTo>
                      <a:pt x="331" y="375"/>
                    </a:lnTo>
                    <a:lnTo>
                      <a:pt x="333" y="373"/>
                    </a:lnTo>
                    <a:lnTo>
                      <a:pt x="335" y="368"/>
                    </a:lnTo>
                    <a:lnTo>
                      <a:pt x="335" y="366"/>
                    </a:lnTo>
                    <a:lnTo>
                      <a:pt x="335" y="359"/>
                    </a:lnTo>
                    <a:lnTo>
                      <a:pt x="335" y="354"/>
                    </a:lnTo>
                    <a:lnTo>
                      <a:pt x="333" y="347"/>
                    </a:lnTo>
                    <a:lnTo>
                      <a:pt x="328" y="347"/>
                    </a:lnTo>
                    <a:lnTo>
                      <a:pt x="328" y="345"/>
                    </a:lnTo>
                    <a:lnTo>
                      <a:pt x="328" y="342"/>
                    </a:lnTo>
                    <a:lnTo>
                      <a:pt x="324" y="340"/>
                    </a:lnTo>
                    <a:lnTo>
                      <a:pt x="321" y="338"/>
                    </a:lnTo>
                    <a:lnTo>
                      <a:pt x="319" y="338"/>
                    </a:lnTo>
                    <a:lnTo>
                      <a:pt x="316" y="340"/>
                    </a:lnTo>
                    <a:lnTo>
                      <a:pt x="316" y="338"/>
                    </a:lnTo>
                    <a:lnTo>
                      <a:pt x="314" y="335"/>
                    </a:lnTo>
                    <a:lnTo>
                      <a:pt x="309" y="335"/>
                    </a:lnTo>
                    <a:lnTo>
                      <a:pt x="307" y="335"/>
                    </a:lnTo>
                    <a:lnTo>
                      <a:pt x="305" y="335"/>
                    </a:lnTo>
                    <a:lnTo>
                      <a:pt x="305" y="333"/>
                    </a:lnTo>
                    <a:lnTo>
                      <a:pt x="305" y="328"/>
                    </a:lnTo>
                    <a:lnTo>
                      <a:pt x="302" y="328"/>
                    </a:lnTo>
                    <a:lnTo>
                      <a:pt x="300" y="326"/>
                    </a:lnTo>
                    <a:lnTo>
                      <a:pt x="302" y="323"/>
                    </a:lnTo>
                    <a:lnTo>
                      <a:pt x="300" y="321"/>
                    </a:lnTo>
                    <a:lnTo>
                      <a:pt x="295" y="323"/>
                    </a:lnTo>
                    <a:lnTo>
                      <a:pt x="293" y="323"/>
                    </a:lnTo>
                    <a:lnTo>
                      <a:pt x="288" y="326"/>
                    </a:lnTo>
                    <a:lnTo>
                      <a:pt x="283" y="326"/>
                    </a:lnTo>
                    <a:lnTo>
                      <a:pt x="281" y="323"/>
                    </a:lnTo>
                    <a:lnTo>
                      <a:pt x="279" y="323"/>
                    </a:lnTo>
                    <a:lnTo>
                      <a:pt x="276" y="326"/>
                    </a:lnTo>
                    <a:lnTo>
                      <a:pt x="274" y="326"/>
                    </a:lnTo>
                    <a:lnTo>
                      <a:pt x="274" y="328"/>
                    </a:lnTo>
                    <a:lnTo>
                      <a:pt x="269" y="333"/>
                    </a:lnTo>
                    <a:lnTo>
                      <a:pt x="264" y="333"/>
                    </a:lnTo>
                    <a:lnTo>
                      <a:pt x="262" y="338"/>
                    </a:lnTo>
                    <a:lnTo>
                      <a:pt x="260" y="338"/>
                    </a:lnTo>
                    <a:lnTo>
                      <a:pt x="255" y="340"/>
                    </a:lnTo>
                    <a:lnTo>
                      <a:pt x="253" y="342"/>
                    </a:lnTo>
                    <a:lnTo>
                      <a:pt x="246" y="342"/>
                    </a:lnTo>
                    <a:lnTo>
                      <a:pt x="241" y="345"/>
                    </a:lnTo>
                    <a:lnTo>
                      <a:pt x="238" y="342"/>
                    </a:lnTo>
                    <a:lnTo>
                      <a:pt x="236" y="342"/>
                    </a:lnTo>
                    <a:lnTo>
                      <a:pt x="234" y="342"/>
                    </a:lnTo>
                    <a:lnTo>
                      <a:pt x="231" y="342"/>
                    </a:lnTo>
                    <a:lnTo>
                      <a:pt x="229" y="340"/>
                    </a:lnTo>
                    <a:lnTo>
                      <a:pt x="224" y="340"/>
                    </a:lnTo>
                    <a:lnTo>
                      <a:pt x="222" y="338"/>
                    </a:lnTo>
                    <a:lnTo>
                      <a:pt x="217" y="338"/>
                    </a:lnTo>
                    <a:lnTo>
                      <a:pt x="215" y="340"/>
                    </a:lnTo>
                    <a:lnTo>
                      <a:pt x="212" y="342"/>
                    </a:lnTo>
                    <a:lnTo>
                      <a:pt x="210" y="345"/>
                    </a:lnTo>
                    <a:lnTo>
                      <a:pt x="205" y="349"/>
                    </a:lnTo>
                    <a:lnTo>
                      <a:pt x="203" y="349"/>
                    </a:lnTo>
                    <a:lnTo>
                      <a:pt x="201" y="349"/>
                    </a:lnTo>
                    <a:lnTo>
                      <a:pt x="201" y="347"/>
                    </a:lnTo>
                    <a:lnTo>
                      <a:pt x="203" y="345"/>
                    </a:lnTo>
                    <a:lnTo>
                      <a:pt x="203" y="342"/>
                    </a:lnTo>
                    <a:lnTo>
                      <a:pt x="201" y="340"/>
                    </a:lnTo>
                    <a:lnTo>
                      <a:pt x="198" y="340"/>
                    </a:lnTo>
                    <a:lnTo>
                      <a:pt x="196" y="342"/>
                    </a:lnTo>
                    <a:lnTo>
                      <a:pt x="194" y="342"/>
                    </a:lnTo>
                    <a:lnTo>
                      <a:pt x="191" y="342"/>
                    </a:lnTo>
                    <a:lnTo>
                      <a:pt x="189" y="342"/>
                    </a:lnTo>
                    <a:lnTo>
                      <a:pt x="189" y="345"/>
                    </a:lnTo>
                    <a:lnTo>
                      <a:pt x="184" y="345"/>
                    </a:lnTo>
                    <a:lnTo>
                      <a:pt x="182" y="345"/>
                    </a:lnTo>
                    <a:lnTo>
                      <a:pt x="179" y="345"/>
                    </a:lnTo>
                    <a:lnTo>
                      <a:pt x="177" y="342"/>
                    </a:lnTo>
                    <a:lnTo>
                      <a:pt x="175" y="342"/>
                    </a:lnTo>
                    <a:lnTo>
                      <a:pt x="172" y="342"/>
                    </a:lnTo>
                    <a:lnTo>
                      <a:pt x="170" y="342"/>
                    </a:lnTo>
                    <a:lnTo>
                      <a:pt x="168" y="342"/>
                    </a:lnTo>
                    <a:lnTo>
                      <a:pt x="165" y="342"/>
                    </a:lnTo>
                    <a:lnTo>
                      <a:pt x="163" y="342"/>
                    </a:lnTo>
                    <a:lnTo>
                      <a:pt x="163" y="340"/>
                    </a:lnTo>
                    <a:lnTo>
                      <a:pt x="161" y="340"/>
                    </a:lnTo>
                    <a:lnTo>
                      <a:pt x="158" y="338"/>
                    </a:lnTo>
                    <a:lnTo>
                      <a:pt x="158" y="340"/>
                    </a:lnTo>
                    <a:lnTo>
                      <a:pt x="153" y="338"/>
                    </a:lnTo>
                    <a:lnTo>
                      <a:pt x="153" y="335"/>
                    </a:lnTo>
                    <a:lnTo>
                      <a:pt x="153" y="333"/>
                    </a:lnTo>
                    <a:lnTo>
                      <a:pt x="151" y="333"/>
                    </a:lnTo>
                    <a:lnTo>
                      <a:pt x="149" y="333"/>
                    </a:lnTo>
                    <a:lnTo>
                      <a:pt x="146" y="333"/>
                    </a:lnTo>
                    <a:lnTo>
                      <a:pt x="144" y="333"/>
                    </a:lnTo>
                    <a:lnTo>
                      <a:pt x="142" y="331"/>
                    </a:lnTo>
                    <a:lnTo>
                      <a:pt x="139" y="331"/>
                    </a:lnTo>
                    <a:lnTo>
                      <a:pt x="142" y="328"/>
                    </a:lnTo>
                    <a:lnTo>
                      <a:pt x="142" y="326"/>
                    </a:lnTo>
                    <a:lnTo>
                      <a:pt x="142" y="323"/>
                    </a:lnTo>
                    <a:lnTo>
                      <a:pt x="139" y="323"/>
                    </a:lnTo>
                    <a:lnTo>
                      <a:pt x="137" y="323"/>
                    </a:lnTo>
                    <a:lnTo>
                      <a:pt x="137" y="326"/>
                    </a:lnTo>
                    <a:lnTo>
                      <a:pt x="135" y="326"/>
                    </a:lnTo>
                    <a:lnTo>
                      <a:pt x="135" y="328"/>
                    </a:lnTo>
                    <a:lnTo>
                      <a:pt x="132" y="328"/>
                    </a:lnTo>
                    <a:lnTo>
                      <a:pt x="132" y="326"/>
                    </a:lnTo>
                    <a:lnTo>
                      <a:pt x="130" y="326"/>
                    </a:lnTo>
                    <a:lnTo>
                      <a:pt x="130" y="323"/>
                    </a:lnTo>
                    <a:lnTo>
                      <a:pt x="127" y="321"/>
                    </a:lnTo>
                    <a:lnTo>
                      <a:pt x="125" y="319"/>
                    </a:lnTo>
                    <a:lnTo>
                      <a:pt x="123" y="319"/>
                    </a:lnTo>
                    <a:lnTo>
                      <a:pt x="120" y="316"/>
                    </a:lnTo>
                    <a:lnTo>
                      <a:pt x="118" y="314"/>
                    </a:lnTo>
                    <a:lnTo>
                      <a:pt x="113" y="312"/>
                    </a:lnTo>
                    <a:lnTo>
                      <a:pt x="109" y="312"/>
                    </a:lnTo>
                    <a:lnTo>
                      <a:pt x="106" y="312"/>
                    </a:lnTo>
                    <a:lnTo>
                      <a:pt x="104" y="312"/>
                    </a:lnTo>
                    <a:lnTo>
                      <a:pt x="101" y="314"/>
                    </a:lnTo>
                    <a:lnTo>
                      <a:pt x="99" y="314"/>
                    </a:lnTo>
                    <a:lnTo>
                      <a:pt x="99" y="312"/>
                    </a:lnTo>
                    <a:lnTo>
                      <a:pt x="94" y="309"/>
                    </a:lnTo>
                    <a:lnTo>
                      <a:pt x="92" y="309"/>
                    </a:lnTo>
                    <a:lnTo>
                      <a:pt x="87" y="307"/>
                    </a:lnTo>
                    <a:lnTo>
                      <a:pt x="85" y="305"/>
                    </a:lnTo>
                    <a:lnTo>
                      <a:pt x="85" y="302"/>
                    </a:lnTo>
                    <a:lnTo>
                      <a:pt x="83" y="302"/>
                    </a:lnTo>
                    <a:lnTo>
                      <a:pt x="80" y="302"/>
                    </a:lnTo>
                    <a:lnTo>
                      <a:pt x="78" y="302"/>
                    </a:lnTo>
                    <a:lnTo>
                      <a:pt x="78" y="300"/>
                    </a:lnTo>
                    <a:lnTo>
                      <a:pt x="75" y="300"/>
                    </a:lnTo>
                    <a:lnTo>
                      <a:pt x="73" y="302"/>
                    </a:lnTo>
                    <a:lnTo>
                      <a:pt x="71" y="302"/>
                    </a:lnTo>
                    <a:lnTo>
                      <a:pt x="71" y="300"/>
                    </a:lnTo>
                    <a:lnTo>
                      <a:pt x="71" y="297"/>
                    </a:lnTo>
                    <a:lnTo>
                      <a:pt x="68" y="297"/>
                    </a:lnTo>
                    <a:lnTo>
                      <a:pt x="68" y="295"/>
                    </a:lnTo>
                    <a:lnTo>
                      <a:pt x="68" y="293"/>
                    </a:lnTo>
                    <a:lnTo>
                      <a:pt x="68" y="290"/>
                    </a:lnTo>
                    <a:lnTo>
                      <a:pt x="68" y="288"/>
                    </a:lnTo>
                    <a:lnTo>
                      <a:pt x="66" y="286"/>
                    </a:lnTo>
                    <a:lnTo>
                      <a:pt x="64" y="286"/>
                    </a:lnTo>
                    <a:lnTo>
                      <a:pt x="64" y="283"/>
                    </a:lnTo>
                    <a:lnTo>
                      <a:pt x="64" y="281"/>
                    </a:lnTo>
                    <a:lnTo>
                      <a:pt x="66" y="281"/>
                    </a:lnTo>
                    <a:lnTo>
                      <a:pt x="68" y="279"/>
                    </a:lnTo>
                    <a:lnTo>
                      <a:pt x="68" y="281"/>
                    </a:lnTo>
                    <a:lnTo>
                      <a:pt x="68" y="283"/>
                    </a:lnTo>
                    <a:lnTo>
                      <a:pt x="71" y="283"/>
                    </a:lnTo>
                    <a:lnTo>
                      <a:pt x="73" y="283"/>
                    </a:lnTo>
                    <a:lnTo>
                      <a:pt x="73" y="281"/>
                    </a:lnTo>
                    <a:lnTo>
                      <a:pt x="75" y="281"/>
                    </a:lnTo>
                    <a:lnTo>
                      <a:pt x="78" y="281"/>
                    </a:lnTo>
                    <a:lnTo>
                      <a:pt x="80" y="279"/>
                    </a:lnTo>
                    <a:lnTo>
                      <a:pt x="78" y="276"/>
                    </a:lnTo>
                    <a:lnTo>
                      <a:pt x="75" y="274"/>
                    </a:lnTo>
                    <a:lnTo>
                      <a:pt x="78" y="274"/>
                    </a:lnTo>
                    <a:lnTo>
                      <a:pt x="78" y="271"/>
                    </a:lnTo>
                    <a:lnTo>
                      <a:pt x="75" y="271"/>
                    </a:lnTo>
                    <a:lnTo>
                      <a:pt x="73" y="271"/>
                    </a:lnTo>
                    <a:lnTo>
                      <a:pt x="71" y="269"/>
                    </a:lnTo>
                    <a:lnTo>
                      <a:pt x="71" y="267"/>
                    </a:lnTo>
                    <a:lnTo>
                      <a:pt x="71" y="264"/>
                    </a:lnTo>
                    <a:lnTo>
                      <a:pt x="71" y="262"/>
                    </a:lnTo>
                    <a:lnTo>
                      <a:pt x="73" y="262"/>
                    </a:lnTo>
                    <a:lnTo>
                      <a:pt x="73" y="260"/>
                    </a:lnTo>
                    <a:lnTo>
                      <a:pt x="75" y="262"/>
                    </a:lnTo>
                    <a:lnTo>
                      <a:pt x="78" y="262"/>
                    </a:lnTo>
                    <a:lnTo>
                      <a:pt x="78" y="260"/>
                    </a:lnTo>
                    <a:lnTo>
                      <a:pt x="80" y="257"/>
                    </a:lnTo>
                    <a:lnTo>
                      <a:pt x="80" y="255"/>
                    </a:lnTo>
                    <a:lnTo>
                      <a:pt x="83" y="255"/>
                    </a:lnTo>
                    <a:lnTo>
                      <a:pt x="83" y="253"/>
                    </a:lnTo>
                    <a:lnTo>
                      <a:pt x="85" y="253"/>
                    </a:lnTo>
                    <a:lnTo>
                      <a:pt x="85" y="250"/>
                    </a:lnTo>
                    <a:lnTo>
                      <a:pt x="87" y="248"/>
                    </a:lnTo>
                    <a:lnTo>
                      <a:pt x="87" y="245"/>
                    </a:lnTo>
                    <a:lnTo>
                      <a:pt x="87" y="243"/>
                    </a:lnTo>
                    <a:lnTo>
                      <a:pt x="90" y="241"/>
                    </a:lnTo>
                    <a:lnTo>
                      <a:pt x="87" y="241"/>
                    </a:lnTo>
                    <a:lnTo>
                      <a:pt x="85" y="243"/>
                    </a:lnTo>
                    <a:lnTo>
                      <a:pt x="85" y="241"/>
                    </a:lnTo>
                    <a:lnTo>
                      <a:pt x="85" y="238"/>
                    </a:lnTo>
                    <a:lnTo>
                      <a:pt x="83" y="241"/>
                    </a:lnTo>
                    <a:lnTo>
                      <a:pt x="83" y="238"/>
                    </a:lnTo>
                    <a:lnTo>
                      <a:pt x="80" y="238"/>
                    </a:lnTo>
                    <a:lnTo>
                      <a:pt x="80" y="236"/>
                    </a:lnTo>
                    <a:lnTo>
                      <a:pt x="78" y="236"/>
                    </a:lnTo>
                    <a:lnTo>
                      <a:pt x="75" y="234"/>
                    </a:lnTo>
                    <a:lnTo>
                      <a:pt x="73" y="236"/>
                    </a:lnTo>
                    <a:lnTo>
                      <a:pt x="71" y="236"/>
                    </a:lnTo>
                    <a:lnTo>
                      <a:pt x="68" y="236"/>
                    </a:lnTo>
                    <a:lnTo>
                      <a:pt x="66" y="238"/>
                    </a:lnTo>
                    <a:lnTo>
                      <a:pt x="64" y="238"/>
                    </a:lnTo>
                    <a:lnTo>
                      <a:pt x="61" y="238"/>
                    </a:lnTo>
                    <a:lnTo>
                      <a:pt x="59" y="241"/>
                    </a:lnTo>
                    <a:lnTo>
                      <a:pt x="57" y="241"/>
                    </a:lnTo>
                    <a:lnTo>
                      <a:pt x="54" y="241"/>
                    </a:lnTo>
                    <a:lnTo>
                      <a:pt x="52" y="241"/>
                    </a:lnTo>
                    <a:lnTo>
                      <a:pt x="49" y="241"/>
                    </a:lnTo>
                    <a:lnTo>
                      <a:pt x="47" y="241"/>
                    </a:lnTo>
                    <a:lnTo>
                      <a:pt x="45" y="238"/>
                    </a:lnTo>
                    <a:lnTo>
                      <a:pt x="42" y="238"/>
                    </a:lnTo>
                    <a:lnTo>
                      <a:pt x="40" y="236"/>
                    </a:lnTo>
                    <a:lnTo>
                      <a:pt x="38" y="236"/>
                    </a:lnTo>
                    <a:lnTo>
                      <a:pt x="35" y="236"/>
                    </a:lnTo>
                    <a:lnTo>
                      <a:pt x="33" y="236"/>
                    </a:lnTo>
                    <a:lnTo>
                      <a:pt x="33" y="234"/>
                    </a:lnTo>
                    <a:lnTo>
                      <a:pt x="31" y="234"/>
                    </a:lnTo>
                    <a:lnTo>
                      <a:pt x="31" y="231"/>
                    </a:lnTo>
                    <a:lnTo>
                      <a:pt x="31" y="229"/>
                    </a:lnTo>
                    <a:lnTo>
                      <a:pt x="31" y="227"/>
                    </a:lnTo>
                    <a:lnTo>
                      <a:pt x="28" y="224"/>
                    </a:lnTo>
                    <a:lnTo>
                      <a:pt x="26" y="224"/>
                    </a:lnTo>
                    <a:lnTo>
                      <a:pt x="24" y="224"/>
                    </a:lnTo>
                    <a:lnTo>
                      <a:pt x="24" y="222"/>
                    </a:lnTo>
                    <a:lnTo>
                      <a:pt x="21" y="222"/>
                    </a:lnTo>
                    <a:lnTo>
                      <a:pt x="19" y="222"/>
                    </a:lnTo>
                    <a:lnTo>
                      <a:pt x="16" y="222"/>
                    </a:lnTo>
                    <a:lnTo>
                      <a:pt x="14" y="222"/>
                    </a:lnTo>
                    <a:lnTo>
                      <a:pt x="12" y="219"/>
                    </a:lnTo>
                    <a:lnTo>
                      <a:pt x="12" y="217"/>
                    </a:lnTo>
                    <a:lnTo>
                      <a:pt x="14" y="217"/>
                    </a:lnTo>
                    <a:lnTo>
                      <a:pt x="16" y="217"/>
                    </a:lnTo>
                    <a:lnTo>
                      <a:pt x="14" y="217"/>
                    </a:lnTo>
                    <a:lnTo>
                      <a:pt x="16" y="217"/>
                    </a:lnTo>
                    <a:lnTo>
                      <a:pt x="16" y="210"/>
                    </a:lnTo>
                    <a:lnTo>
                      <a:pt x="14" y="205"/>
                    </a:lnTo>
                    <a:lnTo>
                      <a:pt x="14" y="203"/>
                    </a:lnTo>
                    <a:lnTo>
                      <a:pt x="14" y="201"/>
                    </a:lnTo>
                    <a:lnTo>
                      <a:pt x="9" y="201"/>
                    </a:lnTo>
                    <a:lnTo>
                      <a:pt x="5" y="201"/>
                    </a:lnTo>
                    <a:lnTo>
                      <a:pt x="2" y="201"/>
                    </a:lnTo>
                    <a:lnTo>
                      <a:pt x="0" y="196"/>
                    </a:lnTo>
                    <a:lnTo>
                      <a:pt x="0" y="193"/>
                    </a:lnTo>
                    <a:lnTo>
                      <a:pt x="2" y="186"/>
                    </a:lnTo>
                    <a:lnTo>
                      <a:pt x="2" y="184"/>
                    </a:lnTo>
                    <a:lnTo>
                      <a:pt x="5" y="179"/>
                    </a:lnTo>
                    <a:lnTo>
                      <a:pt x="12" y="177"/>
                    </a:lnTo>
                    <a:lnTo>
                      <a:pt x="14" y="177"/>
                    </a:lnTo>
                    <a:lnTo>
                      <a:pt x="16" y="175"/>
                    </a:lnTo>
                    <a:lnTo>
                      <a:pt x="19" y="175"/>
                    </a:lnTo>
                    <a:lnTo>
                      <a:pt x="24" y="175"/>
                    </a:lnTo>
                    <a:lnTo>
                      <a:pt x="26" y="175"/>
                    </a:lnTo>
                    <a:lnTo>
                      <a:pt x="26" y="177"/>
                    </a:lnTo>
                    <a:lnTo>
                      <a:pt x="28" y="177"/>
                    </a:lnTo>
                    <a:lnTo>
                      <a:pt x="33" y="177"/>
                    </a:lnTo>
                    <a:lnTo>
                      <a:pt x="35" y="177"/>
                    </a:lnTo>
                    <a:lnTo>
                      <a:pt x="40" y="175"/>
                    </a:lnTo>
                    <a:lnTo>
                      <a:pt x="40" y="170"/>
                    </a:lnTo>
                    <a:lnTo>
                      <a:pt x="42" y="170"/>
                    </a:lnTo>
                    <a:lnTo>
                      <a:pt x="47" y="168"/>
                    </a:lnTo>
                    <a:lnTo>
                      <a:pt x="52" y="168"/>
                    </a:lnTo>
                    <a:lnTo>
                      <a:pt x="59" y="168"/>
                    </a:lnTo>
                    <a:lnTo>
                      <a:pt x="61" y="165"/>
                    </a:lnTo>
                    <a:lnTo>
                      <a:pt x="64" y="163"/>
                    </a:lnTo>
                    <a:lnTo>
                      <a:pt x="66" y="160"/>
                    </a:lnTo>
                    <a:lnTo>
                      <a:pt x="75" y="158"/>
                    </a:lnTo>
                    <a:lnTo>
                      <a:pt x="85" y="156"/>
                    </a:lnTo>
                    <a:lnTo>
                      <a:pt x="87" y="153"/>
                    </a:lnTo>
                    <a:lnTo>
                      <a:pt x="87" y="151"/>
                    </a:lnTo>
                    <a:lnTo>
                      <a:pt x="87" y="146"/>
                    </a:lnTo>
                    <a:lnTo>
                      <a:pt x="90" y="144"/>
                    </a:lnTo>
                    <a:lnTo>
                      <a:pt x="92" y="142"/>
                    </a:lnTo>
                    <a:lnTo>
                      <a:pt x="90" y="139"/>
                    </a:lnTo>
                    <a:lnTo>
                      <a:pt x="94" y="139"/>
                    </a:lnTo>
                    <a:lnTo>
                      <a:pt x="94" y="137"/>
                    </a:lnTo>
                    <a:lnTo>
                      <a:pt x="92" y="132"/>
                    </a:lnTo>
                    <a:lnTo>
                      <a:pt x="90" y="130"/>
                    </a:lnTo>
                    <a:lnTo>
                      <a:pt x="90" y="127"/>
                    </a:lnTo>
                    <a:lnTo>
                      <a:pt x="87" y="120"/>
                    </a:lnTo>
                    <a:lnTo>
                      <a:pt x="85" y="118"/>
                    </a:lnTo>
                    <a:lnTo>
                      <a:pt x="85" y="116"/>
                    </a:lnTo>
                    <a:lnTo>
                      <a:pt x="87" y="116"/>
                    </a:lnTo>
                    <a:lnTo>
                      <a:pt x="92" y="113"/>
                    </a:lnTo>
                    <a:lnTo>
                      <a:pt x="97" y="113"/>
                    </a:lnTo>
                    <a:lnTo>
                      <a:pt x="101" y="111"/>
                    </a:lnTo>
                    <a:lnTo>
                      <a:pt x="116" y="111"/>
                    </a:lnTo>
                    <a:lnTo>
                      <a:pt x="116" y="106"/>
                    </a:lnTo>
                    <a:lnTo>
                      <a:pt x="113" y="104"/>
                    </a:lnTo>
                    <a:lnTo>
                      <a:pt x="116" y="101"/>
                    </a:lnTo>
                    <a:lnTo>
                      <a:pt x="116" y="97"/>
                    </a:lnTo>
                    <a:lnTo>
                      <a:pt x="120" y="92"/>
                    </a:lnTo>
                    <a:lnTo>
                      <a:pt x="123" y="87"/>
                    </a:lnTo>
                    <a:lnTo>
                      <a:pt x="125" y="85"/>
                    </a:lnTo>
                    <a:lnTo>
                      <a:pt x="130" y="85"/>
                    </a:lnTo>
                    <a:lnTo>
                      <a:pt x="132" y="85"/>
                    </a:lnTo>
                    <a:lnTo>
                      <a:pt x="137" y="87"/>
                    </a:lnTo>
                    <a:lnTo>
                      <a:pt x="146" y="87"/>
                    </a:lnTo>
                    <a:lnTo>
                      <a:pt x="149" y="87"/>
                    </a:lnTo>
                    <a:lnTo>
                      <a:pt x="151" y="90"/>
                    </a:lnTo>
                    <a:lnTo>
                      <a:pt x="153" y="87"/>
                    </a:lnTo>
                    <a:lnTo>
                      <a:pt x="158" y="85"/>
                    </a:lnTo>
                    <a:lnTo>
                      <a:pt x="161" y="80"/>
                    </a:lnTo>
                    <a:lnTo>
                      <a:pt x="158" y="75"/>
                    </a:lnTo>
                    <a:lnTo>
                      <a:pt x="161" y="73"/>
                    </a:lnTo>
                    <a:lnTo>
                      <a:pt x="163" y="68"/>
                    </a:lnTo>
                    <a:lnTo>
                      <a:pt x="168" y="68"/>
                    </a:lnTo>
                    <a:lnTo>
                      <a:pt x="172" y="68"/>
                    </a:lnTo>
                    <a:lnTo>
                      <a:pt x="175" y="66"/>
                    </a:lnTo>
                    <a:lnTo>
                      <a:pt x="179" y="61"/>
                    </a:lnTo>
                    <a:lnTo>
                      <a:pt x="184" y="64"/>
                    </a:lnTo>
                    <a:lnTo>
                      <a:pt x="189" y="61"/>
                    </a:lnTo>
                    <a:lnTo>
                      <a:pt x="191" y="64"/>
                    </a:lnTo>
                    <a:lnTo>
                      <a:pt x="194" y="66"/>
                    </a:lnTo>
                    <a:lnTo>
                      <a:pt x="201" y="71"/>
                    </a:lnTo>
                    <a:lnTo>
                      <a:pt x="203" y="75"/>
                    </a:lnTo>
                    <a:lnTo>
                      <a:pt x="205" y="75"/>
                    </a:lnTo>
                    <a:lnTo>
                      <a:pt x="208" y="75"/>
                    </a:lnTo>
                    <a:lnTo>
                      <a:pt x="212" y="75"/>
                    </a:lnTo>
                    <a:lnTo>
                      <a:pt x="215" y="75"/>
                    </a:lnTo>
                    <a:lnTo>
                      <a:pt x="220" y="78"/>
                    </a:lnTo>
                    <a:lnTo>
                      <a:pt x="222" y="80"/>
                    </a:lnTo>
                    <a:lnTo>
                      <a:pt x="224" y="82"/>
                    </a:lnTo>
                    <a:lnTo>
                      <a:pt x="227" y="85"/>
                    </a:lnTo>
                    <a:lnTo>
                      <a:pt x="229" y="92"/>
                    </a:lnTo>
                    <a:lnTo>
                      <a:pt x="229" y="97"/>
                    </a:lnTo>
                    <a:lnTo>
                      <a:pt x="229" y="101"/>
                    </a:lnTo>
                    <a:lnTo>
                      <a:pt x="229" y="104"/>
                    </a:lnTo>
                    <a:lnTo>
                      <a:pt x="227" y="106"/>
                    </a:lnTo>
                    <a:lnTo>
                      <a:pt x="227" y="108"/>
                    </a:lnTo>
                    <a:lnTo>
                      <a:pt x="229" y="111"/>
                    </a:lnTo>
                    <a:lnTo>
                      <a:pt x="234" y="111"/>
                    </a:lnTo>
                    <a:lnTo>
                      <a:pt x="241" y="113"/>
                    </a:lnTo>
                    <a:lnTo>
                      <a:pt x="248" y="113"/>
                    </a:lnTo>
                    <a:lnTo>
                      <a:pt x="250" y="113"/>
                    </a:lnTo>
                    <a:lnTo>
                      <a:pt x="255" y="113"/>
                    </a:lnTo>
                    <a:lnTo>
                      <a:pt x="257" y="113"/>
                    </a:lnTo>
                    <a:lnTo>
                      <a:pt x="260" y="116"/>
                    </a:lnTo>
                    <a:lnTo>
                      <a:pt x="267" y="116"/>
                    </a:lnTo>
                    <a:lnTo>
                      <a:pt x="272" y="118"/>
                    </a:lnTo>
                    <a:lnTo>
                      <a:pt x="276" y="120"/>
                    </a:lnTo>
                    <a:lnTo>
                      <a:pt x="283" y="120"/>
                    </a:lnTo>
                    <a:lnTo>
                      <a:pt x="286" y="123"/>
                    </a:lnTo>
                    <a:lnTo>
                      <a:pt x="288" y="123"/>
                    </a:lnTo>
                    <a:lnTo>
                      <a:pt x="293" y="125"/>
                    </a:lnTo>
                    <a:lnTo>
                      <a:pt x="295" y="127"/>
                    </a:lnTo>
                    <a:lnTo>
                      <a:pt x="298" y="132"/>
                    </a:lnTo>
                    <a:lnTo>
                      <a:pt x="300" y="134"/>
                    </a:lnTo>
                    <a:lnTo>
                      <a:pt x="302" y="137"/>
                    </a:lnTo>
                    <a:lnTo>
                      <a:pt x="305" y="142"/>
                    </a:lnTo>
                    <a:lnTo>
                      <a:pt x="309" y="144"/>
                    </a:lnTo>
                    <a:lnTo>
                      <a:pt x="312" y="144"/>
                    </a:lnTo>
                    <a:lnTo>
                      <a:pt x="319" y="144"/>
                    </a:lnTo>
                    <a:lnTo>
                      <a:pt x="354" y="144"/>
                    </a:lnTo>
                    <a:lnTo>
                      <a:pt x="359" y="142"/>
                    </a:lnTo>
                    <a:lnTo>
                      <a:pt x="361" y="142"/>
                    </a:lnTo>
                    <a:lnTo>
                      <a:pt x="371" y="144"/>
                    </a:lnTo>
                    <a:lnTo>
                      <a:pt x="373" y="146"/>
                    </a:lnTo>
                    <a:lnTo>
                      <a:pt x="375" y="146"/>
                    </a:lnTo>
                    <a:lnTo>
                      <a:pt x="378" y="149"/>
                    </a:lnTo>
                    <a:lnTo>
                      <a:pt x="385" y="151"/>
                    </a:lnTo>
                    <a:lnTo>
                      <a:pt x="392" y="153"/>
                    </a:lnTo>
                    <a:lnTo>
                      <a:pt x="397" y="156"/>
                    </a:lnTo>
                    <a:lnTo>
                      <a:pt x="401" y="156"/>
                    </a:lnTo>
                    <a:lnTo>
                      <a:pt x="409" y="156"/>
                    </a:lnTo>
                    <a:lnTo>
                      <a:pt x="411" y="158"/>
                    </a:lnTo>
                    <a:lnTo>
                      <a:pt x="413" y="158"/>
                    </a:lnTo>
                    <a:lnTo>
                      <a:pt x="416" y="160"/>
                    </a:lnTo>
                    <a:lnTo>
                      <a:pt x="418" y="158"/>
                    </a:lnTo>
                    <a:lnTo>
                      <a:pt x="423" y="156"/>
                    </a:lnTo>
                    <a:lnTo>
                      <a:pt x="430" y="153"/>
                    </a:lnTo>
                    <a:lnTo>
                      <a:pt x="435" y="153"/>
                    </a:lnTo>
                    <a:lnTo>
                      <a:pt x="437" y="153"/>
                    </a:lnTo>
                    <a:lnTo>
                      <a:pt x="439" y="151"/>
                    </a:lnTo>
                    <a:lnTo>
                      <a:pt x="442" y="151"/>
                    </a:lnTo>
                    <a:lnTo>
                      <a:pt x="451" y="151"/>
                    </a:lnTo>
                    <a:lnTo>
                      <a:pt x="453" y="149"/>
                    </a:lnTo>
                    <a:lnTo>
                      <a:pt x="461" y="149"/>
                    </a:lnTo>
                    <a:lnTo>
                      <a:pt x="465" y="149"/>
                    </a:lnTo>
                    <a:lnTo>
                      <a:pt x="472" y="149"/>
                    </a:lnTo>
                    <a:lnTo>
                      <a:pt x="479" y="149"/>
                    </a:lnTo>
                    <a:lnTo>
                      <a:pt x="487" y="146"/>
                    </a:lnTo>
                    <a:lnTo>
                      <a:pt x="491" y="144"/>
                    </a:lnTo>
                    <a:lnTo>
                      <a:pt x="496" y="142"/>
                    </a:lnTo>
                    <a:lnTo>
                      <a:pt x="498" y="139"/>
                    </a:lnTo>
                    <a:lnTo>
                      <a:pt x="512" y="130"/>
                    </a:lnTo>
                    <a:lnTo>
                      <a:pt x="510" y="127"/>
                    </a:lnTo>
                    <a:lnTo>
                      <a:pt x="505" y="123"/>
                    </a:lnTo>
                    <a:lnTo>
                      <a:pt x="505" y="120"/>
                    </a:lnTo>
                    <a:lnTo>
                      <a:pt x="510" y="118"/>
                    </a:lnTo>
                    <a:lnTo>
                      <a:pt x="512" y="113"/>
                    </a:lnTo>
                    <a:lnTo>
                      <a:pt x="517" y="113"/>
                    </a:lnTo>
                    <a:lnTo>
                      <a:pt x="522" y="113"/>
                    </a:lnTo>
                    <a:lnTo>
                      <a:pt x="524" y="116"/>
                    </a:lnTo>
                    <a:lnTo>
                      <a:pt x="529" y="118"/>
                    </a:lnTo>
                    <a:lnTo>
                      <a:pt x="534" y="118"/>
                    </a:lnTo>
                    <a:lnTo>
                      <a:pt x="541" y="113"/>
                    </a:lnTo>
                    <a:lnTo>
                      <a:pt x="546" y="111"/>
                    </a:lnTo>
                    <a:lnTo>
                      <a:pt x="550" y="106"/>
                    </a:lnTo>
                    <a:lnTo>
                      <a:pt x="553" y="106"/>
                    </a:lnTo>
                    <a:lnTo>
                      <a:pt x="555" y="106"/>
                    </a:lnTo>
                    <a:lnTo>
                      <a:pt x="557" y="106"/>
                    </a:lnTo>
                    <a:lnTo>
                      <a:pt x="562" y="104"/>
                    </a:lnTo>
                    <a:lnTo>
                      <a:pt x="574" y="94"/>
                    </a:lnTo>
                    <a:lnTo>
                      <a:pt x="576" y="92"/>
                    </a:lnTo>
                    <a:lnTo>
                      <a:pt x="583" y="92"/>
                    </a:lnTo>
                    <a:lnTo>
                      <a:pt x="588" y="92"/>
                    </a:lnTo>
                    <a:lnTo>
                      <a:pt x="595" y="92"/>
                    </a:lnTo>
                    <a:lnTo>
                      <a:pt x="600" y="90"/>
                    </a:lnTo>
                    <a:lnTo>
                      <a:pt x="605" y="92"/>
                    </a:lnTo>
                    <a:lnTo>
                      <a:pt x="609" y="92"/>
                    </a:lnTo>
                    <a:lnTo>
                      <a:pt x="612" y="92"/>
                    </a:lnTo>
                    <a:lnTo>
                      <a:pt x="612" y="90"/>
                    </a:lnTo>
                    <a:lnTo>
                      <a:pt x="609" y="87"/>
                    </a:lnTo>
                    <a:lnTo>
                      <a:pt x="609" y="85"/>
                    </a:lnTo>
                    <a:lnTo>
                      <a:pt x="609" y="82"/>
                    </a:lnTo>
                    <a:lnTo>
                      <a:pt x="607" y="82"/>
                    </a:lnTo>
                    <a:lnTo>
                      <a:pt x="600" y="78"/>
                    </a:lnTo>
                    <a:lnTo>
                      <a:pt x="598" y="75"/>
                    </a:lnTo>
                    <a:lnTo>
                      <a:pt x="595" y="73"/>
                    </a:lnTo>
                    <a:lnTo>
                      <a:pt x="588" y="75"/>
                    </a:lnTo>
                    <a:lnTo>
                      <a:pt x="583" y="78"/>
                    </a:lnTo>
                    <a:lnTo>
                      <a:pt x="579" y="80"/>
                    </a:lnTo>
                    <a:lnTo>
                      <a:pt x="572" y="80"/>
                    </a:lnTo>
                    <a:lnTo>
                      <a:pt x="562" y="78"/>
                    </a:lnTo>
                    <a:lnTo>
                      <a:pt x="560" y="75"/>
                    </a:lnTo>
                    <a:lnTo>
                      <a:pt x="560" y="73"/>
                    </a:lnTo>
                    <a:lnTo>
                      <a:pt x="560" y="68"/>
                    </a:lnTo>
                    <a:lnTo>
                      <a:pt x="562" y="66"/>
                    </a:lnTo>
                    <a:lnTo>
                      <a:pt x="562" y="64"/>
                    </a:lnTo>
                    <a:lnTo>
                      <a:pt x="562" y="61"/>
                    </a:lnTo>
                    <a:lnTo>
                      <a:pt x="562" y="59"/>
                    </a:lnTo>
                    <a:lnTo>
                      <a:pt x="562" y="56"/>
                    </a:lnTo>
                    <a:lnTo>
                      <a:pt x="564" y="54"/>
                    </a:lnTo>
                    <a:lnTo>
                      <a:pt x="569" y="49"/>
                    </a:lnTo>
                    <a:lnTo>
                      <a:pt x="572" y="47"/>
                    </a:lnTo>
                    <a:lnTo>
                      <a:pt x="574" y="47"/>
                    </a:lnTo>
                    <a:lnTo>
                      <a:pt x="576" y="49"/>
                    </a:lnTo>
                    <a:lnTo>
                      <a:pt x="586" y="52"/>
                    </a:lnTo>
                    <a:lnTo>
                      <a:pt x="590" y="52"/>
                    </a:lnTo>
                    <a:lnTo>
                      <a:pt x="593" y="52"/>
                    </a:lnTo>
                    <a:lnTo>
                      <a:pt x="598" y="52"/>
                    </a:lnTo>
                    <a:lnTo>
                      <a:pt x="609" y="45"/>
                    </a:lnTo>
                    <a:lnTo>
                      <a:pt x="609" y="42"/>
                    </a:lnTo>
                    <a:lnTo>
                      <a:pt x="609" y="40"/>
                    </a:lnTo>
                    <a:lnTo>
                      <a:pt x="612" y="38"/>
                    </a:lnTo>
                    <a:lnTo>
                      <a:pt x="614" y="38"/>
                    </a:lnTo>
                    <a:lnTo>
                      <a:pt x="616" y="33"/>
                    </a:lnTo>
                    <a:lnTo>
                      <a:pt x="616" y="28"/>
                    </a:lnTo>
                    <a:lnTo>
                      <a:pt x="619" y="26"/>
                    </a:lnTo>
                    <a:lnTo>
                      <a:pt x="624" y="26"/>
                    </a:lnTo>
                    <a:lnTo>
                      <a:pt x="628" y="21"/>
                    </a:lnTo>
                    <a:lnTo>
                      <a:pt x="628" y="19"/>
                    </a:lnTo>
                    <a:lnTo>
                      <a:pt x="628" y="14"/>
                    </a:lnTo>
                    <a:lnTo>
                      <a:pt x="626" y="14"/>
                    </a:lnTo>
                    <a:lnTo>
                      <a:pt x="624" y="14"/>
                    </a:lnTo>
                    <a:lnTo>
                      <a:pt x="619" y="14"/>
                    </a:lnTo>
                    <a:lnTo>
                      <a:pt x="619" y="12"/>
                    </a:lnTo>
                    <a:lnTo>
                      <a:pt x="626" y="9"/>
                    </a:lnTo>
                    <a:lnTo>
                      <a:pt x="628" y="7"/>
                    </a:lnTo>
                    <a:lnTo>
                      <a:pt x="631" y="4"/>
                    </a:lnTo>
                    <a:lnTo>
                      <a:pt x="640" y="4"/>
                    </a:lnTo>
                    <a:lnTo>
                      <a:pt x="650" y="2"/>
                    </a:lnTo>
                    <a:lnTo>
                      <a:pt x="657" y="2"/>
                    </a:lnTo>
                    <a:lnTo>
                      <a:pt x="664" y="0"/>
                    </a:lnTo>
                    <a:lnTo>
                      <a:pt x="668" y="0"/>
                    </a:lnTo>
                    <a:lnTo>
                      <a:pt x="673" y="2"/>
                    </a:lnTo>
                    <a:lnTo>
                      <a:pt x="675" y="4"/>
                    </a:lnTo>
                    <a:lnTo>
                      <a:pt x="678" y="7"/>
                    </a:lnTo>
                    <a:lnTo>
                      <a:pt x="683" y="7"/>
                    </a:lnTo>
                    <a:lnTo>
                      <a:pt x="687" y="7"/>
                    </a:lnTo>
                    <a:lnTo>
                      <a:pt x="692" y="7"/>
                    </a:lnTo>
                    <a:lnTo>
                      <a:pt x="694" y="7"/>
                    </a:lnTo>
                    <a:lnTo>
                      <a:pt x="697" y="9"/>
                    </a:lnTo>
                    <a:lnTo>
                      <a:pt x="699" y="12"/>
                    </a:lnTo>
                    <a:lnTo>
                      <a:pt x="699" y="14"/>
                    </a:lnTo>
                    <a:lnTo>
                      <a:pt x="701" y="14"/>
                    </a:lnTo>
                    <a:lnTo>
                      <a:pt x="704" y="16"/>
                    </a:lnTo>
                    <a:lnTo>
                      <a:pt x="706" y="19"/>
                    </a:lnTo>
                    <a:lnTo>
                      <a:pt x="706" y="21"/>
                    </a:lnTo>
                    <a:lnTo>
                      <a:pt x="706" y="23"/>
                    </a:lnTo>
                    <a:lnTo>
                      <a:pt x="709" y="26"/>
                    </a:lnTo>
                    <a:lnTo>
                      <a:pt x="711" y="28"/>
                    </a:lnTo>
                    <a:lnTo>
                      <a:pt x="716" y="35"/>
                    </a:lnTo>
                    <a:lnTo>
                      <a:pt x="718" y="42"/>
                    </a:lnTo>
                    <a:lnTo>
                      <a:pt x="718" y="45"/>
                    </a:lnTo>
                    <a:lnTo>
                      <a:pt x="720" y="45"/>
                    </a:lnTo>
                    <a:lnTo>
                      <a:pt x="720" y="49"/>
                    </a:lnTo>
                    <a:lnTo>
                      <a:pt x="720" y="52"/>
                    </a:lnTo>
                    <a:lnTo>
                      <a:pt x="723" y="54"/>
                    </a:lnTo>
                    <a:lnTo>
                      <a:pt x="727" y="54"/>
                    </a:lnTo>
                    <a:lnTo>
                      <a:pt x="735" y="52"/>
                    </a:lnTo>
                    <a:lnTo>
                      <a:pt x="737" y="54"/>
                    </a:lnTo>
                    <a:lnTo>
                      <a:pt x="742" y="54"/>
                    </a:lnTo>
                    <a:lnTo>
                      <a:pt x="746" y="56"/>
                    </a:lnTo>
                    <a:lnTo>
                      <a:pt x="753" y="61"/>
                    </a:lnTo>
                    <a:lnTo>
                      <a:pt x="758" y="61"/>
                    </a:lnTo>
                    <a:lnTo>
                      <a:pt x="761" y="61"/>
                    </a:lnTo>
                    <a:lnTo>
                      <a:pt x="763" y="64"/>
                    </a:lnTo>
                    <a:lnTo>
                      <a:pt x="763" y="66"/>
                    </a:lnTo>
                    <a:lnTo>
                      <a:pt x="765" y="68"/>
                    </a:lnTo>
                    <a:lnTo>
                      <a:pt x="763" y="71"/>
                    </a:lnTo>
                    <a:lnTo>
                      <a:pt x="765" y="73"/>
                    </a:lnTo>
                    <a:lnTo>
                      <a:pt x="768" y="75"/>
                    </a:lnTo>
                    <a:lnTo>
                      <a:pt x="768" y="78"/>
                    </a:lnTo>
                    <a:lnTo>
                      <a:pt x="772" y="78"/>
                    </a:lnTo>
                    <a:lnTo>
                      <a:pt x="777" y="78"/>
                    </a:lnTo>
                    <a:lnTo>
                      <a:pt x="782" y="78"/>
                    </a:lnTo>
                    <a:lnTo>
                      <a:pt x="789" y="75"/>
                    </a:lnTo>
                    <a:lnTo>
                      <a:pt x="798" y="73"/>
                    </a:lnTo>
                    <a:lnTo>
                      <a:pt x="803" y="73"/>
                    </a:lnTo>
                    <a:lnTo>
                      <a:pt x="810" y="68"/>
                    </a:lnTo>
                    <a:lnTo>
                      <a:pt x="817" y="68"/>
                    </a:lnTo>
                    <a:lnTo>
                      <a:pt x="817" y="71"/>
                    </a:lnTo>
                    <a:lnTo>
                      <a:pt x="817" y="73"/>
                    </a:lnTo>
                    <a:lnTo>
                      <a:pt x="817" y="75"/>
                    </a:lnTo>
                    <a:lnTo>
                      <a:pt x="817" y="80"/>
                    </a:lnTo>
                    <a:lnTo>
                      <a:pt x="815" y="80"/>
                    </a:lnTo>
                    <a:lnTo>
                      <a:pt x="810" y="82"/>
                    </a:lnTo>
                    <a:lnTo>
                      <a:pt x="810" y="87"/>
                    </a:lnTo>
                    <a:lnTo>
                      <a:pt x="805" y="92"/>
                    </a:lnTo>
                    <a:lnTo>
                      <a:pt x="805" y="99"/>
                    </a:lnTo>
                    <a:lnTo>
                      <a:pt x="801" y="106"/>
                    </a:lnTo>
                    <a:lnTo>
                      <a:pt x="796" y="108"/>
                    </a:lnTo>
                    <a:lnTo>
                      <a:pt x="796" y="113"/>
                    </a:lnTo>
                    <a:lnTo>
                      <a:pt x="794" y="113"/>
                    </a:lnTo>
                    <a:lnTo>
                      <a:pt x="791" y="113"/>
                    </a:lnTo>
                    <a:lnTo>
                      <a:pt x="779" y="111"/>
                    </a:lnTo>
                    <a:lnTo>
                      <a:pt x="775" y="113"/>
                    </a:lnTo>
                    <a:lnTo>
                      <a:pt x="768" y="118"/>
                    </a:lnTo>
                    <a:lnTo>
                      <a:pt x="770" y="120"/>
                    </a:lnTo>
                    <a:lnTo>
                      <a:pt x="770" y="125"/>
                    </a:lnTo>
                    <a:lnTo>
                      <a:pt x="770" y="137"/>
                    </a:lnTo>
                    <a:lnTo>
                      <a:pt x="768" y="139"/>
                    </a:lnTo>
                    <a:lnTo>
                      <a:pt x="761" y="144"/>
                    </a:lnTo>
                    <a:lnTo>
                      <a:pt x="761" y="146"/>
                    </a:lnTo>
                    <a:lnTo>
                      <a:pt x="758" y="144"/>
                    </a:lnTo>
                    <a:lnTo>
                      <a:pt x="756" y="142"/>
                    </a:lnTo>
                    <a:lnTo>
                      <a:pt x="753" y="144"/>
                    </a:lnTo>
                    <a:lnTo>
                      <a:pt x="751" y="146"/>
                    </a:lnTo>
                    <a:lnTo>
                      <a:pt x="749" y="151"/>
                    </a:lnTo>
                    <a:lnTo>
                      <a:pt x="742" y="153"/>
                    </a:lnTo>
                    <a:lnTo>
                      <a:pt x="735" y="156"/>
                    </a:lnTo>
                    <a:lnTo>
                      <a:pt x="730" y="156"/>
                    </a:lnTo>
                    <a:lnTo>
                      <a:pt x="730" y="163"/>
                    </a:lnTo>
                    <a:lnTo>
                      <a:pt x="720" y="163"/>
                    </a:lnTo>
                    <a:lnTo>
                      <a:pt x="716" y="160"/>
                    </a:lnTo>
                    <a:lnTo>
                      <a:pt x="711" y="160"/>
                    </a:lnTo>
                    <a:lnTo>
                      <a:pt x="709" y="163"/>
                    </a:lnTo>
                    <a:lnTo>
                      <a:pt x="704" y="168"/>
                    </a:lnTo>
                    <a:lnTo>
                      <a:pt x="699" y="170"/>
                    </a:lnTo>
                    <a:lnTo>
                      <a:pt x="690" y="175"/>
                    </a:lnTo>
                    <a:lnTo>
                      <a:pt x="685" y="175"/>
                    </a:lnTo>
                    <a:lnTo>
                      <a:pt x="678" y="182"/>
                    </a:lnTo>
                    <a:lnTo>
                      <a:pt x="675" y="184"/>
                    </a:lnTo>
                    <a:lnTo>
                      <a:pt x="671" y="184"/>
                    </a:lnTo>
                    <a:lnTo>
                      <a:pt x="666" y="186"/>
                    </a:lnTo>
                    <a:lnTo>
                      <a:pt x="666" y="184"/>
                    </a:lnTo>
                    <a:lnTo>
                      <a:pt x="664" y="184"/>
                    </a:lnTo>
                    <a:lnTo>
                      <a:pt x="661" y="186"/>
                    </a:lnTo>
                    <a:lnTo>
                      <a:pt x="652" y="189"/>
                    </a:lnTo>
                    <a:lnTo>
                      <a:pt x="650" y="191"/>
                    </a:lnTo>
                    <a:lnTo>
                      <a:pt x="647" y="193"/>
                    </a:lnTo>
                    <a:lnTo>
                      <a:pt x="645" y="196"/>
                    </a:lnTo>
                    <a:lnTo>
                      <a:pt x="642" y="196"/>
                    </a:lnTo>
                    <a:lnTo>
                      <a:pt x="638" y="198"/>
                    </a:lnTo>
                    <a:lnTo>
                      <a:pt x="635" y="198"/>
                    </a:lnTo>
                    <a:lnTo>
                      <a:pt x="638" y="196"/>
                    </a:lnTo>
                    <a:lnTo>
                      <a:pt x="642" y="193"/>
                    </a:lnTo>
                    <a:lnTo>
                      <a:pt x="642" y="191"/>
                    </a:lnTo>
                    <a:lnTo>
                      <a:pt x="642" y="189"/>
                    </a:lnTo>
                    <a:lnTo>
                      <a:pt x="640" y="189"/>
                    </a:lnTo>
                    <a:lnTo>
                      <a:pt x="638" y="189"/>
                    </a:lnTo>
                    <a:lnTo>
                      <a:pt x="640" y="186"/>
                    </a:lnTo>
                    <a:lnTo>
                      <a:pt x="640" y="184"/>
                    </a:lnTo>
                    <a:lnTo>
                      <a:pt x="642" y="184"/>
                    </a:lnTo>
                    <a:lnTo>
                      <a:pt x="650" y="177"/>
                    </a:lnTo>
                    <a:lnTo>
                      <a:pt x="650" y="175"/>
                    </a:lnTo>
                    <a:lnTo>
                      <a:pt x="647" y="172"/>
                    </a:lnTo>
                    <a:lnTo>
                      <a:pt x="645" y="170"/>
                    </a:lnTo>
                    <a:lnTo>
                      <a:pt x="645" y="168"/>
                    </a:lnTo>
                    <a:lnTo>
                      <a:pt x="642" y="170"/>
                    </a:lnTo>
                    <a:lnTo>
                      <a:pt x="638" y="170"/>
                    </a:lnTo>
                    <a:lnTo>
                      <a:pt x="635" y="170"/>
                    </a:lnTo>
                    <a:lnTo>
                      <a:pt x="631" y="172"/>
                    </a:lnTo>
                    <a:lnTo>
                      <a:pt x="628" y="175"/>
                    </a:lnTo>
                    <a:lnTo>
                      <a:pt x="626" y="177"/>
                    </a:lnTo>
                    <a:lnTo>
                      <a:pt x="626" y="179"/>
                    </a:lnTo>
                    <a:lnTo>
                      <a:pt x="619" y="182"/>
                    </a:lnTo>
                    <a:lnTo>
                      <a:pt x="616" y="184"/>
                    </a:lnTo>
                    <a:lnTo>
                      <a:pt x="614" y="184"/>
                    </a:lnTo>
                    <a:lnTo>
                      <a:pt x="612" y="186"/>
                    </a:lnTo>
                    <a:lnTo>
                      <a:pt x="612" y="189"/>
                    </a:lnTo>
                    <a:lnTo>
                      <a:pt x="609" y="191"/>
                    </a:lnTo>
                    <a:lnTo>
                      <a:pt x="607" y="193"/>
                    </a:lnTo>
                    <a:lnTo>
                      <a:pt x="602" y="193"/>
                    </a:lnTo>
                    <a:lnTo>
                      <a:pt x="600" y="193"/>
                    </a:lnTo>
                    <a:lnTo>
                      <a:pt x="598" y="193"/>
                    </a:lnTo>
                    <a:lnTo>
                      <a:pt x="595" y="193"/>
                    </a:lnTo>
                    <a:lnTo>
                      <a:pt x="593" y="193"/>
                    </a:lnTo>
                    <a:lnTo>
                      <a:pt x="590" y="193"/>
                    </a:lnTo>
                    <a:lnTo>
                      <a:pt x="588" y="198"/>
                    </a:lnTo>
                    <a:lnTo>
                      <a:pt x="588" y="201"/>
                    </a:lnTo>
                    <a:lnTo>
                      <a:pt x="593" y="205"/>
                    </a:lnTo>
                    <a:lnTo>
                      <a:pt x="593" y="208"/>
                    </a:lnTo>
                    <a:lnTo>
                      <a:pt x="595" y="208"/>
                    </a:lnTo>
                    <a:lnTo>
                      <a:pt x="598" y="208"/>
                    </a:lnTo>
                    <a:lnTo>
                      <a:pt x="600" y="210"/>
                    </a:lnTo>
                    <a:lnTo>
                      <a:pt x="602" y="210"/>
                    </a:lnTo>
                    <a:lnTo>
                      <a:pt x="605" y="212"/>
                    </a:lnTo>
                    <a:lnTo>
                      <a:pt x="605" y="215"/>
                    </a:lnTo>
                    <a:lnTo>
                      <a:pt x="605" y="217"/>
                    </a:lnTo>
                    <a:lnTo>
                      <a:pt x="607" y="217"/>
                    </a:lnTo>
                    <a:lnTo>
                      <a:pt x="614" y="219"/>
                    </a:lnTo>
                    <a:lnTo>
                      <a:pt x="616" y="219"/>
                    </a:lnTo>
                    <a:lnTo>
                      <a:pt x="619" y="217"/>
                    </a:lnTo>
                    <a:lnTo>
                      <a:pt x="624" y="215"/>
                    </a:lnTo>
                    <a:lnTo>
                      <a:pt x="624" y="212"/>
                    </a:lnTo>
                    <a:lnTo>
                      <a:pt x="631" y="210"/>
                    </a:lnTo>
                    <a:lnTo>
                      <a:pt x="635" y="212"/>
                    </a:lnTo>
                    <a:lnTo>
                      <a:pt x="638" y="215"/>
                    </a:lnTo>
                    <a:lnTo>
                      <a:pt x="640" y="215"/>
                    </a:lnTo>
                    <a:lnTo>
                      <a:pt x="640" y="217"/>
                    </a:lnTo>
                    <a:lnTo>
                      <a:pt x="642" y="217"/>
                    </a:lnTo>
                    <a:lnTo>
                      <a:pt x="645" y="215"/>
                    </a:lnTo>
                    <a:lnTo>
                      <a:pt x="647" y="215"/>
                    </a:lnTo>
                    <a:lnTo>
                      <a:pt x="652" y="217"/>
                    </a:lnTo>
                    <a:lnTo>
                      <a:pt x="654" y="217"/>
                    </a:lnTo>
                    <a:lnTo>
                      <a:pt x="654" y="219"/>
                    </a:lnTo>
                    <a:lnTo>
                      <a:pt x="654" y="222"/>
                    </a:lnTo>
                    <a:lnTo>
                      <a:pt x="652" y="224"/>
                    </a:lnTo>
                    <a:lnTo>
                      <a:pt x="650" y="224"/>
                    </a:lnTo>
                    <a:lnTo>
                      <a:pt x="650" y="222"/>
                    </a:lnTo>
                    <a:lnTo>
                      <a:pt x="647" y="222"/>
                    </a:lnTo>
                    <a:lnTo>
                      <a:pt x="645" y="224"/>
                    </a:lnTo>
                    <a:lnTo>
                      <a:pt x="642" y="224"/>
                    </a:lnTo>
                    <a:lnTo>
                      <a:pt x="638" y="227"/>
                    </a:lnTo>
                    <a:lnTo>
                      <a:pt x="635" y="227"/>
                    </a:lnTo>
                    <a:lnTo>
                      <a:pt x="631" y="227"/>
                    </a:lnTo>
                    <a:lnTo>
                      <a:pt x="633" y="229"/>
                    </a:lnTo>
                    <a:lnTo>
                      <a:pt x="631" y="229"/>
                    </a:lnTo>
                    <a:lnTo>
                      <a:pt x="631" y="231"/>
                    </a:lnTo>
                    <a:lnTo>
                      <a:pt x="628" y="234"/>
                    </a:lnTo>
                    <a:lnTo>
                      <a:pt x="626" y="234"/>
                    </a:lnTo>
                    <a:lnTo>
                      <a:pt x="626" y="231"/>
                    </a:lnTo>
                    <a:lnTo>
                      <a:pt x="624" y="231"/>
                    </a:lnTo>
                    <a:lnTo>
                      <a:pt x="621" y="234"/>
                    </a:lnTo>
                    <a:lnTo>
                      <a:pt x="624" y="236"/>
                    </a:lnTo>
                    <a:lnTo>
                      <a:pt x="621" y="236"/>
                    </a:lnTo>
                    <a:lnTo>
                      <a:pt x="621" y="238"/>
                    </a:lnTo>
                    <a:lnTo>
                      <a:pt x="616" y="241"/>
                    </a:lnTo>
                    <a:lnTo>
                      <a:pt x="614" y="243"/>
                    </a:lnTo>
                    <a:lnTo>
                      <a:pt x="612" y="248"/>
                    </a:lnTo>
                    <a:lnTo>
                      <a:pt x="609" y="250"/>
                    </a:lnTo>
                    <a:lnTo>
                      <a:pt x="609" y="253"/>
                    </a:lnTo>
                    <a:lnTo>
                      <a:pt x="612" y="253"/>
                    </a:lnTo>
                    <a:lnTo>
                      <a:pt x="614" y="255"/>
                    </a:lnTo>
                    <a:lnTo>
                      <a:pt x="624" y="257"/>
                    </a:lnTo>
                    <a:lnTo>
                      <a:pt x="624" y="260"/>
                    </a:lnTo>
                    <a:lnTo>
                      <a:pt x="626" y="262"/>
                    </a:lnTo>
                    <a:lnTo>
                      <a:pt x="628" y="264"/>
                    </a:lnTo>
                    <a:lnTo>
                      <a:pt x="631" y="271"/>
                    </a:lnTo>
                    <a:lnTo>
                      <a:pt x="631" y="276"/>
                    </a:lnTo>
                    <a:lnTo>
                      <a:pt x="633" y="279"/>
                    </a:lnTo>
                    <a:lnTo>
                      <a:pt x="635" y="281"/>
                    </a:lnTo>
                    <a:lnTo>
                      <a:pt x="638" y="283"/>
                    </a:lnTo>
                    <a:lnTo>
                      <a:pt x="638" y="286"/>
                    </a:lnTo>
                    <a:lnTo>
                      <a:pt x="642" y="288"/>
                    </a:lnTo>
                    <a:lnTo>
                      <a:pt x="645" y="293"/>
                    </a:lnTo>
                    <a:lnTo>
                      <a:pt x="640" y="290"/>
                    </a:lnTo>
                    <a:lnTo>
                      <a:pt x="638" y="290"/>
                    </a:lnTo>
                    <a:lnTo>
                      <a:pt x="635" y="290"/>
                    </a:lnTo>
                    <a:lnTo>
                      <a:pt x="631" y="288"/>
                    </a:lnTo>
                    <a:lnTo>
                      <a:pt x="628" y="288"/>
                    </a:lnTo>
                    <a:lnTo>
                      <a:pt x="621" y="288"/>
                    </a:lnTo>
                    <a:lnTo>
                      <a:pt x="621" y="290"/>
                    </a:lnTo>
                    <a:lnTo>
                      <a:pt x="628" y="288"/>
                    </a:lnTo>
                    <a:lnTo>
                      <a:pt x="628" y="290"/>
                    </a:lnTo>
                    <a:lnTo>
                      <a:pt x="631" y="290"/>
                    </a:lnTo>
                    <a:lnTo>
                      <a:pt x="633" y="290"/>
                    </a:lnTo>
                    <a:lnTo>
                      <a:pt x="635" y="293"/>
                    </a:lnTo>
                    <a:lnTo>
                      <a:pt x="638" y="295"/>
                    </a:lnTo>
                    <a:lnTo>
                      <a:pt x="640" y="297"/>
                    </a:lnTo>
                    <a:lnTo>
                      <a:pt x="642" y="297"/>
                    </a:lnTo>
                    <a:lnTo>
                      <a:pt x="645" y="300"/>
                    </a:lnTo>
                    <a:lnTo>
                      <a:pt x="645" y="302"/>
                    </a:lnTo>
                    <a:lnTo>
                      <a:pt x="642" y="305"/>
                    </a:lnTo>
                    <a:lnTo>
                      <a:pt x="640" y="305"/>
                    </a:lnTo>
                    <a:lnTo>
                      <a:pt x="638" y="307"/>
                    </a:lnTo>
                    <a:lnTo>
                      <a:pt x="635" y="307"/>
                    </a:lnTo>
                    <a:lnTo>
                      <a:pt x="633" y="309"/>
                    </a:lnTo>
                    <a:lnTo>
                      <a:pt x="631" y="309"/>
                    </a:lnTo>
                    <a:lnTo>
                      <a:pt x="628" y="309"/>
                    </a:lnTo>
                    <a:lnTo>
                      <a:pt x="624" y="312"/>
                    </a:lnTo>
                    <a:lnTo>
                      <a:pt x="621" y="312"/>
                    </a:lnTo>
                    <a:lnTo>
                      <a:pt x="626" y="312"/>
                    </a:lnTo>
                    <a:lnTo>
                      <a:pt x="628" y="312"/>
                    </a:lnTo>
                    <a:lnTo>
                      <a:pt x="631" y="314"/>
                    </a:lnTo>
                    <a:lnTo>
                      <a:pt x="635" y="312"/>
                    </a:lnTo>
                    <a:lnTo>
                      <a:pt x="638" y="312"/>
                    </a:lnTo>
                    <a:lnTo>
                      <a:pt x="640" y="314"/>
                    </a:lnTo>
                    <a:lnTo>
                      <a:pt x="642" y="316"/>
                    </a:lnTo>
                    <a:lnTo>
                      <a:pt x="645" y="316"/>
                    </a:lnTo>
                    <a:lnTo>
                      <a:pt x="647" y="316"/>
                    </a:lnTo>
                    <a:lnTo>
                      <a:pt x="645" y="316"/>
                    </a:lnTo>
                    <a:lnTo>
                      <a:pt x="642" y="321"/>
                    </a:lnTo>
                    <a:lnTo>
                      <a:pt x="640" y="321"/>
                    </a:lnTo>
                    <a:lnTo>
                      <a:pt x="645" y="321"/>
                    </a:lnTo>
                    <a:lnTo>
                      <a:pt x="645" y="323"/>
                    </a:lnTo>
                    <a:lnTo>
                      <a:pt x="645" y="326"/>
                    </a:lnTo>
                    <a:lnTo>
                      <a:pt x="645" y="323"/>
                    </a:lnTo>
                    <a:lnTo>
                      <a:pt x="642" y="326"/>
                    </a:lnTo>
                    <a:lnTo>
                      <a:pt x="640" y="326"/>
                    </a:lnTo>
                    <a:lnTo>
                      <a:pt x="640" y="328"/>
                    </a:lnTo>
                    <a:lnTo>
                      <a:pt x="640" y="333"/>
                    </a:lnTo>
                    <a:lnTo>
                      <a:pt x="640" y="338"/>
                    </a:lnTo>
                    <a:lnTo>
                      <a:pt x="638" y="340"/>
                    </a:lnTo>
                    <a:lnTo>
                      <a:pt x="635" y="338"/>
                    </a:lnTo>
                    <a:lnTo>
                      <a:pt x="633" y="338"/>
                    </a:lnTo>
                    <a:lnTo>
                      <a:pt x="633" y="340"/>
                    </a:lnTo>
                    <a:lnTo>
                      <a:pt x="631" y="342"/>
                    </a:lnTo>
                    <a:lnTo>
                      <a:pt x="631" y="345"/>
                    </a:lnTo>
                    <a:lnTo>
                      <a:pt x="628" y="345"/>
                    </a:lnTo>
                    <a:lnTo>
                      <a:pt x="628" y="347"/>
                    </a:lnTo>
                    <a:lnTo>
                      <a:pt x="626" y="347"/>
                    </a:lnTo>
                    <a:lnTo>
                      <a:pt x="626" y="349"/>
                    </a:lnTo>
                    <a:lnTo>
                      <a:pt x="626" y="352"/>
                    </a:lnTo>
                    <a:lnTo>
                      <a:pt x="624" y="354"/>
                    </a:lnTo>
                    <a:lnTo>
                      <a:pt x="621" y="357"/>
                    </a:lnTo>
                    <a:lnTo>
                      <a:pt x="621" y="359"/>
                    </a:lnTo>
                    <a:lnTo>
                      <a:pt x="619" y="361"/>
                    </a:lnTo>
                    <a:lnTo>
                      <a:pt x="619" y="359"/>
                    </a:lnTo>
                    <a:lnTo>
                      <a:pt x="616" y="359"/>
                    </a:lnTo>
                    <a:lnTo>
                      <a:pt x="614" y="359"/>
                    </a:lnTo>
                    <a:lnTo>
                      <a:pt x="616" y="364"/>
                    </a:lnTo>
                    <a:lnTo>
                      <a:pt x="614" y="368"/>
                    </a:lnTo>
                    <a:lnTo>
                      <a:pt x="614" y="371"/>
                    </a:lnTo>
                    <a:lnTo>
                      <a:pt x="614" y="373"/>
                    </a:lnTo>
                    <a:lnTo>
                      <a:pt x="612" y="373"/>
                    </a:lnTo>
                    <a:lnTo>
                      <a:pt x="612" y="375"/>
                    </a:lnTo>
                    <a:lnTo>
                      <a:pt x="609" y="375"/>
                    </a:lnTo>
                    <a:lnTo>
                      <a:pt x="609" y="378"/>
                    </a:lnTo>
                    <a:lnTo>
                      <a:pt x="607" y="380"/>
                    </a:lnTo>
                    <a:lnTo>
                      <a:pt x="607" y="378"/>
                    </a:lnTo>
                    <a:lnTo>
                      <a:pt x="605" y="380"/>
                    </a:lnTo>
                    <a:lnTo>
                      <a:pt x="605" y="383"/>
                    </a:lnTo>
                    <a:lnTo>
                      <a:pt x="602" y="383"/>
                    </a:lnTo>
                    <a:lnTo>
                      <a:pt x="602" y="385"/>
                    </a:lnTo>
                    <a:lnTo>
                      <a:pt x="600" y="387"/>
                    </a:lnTo>
                    <a:lnTo>
                      <a:pt x="598" y="387"/>
                    </a:lnTo>
                    <a:lnTo>
                      <a:pt x="595" y="387"/>
                    </a:lnTo>
                    <a:lnTo>
                      <a:pt x="593" y="390"/>
                    </a:lnTo>
                    <a:lnTo>
                      <a:pt x="593" y="392"/>
                    </a:lnTo>
                    <a:lnTo>
                      <a:pt x="590" y="394"/>
                    </a:lnTo>
                    <a:lnTo>
                      <a:pt x="588" y="394"/>
                    </a:lnTo>
                    <a:lnTo>
                      <a:pt x="588" y="399"/>
                    </a:lnTo>
                    <a:lnTo>
                      <a:pt x="588" y="397"/>
                    </a:lnTo>
                    <a:lnTo>
                      <a:pt x="586" y="397"/>
                    </a:lnTo>
                    <a:lnTo>
                      <a:pt x="586" y="399"/>
                    </a:lnTo>
                    <a:lnTo>
                      <a:pt x="583" y="399"/>
                    </a:lnTo>
                    <a:lnTo>
                      <a:pt x="581" y="401"/>
                    </a:lnTo>
                    <a:lnTo>
                      <a:pt x="581" y="399"/>
                    </a:lnTo>
                    <a:lnTo>
                      <a:pt x="579" y="401"/>
                    </a:lnTo>
                    <a:lnTo>
                      <a:pt x="576" y="404"/>
                    </a:lnTo>
                    <a:lnTo>
                      <a:pt x="574" y="406"/>
                    </a:lnTo>
                    <a:lnTo>
                      <a:pt x="572" y="408"/>
                    </a:lnTo>
                    <a:lnTo>
                      <a:pt x="567" y="411"/>
                    </a:lnTo>
                    <a:lnTo>
                      <a:pt x="564" y="411"/>
                    </a:lnTo>
                    <a:lnTo>
                      <a:pt x="562" y="411"/>
                    </a:lnTo>
                    <a:lnTo>
                      <a:pt x="560" y="411"/>
                    </a:lnTo>
                    <a:lnTo>
                      <a:pt x="560" y="413"/>
                    </a:lnTo>
                    <a:lnTo>
                      <a:pt x="557" y="413"/>
                    </a:lnTo>
                    <a:lnTo>
                      <a:pt x="557" y="411"/>
                    </a:lnTo>
                    <a:lnTo>
                      <a:pt x="555" y="411"/>
                    </a:lnTo>
                    <a:lnTo>
                      <a:pt x="553" y="411"/>
                    </a:lnTo>
                    <a:lnTo>
                      <a:pt x="553" y="413"/>
                    </a:lnTo>
                    <a:lnTo>
                      <a:pt x="550" y="413"/>
                    </a:lnTo>
                    <a:lnTo>
                      <a:pt x="550" y="411"/>
                    </a:lnTo>
                    <a:lnTo>
                      <a:pt x="548" y="411"/>
                    </a:lnTo>
                    <a:lnTo>
                      <a:pt x="548" y="41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48" name="Freeform 684"/>
              <p:cNvSpPr>
                <a:spLocks/>
              </p:cNvSpPr>
              <p:nvPr/>
            </p:nvSpPr>
            <p:spPr bwMode="auto">
              <a:xfrm>
                <a:off x="4058" y="2206"/>
                <a:ext cx="978" cy="574"/>
              </a:xfrm>
              <a:custGeom>
                <a:avLst/>
                <a:gdLst>
                  <a:gd name="T0" fmla="*/ 534 w 817"/>
                  <a:gd name="T1" fmla="*/ 411 h 444"/>
                  <a:gd name="T2" fmla="*/ 520 w 817"/>
                  <a:gd name="T3" fmla="*/ 425 h 444"/>
                  <a:gd name="T4" fmla="*/ 491 w 817"/>
                  <a:gd name="T5" fmla="*/ 444 h 444"/>
                  <a:gd name="T6" fmla="*/ 463 w 817"/>
                  <a:gd name="T7" fmla="*/ 427 h 444"/>
                  <a:gd name="T8" fmla="*/ 425 w 817"/>
                  <a:gd name="T9" fmla="*/ 406 h 444"/>
                  <a:gd name="T10" fmla="*/ 387 w 817"/>
                  <a:gd name="T11" fmla="*/ 413 h 444"/>
                  <a:gd name="T12" fmla="*/ 368 w 817"/>
                  <a:gd name="T13" fmla="*/ 425 h 444"/>
                  <a:gd name="T14" fmla="*/ 326 w 817"/>
                  <a:gd name="T15" fmla="*/ 397 h 444"/>
                  <a:gd name="T16" fmla="*/ 328 w 817"/>
                  <a:gd name="T17" fmla="*/ 347 h 444"/>
                  <a:gd name="T18" fmla="*/ 302 w 817"/>
                  <a:gd name="T19" fmla="*/ 323 h 444"/>
                  <a:gd name="T20" fmla="*/ 253 w 817"/>
                  <a:gd name="T21" fmla="*/ 342 h 444"/>
                  <a:gd name="T22" fmla="*/ 215 w 817"/>
                  <a:gd name="T23" fmla="*/ 340 h 444"/>
                  <a:gd name="T24" fmla="*/ 194 w 817"/>
                  <a:gd name="T25" fmla="*/ 342 h 444"/>
                  <a:gd name="T26" fmla="*/ 168 w 817"/>
                  <a:gd name="T27" fmla="*/ 342 h 444"/>
                  <a:gd name="T28" fmla="*/ 146 w 817"/>
                  <a:gd name="T29" fmla="*/ 333 h 444"/>
                  <a:gd name="T30" fmla="*/ 135 w 817"/>
                  <a:gd name="T31" fmla="*/ 326 h 444"/>
                  <a:gd name="T32" fmla="*/ 104 w 817"/>
                  <a:gd name="T33" fmla="*/ 312 h 444"/>
                  <a:gd name="T34" fmla="*/ 85 w 817"/>
                  <a:gd name="T35" fmla="*/ 305 h 444"/>
                  <a:gd name="T36" fmla="*/ 71 w 817"/>
                  <a:gd name="T37" fmla="*/ 300 h 444"/>
                  <a:gd name="T38" fmla="*/ 68 w 817"/>
                  <a:gd name="T39" fmla="*/ 279 h 444"/>
                  <a:gd name="T40" fmla="*/ 78 w 817"/>
                  <a:gd name="T41" fmla="*/ 276 h 444"/>
                  <a:gd name="T42" fmla="*/ 73 w 817"/>
                  <a:gd name="T43" fmla="*/ 262 h 444"/>
                  <a:gd name="T44" fmla="*/ 87 w 817"/>
                  <a:gd name="T45" fmla="*/ 245 h 444"/>
                  <a:gd name="T46" fmla="*/ 80 w 817"/>
                  <a:gd name="T47" fmla="*/ 236 h 444"/>
                  <a:gd name="T48" fmla="*/ 57 w 817"/>
                  <a:gd name="T49" fmla="*/ 241 h 444"/>
                  <a:gd name="T50" fmla="*/ 31 w 817"/>
                  <a:gd name="T51" fmla="*/ 234 h 444"/>
                  <a:gd name="T52" fmla="*/ 21 w 817"/>
                  <a:gd name="T53" fmla="*/ 222 h 444"/>
                  <a:gd name="T54" fmla="*/ 14 w 817"/>
                  <a:gd name="T55" fmla="*/ 205 h 444"/>
                  <a:gd name="T56" fmla="*/ 26 w 817"/>
                  <a:gd name="T57" fmla="*/ 175 h 444"/>
                  <a:gd name="T58" fmla="*/ 87 w 817"/>
                  <a:gd name="T59" fmla="*/ 151 h 444"/>
                  <a:gd name="T60" fmla="*/ 116 w 817"/>
                  <a:gd name="T61" fmla="*/ 111 h 444"/>
                  <a:gd name="T62" fmla="*/ 161 w 817"/>
                  <a:gd name="T63" fmla="*/ 80 h 444"/>
                  <a:gd name="T64" fmla="*/ 208 w 817"/>
                  <a:gd name="T65" fmla="*/ 75 h 444"/>
                  <a:gd name="T66" fmla="*/ 250 w 817"/>
                  <a:gd name="T67" fmla="*/ 113 h 444"/>
                  <a:gd name="T68" fmla="*/ 312 w 817"/>
                  <a:gd name="T69" fmla="*/ 144 h 444"/>
                  <a:gd name="T70" fmla="*/ 418 w 817"/>
                  <a:gd name="T71" fmla="*/ 158 h 444"/>
                  <a:gd name="T72" fmla="*/ 498 w 817"/>
                  <a:gd name="T73" fmla="*/ 139 h 444"/>
                  <a:gd name="T74" fmla="*/ 557 w 817"/>
                  <a:gd name="T75" fmla="*/ 106 h 444"/>
                  <a:gd name="T76" fmla="*/ 598 w 817"/>
                  <a:gd name="T77" fmla="*/ 75 h 444"/>
                  <a:gd name="T78" fmla="*/ 572 w 817"/>
                  <a:gd name="T79" fmla="*/ 47 h 444"/>
                  <a:gd name="T80" fmla="*/ 624 w 817"/>
                  <a:gd name="T81" fmla="*/ 26 h 444"/>
                  <a:gd name="T82" fmla="*/ 668 w 817"/>
                  <a:gd name="T83" fmla="*/ 0 h 444"/>
                  <a:gd name="T84" fmla="*/ 706 w 817"/>
                  <a:gd name="T85" fmla="*/ 23 h 444"/>
                  <a:gd name="T86" fmla="*/ 758 w 817"/>
                  <a:gd name="T87" fmla="*/ 61 h 444"/>
                  <a:gd name="T88" fmla="*/ 810 w 817"/>
                  <a:gd name="T89" fmla="*/ 68 h 444"/>
                  <a:gd name="T90" fmla="*/ 779 w 817"/>
                  <a:gd name="T91" fmla="*/ 111 h 444"/>
                  <a:gd name="T92" fmla="*/ 730 w 817"/>
                  <a:gd name="T93" fmla="*/ 156 h 444"/>
                  <a:gd name="T94" fmla="*/ 666 w 817"/>
                  <a:gd name="T95" fmla="*/ 184 h 444"/>
                  <a:gd name="T96" fmla="*/ 638 w 817"/>
                  <a:gd name="T97" fmla="*/ 189 h 444"/>
                  <a:gd name="T98" fmla="*/ 619 w 817"/>
                  <a:gd name="T99" fmla="*/ 182 h 444"/>
                  <a:gd name="T100" fmla="*/ 595 w 817"/>
                  <a:gd name="T101" fmla="*/ 208 h 444"/>
                  <a:gd name="T102" fmla="*/ 638 w 817"/>
                  <a:gd name="T103" fmla="*/ 215 h 444"/>
                  <a:gd name="T104" fmla="*/ 645 w 817"/>
                  <a:gd name="T105" fmla="*/ 224 h 444"/>
                  <a:gd name="T106" fmla="*/ 614 w 817"/>
                  <a:gd name="T107" fmla="*/ 243 h 444"/>
                  <a:gd name="T108" fmla="*/ 645 w 817"/>
                  <a:gd name="T109" fmla="*/ 293 h 444"/>
                  <a:gd name="T110" fmla="*/ 645 w 817"/>
                  <a:gd name="T111" fmla="*/ 300 h 444"/>
                  <a:gd name="T112" fmla="*/ 640 w 817"/>
                  <a:gd name="T113" fmla="*/ 314 h 444"/>
                  <a:gd name="T114" fmla="*/ 640 w 817"/>
                  <a:gd name="T115" fmla="*/ 328 h 444"/>
                  <a:gd name="T116" fmla="*/ 624 w 817"/>
                  <a:gd name="T117" fmla="*/ 354 h 444"/>
                  <a:gd name="T118" fmla="*/ 612 w 817"/>
                  <a:gd name="T119" fmla="*/ 375 h 444"/>
                  <a:gd name="T120" fmla="*/ 593 w 817"/>
                  <a:gd name="T121" fmla="*/ 390 h 444"/>
                  <a:gd name="T122" fmla="*/ 572 w 817"/>
                  <a:gd name="T123" fmla="*/ 408 h 444"/>
                  <a:gd name="T124" fmla="*/ 548 w 817"/>
                  <a:gd name="T125" fmla="*/ 413 h 4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17"/>
                  <a:gd name="T190" fmla="*/ 0 h 444"/>
                  <a:gd name="T191" fmla="*/ 817 w 817"/>
                  <a:gd name="T192" fmla="*/ 444 h 4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17" h="444">
                    <a:moveTo>
                      <a:pt x="548" y="413"/>
                    </a:moveTo>
                    <a:lnTo>
                      <a:pt x="546" y="416"/>
                    </a:lnTo>
                    <a:lnTo>
                      <a:pt x="546" y="413"/>
                    </a:lnTo>
                    <a:lnTo>
                      <a:pt x="543" y="413"/>
                    </a:lnTo>
                    <a:lnTo>
                      <a:pt x="543" y="416"/>
                    </a:lnTo>
                    <a:lnTo>
                      <a:pt x="538" y="418"/>
                    </a:lnTo>
                    <a:lnTo>
                      <a:pt x="538" y="416"/>
                    </a:lnTo>
                    <a:lnTo>
                      <a:pt x="538" y="413"/>
                    </a:lnTo>
                    <a:lnTo>
                      <a:pt x="536" y="413"/>
                    </a:lnTo>
                    <a:lnTo>
                      <a:pt x="534" y="411"/>
                    </a:lnTo>
                    <a:lnTo>
                      <a:pt x="534" y="413"/>
                    </a:lnTo>
                    <a:lnTo>
                      <a:pt x="534" y="416"/>
                    </a:lnTo>
                    <a:lnTo>
                      <a:pt x="534" y="418"/>
                    </a:lnTo>
                    <a:lnTo>
                      <a:pt x="531" y="418"/>
                    </a:lnTo>
                    <a:lnTo>
                      <a:pt x="529" y="416"/>
                    </a:lnTo>
                    <a:lnTo>
                      <a:pt x="527" y="416"/>
                    </a:lnTo>
                    <a:lnTo>
                      <a:pt x="527" y="413"/>
                    </a:lnTo>
                    <a:lnTo>
                      <a:pt x="524" y="418"/>
                    </a:lnTo>
                    <a:lnTo>
                      <a:pt x="527" y="420"/>
                    </a:lnTo>
                    <a:lnTo>
                      <a:pt x="527" y="423"/>
                    </a:lnTo>
                    <a:lnTo>
                      <a:pt x="524" y="423"/>
                    </a:lnTo>
                    <a:lnTo>
                      <a:pt x="520" y="425"/>
                    </a:lnTo>
                    <a:lnTo>
                      <a:pt x="517" y="425"/>
                    </a:lnTo>
                    <a:lnTo>
                      <a:pt x="515" y="425"/>
                    </a:lnTo>
                    <a:lnTo>
                      <a:pt x="512" y="425"/>
                    </a:lnTo>
                    <a:lnTo>
                      <a:pt x="510" y="425"/>
                    </a:lnTo>
                    <a:lnTo>
                      <a:pt x="508" y="427"/>
                    </a:lnTo>
                    <a:lnTo>
                      <a:pt x="505" y="427"/>
                    </a:lnTo>
                    <a:lnTo>
                      <a:pt x="503" y="427"/>
                    </a:lnTo>
                    <a:lnTo>
                      <a:pt x="501" y="427"/>
                    </a:lnTo>
                    <a:lnTo>
                      <a:pt x="498" y="430"/>
                    </a:lnTo>
                    <a:lnTo>
                      <a:pt x="496" y="430"/>
                    </a:lnTo>
                    <a:lnTo>
                      <a:pt x="494" y="430"/>
                    </a:lnTo>
                    <a:lnTo>
                      <a:pt x="491" y="430"/>
                    </a:lnTo>
                    <a:lnTo>
                      <a:pt x="489" y="437"/>
                    </a:lnTo>
                    <a:lnTo>
                      <a:pt x="491" y="439"/>
                    </a:lnTo>
                    <a:lnTo>
                      <a:pt x="491" y="442"/>
                    </a:lnTo>
                    <a:lnTo>
                      <a:pt x="491" y="444"/>
                    </a:lnTo>
                    <a:lnTo>
                      <a:pt x="487" y="444"/>
                    </a:lnTo>
                    <a:lnTo>
                      <a:pt x="484" y="444"/>
                    </a:lnTo>
                    <a:lnTo>
                      <a:pt x="482" y="437"/>
                    </a:lnTo>
                    <a:lnTo>
                      <a:pt x="479" y="434"/>
                    </a:lnTo>
                    <a:lnTo>
                      <a:pt x="482" y="430"/>
                    </a:lnTo>
                    <a:lnTo>
                      <a:pt x="482" y="427"/>
                    </a:lnTo>
                    <a:lnTo>
                      <a:pt x="479" y="427"/>
                    </a:lnTo>
                    <a:lnTo>
                      <a:pt x="477" y="430"/>
                    </a:lnTo>
                    <a:lnTo>
                      <a:pt x="475" y="430"/>
                    </a:lnTo>
                    <a:lnTo>
                      <a:pt x="475" y="427"/>
                    </a:lnTo>
                    <a:lnTo>
                      <a:pt x="472" y="427"/>
                    </a:lnTo>
                    <a:lnTo>
                      <a:pt x="468" y="425"/>
                    </a:lnTo>
                    <a:lnTo>
                      <a:pt x="465" y="425"/>
                    </a:lnTo>
                    <a:lnTo>
                      <a:pt x="465" y="427"/>
                    </a:lnTo>
                    <a:lnTo>
                      <a:pt x="463" y="427"/>
                    </a:lnTo>
                    <a:lnTo>
                      <a:pt x="463" y="430"/>
                    </a:lnTo>
                    <a:lnTo>
                      <a:pt x="463" y="427"/>
                    </a:lnTo>
                    <a:lnTo>
                      <a:pt x="461" y="427"/>
                    </a:lnTo>
                    <a:lnTo>
                      <a:pt x="458" y="430"/>
                    </a:lnTo>
                    <a:lnTo>
                      <a:pt x="456" y="427"/>
                    </a:lnTo>
                    <a:lnTo>
                      <a:pt x="453" y="427"/>
                    </a:lnTo>
                    <a:lnTo>
                      <a:pt x="449" y="427"/>
                    </a:lnTo>
                    <a:lnTo>
                      <a:pt x="449" y="425"/>
                    </a:lnTo>
                    <a:lnTo>
                      <a:pt x="444" y="423"/>
                    </a:lnTo>
                    <a:lnTo>
                      <a:pt x="442" y="420"/>
                    </a:lnTo>
                    <a:lnTo>
                      <a:pt x="439" y="418"/>
                    </a:lnTo>
                    <a:lnTo>
                      <a:pt x="442" y="413"/>
                    </a:lnTo>
                    <a:lnTo>
                      <a:pt x="439" y="411"/>
                    </a:lnTo>
                    <a:lnTo>
                      <a:pt x="435" y="411"/>
                    </a:lnTo>
                    <a:lnTo>
                      <a:pt x="432" y="411"/>
                    </a:lnTo>
                    <a:lnTo>
                      <a:pt x="427" y="408"/>
                    </a:lnTo>
                    <a:lnTo>
                      <a:pt x="425" y="406"/>
                    </a:lnTo>
                    <a:lnTo>
                      <a:pt x="423" y="406"/>
                    </a:lnTo>
                    <a:lnTo>
                      <a:pt x="420" y="406"/>
                    </a:lnTo>
                    <a:lnTo>
                      <a:pt x="418" y="408"/>
                    </a:lnTo>
                    <a:lnTo>
                      <a:pt x="416" y="411"/>
                    </a:lnTo>
                    <a:lnTo>
                      <a:pt x="411" y="411"/>
                    </a:lnTo>
                    <a:lnTo>
                      <a:pt x="409" y="411"/>
                    </a:lnTo>
                    <a:lnTo>
                      <a:pt x="406" y="413"/>
                    </a:lnTo>
                    <a:lnTo>
                      <a:pt x="404" y="413"/>
                    </a:lnTo>
                    <a:lnTo>
                      <a:pt x="399" y="413"/>
                    </a:lnTo>
                    <a:lnTo>
                      <a:pt x="397" y="413"/>
                    </a:lnTo>
                    <a:lnTo>
                      <a:pt x="392" y="416"/>
                    </a:lnTo>
                    <a:lnTo>
                      <a:pt x="390" y="413"/>
                    </a:lnTo>
                    <a:lnTo>
                      <a:pt x="387" y="413"/>
                    </a:lnTo>
                    <a:lnTo>
                      <a:pt x="385" y="411"/>
                    </a:lnTo>
                    <a:lnTo>
                      <a:pt x="385" y="413"/>
                    </a:lnTo>
                    <a:lnTo>
                      <a:pt x="383" y="416"/>
                    </a:lnTo>
                    <a:lnTo>
                      <a:pt x="380" y="416"/>
                    </a:lnTo>
                    <a:lnTo>
                      <a:pt x="375" y="416"/>
                    </a:lnTo>
                    <a:lnTo>
                      <a:pt x="373" y="416"/>
                    </a:lnTo>
                    <a:lnTo>
                      <a:pt x="373" y="418"/>
                    </a:lnTo>
                    <a:lnTo>
                      <a:pt x="373" y="423"/>
                    </a:lnTo>
                    <a:lnTo>
                      <a:pt x="375" y="427"/>
                    </a:lnTo>
                    <a:lnTo>
                      <a:pt x="375" y="430"/>
                    </a:lnTo>
                    <a:lnTo>
                      <a:pt x="373" y="430"/>
                    </a:lnTo>
                    <a:lnTo>
                      <a:pt x="368" y="432"/>
                    </a:lnTo>
                    <a:lnTo>
                      <a:pt x="368" y="425"/>
                    </a:lnTo>
                    <a:lnTo>
                      <a:pt x="364" y="425"/>
                    </a:lnTo>
                    <a:lnTo>
                      <a:pt x="361" y="427"/>
                    </a:lnTo>
                    <a:lnTo>
                      <a:pt x="357" y="427"/>
                    </a:lnTo>
                    <a:lnTo>
                      <a:pt x="352" y="423"/>
                    </a:lnTo>
                    <a:lnTo>
                      <a:pt x="352" y="420"/>
                    </a:lnTo>
                    <a:lnTo>
                      <a:pt x="347" y="420"/>
                    </a:lnTo>
                    <a:lnTo>
                      <a:pt x="342" y="418"/>
                    </a:lnTo>
                    <a:lnTo>
                      <a:pt x="345" y="413"/>
                    </a:lnTo>
                    <a:lnTo>
                      <a:pt x="345" y="408"/>
                    </a:lnTo>
                    <a:lnTo>
                      <a:pt x="342" y="406"/>
                    </a:lnTo>
                    <a:lnTo>
                      <a:pt x="338" y="404"/>
                    </a:lnTo>
                    <a:lnTo>
                      <a:pt x="338" y="399"/>
                    </a:lnTo>
                    <a:lnTo>
                      <a:pt x="338" y="397"/>
                    </a:lnTo>
                    <a:lnTo>
                      <a:pt x="338" y="394"/>
                    </a:lnTo>
                    <a:lnTo>
                      <a:pt x="333" y="394"/>
                    </a:lnTo>
                    <a:lnTo>
                      <a:pt x="328" y="394"/>
                    </a:lnTo>
                    <a:lnTo>
                      <a:pt x="326" y="397"/>
                    </a:lnTo>
                    <a:lnTo>
                      <a:pt x="321" y="399"/>
                    </a:lnTo>
                    <a:lnTo>
                      <a:pt x="321" y="397"/>
                    </a:lnTo>
                    <a:lnTo>
                      <a:pt x="324" y="394"/>
                    </a:lnTo>
                    <a:lnTo>
                      <a:pt x="324" y="392"/>
                    </a:lnTo>
                    <a:lnTo>
                      <a:pt x="321" y="390"/>
                    </a:lnTo>
                    <a:lnTo>
                      <a:pt x="324" y="385"/>
                    </a:lnTo>
                    <a:lnTo>
                      <a:pt x="326" y="380"/>
                    </a:lnTo>
                    <a:lnTo>
                      <a:pt x="328" y="378"/>
                    </a:lnTo>
                    <a:lnTo>
                      <a:pt x="328" y="375"/>
                    </a:lnTo>
                    <a:lnTo>
                      <a:pt x="331" y="375"/>
                    </a:lnTo>
                    <a:lnTo>
                      <a:pt x="333" y="373"/>
                    </a:lnTo>
                    <a:lnTo>
                      <a:pt x="335" y="368"/>
                    </a:lnTo>
                    <a:lnTo>
                      <a:pt x="335" y="366"/>
                    </a:lnTo>
                    <a:lnTo>
                      <a:pt x="335" y="359"/>
                    </a:lnTo>
                    <a:lnTo>
                      <a:pt x="335" y="354"/>
                    </a:lnTo>
                    <a:lnTo>
                      <a:pt x="333" y="347"/>
                    </a:lnTo>
                    <a:lnTo>
                      <a:pt x="328" y="347"/>
                    </a:lnTo>
                    <a:lnTo>
                      <a:pt x="328" y="345"/>
                    </a:lnTo>
                    <a:lnTo>
                      <a:pt x="328" y="342"/>
                    </a:lnTo>
                    <a:lnTo>
                      <a:pt x="324" y="340"/>
                    </a:lnTo>
                    <a:lnTo>
                      <a:pt x="321" y="338"/>
                    </a:lnTo>
                    <a:lnTo>
                      <a:pt x="319" y="338"/>
                    </a:lnTo>
                    <a:lnTo>
                      <a:pt x="316" y="340"/>
                    </a:lnTo>
                    <a:lnTo>
                      <a:pt x="316" y="338"/>
                    </a:lnTo>
                    <a:lnTo>
                      <a:pt x="314" y="335"/>
                    </a:lnTo>
                    <a:lnTo>
                      <a:pt x="309" y="335"/>
                    </a:lnTo>
                    <a:lnTo>
                      <a:pt x="307" y="335"/>
                    </a:lnTo>
                    <a:lnTo>
                      <a:pt x="305" y="335"/>
                    </a:lnTo>
                    <a:lnTo>
                      <a:pt x="305" y="333"/>
                    </a:lnTo>
                    <a:lnTo>
                      <a:pt x="305" y="328"/>
                    </a:lnTo>
                    <a:lnTo>
                      <a:pt x="302" y="328"/>
                    </a:lnTo>
                    <a:lnTo>
                      <a:pt x="300" y="326"/>
                    </a:lnTo>
                    <a:lnTo>
                      <a:pt x="302" y="323"/>
                    </a:lnTo>
                    <a:lnTo>
                      <a:pt x="300" y="321"/>
                    </a:lnTo>
                    <a:lnTo>
                      <a:pt x="295" y="323"/>
                    </a:lnTo>
                    <a:lnTo>
                      <a:pt x="293" y="323"/>
                    </a:lnTo>
                    <a:lnTo>
                      <a:pt x="288" y="326"/>
                    </a:lnTo>
                    <a:lnTo>
                      <a:pt x="283" y="326"/>
                    </a:lnTo>
                    <a:lnTo>
                      <a:pt x="281" y="323"/>
                    </a:lnTo>
                    <a:lnTo>
                      <a:pt x="279" y="323"/>
                    </a:lnTo>
                    <a:lnTo>
                      <a:pt x="276" y="326"/>
                    </a:lnTo>
                    <a:lnTo>
                      <a:pt x="274" y="326"/>
                    </a:lnTo>
                    <a:lnTo>
                      <a:pt x="274" y="328"/>
                    </a:lnTo>
                    <a:lnTo>
                      <a:pt x="269" y="333"/>
                    </a:lnTo>
                    <a:lnTo>
                      <a:pt x="264" y="333"/>
                    </a:lnTo>
                    <a:lnTo>
                      <a:pt x="262" y="338"/>
                    </a:lnTo>
                    <a:lnTo>
                      <a:pt x="260" y="338"/>
                    </a:lnTo>
                    <a:lnTo>
                      <a:pt x="255" y="340"/>
                    </a:lnTo>
                    <a:lnTo>
                      <a:pt x="253" y="342"/>
                    </a:lnTo>
                    <a:lnTo>
                      <a:pt x="246" y="342"/>
                    </a:lnTo>
                    <a:lnTo>
                      <a:pt x="241" y="345"/>
                    </a:lnTo>
                    <a:lnTo>
                      <a:pt x="238" y="342"/>
                    </a:lnTo>
                    <a:lnTo>
                      <a:pt x="236" y="342"/>
                    </a:lnTo>
                    <a:lnTo>
                      <a:pt x="234" y="342"/>
                    </a:lnTo>
                    <a:lnTo>
                      <a:pt x="231" y="342"/>
                    </a:lnTo>
                    <a:lnTo>
                      <a:pt x="229" y="340"/>
                    </a:lnTo>
                    <a:lnTo>
                      <a:pt x="224" y="340"/>
                    </a:lnTo>
                    <a:lnTo>
                      <a:pt x="222" y="338"/>
                    </a:lnTo>
                    <a:lnTo>
                      <a:pt x="217" y="338"/>
                    </a:lnTo>
                    <a:lnTo>
                      <a:pt x="215" y="340"/>
                    </a:lnTo>
                    <a:lnTo>
                      <a:pt x="212" y="342"/>
                    </a:lnTo>
                    <a:lnTo>
                      <a:pt x="210" y="345"/>
                    </a:lnTo>
                    <a:lnTo>
                      <a:pt x="205" y="349"/>
                    </a:lnTo>
                    <a:lnTo>
                      <a:pt x="203" y="349"/>
                    </a:lnTo>
                    <a:lnTo>
                      <a:pt x="201" y="349"/>
                    </a:lnTo>
                    <a:lnTo>
                      <a:pt x="201" y="347"/>
                    </a:lnTo>
                    <a:lnTo>
                      <a:pt x="203" y="345"/>
                    </a:lnTo>
                    <a:lnTo>
                      <a:pt x="203" y="342"/>
                    </a:lnTo>
                    <a:lnTo>
                      <a:pt x="201" y="340"/>
                    </a:lnTo>
                    <a:lnTo>
                      <a:pt x="198" y="340"/>
                    </a:lnTo>
                    <a:lnTo>
                      <a:pt x="196" y="342"/>
                    </a:lnTo>
                    <a:lnTo>
                      <a:pt x="194" y="342"/>
                    </a:lnTo>
                    <a:lnTo>
                      <a:pt x="191" y="342"/>
                    </a:lnTo>
                    <a:lnTo>
                      <a:pt x="189" y="342"/>
                    </a:lnTo>
                    <a:lnTo>
                      <a:pt x="189" y="345"/>
                    </a:lnTo>
                    <a:lnTo>
                      <a:pt x="184" y="345"/>
                    </a:lnTo>
                    <a:lnTo>
                      <a:pt x="182" y="345"/>
                    </a:lnTo>
                    <a:lnTo>
                      <a:pt x="179" y="345"/>
                    </a:lnTo>
                    <a:lnTo>
                      <a:pt x="177" y="342"/>
                    </a:lnTo>
                    <a:lnTo>
                      <a:pt x="175" y="342"/>
                    </a:lnTo>
                    <a:lnTo>
                      <a:pt x="172" y="342"/>
                    </a:lnTo>
                    <a:lnTo>
                      <a:pt x="170" y="342"/>
                    </a:lnTo>
                    <a:lnTo>
                      <a:pt x="168" y="342"/>
                    </a:lnTo>
                    <a:lnTo>
                      <a:pt x="165" y="342"/>
                    </a:lnTo>
                    <a:lnTo>
                      <a:pt x="163" y="342"/>
                    </a:lnTo>
                    <a:lnTo>
                      <a:pt x="163" y="340"/>
                    </a:lnTo>
                    <a:lnTo>
                      <a:pt x="161" y="340"/>
                    </a:lnTo>
                    <a:lnTo>
                      <a:pt x="158" y="338"/>
                    </a:lnTo>
                    <a:lnTo>
                      <a:pt x="158" y="340"/>
                    </a:lnTo>
                    <a:lnTo>
                      <a:pt x="153" y="338"/>
                    </a:lnTo>
                    <a:lnTo>
                      <a:pt x="153" y="335"/>
                    </a:lnTo>
                    <a:lnTo>
                      <a:pt x="153" y="333"/>
                    </a:lnTo>
                    <a:lnTo>
                      <a:pt x="151" y="333"/>
                    </a:lnTo>
                    <a:lnTo>
                      <a:pt x="149" y="333"/>
                    </a:lnTo>
                    <a:lnTo>
                      <a:pt x="146" y="333"/>
                    </a:lnTo>
                    <a:lnTo>
                      <a:pt x="144" y="333"/>
                    </a:lnTo>
                    <a:lnTo>
                      <a:pt x="142" y="331"/>
                    </a:lnTo>
                    <a:lnTo>
                      <a:pt x="139" y="331"/>
                    </a:lnTo>
                    <a:lnTo>
                      <a:pt x="142" y="328"/>
                    </a:lnTo>
                    <a:lnTo>
                      <a:pt x="142" y="326"/>
                    </a:lnTo>
                    <a:lnTo>
                      <a:pt x="142" y="323"/>
                    </a:lnTo>
                    <a:lnTo>
                      <a:pt x="139" y="323"/>
                    </a:lnTo>
                    <a:lnTo>
                      <a:pt x="137" y="323"/>
                    </a:lnTo>
                    <a:lnTo>
                      <a:pt x="137" y="326"/>
                    </a:lnTo>
                    <a:lnTo>
                      <a:pt x="135" y="326"/>
                    </a:lnTo>
                    <a:lnTo>
                      <a:pt x="135" y="328"/>
                    </a:lnTo>
                    <a:lnTo>
                      <a:pt x="132" y="328"/>
                    </a:lnTo>
                    <a:lnTo>
                      <a:pt x="132" y="326"/>
                    </a:lnTo>
                    <a:lnTo>
                      <a:pt x="130" y="326"/>
                    </a:lnTo>
                    <a:lnTo>
                      <a:pt x="130" y="323"/>
                    </a:lnTo>
                    <a:lnTo>
                      <a:pt x="127" y="321"/>
                    </a:lnTo>
                    <a:lnTo>
                      <a:pt x="125" y="319"/>
                    </a:lnTo>
                    <a:lnTo>
                      <a:pt x="123" y="319"/>
                    </a:lnTo>
                    <a:lnTo>
                      <a:pt x="120" y="316"/>
                    </a:lnTo>
                    <a:lnTo>
                      <a:pt x="118" y="314"/>
                    </a:lnTo>
                    <a:lnTo>
                      <a:pt x="113" y="312"/>
                    </a:lnTo>
                    <a:lnTo>
                      <a:pt x="109" y="312"/>
                    </a:lnTo>
                    <a:lnTo>
                      <a:pt x="106" y="312"/>
                    </a:lnTo>
                    <a:lnTo>
                      <a:pt x="104" y="312"/>
                    </a:lnTo>
                    <a:lnTo>
                      <a:pt x="101" y="314"/>
                    </a:lnTo>
                    <a:lnTo>
                      <a:pt x="99" y="314"/>
                    </a:lnTo>
                    <a:lnTo>
                      <a:pt x="99" y="312"/>
                    </a:lnTo>
                    <a:lnTo>
                      <a:pt x="94" y="309"/>
                    </a:lnTo>
                    <a:lnTo>
                      <a:pt x="92" y="309"/>
                    </a:lnTo>
                    <a:lnTo>
                      <a:pt x="87" y="307"/>
                    </a:lnTo>
                    <a:lnTo>
                      <a:pt x="85" y="305"/>
                    </a:lnTo>
                    <a:lnTo>
                      <a:pt x="85" y="302"/>
                    </a:lnTo>
                    <a:lnTo>
                      <a:pt x="83" y="302"/>
                    </a:lnTo>
                    <a:lnTo>
                      <a:pt x="80" y="302"/>
                    </a:lnTo>
                    <a:lnTo>
                      <a:pt x="78" y="302"/>
                    </a:lnTo>
                    <a:lnTo>
                      <a:pt x="78" y="300"/>
                    </a:lnTo>
                    <a:lnTo>
                      <a:pt x="75" y="300"/>
                    </a:lnTo>
                    <a:lnTo>
                      <a:pt x="73" y="302"/>
                    </a:lnTo>
                    <a:lnTo>
                      <a:pt x="71" y="302"/>
                    </a:lnTo>
                    <a:lnTo>
                      <a:pt x="71" y="300"/>
                    </a:lnTo>
                    <a:lnTo>
                      <a:pt x="71" y="297"/>
                    </a:lnTo>
                    <a:lnTo>
                      <a:pt x="68" y="297"/>
                    </a:lnTo>
                    <a:lnTo>
                      <a:pt x="68" y="295"/>
                    </a:lnTo>
                    <a:lnTo>
                      <a:pt x="68" y="293"/>
                    </a:lnTo>
                    <a:lnTo>
                      <a:pt x="68" y="290"/>
                    </a:lnTo>
                    <a:lnTo>
                      <a:pt x="68" y="288"/>
                    </a:lnTo>
                    <a:lnTo>
                      <a:pt x="66" y="286"/>
                    </a:lnTo>
                    <a:lnTo>
                      <a:pt x="64" y="286"/>
                    </a:lnTo>
                    <a:lnTo>
                      <a:pt x="64" y="283"/>
                    </a:lnTo>
                    <a:lnTo>
                      <a:pt x="64" y="281"/>
                    </a:lnTo>
                    <a:lnTo>
                      <a:pt x="66" y="281"/>
                    </a:lnTo>
                    <a:lnTo>
                      <a:pt x="68" y="279"/>
                    </a:lnTo>
                    <a:lnTo>
                      <a:pt x="68" y="281"/>
                    </a:lnTo>
                    <a:lnTo>
                      <a:pt x="68" y="283"/>
                    </a:lnTo>
                    <a:lnTo>
                      <a:pt x="71" y="283"/>
                    </a:lnTo>
                    <a:lnTo>
                      <a:pt x="73" y="283"/>
                    </a:lnTo>
                    <a:lnTo>
                      <a:pt x="73" y="281"/>
                    </a:lnTo>
                    <a:lnTo>
                      <a:pt x="75" y="281"/>
                    </a:lnTo>
                    <a:lnTo>
                      <a:pt x="78" y="281"/>
                    </a:lnTo>
                    <a:lnTo>
                      <a:pt x="80" y="279"/>
                    </a:lnTo>
                    <a:lnTo>
                      <a:pt x="78" y="276"/>
                    </a:lnTo>
                    <a:lnTo>
                      <a:pt x="75" y="274"/>
                    </a:lnTo>
                    <a:lnTo>
                      <a:pt x="78" y="274"/>
                    </a:lnTo>
                    <a:lnTo>
                      <a:pt x="78" y="271"/>
                    </a:lnTo>
                    <a:lnTo>
                      <a:pt x="75" y="271"/>
                    </a:lnTo>
                    <a:lnTo>
                      <a:pt x="73" y="271"/>
                    </a:lnTo>
                    <a:lnTo>
                      <a:pt x="71" y="269"/>
                    </a:lnTo>
                    <a:lnTo>
                      <a:pt x="71" y="267"/>
                    </a:lnTo>
                    <a:lnTo>
                      <a:pt x="71" y="264"/>
                    </a:lnTo>
                    <a:lnTo>
                      <a:pt x="71" y="262"/>
                    </a:lnTo>
                    <a:lnTo>
                      <a:pt x="73" y="262"/>
                    </a:lnTo>
                    <a:lnTo>
                      <a:pt x="73" y="260"/>
                    </a:lnTo>
                    <a:lnTo>
                      <a:pt x="75" y="262"/>
                    </a:lnTo>
                    <a:lnTo>
                      <a:pt x="78" y="262"/>
                    </a:lnTo>
                    <a:lnTo>
                      <a:pt x="78" y="260"/>
                    </a:lnTo>
                    <a:lnTo>
                      <a:pt x="80" y="257"/>
                    </a:lnTo>
                    <a:lnTo>
                      <a:pt x="80" y="255"/>
                    </a:lnTo>
                    <a:lnTo>
                      <a:pt x="83" y="255"/>
                    </a:lnTo>
                    <a:lnTo>
                      <a:pt x="83" y="253"/>
                    </a:lnTo>
                    <a:lnTo>
                      <a:pt x="85" y="253"/>
                    </a:lnTo>
                    <a:lnTo>
                      <a:pt x="85" y="250"/>
                    </a:lnTo>
                    <a:lnTo>
                      <a:pt x="87" y="248"/>
                    </a:lnTo>
                    <a:lnTo>
                      <a:pt x="87" y="245"/>
                    </a:lnTo>
                    <a:lnTo>
                      <a:pt x="87" y="243"/>
                    </a:lnTo>
                    <a:lnTo>
                      <a:pt x="90" y="241"/>
                    </a:lnTo>
                    <a:lnTo>
                      <a:pt x="87" y="241"/>
                    </a:lnTo>
                    <a:lnTo>
                      <a:pt x="85" y="243"/>
                    </a:lnTo>
                    <a:lnTo>
                      <a:pt x="85" y="241"/>
                    </a:lnTo>
                    <a:lnTo>
                      <a:pt x="85" y="238"/>
                    </a:lnTo>
                    <a:lnTo>
                      <a:pt x="83" y="241"/>
                    </a:lnTo>
                    <a:lnTo>
                      <a:pt x="83" y="238"/>
                    </a:lnTo>
                    <a:lnTo>
                      <a:pt x="80" y="238"/>
                    </a:lnTo>
                    <a:lnTo>
                      <a:pt x="80" y="236"/>
                    </a:lnTo>
                    <a:lnTo>
                      <a:pt x="78" y="236"/>
                    </a:lnTo>
                    <a:lnTo>
                      <a:pt x="75" y="234"/>
                    </a:lnTo>
                    <a:lnTo>
                      <a:pt x="73" y="236"/>
                    </a:lnTo>
                    <a:lnTo>
                      <a:pt x="71" y="236"/>
                    </a:lnTo>
                    <a:lnTo>
                      <a:pt x="68" y="236"/>
                    </a:lnTo>
                    <a:lnTo>
                      <a:pt x="66" y="238"/>
                    </a:lnTo>
                    <a:lnTo>
                      <a:pt x="64" y="238"/>
                    </a:lnTo>
                    <a:lnTo>
                      <a:pt x="61" y="238"/>
                    </a:lnTo>
                    <a:lnTo>
                      <a:pt x="59" y="241"/>
                    </a:lnTo>
                    <a:lnTo>
                      <a:pt x="57" y="241"/>
                    </a:lnTo>
                    <a:lnTo>
                      <a:pt x="54" y="241"/>
                    </a:lnTo>
                    <a:lnTo>
                      <a:pt x="52" y="241"/>
                    </a:lnTo>
                    <a:lnTo>
                      <a:pt x="49" y="241"/>
                    </a:lnTo>
                    <a:lnTo>
                      <a:pt x="47" y="241"/>
                    </a:lnTo>
                    <a:lnTo>
                      <a:pt x="45" y="238"/>
                    </a:lnTo>
                    <a:lnTo>
                      <a:pt x="42" y="238"/>
                    </a:lnTo>
                    <a:lnTo>
                      <a:pt x="40" y="236"/>
                    </a:lnTo>
                    <a:lnTo>
                      <a:pt x="38" y="236"/>
                    </a:lnTo>
                    <a:lnTo>
                      <a:pt x="35" y="236"/>
                    </a:lnTo>
                    <a:lnTo>
                      <a:pt x="33" y="236"/>
                    </a:lnTo>
                    <a:lnTo>
                      <a:pt x="33" y="234"/>
                    </a:lnTo>
                    <a:lnTo>
                      <a:pt x="31" y="234"/>
                    </a:lnTo>
                    <a:lnTo>
                      <a:pt x="31" y="231"/>
                    </a:lnTo>
                    <a:lnTo>
                      <a:pt x="31" y="229"/>
                    </a:lnTo>
                    <a:lnTo>
                      <a:pt x="31" y="227"/>
                    </a:lnTo>
                    <a:lnTo>
                      <a:pt x="28" y="224"/>
                    </a:lnTo>
                    <a:lnTo>
                      <a:pt x="26" y="224"/>
                    </a:lnTo>
                    <a:lnTo>
                      <a:pt x="24" y="224"/>
                    </a:lnTo>
                    <a:lnTo>
                      <a:pt x="24" y="222"/>
                    </a:lnTo>
                    <a:lnTo>
                      <a:pt x="21" y="222"/>
                    </a:lnTo>
                    <a:lnTo>
                      <a:pt x="19" y="222"/>
                    </a:lnTo>
                    <a:lnTo>
                      <a:pt x="16" y="222"/>
                    </a:lnTo>
                    <a:lnTo>
                      <a:pt x="14" y="222"/>
                    </a:lnTo>
                    <a:lnTo>
                      <a:pt x="12" y="219"/>
                    </a:lnTo>
                    <a:lnTo>
                      <a:pt x="12" y="217"/>
                    </a:lnTo>
                    <a:lnTo>
                      <a:pt x="14" y="217"/>
                    </a:lnTo>
                    <a:lnTo>
                      <a:pt x="16" y="217"/>
                    </a:lnTo>
                    <a:lnTo>
                      <a:pt x="14" y="217"/>
                    </a:lnTo>
                    <a:lnTo>
                      <a:pt x="16" y="217"/>
                    </a:lnTo>
                    <a:lnTo>
                      <a:pt x="16" y="210"/>
                    </a:lnTo>
                    <a:lnTo>
                      <a:pt x="14" y="205"/>
                    </a:lnTo>
                    <a:lnTo>
                      <a:pt x="14" y="203"/>
                    </a:lnTo>
                    <a:lnTo>
                      <a:pt x="14" y="201"/>
                    </a:lnTo>
                    <a:lnTo>
                      <a:pt x="9" y="201"/>
                    </a:lnTo>
                    <a:lnTo>
                      <a:pt x="5" y="201"/>
                    </a:lnTo>
                    <a:lnTo>
                      <a:pt x="2" y="201"/>
                    </a:lnTo>
                    <a:lnTo>
                      <a:pt x="0" y="196"/>
                    </a:lnTo>
                    <a:lnTo>
                      <a:pt x="0" y="193"/>
                    </a:lnTo>
                    <a:lnTo>
                      <a:pt x="2" y="186"/>
                    </a:lnTo>
                    <a:lnTo>
                      <a:pt x="2" y="184"/>
                    </a:lnTo>
                    <a:lnTo>
                      <a:pt x="5" y="179"/>
                    </a:lnTo>
                    <a:lnTo>
                      <a:pt x="12" y="177"/>
                    </a:lnTo>
                    <a:lnTo>
                      <a:pt x="14" y="177"/>
                    </a:lnTo>
                    <a:lnTo>
                      <a:pt x="16" y="175"/>
                    </a:lnTo>
                    <a:lnTo>
                      <a:pt x="19" y="175"/>
                    </a:lnTo>
                    <a:lnTo>
                      <a:pt x="24" y="175"/>
                    </a:lnTo>
                    <a:lnTo>
                      <a:pt x="26" y="175"/>
                    </a:lnTo>
                    <a:lnTo>
                      <a:pt x="26" y="177"/>
                    </a:lnTo>
                    <a:lnTo>
                      <a:pt x="28" y="177"/>
                    </a:lnTo>
                    <a:lnTo>
                      <a:pt x="33" y="177"/>
                    </a:lnTo>
                    <a:lnTo>
                      <a:pt x="35" y="177"/>
                    </a:lnTo>
                    <a:lnTo>
                      <a:pt x="40" y="175"/>
                    </a:lnTo>
                    <a:lnTo>
                      <a:pt x="40" y="170"/>
                    </a:lnTo>
                    <a:lnTo>
                      <a:pt x="42" y="170"/>
                    </a:lnTo>
                    <a:lnTo>
                      <a:pt x="47" y="168"/>
                    </a:lnTo>
                    <a:lnTo>
                      <a:pt x="52" y="168"/>
                    </a:lnTo>
                    <a:lnTo>
                      <a:pt x="59" y="168"/>
                    </a:lnTo>
                    <a:lnTo>
                      <a:pt x="61" y="165"/>
                    </a:lnTo>
                    <a:lnTo>
                      <a:pt x="64" y="163"/>
                    </a:lnTo>
                    <a:lnTo>
                      <a:pt x="66" y="160"/>
                    </a:lnTo>
                    <a:lnTo>
                      <a:pt x="75" y="158"/>
                    </a:lnTo>
                    <a:lnTo>
                      <a:pt x="85" y="156"/>
                    </a:lnTo>
                    <a:lnTo>
                      <a:pt x="87" y="153"/>
                    </a:lnTo>
                    <a:lnTo>
                      <a:pt x="87" y="151"/>
                    </a:lnTo>
                    <a:lnTo>
                      <a:pt x="87" y="146"/>
                    </a:lnTo>
                    <a:lnTo>
                      <a:pt x="90" y="144"/>
                    </a:lnTo>
                    <a:lnTo>
                      <a:pt x="92" y="142"/>
                    </a:lnTo>
                    <a:lnTo>
                      <a:pt x="90" y="139"/>
                    </a:lnTo>
                    <a:lnTo>
                      <a:pt x="94" y="139"/>
                    </a:lnTo>
                    <a:lnTo>
                      <a:pt x="94" y="137"/>
                    </a:lnTo>
                    <a:lnTo>
                      <a:pt x="92" y="132"/>
                    </a:lnTo>
                    <a:lnTo>
                      <a:pt x="90" y="130"/>
                    </a:lnTo>
                    <a:lnTo>
                      <a:pt x="90" y="127"/>
                    </a:lnTo>
                    <a:lnTo>
                      <a:pt x="87" y="120"/>
                    </a:lnTo>
                    <a:lnTo>
                      <a:pt x="85" y="118"/>
                    </a:lnTo>
                    <a:lnTo>
                      <a:pt x="85" y="116"/>
                    </a:lnTo>
                    <a:lnTo>
                      <a:pt x="87" y="116"/>
                    </a:lnTo>
                    <a:lnTo>
                      <a:pt x="92" y="113"/>
                    </a:lnTo>
                    <a:lnTo>
                      <a:pt x="97" y="113"/>
                    </a:lnTo>
                    <a:lnTo>
                      <a:pt x="101" y="111"/>
                    </a:lnTo>
                    <a:lnTo>
                      <a:pt x="116" y="111"/>
                    </a:lnTo>
                    <a:lnTo>
                      <a:pt x="116" y="106"/>
                    </a:lnTo>
                    <a:lnTo>
                      <a:pt x="113" y="104"/>
                    </a:lnTo>
                    <a:lnTo>
                      <a:pt x="116" y="101"/>
                    </a:lnTo>
                    <a:lnTo>
                      <a:pt x="116" y="97"/>
                    </a:lnTo>
                    <a:lnTo>
                      <a:pt x="120" y="92"/>
                    </a:lnTo>
                    <a:lnTo>
                      <a:pt x="123" y="87"/>
                    </a:lnTo>
                    <a:lnTo>
                      <a:pt x="125" y="85"/>
                    </a:lnTo>
                    <a:lnTo>
                      <a:pt x="130" y="85"/>
                    </a:lnTo>
                    <a:lnTo>
                      <a:pt x="132" y="85"/>
                    </a:lnTo>
                    <a:lnTo>
                      <a:pt x="137" y="87"/>
                    </a:lnTo>
                    <a:lnTo>
                      <a:pt x="146" y="87"/>
                    </a:lnTo>
                    <a:lnTo>
                      <a:pt x="149" y="87"/>
                    </a:lnTo>
                    <a:lnTo>
                      <a:pt x="151" y="90"/>
                    </a:lnTo>
                    <a:lnTo>
                      <a:pt x="153" y="87"/>
                    </a:lnTo>
                    <a:lnTo>
                      <a:pt x="158" y="85"/>
                    </a:lnTo>
                    <a:lnTo>
                      <a:pt x="161" y="80"/>
                    </a:lnTo>
                    <a:lnTo>
                      <a:pt x="158" y="75"/>
                    </a:lnTo>
                    <a:lnTo>
                      <a:pt x="161" y="73"/>
                    </a:lnTo>
                    <a:lnTo>
                      <a:pt x="163" y="68"/>
                    </a:lnTo>
                    <a:lnTo>
                      <a:pt x="168" y="68"/>
                    </a:lnTo>
                    <a:lnTo>
                      <a:pt x="172" y="68"/>
                    </a:lnTo>
                    <a:lnTo>
                      <a:pt x="175" y="66"/>
                    </a:lnTo>
                    <a:lnTo>
                      <a:pt x="179" y="61"/>
                    </a:lnTo>
                    <a:lnTo>
                      <a:pt x="184" y="64"/>
                    </a:lnTo>
                    <a:lnTo>
                      <a:pt x="189" y="61"/>
                    </a:lnTo>
                    <a:lnTo>
                      <a:pt x="191" y="64"/>
                    </a:lnTo>
                    <a:lnTo>
                      <a:pt x="194" y="66"/>
                    </a:lnTo>
                    <a:lnTo>
                      <a:pt x="201" y="71"/>
                    </a:lnTo>
                    <a:lnTo>
                      <a:pt x="203" y="75"/>
                    </a:lnTo>
                    <a:lnTo>
                      <a:pt x="205" y="75"/>
                    </a:lnTo>
                    <a:lnTo>
                      <a:pt x="208" y="75"/>
                    </a:lnTo>
                    <a:lnTo>
                      <a:pt x="212" y="75"/>
                    </a:lnTo>
                    <a:lnTo>
                      <a:pt x="215" y="75"/>
                    </a:lnTo>
                    <a:lnTo>
                      <a:pt x="220" y="78"/>
                    </a:lnTo>
                    <a:lnTo>
                      <a:pt x="222" y="80"/>
                    </a:lnTo>
                    <a:lnTo>
                      <a:pt x="224" y="82"/>
                    </a:lnTo>
                    <a:lnTo>
                      <a:pt x="227" y="85"/>
                    </a:lnTo>
                    <a:lnTo>
                      <a:pt x="229" y="92"/>
                    </a:lnTo>
                    <a:lnTo>
                      <a:pt x="229" y="97"/>
                    </a:lnTo>
                    <a:lnTo>
                      <a:pt x="229" y="101"/>
                    </a:lnTo>
                    <a:lnTo>
                      <a:pt x="229" y="104"/>
                    </a:lnTo>
                    <a:lnTo>
                      <a:pt x="227" y="106"/>
                    </a:lnTo>
                    <a:lnTo>
                      <a:pt x="227" y="108"/>
                    </a:lnTo>
                    <a:lnTo>
                      <a:pt x="229" y="111"/>
                    </a:lnTo>
                    <a:lnTo>
                      <a:pt x="234" y="111"/>
                    </a:lnTo>
                    <a:lnTo>
                      <a:pt x="241" y="113"/>
                    </a:lnTo>
                    <a:lnTo>
                      <a:pt x="248" y="113"/>
                    </a:lnTo>
                    <a:lnTo>
                      <a:pt x="250" y="113"/>
                    </a:lnTo>
                    <a:lnTo>
                      <a:pt x="255" y="113"/>
                    </a:lnTo>
                    <a:lnTo>
                      <a:pt x="257" y="113"/>
                    </a:lnTo>
                    <a:lnTo>
                      <a:pt x="260" y="116"/>
                    </a:lnTo>
                    <a:lnTo>
                      <a:pt x="267" y="116"/>
                    </a:lnTo>
                    <a:lnTo>
                      <a:pt x="272" y="118"/>
                    </a:lnTo>
                    <a:lnTo>
                      <a:pt x="276" y="120"/>
                    </a:lnTo>
                    <a:lnTo>
                      <a:pt x="283" y="120"/>
                    </a:lnTo>
                    <a:lnTo>
                      <a:pt x="286" y="123"/>
                    </a:lnTo>
                    <a:lnTo>
                      <a:pt x="288" y="123"/>
                    </a:lnTo>
                    <a:lnTo>
                      <a:pt x="293" y="125"/>
                    </a:lnTo>
                    <a:lnTo>
                      <a:pt x="295" y="127"/>
                    </a:lnTo>
                    <a:lnTo>
                      <a:pt x="298" y="132"/>
                    </a:lnTo>
                    <a:lnTo>
                      <a:pt x="300" y="134"/>
                    </a:lnTo>
                    <a:lnTo>
                      <a:pt x="302" y="137"/>
                    </a:lnTo>
                    <a:lnTo>
                      <a:pt x="305" y="142"/>
                    </a:lnTo>
                    <a:lnTo>
                      <a:pt x="309" y="144"/>
                    </a:lnTo>
                    <a:lnTo>
                      <a:pt x="312" y="144"/>
                    </a:lnTo>
                    <a:lnTo>
                      <a:pt x="319" y="144"/>
                    </a:lnTo>
                    <a:lnTo>
                      <a:pt x="354" y="144"/>
                    </a:lnTo>
                    <a:lnTo>
                      <a:pt x="359" y="142"/>
                    </a:lnTo>
                    <a:lnTo>
                      <a:pt x="361" y="142"/>
                    </a:lnTo>
                    <a:lnTo>
                      <a:pt x="371" y="144"/>
                    </a:lnTo>
                    <a:lnTo>
                      <a:pt x="373" y="146"/>
                    </a:lnTo>
                    <a:lnTo>
                      <a:pt x="375" y="146"/>
                    </a:lnTo>
                    <a:lnTo>
                      <a:pt x="378" y="149"/>
                    </a:lnTo>
                    <a:lnTo>
                      <a:pt x="385" y="151"/>
                    </a:lnTo>
                    <a:lnTo>
                      <a:pt x="392" y="153"/>
                    </a:lnTo>
                    <a:lnTo>
                      <a:pt x="397" y="156"/>
                    </a:lnTo>
                    <a:lnTo>
                      <a:pt x="401" y="156"/>
                    </a:lnTo>
                    <a:lnTo>
                      <a:pt x="409" y="156"/>
                    </a:lnTo>
                    <a:lnTo>
                      <a:pt x="411" y="158"/>
                    </a:lnTo>
                    <a:lnTo>
                      <a:pt x="413" y="158"/>
                    </a:lnTo>
                    <a:lnTo>
                      <a:pt x="416" y="160"/>
                    </a:lnTo>
                    <a:lnTo>
                      <a:pt x="418" y="158"/>
                    </a:lnTo>
                    <a:lnTo>
                      <a:pt x="423" y="156"/>
                    </a:lnTo>
                    <a:lnTo>
                      <a:pt x="430" y="153"/>
                    </a:lnTo>
                    <a:lnTo>
                      <a:pt x="435" y="153"/>
                    </a:lnTo>
                    <a:lnTo>
                      <a:pt x="437" y="153"/>
                    </a:lnTo>
                    <a:lnTo>
                      <a:pt x="439" y="151"/>
                    </a:lnTo>
                    <a:lnTo>
                      <a:pt x="442" y="151"/>
                    </a:lnTo>
                    <a:lnTo>
                      <a:pt x="451" y="151"/>
                    </a:lnTo>
                    <a:lnTo>
                      <a:pt x="453" y="149"/>
                    </a:lnTo>
                    <a:lnTo>
                      <a:pt x="461" y="149"/>
                    </a:lnTo>
                    <a:lnTo>
                      <a:pt x="465" y="149"/>
                    </a:lnTo>
                    <a:lnTo>
                      <a:pt x="472" y="149"/>
                    </a:lnTo>
                    <a:lnTo>
                      <a:pt x="479" y="149"/>
                    </a:lnTo>
                    <a:lnTo>
                      <a:pt x="487" y="146"/>
                    </a:lnTo>
                    <a:lnTo>
                      <a:pt x="491" y="144"/>
                    </a:lnTo>
                    <a:lnTo>
                      <a:pt x="496" y="142"/>
                    </a:lnTo>
                    <a:lnTo>
                      <a:pt x="498" y="139"/>
                    </a:lnTo>
                    <a:lnTo>
                      <a:pt x="512" y="130"/>
                    </a:lnTo>
                    <a:lnTo>
                      <a:pt x="510" y="127"/>
                    </a:lnTo>
                    <a:lnTo>
                      <a:pt x="505" y="123"/>
                    </a:lnTo>
                    <a:lnTo>
                      <a:pt x="505" y="120"/>
                    </a:lnTo>
                    <a:lnTo>
                      <a:pt x="510" y="118"/>
                    </a:lnTo>
                    <a:lnTo>
                      <a:pt x="512" y="113"/>
                    </a:lnTo>
                    <a:lnTo>
                      <a:pt x="517" y="113"/>
                    </a:lnTo>
                    <a:lnTo>
                      <a:pt x="522" y="113"/>
                    </a:lnTo>
                    <a:lnTo>
                      <a:pt x="524" y="116"/>
                    </a:lnTo>
                    <a:lnTo>
                      <a:pt x="529" y="118"/>
                    </a:lnTo>
                    <a:lnTo>
                      <a:pt x="534" y="118"/>
                    </a:lnTo>
                    <a:lnTo>
                      <a:pt x="541" y="113"/>
                    </a:lnTo>
                    <a:lnTo>
                      <a:pt x="546" y="111"/>
                    </a:lnTo>
                    <a:lnTo>
                      <a:pt x="550" y="106"/>
                    </a:lnTo>
                    <a:lnTo>
                      <a:pt x="553" y="106"/>
                    </a:lnTo>
                    <a:lnTo>
                      <a:pt x="555" y="106"/>
                    </a:lnTo>
                    <a:lnTo>
                      <a:pt x="557" y="106"/>
                    </a:lnTo>
                    <a:lnTo>
                      <a:pt x="562" y="104"/>
                    </a:lnTo>
                    <a:lnTo>
                      <a:pt x="574" y="94"/>
                    </a:lnTo>
                    <a:lnTo>
                      <a:pt x="576" y="92"/>
                    </a:lnTo>
                    <a:lnTo>
                      <a:pt x="583" y="92"/>
                    </a:lnTo>
                    <a:lnTo>
                      <a:pt x="588" y="92"/>
                    </a:lnTo>
                    <a:lnTo>
                      <a:pt x="595" y="92"/>
                    </a:lnTo>
                    <a:lnTo>
                      <a:pt x="600" y="90"/>
                    </a:lnTo>
                    <a:lnTo>
                      <a:pt x="605" y="92"/>
                    </a:lnTo>
                    <a:lnTo>
                      <a:pt x="609" y="92"/>
                    </a:lnTo>
                    <a:lnTo>
                      <a:pt x="612" y="92"/>
                    </a:lnTo>
                    <a:lnTo>
                      <a:pt x="612" y="90"/>
                    </a:lnTo>
                    <a:lnTo>
                      <a:pt x="609" y="87"/>
                    </a:lnTo>
                    <a:lnTo>
                      <a:pt x="609" y="85"/>
                    </a:lnTo>
                    <a:lnTo>
                      <a:pt x="609" y="82"/>
                    </a:lnTo>
                    <a:lnTo>
                      <a:pt x="607" y="82"/>
                    </a:lnTo>
                    <a:lnTo>
                      <a:pt x="600" y="78"/>
                    </a:lnTo>
                    <a:lnTo>
                      <a:pt x="598" y="75"/>
                    </a:lnTo>
                    <a:lnTo>
                      <a:pt x="595" y="73"/>
                    </a:lnTo>
                    <a:lnTo>
                      <a:pt x="588" y="75"/>
                    </a:lnTo>
                    <a:lnTo>
                      <a:pt x="583" y="78"/>
                    </a:lnTo>
                    <a:lnTo>
                      <a:pt x="579" y="80"/>
                    </a:lnTo>
                    <a:lnTo>
                      <a:pt x="572" y="80"/>
                    </a:lnTo>
                    <a:lnTo>
                      <a:pt x="562" y="78"/>
                    </a:lnTo>
                    <a:lnTo>
                      <a:pt x="560" y="75"/>
                    </a:lnTo>
                    <a:lnTo>
                      <a:pt x="560" y="73"/>
                    </a:lnTo>
                    <a:lnTo>
                      <a:pt x="560" y="68"/>
                    </a:lnTo>
                    <a:lnTo>
                      <a:pt x="562" y="66"/>
                    </a:lnTo>
                    <a:lnTo>
                      <a:pt x="562" y="64"/>
                    </a:lnTo>
                    <a:lnTo>
                      <a:pt x="562" y="61"/>
                    </a:lnTo>
                    <a:lnTo>
                      <a:pt x="562" y="59"/>
                    </a:lnTo>
                    <a:lnTo>
                      <a:pt x="562" y="56"/>
                    </a:lnTo>
                    <a:lnTo>
                      <a:pt x="564" y="54"/>
                    </a:lnTo>
                    <a:lnTo>
                      <a:pt x="569" y="49"/>
                    </a:lnTo>
                    <a:lnTo>
                      <a:pt x="572" y="47"/>
                    </a:lnTo>
                    <a:lnTo>
                      <a:pt x="574" y="47"/>
                    </a:lnTo>
                    <a:lnTo>
                      <a:pt x="576" y="49"/>
                    </a:lnTo>
                    <a:lnTo>
                      <a:pt x="586" y="52"/>
                    </a:lnTo>
                    <a:lnTo>
                      <a:pt x="590" y="52"/>
                    </a:lnTo>
                    <a:lnTo>
                      <a:pt x="593" y="52"/>
                    </a:lnTo>
                    <a:lnTo>
                      <a:pt x="598" y="52"/>
                    </a:lnTo>
                    <a:lnTo>
                      <a:pt x="609" y="45"/>
                    </a:lnTo>
                    <a:lnTo>
                      <a:pt x="609" y="42"/>
                    </a:lnTo>
                    <a:lnTo>
                      <a:pt x="609" y="40"/>
                    </a:lnTo>
                    <a:lnTo>
                      <a:pt x="612" y="38"/>
                    </a:lnTo>
                    <a:lnTo>
                      <a:pt x="614" y="38"/>
                    </a:lnTo>
                    <a:lnTo>
                      <a:pt x="616" y="33"/>
                    </a:lnTo>
                    <a:lnTo>
                      <a:pt x="616" y="28"/>
                    </a:lnTo>
                    <a:lnTo>
                      <a:pt x="619" y="26"/>
                    </a:lnTo>
                    <a:lnTo>
                      <a:pt x="624" y="26"/>
                    </a:lnTo>
                    <a:lnTo>
                      <a:pt x="628" y="21"/>
                    </a:lnTo>
                    <a:lnTo>
                      <a:pt x="628" y="19"/>
                    </a:lnTo>
                    <a:lnTo>
                      <a:pt x="628" y="14"/>
                    </a:lnTo>
                    <a:lnTo>
                      <a:pt x="626" y="14"/>
                    </a:lnTo>
                    <a:lnTo>
                      <a:pt x="624" y="14"/>
                    </a:lnTo>
                    <a:lnTo>
                      <a:pt x="619" y="14"/>
                    </a:lnTo>
                    <a:lnTo>
                      <a:pt x="619" y="12"/>
                    </a:lnTo>
                    <a:lnTo>
                      <a:pt x="626" y="9"/>
                    </a:lnTo>
                    <a:lnTo>
                      <a:pt x="628" y="7"/>
                    </a:lnTo>
                    <a:lnTo>
                      <a:pt x="631" y="4"/>
                    </a:lnTo>
                    <a:lnTo>
                      <a:pt x="640" y="4"/>
                    </a:lnTo>
                    <a:lnTo>
                      <a:pt x="650" y="2"/>
                    </a:lnTo>
                    <a:lnTo>
                      <a:pt x="657" y="2"/>
                    </a:lnTo>
                    <a:lnTo>
                      <a:pt x="664" y="0"/>
                    </a:lnTo>
                    <a:lnTo>
                      <a:pt x="668" y="0"/>
                    </a:lnTo>
                    <a:lnTo>
                      <a:pt x="673" y="2"/>
                    </a:lnTo>
                    <a:lnTo>
                      <a:pt x="675" y="4"/>
                    </a:lnTo>
                    <a:lnTo>
                      <a:pt x="678" y="7"/>
                    </a:lnTo>
                    <a:lnTo>
                      <a:pt x="683" y="7"/>
                    </a:lnTo>
                    <a:lnTo>
                      <a:pt x="687" y="7"/>
                    </a:lnTo>
                    <a:lnTo>
                      <a:pt x="692" y="7"/>
                    </a:lnTo>
                    <a:lnTo>
                      <a:pt x="694" y="7"/>
                    </a:lnTo>
                    <a:lnTo>
                      <a:pt x="697" y="9"/>
                    </a:lnTo>
                    <a:lnTo>
                      <a:pt x="699" y="12"/>
                    </a:lnTo>
                    <a:lnTo>
                      <a:pt x="699" y="14"/>
                    </a:lnTo>
                    <a:lnTo>
                      <a:pt x="701" y="14"/>
                    </a:lnTo>
                    <a:lnTo>
                      <a:pt x="704" y="16"/>
                    </a:lnTo>
                    <a:lnTo>
                      <a:pt x="706" y="19"/>
                    </a:lnTo>
                    <a:lnTo>
                      <a:pt x="706" y="21"/>
                    </a:lnTo>
                    <a:lnTo>
                      <a:pt x="706" y="23"/>
                    </a:lnTo>
                    <a:lnTo>
                      <a:pt x="709" y="26"/>
                    </a:lnTo>
                    <a:lnTo>
                      <a:pt x="711" y="28"/>
                    </a:lnTo>
                    <a:lnTo>
                      <a:pt x="716" y="35"/>
                    </a:lnTo>
                    <a:lnTo>
                      <a:pt x="718" y="42"/>
                    </a:lnTo>
                    <a:lnTo>
                      <a:pt x="718" y="45"/>
                    </a:lnTo>
                    <a:lnTo>
                      <a:pt x="720" y="45"/>
                    </a:lnTo>
                    <a:lnTo>
                      <a:pt x="720" y="49"/>
                    </a:lnTo>
                    <a:lnTo>
                      <a:pt x="720" y="52"/>
                    </a:lnTo>
                    <a:lnTo>
                      <a:pt x="723" y="54"/>
                    </a:lnTo>
                    <a:lnTo>
                      <a:pt x="727" y="54"/>
                    </a:lnTo>
                    <a:lnTo>
                      <a:pt x="735" y="52"/>
                    </a:lnTo>
                    <a:lnTo>
                      <a:pt x="737" y="54"/>
                    </a:lnTo>
                    <a:lnTo>
                      <a:pt x="742" y="54"/>
                    </a:lnTo>
                    <a:lnTo>
                      <a:pt x="746" y="56"/>
                    </a:lnTo>
                    <a:lnTo>
                      <a:pt x="753" y="61"/>
                    </a:lnTo>
                    <a:lnTo>
                      <a:pt x="758" y="61"/>
                    </a:lnTo>
                    <a:lnTo>
                      <a:pt x="761" y="61"/>
                    </a:lnTo>
                    <a:lnTo>
                      <a:pt x="763" y="64"/>
                    </a:lnTo>
                    <a:lnTo>
                      <a:pt x="763" y="66"/>
                    </a:lnTo>
                    <a:lnTo>
                      <a:pt x="765" y="68"/>
                    </a:lnTo>
                    <a:lnTo>
                      <a:pt x="763" y="71"/>
                    </a:lnTo>
                    <a:lnTo>
                      <a:pt x="765" y="73"/>
                    </a:lnTo>
                    <a:lnTo>
                      <a:pt x="768" y="75"/>
                    </a:lnTo>
                    <a:lnTo>
                      <a:pt x="768" y="78"/>
                    </a:lnTo>
                    <a:lnTo>
                      <a:pt x="772" y="78"/>
                    </a:lnTo>
                    <a:lnTo>
                      <a:pt x="777" y="78"/>
                    </a:lnTo>
                    <a:lnTo>
                      <a:pt x="782" y="78"/>
                    </a:lnTo>
                    <a:lnTo>
                      <a:pt x="789" y="75"/>
                    </a:lnTo>
                    <a:lnTo>
                      <a:pt x="798" y="73"/>
                    </a:lnTo>
                    <a:lnTo>
                      <a:pt x="803" y="73"/>
                    </a:lnTo>
                    <a:lnTo>
                      <a:pt x="810" y="68"/>
                    </a:lnTo>
                    <a:lnTo>
                      <a:pt x="817" y="68"/>
                    </a:lnTo>
                    <a:lnTo>
                      <a:pt x="817" y="71"/>
                    </a:lnTo>
                    <a:lnTo>
                      <a:pt x="817" y="73"/>
                    </a:lnTo>
                    <a:lnTo>
                      <a:pt x="817" y="75"/>
                    </a:lnTo>
                    <a:lnTo>
                      <a:pt x="817" y="80"/>
                    </a:lnTo>
                    <a:lnTo>
                      <a:pt x="815" y="80"/>
                    </a:lnTo>
                    <a:lnTo>
                      <a:pt x="810" y="82"/>
                    </a:lnTo>
                    <a:lnTo>
                      <a:pt x="810" y="87"/>
                    </a:lnTo>
                    <a:lnTo>
                      <a:pt x="805" y="92"/>
                    </a:lnTo>
                    <a:lnTo>
                      <a:pt x="805" y="99"/>
                    </a:lnTo>
                    <a:lnTo>
                      <a:pt x="801" y="106"/>
                    </a:lnTo>
                    <a:lnTo>
                      <a:pt x="796" y="108"/>
                    </a:lnTo>
                    <a:lnTo>
                      <a:pt x="796" y="113"/>
                    </a:lnTo>
                    <a:lnTo>
                      <a:pt x="794" y="113"/>
                    </a:lnTo>
                    <a:lnTo>
                      <a:pt x="791" y="113"/>
                    </a:lnTo>
                    <a:lnTo>
                      <a:pt x="779" y="111"/>
                    </a:lnTo>
                    <a:lnTo>
                      <a:pt x="775" y="113"/>
                    </a:lnTo>
                    <a:lnTo>
                      <a:pt x="768" y="118"/>
                    </a:lnTo>
                    <a:lnTo>
                      <a:pt x="770" y="120"/>
                    </a:lnTo>
                    <a:lnTo>
                      <a:pt x="770" y="125"/>
                    </a:lnTo>
                    <a:lnTo>
                      <a:pt x="770" y="137"/>
                    </a:lnTo>
                    <a:lnTo>
                      <a:pt x="768" y="139"/>
                    </a:lnTo>
                    <a:lnTo>
                      <a:pt x="761" y="144"/>
                    </a:lnTo>
                    <a:lnTo>
                      <a:pt x="761" y="146"/>
                    </a:lnTo>
                    <a:lnTo>
                      <a:pt x="758" y="144"/>
                    </a:lnTo>
                    <a:lnTo>
                      <a:pt x="756" y="142"/>
                    </a:lnTo>
                    <a:lnTo>
                      <a:pt x="753" y="144"/>
                    </a:lnTo>
                    <a:lnTo>
                      <a:pt x="751" y="146"/>
                    </a:lnTo>
                    <a:lnTo>
                      <a:pt x="749" y="151"/>
                    </a:lnTo>
                    <a:lnTo>
                      <a:pt x="742" y="153"/>
                    </a:lnTo>
                    <a:lnTo>
                      <a:pt x="735" y="156"/>
                    </a:lnTo>
                    <a:lnTo>
                      <a:pt x="730" y="156"/>
                    </a:lnTo>
                    <a:lnTo>
                      <a:pt x="730" y="163"/>
                    </a:lnTo>
                    <a:lnTo>
                      <a:pt x="720" y="163"/>
                    </a:lnTo>
                    <a:lnTo>
                      <a:pt x="716" y="160"/>
                    </a:lnTo>
                    <a:lnTo>
                      <a:pt x="711" y="160"/>
                    </a:lnTo>
                    <a:lnTo>
                      <a:pt x="709" y="163"/>
                    </a:lnTo>
                    <a:lnTo>
                      <a:pt x="704" y="168"/>
                    </a:lnTo>
                    <a:lnTo>
                      <a:pt x="699" y="170"/>
                    </a:lnTo>
                    <a:lnTo>
                      <a:pt x="690" y="175"/>
                    </a:lnTo>
                    <a:lnTo>
                      <a:pt x="685" y="175"/>
                    </a:lnTo>
                    <a:lnTo>
                      <a:pt x="678" y="182"/>
                    </a:lnTo>
                    <a:lnTo>
                      <a:pt x="675" y="184"/>
                    </a:lnTo>
                    <a:lnTo>
                      <a:pt x="671" y="184"/>
                    </a:lnTo>
                    <a:lnTo>
                      <a:pt x="666" y="186"/>
                    </a:lnTo>
                    <a:lnTo>
                      <a:pt x="666" y="184"/>
                    </a:lnTo>
                    <a:lnTo>
                      <a:pt x="664" y="184"/>
                    </a:lnTo>
                    <a:lnTo>
                      <a:pt x="661" y="186"/>
                    </a:lnTo>
                    <a:lnTo>
                      <a:pt x="652" y="189"/>
                    </a:lnTo>
                    <a:lnTo>
                      <a:pt x="650" y="191"/>
                    </a:lnTo>
                    <a:lnTo>
                      <a:pt x="647" y="193"/>
                    </a:lnTo>
                    <a:lnTo>
                      <a:pt x="645" y="196"/>
                    </a:lnTo>
                    <a:lnTo>
                      <a:pt x="642" y="196"/>
                    </a:lnTo>
                    <a:lnTo>
                      <a:pt x="638" y="198"/>
                    </a:lnTo>
                    <a:lnTo>
                      <a:pt x="635" y="198"/>
                    </a:lnTo>
                    <a:lnTo>
                      <a:pt x="638" y="196"/>
                    </a:lnTo>
                    <a:lnTo>
                      <a:pt x="642" y="193"/>
                    </a:lnTo>
                    <a:lnTo>
                      <a:pt x="642" y="191"/>
                    </a:lnTo>
                    <a:lnTo>
                      <a:pt x="642" y="189"/>
                    </a:lnTo>
                    <a:lnTo>
                      <a:pt x="640" y="189"/>
                    </a:lnTo>
                    <a:lnTo>
                      <a:pt x="638" y="189"/>
                    </a:lnTo>
                    <a:lnTo>
                      <a:pt x="640" y="186"/>
                    </a:lnTo>
                    <a:lnTo>
                      <a:pt x="640" y="184"/>
                    </a:lnTo>
                    <a:lnTo>
                      <a:pt x="642" y="184"/>
                    </a:lnTo>
                    <a:lnTo>
                      <a:pt x="650" y="177"/>
                    </a:lnTo>
                    <a:lnTo>
                      <a:pt x="650" y="175"/>
                    </a:lnTo>
                    <a:lnTo>
                      <a:pt x="647" y="172"/>
                    </a:lnTo>
                    <a:lnTo>
                      <a:pt x="645" y="170"/>
                    </a:lnTo>
                    <a:lnTo>
                      <a:pt x="645" y="168"/>
                    </a:lnTo>
                    <a:lnTo>
                      <a:pt x="642" y="170"/>
                    </a:lnTo>
                    <a:lnTo>
                      <a:pt x="638" y="170"/>
                    </a:lnTo>
                    <a:lnTo>
                      <a:pt x="635" y="170"/>
                    </a:lnTo>
                    <a:lnTo>
                      <a:pt x="631" y="172"/>
                    </a:lnTo>
                    <a:lnTo>
                      <a:pt x="628" y="175"/>
                    </a:lnTo>
                    <a:lnTo>
                      <a:pt x="626" y="177"/>
                    </a:lnTo>
                    <a:lnTo>
                      <a:pt x="626" y="179"/>
                    </a:lnTo>
                    <a:lnTo>
                      <a:pt x="619" y="182"/>
                    </a:lnTo>
                    <a:lnTo>
                      <a:pt x="616" y="184"/>
                    </a:lnTo>
                    <a:lnTo>
                      <a:pt x="614" y="184"/>
                    </a:lnTo>
                    <a:lnTo>
                      <a:pt x="612" y="186"/>
                    </a:lnTo>
                    <a:lnTo>
                      <a:pt x="612" y="189"/>
                    </a:lnTo>
                    <a:lnTo>
                      <a:pt x="609" y="191"/>
                    </a:lnTo>
                    <a:lnTo>
                      <a:pt x="607" y="193"/>
                    </a:lnTo>
                    <a:lnTo>
                      <a:pt x="602" y="193"/>
                    </a:lnTo>
                    <a:lnTo>
                      <a:pt x="600" y="193"/>
                    </a:lnTo>
                    <a:lnTo>
                      <a:pt x="598" y="193"/>
                    </a:lnTo>
                    <a:lnTo>
                      <a:pt x="595" y="193"/>
                    </a:lnTo>
                    <a:lnTo>
                      <a:pt x="593" y="193"/>
                    </a:lnTo>
                    <a:lnTo>
                      <a:pt x="590" y="193"/>
                    </a:lnTo>
                    <a:lnTo>
                      <a:pt x="588" y="198"/>
                    </a:lnTo>
                    <a:lnTo>
                      <a:pt x="588" y="201"/>
                    </a:lnTo>
                    <a:lnTo>
                      <a:pt x="593" y="205"/>
                    </a:lnTo>
                    <a:lnTo>
                      <a:pt x="593" y="208"/>
                    </a:lnTo>
                    <a:lnTo>
                      <a:pt x="595" y="208"/>
                    </a:lnTo>
                    <a:lnTo>
                      <a:pt x="598" y="208"/>
                    </a:lnTo>
                    <a:lnTo>
                      <a:pt x="600" y="210"/>
                    </a:lnTo>
                    <a:lnTo>
                      <a:pt x="602" y="210"/>
                    </a:lnTo>
                    <a:lnTo>
                      <a:pt x="605" y="212"/>
                    </a:lnTo>
                    <a:lnTo>
                      <a:pt x="605" y="215"/>
                    </a:lnTo>
                    <a:lnTo>
                      <a:pt x="605" y="217"/>
                    </a:lnTo>
                    <a:lnTo>
                      <a:pt x="607" y="217"/>
                    </a:lnTo>
                    <a:lnTo>
                      <a:pt x="614" y="219"/>
                    </a:lnTo>
                    <a:lnTo>
                      <a:pt x="616" y="219"/>
                    </a:lnTo>
                    <a:lnTo>
                      <a:pt x="619" y="217"/>
                    </a:lnTo>
                    <a:lnTo>
                      <a:pt x="624" y="215"/>
                    </a:lnTo>
                    <a:lnTo>
                      <a:pt x="624" y="212"/>
                    </a:lnTo>
                    <a:lnTo>
                      <a:pt x="631" y="210"/>
                    </a:lnTo>
                    <a:lnTo>
                      <a:pt x="635" y="212"/>
                    </a:lnTo>
                    <a:lnTo>
                      <a:pt x="638" y="215"/>
                    </a:lnTo>
                    <a:lnTo>
                      <a:pt x="640" y="215"/>
                    </a:lnTo>
                    <a:lnTo>
                      <a:pt x="640" y="217"/>
                    </a:lnTo>
                    <a:lnTo>
                      <a:pt x="642" y="217"/>
                    </a:lnTo>
                    <a:lnTo>
                      <a:pt x="645" y="215"/>
                    </a:lnTo>
                    <a:lnTo>
                      <a:pt x="647" y="215"/>
                    </a:lnTo>
                    <a:lnTo>
                      <a:pt x="652" y="217"/>
                    </a:lnTo>
                    <a:lnTo>
                      <a:pt x="654" y="217"/>
                    </a:lnTo>
                    <a:lnTo>
                      <a:pt x="654" y="219"/>
                    </a:lnTo>
                    <a:lnTo>
                      <a:pt x="654" y="222"/>
                    </a:lnTo>
                    <a:lnTo>
                      <a:pt x="652" y="224"/>
                    </a:lnTo>
                    <a:lnTo>
                      <a:pt x="650" y="224"/>
                    </a:lnTo>
                    <a:lnTo>
                      <a:pt x="650" y="222"/>
                    </a:lnTo>
                    <a:lnTo>
                      <a:pt x="647" y="222"/>
                    </a:lnTo>
                    <a:lnTo>
                      <a:pt x="645" y="224"/>
                    </a:lnTo>
                    <a:lnTo>
                      <a:pt x="642" y="224"/>
                    </a:lnTo>
                    <a:lnTo>
                      <a:pt x="638" y="227"/>
                    </a:lnTo>
                    <a:lnTo>
                      <a:pt x="635" y="227"/>
                    </a:lnTo>
                    <a:lnTo>
                      <a:pt x="631" y="227"/>
                    </a:lnTo>
                    <a:lnTo>
                      <a:pt x="633" y="229"/>
                    </a:lnTo>
                    <a:lnTo>
                      <a:pt x="631" y="229"/>
                    </a:lnTo>
                    <a:lnTo>
                      <a:pt x="631" y="231"/>
                    </a:lnTo>
                    <a:lnTo>
                      <a:pt x="628" y="234"/>
                    </a:lnTo>
                    <a:lnTo>
                      <a:pt x="626" y="234"/>
                    </a:lnTo>
                    <a:lnTo>
                      <a:pt x="626" y="231"/>
                    </a:lnTo>
                    <a:lnTo>
                      <a:pt x="624" y="231"/>
                    </a:lnTo>
                    <a:lnTo>
                      <a:pt x="621" y="234"/>
                    </a:lnTo>
                    <a:lnTo>
                      <a:pt x="624" y="236"/>
                    </a:lnTo>
                    <a:lnTo>
                      <a:pt x="621" y="236"/>
                    </a:lnTo>
                    <a:lnTo>
                      <a:pt x="621" y="238"/>
                    </a:lnTo>
                    <a:lnTo>
                      <a:pt x="616" y="241"/>
                    </a:lnTo>
                    <a:lnTo>
                      <a:pt x="614" y="243"/>
                    </a:lnTo>
                    <a:lnTo>
                      <a:pt x="612" y="248"/>
                    </a:lnTo>
                    <a:lnTo>
                      <a:pt x="609" y="250"/>
                    </a:lnTo>
                    <a:lnTo>
                      <a:pt x="609" y="253"/>
                    </a:lnTo>
                    <a:lnTo>
                      <a:pt x="612" y="253"/>
                    </a:lnTo>
                    <a:lnTo>
                      <a:pt x="614" y="255"/>
                    </a:lnTo>
                    <a:lnTo>
                      <a:pt x="624" y="257"/>
                    </a:lnTo>
                    <a:lnTo>
                      <a:pt x="624" y="260"/>
                    </a:lnTo>
                    <a:lnTo>
                      <a:pt x="626" y="262"/>
                    </a:lnTo>
                    <a:lnTo>
                      <a:pt x="628" y="264"/>
                    </a:lnTo>
                    <a:lnTo>
                      <a:pt x="631" y="271"/>
                    </a:lnTo>
                    <a:lnTo>
                      <a:pt x="631" y="276"/>
                    </a:lnTo>
                    <a:lnTo>
                      <a:pt x="633" y="279"/>
                    </a:lnTo>
                    <a:lnTo>
                      <a:pt x="635" y="281"/>
                    </a:lnTo>
                    <a:lnTo>
                      <a:pt x="638" y="283"/>
                    </a:lnTo>
                    <a:lnTo>
                      <a:pt x="638" y="286"/>
                    </a:lnTo>
                    <a:lnTo>
                      <a:pt x="642" y="288"/>
                    </a:lnTo>
                    <a:lnTo>
                      <a:pt x="645" y="293"/>
                    </a:lnTo>
                    <a:lnTo>
                      <a:pt x="640" y="290"/>
                    </a:lnTo>
                    <a:lnTo>
                      <a:pt x="638" y="290"/>
                    </a:lnTo>
                    <a:lnTo>
                      <a:pt x="635" y="290"/>
                    </a:lnTo>
                    <a:lnTo>
                      <a:pt x="631" y="288"/>
                    </a:lnTo>
                    <a:lnTo>
                      <a:pt x="628" y="288"/>
                    </a:lnTo>
                    <a:lnTo>
                      <a:pt x="621" y="288"/>
                    </a:lnTo>
                    <a:lnTo>
                      <a:pt x="621" y="290"/>
                    </a:lnTo>
                    <a:lnTo>
                      <a:pt x="628" y="288"/>
                    </a:lnTo>
                    <a:lnTo>
                      <a:pt x="628" y="290"/>
                    </a:lnTo>
                    <a:lnTo>
                      <a:pt x="631" y="290"/>
                    </a:lnTo>
                    <a:lnTo>
                      <a:pt x="633" y="290"/>
                    </a:lnTo>
                    <a:lnTo>
                      <a:pt x="635" y="293"/>
                    </a:lnTo>
                    <a:lnTo>
                      <a:pt x="638" y="295"/>
                    </a:lnTo>
                    <a:lnTo>
                      <a:pt x="640" y="297"/>
                    </a:lnTo>
                    <a:lnTo>
                      <a:pt x="642" y="297"/>
                    </a:lnTo>
                    <a:lnTo>
                      <a:pt x="645" y="300"/>
                    </a:lnTo>
                    <a:lnTo>
                      <a:pt x="645" y="302"/>
                    </a:lnTo>
                    <a:lnTo>
                      <a:pt x="642" y="305"/>
                    </a:lnTo>
                    <a:lnTo>
                      <a:pt x="640" y="305"/>
                    </a:lnTo>
                    <a:lnTo>
                      <a:pt x="638" y="307"/>
                    </a:lnTo>
                    <a:lnTo>
                      <a:pt x="635" y="307"/>
                    </a:lnTo>
                    <a:lnTo>
                      <a:pt x="633" y="309"/>
                    </a:lnTo>
                    <a:lnTo>
                      <a:pt x="631" y="309"/>
                    </a:lnTo>
                    <a:lnTo>
                      <a:pt x="628" y="309"/>
                    </a:lnTo>
                    <a:lnTo>
                      <a:pt x="624" y="312"/>
                    </a:lnTo>
                    <a:lnTo>
                      <a:pt x="621" y="312"/>
                    </a:lnTo>
                    <a:lnTo>
                      <a:pt x="626" y="312"/>
                    </a:lnTo>
                    <a:lnTo>
                      <a:pt x="628" y="312"/>
                    </a:lnTo>
                    <a:lnTo>
                      <a:pt x="631" y="314"/>
                    </a:lnTo>
                    <a:lnTo>
                      <a:pt x="635" y="312"/>
                    </a:lnTo>
                    <a:lnTo>
                      <a:pt x="638" y="312"/>
                    </a:lnTo>
                    <a:lnTo>
                      <a:pt x="640" y="314"/>
                    </a:lnTo>
                    <a:lnTo>
                      <a:pt x="642" y="316"/>
                    </a:lnTo>
                    <a:lnTo>
                      <a:pt x="645" y="316"/>
                    </a:lnTo>
                    <a:lnTo>
                      <a:pt x="647" y="316"/>
                    </a:lnTo>
                    <a:lnTo>
                      <a:pt x="645" y="316"/>
                    </a:lnTo>
                    <a:lnTo>
                      <a:pt x="642" y="321"/>
                    </a:lnTo>
                    <a:lnTo>
                      <a:pt x="640" y="321"/>
                    </a:lnTo>
                    <a:lnTo>
                      <a:pt x="645" y="321"/>
                    </a:lnTo>
                    <a:lnTo>
                      <a:pt x="645" y="323"/>
                    </a:lnTo>
                    <a:lnTo>
                      <a:pt x="645" y="326"/>
                    </a:lnTo>
                    <a:lnTo>
                      <a:pt x="645" y="323"/>
                    </a:lnTo>
                    <a:lnTo>
                      <a:pt x="642" y="326"/>
                    </a:lnTo>
                    <a:lnTo>
                      <a:pt x="640" y="326"/>
                    </a:lnTo>
                    <a:lnTo>
                      <a:pt x="640" y="328"/>
                    </a:lnTo>
                    <a:lnTo>
                      <a:pt x="640" y="333"/>
                    </a:lnTo>
                    <a:lnTo>
                      <a:pt x="640" y="338"/>
                    </a:lnTo>
                    <a:lnTo>
                      <a:pt x="638" y="340"/>
                    </a:lnTo>
                    <a:lnTo>
                      <a:pt x="635" y="338"/>
                    </a:lnTo>
                    <a:lnTo>
                      <a:pt x="633" y="338"/>
                    </a:lnTo>
                    <a:lnTo>
                      <a:pt x="633" y="340"/>
                    </a:lnTo>
                    <a:lnTo>
                      <a:pt x="631" y="342"/>
                    </a:lnTo>
                    <a:lnTo>
                      <a:pt x="631" y="345"/>
                    </a:lnTo>
                    <a:lnTo>
                      <a:pt x="628" y="345"/>
                    </a:lnTo>
                    <a:lnTo>
                      <a:pt x="628" y="347"/>
                    </a:lnTo>
                    <a:lnTo>
                      <a:pt x="626" y="347"/>
                    </a:lnTo>
                    <a:lnTo>
                      <a:pt x="626" y="349"/>
                    </a:lnTo>
                    <a:lnTo>
                      <a:pt x="626" y="352"/>
                    </a:lnTo>
                    <a:lnTo>
                      <a:pt x="624" y="354"/>
                    </a:lnTo>
                    <a:lnTo>
                      <a:pt x="621" y="357"/>
                    </a:lnTo>
                    <a:lnTo>
                      <a:pt x="621" y="359"/>
                    </a:lnTo>
                    <a:lnTo>
                      <a:pt x="619" y="361"/>
                    </a:lnTo>
                    <a:lnTo>
                      <a:pt x="619" y="359"/>
                    </a:lnTo>
                    <a:lnTo>
                      <a:pt x="616" y="359"/>
                    </a:lnTo>
                    <a:lnTo>
                      <a:pt x="614" y="359"/>
                    </a:lnTo>
                    <a:lnTo>
                      <a:pt x="616" y="364"/>
                    </a:lnTo>
                    <a:lnTo>
                      <a:pt x="614" y="368"/>
                    </a:lnTo>
                    <a:lnTo>
                      <a:pt x="614" y="371"/>
                    </a:lnTo>
                    <a:lnTo>
                      <a:pt x="614" y="373"/>
                    </a:lnTo>
                    <a:lnTo>
                      <a:pt x="612" y="373"/>
                    </a:lnTo>
                    <a:lnTo>
                      <a:pt x="612" y="375"/>
                    </a:lnTo>
                    <a:lnTo>
                      <a:pt x="609" y="375"/>
                    </a:lnTo>
                    <a:lnTo>
                      <a:pt x="609" y="378"/>
                    </a:lnTo>
                    <a:lnTo>
                      <a:pt x="607" y="380"/>
                    </a:lnTo>
                    <a:lnTo>
                      <a:pt x="607" y="378"/>
                    </a:lnTo>
                    <a:lnTo>
                      <a:pt x="605" y="380"/>
                    </a:lnTo>
                    <a:lnTo>
                      <a:pt x="605" y="383"/>
                    </a:lnTo>
                    <a:lnTo>
                      <a:pt x="602" y="383"/>
                    </a:lnTo>
                    <a:lnTo>
                      <a:pt x="602" y="385"/>
                    </a:lnTo>
                    <a:lnTo>
                      <a:pt x="600" y="387"/>
                    </a:lnTo>
                    <a:lnTo>
                      <a:pt x="598" y="387"/>
                    </a:lnTo>
                    <a:lnTo>
                      <a:pt x="595" y="387"/>
                    </a:lnTo>
                    <a:lnTo>
                      <a:pt x="593" y="390"/>
                    </a:lnTo>
                    <a:lnTo>
                      <a:pt x="593" y="392"/>
                    </a:lnTo>
                    <a:lnTo>
                      <a:pt x="590" y="394"/>
                    </a:lnTo>
                    <a:lnTo>
                      <a:pt x="588" y="394"/>
                    </a:lnTo>
                    <a:lnTo>
                      <a:pt x="588" y="399"/>
                    </a:lnTo>
                    <a:lnTo>
                      <a:pt x="588" y="397"/>
                    </a:lnTo>
                    <a:lnTo>
                      <a:pt x="586" y="397"/>
                    </a:lnTo>
                    <a:lnTo>
                      <a:pt x="586" y="399"/>
                    </a:lnTo>
                    <a:lnTo>
                      <a:pt x="583" y="399"/>
                    </a:lnTo>
                    <a:lnTo>
                      <a:pt x="581" y="401"/>
                    </a:lnTo>
                    <a:lnTo>
                      <a:pt x="581" y="399"/>
                    </a:lnTo>
                    <a:lnTo>
                      <a:pt x="579" y="401"/>
                    </a:lnTo>
                    <a:lnTo>
                      <a:pt x="576" y="404"/>
                    </a:lnTo>
                    <a:lnTo>
                      <a:pt x="574" y="406"/>
                    </a:lnTo>
                    <a:lnTo>
                      <a:pt x="572" y="408"/>
                    </a:lnTo>
                    <a:lnTo>
                      <a:pt x="567" y="411"/>
                    </a:lnTo>
                    <a:lnTo>
                      <a:pt x="564" y="411"/>
                    </a:lnTo>
                    <a:lnTo>
                      <a:pt x="562" y="411"/>
                    </a:lnTo>
                    <a:lnTo>
                      <a:pt x="560" y="411"/>
                    </a:lnTo>
                    <a:lnTo>
                      <a:pt x="560" y="413"/>
                    </a:lnTo>
                    <a:lnTo>
                      <a:pt x="557" y="413"/>
                    </a:lnTo>
                    <a:lnTo>
                      <a:pt x="557" y="411"/>
                    </a:lnTo>
                    <a:lnTo>
                      <a:pt x="555" y="411"/>
                    </a:lnTo>
                    <a:lnTo>
                      <a:pt x="553" y="411"/>
                    </a:lnTo>
                    <a:lnTo>
                      <a:pt x="553" y="413"/>
                    </a:lnTo>
                    <a:lnTo>
                      <a:pt x="550" y="413"/>
                    </a:lnTo>
                    <a:lnTo>
                      <a:pt x="550" y="411"/>
                    </a:lnTo>
                    <a:lnTo>
                      <a:pt x="548" y="411"/>
                    </a:lnTo>
                    <a:lnTo>
                      <a:pt x="548" y="41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49" name="Freeform 685"/>
              <p:cNvSpPr>
                <a:spLocks/>
              </p:cNvSpPr>
              <p:nvPr/>
            </p:nvSpPr>
            <p:spPr bwMode="auto">
              <a:xfrm>
                <a:off x="3421" y="3051"/>
                <a:ext cx="129" cy="159"/>
              </a:xfrm>
              <a:custGeom>
                <a:avLst/>
                <a:gdLst>
                  <a:gd name="T0" fmla="*/ 95 w 107"/>
                  <a:gd name="T1" fmla="*/ 50 h 123"/>
                  <a:gd name="T2" fmla="*/ 95 w 107"/>
                  <a:gd name="T3" fmla="*/ 24 h 123"/>
                  <a:gd name="T4" fmla="*/ 102 w 107"/>
                  <a:gd name="T5" fmla="*/ 19 h 123"/>
                  <a:gd name="T6" fmla="*/ 107 w 107"/>
                  <a:gd name="T7" fmla="*/ 10 h 123"/>
                  <a:gd name="T8" fmla="*/ 104 w 107"/>
                  <a:gd name="T9" fmla="*/ 10 h 123"/>
                  <a:gd name="T10" fmla="*/ 93 w 107"/>
                  <a:gd name="T11" fmla="*/ 5 h 123"/>
                  <a:gd name="T12" fmla="*/ 83 w 107"/>
                  <a:gd name="T13" fmla="*/ 7 h 123"/>
                  <a:gd name="T14" fmla="*/ 74 w 107"/>
                  <a:gd name="T15" fmla="*/ 14 h 123"/>
                  <a:gd name="T16" fmla="*/ 62 w 107"/>
                  <a:gd name="T17" fmla="*/ 14 h 123"/>
                  <a:gd name="T18" fmla="*/ 52 w 107"/>
                  <a:gd name="T19" fmla="*/ 12 h 123"/>
                  <a:gd name="T20" fmla="*/ 41 w 107"/>
                  <a:gd name="T21" fmla="*/ 3 h 123"/>
                  <a:gd name="T22" fmla="*/ 33 w 107"/>
                  <a:gd name="T23" fmla="*/ 0 h 123"/>
                  <a:gd name="T24" fmla="*/ 26 w 107"/>
                  <a:gd name="T25" fmla="*/ 0 h 123"/>
                  <a:gd name="T26" fmla="*/ 17 w 107"/>
                  <a:gd name="T27" fmla="*/ 0 h 123"/>
                  <a:gd name="T28" fmla="*/ 7 w 107"/>
                  <a:gd name="T29" fmla="*/ 0 h 123"/>
                  <a:gd name="T30" fmla="*/ 0 w 107"/>
                  <a:gd name="T31" fmla="*/ 7 h 123"/>
                  <a:gd name="T32" fmla="*/ 3 w 107"/>
                  <a:gd name="T33" fmla="*/ 7 h 123"/>
                  <a:gd name="T34" fmla="*/ 5 w 107"/>
                  <a:gd name="T35" fmla="*/ 10 h 123"/>
                  <a:gd name="T36" fmla="*/ 5 w 107"/>
                  <a:gd name="T37" fmla="*/ 12 h 123"/>
                  <a:gd name="T38" fmla="*/ 7 w 107"/>
                  <a:gd name="T39" fmla="*/ 19 h 123"/>
                  <a:gd name="T40" fmla="*/ 10 w 107"/>
                  <a:gd name="T41" fmla="*/ 21 h 123"/>
                  <a:gd name="T42" fmla="*/ 12 w 107"/>
                  <a:gd name="T43" fmla="*/ 24 h 123"/>
                  <a:gd name="T44" fmla="*/ 15 w 107"/>
                  <a:gd name="T45" fmla="*/ 26 h 123"/>
                  <a:gd name="T46" fmla="*/ 15 w 107"/>
                  <a:gd name="T47" fmla="*/ 33 h 123"/>
                  <a:gd name="T48" fmla="*/ 15 w 107"/>
                  <a:gd name="T49" fmla="*/ 43 h 123"/>
                  <a:gd name="T50" fmla="*/ 10 w 107"/>
                  <a:gd name="T51" fmla="*/ 47 h 123"/>
                  <a:gd name="T52" fmla="*/ 7 w 107"/>
                  <a:gd name="T53" fmla="*/ 50 h 123"/>
                  <a:gd name="T54" fmla="*/ 3 w 107"/>
                  <a:gd name="T55" fmla="*/ 59 h 123"/>
                  <a:gd name="T56" fmla="*/ 3 w 107"/>
                  <a:gd name="T57" fmla="*/ 64 h 123"/>
                  <a:gd name="T58" fmla="*/ 5 w 107"/>
                  <a:gd name="T59" fmla="*/ 66 h 123"/>
                  <a:gd name="T60" fmla="*/ 10 w 107"/>
                  <a:gd name="T61" fmla="*/ 66 h 123"/>
                  <a:gd name="T62" fmla="*/ 12 w 107"/>
                  <a:gd name="T63" fmla="*/ 66 h 123"/>
                  <a:gd name="T64" fmla="*/ 7 w 107"/>
                  <a:gd name="T65" fmla="*/ 69 h 123"/>
                  <a:gd name="T66" fmla="*/ 3 w 107"/>
                  <a:gd name="T67" fmla="*/ 73 h 123"/>
                  <a:gd name="T68" fmla="*/ 52 w 107"/>
                  <a:gd name="T69" fmla="*/ 102 h 123"/>
                  <a:gd name="T70" fmla="*/ 52 w 107"/>
                  <a:gd name="T71" fmla="*/ 104 h 123"/>
                  <a:gd name="T72" fmla="*/ 55 w 107"/>
                  <a:gd name="T73" fmla="*/ 114 h 123"/>
                  <a:gd name="T74" fmla="*/ 76 w 107"/>
                  <a:gd name="T75" fmla="*/ 123 h 123"/>
                  <a:gd name="T76" fmla="*/ 78 w 107"/>
                  <a:gd name="T77" fmla="*/ 121 h 123"/>
                  <a:gd name="T78" fmla="*/ 81 w 107"/>
                  <a:gd name="T79" fmla="*/ 114 h 123"/>
                  <a:gd name="T80" fmla="*/ 85 w 107"/>
                  <a:gd name="T81" fmla="*/ 107 h 123"/>
                  <a:gd name="T82" fmla="*/ 88 w 107"/>
                  <a:gd name="T83" fmla="*/ 97 h 123"/>
                  <a:gd name="T84" fmla="*/ 90 w 107"/>
                  <a:gd name="T85" fmla="*/ 97 h 123"/>
                  <a:gd name="T86" fmla="*/ 95 w 107"/>
                  <a:gd name="T87" fmla="*/ 92 h 123"/>
                  <a:gd name="T88" fmla="*/ 95 w 107"/>
                  <a:gd name="T89" fmla="*/ 90 h 123"/>
                  <a:gd name="T90" fmla="*/ 100 w 107"/>
                  <a:gd name="T91" fmla="*/ 88 h 123"/>
                  <a:gd name="T92" fmla="*/ 102 w 107"/>
                  <a:gd name="T93" fmla="*/ 83 h 123"/>
                  <a:gd name="T94" fmla="*/ 97 w 107"/>
                  <a:gd name="T95" fmla="*/ 76 h 123"/>
                  <a:gd name="T96" fmla="*/ 95 w 107"/>
                  <a:gd name="T97" fmla="*/ 64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7"/>
                  <a:gd name="T148" fmla="*/ 0 h 123"/>
                  <a:gd name="T149" fmla="*/ 107 w 107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7" h="123">
                    <a:moveTo>
                      <a:pt x="95" y="64"/>
                    </a:moveTo>
                    <a:lnTo>
                      <a:pt x="95" y="50"/>
                    </a:lnTo>
                    <a:lnTo>
                      <a:pt x="95" y="38"/>
                    </a:lnTo>
                    <a:lnTo>
                      <a:pt x="95" y="24"/>
                    </a:lnTo>
                    <a:lnTo>
                      <a:pt x="97" y="24"/>
                    </a:lnTo>
                    <a:lnTo>
                      <a:pt x="102" y="19"/>
                    </a:lnTo>
                    <a:lnTo>
                      <a:pt x="107" y="10"/>
                    </a:lnTo>
                    <a:lnTo>
                      <a:pt x="104" y="10"/>
                    </a:lnTo>
                    <a:lnTo>
                      <a:pt x="100" y="10"/>
                    </a:lnTo>
                    <a:lnTo>
                      <a:pt x="93" y="5"/>
                    </a:lnTo>
                    <a:lnTo>
                      <a:pt x="88" y="7"/>
                    </a:lnTo>
                    <a:lnTo>
                      <a:pt x="83" y="7"/>
                    </a:lnTo>
                    <a:lnTo>
                      <a:pt x="81" y="12"/>
                    </a:lnTo>
                    <a:lnTo>
                      <a:pt x="74" y="14"/>
                    </a:lnTo>
                    <a:lnTo>
                      <a:pt x="69" y="14"/>
                    </a:lnTo>
                    <a:lnTo>
                      <a:pt x="62" y="14"/>
                    </a:lnTo>
                    <a:lnTo>
                      <a:pt x="59" y="12"/>
                    </a:lnTo>
                    <a:lnTo>
                      <a:pt x="52" y="12"/>
                    </a:lnTo>
                    <a:lnTo>
                      <a:pt x="50" y="10"/>
                    </a:lnTo>
                    <a:lnTo>
                      <a:pt x="41" y="3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15" y="26"/>
                    </a:lnTo>
                    <a:lnTo>
                      <a:pt x="15" y="31"/>
                    </a:lnTo>
                    <a:lnTo>
                      <a:pt x="15" y="33"/>
                    </a:lnTo>
                    <a:lnTo>
                      <a:pt x="15" y="38"/>
                    </a:lnTo>
                    <a:lnTo>
                      <a:pt x="15" y="43"/>
                    </a:lnTo>
                    <a:lnTo>
                      <a:pt x="12" y="45"/>
                    </a:lnTo>
                    <a:lnTo>
                      <a:pt x="10" y="47"/>
                    </a:lnTo>
                    <a:lnTo>
                      <a:pt x="7" y="50"/>
                    </a:lnTo>
                    <a:lnTo>
                      <a:pt x="3" y="57"/>
                    </a:lnTo>
                    <a:lnTo>
                      <a:pt x="3" y="59"/>
                    </a:lnTo>
                    <a:lnTo>
                      <a:pt x="3" y="62"/>
                    </a:lnTo>
                    <a:lnTo>
                      <a:pt x="3" y="64"/>
                    </a:lnTo>
                    <a:lnTo>
                      <a:pt x="5" y="66"/>
                    </a:lnTo>
                    <a:lnTo>
                      <a:pt x="7" y="66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0" y="69"/>
                    </a:lnTo>
                    <a:lnTo>
                      <a:pt x="7" y="69"/>
                    </a:lnTo>
                    <a:lnTo>
                      <a:pt x="5" y="69"/>
                    </a:lnTo>
                    <a:lnTo>
                      <a:pt x="3" y="73"/>
                    </a:lnTo>
                    <a:lnTo>
                      <a:pt x="5" y="73"/>
                    </a:lnTo>
                    <a:lnTo>
                      <a:pt x="52" y="102"/>
                    </a:lnTo>
                    <a:lnTo>
                      <a:pt x="52" y="104"/>
                    </a:lnTo>
                    <a:lnTo>
                      <a:pt x="55" y="109"/>
                    </a:lnTo>
                    <a:lnTo>
                      <a:pt x="55" y="114"/>
                    </a:lnTo>
                    <a:lnTo>
                      <a:pt x="74" y="123"/>
                    </a:lnTo>
                    <a:lnTo>
                      <a:pt x="76" y="123"/>
                    </a:lnTo>
                    <a:lnTo>
                      <a:pt x="76" y="121"/>
                    </a:lnTo>
                    <a:lnTo>
                      <a:pt x="78" y="121"/>
                    </a:lnTo>
                    <a:lnTo>
                      <a:pt x="78" y="118"/>
                    </a:lnTo>
                    <a:lnTo>
                      <a:pt x="81" y="114"/>
                    </a:lnTo>
                    <a:lnTo>
                      <a:pt x="83" y="111"/>
                    </a:lnTo>
                    <a:lnTo>
                      <a:pt x="85" y="107"/>
                    </a:lnTo>
                    <a:lnTo>
                      <a:pt x="85" y="102"/>
                    </a:lnTo>
                    <a:lnTo>
                      <a:pt x="88" y="97"/>
                    </a:lnTo>
                    <a:lnTo>
                      <a:pt x="90" y="97"/>
                    </a:lnTo>
                    <a:lnTo>
                      <a:pt x="93" y="95"/>
                    </a:lnTo>
                    <a:lnTo>
                      <a:pt x="95" y="92"/>
                    </a:lnTo>
                    <a:lnTo>
                      <a:pt x="95" y="90"/>
                    </a:lnTo>
                    <a:lnTo>
                      <a:pt x="97" y="88"/>
                    </a:lnTo>
                    <a:lnTo>
                      <a:pt x="100" y="88"/>
                    </a:lnTo>
                    <a:lnTo>
                      <a:pt x="102" y="85"/>
                    </a:lnTo>
                    <a:lnTo>
                      <a:pt x="102" y="83"/>
                    </a:lnTo>
                    <a:lnTo>
                      <a:pt x="97" y="76"/>
                    </a:lnTo>
                    <a:lnTo>
                      <a:pt x="95" y="73"/>
                    </a:lnTo>
                    <a:lnTo>
                      <a:pt x="95" y="6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0" name="Freeform 686"/>
              <p:cNvSpPr>
                <a:spLocks/>
              </p:cNvSpPr>
              <p:nvPr/>
            </p:nvSpPr>
            <p:spPr bwMode="auto">
              <a:xfrm>
                <a:off x="3421" y="3051"/>
                <a:ext cx="129" cy="159"/>
              </a:xfrm>
              <a:custGeom>
                <a:avLst/>
                <a:gdLst>
                  <a:gd name="T0" fmla="*/ 95 w 107"/>
                  <a:gd name="T1" fmla="*/ 50 h 123"/>
                  <a:gd name="T2" fmla="*/ 95 w 107"/>
                  <a:gd name="T3" fmla="*/ 24 h 123"/>
                  <a:gd name="T4" fmla="*/ 102 w 107"/>
                  <a:gd name="T5" fmla="*/ 19 h 123"/>
                  <a:gd name="T6" fmla="*/ 107 w 107"/>
                  <a:gd name="T7" fmla="*/ 10 h 123"/>
                  <a:gd name="T8" fmla="*/ 104 w 107"/>
                  <a:gd name="T9" fmla="*/ 10 h 123"/>
                  <a:gd name="T10" fmla="*/ 93 w 107"/>
                  <a:gd name="T11" fmla="*/ 5 h 123"/>
                  <a:gd name="T12" fmla="*/ 83 w 107"/>
                  <a:gd name="T13" fmla="*/ 7 h 123"/>
                  <a:gd name="T14" fmla="*/ 74 w 107"/>
                  <a:gd name="T15" fmla="*/ 14 h 123"/>
                  <a:gd name="T16" fmla="*/ 62 w 107"/>
                  <a:gd name="T17" fmla="*/ 14 h 123"/>
                  <a:gd name="T18" fmla="*/ 52 w 107"/>
                  <a:gd name="T19" fmla="*/ 12 h 123"/>
                  <a:gd name="T20" fmla="*/ 41 w 107"/>
                  <a:gd name="T21" fmla="*/ 3 h 123"/>
                  <a:gd name="T22" fmla="*/ 33 w 107"/>
                  <a:gd name="T23" fmla="*/ 0 h 123"/>
                  <a:gd name="T24" fmla="*/ 26 w 107"/>
                  <a:gd name="T25" fmla="*/ 0 h 123"/>
                  <a:gd name="T26" fmla="*/ 17 w 107"/>
                  <a:gd name="T27" fmla="*/ 0 h 123"/>
                  <a:gd name="T28" fmla="*/ 7 w 107"/>
                  <a:gd name="T29" fmla="*/ 0 h 123"/>
                  <a:gd name="T30" fmla="*/ 0 w 107"/>
                  <a:gd name="T31" fmla="*/ 7 h 123"/>
                  <a:gd name="T32" fmla="*/ 3 w 107"/>
                  <a:gd name="T33" fmla="*/ 7 h 123"/>
                  <a:gd name="T34" fmla="*/ 5 w 107"/>
                  <a:gd name="T35" fmla="*/ 10 h 123"/>
                  <a:gd name="T36" fmla="*/ 5 w 107"/>
                  <a:gd name="T37" fmla="*/ 12 h 123"/>
                  <a:gd name="T38" fmla="*/ 7 w 107"/>
                  <a:gd name="T39" fmla="*/ 19 h 123"/>
                  <a:gd name="T40" fmla="*/ 10 w 107"/>
                  <a:gd name="T41" fmla="*/ 21 h 123"/>
                  <a:gd name="T42" fmla="*/ 12 w 107"/>
                  <a:gd name="T43" fmla="*/ 24 h 123"/>
                  <a:gd name="T44" fmla="*/ 15 w 107"/>
                  <a:gd name="T45" fmla="*/ 26 h 123"/>
                  <a:gd name="T46" fmla="*/ 15 w 107"/>
                  <a:gd name="T47" fmla="*/ 33 h 123"/>
                  <a:gd name="T48" fmla="*/ 15 w 107"/>
                  <a:gd name="T49" fmla="*/ 43 h 123"/>
                  <a:gd name="T50" fmla="*/ 10 w 107"/>
                  <a:gd name="T51" fmla="*/ 47 h 123"/>
                  <a:gd name="T52" fmla="*/ 7 w 107"/>
                  <a:gd name="T53" fmla="*/ 50 h 123"/>
                  <a:gd name="T54" fmla="*/ 3 w 107"/>
                  <a:gd name="T55" fmla="*/ 59 h 123"/>
                  <a:gd name="T56" fmla="*/ 3 w 107"/>
                  <a:gd name="T57" fmla="*/ 64 h 123"/>
                  <a:gd name="T58" fmla="*/ 5 w 107"/>
                  <a:gd name="T59" fmla="*/ 66 h 123"/>
                  <a:gd name="T60" fmla="*/ 10 w 107"/>
                  <a:gd name="T61" fmla="*/ 66 h 123"/>
                  <a:gd name="T62" fmla="*/ 12 w 107"/>
                  <a:gd name="T63" fmla="*/ 66 h 123"/>
                  <a:gd name="T64" fmla="*/ 7 w 107"/>
                  <a:gd name="T65" fmla="*/ 69 h 123"/>
                  <a:gd name="T66" fmla="*/ 3 w 107"/>
                  <a:gd name="T67" fmla="*/ 73 h 123"/>
                  <a:gd name="T68" fmla="*/ 52 w 107"/>
                  <a:gd name="T69" fmla="*/ 102 h 123"/>
                  <a:gd name="T70" fmla="*/ 52 w 107"/>
                  <a:gd name="T71" fmla="*/ 104 h 123"/>
                  <a:gd name="T72" fmla="*/ 55 w 107"/>
                  <a:gd name="T73" fmla="*/ 114 h 123"/>
                  <a:gd name="T74" fmla="*/ 76 w 107"/>
                  <a:gd name="T75" fmla="*/ 123 h 123"/>
                  <a:gd name="T76" fmla="*/ 78 w 107"/>
                  <a:gd name="T77" fmla="*/ 121 h 123"/>
                  <a:gd name="T78" fmla="*/ 81 w 107"/>
                  <a:gd name="T79" fmla="*/ 114 h 123"/>
                  <a:gd name="T80" fmla="*/ 85 w 107"/>
                  <a:gd name="T81" fmla="*/ 107 h 123"/>
                  <a:gd name="T82" fmla="*/ 88 w 107"/>
                  <a:gd name="T83" fmla="*/ 97 h 123"/>
                  <a:gd name="T84" fmla="*/ 90 w 107"/>
                  <a:gd name="T85" fmla="*/ 97 h 123"/>
                  <a:gd name="T86" fmla="*/ 95 w 107"/>
                  <a:gd name="T87" fmla="*/ 92 h 123"/>
                  <a:gd name="T88" fmla="*/ 95 w 107"/>
                  <a:gd name="T89" fmla="*/ 90 h 123"/>
                  <a:gd name="T90" fmla="*/ 100 w 107"/>
                  <a:gd name="T91" fmla="*/ 88 h 123"/>
                  <a:gd name="T92" fmla="*/ 102 w 107"/>
                  <a:gd name="T93" fmla="*/ 83 h 123"/>
                  <a:gd name="T94" fmla="*/ 97 w 107"/>
                  <a:gd name="T95" fmla="*/ 76 h 123"/>
                  <a:gd name="T96" fmla="*/ 95 w 107"/>
                  <a:gd name="T97" fmla="*/ 64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7"/>
                  <a:gd name="T148" fmla="*/ 0 h 123"/>
                  <a:gd name="T149" fmla="*/ 107 w 107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7" h="123">
                    <a:moveTo>
                      <a:pt x="95" y="64"/>
                    </a:moveTo>
                    <a:lnTo>
                      <a:pt x="95" y="50"/>
                    </a:lnTo>
                    <a:lnTo>
                      <a:pt x="95" y="38"/>
                    </a:lnTo>
                    <a:lnTo>
                      <a:pt x="95" y="24"/>
                    </a:lnTo>
                    <a:lnTo>
                      <a:pt x="97" y="24"/>
                    </a:lnTo>
                    <a:lnTo>
                      <a:pt x="102" y="19"/>
                    </a:lnTo>
                    <a:lnTo>
                      <a:pt x="107" y="10"/>
                    </a:lnTo>
                    <a:lnTo>
                      <a:pt x="104" y="10"/>
                    </a:lnTo>
                    <a:lnTo>
                      <a:pt x="100" y="10"/>
                    </a:lnTo>
                    <a:lnTo>
                      <a:pt x="93" y="5"/>
                    </a:lnTo>
                    <a:lnTo>
                      <a:pt x="88" y="7"/>
                    </a:lnTo>
                    <a:lnTo>
                      <a:pt x="83" y="7"/>
                    </a:lnTo>
                    <a:lnTo>
                      <a:pt x="81" y="12"/>
                    </a:lnTo>
                    <a:lnTo>
                      <a:pt x="74" y="14"/>
                    </a:lnTo>
                    <a:lnTo>
                      <a:pt x="69" y="14"/>
                    </a:lnTo>
                    <a:lnTo>
                      <a:pt x="62" y="14"/>
                    </a:lnTo>
                    <a:lnTo>
                      <a:pt x="59" y="12"/>
                    </a:lnTo>
                    <a:lnTo>
                      <a:pt x="52" y="12"/>
                    </a:lnTo>
                    <a:lnTo>
                      <a:pt x="50" y="10"/>
                    </a:lnTo>
                    <a:lnTo>
                      <a:pt x="41" y="3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15" y="26"/>
                    </a:lnTo>
                    <a:lnTo>
                      <a:pt x="15" y="31"/>
                    </a:lnTo>
                    <a:lnTo>
                      <a:pt x="15" y="33"/>
                    </a:lnTo>
                    <a:lnTo>
                      <a:pt x="15" y="38"/>
                    </a:lnTo>
                    <a:lnTo>
                      <a:pt x="15" y="43"/>
                    </a:lnTo>
                    <a:lnTo>
                      <a:pt x="12" y="45"/>
                    </a:lnTo>
                    <a:lnTo>
                      <a:pt x="10" y="47"/>
                    </a:lnTo>
                    <a:lnTo>
                      <a:pt x="7" y="50"/>
                    </a:lnTo>
                    <a:lnTo>
                      <a:pt x="3" y="57"/>
                    </a:lnTo>
                    <a:lnTo>
                      <a:pt x="3" y="59"/>
                    </a:lnTo>
                    <a:lnTo>
                      <a:pt x="3" y="62"/>
                    </a:lnTo>
                    <a:lnTo>
                      <a:pt x="3" y="64"/>
                    </a:lnTo>
                    <a:lnTo>
                      <a:pt x="5" y="66"/>
                    </a:lnTo>
                    <a:lnTo>
                      <a:pt x="7" y="66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0" y="69"/>
                    </a:lnTo>
                    <a:lnTo>
                      <a:pt x="7" y="69"/>
                    </a:lnTo>
                    <a:lnTo>
                      <a:pt x="5" y="69"/>
                    </a:lnTo>
                    <a:lnTo>
                      <a:pt x="3" y="73"/>
                    </a:lnTo>
                    <a:lnTo>
                      <a:pt x="5" y="73"/>
                    </a:lnTo>
                    <a:lnTo>
                      <a:pt x="52" y="102"/>
                    </a:lnTo>
                    <a:lnTo>
                      <a:pt x="52" y="104"/>
                    </a:lnTo>
                    <a:lnTo>
                      <a:pt x="55" y="109"/>
                    </a:lnTo>
                    <a:lnTo>
                      <a:pt x="55" y="114"/>
                    </a:lnTo>
                    <a:lnTo>
                      <a:pt x="74" y="123"/>
                    </a:lnTo>
                    <a:lnTo>
                      <a:pt x="76" y="123"/>
                    </a:lnTo>
                    <a:lnTo>
                      <a:pt x="76" y="121"/>
                    </a:lnTo>
                    <a:lnTo>
                      <a:pt x="78" y="121"/>
                    </a:lnTo>
                    <a:lnTo>
                      <a:pt x="78" y="118"/>
                    </a:lnTo>
                    <a:lnTo>
                      <a:pt x="81" y="114"/>
                    </a:lnTo>
                    <a:lnTo>
                      <a:pt x="83" y="111"/>
                    </a:lnTo>
                    <a:lnTo>
                      <a:pt x="85" y="107"/>
                    </a:lnTo>
                    <a:lnTo>
                      <a:pt x="85" y="102"/>
                    </a:lnTo>
                    <a:lnTo>
                      <a:pt x="88" y="97"/>
                    </a:lnTo>
                    <a:lnTo>
                      <a:pt x="90" y="97"/>
                    </a:lnTo>
                    <a:lnTo>
                      <a:pt x="93" y="95"/>
                    </a:lnTo>
                    <a:lnTo>
                      <a:pt x="95" y="92"/>
                    </a:lnTo>
                    <a:lnTo>
                      <a:pt x="95" y="90"/>
                    </a:lnTo>
                    <a:lnTo>
                      <a:pt x="97" y="88"/>
                    </a:lnTo>
                    <a:lnTo>
                      <a:pt x="100" y="88"/>
                    </a:lnTo>
                    <a:lnTo>
                      <a:pt x="102" y="85"/>
                    </a:lnTo>
                    <a:lnTo>
                      <a:pt x="102" y="83"/>
                    </a:lnTo>
                    <a:lnTo>
                      <a:pt x="97" y="76"/>
                    </a:lnTo>
                    <a:lnTo>
                      <a:pt x="95" y="73"/>
                    </a:lnTo>
                    <a:lnTo>
                      <a:pt x="95" y="6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1" name="Freeform 687"/>
              <p:cNvSpPr>
                <a:spLocks/>
              </p:cNvSpPr>
              <p:nvPr/>
            </p:nvSpPr>
            <p:spPr bwMode="auto">
              <a:xfrm>
                <a:off x="3776" y="2343"/>
                <a:ext cx="274" cy="144"/>
              </a:xfrm>
              <a:custGeom>
                <a:avLst/>
                <a:gdLst>
                  <a:gd name="T0" fmla="*/ 0 w 229"/>
                  <a:gd name="T1" fmla="*/ 45 h 111"/>
                  <a:gd name="T2" fmla="*/ 14 w 229"/>
                  <a:gd name="T3" fmla="*/ 54 h 111"/>
                  <a:gd name="T4" fmla="*/ 14 w 229"/>
                  <a:gd name="T5" fmla="*/ 47 h 111"/>
                  <a:gd name="T6" fmla="*/ 23 w 229"/>
                  <a:gd name="T7" fmla="*/ 45 h 111"/>
                  <a:gd name="T8" fmla="*/ 28 w 229"/>
                  <a:gd name="T9" fmla="*/ 40 h 111"/>
                  <a:gd name="T10" fmla="*/ 30 w 229"/>
                  <a:gd name="T11" fmla="*/ 40 h 111"/>
                  <a:gd name="T12" fmla="*/ 35 w 229"/>
                  <a:gd name="T13" fmla="*/ 38 h 111"/>
                  <a:gd name="T14" fmla="*/ 45 w 229"/>
                  <a:gd name="T15" fmla="*/ 43 h 111"/>
                  <a:gd name="T16" fmla="*/ 54 w 229"/>
                  <a:gd name="T17" fmla="*/ 45 h 111"/>
                  <a:gd name="T18" fmla="*/ 56 w 229"/>
                  <a:gd name="T19" fmla="*/ 50 h 111"/>
                  <a:gd name="T20" fmla="*/ 54 w 229"/>
                  <a:gd name="T21" fmla="*/ 54 h 111"/>
                  <a:gd name="T22" fmla="*/ 66 w 229"/>
                  <a:gd name="T23" fmla="*/ 57 h 111"/>
                  <a:gd name="T24" fmla="*/ 75 w 229"/>
                  <a:gd name="T25" fmla="*/ 57 h 111"/>
                  <a:gd name="T26" fmla="*/ 80 w 229"/>
                  <a:gd name="T27" fmla="*/ 62 h 111"/>
                  <a:gd name="T28" fmla="*/ 85 w 229"/>
                  <a:gd name="T29" fmla="*/ 69 h 111"/>
                  <a:gd name="T30" fmla="*/ 89 w 229"/>
                  <a:gd name="T31" fmla="*/ 76 h 111"/>
                  <a:gd name="T32" fmla="*/ 111 w 229"/>
                  <a:gd name="T33" fmla="*/ 87 h 111"/>
                  <a:gd name="T34" fmla="*/ 127 w 229"/>
                  <a:gd name="T35" fmla="*/ 97 h 111"/>
                  <a:gd name="T36" fmla="*/ 139 w 229"/>
                  <a:gd name="T37" fmla="*/ 99 h 111"/>
                  <a:gd name="T38" fmla="*/ 141 w 229"/>
                  <a:gd name="T39" fmla="*/ 102 h 111"/>
                  <a:gd name="T40" fmla="*/ 141 w 229"/>
                  <a:gd name="T41" fmla="*/ 111 h 111"/>
                  <a:gd name="T42" fmla="*/ 151 w 229"/>
                  <a:gd name="T43" fmla="*/ 111 h 111"/>
                  <a:gd name="T44" fmla="*/ 158 w 229"/>
                  <a:gd name="T45" fmla="*/ 111 h 111"/>
                  <a:gd name="T46" fmla="*/ 160 w 229"/>
                  <a:gd name="T47" fmla="*/ 104 h 111"/>
                  <a:gd name="T48" fmla="*/ 165 w 229"/>
                  <a:gd name="T49" fmla="*/ 99 h 111"/>
                  <a:gd name="T50" fmla="*/ 160 w 229"/>
                  <a:gd name="T51" fmla="*/ 92 h 111"/>
                  <a:gd name="T52" fmla="*/ 160 w 229"/>
                  <a:gd name="T53" fmla="*/ 87 h 111"/>
                  <a:gd name="T54" fmla="*/ 153 w 229"/>
                  <a:gd name="T55" fmla="*/ 85 h 111"/>
                  <a:gd name="T56" fmla="*/ 156 w 229"/>
                  <a:gd name="T57" fmla="*/ 80 h 111"/>
                  <a:gd name="T58" fmla="*/ 163 w 229"/>
                  <a:gd name="T59" fmla="*/ 80 h 111"/>
                  <a:gd name="T60" fmla="*/ 170 w 229"/>
                  <a:gd name="T61" fmla="*/ 73 h 111"/>
                  <a:gd name="T62" fmla="*/ 177 w 229"/>
                  <a:gd name="T63" fmla="*/ 71 h 111"/>
                  <a:gd name="T64" fmla="*/ 179 w 229"/>
                  <a:gd name="T65" fmla="*/ 64 h 111"/>
                  <a:gd name="T66" fmla="*/ 186 w 229"/>
                  <a:gd name="T67" fmla="*/ 64 h 111"/>
                  <a:gd name="T68" fmla="*/ 196 w 229"/>
                  <a:gd name="T69" fmla="*/ 59 h 111"/>
                  <a:gd name="T70" fmla="*/ 196 w 229"/>
                  <a:gd name="T71" fmla="*/ 66 h 111"/>
                  <a:gd name="T72" fmla="*/ 196 w 229"/>
                  <a:gd name="T73" fmla="*/ 71 h 111"/>
                  <a:gd name="T74" fmla="*/ 203 w 229"/>
                  <a:gd name="T75" fmla="*/ 71 h 111"/>
                  <a:gd name="T76" fmla="*/ 215 w 229"/>
                  <a:gd name="T77" fmla="*/ 71 h 111"/>
                  <a:gd name="T78" fmla="*/ 219 w 229"/>
                  <a:gd name="T79" fmla="*/ 66 h 111"/>
                  <a:gd name="T80" fmla="*/ 229 w 229"/>
                  <a:gd name="T81" fmla="*/ 64 h 111"/>
                  <a:gd name="T82" fmla="*/ 222 w 229"/>
                  <a:gd name="T83" fmla="*/ 62 h 111"/>
                  <a:gd name="T84" fmla="*/ 212 w 229"/>
                  <a:gd name="T85" fmla="*/ 57 h 111"/>
                  <a:gd name="T86" fmla="*/ 208 w 229"/>
                  <a:gd name="T87" fmla="*/ 57 h 111"/>
                  <a:gd name="T88" fmla="*/ 198 w 229"/>
                  <a:gd name="T89" fmla="*/ 57 h 111"/>
                  <a:gd name="T90" fmla="*/ 191 w 229"/>
                  <a:gd name="T91" fmla="*/ 54 h 111"/>
                  <a:gd name="T92" fmla="*/ 200 w 229"/>
                  <a:gd name="T93" fmla="*/ 47 h 111"/>
                  <a:gd name="T94" fmla="*/ 198 w 229"/>
                  <a:gd name="T95" fmla="*/ 45 h 111"/>
                  <a:gd name="T96" fmla="*/ 191 w 229"/>
                  <a:gd name="T97" fmla="*/ 50 h 111"/>
                  <a:gd name="T98" fmla="*/ 179 w 229"/>
                  <a:gd name="T99" fmla="*/ 54 h 111"/>
                  <a:gd name="T100" fmla="*/ 174 w 229"/>
                  <a:gd name="T101" fmla="*/ 59 h 111"/>
                  <a:gd name="T102" fmla="*/ 165 w 229"/>
                  <a:gd name="T103" fmla="*/ 59 h 111"/>
                  <a:gd name="T104" fmla="*/ 144 w 229"/>
                  <a:gd name="T105" fmla="*/ 50 h 111"/>
                  <a:gd name="T106" fmla="*/ 137 w 229"/>
                  <a:gd name="T107" fmla="*/ 43 h 111"/>
                  <a:gd name="T108" fmla="*/ 125 w 229"/>
                  <a:gd name="T109" fmla="*/ 28 h 111"/>
                  <a:gd name="T110" fmla="*/ 115 w 229"/>
                  <a:gd name="T111" fmla="*/ 26 h 111"/>
                  <a:gd name="T112" fmla="*/ 63 w 229"/>
                  <a:gd name="T113" fmla="*/ 14 h 111"/>
                  <a:gd name="T114" fmla="*/ 42 w 229"/>
                  <a:gd name="T115" fmla="*/ 2 h 1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9"/>
                  <a:gd name="T175" fmla="*/ 0 h 111"/>
                  <a:gd name="T176" fmla="*/ 229 w 229"/>
                  <a:gd name="T177" fmla="*/ 111 h 11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9" h="111">
                    <a:moveTo>
                      <a:pt x="0" y="7"/>
                    </a:moveTo>
                    <a:lnTo>
                      <a:pt x="0" y="19"/>
                    </a:lnTo>
                    <a:lnTo>
                      <a:pt x="0" y="33"/>
                    </a:lnTo>
                    <a:lnTo>
                      <a:pt x="0" y="45"/>
                    </a:lnTo>
                    <a:lnTo>
                      <a:pt x="0" y="57"/>
                    </a:lnTo>
                    <a:lnTo>
                      <a:pt x="14" y="57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1" y="50"/>
                    </a:lnTo>
                    <a:lnTo>
                      <a:pt x="14" y="47"/>
                    </a:lnTo>
                    <a:lnTo>
                      <a:pt x="16" y="47"/>
                    </a:lnTo>
                    <a:lnTo>
                      <a:pt x="16" y="45"/>
                    </a:lnTo>
                    <a:lnTo>
                      <a:pt x="19" y="45"/>
                    </a:lnTo>
                    <a:lnTo>
                      <a:pt x="23" y="45"/>
                    </a:lnTo>
                    <a:lnTo>
                      <a:pt x="26" y="45"/>
                    </a:lnTo>
                    <a:lnTo>
                      <a:pt x="26" y="43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30" y="43"/>
                    </a:lnTo>
                    <a:lnTo>
                      <a:pt x="33" y="43"/>
                    </a:lnTo>
                    <a:lnTo>
                      <a:pt x="33" y="40"/>
                    </a:lnTo>
                    <a:lnTo>
                      <a:pt x="30" y="40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3" y="38"/>
                    </a:lnTo>
                    <a:lnTo>
                      <a:pt x="35" y="38"/>
                    </a:lnTo>
                    <a:lnTo>
                      <a:pt x="40" y="40"/>
                    </a:lnTo>
                    <a:lnTo>
                      <a:pt x="42" y="43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9" y="43"/>
                    </a:lnTo>
                    <a:lnTo>
                      <a:pt x="52" y="45"/>
                    </a:lnTo>
                    <a:lnTo>
                      <a:pt x="54" y="45"/>
                    </a:lnTo>
                    <a:lnTo>
                      <a:pt x="54" y="47"/>
                    </a:lnTo>
                    <a:lnTo>
                      <a:pt x="54" y="50"/>
                    </a:lnTo>
                    <a:lnTo>
                      <a:pt x="56" y="50"/>
                    </a:lnTo>
                    <a:lnTo>
                      <a:pt x="54" y="50"/>
                    </a:lnTo>
                    <a:lnTo>
                      <a:pt x="54" y="52"/>
                    </a:lnTo>
                    <a:lnTo>
                      <a:pt x="54" y="54"/>
                    </a:lnTo>
                    <a:lnTo>
                      <a:pt x="54" y="57"/>
                    </a:lnTo>
                    <a:lnTo>
                      <a:pt x="59" y="57"/>
                    </a:lnTo>
                    <a:lnTo>
                      <a:pt x="63" y="57"/>
                    </a:lnTo>
                    <a:lnTo>
                      <a:pt x="66" y="57"/>
                    </a:lnTo>
                    <a:lnTo>
                      <a:pt x="71" y="59"/>
                    </a:lnTo>
                    <a:lnTo>
                      <a:pt x="73" y="59"/>
                    </a:lnTo>
                    <a:lnTo>
                      <a:pt x="73" y="57"/>
                    </a:lnTo>
                    <a:lnTo>
                      <a:pt x="75" y="57"/>
                    </a:lnTo>
                    <a:lnTo>
                      <a:pt x="80" y="59"/>
                    </a:lnTo>
                    <a:lnTo>
                      <a:pt x="80" y="62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5" y="66"/>
                    </a:lnTo>
                    <a:lnTo>
                      <a:pt x="85" y="69"/>
                    </a:lnTo>
                    <a:lnTo>
                      <a:pt x="87" y="71"/>
                    </a:lnTo>
                    <a:lnTo>
                      <a:pt x="87" y="73"/>
                    </a:lnTo>
                    <a:lnTo>
                      <a:pt x="87" y="76"/>
                    </a:lnTo>
                    <a:lnTo>
                      <a:pt x="89" y="76"/>
                    </a:lnTo>
                    <a:lnTo>
                      <a:pt x="101" y="83"/>
                    </a:lnTo>
                    <a:lnTo>
                      <a:pt x="106" y="85"/>
                    </a:lnTo>
                    <a:lnTo>
                      <a:pt x="108" y="87"/>
                    </a:lnTo>
                    <a:lnTo>
                      <a:pt x="111" y="87"/>
                    </a:lnTo>
                    <a:lnTo>
                      <a:pt x="115" y="90"/>
                    </a:lnTo>
                    <a:lnTo>
                      <a:pt x="120" y="92"/>
                    </a:lnTo>
                    <a:lnTo>
                      <a:pt x="125" y="97"/>
                    </a:lnTo>
                    <a:lnTo>
                      <a:pt x="127" y="97"/>
                    </a:lnTo>
                    <a:lnTo>
                      <a:pt x="130" y="97"/>
                    </a:lnTo>
                    <a:lnTo>
                      <a:pt x="132" y="97"/>
                    </a:lnTo>
                    <a:lnTo>
                      <a:pt x="139" y="99"/>
                    </a:lnTo>
                    <a:lnTo>
                      <a:pt x="141" y="99"/>
                    </a:lnTo>
                    <a:lnTo>
                      <a:pt x="141" y="102"/>
                    </a:lnTo>
                    <a:lnTo>
                      <a:pt x="141" y="104"/>
                    </a:lnTo>
                    <a:lnTo>
                      <a:pt x="141" y="106"/>
                    </a:lnTo>
                    <a:lnTo>
                      <a:pt x="141" y="109"/>
                    </a:lnTo>
                    <a:lnTo>
                      <a:pt x="141" y="111"/>
                    </a:lnTo>
                    <a:lnTo>
                      <a:pt x="148" y="109"/>
                    </a:lnTo>
                    <a:lnTo>
                      <a:pt x="148" y="111"/>
                    </a:lnTo>
                    <a:lnTo>
                      <a:pt x="151" y="111"/>
                    </a:lnTo>
                    <a:lnTo>
                      <a:pt x="153" y="111"/>
                    </a:lnTo>
                    <a:lnTo>
                      <a:pt x="156" y="111"/>
                    </a:lnTo>
                    <a:lnTo>
                      <a:pt x="158" y="111"/>
                    </a:lnTo>
                    <a:lnTo>
                      <a:pt x="158" y="109"/>
                    </a:lnTo>
                    <a:lnTo>
                      <a:pt x="158" y="104"/>
                    </a:lnTo>
                    <a:lnTo>
                      <a:pt x="160" y="104"/>
                    </a:lnTo>
                    <a:lnTo>
                      <a:pt x="163" y="102"/>
                    </a:lnTo>
                    <a:lnTo>
                      <a:pt x="165" y="99"/>
                    </a:lnTo>
                    <a:lnTo>
                      <a:pt x="165" y="97"/>
                    </a:lnTo>
                    <a:lnTo>
                      <a:pt x="163" y="97"/>
                    </a:lnTo>
                    <a:lnTo>
                      <a:pt x="163" y="95"/>
                    </a:lnTo>
                    <a:lnTo>
                      <a:pt x="160" y="92"/>
                    </a:lnTo>
                    <a:lnTo>
                      <a:pt x="163" y="90"/>
                    </a:lnTo>
                    <a:lnTo>
                      <a:pt x="163" y="87"/>
                    </a:lnTo>
                    <a:lnTo>
                      <a:pt x="160" y="87"/>
                    </a:lnTo>
                    <a:lnTo>
                      <a:pt x="158" y="87"/>
                    </a:lnTo>
                    <a:lnTo>
                      <a:pt x="156" y="87"/>
                    </a:lnTo>
                    <a:lnTo>
                      <a:pt x="156" y="85"/>
                    </a:lnTo>
                    <a:lnTo>
                      <a:pt x="153" y="85"/>
                    </a:lnTo>
                    <a:lnTo>
                      <a:pt x="151" y="83"/>
                    </a:lnTo>
                    <a:lnTo>
                      <a:pt x="153" y="83"/>
                    </a:lnTo>
                    <a:lnTo>
                      <a:pt x="153" y="80"/>
                    </a:lnTo>
                    <a:lnTo>
                      <a:pt x="156" y="80"/>
                    </a:lnTo>
                    <a:lnTo>
                      <a:pt x="156" y="78"/>
                    </a:lnTo>
                    <a:lnTo>
                      <a:pt x="158" y="78"/>
                    </a:lnTo>
                    <a:lnTo>
                      <a:pt x="160" y="80"/>
                    </a:lnTo>
                    <a:lnTo>
                      <a:pt x="163" y="80"/>
                    </a:lnTo>
                    <a:lnTo>
                      <a:pt x="165" y="80"/>
                    </a:lnTo>
                    <a:lnTo>
                      <a:pt x="167" y="80"/>
                    </a:lnTo>
                    <a:lnTo>
                      <a:pt x="170" y="76"/>
                    </a:lnTo>
                    <a:lnTo>
                      <a:pt x="170" y="73"/>
                    </a:lnTo>
                    <a:lnTo>
                      <a:pt x="172" y="73"/>
                    </a:lnTo>
                    <a:lnTo>
                      <a:pt x="177" y="73"/>
                    </a:lnTo>
                    <a:lnTo>
                      <a:pt x="177" y="71"/>
                    </a:lnTo>
                    <a:lnTo>
                      <a:pt x="177" y="69"/>
                    </a:lnTo>
                    <a:lnTo>
                      <a:pt x="177" y="66"/>
                    </a:lnTo>
                    <a:lnTo>
                      <a:pt x="179" y="66"/>
                    </a:lnTo>
                    <a:lnTo>
                      <a:pt x="179" y="64"/>
                    </a:lnTo>
                    <a:lnTo>
                      <a:pt x="182" y="64"/>
                    </a:lnTo>
                    <a:lnTo>
                      <a:pt x="182" y="66"/>
                    </a:lnTo>
                    <a:lnTo>
                      <a:pt x="184" y="64"/>
                    </a:lnTo>
                    <a:lnTo>
                      <a:pt x="186" y="64"/>
                    </a:lnTo>
                    <a:lnTo>
                      <a:pt x="191" y="62"/>
                    </a:lnTo>
                    <a:lnTo>
                      <a:pt x="193" y="59"/>
                    </a:lnTo>
                    <a:lnTo>
                      <a:pt x="196" y="59"/>
                    </a:lnTo>
                    <a:lnTo>
                      <a:pt x="196" y="62"/>
                    </a:lnTo>
                    <a:lnTo>
                      <a:pt x="198" y="64"/>
                    </a:lnTo>
                    <a:lnTo>
                      <a:pt x="196" y="66"/>
                    </a:lnTo>
                    <a:lnTo>
                      <a:pt x="193" y="66"/>
                    </a:lnTo>
                    <a:lnTo>
                      <a:pt x="193" y="71"/>
                    </a:lnTo>
                    <a:lnTo>
                      <a:pt x="196" y="71"/>
                    </a:lnTo>
                    <a:lnTo>
                      <a:pt x="198" y="71"/>
                    </a:lnTo>
                    <a:lnTo>
                      <a:pt x="200" y="71"/>
                    </a:lnTo>
                    <a:lnTo>
                      <a:pt x="203" y="71"/>
                    </a:lnTo>
                    <a:lnTo>
                      <a:pt x="205" y="71"/>
                    </a:lnTo>
                    <a:lnTo>
                      <a:pt x="208" y="71"/>
                    </a:lnTo>
                    <a:lnTo>
                      <a:pt x="212" y="71"/>
                    </a:lnTo>
                    <a:lnTo>
                      <a:pt x="215" y="71"/>
                    </a:lnTo>
                    <a:lnTo>
                      <a:pt x="215" y="69"/>
                    </a:lnTo>
                    <a:lnTo>
                      <a:pt x="217" y="69"/>
                    </a:lnTo>
                    <a:lnTo>
                      <a:pt x="219" y="66"/>
                    </a:lnTo>
                    <a:lnTo>
                      <a:pt x="222" y="66"/>
                    </a:lnTo>
                    <a:lnTo>
                      <a:pt x="224" y="66"/>
                    </a:lnTo>
                    <a:lnTo>
                      <a:pt x="224" y="64"/>
                    </a:lnTo>
                    <a:lnTo>
                      <a:pt x="229" y="64"/>
                    </a:lnTo>
                    <a:lnTo>
                      <a:pt x="226" y="62"/>
                    </a:lnTo>
                    <a:lnTo>
                      <a:pt x="222" y="62"/>
                    </a:lnTo>
                    <a:lnTo>
                      <a:pt x="219" y="59"/>
                    </a:lnTo>
                    <a:lnTo>
                      <a:pt x="217" y="59"/>
                    </a:lnTo>
                    <a:lnTo>
                      <a:pt x="215" y="59"/>
                    </a:lnTo>
                    <a:lnTo>
                      <a:pt x="212" y="57"/>
                    </a:lnTo>
                    <a:lnTo>
                      <a:pt x="210" y="54"/>
                    </a:lnTo>
                    <a:lnTo>
                      <a:pt x="208" y="57"/>
                    </a:lnTo>
                    <a:lnTo>
                      <a:pt x="205" y="57"/>
                    </a:lnTo>
                    <a:lnTo>
                      <a:pt x="205" y="59"/>
                    </a:lnTo>
                    <a:lnTo>
                      <a:pt x="203" y="59"/>
                    </a:lnTo>
                    <a:lnTo>
                      <a:pt x="198" y="57"/>
                    </a:lnTo>
                    <a:lnTo>
                      <a:pt x="196" y="54"/>
                    </a:lnTo>
                    <a:lnTo>
                      <a:pt x="193" y="54"/>
                    </a:lnTo>
                    <a:lnTo>
                      <a:pt x="191" y="54"/>
                    </a:lnTo>
                    <a:lnTo>
                      <a:pt x="191" y="52"/>
                    </a:lnTo>
                    <a:lnTo>
                      <a:pt x="193" y="50"/>
                    </a:lnTo>
                    <a:lnTo>
                      <a:pt x="198" y="50"/>
                    </a:lnTo>
                    <a:lnTo>
                      <a:pt x="200" y="47"/>
                    </a:lnTo>
                    <a:lnTo>
                      <a:pt x="203" y="45"/>
                    </a:lnTo>
                    <a:lnTo>
                      <a:pt x="203" y="43"/>
                    </a:lnTo>
                    <a:lnTo>
                      <a:pt x="198" y="43"/>
                    </a:lnTo>
                    <a:lnTo>
                      <a:pt x="198" y="45"/>
                    </a:lnTo>
                    <a:lnTo>
                      <a:pt x="196" y="47"/>
                    </a:lnTo>
                    <a:lnTo>
                      <a:pt x="193" y="47"/>
                    </a:lnTo>
                    <a:lnTo>
                      <a:pt x="191" y="47"/>
                    </a:lnTo>
                    <a:lnTo>
                      <a:pt x="191" y="50"/>
                    </a:lnTo>
                    <a:lnTo>
                      <a:pt x="189" y="50"/>
                    </a:lnTo>
                    <a:lnTo>
                      <a:pt x="184" y="52"/>
                    </a:lnTo>
                    <a:lnTo>
                      <a:pt x="179" y="52"/>
                    </a:lnTo>
                    <a:lnTo>
                      <a:pt x="179" y="54"/>
                    </a:lnTo>
                    <a:lnTo>
                      <a:pt x="177" y="54"/>
                    </a:lnTo>
                    <a:lnTo>
                      <a:pt x="174" y="57"/>
                    </a:lnTo>
                    <a:lnTo>
                      <a:pt x="174" y="59"/>
                    </a:lnTo>
                    <a:lnTo>
                      <a:pt x="172" y="59"/>
                    </a:lnTo>
                    <a:lnTo>
                      <a:pt x="170" y="59"/>
                    </a:lnTo>
                    <a:lnTo>
                      <a:pt x="167" y="59"/>
                    </a:lnTo>
                    <a:lnTo>
                      <a:pt x="165" y="59"/>
                    </a:lnTo>
                    <a:lnTo>
                      <a:pt x="163" y="59"/>
                    </a:lnTo>
                    <a:lnTo>
                      <a:pt x="158" y="57"/>
                    </a:lnTo>
                    <a:lnTo>
                      <a:pt x="146" y="57"/>
                    </a:lnTo>
                    <a:lnTo>
                      <a:pt x="144" y="50"/>
                    </a:lnTo>
                    <a:lnTo>
                      <a:pt x="134" y="47"/>
                    </a:lnTo>
                    <a:lnTo>
                      <a:pt x="134" y="45"/>
                    </a:lnTo>
                    <a:lnTo>
                      <a:pt x="134" y="43"/>
                    </a:lnTo>
                    <a:lnTo>
                      <a:pt x="137" y="43"/>
                    </a:lnTo>
                    <a:lnTo>
                      <a:pt x="137" y="36"/>
                    </a:lnTo>
                    <a:lnTo>
                      <a:pt x="132" y="36"/>
                    </a:lnTo>
                    <a:lnTo>
                      <a:pt x="130" y="28"/>
                    </a:lnTo>
                    <a:lnTo>
                      <a:pt x="125" y="28"/>
                    </a:lnTo>
                    <a:lnTo>
                      <a:pt x="125" y="26"/>
                    </a:lnTo>
                    <a:lnTo>
                      <a:pt x="120" y="26"/>
                    </a:lnTo>
                    <a:lnTo>
                      <a:pt x="120" y="24"/>
                    </a:lnTo>
                    <a:lnTo>
                      <a:pt x="115" y="26"/>
                    </a:lnTo>
                    <a:lnTo>
                      <a:pt x="99" y="26"/>
                    </a:lnTo>
                    <a:lnTo>
                      <a:pt x="80" y="26"/>
                    </a:lnTo>
                    <a:lnTo>
                      <a:pt x="73" y="21"/>
                    </a:lnTo>
                    <a:lnTo>
                      <a:pt x="63" y="14"/>
                    </a:lnTo>
                    <a:lnTo>
                      <a:pt x="54" y="7"/>
                    </a:lnTo>
                    <a:lnTo>
                      <a:pt x="52" y="7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2" name="Freeform 688"/>
              <p:cNvSpPr>
                <a:spLocks/>
              </p:cNvSpPr>
              <p:nvPr/>
            </p:nvSpPr>
            <p:spPr bwMode="auto">
              <a:xfrm>
                <a:off x="3776" y="2343"/>
                <a:ext cx="274" cy="144"/>
              </a:xfrm>
              <a:custGeom>
                <a:avLst/>
                <a:gdLst>
                  <a:gd name="T0" fmla="*/ 0 w 229"/>
                  <a:gd name="T1" fmla="*/ 45 h 111"/>
                  <a:gd name="T2" fmla="*/ 14 w 229"/>
                  <a:gd name="T3" fmla="*/ 54 h 111"/>
                  <a:gd name="T4" fmla="*/ 14 w 229"/>
                  <a:gd name="T5" fmla="*/ 47 h 111"/>
                  <a:gd name="T6" fmla="*/ 23 w 229"/>
                  <a:gd name="T7" fmla="*/ 45 h 111"/>
                  <a:gd name="T8" fmla="*/ 28 w 229"/>
                  <a:gd name="T9" fmla="*/ 40 h 111"/>
                  <a:gd name="T10" fmla="*/ 30 w 229"/>
                  <a:gd name="T11" fmla="*/ 40 h 111"/>
                  <a:gd name="T12" fmla="*/ 35 w 229"/>
                  <a:gd name="T13" fmla="*/ 38 h 111"/>
                  <a:gd name="T14" fmla="*/ 45 w 229"/>
                  <a:gd name="T15" fmla="*/ 43 h 111"/>
                  <a:gd name="T16" fmla="*/ 54 w 229"/>
                  <a:gd name="T17" fmla="*/ 45 h 111"/>
                  <a:gd name="T18" fmla="*/ 56 w 229"/>
                  <a:gd name="T19" fmla="*/ 50 h 111"/>
                  <a:gd name="T20" fmla="*/ 54 w 229"/>
                  <a:gd name="T21" fmla="*/ 54 h 111"/>
                  <a:gd name="T22" fmla="*/ 66 w 229"/>
                  <a:gd name="T23" fmla="*/ 57 h 111"/>
                  <a:gd name="T24" fmla="*/ 75 w 229"/>
                  <a:gd name="T25" fmla="*/ 57 h 111"/>
                  <a:gd name="T26" fmla="*/ 80 w 229"/>
                  <a:gd name="T27" fmla="*/ 62 h 111"/>
                  <a:gd name="T28" fmla="*/ 85 w 229"/>
                  <a:gd name="T29" fmla="*/ 69 h 111"/>
                  <a:gd name="T30" fmla="*/ 89 w 229"/>
                  <a:gd name="T31" fmla="*/ 76 h 111"/>
                  <a:gd name="T32" fmla="*/ 111 w 229"/>
                  <a:gd name="T33" fmla="*/ 87 h 111"/>
                  <a:gd name="T34" fmla="*/ 127 w 229"/>
                  <a:gd name="T35" fmla="*/ 97 h 111"/>
                  <a:gd name="T36" fmla="*/ 139 w 229"/>
                  <a:gd name="T37" fmla="*/ 99 h 111"/>
                  <a:gd name="T38" fmla="*/ 141 w 229"/>
                  <a:gd name="T39" fmla="*/ 102 h 111"/>
                  <a:gd name="T40" fmla="*/ 141 w 229"/>
                  <a:gd name="T41" fmla="*/ 111 h 111"/>
                  <a:gd name="T42" fmla="*/ 151 w 229"/>
                  <a:gd name="T43" fmla="*/ 111 h 111"/>
                  <a:gd name="T44" fmla="*/ 158 w 229"/>
                  <a:gd name="T45" fmla="*/ 111 h 111"/>
                  <a:gd name="T46" fmla="*/ 160 w 229"/>
                  <a:gd name="T47" fmla="*/ 104 h 111"/>
                  <a:gd name="T48" fmla="*/ 165 w 229"/>
                  <a:gd name="T49" fmla="*/ 99 h 111"/>
                  <a:gd name="T50" fmla="*/ 160 w 229"/>
                  <a:gd name="T51" fmla="*/ 92 h 111"/>
                  <a:gd name="T52" fmla="*/ 160 w 229"/>
                  <a:gd name="T53" fmla="*/ 87 h 111"/>
                  <a:gd name="T54" fmla="*/ 153 w 229"/>
                  <a:gd name="T55" fmla="*/ 85 h 111"/>
                  <a:gd name="T56" fmla="*/ 156 w 229"/>
                  <a:gd name="T57" fmla="*/ 80 h 111"/>
                  <a:gd name="T58" fmla="*/ 163 w 229"/>
                  <a:gd name="T59" fmla="*/ 80 h 111"/>
                  <a:gd name="T60" fmla="*/ 170 w 229"/>
                  <a:gd name="T61" fmla="*/ 73 h 111"/>
                  <a:gd name="T62" fmla="*/ 177 w 229"/>
                  <a:gd name="T63" fmla="*/ 71 h 111"/>
                  <a:gd name="T64" fmla="*/ 179 w 229"/>
                  <a:gd name="T65" fmla="*/ 64 h 111"/>
                  <a:gd name="T66" fmla="*/ 186 w 229"/>
                  <a:gd name="T67" fmla="*/ 64 h 111"/>
                  <a:gd name="T68" fmla="*/ 196 w 229"/>
                  <a:gd name="T69" fmla="*/ 59 h 111"/>
                  <a:gd name="T70" fmla="*/ 196 w 229"/>
                  <a:gd name="T71" fmla="*/ 66 h 111"/>
                  <a:gd name="T72" fmla="*/ 196 w 229"/>
                  <a:gd name="T73" fmla="*/ 71 h 111"/>
                  <a:gd name="T74" fmla="*/ 203 w 229"/>
                  <a:gd name="T75" fmla="*/ 71 h 111"/>
                  <a:gd name="T76" fmla="*/ 215 w 229"/>
                  <a:gd name="T77" fmla="*/ 71 h 111"/>
                  <a:gd name="T78" fmla="*/ 219 w 229"/>
                  <a:gd name="T79" fmla="*/ 66 h 111"/>
                  <a:gd name="T80" fmla="*/ 229 w 229"/>
                  <a:gd name="T81" fmla="*/ 64 h 111"/>
                  <a:gd name="T82" fmla="*/ 222 w 229"/>
                  <a:gd name="T83" fmla="*/ 62 h 111"/>
                  <a:gd name="T84" fmla="*/ 212 w 229"/>
                  <a:gd name="T85" fmla="*/ 57 h 111"/>
                  <a:gd name="T86" fmla="*/ 208 w 229"/>
                  <a:gd name="T87" fmla="*/ 57 h 111"/>
                  <a:gd name="T88" fmla="*/ 198 w 229"/>
                  <a:gd name="T89" fmla="*/ 57 h 111"/>
                  <a:gd name="T90" fmla="*/ 191 w 229"/>
                  <a:gd name="T91" fmla="*/ 54 h 111"/>
                  <a:gd name="T92" fmla="*/ 200 w 229"/>
                  <a:gd name="T93" fmla="*/ 47 h 111"/>
                  <a:gd name="T94" fmla="*/ 198 w 229"/>
                  <a:gd name="T95" fmla="*/ 45 h 111"/>
                  <a:gd name="T96" fmla="*/ 191 w 229"/>
                  <a:gd name="T97" fmla="*/ 50 h 111"/>
                  <a:gd name="T98" fmla="*/ 179 w 229"/>
                  <a:gd name="T99" fmla="*/ 54 h 111"/>
                  <a:gd name="T100" fmla="*/ 174 w 229"/>
                  <a:gd name="T101" fmla="*/ 59 h 111"/>
                  <a:gd name="T102" fmla="*/ 165 w 229"/>
                  <a:gd name="T103" fmla="*/ 59 h 111"/>
                  <a:gd name="T104" fmla="*/ 144 w 229"/>
                  <a:gd name="T105" fmla="*/ 50 h 111"/>
                  <a:gd name="T106" fmla="*/ 137 w 229"/>
                  <a:gd name="T107" fmla="*/ 43 h 111"/>
                  <a:gd name="T108" fmla="*/ 125 w 229"/>
                  <a:gd name="T109" fmla="*/ 28 h 111"/>
                  <a:gd name="T110" fmla="*/ 115 w 229"/>
                  <a:gd name="T111" fmla="*/ 26 h 111"/>
                  <a:gd name="T112" fmla="*/ 63 w 229"/>
                  <a:gd name="T113" fmla="*/ 14 h 111"/>
                  <a:gd name="T114" fmla="*/ 42 w 229"/>
                  <a:gd name="T115" fmla="*/ 2 h 1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9"/>
                  <a:gd name="T175" fmla="*/ 0 h 111"/>
                  <a:gd name="T176" fmla="*/ 229 w 229"/>
                  <a:gd name="T177" fmla="*/ 111 h 11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9" h="111">
                    <a:moveTo>
                      <a:pt x="0" y="7"/>
                    </a:moveTo>
                    <a:lnTo>
                      <a:pt x="0" y="19"/>
                    </a:lnTo>
                    <a:lnTo>
                      <a:pt x="0" y="33"/>
                    </a:lnTo>
                    <a:lnTo>
                      <a:pt x="0" y="45"/>
                    </a:lnTo>
                    <a:lnTo>
                      <a:pt x="0" y="57"/>
                    </a:lnTo>
                    <a:lnTo>
                      <a:pt x="14" y="57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1" y="50"/>
                    </a:lnTo>
                    <a:lnTo>
                      <a:pt x="14" y="47"/>
                    </a:lnTo>
                    <a:lnTo>
                      <a:pt x="16" y="47"/>
                    </a:lnTo>
                    <a:lnTo>
                      <a:pt x="16" y="45"/>
                    </a:lnTo>
                    <a:lnTo>
                      <a:pt x="19" y="45"/>
                    </a:lnTo>
                    <a:lnTo>
                      <a:pt x="23" y="45"/>
                    </a:lnTo>
                    <a:lnTo>
                      <a:pt x="26" y="45"/>
                    </a:lnTo>
                    <a:lnTo>
                      <a:pt x="26" y="43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30" y="43"/>
                    </a:lnTo>
                    <a:lnTo>
                      <a:pt x="33" y="43"/>
                    </a:lnTo>
                    <a:lnTo>
                      <a:pt x="33" y="40"/>
                    </a:lnTo>
                    <a:lnTo>
                      <a:pt x="30" y="40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3" y="38"/>
                    </a:lnTo>
                    <a:lnTo>
                      <a:pt x="35" y="38"/>
                    </a:lnTo>
                    <a:lnTo>
                      <a:pt x="40" y="40"/>
                    </a:lnTo>
                    <a:lnTo>
                      <a:pt x="42" y="43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9" y="43"/>
                    </a:lnTo>
                    <a:lnTo>
                      <a:pt x="52" y="45"/>
                    </a:lnTo>
                    <a:lnTo>
                      <a:pt x="54" y="45"/>
                    </a:lnTo>
                    <a:lnTo>
                      <a:pt x="54" y="47"/>
                    </a:lnTo>
                    <a:lnTo>
                      <a:pt x="54" y="50"/>
                    </a:lnTo>
                    <a:lnTo>
                      <a:pt x="56" y="50"/>
                    </a:lnTo>
                    <a:lnTo>
                      <a:pt x="54" y="50"/>
                    </a:lnTo>
                    <a:lnTo>
                      <a:pt x="54" y="52"/>
                    </a:lnTo>
                    <a:lnTo>
                      <a:pt x="54" y="54"/>
                    </a:lnTo>
                    <a:lnTo>
                      <a:pt x="54" y="57"/>
                    </a:lnTo>
                    <a:lnTo>
                      <a:pt x="59" y="57"/>
                    </a:lnTo>
                    <a:lnTo>
                      <a:pt x="63" y="57"/>
                    </a:lnTo>
                    <a:lnTo>
                      <a:pt x="66" y="57"/>
                    </a:lnTo>
                    <a:lnTo>
                      <a:pt x="71" y="59"/>
                    </a:lnTo>
                    <a:lnTo>
                      <a:pt x="73" y="59"/>
                    </a:lnTo>
                    <a:lnTo>
                      <a:pt x="73" y="57"/>
                    </a:lnTo>
                    <a:lnTo>
                      <a:pt x="75" y="57"/>
                    </a:lnTo>
                    <a:lnTo>
                      <a:pt x="80" y="59"/>
                    </a:lnTo>
                    <a:lnTo>
                      <a:pt x="80" y="62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5" y="66"/>
                    </a:lnTo>
                    <a:lnTo>
                      <a:pt x="85" y="69"/>
                    </a:lnTo>
                    <a:lnTo>
                      <a:pt x="87" y="71"/>
                    </a:lnTo>
                    <a:lnTo>
                      <a:pt x="87" y="73"/>
                    </a:lnTo>
                    <a:lnTo>
                      <a:pt x="87" y="76"/>
                    </a:lnTo>
                    <a:lnTo>
                      <a:pt x="89" y="76"/>
                    </a:lnTo>
                    <a:lnTo>
                      <a:pt x="101" y="83"/>
                    </a:lnTo>
                    <a:lnTo>
                      <a:pt x="106" y="85"/>
                    </a:lnTo>
                    <a:lnTo>
                      <a:pt x="108" y="87"/>
                    </a:lnTo>
                    <a:lnTo>
                      <a:pt x="111" y="87"/>
                    </a:lnTo>
                    <a:lnTo>
                      <a:pt x="115" y="90"/>
                    </a:lnTo>
                    <a:lnTo>
                      <a:pt x="120" y="92"/>
                    </a:lnTo>
                    <a:lnTo>
                      <a:pt x="125" y="97"/>
                    </a:lnTo>
                    <a:lnTo>
                      <a:pt x="127" y="97"/>
                    </a:lnTo>
                    <a:lnTo>
                      <a:pt x="130" y="97"/>
                    </a:lnTo>
                    <a:lnTo>
                      <a:pt x="132" y="97"/>
                    </a:lnTo>
                    <a:lnTo>
                      <a:pt x="139" y="99"/>
                    </a:lnTo>
                    <a:lnTo>
                      <a:pt x="141" y="99"/>
                    </a:lnTo>
                    <a:lnTo>
                      <a:pt x="141" y="102"/>
                    </a:lnTo>
                    <a:lnTo>
                      <a:pt x="141" y="104"/>
                    </a:lnTo>
                    <a:lnTo>
                      <a:pt x="141" y="106"/>
                    </a:lnTo>
                    <a:lnTo>
                      <a:pt x="141" y="109"/>
                    </a:lnTo>
                    <a:lnTo>
                      <a:pt x="141" y="111"/>
                    </a:lnTo>
                    <a:lnTo>
                      <a:pt x="148" y="109"/>
                    </a:lnTo>
                    <a:lnTo>
                      <a:pt x="148" y="111"/>
                    </a:lnTo>
                    <a:lnTo>
                      <a:pt x="151" y="111"/>
                    </a:lnTo>
                    <a:lnTo>
                      <a:pt x="153" y="111"/>
                    </a:lnTo>
                    <a:lnTo>
                      <a:pt x="156" y="111"/>
                    </a:lnTo>
                    <a:lnTo>
                      <a:pt x="158" y="111"/>
                    </a:lnTo>
                    <a:lnTo>
                      <a:pt x="158" y="109"/>
                    </a:lnTo>
                    <a:lnTo>
                      <a:pt x="158" y="104"/>
                    </a:lnTo>
                    <a:lnTo>
                      <a:pt x="160" y="104"/>
                    </a:lnTo>
                    <a:lnTo>
                      <a:pt x="163" y="102"/>
                    </a:lnTo>
                    <a:lnTo>
                      <a:pt x="165" y="99"/>
                    </a:lnTo>
                    <a:lnTo>
                      <a:pt x="165" y="97"/>
                    </a:lnTo>
                    <a:lnTo>
                      <a:pt x="163" y="97"/>
                    </a:lnTo>
                    <a:lnTo>
                      <a:pt x="163" y="95"/>
                    </a:lnTo>
                    <a:lnTo>
                      <a:pt x="160" y="92"/>
                    </a:lnTo>
                    <a:lnTo>
                      <a:pt x="163" y="90"/>
                    </a:lnTo>
                    <a:lnTo>
                      <a:pt x="163" y="87"/>
                    </a:lnTo>
                    <a:lnTo>
                      <a:pt x="160" y="87"/>
                    </a:lnTo>
                    <a:lnTo>
                      <a:pt x="158" y="87"/>
                    </a:lnTo>
                    <a:lnTo>
                      <a:pt x="156" y="87"/>
                    </a:lnTo>
                    <a:lnTo>
                      <a:pt x="156" y="85"/>
                    </a:lnTo>
                    <a:lnTo>
                      <a:pt x="153" y="85"/>
                    </a:lnTo>
                    <a:lnTo>
                      <a:pt x="151" y="83"/>
                    </a:lnTo>
                    <a:lnTo>
                      <a:pt x="153" y="83"/>
                    </a:lnTo>
                    <a:lnTo>
                      <a:pt x="153" y="80"/>
                    </a:lnTo>
                    <a:lnTo>
                      <a:pt x="156" y="80"/>
                    </a:lnTo>
                    <a:lnTo>
                      <a:pt x="156" y="78"/>
                    </a:lnTo>
                    <a:lnTo>
                      <a:pt x="158" y="78"/>
                    </a:lnTo>
                    <a:lnTo>
                      <a:pt x="160" y="80"/>
                    </a:lnTo>
                    <a:lnTo>
                      <a:pt x="163" y="80"/>
                    </a:lnTo>
                    <a:lnTo>
                      <a:pt x="165" y="80"/>
                    </a:lnTo>
                    <a:lnTo>
                      <a:pt x="167" y="80"/>
                    </a:lnTo>
                    <a:lnTo>
                      <a:pt x="170" y="76"/>
                    </a:lnTo>
                    <a:lnTo>
                      <a:pt x="170" y="73"/>
                    </a:lnTo>
                    <a:lnTo>
                      <a:pt x="172" y="73"/>
                    </a:lnTo>
                    <a:lnTo>
                      <a:pt x="177" y="73"/>
                    </a:lnTo>
                    <a:lnTo>
                      <a:pt x="177" y="71"/>
                    </a:lnTo>
                    <a:lnTo>
                      <a:pt x="177" y="69"/>
                    </a:lnTo>
                    <a:lnTo>
                      <a:pt x="177" y="66"/>
                    </a:lnTo>
                    <a:lnTo>
                      <a:pt x="179" y="66"/>
                    </a:lnTo>
                    <a:lnTo>
                      <a:pt x="179" y="64"/>
                    </a:lnTo>
                    <a:lnTo>
                      <a:pt x="182" y="64"/>
                    </a:lnTo>
                    <a:lnTo>
                      <a:pt x="182" y="66"/>
                    </a:lnTo>
                    <a:lnTo>
                      <a:pt x="184" y="64"/>
                    </a:lnTo>
                    <a:lnTo>
                      <a:pt x="186" y="64"/>
                    </a:lnTo>
                    <a:lnTo>
                      <a:pt x="191" y="62"/>
                    </a:lnTo>
                    <a:lnTo>
                      <a:pt x="193" y="59"/>
                    </a:lnTo>
                    <a:lnTo>
                      <a:pt x="196" y="59"/>
                    </a:lnTo>
                    <a:lnTo>
                      <a:pt x="196" y="62"/>
                    </a:lnTo>
                    <a:lnTo>
                      <a:pt x="198" y="64"/>
                    </a:lnTo>
                    <a:lnTo>
                      <a:pt x="196" y="66"/>
                    </a:lnTo>
                    <a:lnTo>
                      <a:pt x="193" y="66"/>
                    </a:lnTo>
                    <a:lnTo>
                      <a:pt x="193" y="71"/>
                    </a:lnTo>
                    <a:lnTo>
                      <a:pt x="196" y="71"/>
                    </a:lnTo>
                    <a:lnTo>
                      <a:pt x="198" y="71"/>
                    </a:lnTo>
                    <a:lnTo>
                      <a:pt x="200" y="71"/>
                    </a:lnTo>
                    <a:lnTo>
                      <a:pt x="203" y="71"/>
                    </a:lnTo>
                    <a:lnTo>
                      <a:pt x="205" y="71"/>
                    </a:lnTo>
                    <a:lnTo>
                      <a:pt x="208" y="71"/>
                    </a:lnTo>
                    <a:lnTo>
                      <a:pt x="212" y="71"/>
                    </a:lnTo>
                    <a:lnTo>
                      <a:pt x="215" y="71"/>
                    </a:lnTo>
                    <a:lnTo>
                      <a:pt x="215" y="69"/>
                    </a:lnTo>
                    <a:lnTo>
                      <a:pt x="217" y="69"/>
                    </a:lnTo>
                    <a:lnTo>
                      <a:pt x="219" y="66"/>
                    </a:lnTo>
                    <a:lnTo>
                      <a:pt x="222" y="66"/>
                    </a:lnTo>
                    <a:lnTo>
                      <a:pt x="224" y="66"/>
                    </a:lnTo>
                    <a:lnTo>
                      <a:pt x="224" y="64"/>
                    </a:lnTo>
                    <a:lnTo>
                      <a:pt x="229" y="64"/>
                    </a:lnTo>
                    <a:lnTo>
                      <a:pt x="226" y="62"/>
                    </a:lnTo>
                    <a:lnTo>
                      <a:pt x="222" y="62"/>
                    </a:lnTo>
                    <a:lnTo>
                      <a:pt x="219" y="59"/>
                    </a:lnTo>
                    <a:lnTo>
                      <a:pt x="217" y="59"/>
                    </a:lnTo>
                    <a:lnTo>
                      <a:pt x="215" y="59"/>
                    </a:lnTo>
                    <a:lnTo>
                      <a:pt x="212" y="57"/>
                    </a:lnTo>
                    <a:lnTo>
                      <a:pt x="210" y="54"/>
                    </a:lnTo>
                    <a:lnTo>
                      <a:pt x="208" y="57"/>
                    </a:lnTo>
                    <a:lnTo>
                      <a:pt x="205" y="57"/>
                    </a:lnTo>
                    <a:lnTo>
                      <a:pt x="205" y="59"/>
                    </a:lnTo>
                    <a:lnTo>
                      <a:pt x="203" y="59"/>
                    </a:lnTo>
                    <a:lnTo>
                      <a:pt x="198" y="57"/>
                    </a:lnTo>
                    <a:lnTo>
                      <a:pt x="196" y="54"/>
                    </a:lnTo>
                    <a:lnTo>
                      <a:pt x="193" y="54"/>
                    </a:lnTo>
                    <a:lnTo>
                      <a:pt x="191" y="54"/>
                    </a:lnTo>
                    <a:lnTo>
                      <a:pt x="191" y="52"/>
                    </a:lnTo>
                    <a:lnTo>
                      <a:pt x="193" y="50"/>
                    </a:lnTo>
                    <a:lnTo>
                      <a:pt x="198" y="50"/>
                    </a:lnTo>
                    <a:lnTo>
                      <a:pt x="200" y="47"/>
                    </a:lnTo>
                    <a:lnTo>
                      <a:pt x="203" y="45"/>
                    </a:lnTo>
                    <a:lnTo>
                      <a:pt x="203" y="43"/>
                    </a:lnTo>
                    <a:lnTo>
                      <a:pt x="198" y="43"/>
                    </a:lnTo>
                    <a:lnTo>
                      <a:pt x="198" y="45"/>
                    </a:lnTo>
                    <a:lnTo>
                      <a:pt x="196" y="47"/>
                    </a:lnTo>
                    <a:lnTo>
                      <a:pt x="193" y="47"/>
                    </a:lnTo>
                    <a:lnTo>
                      <a:pt x="191" y="47"/>
                    </a:lnTo>
                    <a:lnTo>
                      <a:pt x="191" y="50"/>
                    </a:lnTo>
                    <a:lnTo>
                      <a:pt x="189" y="50"/>
                    </a:lnTo>
                    <a:lnTo>
                      <a:pt x="184" y="52"/>
                    </a:lnTo>
                    <a:lnTo>
                      <a:pt x="179" y="52"/>
                    </a:lnTo>
                    <a:lnTo>
                      <a:pt x="179" y="54"/>
                    </a:lnTo>
                    <a:lnTo>
                      <a:pt x="177" y="54"/>
                    </a:lnTo>
                    <a:lnTo>
                      <a:pt x="174" y="57"/>
                    </a:lnTo>
                    <a:lnTo>
                      <a:pt x="174" y="59"/>
                    </a:lnTo>
                    <a:lnTo>
                      <a:pt x="172" y="59"/>
                    </a:lnTo>
                    <a:lnTo>
                      <a:pt x="170" y="59"/>
                    </a:lnTo>
                    <a:lnTo>
                      <a:pt x="167" y="59"/>
                    </a:lnTo>
                    <a:lnTo>
                      <a:pt x="165" y="59"/>
                    </a:lnTo>
                    <a:lnTo>
                      <a:pt x="163" y="59"/>
                    </a:lnTo>
                    <a:lnTo>
                      <a:pt x="158" y="57"/>
                    </a:lnTo>
                    <a:lnTo>
                      <a:pt x="146" y="57"/>
                    </a:lnTo>
                    <a:lnTo>
                      <a:pt x="144" y="50"/>
                    </a:lnTo>
                    <a:lnTo>
                      <a:pt x="134" y="47"/>
                    </a:lnTo>
                    <a:lnTo>
                      <a:pt x="134" y="45"/>
                    </a:lnTo>
                    <a:lnTo>
                      <a:pt x="134" y="43"/>
                    </a:lnTo>
                    <a:lnTo>
                      <a:pt x="137" y="43"/>
                    </a:lnTo>
                    <a:lnTo>
                      <a:pt x="137" y="36"/>
                    </a:lnTo>
                    <a:lnTo>
                      <a:pt x="132" y="36"/>
                    </a:lnTo>
                    <a:lnTo>
                      <a:pt x="130" y="28"/>
                    </a:lnTo>
                    <a:lnTo>
                      <a:pt x="125" y="28"/>
                    </a:lnTo>
                    <a:lnTo>
                      <a:pt x="125" y="26"/>
                    </a:lnTo>
                    <a:lnTo>
                      <a:pt x="120" y="26"/>
                    </a:lnTo>
                    <a:lnTo>
                      <a:pt x="120" y="24"/>
                    </a:lnTo>
                    <a:lnTo>
                      <a:pt x="115" y="26"/>
                    </a:lnTo>
                    <a:lnTo>
                      <a:pt x="99" y="26"/>
                    </a:lnTo>
                    <a:lnTo>
                      <a:pt x="80" y="26"/>
                    </a:lnTo>
                    <a:lnTo>
                      <a:pt x="73" y="21"/>
                    </a:lnTo>
                    <a:lnTo>
                      <a:pt x="63" y="14"/>
                    </a:lnTo>
                    <a:lnTo>
                      <a:pt x="54" y="7"/>
                    </a:lnTo>
                    <a:lnTo>
                      <a:pt x="52" y="7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5" y="0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3" name="Freeform 689"/>
              <p:cNvSpPr>
                <a:spLocks/>
              </p:cNvSpPr>
              <p:nvPr/>
            </p:nvSpPr>
            <p:spPr bwMode="auto">
              <a:xfrm>
                <a:off x="1742" y="2047"/>
                <a:ext cx="9" cy="3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3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  <a:gd name="T10" fmla="*/ 7 w 7"/>
                  <a:gd name="T11" fmla="*/ 2 h 2"/>
                  <a:gd name="T12" fmla="*/ 5 w 7"/>
                  <a:gd name="T13" fmla="*/ 2 h 2"/>
                  <a:gd name="T14" fmla="*/ 3 w 7"/>
                  <a:gd name="T15" fmla="*/ 2 h 2"/>
                  <a:gd name="T16" fmla="*/ 0 w 7"/>
                  <a:gd name="T17" fmla="*/ 0 h 2"/>
                  <a:gd name="T18" fmla="*/ 0 w 7"/>
                  <a:gd name="T19" fmla="*/ 0 h 2"/>
                  <a:gd name="T20" fmla="*/ 0 w 7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4" name="Freeform 690"/>
              <p:cNvSpPr>
                <a:spLocks/>
              </p:cNvSpPr>
              <p:nvPr/>
            </p:nvSpPr>
            <p:spPr bwMode="auto">
              <a:xfrm>
                <a:off x="1742" y="2047"/>
                <a:ext cx="9" cy="3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3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  <a:gd name="T10" fmla="*/ 7 w 7"/>
                  <a:gd name="T11" fmla="*/ 2 h 2"/>
                  <a:gd name="T12" fmla="*/ 5 w 7"/>
                  <a:gd name="T13" fmla="*/ 2 h 2"/>
                  <a:gd name="T14" fmla="*/ 3 w 7"/>
                  <a:gd name="T15" fmla="*/ 2 h 2"/>
                  <a:gd name="T16" fmla="*/ 0 w 7"/>
                  <a:gd name="T17" fmla="*/ 0 h 2"/>
                  <a:gd name="T18" fmla="*/ 0 w 7"/>
                  <a:gd name="T19" fmla="*/ 0 h 2"/>
                  <a:gd name="T20" fmla="*/ 0 w 7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5" name="Freeform 691"/>
              <p:cNvSpPr>
                <a:spLocks/>
              </p:cNvSpPr>
              <p:nvPr/>
            </p:nvSpPr>
            <p:spPr bwMode="auto">
              <a:xfrm>
                <a:off x="3238" y="2368"/>
                <a:ext cx="100" cy="49"/>
              </a:xfrm>
              <a:custGeom>
                <a:avLst/>
                <a:gdLst>
                  <a:gd name="T0" fmla="*/ 7 w 83"/>
                  <a:gd name="T1" fmla="*/ 38 h 38"/>
                  <a:gd name="T2" fmla="*/ 7 w 83"/>
                  <a:gd name="T3" fmla="*/ 33 h 38"/>
                  <a:gd name="T4" fmla="*/ 5 w 83"/>
                  <a:gd name="T5" fmla="*/ 28 h 38"/>
                  <a:gd name="T6" fmla="*/ 0 w 83"/>
                  <a:gd name="T7" fmla="*/ 26 h 38"/>
                  <a:gd name="T8" fmla="*/ 0 w 83"/>
                  <a:gd name="T9" fmla="*/ 21 h 38"/>
                  <a:gd name="T10" fmla="*/ 2 w 83"/>
                  <a:gd name="T11" fmla="*/ 17 h 38"/>
                  <a:gd name="T12" fmla="*/ 5 w 83"/>
                  <a:gd name="T13" fmla="*/ 14 h 38"/>
                  <a:gd name="T14" fmla="*/ 2 w 83"/>
                  <a:gd name="T15" fmla="*/ 12 h 38"/>
                  <a:gd name="T16" fmla="*/ 0 w 83"/>
                  <a:gd name="T17" fmla="*/ 9 h 38"/>
                  <a:gd name="T18" fmla="*/ 0 w 83"/>
                  <a:gd name="T19" fmla="*/ 5 h 38"/>
                  <a:gd name="T20" fmla="*/ 0 w 83"/>
                  <a:gd name="T21" fmla="*/ 0 h 38"/>
                  <a:gd name="T22" fmla="*/ 5 w 83"/>
                  <a:gd name="T23" fmla="*/ 0 h 38"/>
                  <a:gd name="T24" fmla="*/ 7 w 83"/>
                  <a:gd name="T25" fmla="*/ 0 h 38"/>
                  <a:gd name="T26" fmla="*/ 5 w 83"/>
                  <a:gd name="T27" fmla="*/ 2 h 38"/>
                  <a:gd name="T28" fmla="*/ 7 w 83"/>
                  <a:gd name="T29" fmla="*/ 5 h 38"/>
                  <a:gd name="T30" fmla="*/ 12 w 83"/>
                  <a:gd name="T31" fmla="*/ 5 h 38"/>
                  <a:gd name="T32" fmla="*/ 19 w 83"/>
                  <a:gd name="T33" fmla="*/ 5 h 38"/>
                  <a:gd name="T34" fmla="*/ 31 w 83"/>
                  <a:gd name="T35" fmla="*/ 5 h 38"/>
                  <a:gd name="T36" fmla="*/ 40 w 83"/>
                  <a:gd name="T37" fmla="*/ 7 h 38"/>
                  <a:gd name="T38" fmla="*/ 45 w 83"/>
                  <a:gd name="T39" fmla="*/ 5 h 38"/>
                  <a:gd name="T40" fmla="*/ 49 w 83"/>
                  <a:gd name="T41" fmla="*/ 5 h 38"/>
                  <a:gd name="T42" fmla="*/ 54 w 83"/>
                  <a:gd name="T43" fmla="*/ 2 h 38"/>
                  <a:gd name="T44" fmla="*/ 61 w 83"/>
                  <a:gd name="T45" fmla="*/ 0 h 38"/>
                  <a:gd name="T46" fmla="*/ 66 w 83"/>
                  <a:gd name="T47" fmla="*/ 0 h 38"/>
                  <a:gd name="T48" fmla="*/ 66 w 83"/>
                  <a:gd name="T49" fmla="*/ 2 h 38"/>
                  <a:gd name="T50" fmla="*/ 73 w 83"/>
                  <a:gd name="T51" fmla="*/ 2 h 38"/>
                  <a:gd name="T52" fmla="*/ 78 w 83"/>
                  <a:gd name="T53" fmla="*/ 5 h 38"/>
                  <a:gd name="T54" fmla="*/ 83 w 83"/>
                  <a:gd name="T55" fmla="*/ 5 h 38"/>
                  <a:gd name="T56" fmla="*/ 83 w 83"/>
                  <a:gd name="T57" fmla="*/ 7 h 38"/>
                  <a:gd name="T58" fmla="*/ 80 w 83"/>
                  <a:gd name="T59" fmla="*/ 9 h 38"/>
                  <a:gd name="T60" fmla="*/ 78 w 83"/>
                  <a:gd name="T61" fmla="*/ 12 h 38"/>
                  <a:gd name="T62" fmla="*/ 73 w 83"/>
                  <a:gd name="T63" fmla="*/ 14 h 38"/>
                  <a:gd name="T64" fmla="*/ 73 w 83"/>
                  <a:gd name="T65" fmla="*/ 19 h 38"/>
                  <a:gd name="T66" fmla="*/ 71 w 83"/>
                  <a:gd name="T67" fmla="*/ 19 h 38"/>
                  <a:gd name="T68" fmla="*/ 71 w 83"/>
                  <a:gd name="T69" fmla="*/ 21 h 38"/>
                  <a:gd name="T70" fmla="*/ 68 w 83"/>
                  <a:gd name="T71" fmla="*/ 21 h 38"/>
                  <a:gd name="T72" fmla="*/ 68 w 83"/>
                  <a:gd name="T73" fmla="*/ 24 h 38"/>
                  <a:gd name="T74" fmla="*/ 71 w 83"/>
                  <a:gd name="T75" fmla="*/ 24 h 38"/>
                  <a:gd name="T76" fmla="*/ 71 w 83"/>
                  <a:gd name="T77" fmla="*/ 24 h 38"/>
                  <a:gd name="T78" fmla="*/ 73 w 83"/>
                  <a:gd name="T79" fmla="*/ 26 h 38"/>
                  <a:gd name="T80" fmla="*/ 75 w 83"/>
                  <a:gd name="T81" fmla="*/ 28 h 38"/>
                  <a:gd name="T82" fmla="*/ 75 w 83"/>
                  <a:gd name="T83" fmla="*/ 31 h 38"/>
                  <a:gd name="T84" fmla="*/ 73 w 83"/>
                  <a:gd name="T85" fmla="*/ 31 h 38"/>
                  <a:gd name="T86" fmla="*/ 68 w 83"/>
                  <a:gd name="T87" fmla="*/ 31 h 38"/>
                  <a:gd name="T88" fmla="*/ 64 w 83"/>
                  <a:gd name="T89" fmla="*/ 28 h 38"/>
                  <a:gd name="T90" fmla="*/ 59 w 83"/>
                  <a:gd name="T91" fmla="*/ 31 h 38"/>
                  <a:gd name="T92" fmla="*/ 54 w 83"/>
                  <a:gd name="T93" fmla="*/ 31 h 38"/>
                  <a:gd name="T94" fmla="*/ 52 w 83"/>
                  <a:gd name="T95" fmla="*/ 31 h 38"/>
                  <a:gd name="T96" fmla="*/ 49 w 83"/>
                  <a:gd name="T97" fmla="*/ 31 h 38"/>
                  <a:gd name="T98" fmla="*/ 49 w 83"/>
                  <a:gd name="T99" fmla="*/ 35 h 38"/>
                  <a:gd name="T100" fmla="*/ 45 w 83"/>
                  <a:gd name="T101" fmla="*/ 38 h 38"/>
                  <a:gd name="T102" fmla="*/ 40 w 83"/>
                  <a:gd name="T103" fmla="*/ 38 h 38"/>
                  <a:gd name="T104" fmla="*/ 33 w 83"/>
                  <a:gd name="T105" fmla="*/ 35 h 38"/>
                  <a:gd name="T106" fmla="*/ 31 w 83"/>
                  <a:gd name="T107" fmla="*/ 35 h 38"/>
                  <a:gd name="T108" fmla="*/ 28 w 83"/>
                  <a:gd name="T109" fmla="*/ 35 h 38"/>
                  <a:gd name="T110" fmla="*/ 19 w 83"/>
                  <a:gd name="T111" fmla="*/ 35 h 38"/>
                  <a:gd name="T112" fmla="*/ 14 w 83"/>
                  <a:gd name="T113" fmla="*/ 35 h 38"/>
                  <a:gd name="T114" fmla="*/ 9 w 83"/>
                  <a:gd name="T115" fmla="*/ 38 h 38"/>
                  <a:gd name="T116" fmla="*/ 7 w 83"/>
                  <a:gd name="T117" fmla="*/ 38 h 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3"/>
                  <a:gd name="T178" fmla="*/ 0 h 38"/>
                  <a:gd name="T179" fmla="*/ 83 w 83"/>
                  <a:gd name="T180" fmla="*/ 38 h 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3" h="38">
                    <a:moveTo>
                      <a:pt x="7" y="38"/>
                    </a:moveTo>
                    <a:lnTo>
                      <a:pt x="7" y="33"/>
                    </a:lnTo>
                    <a:lnTo>
                      <a:pt x="5" y="28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5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7" y="5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31" y="5"/>
                    </a:lnTo>
                    <a:lnTo>
                      <a:pt x="40" y="7"/>
                    </a:lnTo>
                    <a:lnTo>
                      <a:pt x="45" y="5"/>
                    </a:lnTo>
                    <a:lnTo>
                      <a:pt x="49" y="5"/>
                    </a:lnTo>
                    <a:lnTo>
                      <a:pt x="54" y="2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73" y="2"/>
                    </a:lnTo>
                    <a:lnTo>
                      <a:pt x="78" y="5"/>
                    </a:lnTo>
                    <a:lnTo>
                      <a:pt x="83" y="5"/>
                    </a:lnTo>
                    <a:lnTo>
                      <a:pt x="83" y="7"/>
                    </a:lnTo>
                    <a:lnTo>
                      <a:pt x="80" y="9"/>
                    </a:lnTo>
                    <a:lnTo>
                      <a:pt x="78" y="12"/>
                    </a:lnTo>
                    <a:lnTo>
                      <a:pt x="73" y="14"/>
                    </a:lnTo>
                    <a:lnTo>
                      <a:pt x="73" y="19"/>
                    </a:lnTo>
                    <a:lnTo>
                      <a:pt x="71" y="19"/>
                    </a:lnTo>
                    <a:lnTo>
                      <a:pt x="71" y="21"/>
                    </a:lnTo>
                    <a:lnTo>
                      <a:pt x="68" y="21"/>
                    </a:lnTo>
                    <a:lnTo>
                      <a:pt x="68" y="24"/>
                    </a:lnTo>
                    <a:lnTo>
                      <a:pt x="71" y="24"/>
                    </a:lnTo>
                    <a:lnTo>
                      <a:pt x="73" y="26"/>
                    </a:lnTo>
                    <a:lnTo>
                      <a:pt x="75" y="28"/>
                    </a:lnTo>
                    <a:lnTo>
                      <a:pt x="75" y="31"/>
                    </a:lnTo>
                    <a:lnTo>
                      <a:pt x="73" y="31"/>
                    </a:lnTo>
                    <a:lnTo>
                      <a:pt x="68" y="31"/>
                    </a:lnTo>
                    <a:lnTo>
                      <a:pt x="64" y="28"/>
                    </a:lnTo>
                    <a:lnTo>
                      <a:pt x="59" y="31"/>
                    </a:lnTo>
                    <a:lnTo>
                      <a:pt x="54" y="31"/>
                    </a:lnTo>
                    <a:lnTo>
                      <a:pt x="52" y="31"/>
                    </a:lnTo>
                    <a:lnTo>
                      <a:pt x="49" y="31"/>
                    </a:lnTo>
                    <a:lnTo>
                      <a:pt x="49" y="35"/>
                    </a:lnTo>
                    <a:lnTo>
                      <a:pt x="45" y="38"/>
                    </a:lnTo>
                    <a:lnTo>
                      <a:pt x="40" y="38"/>
                    </a:lnTo>
                    <a:lnTo>
                      <a:pt x="33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19" y="35"/>
                    </a:lnTo>
                    <a:lnTo>
                      <a:pt x="14" y="35"/>
                    </a:lnTo>
                    <a:lnTo>
                      <a:pt x="9" y="38"/>
                    </a:lnTo>
                    <a:lnTo>
                      <a:pt x="7" y="3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6" name="Freeform 692"/>
              <p:cNvSpPr>
                <a:spLocks/>
              </p:cNvSpPr>
              <p:nvPr/>
            </p:nvSpPr>
            <p:spPr bwMode="auto">
              <a:xfrm>
                <a:off x="3238" y="2368"/>
                <a:ext cx="100" cy="49"/>
              </a:xfrm>
              <a:custGeom>
                <a:avLst/>
                <a:gdLst>
                  <a:gd name="T0" fmla="*/ 7 w 83"/>
                  <a:gd name="T1" fmla="*/ 38 h 38"/>
                  <a:gd name="T2" fmla="*/ 7 w 83"/>
                  <a:gd name="T3" fmla="*/ 33 h 38"/>
                  <a:gd name="T4" fmla="*/ 5 w 83"/>
                  <a:gd name="T5" fmla="*/ 28 h 38"/>
                  <a:gd name="T6" fmla="*/ 0 w 83"/>
                  <a:gd name="T7" fmla="*/ 26 h 38"/>
                  <a:gd name="T8" fmla="*/ 0 w 83"/>
                  <a:gd name="T9" fmla="*/ 21 h 38"/>
                  <a:gd name="T10" fmla="*/ 2 w 83"/>
                  <a:gd name="T11" fmla="*/ 17 h 38"/>
                  <a:gd name="T12" fmla="*/ 5 w 83"/>
                  <a:gd name="T13" fmla="*/ 14 h 38"/>
                  <a:gd name="T14" fmla="*/ 2 w 83"/>
                  <a:gd name="T15" fmla="*/ 12 h 38"/>
                  <a:gd name="T16" fmla="*/ 0 w 83"/>
                  <a:gd name="T17" fmla="*/ 9 h 38"/>
                  <a:gd name="T18" fmla="*/ 0 w 83"/>
                  <a:gd name="T19" fmla="*/ 5 h 38"/>
                  <a:gd name="T20" fmla="*/ 0 w 83"/>
                  <a:gd name="T21" fmla="*/ 0 h 38"/>
                  <a:gd name="T22" fmla="*/ 5 w 83"/>
                  <a:gd name="T23" fmla="*/ 0 h 38"/>
                  <a:gd name="T24" fmla="*/ 7 w 83"/>
                  <a:gd name="T25" fmla="*/ 0 h 38"/>
                  <a:gd name="T26" fmla="*/ 5 w 83"/>
                  <a:gd name="T27" fmla="*/ 2 h 38"/>
                  <a:gd name="T28" fmla="*/ 7 w 83"/>
                  <a:gd name="T29" fmla="*/ 5 h 38"/>
                  <a:gd name="T30" fmla="*/ 12 w 83"/>
                  <a:gd name="T31" fmla="*/ 5 h 38"/>
                  <a:gd name="T32" fmla="*/ 19 w 83"/>
                  <a:gd name="T33" fmla="*/ 5 h 38"/>
                  <a:gd name="T34" fmla="*/ 31 w 83"/>
                  <a:gd name="T35" fmla="*/ 5 h 38"/>
                  <a:gd name="T36" fmla="*/ 40 w 83"/>
                  <a:gd name="T37" fmla="*/ 7 h 38"/>
                  <a:gd name="T38" fmla="*/ 45 w 83"/>
                  <a:gd name="T39" fmla="*/ 5 h 38"/>
                  <a:gd name="T40" fmla="*/ 49 w 83"/>
                  <a:gd name="T41" fmla="*/ 5 h 38"/>
                  <a:gd name="T42" fmla="*/ 54 w 83"/>
                  <a:gd name="T43" fmla="*/ 2 h 38"/>
                  <a:gd name="T44" fmla="*/ 61 w 83"/>
                  <a:gd name="T45" fmla="*/ 0 h 38"/>
                  <a:gd name="T46" fmla="*/ 66 w 83"/>
                  <a:gd name="T47" fmla="*/ 0 h 38"/>
                  <a:gd name="T48" fmla="*/ 66 w 83"/>
                  <a:gd name="T49" fmla="*/ 2 h 38"/>
                  <a:gd name="T50" fmla="*/ 73 w 83"/>
                  <a:gd name="T51" fmla="*/ 2 h 38"/>
                  <a:gd name="T52" fmla="*/ 78 w 83"/>
                  <a:gd name="T53" fmla="*/ 5 h 38"/>
                  <a:gd name="T54" fmla="*/ 83 w 83"/>
                  <a:gd name="T55" fmla="*/ 5 h 38"/>
                  <a:gd name="T56" fmla="*/ 83 w 83"/>
                  <a:gd name="T57" fmla="*/ 7 h 38"/>
                  <a:gd name="T58" fmla="*/ 80 w 83"/>
                  <a:gd name="T59" fmla="*/ 9 h 38"/>
                  <a:gd name="T60" fmla="*/ 78 w 83"/>
                  <a:gd name="T61" fmla="*/ 12 h 38"/>
                  <a:gd name="T62" fmla="*/ 73 w 83"/>
                  <a:gd name="T63" fmla="*/ 14 h 38"/>
                  <a:gd name="T64" fmla="*/ 73 w 83"/>
                  <a:gd name="T65" fmla="*/ 19 h 38"/>
                  <a:gd name="T66" fmla="*/ 71 w 83"/>
                  <a:gd name="T67" fmla="*/ 19 h 38"/>
                  <a:gd name="T68" fmla="*/ 71 w 83"/>
                  <a:gd name="T69" fmla="*/ 21 h 38"/>
                  <a:gd name="T70" fmla="*/ 68 w 83"/>
                  <a:gd name="T71" fmla="*/ 21 h 38"/>
                  <a:gd name="T72" fmla="*/ 68 w 83"/>
                  <a:gd name="T73" fmla="*/ 24 h 38"/>
                  <a:gd name="T74" fmla="*/ 71 w 83"/>
                  <a:gd name="T75" fmla="*/ 24 h 38"/>
                  <a:gd name="T76" fmla="*/ 71 w 83"/>
                  <a:gd name="T77" fmla="*/ 24 h 38"/>
                  <a:gd name="T78" fmla="*/ 73 w 83"/>
                  <a:gd name="T79" fmla="*/ 26 h 38"/>
                  <a:gd name="T80" fmla="*/ 75 w 83"/>
                  <a:gd name="T81" fmla="*/ 28 h 38"/>
                  <a:gd name="T82" fmla="*/ 75 w 83"/>
                  <a:gd name="T83" fmla="*/ 31 h 38"/>
                  <a:gd name="T84" fmla="*/ 73 w 83"/>
                  <a:gd name="T85" fmla="*/ 31 h 38"/>
                  <a:gd name="T86" fmla="*/ 68 w 83"/>
                  <a:gd name="T87" fmla="*/ 31 h 38"/>
                  <a:gd name="T88" fmla="*/ 64 w 83"/>
                  <a:gd name="T89" fmla="*/ 28 h 38"/>
                  <a:gd name="T90" fmla="*/ 59 w 83"/>
                  <a:gd name="T91" fmla="*/ 31 h 38"/>
                  <a:gd name="T92" fmla="*/ 54 w 83"/>
                  <a:gd name="T93" fmla="*/ 31 h 38"/>
                  <a:gd name="T94" fmla="*/ 52 w 83"/>
                  <a:gd name="T95" fmla="*/ 31 h 38"/>
                  <a:gd name="T96" fmla="*/ 49 w 83"/>
                  <a:gd name="T97" fmla="*/ 31 h 38"/>
                  <a:gd name="T98" fmla="*/ 49 w 83"/>
                  <a:gd name="T99" fmla="*/ 35 h 38"/>
                  <a:gd name="T100" fmla="*/ 45 w 83"/>
                  <a:gd name="T101" fmla="*/ 38 h 38"/>
                  <a:gd name="T102" fmla="*/ 40 w 83"/>
                  <a:gd name="T103" fmla="*/ 38 h 38"/>
                  <a:gd name="T104" fmla="*/ 33 w 83"/>
                  <a:gd name="T105" fmla="*/ 35 h 38"/>
                  <a:gd name="T106" fmla="*/ 31 w 83"/>
                  <a:gd name="T107" fmla="*/ 35 h 38"/>
                  <a:gd name="T108" fmla="*/ 28 w 83"/>
                  <a:gd name="T109" fmla="*/ 35 h 38"/>
                  <a:gd name="T110" fmla="*/ 19 w 83"/>
                  <a:gd name="T111" fmla="*/ 35 h 38"/>
                  <a:gd name="T112" fmla="*/ 14 w 83"/>
                  <a:gd name="T113" fmla="*/ 35 h 38"/>
                  <a:gd name="T114" fmla="*/ 9 w 83"/>
                  <a:gd name="T115" fmla="*/ 38 h 38"/>
                  <a:gd name="T116" fmla="*/ 7 w 83"/>
                  <a:gd name="T117" fmla="*/ 38 h 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3"/>
                  <a:gd name="T178" fmla="*/ 0 h 38"/>
                  <a:gd name="T179" fmla="*/ 83 w 83"/>
                  <a:gd name="T180" fmla="*/ 38 h 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3" h="38">
                    <a:moveTo>
                      <a:pt x="7" y="38"/>
                    </a:moveTo>
                    <a:lnTo>
                      <a:pt x="7" y="33"/>
                    </a:lnTo>
                    <a:lnTo>
                      <a:pt x="5" y="28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5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7" y="5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31" y="5"/>
                    </a:lnTo>
                    <a:lnTo>
                      <a:pt x="40" y="7"/>
                    </a:lnTo>
                    <a:lnTo>
                      <a:pt x="45" y="5"/>
                    </a:lnTo>
                    <a:lnTo>
                      <a:pt x="49" y="5"/>
                    </a:lnTo>
                    <a:lnTo>
                      <a:pt x="54" y="2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73" y="2"/>
                    </a:lnTo>
                    <a:lnTo>
                      <a:pt x="78" y="5"/>
                    </a:lnTo>
                    <a:lnTo>
                      <a:pt x="83" y="5"/>
                    </a:lnTo>
                    <a:lnTo>
                      <a:pt x="83" y="7"/>
                    </a:lnTo>
                    <a:lnTo>
                      <a:pt x="80" y="9"/>
                    </a:lnTo>
                    <a:lnTo>
                      <a:pt x="78" y="12"/>
                    </a:lnTo>
                    <a:lnTo>
                      <a:pt x="73" y="14"/>
                    </a:lnTo>
                    <a:lnTo>
                      <a:pt x="73" y="19"/>
                    </a:lnTo>
                    <a:lnTo>
                      <a:pt x="71" y="19"/>
                    </a:lnTo>
                    <a:lnTo>
                      <a:pt x="71" y="21"/>
                    </a:lnTo>
                    <a:lnTo>
                      <a:pt x="68" y="21"/>
                    </a:lnTo>
                    <a:lnTo>
                      <a:pt x="68" y="24"/>
                    </a:lnTo>
                    <a:lnTo>
                      <a:pt x="71" y="24"/>
                    </a:lnTo>
                    <a:lnTo>
                      <a:pt x="73" y="26"/>
                    </a:lnTo>
                    <a:lnTo>
                      <a:pt x="75" y="28"/>
                    </a:lnTo>
                    <a:lnTo>
                      <a:pt x="75" y="31"/>
                    </a:lnTo>
                    <a:lnTo>
                      <a:pt x="73" y="31"/>
                    </a:lnTo>
                    <a:lnTo>
                      <a:pt x="68" y="31"/>
                    </a:lnTo>
                    <a:lnTo>
                      <a:pt x="64" y="28"/>
                    </a:lnTo>
                    <a:lnTo>
                      <a:pt x="59" y="31"/>
                    </a:lnTo>
                    <a:lnTo>
                      <a:pt x="54" y="31"/>
                    </a:lnTo>
                    <a:lnTo>
                      <a:pt x="52" y="31"/>
                    </a:lnTo>
                    <a:lnTo>
                      <a:pt x="49" y="31"/>
                    </a:lnTo>
                    <a:lnTo>
                      <a:pt x="49" y="35"/>
                    </a:lnTo>
                    <a:lnTo>
                      <a:pt x="45" y="38"/>
                    </a:lnTo>
                    <a:lnTo>
                      <a:pt x="40" y="38"/>
                    </a:lnTo>
                    <a:lnTo>
                      <a:pt x="33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19" y="35"/>
                    </a:lnTo>
                    <a:lnTo>
                      <a:pt x="14" y="35"/>
                    </a:lnTo>
                    <a:lnTo>
                      <a:pt x="9" y="38"/>
                    </a:lnTo>
                    <a:lnTo>
                      <a:pt x="7" y="38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7" name="Freeform 693"/>
              <p:cNvSpPr>
                <a:spLocks/>
              </p:cNvSpPr>
              <p:nvPr/>
            </p:nvSpPr>
            <p:spPr bwMode="auto">
              <a:xfrm>
                <a:off x="3111" y="2350"/>
                <a:ext cx="3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8" name="Freeform 694"/>
              <p:cNvSpPr>
                <a:spLocks/>
              </p:cNvSpPr>
              <p:nvPr/>
            </p:nvSpPr>
            <p:spPr bwMode="auto">
              <a:xfrm>
                <a:off x="3111" y="2350"/>
                <a:ext cx="3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9" name="Freeform 695"/>
              <p:cNvSpPr>
                <a:spLocks/>
              </p:cNvSpPr>
              <p:nvPr/>
            </p:nvSpPr>
            <p:spPr bwMode="auto">
              <a:xfrm>
                <a:off x="3108" y="2350"/>
                <a:ext cx="3" cy="9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0 h 7"/>
                  <a:gd name="T6" fmla="*/ 0 w 3"/>
                  <a:gd name="T7" fmla="*/ 2 h 7"/>
                  <a:gd name="T8" fmla="*/ 0 w 3"/>
                  <a:gd name="T9" fmla="*/ 2 h 7"/>
                  <a:gd name="T10" fmla="*/ 0 w 3"/>
                  <a:gd name="T11" fmla="*/ 2 h 7"/>
                  <a:gd name="T12" fmla="*/ 0 w 3"/>
                  <a:gd name="T13" fmla="*/ 5 h 7"/>
                  <a:gd name="T14" fmla="*/ 3 w 3"/>
                  <a:gd name="T15" fmla="*/ 7 h 7"/>
                  <a:gd name="T16" fmla="*/ 0 w 3"/>
                  <a:gd name="T17" fmla="*/ 5 h 7"/>
                  <a:gd name="T18" fmla="*/ 0 w 3"/>
                  <a:gd name="T19" fmla="*/ 5 h 7"/>
                  <a:gd name="T20" fmla="*/ 0 w 3"/>
                  <a:gd name="T21" fmla="*/ 2 h 7"/>
                  <a:gd name="T22" fmla="*/ 0 w 3"/>
                  <a:gd name="T23" fmla="*/ 2 h 7"/>
                  <a:gd name="T24" fmla="*/ 0 w 3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7"/>
                  <a:gd name="T41" fmla="*/ 3 w 3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0" name="Freeform 696"/>
              <p:cNvSpPr>
                <a:spLocks/>
              </p:cNvSpPr>
              <p:nvPr/>
            </p:nvSpPr>
            <p:spPr bwMode="auto">
              <a:xfrm>
                <a:off x="3108" y="2350"/>
                <a:ext cx="3" cy="9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0 h 7"/>
                  <a:gd name="T6" fmla="*/ 0 w 3"/>
                  <a:gd name="T7" fmla="*/ 2 h 7"/>
                  <a:gd name="T8" fmla="*/ 0 w 3"/>
                  <a:gd name="T9" fmla="*/ 2 h 7"/>
                  <a:gd name="T10" fmla="*/ 0 w 3"/>
                  <a:gd name="T11" fmla="*/ 2 h 7"/>
                  <a:gd name="T12" fmla="*/ 0 w 3"/>
                  <a:gd name="T13" fmla="*/ 5 h 7"/>
                  <a:gd name="T14" fmla="*/ 3 w 3"/>
                  <a:gd name="T15" fmla="*/ 7 h 7"/>
                  <a:gd name="T16" fmla="*/ 0 w 3"/>
                  <a:gd name="T17" fmla="*/ 5 h 7"/>
                  <a:gd name="T18" fmla="*/ 0 w 3"/>
                  <a:gd name="T19" fmla="*/ 5 h 7"/>
                  <a:gd name="T20" fmla="*/ 0 w 3"/>
                  <a:gd name="T21" fmla="*/ 2 h 7"/>
                  <a:gd name="T22" fmla="*/ 0 w 3"/>
                  <a:gd name="T23" fmla="*/ 2 h 7"/>
                  <a:gd name="T24" fmla="*/ 0 w 3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7"/>
                  <a:gd name="T41" fmla="*/ 3 w 3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1" name="Freeform 697"/>
              <p:cNvSpPr>
                <a:spLocks/>
              </p:cNvSpPr>
              <p:nvPr/>
            </p:nvSpPr>
            <p:spPr bwMode="auto">
              <a:xfrm>
                <a:off x="3143" y="2379"/>
                <a:ext cx="4" cy="4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2 w 4"/>
                  <a:gd name="T5" fmla="*/ 0 h 3"/>
                  <a:gd name="T6" fmla="*/ 4 w 4"/>
                  <a:gd name="T7" fmla="*/ 3 h 3"/>
                  <a:gd name="T8" fmla="*/ 4 w 4"/>
                  <a:gd name="T9" fmla="*/ 3 h 3"/>
                  <a:gd name="T10" fmla="*/ 4 w 4"/>
                  <a:gd name="T11" fmla="*/ 3 h 3"/>
                  <a:gd name="T12" fmla="*/ 2 w 4"/>
                  <a:gd name="T13" fmla="*/ 3 h 3"/>
                  <a:gd name="T14" fmla="*/ 0 w 4"/>
                  <a:gd name="T15" fmla="*/ 3 h 3"/>
                  <a:gd name="T16" fmla="*/ 0 w 4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2" name="Freeform 698"/>
              <p:cNvSpPr>
                <a:spLocks/>
              </p:cNvSpPr>
              <p:nvPr/>
            </p:nvSpPr>
            <p:spPr bwMode="auto">
              <a:xfrm>
                <a:off x="3143" y="2379"/>
                <a:ext cx="4" cy="4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2 w 4"/>
                  <a:gd name="T5" fmla="*/ 0 h 3"/>
                  <a:gd name="T6" fmla="*/ 4 w 4"/>
                  <a:gd name="T7" fmla="*/ 3 h 3"/>
                  <a:gd name="T8" fmla="*/ 4 w 4"/>
                  <a:gd name="T9" fmla="*/ 3 h 3"/>
                  <a:gd name="T10" fmla="*/ 4 w 4"/>
                  <a:gd name="T11" fmla="*/ 3 h 3"/>
                  <a:gd name="T12" fmla="*/ 2 w 4"/>
                  <a:gd name="T13" fmla="*/ 3 h 3"/>
                  <a:gd name="T14" fmla="*/ 0 w 4"/>
                  <a:gd name="T15" fmla="*/ 3 h 3"/>
                  <a:gd name="T16" fmla="*/ 0 w 4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3" name="Freeform 699"/>
              <p:cNvSpPr>
                <a:spLocks/>
              </p:cNvSpPr>
              <p:nvPr/>
            </p:nvSpPr>
            <p:spPr bwMode="auto">
              <a:xfrm>
                <a:off x="3145" y="2390"/>
                <a:ext cx="8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5 w 7"/>
                  <a:gd name="T5" fmla="*/ 0 h 1"/>
                  <a:gd name="T6" fmla="*/ 7 w 7"/>
                  <a:gd name="T7" fmla="*/ 0 h 1"/>
                  <a:gd name="T8" fmla="*/ 7 w 7"/>
                  <a:gd name="T9" fmla="*/ 0 h 1"/>
                  <a:gd name="T10" fmla="*/ 0 w 7"/>
                  <a:gd name="T11" fmla="*/ 0 h 1"/>
                  <a:gd name="T12" fmla="*/ 0 w 7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"/>
                  <a:gd name="T23" fmla="*/ 7 w 7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4" name="Freeform 700"/>
              <p:cNvSpPr>
                <a:spLocks/>
              </p:cNvSpPr>
              <p:nvPr/>
            </p:nvSpPr>
            <p:spPr bwMode="auto">
              <a:xfrm>
                <a:off x="3145" y="2390"/>
                <a:ext cx="8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5 w 7"/>
                  <a:gd name="T5" fmla="*/ 0 h 1"/>
                  <a:gd name="T6" fmla="*/ 7 w 7"/>
                  <a:gd name="T7" fmla="*/ 0 h 1"/>
                  <a:gd name="T8" fmla="*/ 7 w 7"/>
                  <a:gd name="T9" fmla="*/ 0 h 1"/>
                  <a:gd name="T10" fmla="*/ 0 w 7"/>
                  <a:gd name="T11" fmla="*/ 0 h 1"/>
                  <a:gd name="T12" fmla="*/ 0 w 7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"/>
                  <a:gd name="T23" fmla="*/ 7 w 7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5" name="Freeform 701"/>
              <p:cNvSpPr>
                <a:spLocks/>
              </p:cNvSpPr>
              <p:nvPr/>
            </p:nvSpPr>
            <p:spPr bwMode="auto">
              <a:xfrm>
                <a:off x="3153" y="2386"/>
                <a:ext cx="20" cy="9"/>
              </a:xfrm>
              <a:custGeom>
                <a:avLst/>
                <a:gdLst>
                  <a:gd name="T0" fmla="*/ 16 w 16"/>
                  <a:gd name="T1" fmla="*/ 7 h 7"/>
                  <a:gd name="T2" fmla="*/ 9 w 16"/>
                  <a:gd name="T3" fmla="*/ 5 h 7"/>
                  <a:gd name="T4" fmla="*/ 7 w 16"/>
                  <a:gd name="T5" fmla="*/ 3 h 7"/>
                  <a:gd name="T6" fmla="*/ 2 w 16"/>
                  <a:gd name="T7" fmla="*/ 3 h 7"/>
                  <a:gd name="T8" fmla="*/ 0 w 16"/>
                  <a:gd name="T9" fmla="*/ 3 h 7"/>
                  <a:gd name="T10" fmla="*/ 0 w 16"/>
                  <a:gd name="T11" fmla="*/ 0 h 7"/>
                  <a:gd name="T12" fmla="*/ 2 w 16"/>
                  <a:gd name="T13" fmla="*/ 0 h 7"/>
                  <a:gd name="T14" fmla="*/ 5 w 16"/>
                  <a:gd name="T15" fmla="*/ 3 h 7"/>
                  <a:gd name="T16" fmla="*/ 5 w 16"/>
                  <a:gd name="T17" fmla="*/ 3 h 7"/>
                  <a:gd name="T18" fmla="*/ 7 w 16"/>
                  <a:gd name="T19" fmla="*/ 3 h 7"/>
                  <a:gd name="T20" fmla="*/ 9 w 16"/>
                  <a:gd name="T21" fmla="*/ 3 h 7"/>
                  <a:gd name="T22" fmla="*/ 9 w 16"/>
                  <a:gd name="T23" fmla="*/ 3 h 7"/>
                  <a:gd name="T24" fmla="*/ 12 w 16"/>
                  <a:gd name="T25" fmla="*/ 3 h 7"/>
                  <a:gd name="T26" fmla="*/ 12 w 16"/>
                  <a:gd name="T27" fmla="*/ 5 h 7"/>
                  <a:gd name="T28" fmla="*/ 14 w 16"/>
                  <a:gd name="T29" fmla="*/ 5 h 7"/>
                  <a:gd name="T30" fmla="*/ 16 w 16"/>
                  <a:gd name="T31" fmla="*/ 5 h 7"/>
                  <a:gd name="T32" fmla="*/ 16 w 16"/>
                  <a:gd name="T33" fmla="*/ 7 h 7"/>
                  <a:gd name="T34" fmla="*/ 16 w 16"/>
                  <a:gd name="T35" fmla="*/ 7 h 7"/>
                  <a:gd name="T36" fmla="*/ 16 w 16"/>
                  <a:gd name="T37" fmla="*/ 7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7"/>
                  <a:gd name="T59" fmla="*/ 16 w 16"/>
                  <a:gd name="T60" fmla="*/ 7 h 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7">
                    <a:moveTo>
                      <a:pt x="16" y="7"/>
                    </a:moveTo>
                    <a:lnTo>
                      <a:pt x="9" y="5"/>
                    </a:lnTo>
                    <a:lnTo>
                      <a:pt x="7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6" name="Freeform 702"/>
              <p:cNvSpPr>
                <a:spLocks/>
              </p:cNvSpPr>
              <p:nvPr/>
            </p:nvSpPr>
            <p:spPr bwMode="auto">
              <a:xfrm>
                <a:off x="3153" y="2386"/>
                <a:ext cx="20" cy="9"/>
              </a:xfrm>
              <a:custGeom>
                <a:avLst/>
                <a:gdLst>
                  <a:gd name="T0" fmla="*/ 16 w 16"/>
                  <a:gd name="T1" fmla="*/ 7 h 7"/>
                  <a:gd name="T2" fmla="*/ 9 w 16"/>
                  <a:gd name="T3" fmla="*/ 5 h 7"/>
                  <a:gd name="T4" fmla="*/ 7 w 16"/>
                  <a:gd name="T5" fmla="*/ 3 h 7"/>
                  <a:gd name="T6" fmla="*/ 2 w 16"/>
                  <a:gd name="T7" fmla="*/ 3 h 7"/>
                  <a:gd name="T8" fmla="*/ 0 w 16"/>
                  <a:gd name="T9" fmla="*/ 3 h 7"/>
                  <a:gd name="T10" fmla="*/ 0 w 16"/>
                  <a:gd name="T11" fmla="*/ 0 h 7"/>
                  <a:gd name="T12" fmla="*/ 2 w 16"/>
                  <a:gd name="T13" fmla="*/ 0 h 7"/>
                  <a:gd name="T14" fmla="*/ 5 w 16"/>
                  <a:gd name="T15" fmla="*/ 3 h 7"/>
                  <a:gd name="T16" fmla="*/ 5 w 16"/>
                  <a:gd name="T17" fmla="*/ 3 h 7"/>
                  <a:gd name="T18" fmla="*/ 7 w 16"/>
                  <a:gd name="T19" fmla="*/ 3 h 7"/>
                  <a:gd name="T20" fmla="*/ 9 w 16"/>
                  <a:gd name="T21" fmla="*/ 3 h 7"/>
                  <a:gd name="T22" fmla="*/ 9 w 16"/>
                  <a:gd name="T23" fmla="*/ 3 h 7"/>
                  <a:gd name="T24" fmla="*/ 12 w 16"/>
                  <a:gd name="T25" fmla="*/ 3 h 7"/>
                  <a:gd name="T26" fmla="*/ 12 w 16"/>
                  <a:gd name="T27" fmla="*/ 5 h 7"/>
                  <a:gd name="T28" fmla="*/ 14 w 16"/>
                  <a:gd name="T29" fmla="*/ 5 h 7"/>
                  <a:gd name="T30" fmla="*/ 16 w 16"/>
                  <a:gd name="T31" fmla="*/ 5 h 7"/>
                  <a:gd name="T32" fmla="*/ 16 w 16"/>
                  <a:gd name="T33" fmla="*/ 7 h 7"/>
                  <a:gd name="T34" fmla="*/ 16 w 16"/>
                  <a:gd name="T35" fmla="*/ 7 h 7"/>
                  <a:gd name="T36" fmla="*/ 16 w 16"/>
                  <a:gd name="T37" fmla="*/ 7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7"/>
                  <a:gd name="T59" fmla="*/ 16 w 16"/>
                  <a:gd name="T60" fmla="*/ 7 h 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7">
                    <a:moveTo>
                      <a:pt x="16" y="7"/>
                    </a:moveTo>
                    <a:lnTo>
                      <a:pt x="9" y="5"/>
                    </a:lnTo>
                    <a:lnTo>
                      <a:pt x="7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7" name="Freeform 703"/>
              <p:cNvSpPr>
                <a:spLocks/>
              </p:cNvSpPr>
              <p:nvPr/>
            </p:nvSpPr>
            <p:spPr bwMode="auto">
              <a:xfrm>
                <a:off x="3097" y="2325"/>
                <a:ext cx="93" cy="65"/>
              </a:xfrm>
              <a:custGeom>
                <a:avLst/>
                <a:gdLst>
                  <a:gd name="T0" fmla="*/ 61 w 78"/>
                  <a:gd name="T1" fmla="*/ 12 h 50"/>
                  <a:gd name="T2" fmla="*/ 52 w 78"/>
                  <a:gd name="T3" fmla="*/ 9 h 50"/>
                  <a:gd name="T4" fmla="*/ 42 w 78"/>
                  <a:gd name="T5" fmla="*/ 2 h 50"/>
                  <a:gd name="T6" fmla="*/ 38 w 78"/>
                  <a:gd name="T7" fmla="*/ 2 h 50"/>
                  <a:gd name="T8" fmla="*/ 35 w 78"/>
                  <a:gd name="T9" fmla="*/ 2 h 50"/>
                  <a:gd name="T10" fmla="*/ 35 w 78"/>
                  <a:gd name="T11" fmla="*/ 2 h 50"/>
                  <a:gd name="T12" fmla="*/ 33 w 78"/>
                  <a:gd name="T13" fmla="*/ 5 h 50"/>
                  <a:gd name="T14" fmla="*/ 26 w 78"/>
                  <a:gd name="T15" fmla="*/ 7 h 50"/>
                  <a:gd name="T16" fmla="*/ 28 w 78"/>
                  <a:gd name="T17" fmla="*/ 9 h 50"/>
                  <a:gd name="T18" fmla="*/ 21 w 78"/>
                  <a:gd name="T19" fmla="*/ 14 h 50"/>
                  <a:gd name="T20" fmla="*/ 21 w 78"/>
                  <a:gd name="T21" fmla="*/ 16 h 50"/>
                  <a:gd name="T22" fmla="*/ 19 w 78"/>
                  <a:gd name="T23" fmla="*/ 16 h 50"/>
                  <a:gd name="T24" fmla="*/ 16 w 78"/>
                  <a:gd name="T25" fmla="*/ 16 h 50"/>
                  <a:gd name="T26" fmla="*/ 12 w 78"/>
                  <a:gd name="T27" fmla="*/ 14 h 50"/>
                  <a:gd name="T28" fmla="*/ 7 w 78"/>
                  <a:gd name="T29" fmla="*/ 16 h 50"/>
                  <a:gd name="T30" fmla="*/ 0 w 78"/>
                  <a:gd name="T31" fmla="*/ 16 h 50"/>
                  <a:gd name="T32" fmla="*/ 2 w 78"/>
                  <a:gd name="T33" fmla="*/ 24 h 50"/>
                  <a:gd name="T34" fmla="*/ 7 w 78"/>
                  <a:gd name="T35" fmla="*/ 21 h 50"/>
                  <a:gd name="T36" fmla="*/ 14 w 78"/>
                  <a:gd name="T37" fmla="*/ 19 h 50"/>
                  <a:gd name="T38" fmla="*/ 16 w 78"/>
                  <a:gd name="T39" fmla="*/ 24 h 50"/>
                  <a:gd name="T40" fmla="*/ 23 w 78"/>
                  <a:gd name="T41" fmla="*/ 31 h 50"/>
                  <a:gd name="T42" fmla="*/ 21 w 78"/>
                  <a:gd name="T43" fmla="*/ 33 h 50"/>
                  <a:gd name="T44" fmla="*/ 28 w 78"/>
                  <a:gd name="T45" fmla="*/ 38 h 50"/>
                  <a:gd name="T46" fmla="*/ 33 w 78"/>
                  <a:gd name="T47" fmla="*/ 42 h 50"/>
                  <a:gd name="T48" fmla="*/ 42 w 78"/>
                  <a:gd name="T49" fmla="*/ 42 h 50"/>
                  <a:gd name="T50" fmla="*/ 52 w 78"/>
                  <a:gd name="T51" fmla="*/ 50 h 50"/>
                  <a:gd name="T52" fmla="*/ 47 w 78"/>
                  <a:gd name="T53" fmla="*/ 42 h 50"/>
                  <a:gd name="T54" fmla="*/ 40 w 78"/>
                  <a:gd name="T55" fmla="*/ 38 h 50"/>
                  <a:gd name="T56" fmla="*/ 38 w 78"/>
                  <a:gd name="T57" fmla="*/ 33 h 50"/>
                  <a:gd name="T58" fmla="*/ 33 w 78"/>
                  <a:gd name="T59" fmla="*/ 31 h 50"/>
                  <a:gd name="T60" fmla="*/ 33 w 78"/>
                  <a:gd name="T61" fmla="*/ 28 h 50"/>
                  <a:gd name="T62" fmla="*/ 30 w 78"/>
                  <a:gd name="T63" fmla="*/ 24 h 50"/>
                  <a:gd name="T64" fmla="*/ 28 w 78"/>
                  <a:gd name="T65" fmla="*/ 21 h 50"/>
                  <a:gd name="T66" fmla="*/ 30 w 78"/>
                  <a:gd name="T67" fmla="*/ 16 h 50"/>
                  <a:gd name="T68" fmla="*/ 35 w 78"/>
                  <a:gd name="T69" fmla="*/ 21 h 50"/>
                  <a:gd name="T70" fmla="*/ 42 w 78"/>
                  <a:gd name="T71" fmla="*/ 19 h 50"/>
                  <a:gd name="T72" fmla="*/ 47 w 78"/>
                  <a:gd name="T73" fmla="*/ 19 h 50"/>
                  <a:gd name="T74" fmla="*/ 49 w 78"/>
                  <a:gd name="T75" fmla="*/ 19 h 50"/>
                  <a:gd name="T76" fmla="*/ 54 w 78"/>
                  <a:gd name="T77" fmla="*/ 19 h 50"/>
                  <a:gd name="T78" fmla="*/ 59 w 78"/>
                  <a:gd name="T79" fmla="*/ 19 h 50"/>
                  <a:gd name="T80" fmla="*/ 61 w 78"/>
                  <a:gd name="T81" fmla="*/ 19 h 50"/>
                  <a:gd name="T82" fmla="*/ 66 w 78"/>
                  <a:gd name="T83" fmla="*/ 21 h 50"/>
                  <a:gd name="T84" fmla="*/ 68 w 78"/>
                  <a:gd name="T85" fmla="*/ 19 h 50"/>
                  <a:gd name="T86" fmla="*/ 68 w 78"/>
                  <a:gd name="T87" fmla="*/ 21 h 50"/>
                  <a:gd name="T88" fmla="*/ 73 w 78"/>
                  <a:gd name="T89" fmla="*/ 21 h 50"/>
                  <a:gd name="T90" fmla="*/ 73 w 78"/>
                  <a:gd name="T91" fmla="*/ 19 h 50"/>
                  <a:gd name="T92" fmla="*/ 75 w 78"/>
                  <a:gd name="T93" fmla="*/ 19 h 50"/>
                  <a:gd name="T94" fmla="*/ 78 w 78"/>
                  <a:gd name="T95" fmla="*/ 16 h 50"/>
                  <a:gd name="T96" fmla="*/ 75 w 78"/>
                  <a:gd name="T97" fmla="*/ 16 h 50"/>
                  <a:gd name="T98" fmla="*/ 73 w 78"/>
                  <a:gd name="T99" fmla="*/ 16 h 50"/>
                  <a:gd name="T100" fmla="*/ 71 w 78"/>
                  <a:gd name="T101" fmla="*/ 16 h 50"/>
                  <a:gd name="T102" fmla="*/ 71 w 78"/>
                  <a:gd name="T103" fmla="*/ 14 h 50"/>
                  <a:gd name="T104" fmla="*/ 73 w 78"/>
                  <a:gd name="T105" fmla="*/ 14 h 50"/>
                  <a:gd name="T106" fmla="*/ 71 w 78"/>
                  <a:gd name="T107" fmla="*/ 14 h 50"/>
                  <a:gd name="T108" fmla="*/ 71 w 78"/>
                  <a:gd name="T109" fmla="*/ 14 h 50"/>
                  <a:gd name="T110" fmla="*/ 71 w 78"/>
                  <a:gd name="T111" fmla="*/ 12 h 50"/>
                  <a:gd name="T112" fmla="*/ 68 w 78"/>
                  <a:gd name="T113" fmla="*/ 9 h 5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"/>
                  <a:gd name="T172" fmla="*/ 0 h 50"/>
                  <a:gd name="T173" fmla="*/ 78 w 78"/>
                  <a:gd name="T174" fmla="*/ 50 h 5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" h="50">
                    <a:moveTo>
                      <a:pt x="68" y="9"/>
                    </a:moveTo>
                    <a:lnTo>
                      <a:pt x="66" y="9"/>
                    </a:lnTo>
                    <a:lnTo>
                      <a:pt x="61" y="12"/>
                    </a:lnTo>
                    <a:lnTo>
                      <a:pt x="56" y="12"/>
                    </a:lnTo>
                    <a:lnTo>
                      <a:pt x="54" y="9"/>
                    </a:lnTo>
                    <a:lnTo>
                      <a:pt x="52" y="9"/>
                    </a:lnTo>
                    <a:lnTo>
                      <a:pt x="49" y="7"/>
                    </a:lnTo>
                    <a:lnTo>
                      <a:pt x="45" y="5"/>
                    </a:lnTo>
                    <a:lnTo>
                      <a:pt x="42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28" y="9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7" y="21"/>
                    </a:lnTo>
                    <a:lnTo>
                      <a:pt x="9" y="16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21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9" y="28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21" y="33"/>
                    </a:lnTo>
                    <a:lnTo>
                      <a:pt x="23" y="35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3" y="42"/>
                    </a:lnTo>
                    <a:lnTo>
                      <a:pt x="35" y="42"/>
                    </a:lnTo>
                    <a:lnTo>
                      <a:pt x="40" y="42"/>
                    </a:lnTo>
                    <a:lnTo>
                      <a:pt x="42" y="42"/>
                    </a:lnTo>
                    <a:lnTo>
                      <a:pt x="47" y="45"/>
                    </a:lnTo>
                    <a:lnTo>
                      <a:pt x="49" y="47"/>
                    </a:lnTo>
                    <a:lnTo>
                      <a:pt x="52" y="50"/>
                    </a:lnTo>
                    <a:lnTo>
                      <a:pt x="54" y="47"/>
                    </a:lnTo>
                    <a:lnTo>
                      <a:pt x="49" y="42"/>
                    </a:lnTo>
                    <a:lnTo>
                      <a:pt x="47" y="42"/>
                    </a:lnTo>
                    <a:lnTo>
                      <a:pt x="47" y="40"/>
                    </a:lnTo>
                    <a:lnTo>
                      <a:pt x="45" y="40"/>
                    </a:lnTo>
                    <a:lnTo>
                      <a:pt x="40" y="38"/>
                    </a:lnTo>
                    <a:lnTo>
                      <a:pt x="40" y="35"/>
                    </a:lnTo>
                    <a:lnTo>
                      <a:pt x="38" y="33"/>
                    </a:lnTo>
                    <a:lnTo>
                      <a:pt x="35" y="31"/>
                    </a:lnTo>
                    <a:lnTo>
                      <a:pt x="33" y="31"/>
                    </a:lnTo>
                    <a:lnTo>
                      <a:pt x="35" y="28"/>
                    </a:lnTo>
                    <a:lnTo>
                      <a:pt x="33" y="28"/>
                    </a:lnTo>
                    <a:lnTo>
                      <a:pt x="33" y="26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8" y="21"/>
                    </a:lnTo>
                    <a:lnTo>
                      <a:pt x="28" y="19"/>
                    </a:lnTo>
                    <a:lnTo>
                      <a:pt x="30" y="16"/>
                    </a:lnTo>
                    <a:lnTo>
                      <a:pt x="33" y="16"/>
                    </a:lnTo>
                    <a:lnTo>
                      <a:pt x="33" y="19"/>
                    </a:lnTo>
                    <a:lnTo>
                      <a:pt x="35" y="21"/>
                    </a:lnTo>
                    <a:lnTo>
                      <a:pt x="38" y="21"/>
                    </a:lnTo>
                    <a:lnTo>
                      <a:pt x="38" y="16"/>
                    </a:lnTo>
                    <a:lnTo>
                      <a:pt x="42" y="19"/>
                    </a:lnTo>
                    <a:lnTo>
                      <a:pt x="45" y="16"/>
                    </a:lnTo>
                    <a:lnTo>
                      <a:pt x="47" y="19"/>
                    </a:lnTo>
                    <a:lnTo>
                      <a:pt x="49" y="19"/>
                    </a:lnTo>
                    <a:lnTo>
                      <a:pt x="54" y="19"/>
                    </a:lnTo>
                    <a:lnTo>
                      <a:pt x="56" y="19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63" y="19"/>
                    </a:lnTo>
                    <a:lnTo>
                      <a:pt x="66" y="21"/>
                    </a:lnTo>
                    <a:lnTo>
                      <a:pt x="66" y="19"/>
                    </a:lnTo>
                    <a:lnTo>
                      <a:pt x="68" y="19"/>
                    </a:lnTo>
                    <a:lnTo>
                      <a:pt x="68" y="21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8" y="16"/>
                    </a:lnTo>
                    <a:lnTo>
                      <a:pt x="75" y="16"/>
                    </a:lnTo>
                    <a:lnTo>
                      <a:pt x="73" y="16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3" y="14"/>
                    </a:lnTo>
                    <a:lnTo>
                      <a:pt x="71" y="14"/>
                    </a:lnTo>
                    <a:lnTo>
                      <a:pt x="71" y="12"/>
                    </a:lnTo>
                    <a:lnTo>
                      <a:pt x="71" y="9"/>
                    </a:lnTo>
                    <a:lnTo>
                      <a:pt x="68" y="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8" name="Freeform 704"/>
              <p:cNvSpPr>
                <a:spLocks/>
              </p:cNvSpPr>
              <p:nvPr/>
            </p:nvSpPr>
            <p:spPr bwMode="auto">
              <a:xfrm>
                <a:off x="3097" y="2325"/>
                <a:ext cx="93" cy="65"/>
              </a:xfrm>
              <a:custGeom>
                <a:avLst/>
                <a:gdLst>
                  <a:gd name="T0" fmla="*/ 61 w 78"/>
                  <a:gd name="T1" fmla="*/ 12 h 50"/>
                  <a:gd name="T2" fmla="*/ 52 w 78"/>
                  <a:gd name="T3" fmla="*/ 9 h 50"/>
                  <a:gd name="T4" fmla="*/ 42 w 78"/>
                  <a:gd name="T5" fmla="*/ 2 h 50"/>
                  <a:gd name="T6" fmla="*/ 38 w 78"/>
                  <a:gd name="T7" fmla="*/ 2 h 50"/>
                  <a:gd name="T8" fmla="*/ 35 w 78"/>
                  <a:gd name="T9" fmla="*/ 2 h 50"/>
                  <a:gd name="T10" fmla="*/ 35 w 78"/>
                  <a:gd name="T11" fmla="*/ 2 h 50"/>
                  <a:gd name="T12" fmla="*/ 33 w 78"/>
                  <a:gd name="T13" fmla="*/ 5 h 50"/>
                  <a:gd name="T14" fmla="*/ 26 w 78"/>
                  <a:gd name="T15" fmla="*/ 7 h 50"/>
                  <a:gd name="T16" fmla="*/ 28 w 78"/>
                  <a:gd name="T17" fmla="*/ 9 h 50"/>
                  <a:gd name="T18" fmla="*/ 21 w 78"/>
                  <a:gd name="T19" fmla="*/ 14 h 50"/>
                  <a:gd name="T20" fmla="*/ 21 w 78"/>
                  <a:gd name="T21" fmla="*/ 16 h 50"/>
                  <a:gd name="T22" fmla="*/ 19 w 78"/>
                  <a:gd name="T23" fmla="*/ 16 h 50"/>
                  <a:gd name="T24" fmla="*/ 16 w 78"/>
                  <a:gd name="T25" fmla="*/ 16 h 50"/>
                  <a:gd name="T26" fmla="*/ 12 w 78"/>
                  <a:gd name="T27" fmla="*/ 14 h 50"/>
                  <a:gd name="T28" fmla="*/ 7 w 78"/>
                  <a:gd name="T29" fmla="*/ 16 h 50"/>
                  <a:gd name="T30" fmla="*/ 0 w 78"/>
                  <a:gd name="T31" fmla="*/ 16 h 50"/>
                  <a:gd name="T32" fmla="*/ 2 w 78"/>
                  <a:gd name="T33" fmla="*/ 24 h 50"/>
                  <a:gd name="T34" fmla="*/ 7 w 78"/>
                  <a:gd name="T35" fmla="*/ 21 h 50"/>
                  <a:gd name="T36" fmla="*/ 14 w 78"/>
                  <a:gd name="T37" fmla="*/ 19 h 50"/>
                  <a:gd name="T38" fmla="*/ 16 w 78"/>
                  <a:gd name="T39" fmla="*/ 24 h 50"/>
                  <a:gd name="T40" fmla="*/ 23 w 78"/>
                  <a:gd name="T41" fmla="*/ 31 h 50"/>
                  <a:gd name="T42" fmla="*/ 21 w 78"/>
                  <a:gd name="T43" fmla="*/ 33 h 50"/>
                  <a:gd name="T44" fmla="*/ 28 w 78"/>
                  <a:gd name="T45" fmla="*/ 38 h 50"/>
                  <a:gd name="T46" fmla="*/ 33 w 78"/>
                  <a:gd name="T47" fmla="*/ 42 h 50"/>
                  <a:gd name="T48" fmla="*/ 42 w 78"/>
                  <a:gd name="T49" fmla="*/ 42 h 50"/>
                  <a:gd name="T50" fmla="*/ 52 w 78"/>
                  <a:gd name="T51" fmla="*/ 50 h 50"/>
                  <a:gd name="T52" fmla="*/ 47 w 78"/>
                  <a:gd name="T53" fmla="*/ 42 h 50"/>
                  <a:gd name="T54" fmla="*/ 40 w 78"/>
                  <a:gd name="T55" fmla="*/ 38 h 50"/>
                  <a:gd name="T56" fmla="*/ 38 w 78"/>
                  <a:gd name="T57" fmla="*/ 33 h 50"/>
                  <a:gd name="T58" fmla="*/ 33 w 78"/>
                  <a:gd name="T59" fmla="*/ 31 h 50"/>
                  <a:gd name="T60" fmla="*/ 33 w 78"/>
                  <a:gd name="T61" fmla="*/ 28 h 50"/>
                  <a:gd name="T62" fmla="*/ 30 w 78"/>
                  <a:gd name="T63" fmla="*/ 24 h 50"/>
                  <a:gd name="T64" fmla="*/ 28 w 78"/>
                  <a:gd name="T65" fmla="*/ 21 h 50"/>
                  <a:gd name="T66" fmla="*/ 30 w 78"/>
                  <a:gd name="T67" fmla="*/ 16 h 50"/>
                  <a:gd name="T68" fmla="*/ 35 w 78"/>
                  <a:gd name="T69" fmla="*/ 21 h 50"/>
                  <a:gd name="T70" fmla="*/ 42 w 78"/>
                  <a:gd name="T71" fmla="*/ 19 h 50"/>
                  <a:gd name="T72" fmla="*/ 47 w 78"/>
                  <a:gd name="T73" fmla="*/ 19 h 50"/>
                  <a:gd name="T74" fmla="*/ 49 w 78"/>
                  <a:gd name="T75" fmla="*/ 19 h 50"/>
                  <a:gd name="T76" fmla="*/ 54 w 78"/>
                  <a:gd name="T77" fmla="*/ 19 h 50"/>
                  <a:gd name="T78" fmla="*/ 59 w 78"/>
                  <a:gd name="T79" fmla="*/ 19 h 50"/>
                  <a:gd name="T80" fmla="*/ 61 w 78"/>
                  <a:gd name="T81" fmla="*/ 19 h 50"/>
                  <a:gd name="T82" fmla="*/ 66 w 78"/>
                  <a:gd name="T83" fmla="*/ 21 h 50"/>
                  <a:gd name="T84" fmla="*/ 68 w 78"/>
                  <a:gd name="T85" fmla="*/ 19 h 50"/>
                  <a:gd name="T86" fmla="*/ 68 w 78"/>
                  <a:gd name="T87" fmla="*/ 21 h 50"/>
                  <a:gd name="T88" fmla="*/ 73 w 78"/>
                  <a:gd name="T89" fmla="*/ 21 h 50"/>
                  <a:gd name="T90" fmla="*/ 73 w 78"/>
                  <a:gd name="T91" fmla="*/ 19 h 50"/>
                  <a:gd name="T92" fmla="*/ 75 w 78"/>
                  <a:gd name="T93" fmla="*/ 19 h 50"/>
                  <a:gd name="T94" fmla="*/ 78 w 78"/>
                  <a:gd name="T95" fmla="*/ 16 h 50"/>
                  <a:gd name="T96" fmla="*/ 75 w 78"/>
                  <a:gd name="T97" fmla="*/ 16 h 50"/>
                  <a:gd name="T98" fmla="*/ 73 w 78"/>
                  <a:gd name="T99" fmla="*/ 16 h 50"/>
                  <a:gd name="T100" fmla="*/ 71 w 78"/>
                  <a:gd name="T101" fmla="*/ 16 h 50"/>
                  <a:gd name="T102" fmla="*/ 71 w 78"/>
                  <a:gd name="T103" fmla="*/ 14 h 50"/>
                  <a:gd name="T104" fmla="*/ 73 w 78"/>
                  <a:gd name="T105" fmla="*/ 14 h 50"/>
                  <a:gd name="T106" fmla="*/ 71 w 78"/>
                  <a:gd name="T107" fmla="*/ 14 h 50"/>
                  <a:gd name="T108" fmla="*/ 71 w 78"/>
                  <a:gd name="T109" fmla="*/ 14 h 50"/>
                  <a:gd name="T110" fmla="*/ 71 w 78"/>
                  <a:gd name="T111" fmla="*/ 12 h 50"/>
                  <a:gd name="T112" fmla="*/ 68 w 78"/>
                  <a:gd name="T113" fmla="*/ 9 h 5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"/>
                  <a:gd name="T172" fmla="*/ 0 h 50"/>
                  <a:gd name="T173" fmla="*/ 78 w 78"/>
                  <a:gd name="T174" fmla="*/ 50 h 5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" h="50">
                    <a:moveTo>
                      <a:pt x="68" y="9"/>
                    </a:moveTo>
                    <a:lnTo>
                      <a:pt x="66" y="9"/>
                    </a:lnTo>
                    <a:lnTo>
                      <a:pt x="61" y="12"/>
                    </a:lnTo>
                    <a:lnTo>
                      <a:pt x="56" y="12"/>
                    </a:lnTo>
                    <a:lnTo>
                      <a:pt x="54" y="9"/>
                    </a:lnTo>
                    <a:lnTo>
                      <a:pt x="52" y="9"/>
                    </a:lnTo>
                    <a:lnTo>
                      <a:pt x="49" y="7"/>
                    </a:lnTo>
                    <a:lnTo>
                      <a:pt x="45" y="5"/>
                    </a:lnTo>
                    <a:lnTo>
                      <a:pt x="42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28" y="9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7" y="21"/>
                    </a:lnTo>
                    <a:lnTo>
                      <a:pt x="9" y="16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21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9" y="28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21" y="33"/>
                    </a:lnTo>
                    <a:lnTo>
                      <a:pt x="23" y="35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3" y="42"/>
                    </a:lnTo>
                    <a:lnTo>
                      <a:pt x="35" y="42"/>
                    </a:lnTo>
                    <a:lnTo>
                      <a:pt x="40" y="42"/>
                    </a:lnTo>
                    <a:lnTo>
                      <a:pt x="42" y="42"/>
                    </a:lnTo>
                    <a:lnTo>
                      <a:pt x="47" y="45"/>
                    </a:lnTo>
                    <a:lnTo>
                      <a:pt x="49" y="47"/>
                    </a:lnTo>
                    <a:lnTo>
                      <a:pt x="52" y="50"/>
                    </a:lnTo>
                    <a:lnTo>
                      <a:pt x="54" y="47"/>
                    </a:lnTo>
                    <a:lnTo>
                      <a:pt x="49" y="42"/>
                    </a:lnTo>
                    <a:lnTo>
                      <a:pt x="47" y="42"/>
                    </a:lnTo>
                    <a:lnTo>
                      <a:pt x="47" y="40"/>
                    </a:lnTo>
                    <a:lnTo>
                      <a:pt x="45" y="40"/>
                    </a:lnTo>
                    <a:lnTo>
                      <a:pt x="40" y="38"/>
                    </a:lnTo>
                    <a:lnTo>
                      <a:pt x="40" y="35"/>
                    </a:lnTo>
                    <a:lnTo>
                      <a:pt x="38" y="33"/>
                    </a:lnTo>
                    <a:lnTo>
                      <a:pt x="35" y="31"/>
                    </a:lnTo>
                    <a:lnTo>
                      <a:pt x="33" y="31"/>
                    </a:lnTo>
                    <a:lnTo>
                      <a:pt x="35" y="28"/>
                    </a:lnTo>
                    <a:lnTo>
                      <a:pt x="33" y="28"/>
                    </a:lnTo>
                    <a:lnTo>
                      <a:pt x="33" y="26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8" y="21"/>
                    </a:lnTo>
                    <a:lnTo>
                      <a:pt x="28" y="19"/>
                    </a:lnTo>
                    <a:lnTo>
                      <a:pt x="30" y="16"/>
                    </a:lnTo>
                    <a:lnTo>
                      <a:pt x="33" y="16"/>
                    </a:lnTo>
                    <a:lnTo>
                      <a:pt x="33" y="19"/>
                    </a:lnTo>
                    <a:lnTo>
                      <a:pt x="35" y="21"/>
                    </a:lnTo>
                    <a:lnTo>
                      <a:pt x="38" y="21"/>
                    </a:lnTo>
                    <a:lnTo>
                      <a:pt x="38" y="16"/>
                    </a:lnTo>
                    <a:lnTo>
                      <a:pt x="42" y="19"/>
                    </a:lnTo>
                    <a:lnTo>
                      <a:pt x="45" y="16"/>
                    </a:lnTo>
                    <a:lnTo>
                      <a:pt x="47" y="19"/>
                    </a:lnTo>
                    <a:lnTo>
                      <a:pt x="49" y="19"/>
                    </a:lnTo>
                    <a:lnTo>
                      <a:pt x="54" y="19"/>
                    </a:lnTo>
                    <a:lnTo>
                      <a:pt x="56" y="19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63" y="19"/>
                    </a:lnTo>
                    <a:lnTo>
                      <a:pt x="66" y="21"/>
                    </a:lnTo>
                    <a:lnTo>
                      <a:pt x="66" y="19"/>
                    </a:lnTo>
                    <a:lnTo>
                      <a:pt x="68" y="19"/>
                    </a:lnTo>
                    <a:lnTo>
                      <a:pt x="68" y="21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8" y="16"/>
                    </a:lnTo>
                    <a:lnTo>
                      <a:pt x="75" y="16"/>
                    </a:lnTo>
                    <a:lnTo>
                      <a:pt x="73" y="16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3" y="14"/>
                    </a:lnTo>
                    <a:lnTo>
                      <a:pt x="71" y="14"/>
                    </a:lnTo>
                    <a:lnTo>
                      <a:pt x="71" y="12"/>
                    </a:lnTo>
                    <a:lnTo>
                      <a:pt x="71" y="9"/>
                    </a:lnTo>
                    <a:lnTo>
                      <a:pt x="68" y="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9" name="Freeform 705"/>
              <p:cNvSpPr>
                <a:spLocks/>
              </p:cNvSpPr>
              <p:nvPr/>
            </p:nvSpPr>
            <p:spPr bwMode="auto">
              <a:xfrm>
                <a:off x="3187" y="2395"/>
                <a:ext cx="29" cy="49"/>
              </a:xfrm>
              <a:custGeom>
                <a:avLst/>
                <a:gdLst>
                  <a:gd name="T0" fmla="*/ 12 w 24"/>
                  <a:gd name="T1" fmla="*/ 38 h 38"/>
                  <a:gd name="T2" fmla="*/ 10 w 24"/>
                  <a:gd name="T3" fmla="*/ 38 h 38"/>
                  <a:gd name="T4" fmla="*/ 10 w 24"/>
                  <a:gd name="T5" fmla="*/ 36 h 38"/>
                  <a:gd name="T6" fmla="*/ 7 w 24"/>
                  <a:gd name="T7" fmla="*/ 33 h 38"/>
                  <a:gd name="T8" fmla="*/ 5 w 24"/>
                  <a:gd name="T9" fmla="*/ 33 h 38"/>
                  <a:gd name="T10" fmla="*/ 3 w 24"/>
                  <a:gd name="T11" fmla="*/ 31 h 38"/>
                  <a:gd name="T12" fmla="*/ 0 w 24"/>
                  <a:gd name="T13" fmla="*/ 29 h 38"/>
                  <a:gd name="T14" fmla="*/ 3 w 24"/>
                  <a:gd name="T15" fmla="*/ 29 h 38"/>
                  <a:gd name="T16" fmla="*/ 3 w 24"/>
                  <a:gd name="T17" fmla="*/ 26 h 38"/>
                  <a:gd name="T18" fmla="*/ 3 w 24"/>
                  <a:gd name="T19" fmla="*/ 24 h 38"/>
                  <a:gd name="T20" fmla="*/ 3 w 24"/>
                  <a:gd name="T21" fmla="*/ 22 h 38"/>
                  <a:gd name="T22" fmla="*/ 3 w 24"/>
                  <a:gd name="T23" fmla="*/ 22 h 38"/>
                  <a:gd name="T24" fmla="*/ 3 w 24"/>
                  <a:gd name="T25" fmla="*/ 19 h 38"/>
                  <a:gd name="T26" fmla="*/ 3 w 24"/>
                  <a:gd name="T27" fmla="*/ 19 h 38"/>
                  <a:gd name="T28" fmla="*/ 3 w 24"/>
                  <a:gd name="T29" fmla="*/ 17 h 38"/>
                  <a:gd name="T30" fmla="*/ 5 w 24"/>
                  <a:gd name="T31" fmla="*/ 10 h 38"/>
                  <a:gd name="T32" fmla="*/ 3 w 24"/>
                  <a:gd name="T33" fmla="*/ 10 h 38"/>
                  <a:gd name="T34" fmla="*/ 0 w 24"/>
                  <a:gd name="T35" fmla="*/ 10 h 38"/>
                  <a:gd name="T36" fmla="*/ 3 w 24"/>
                  <a:gd name="T37" fmla="*/ 7 h 38"/>
                  <a:gd name="T38" fmla="*/ 3 w 24"/>
                  <a:gd name="T39" fmla="*/ 5 h 38"/>
                  <a:gd name="T40" fmla="*/ 3 w 24"/>
                  <a:gd name="T41" fmla="*/ 3 h 38"/>
                  <a:gd name="T42" fmla="*/ 5 w 24"/>
                  <a:gd name="T43" fmla="*/ 0 h 38"/>
                  <a:gd name="T44" fmla="*/ 7 w 24"/>
                  <a:gd name="T45" fmla="*/ 0 h 38"/>
                  <a:gd name="T46" fmla="*/ 7 w 24"/>
                  <a:gd name="T47" fmla="*/ 0 h 38"/>
                  <a:gd name="T48" fmla="*/ 12 w 24"/>
                  <a:gd name="T49" fmla="*/ 0 h 38"/>
                  <a:gd name="T50" fmla="*/ 12 w 24"/>
                  <a:gd name="T51" fmla="*/ 3 h 38"/>
                  <a:gd name="T52" fmla="*/ 17 w 24"/>
                  <a:gd name="T53" fmla="*/ 3 h 38"/>
                  <a:gd name="T54" fmla="*/ 19 w 24"/>
                  <a:gd name="T55" fmla="*/ 7 h 38"/>
                  <a:gd name="T56" fmla="*/ 17 w 24"/>
                  <a:gd name="T57" fmla="*/ 12 h 38"/>
                  <a:gd name="T58" fmla="*/ 17 w 24"/>
                  <a:gd name="T59" fmla="*/ 17 h 38"/>
                  <a:gd name="T60" fmla="*/ 19 w 24"/>
                  <a:gd name="T61" fmla="*/ 19 h 38"/>
                  <a:gd name="T62" fmla="*/ 24 w 24"/>
                  <a:gd name="T63" fmla="*/ 24 h 38"/>
                  <a:gd name="T64" fmla="*/ 24 w 24"/>
                  <a:gd name="T65" fmla="*/ 24 h 38"/>
                  <a:gd name="T66" fmla="*/ 24 w 24"/>
                  <a:gd name="T67" fmla="*/ 29 h 38"/>
                  <a:gd name="T68" fmla="*/ 22 w 24"/>
                  <a:gd name="T69" fmla="*/ 29 h 38"/>
                  <a:gd name="T70" fmla="*/ 19 w 24"/>
                  <a:gd name="T71" fmla="*/ 33 h 38"/>
                  <a:gd name="T72" fmla="*/ 17 w 24"/>
                  <a:gd name="T73" fmla="*/ 33 h 38"/>
                  <a:gd name="T74" fmla="*/ 17 w 24"/>
                  <a:gd name="T75" fmla="*/ 36 h 38"/>
                  <a:gd name="T76" fmla="*/ 14 w 24"/>
                  <a:gd name="T77" fmla="*/ 38 h 38"/>
                  <a:gd name="T78" fmla="*/ 12 w 24"/>
                  <a:gd name="T79" fmla="*/ 38 h 38"/>
                  <a:gd name="T80" fmla="*/ 12 w 24"/>
                  <a:gd name="T81" fmla="*/ 38 h 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"/>
                  <a:gd name="T124" fmla="*/ 0 h 38"/>
                  <a:gd name="T125" fmla="*/ 24 w 24"/>
                  <a:gd name="T126" fmla="*/ 38 h 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" h="38">
                    <a:moveTo>
                      <a:pt x="12" y="38"/>
                    </a:moveTo>
                    <a:lnTo>
                      <a:pt x="10" y="38"/>
                    </a:lnTo>
                    <a:lnTo>
                      <a:pt x="10" y="36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3" y="31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7" y="3"/>
                    </a:lnTo>
                    <a:lnTo>
                      <a:pt x="19" y="7"/>
                    </a:lnTo>
                    <a:lnTo>
                      <a:pt x="17" y="12"/>
                    </a:lnTo>
                    <a:lnTo>
                      <a:pt x="17" y="17"/>
                    </a:lnTo>
                    <a:lnTo>
                      <a:pt x="19" y="19"/>
                    </a:lnTo>
                    <a:lnTo>
                      <a:pt x="24" y="24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7" y="36"/>
                    </a:lnTo>
                    <a:lnTo>
                      <a:pt x="14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0" name="Freeform 706"/>
              <p:cNvSpPr>
                <a:spLocks/>
              </p:cNvSpPr>
              <p:nvPr/>
            </p:nvSpPr>
            <p:spPr bwMode="auto">
              <a:xfrm>
                <a:off x="3187" y="2395"/>
                <a:ext cx="29" cy="49"/>
              </a:xfrm>
              <a:custGeom>
                <a:avLst/>
                <a:gdLst>
                  <a:gd name="T0" fmla="*/ 12 w 24"/>
                  <a:gd name="T1" fmla="*/ 38 h 38"/>
                  <a:gd name="T2" fmla="*/ 10 w 24"/>
                  <a:gd name="T3" fmla="*/ 38 h 38"/>
                  <a:gd name="T4" fmla="*/ 10 w 24"/>
                  <a:gd name="T5" fmla="*/ 36 h 38"/>
                  <a:gd name="T6" fmla="*/ 7 w 24"/>
                  <a:gd name="T7" fmla="*/ 33 h 38"/>
                  <a:gd name="T8" fmla="*/ 5 w 24"/>
                  <a:gd name="T9" fmla="*/ 33 h 38"/>
                  <a:gd name="T10" fmla="*/ 3 w 24"/>
                  <a:gd name="T11" fmla="*/ 31 h 38"/>
                  <a:gd name="T12" fmla="*/ 0 w 24"/>
                  <a:gd name="T13" fmla="*/ 29 h 38"/>
                  <a:gd name="T14" fmla="*/ 3 w 24"/>
                  <a:gd name="T15" fmla="*/ 29 h 38"/>
                  <a:gd name="T16" fmla="*/ 3 w 24"/>
                  <a:gd name="T17" fmla="*/ 26 h 38"/>
                  <a:gd name="T18" fmla="*/ 3 w 24"/>
                  <a:gd name="T19" fmla="*/ 24 h 38"/>
                  <a:gd name="T20" fmla="*/ 3 w 24"/>
                  <a:gd name="T21" fmla="*/ 22 h 38"/>
                  <a:gd name="T22" fmla="*/ 3 w 24"/>
                  <a:gd name="T23" fmla="*/ 22 h 38"/>
                  <a:gd name="T24" fmla="*/ 3 w 24"/>
                  <a:gd name="T25" fmla="*/ 19 h 38"/>
                  <a:gd name="T26" fmla="*/ 3 w 24"/>
                  <a:gd name="T27" fmla="*/ 19 h 38"/>
                  <a:gd name="T28" fmla="*/ 3 w 24"/>
                  <a:gd name="T29" fmla="*/ 17 h 38"/>
                  <a:gd name="T30" fmla="*/ 5 w 24"/>
                  <a:gd name="T31" fmla="*/ 10 h 38"/>
                  <a:gd name="T32" fmla="*/ 3 w 24"/>
                  <a:gd name="T33" fmla="*/ 10 h 38"/>
                  <a:gd name="T34" fmla="*/ 0 w 24"/>
                  <a:gd name="T35" fmla="*/ 10 h 38"/>
                  <a:gd name="T36" fmla="*/ 3 w 24"/>
                  <a:gd name="T37" fmla="*/ 7 h 38"/>
                  <a:gd name="T38" fmla="*/ 3 w 24"/>
                  <a:gd name="T39" fmla="*/ 5 h 38"/>
                  <a:gd name="T40" fmla="*/ 3 w 24"/>
                  <a:gd name="T41" fmla="*/ 3 h 38"/>
                  <a:gd name="T42" fmla="*/ 5 w 24"/>
                  <a:gd name="T43" fmla="*/ 0 h 38"/>
                  <a:gd name="T44" fmla="*/ 7 w 24"/>
                  <a:gd name="T45" fmla="*/ 0 h 38"/>
                  <a:gd name="T46" fmla="*/ 7 w 24"/>
                  <a:gd name="T47" fmla="*/ 0 h 38"/>
                  <a:gd name="T48" fmla="*/ 12 w 24"/>
                  <a:gd name="T49" fmla="*/ 0 h 38"/>
                  <a:gd name="T50" fmla="*/ 12 w 24"/>
                  <a:gd name="T51" fmla="*/ 3 h 38"/>
                  <a:gd name="T52" fmla="*/ 17 w 24"/>
                  <a:gd name="T53" fmla="*/ 3 h 38"/>
                  <a:gd name="T54" fmla="*/ 19 w 24"/>
                  <a:gd name="T55" fmla="*/ 7 h 38"/>
                  <a:gd name="T56" fmla="*/ 17 w 24"/>
                  <a:gd name="T57" fmla="*/ 12 h 38"/>
                  <a:gd name="T58" fmla="*/ 17 w 24"/>
                  <a:gd name="T59" fmla="*/ 17 h 38"/>
                  <a:gd name="T60" fmla="*/ 19 w 24"/>
                  <a:gd name="T61" fmla="*/ 19 h 38"/>
                  <a:gd name="T62" fmla="*/ 24 w 24"/>
                  <a:gd name="T63" fmla="*/ 24 h 38"/>
                  <a:gd name="T64" fmla="*/ 24 w 24"/>
                  <a:gd name="T65" fmla="*/ 24 h 38"/>
                  <a:gd name="T66" fmla="*/ 24 w 24"/>
                  <a:gd name="T67" fmla="*/ 29 h 38"/>
                  <a:gd name="T68" fmla="*/ 22 w 24"/>
                  <a:gd name="T69" fmla="*/ 29 h 38"/>
                  <a:gd name="T70" fmla="*/ 19 w 24"/>
                  <a:gd name="T71" fmla="*/ 33 h 38"/>
                  <a:gd name="T72" fmla="*/ 17 w 24"/>
                  <a:gd name="T73" fmla="*/ 33 h 38"/>
                  <a:gd name="T74" fmla="*/ 17 w 24"/>
                  <a:gd name="T75" fmla="*/ 36 h 38"/>
                  <a:gd name="T76" fmla="*/ 14 w 24"/>
                  <a:gd name="T77" fmla="*/ 38 h 38"/>
                  <a:gd name="T78" fmla="*/ 12 w 24"/>
                  <a:gd name="T79" fmla="*/ 38 h 38"/>
                  <a:gd name="T80" fmla="*/ 12 w 24"/>
                  <a:gd name="T81" fmla="*/ 38 h 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"/>
                  <a:gd name="T124" fmla="*/ 0 h 38"/>
                  <a:gd name="T125" fmla="*/ 24 w 24"/>
                  <a:gd name="T126" fmla="*/ 38 h 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" h="38">
                    <a:moveTo>
                      <a:pt x="12" y="38"/>
                    </a:moveTo>
                    <a:lnTo>
                      <a:pt x="10" y="38"/>
                    </a:lnTo>
                    <a:lnTo>
                      <a:pt x="10" y="36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3" y="31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7" y="3"/>
                    </a:lnTo>
                    <a:lnTo>
                      <a:pt x="19" y="7"/>
                    </a:lnTo>
                    <a:lnTo>
                      <a:pt x="17" y="12"/>
                    </a:lnTo>
                    <a:lnTo>
                      <a:pt x="17" y="17"/>
                    </a:lnTo>
                    <a:lnTo>
                      <a:pt x="19" y="19"/>
                    </a:lnTo>
                    <a:lnTo>
                      <a:pt x="24" y="24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7" y="36"/>
                    </a:lnTo>
                    <a:lnTo>
                      <a:pt x="14" y="38"/>
                    </a:lnTo>
                    <a:lnTo>
                      <a:pt x="12" y="38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1" name="Freeform 707"/>
              <p:cNvSpPr>
                <a:spLocks/>
              </p:cNvSpPr>
              <p:nvPr/>
            </p:nvSpPr>
            <p:spPr bwMode="auto">
              <a:xfrm>
                <a:off x="4454" y="2991"/>
                <a:ext cx="3" cy="6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0 w 2"/>
                  <a:gd name="T5" fmla="*/ 2 h 5"/>
                  <a:gd name="T6" fmla="*/ 0 w 2"/>
                  <a:gd name="T7" fmla="*/ 5 h 5"/>
                  <a:gd name="T8" fmla="*/ 2 w 2"/>
                  <a:gd name="T9" fmla="*/ 2 h 5"/>
                  <a:gd name="T10" fmla="*/ 2 w 2"/>
                  <a:gd name="T11" fmla="*/ 2 h 5"/>
                  <a:gd name="T12" fmla="*/ 0 w 2"/>
                  <a:gd name="T13" fmla="*/ 0 h 5"/>
                  <a:gd name="T14" fmla="*/ 0 w 2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5"/>
                  <a:gd name="T26" fmla="*/ 2 w 2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2" name="Freeform 708"/>
              <p:cNvSpPr>
                <a:spLocks/>
              </p:cNvSpPr>
              <p:nvPr/>
            </p:nvSpPr>
            <p:spPr bwMode="auto">
              <a:xfrm>
                <a:off x="4454" y="2991"/>
                <a:ext cx="3" cy="6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0 w 2"/>
                  <a:gd name="T5" fmla="*/ 2 h 5"/>
                  <a:gd name="T6" fmla="*/ 0 w 2"/>
                  <a:gd name="T7" fmla="*/ 5 h 5"/>
                  <a:gd name="T8" fmla="*/ 2 w 2"/>
                  <a:gd name="T9" fmla="*/ 2 h 5"/>
                  <a:gd name="T10" fmla="*/ 2 w 2"/>
                  <a:gd name="T11" fmla="*/ 2 h 5"/>
                  <a:gd name="T12" fmla="*/ 0 w 2"/>
                  <a:gd name="T13" fmla="*/ 0 h 5"/>
                  <a:gd name="T14" fmla="*/ 0 w 2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5"/>
                  <a:gd name="T26" fmla="*/ 2 w 2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3" name="Freeform 709"/>
              <p:cNvSpPr>
                <a:spLocks/>
              </p:cNvSpPr>
              <p:nvPr/>
            </p:nvSpPr>
            <p:spPr bwMode="auto">
              <a:xfrm>
                <a:off x="4443" y="2774"/>
                <a:ext cx="124" cy="259"/>
              </a:xfrm>
              <a:custGeom>
                <a:avLst/>
                <a:gdLst>
                  <a:gd name="T0" fmla="*/ 31 w 104"/>
                  <a:gd name="T1" fmla="*/ 5 h 201"/>
                  <a:gd name="T2" fmla="*/ 19 w 104"/>
                  <a:gd name="T3" fmla="*/ 12 h 201"/>
                  <a:gd name="T4" fmla="*/ 5 w 104"/>
                  <a:gd name="T5" fmla="*/ 14 h 201"/>
                  <a:gd name="T6" fmla="*/ 0 w 104"/>
                  <a:gd name="T7" fmla="*/ 31 h 201"/>
                  <a:gd name="T8" fmla="*/ 10 w 104"/>
                  <a:gd name="T9" fmla="*/ 45 h 201"/>
                  <a:gd name="T10" fmla="*/ 12 w 104"/>
                  <a:gd name="T11" fmla="*/ 59 h 201"/>
                  <a:gd name="T12" fmla="*/ 12 w 104"/>
                  <a:gd name="T13" fmla="*/ 66 h 201"/>
                  <a:gd name="T14" fmla="*/ 10 w 104"/>
                  <a:gd name="T15" fmla="*/ 73 h 201"/>
                  <a:gd name="T16" fmla="*/ 14 w 104"/>
                  <a:gd name="T17" fmla="*/ 85 h 201"/>
                  <a:gd name="T18" fmla="*/ 19 w 104"/>
                  <a:gd name="T19" fmla="*/ 102 h 201"/>
                  <a:gd name="T20" fmla="*/ 26 w 104"/>
                  <a:gd name="T21" fmla="*/ 118 h 201"/>
                  <a:gd name="T22" fmla="*/ 17 w 104"/>
                  <a:gd name="T23" fmla="*/ 133 h 201"/>
                  <a:gd name="T24" fmla="*/ 14 w 104"/>
                  <a:gd name="T25" fmla="*/ 142 h 201"/>
                  <a:gd name="T26" fmla="*/ 10 w 104"/>
                  <a:gd name="T27" fmla="*/ 161 h 201"/>
                  <a:gd name="T28" fmla="*/ 19 w 104"/>
                  <a:gd name="T29" fmla="*/ 173 h 201"/>
                  <a:gd name="T30" fmla="*/ 29 w 104"/>
                  <a:gd name="T31" fmla="*/ 184 h 201"/>
                  <a:gd name="T32" fmla="*/ 38 w 104"/>
                  <a:gd name="T33" fmla="*/ 189 h 201"/>
                  <a:gd name="T34" fmla="*/ 47 w 104"/>
                  <a:gd name="T35" fmla="*/ 199 h 201"/>
                  <a:gd name="T36" fmla="*/ 59 w 104"/>
                  <a:gd name="T37" fmla="*/ 196 h 201"/>
                  <a:gd name="T38" fmla="*/ 52 w 104"/>
                  <a:gd name="T39" fmla="*/ 184 h 201"/>
                  <a:gd name="T40" fmla="*/ 38 w 104"/>
                  <a:gd name="T41" fmla="*/ 177 h 201"/>
                  <a:gd name="T42" fmla="*/ 31 w 104"/>
                  <a:gd name="T43" fmla="*/ 161 h 201"/>
                  <a:gd name="T44" fmla="*/ 24 w 104"/>
                  <a:gd name="T45" fmla="*/ 154 h 201"/>
                  <a:gd name="T46" fmla="*/ 21 w 104"/>
                  <a:gd name="T47" fmla="*/ 142 h 201"/>
                  <a:gd name="T48" fmla="*/ 21 w 104"/>
                  <a:gd name="T49" fmla="*/ 133 h 201"/>
                  <a:gd name="T50" fmla="*/ 26 w 104"/>
                  <a:gd name="T51" fmla="*/ 121 h 201"/>
                  <a:gd name="T52" fmla="*/ 33 w 104"/>
                  <a:gd name="T53" fmla="*/ 102 h 201"/>
                  <a:gd name="T54" fmla="*/ 38 w 104"/>
                  <a:gd name="T55" fmla="*/ 95 h 201"/>
                  <a:gd name="T56" fmla="*/ 43 w 104"/>
                  <a:gd name="T57" fmla="*/ 107 h 201"/>
                  <a:gd name="T58" fmla="*/ 45 w 104"/>
                  <a:gd name="T59" fmla="*/ 107 h 201"/>
                  <a:gd name="T60" fmla="*/ 62 w 104"/>
                  <a:gd name="T61" fmla="*/ 111 h 201"/>
                  <a:gd name="T62" fmla="*/ 66 w 104"/>
                  <a:gd name="T63" fmla="*/ 116 h 201"/>
                  <a:gd name="T64" fmla="*/ 71 w 104"/>
                  <a:gd name="T65" fmla="*/ 121 h 201"/>
                  <a:gd name="T66" fmla="*/ 64 w 104"/>
                  <a:gd name="T67" fmla="*/ 109 h 201"/>
                  <a:gd name="T68" fmla="*/ 64 w 104"/>
                  <a:gd name="T69" fmla="*/ 95 h 201"/>
                  <a:gd name="T70" fmla="*/ 73 w 104"/>
                  <a:gd name="T71" fmla="*/ 85 h 201"/>
                  <a:gd name="T72" fmla="*/ 90 w 104"/>
                  <a:gd name="T73" fmla="*/ 85 h 201"/>
                  <a:gd name="T74" fmla="*/ 102 w 104"/>
                  <a:gd name="T75" fmla="*/ 85 h 201"/>
                  <a:gd name="T76" fmla="*/ 104 w 104"/>
                  <a:gd name="T77" fmla="*/ 71 h 201"/>
                  <a:gd name="T78" fmla="*/ 102 w 104"/>
                  <a:gd name="T79" fmla="*/ 64 h 201"/>
                  <a:gd name="T80" fmla="*/ 95 w 104"/>
                  <a:gd name="T81" fmla="*/ 59 h 201"/>
                  <a:gd name="T82" fmla="*/ 92 w 104"/>
                  <a:gd name="T83" fmla="*/ 43 h 201"/>
                  <a:gd name="T84" fmla="*/ 88 w 104"/>
                  <a:gd name="T85" fmla="*/ 38 h 201"/>
                  <a:gd name="T86" fmla="*/ 78 w 104"/>
                  <a:gd name="T87" fmla="*/ 31 h 201"/>
                  <a:gd name="T88" fmla="*/ 71 w 104"/>
                  <a:gd name="T89" fmla="*/ 36 h 201"/>
                  <a:gd name="T90" fmla="*/ 62 w 104"/>
                  <a:gd name="T91" fmla="*/ 36 h 201"/>
                  <a:gd name="T92" fmla="*/ 52 w 104"/>
                  <a:gd name="T93" fmla="*/ 36 h 201"/>
                  <a:gd name="T94" fmla="*/ 45 w 104"/>
                  <a:gd name="T95" fmla="*/ 43 h 201"/>
                  <a:gd name="T96" fmla="*/ 45 w 104"/>
                  <a:gd name="T97" fmla="*/ 29 h 201"/>
                  <a:gd name="T98" fmla="*/ 45 w 104"/>
                  <a:gd name="T99" fmla="*/ 19 h 201"/>
                  <a:gd name="T100" fmla="*/ 40 w 104"/>
                  <a:gd name="T101" fmla="*/ 14 h 201"/>
                  <a:gd name="T102" fmla="*/ 38 w 104"/>
                  <a:gd name="T103" fmla="*/ 3 h 201"/>
                  <a:gd name="T104" fmla="*/ 33 w 104"/>
                  <a:gd name="T105" fmla="*/ 0 h 20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4"/>
                  <a:gd name="T160" fmla="*/ 0 h 201"/>
                  <a:gd name="T161" fmla="*/ 104 w 104"/>
                  <a:gd name="T162" fmla="*/ 201 h 20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4" h="201">
                    <a:moveTo>
                      <a:pt x="36" y="0"/>
                    </a:moveTo>
                    <a:lnTo>
                      <a:pt x="33" y="0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21" y="10"/>
                    </a:lnTo>
                    <a:lnTo>
                      <a:pt x="19" y="12"/>
                    </a:lnTo>
                    <a:lnTo>
                      <a:pt x="17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5" y="1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3" y="36"/>
                    </a:lnTo>
                    <a:lnTo>
                      <a:pt x="5" y="43"/>
                    </a:lnTo>
                    <a:lnTo>
                      <a:pt x="10" y="45"/>
                    </a:lnTo>
                    <a:lnTo>
                      <a:pt x="12" y="47"/>
                    </a:lnTo>
                    <a:lnTo>
                      <a:pt x="12" y="52"/>
                    </a:lnTo>
                    <a:lnTo>
                      <a:pt x="12" y="55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7" y="62"/>
                    </a:lnTo>
                    <a:lnTo>
                      <a:pt x="14" y="62"/>
                    </a:lnTo>
                    <a:lnTo>
                      <a:pt x="12" y="66"/>
                    </a:lnTo>
                    <a:lnTo>
                      <a:pt x="12" y="69"/>
                    </a:lnTo>
                    <a:lnTo>
                      <a:pt x="12" y="71"/>
                    </a:lnTo>
                    <a:lnTo>
                      <a:pt x="10" y="73"/>
                    </a:lnTo>
                    <a:lnTo>
                      <a:pt x="7" y="76"/>
                    </a:lnTo>
                    <a:lnTo>
                      <a:pt x="7" y="78"/>
                    </a:lnTo>
                    <a:lnTo>
                      <a:pt x="10" y="83"/>
                    </a:lnTo>
                    <a:lnTo>
                      <a:pt x="14" y="85"/>
                    </a:lnTo>
                    <a:lnTo>
                      <a:pt x="19" y="90"/>
                    </a:lnTo>
                    <a:lnTo>
                      <a:pt x="19" y="92"/>
                    </a:lnTo>
                    <a:lnTo>
                      <a:pt x="19" y="102"/>
                    </a:lnTo>
                    <a:lnTo>
                      <a:pt x="21" y="107"/>
                    </a:lnTo>
                    <a:lnTo>
                      <a:pt x="24" y="109"/>
                    </a:lnTo>
                    <a:lnTo>
                      <a:pt x="26" y="118"/>
                    </a:lnTo>
                    <a:lnTo>
                      <a:pt x="26" y="121"/>
                    </a:lnTo>
                    <a:lnTo>
                      <a:pt x="21" y="128"/>
                    </a:lnTo>
                    <a:lnTo>
                      <a:pt x="19" y="128"/>
                    </a:lnTo>
                    <a:lnTo>
                      <a:pt x="17" y="133"/>
                    </a:lnTo>
                    <a:lnTo>
                      <a:pt x="17" y="135"/>
                    </a:lnTo>
                    <a:lnTo>
                      <a:pt x="17" y="137"/>
                    </a:lnTo>
                    <a:lnTo>
                      <a:pt x="14" y="140"/>
                    </a:lnTo>
                    <a:lnTo>
                      <a:pt x="14" y="142"/>
                    </a:lnTo>
                    <a:lnTo>
                      <a:pt x="12" y="144"/>
                    </a:lnTo>
                    <a:lnTo>
                      <a:pt x="12" y="147"/>
                    </a:lnTo>
                    <a:lnTo>
                      <a:pt x="10" y="156"/>
                    </a:lnTo>
                    <a:lnTo>
                      <a:pt x="10" y="161"/>
                    </a:lnTo>
                    <a:lnTo>
                      <a:pt x="10" y="166"/>
                    </a:lnTo>
                    <a:lnTo>
                      <a:pt x="10" y="168"/>
                    </a:lnTo>
                    <a:lnTo>
                      <a:pt x="14" y="166"/>
                    </a:lnTo>
                    <a:lnTo>
                      <a:pt x="19" y="173"/>
                    </a:lnTo>
                    <a:lnTo>
                      <a:pt x="21" y="173"/>
                    </a:lnTo>
                    <a:lnTo>
                      <a:pt x="24" y="177"/>
                    </a:lnTo>
                    <a:lnTo>
                      <a:pt x="26" y="180"/>
                    </a:lnTo>
                    <a:lnTo>
                      <a:pt x="29" y="184"/>
                    </a:lnTo>
                    <a:lnTo>
                      <a:pt x="36" y="192"/>
                    </a:lnTo>
                    <a:lnTo>
                      <a:pt x="33" y="187"/>
                    </a:lnTo>
                    <a:lnTo>
                      <a:pt x="38" y="187"/>
                    </a:lnTo>
                    <a:lnTo>
                      <a:pt x="38" y="189"/>
                    </a:lnTo>
                    <a:lnTo>
                      <a:pt x="43" y="189"/>
                    </a:lnTo>
                    <a:lnTo>
                      <a:pt x="45" y="192"/>
                    </a:lnTo>
                    <a:lnTo>
                      <a:pt x="47" y="194"/>
                    </a:lnTo>
                    <a:lnTo>
                      <a:pt x="47" y="199"/>
                    </a:lnTo>
                    <a:lnTo>
                      <a:pt x="47" y="201"/>
                    </a:lnTo>
                    <a:lnTo>
                      <a:pt x="54" y="196"/>
                    </a:lnTo>
                    <a:lnTo>
                      <a:pt x="57" y="196"/>
                    </a:lnTo>
                    <a:lnTo>
                      <a:pt x="59" y="196"/>
                    </a:lnTo>
                    <a:lnTo>
                      <a:pt x="62" y="194"/>
                    </a:lnTo>
                    <a:lnTo>
                      <a:pt x="59" y="192"/>
                    </a:lnTo>
                    <a:lnTo>
                      <a:pt x="57" y="187"/>
                    </a:lnTo>
                    <a:lnTo>
                      <a:pt x="52" y="184"/>
                    </a:lnTo>
                    <a:lnTo>
                      <a:pt x="43" y="184"/>
                    </a:lnTo>
                    <a:lnTo>
                      <a:pt x="40" y="180"/>
                    </a:lnTo>
                    <a:lnTo>
                      <a:pt x="38" y="177"/>
                    </a:lnTo>
                    <a:lnTo>
                      <a:pt x="36" y="168"/>
                    </a:lnTo>
                    <a:lnTo>
                      <a:pt x="36" y="166"/>
                    </a:lnTo>
                    <a:lnTo>
                      <a:pt x="33" y="163"/>
                    </a:lnTo>
                    <a:lnTo>
                      <a:pt x="31" y="161"/>
                    </a:lnTo>
                    <a:lnTo>
                      <a:pt x="31" y="156"/>
                    </a:lnTo>
                    <a:lnTo>
                      <a:pt x="31" y="154"/>
                    </a:lnTo>
                    <a:lnTo>
                      <a:pt x="29" y="154"/>
                    </a:lnTo>
                    <a:lnTo>
                      <a:pt x="24" y="154"/>
                    </a:lnTo>
                    <a:lnTo>
                      <a:pt x="21" y="154"/>
                    </a:lnTo>
                    <a:lnTo>
                      <a:pt x="21" y="151"/>
                    </a:lnTo>
                    <a:lnTo>
                      <a:pt x="21" y="147"/>
                    </a:lnTo>
                    <a:lnTo>
                      <a:pt x="21" y="142"/>
                    </a:lnTo>
                    <a:lnTo>
                      <a:pt x="21" y="140"/>
                    </a:lnTo>
                    <a:lnTo>
                      <a:pt x="21" y="137"/>
                    </a:lnTo>
                    <a:lnTo>
                      <a:pt x="21" y="135"/>
                    </a:lnTo>
                    <a:lnTo>
                      <a:pt x="21" y="133"/>
                    </a:lnTo>
                    <a:lnTo>
                      <a:pt x="24" y="133"/>
                    </a:lnTo>
                    <a:lnTo>
                      <a:pt x="24" y="130"/>
                    </a:lnTo>
                    <a:lnTo>
                      <a:pt x="24" y="128"/>
                    </a:lnTo>
                    <a:lnTo>
                      <a:pt x="26" y="121"/>
                    </a:lnTo>
                    <a:lnTo>
                      <a:pt x="29" y="118"/>
                    </a:lnTo>
                    <a:lnTo>
                      <a:pt x="31" y="114"/>
                    </a:lnTo>
                    <a:lnTo>
                      <a:pt x="31" y="111"/>
                    </a:lnTo>
                    <a:lnTo>
                      <a:pt x="33" y="102"/>
                    </a:lnTo>
                    <a:lnTo>
                      <a:pt x="31" y="97"/>
                    </a:lnTo>
                    <a:lnTo>
                      <a:pt x="33" y="95"/>
                    </a:lnTo>
                    <a:lnTo>
                      <a:pt x="38" y="95"/>
                    </a:lnTo>
                    <a:lnTo>
                      <a:pt x="40" y="95"/>
                    </a:lnTo>
                    <a:lnTo>
                      <a:pt x="43" y="97"/>
                    </a:lnTo>
                    <a:lnTo>
                      <a:pt x="45" y="97"/>
                    </a:lnTo>
                    <a:lnTo>
                      <a:pt x="43" y="107"/>
                    </a:lnTo>
                    <a:lnTo>
                      <a:pt x="45" y="109"/>
                    </a:lnTo>
                    <a:lnTo>
                      <a:pt x="45" y="107"/>
                    </a:lnTo>
                    <a:lnTo>
                      <a:pt x="52" y="109"/>
                    </a:lnTo>
                    <a:lnTo>
                      <a:pt x="54" y="107"/>
                    </a:lnTo>
                    <a:lnTo>
                      <a:pt x="57" y="109"/>
                    </a:lnTo>
                    <a:lnTo>
                      <a:pt x="62" y="111"/>
                    </a:lnTo>
                    <a:lnTo>
                      <a:pt x="62" y="114"/>
                    </a:lnTo>
                    <a:lnTo>
                      <a:pt x="64" y="114"/>
                    </a:lnTo>
                    <a:lnTo>
                      <a:pt x="66" y="116"/>
                    </a:lnTo>
                    <a:lnTo>
                      <a:pt x="69" y="121"/>
                    </a:lnTo>
                    <a:lnTo>
                      <a:pt x="71" y="121"/>
                    </a:lnTo>
                    <a:lnTo>
                      <a:pt x="71" y="118"/>
                    </a:lnTo>
                    <a:lnTo>
                      <a:pt x="69" y="114"/>
                    </a:lnTo>
                    <a:lnTo>
                      <a:pt x="69" y="111"/>
                    </a:lnTo>
                    <a:lnTo>
                      <a:pt x="64" y="109"/>
                    </a:lnTo>
                    <a:lnTo>
                      <a:pt x="62" y="102"/>
                    </a:lnTo>
                    <a:lnTo>
                      <a:pt x="62" y="99"/>
                    </a:lnTo>
                    <a:lnTo>
                      <a:pt x="62" y="97"/>
                    </a:lnTo>
                    <a:lnTo>
                      <a:pt x="64" y="95"/>
                    </a:lnTo>
                    <a:lnTo>
                      <a:pt x="66" y="92"/>
                    </a:lnTo>
                    <a:lnTo>
                      <a:pt x="71" y="88"/>
                    </a:lnTo>
                    <a:lnTo>
                      <a:pt x="73" y="85"/>
                    </a:lnTo>
                    <a:lnTo>
                      <a:pt x="80" y="85"/>
                    </a:lnTo>
                    <a:lnTo>
                      <a:pt x="85" y="85"/>
                    </a:lnTo>
                    <a:lnTo>
                      <a:pt x="90" y="85"/>
                    </a:lnTo>
                    <a:lnTo>
                      <a:pt x="97" y="85"/>
                    </a:lnTo>
                    <a:lnTo>
                      <a:pt x="99" y="88"/>
                    </a:lnTo>
                    <a:lnTo>
                      <a:pt x="102" y="85"/>
                    </a:lnTo>
                    <a:lnTo>
                      <a:pt x="104" y="83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69"/>
                    </a:lnTo>
                    <a:lnTo>
                      <a:pt x="104" y="66"/>
                    </a:lnTo>
                    <a:lnTo>
                      <a:pt x="104" y="64"/>
                    </a:lnTo>
                    <a:lnTo>
                      <a:pt x="102" y="64"/>
                    </a:lnTo>
                    <a:lnTo>
                      <a:pt x="99" y="62"/>
                    </a:lnTo>
                    <a:lnTo>
                      <a:pt x="97" y="62"/>
                    </a:lnTo>
                    <a:lnTo>
                      <a:pt x="95" y="59"/>
                    </a:lnTo>
                    <a:lnTo>
                      <a:pt x="95" y="55"/>
                    </a:lnTo>
                    <a:lnTo>
                      <a:pt x="95" y="50"/>
                    </a:lnTo>
                    <a:lnTo>
                      <a:pt x="95" y="47"/>
                    </a:lnTo>
                    <a:lnTo>
                      <a:pt x="92" y="43"/>
                    </a:lnTo>
                    <a:lnTo>
                      <a:pt x="90" y="40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5" y="36"/>
                    </a:lnTo>
                    <a:lnTo>
                      <a:pt x="85" y="33"/>
                    </a:lnTo>
                    <a:lnTo>
                      <a:pt x="80" y="31"/>
                    </a:lnTo>
                    <a:lnTo>
                      <a:pt x="78" y="31"/>
                    </a:lnTo>
                    <a:lnTo>
                      <a:pt x="76" y="31"/>
                    </a:lnTo>
                    <a:lnTo>
                      <a:pt x="73" y="31"/>
                    </a:lnTo>
                    <a:lnTo>
                      <a:pt x="71" y="33"/>
                    </a:lnTo>
                    <a:lnTo>
                      <a:pt x="71" y="36"/>
                    </a:lnTo>
                    <a:lnTo>
                      <a:pt x="69" y="36"/>
                    </a:lnTo>
                    <a:lnTo>
                      <a:pt x="66" y="38"/>
                    </a:lnTo>
                    <a:lnTo>
                      <a:pt x="64" y="38"/>
                    </a:lnTo>
                    <a:lnTo>
                      <a:pt x="62" y="36"/>
                    </a:lnTo>
                    <a:lnTo>
                      <a:pt x="62" y="33"/>
                    </a:lnTo>
                    <a:lnTo>
                      <a:pt x="59" y="33"/>
                    </a:lnTo>
                    <a:lnTo>
                      <a:pt x="57" y="33"/>
                    </a:lnTo>
                    <a:lnTo>
                      <a:pt x="52" y="36"/>
                    </a:lnTo>
                    <a:lnTo>
                      <a:pt x="50" y="38"/>
                    </a:lnTo>
                    <a:lnTo>
                      <a:pt x="47" y="38"/>
                    </a:lnTo>
                    <a:lnTo>
                      <a:pt x="45" y="40"/>
                    </a:lnTo>
                    <a:lnTo>
                      <a:pt x="45" y="43"/>
                    </a:lnTo>
                    <a:lnTo>
                      <a:pt x="45" y="40"/>
                    </a:lnTo>
                    <a:lnTo>
                      <a:pt x="43" y="38"/>
                    </a:lnTo>
                    <a:lnTo>
                      <a:pt x="45" y="33"/>
                    </a:lnTo>
                    <a:lnTo>
                      <a:pt x="45" y="29"/>
                    </a:lnTo>
                    <a:lnTo>
                      <a:pt x="47" y="26"/>
                    </a:lnTo>
                    <a:lnTo>
                      <a:pt x="47" y="24"/>
                    </a:lnTo>
                    <a:lnTo>
                      <a:pt x="47" y="21"/>
                    </a:lnTo>
                    <a:lnTo>
                      <a:pt x="45" y="19"/>
                    </a:lnTo>
                    <a:lnTo>
                      <a:pt x="47" y="14"/>
                    </a:lnTo>
                    <a:lnTo>
                      <a:pt x="45" y="14"/>
                    </a:lnTo>
                    <a:lnTo>
                      <a:pt x="40" y="14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6" y="3"/>
                    </a:lnTo>
                    <a:lnTo>
                      <a:pt x="33" y="3"/>
                    </a:lnTo>
                    <a:lnTo>
                      <a:pt x="33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4" name="Freeform 710"/>
              <p:cNvSpPr>
                <a:spLocks/>
              </p:cNvSpPr>
              <p:nvPr/>
            </p:nvSpPr>
            <p:spPr bwMode="auto">
              <a:xfrm>
                <a:off x="4443" y="2774"/>
                <a:ext cx="124" cy="259"/>
              </a:xfrm>
              <a:custGeom>
                <a:avLst/>
                <a:gdLst>
                  <a:gd name="T0" fmla="*/ 31 w 104"/>
                  <a:gd name="T1" fmla="*/ 5 h 201"/>
                  <a:gd name="T2" fmla="*/ 19 w 104"/>
                  <a:gd name="T3" fmla="*/ 12 h 201"/>
                  <a:gd name="T4" fmla="*/ 5 w 104"/>
                  <a:gd name="T5" fmla="*/ 14 h 201"/>
                  <a:gd name="T6" fmla="*/ 0 w 104"/>
                  <a:gd name="T7" fmla="*/ 31 h 201"/>
                  <a:gd name="T8" fmla="*/ 10 w 104"/>
                  <a:gd name="T9" fmla="*/ 45 h 201"/>
                  <a:gd name="T10" fmla="*/ 12 w 104"/>
                  <a:gd name="T11" fmla="*/ 59 h 201"/>
                  <a:gd name="T12" fmla="*/ 12 w 104"/>
                  <a:gd name="T13" fmla="*/ 66 h 201"/>
                  <a:gd name="T14" fmla="*/ 10 w 104"/>
                  <a:gd name="T15" fmla="*/ 73 h 201"/>
                  <a:gd name="T16" fmla="*/ 14 w 104"/>
                  <a:gd name="T17" fmla="*/ 85 h 201"/>
                  <a:gd name="T18" fmla="*/ 19 w 104"/>
                  <a:gd name="T19" fmla="*/ 102 h 201"/>
                  <a:gd name="T20" fmla="*/ 26 w 104"/>
                  <a:gd name="T21" fmla="*/ 118 h 201"/>
                  <a:gd name="T22" fmla="*/ 17 w 104"/>
                  <a:gd name="T23" fmla="*/ 133 h 201"/>
                  <a:gd name="T24" fmla="*/ 14 w 104"/>
                  <a:gd name="T25" fmla="*/ 142 h 201"/>
                  <a:gd name="T26" fmla="*/ 10 w 104"/>
                  <a:gd name="T27" fmla="*/ 161 h 201"/>
                  <a:gd name="T28" fmla="*/ 19 w 104"/>
                  <a:gd name="T29" fmla="*/ 173 h 201"/>
                  <a:gd name="T30" fmla="*/ 29 w 104"/>
                  <a:gd name="T31" fmla="*/ 184 h 201"/>
                  <a:gd name="T32" fmla="*/ 38 w 104"/>
                  <a:gd name="T33" fmla="*/ 189 h 201"/>
                  <a:gd name="T34" fmla="*/ 47 w 104"/>
                  <a:gd name="T35" fmla="*/ 199 h 201"/>
                  <a:gd name="T36" fmla="*/ 59 w 104"/>
                  <a:gd name="T37" fmla="*/ 196 h 201"/>
                  <a:gd name="T38" fmla="*/ 52 w 104"/>
                  <a:gd name="T39" fmla="*/ 184 h 201"/>
                  <a:gd name="T40" fmla="*/ 38 w 104"/>
                  <a:gd name="T41" fmla="*/ 177 h 201"/>
                  <a:gd name="T42" fmla="*/ 31 w 104"/>
                  <a:gd name="T43" fmla="*/ 161 h 201"/>
                  <a:gd name="T44" fmla="*/ 24 w 104"/>
                  <a:gd name="T45" fmla="*/ 154 h 201"/>
                  <a:gd name="T46" fmla="*/ 21 w 104"/>
                  <a:gd name="T47" fmla="*/ 142 h 201"/>
                  <a:gd name="T48" fmla="*/ 21 w 104"/>
                  <a:gd name="T49" fmla="*/ 133 h 201"/>
                  <a:gd name="T50" fmla="*/ 26 w 104"/>
                  <a:gd name="T51" fmla="*/ 121 h 201"/>
                  <a:gd name="T52" fmla="*/ 33 w 104"/>
                  <a:gd name="T53" fmla="*/ 102 h 201"/>
                  <a:gd name="T54" fmla="*/ 38 w 104"/>
                  <a:gd name="T55" fmla="*/ 95 h 201"/>
                  <a:gd name="T56" fmla="*/ 43 w 104"/>
                  <a:gd name="T57" fmla="*/ 107 h 201"/>
                  <a:gd name="T58" fmla="*/ 45 w 104"/>
                  <a:gd name="T59" fmla="*/ 107 h 201"/>
                  <a:gd name="T60" fmla="*/ 62 w 104"/>
                  <a:gd name="T61" fmla="*/ 111 h 201"/>
                  <a:gd name="T62" fmla="*/ 66 w 104"/>
                  <a:gd name="T63" fmla="*/ 116 h 201"/>
                  <a:gd name="T64" fmla="*/ 71 w 104"/>
                  <a:gd name="T65" fmla="*/ 121 h 201"/>
                  <a:gd name="T66" fmla="*/ 64 w 104"/>
                  <a:gd name="T67" fmla="*/ 109 h 201"/>
                  <a:gd name="T68" fmla="*/ 64 w 104"/>
                  <a:gd name="T69" fmla="*/ 95 h 201"/>
                  <a:gd name="T70" fmla="*/ 73 w 104"/>
                  <a:gd name="T71" fmla="*/ 85 h 201"/>
                  <a:gd name="T72" fmla="*/ 90 w 104"/>
                  <a:gd name="T73" fmla="*/ 85 h 201"/>
                  <a:gd name="T74" fmla="*/ 102 w 104"/>
                  <a:gd name="T75" fmla="*/ 85 h 201"/>
                  <a:gd name="T76" fmla="*/ 104 w 104"/>
                  <a:gd name="T77" fmla="*/ 71 h 201"/>
                  <a:gd name="T78" fmla="*/ 102 w 104"/>
                  <a:gd name="T79" fmla="*/ 64 h 201"/>
                  <a:gd name="T80" fmla="*/ 95 w 104"/>
                  <a:gd name="T81" fmla="*/ 59 h 201"/>
                  <a:gd name="T82" fmla="*/ 92 w 104"/>
                  <a:gd name="T83" fmla="*/ 43 h 201"/>
                  <a:gd name="T84" fmla="*/ 88 w 104"/>
                  <a:gd name="T85" fmla="*/ 38 h 201"/>
                  <a:gd name="T86" fmla="*/ 78 w 104"/>
                  <a:gd name="T87" fmla="*/ 31 h 201"/>
                  <a:gd name="T88" fmla="*/ 71 w 104"/>
                  <a:gd name="T89" fmla="*/ 36 h 201"/>
                  <a:gd name="T90" fmla="*/ 62 w 104"/>
                  <a:gd name="T91" fmla="*/ 36 h 201"/>
                  <a:gd name="T92" fmla="*/ 52 w 104"/>
                  <a:gd name="T93" fmla="*/ 36 h 201"/>
                  <a:gd name="T94" fmla="*/ 45 w 104"/>
                  <a:gd name="T95" fmla="*/ 43 h 201"/>
                  <a:gd name="T96" fmla="*/ 45 w 104"/>
                  <a:gd name="T97" fmla="*/ 29 h 201"/>
                  <a:gd name="T98" fmla="*/ 45 w 104"/>
                  <a:gd name="T99" fmla="*/ 19 h 201"/>
                  <a:gd name="T100" fmla="*/ 40 w 104"/>
                  <a:gd name="T101" fmla="*/ 14 h 201"/>
                  <a:gd name="T102" fmla="*/ 38 w 104"/>
                  <a:gd name="T103" fmla="*/ 3 h 201"/>
                  <a:gd name="T104" fmla="*/ 33 w 104"/>
                  <a:gd name="T105" fmla="*/ 0 h 20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4"/>
                  <a:gd name="T160" fmla="*/ 0 h 201"/>
                  <a:gd name="T161" fmla="*/ 104 w 104"/>
                  <a:gd name="T162" fmla="*/ 201 h 20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4" h="201">
                    <a:moveTo>
                      <a:pt x="36" y="0"/>
                    </a:moveTo>
                    <a:lnTo>
                      <a:pt x="33" y="0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21" y="10"/>
                    </a:lnTo>
                    <a:lnTo>
                      <a:pt x="19" y="12"/>
                    </a:lnTo>
                    <a:lnTo>
                      <a:pt x="17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5" y="1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3" y="36"/>
                    </a:lnTo>
                    <a:lnTo>
                      <a:pt x="5" y="43"/>
                    </a:lnTo>
                    <a:lnTo>
                      <a:pt x="10" y="45"/>
                    </a:lnTo>
                    <a:lnTo>
                      <a:pt x="12" y="47"/>
                    </a:lnTo>
                    <a:lnTo>
                      <a:pt x="12" y="52"/>
                    </a:lnTo>
                    <a:lnTo>
                      <a:pt x="12" y="55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7" y="62"/>
                    </a:lnTo>
                    <a:lnTo>
                      <a:pt x="14" y="62"/>
                    </a:lnTo>
                    <a:lnTo>
                      <a:pt x="12" y="66"/>
                    </a:lnTo>
                    <a:lnTo>
                      <a:pt x="12" y="69"/>
                    </a:lnTo>
                    <a:lnTo>
                      <a:pt x="12" y="71"/>
                    </a:lnTo>
                    <a:lnTo>
                      <a:pt x="10" y="73"/>
                    </a:lnTo>
                    <a:lnTo>
                      <a:pt x="7" y="76"/>
                    </a:lnTo>
                    <a:lnTo>
                      <a:pt x="7" y="78"/>
                    </a:lnTo>
                    <a:lnTo>
                      <a:pt x="10" y="83"/>
                    </a:lnTo>
                    <a:lnTo>
                      <a:pt x="14" y="85"/>
                    </a:lnTo>
                    <a:lnTo>
                      <a:pt x="19" y="90"/>
                    </a:lnTo>
                    <a:lnTo>
                      <a:pt x="19" y="92"/>
                    </a:lnTo>
                    <a:lnTo>
                      <a:pt x="19" y="102"/>
                    </a:lnTo>
                    <a:lnTo>
                      <a:pt x="21" y="107"/>
                    </a:lnTo>
                    <a:lnTo>
                      <a:pt x="24" y="109"/>
                    </a:lnTo>
                    <a:lnTo>
                      <a:pt x="26" y="118"/>
                    </a:lnTo>
                    <a:lnTo>
                      <a:pt x="26" y="121"/>
                    </a:lnTo>
                    <a:lnTo>
                      <a:pt x="21" y="128"/>
                    </a:lnTo>
                    <a:lnTo>
                      <a:pt x="19" y="128"/>
                    </a:lnTo>
                    <a:lnTo>
                      <a:pt x="17" y="133"/>
                    </a:lnTo>
                    <a:lnTo>
                      <a:pt x="17" y="135"/>
                    </a:lnTo>
                    <a:lnTo>
                      <a:pt x="17" y="137"/>
                    </a:lnTo>
                    <a:lnTo>
                      <a:pt x="14" y="140"/>
                    </a:lnTo>
                    <a:lnTo>
                      <a:pt x="14" y="142"/>
                    </a:lnTo>
                    <a:lnTo>
                      <a:pt x="12" y="144"/>
                    </a:lnTo>
                    <a:lnTo>
                      <a:pt x="12" y="147"/>
                    </a:lnTo>
                    <a:lnTo>
                      <a:pt x="10" y="156"/>
                    </a:lnTo>
                    <a:lnTo>
                      <a:pt x="10" y="161"/>
                    </a:lnTo>
                    <a:lnTo>
                      <a:pt x="10" y="166"/>
                    </a:lnTo>
                    <a:lnTo>
                      <a:pt x="10" y="168"/>
                    </a:lnTo>
                    <a:lnTo>
                      <a:pt x="14" y="166"/>
                    </a:lnTo>
                    <a:lnTo>
                      <a:pt x="19" y="173"/>
                    </a:lnTo>
                    <a:lnTo>
                      <a:pt x="21" y="173"/>
                    </a:lnTo>
                    <a:lnTo>
                      <a:pt x="24" y="177"/>
                    </a:lnTo>
                    <a:lnTo>
                      <a:pt x="26" y="180"/>
                    </a:lnTo>
                    <a:lnTo>
                      <a:pt x="29" y="184"/>
                    </a:lnTo>
                    <a:lnTo>
                      <a:pt x="36" y="192"/>
                    </a:lnTo>
                    <a:lnTo>
                      <a:pt x="33" y="187"/>
                    </a:lnTo>
                    <a:lnTo>
                      <a:pt x="38" y="187"/>
                    </a:lnTo>
                    <a:lnTo>
                      <a:pt x="38" y="189"/>
                    </a:lnTo>
                    <a:lnTo>
                      <a:pt x="43" y="189"/>
                    </a:lnTo>
                    <a:lnTo>
                      <a:pt x="45" y="192"/>
                    </a:lnTo>
                    <a:lnTo>
                      <a:pt x="47" y="194"/>
                    </a:lnTo>
                    <a:lnTo>
                      <a:pt x="47" y="199"/>
                    </a:lnTo>
                    <a:lnTo>
                      <a:pt x="47" y="201"/>
                    </a:lnTo>
                    <a:lnTo>
                      <a:pt x="54" y="196"/>
                    </a:lnTo>
                    <a:lnTo>
                      <a:pt x="57" y="196"/>
                    </a:lnTo>
                    <a:lnTo>
                      <a:pt x="59" y="196"/>
                    </a:lnTo>
                    <a:lnTo>
                      <a:pt x="62" y="194"/>
                    </a:lnTo>
                    <a:lnTo>
                      <a:pt x="59" y="192"/>
                    </a:lnTo>
                    <a:lnTo>
                      <a:pt x="57" y="187"/>
                    </a:lnTo>
                    <a:lnTo>
                      <a:pt x="52" y="184"/>
                    </a:lnTo>
                    <a:lnTo>
                      <a:pt x="43" y="184"/>
                    </a:lnTo>
                    <a:lnTo>
                      <a:pt x="40" y="180"/>
                    </a:lnTo>
                    <a:lnTo>
                      <a:pt x="38" y="177"/>
                    </a:lnTo>
                    <a:lnTo>
                      <a:pt x="36" y="168"/>
                    </a:lnTo>
                    <a:lnTo>
                      <a:pt x="36" y="166"/>
                    </a:lnTo>
                    <a:lnTo>
                      <a:pt x="33" y="163"/>
                    </a:lnTo>
                    <a:lnTo>
                      <a:pt x="31" y="161"/>
                    </a:lnTo>
                    <a:lnTo>
                      <a:pt x="31" y="156"/>
                    </a:lnTo>
                    <a:lnTo>
                      <a:pt x="31" y="154"/>
                    </a:lnTo>
                    <a:lnTo>
                      <a:pt x="29" y="154"/>
                    </a:lnTo>
                    <a:lnTo>
                      <a:pt x="24" y="154"/>
                    </a:lnTo>
                    <a:lnTo>
                      <a:pt x="21" y="154"/>
                    </a:lnTo>
                    <a:lnTo>
                      <a:pt x="21" y="151"/>
                    </a:lnTo>
                    <a:lnTo>
                      <a:pt x="21" y="147"/>
                    </a:lnTo>
                    <a:lnTo>
                      <a:pt x="21" y="142"/>
                    </a:lnTo>
                    <a:lnTo>
                      <a:pt x="21" y="140"/>
                    </a:lnTo>
                    <a:lnTo>
                      <a:pt x="21" y="137"/>
                    </a:lnTo>
                    <a:lnTo>
                      <a:pt x="21" y="135"/>
                    </a:lnTo>
                    <a:lnTo>
                      <a:pt x="21" y="133"/>
                    </a:lnTo>
                    <a:lnTo>
                      <a:pt x="24" y="133"/>
                    </a:lnTo>
                    <a:lnTo>
                      <a:pt x="24" y="130"/>
                    </a:lnTo>
                    <a:lnTo>
                      <a:pt x="24" y="128"/>
                    </a:lnTo>
                    <a:lnTo>
                      <a:pt x="26" y="121"/>
                    </a:lnTo>
                    <a:lnTo>
                      <a:pt x="29" y="118"/>
                    </a:lnTo>
                    <a:lnTo>
                      <a:pt x="31" y="114"/>
                    </a:lnTo>
                    <a:lnTo>
                      <a:pt x="31" y="111"/>
                    </a:lnTo>
                    <a:lnTo>
                      <a:pt x="33" y="102"/>
                    </a:lnTo>
                    <a:lnTo>
                      <a:pt x="31" y="97"/>
                    </a:lnTo>
                    <a:lnTo>
                      <a:pt x="33" y="95"/>
                    </a:lnTo>
                    <a:lnTo>
                      <a:pt x="38" y="95"/>
                    </a:lnTo>
                    <a:lnTo>
                      <a:pt x="40" y="95"/>
                    </a:lnTo>
                    <a:lnTo>
                      <a:pt x="43" y="97"/>
                    </a:lnTo>
                    <a:lnTo>
                      <a:pt x="45" y="97"/>
                    </a:lnTo>
                    <a:lnTo>
                      <a:pt x="43" y="107"/>
                    </a:lnTo>
                    <a:lnTo>
                      <a:pt x="45" y="109"/>
                    </a:lnTo>
                    <a:lnTo>
                      <a:pt x="45" y="107"/>
                    </a:lnTo>
                    <a:lnTo>
                      <a:pt x="52" y="109"/>
                    </a:lnTo>
                    <a:lnTo>
                      <a:pt x="54" y="107"/>
                    </a:lnTo>
                    <a:lnTo>
                      <a:pt x="57" y="109"/>
                    </a:lnTo>
                    <a:lnTo>
                      <a:pt x="62" y="111"/>
                    </a:lnTo>
                    <a:lnTo>
                      <a:pt x="62" y="114"/>
                    </a:lnTo>
                    <a:lnTo>
                      <a:pt x="64" y="114"/>
                    </a:lnTo>
                    <a:lnTo>
                      <a:pt x="66" y="116"/>
                    </a:lnTo>
                    <a:lnTo>
                      <a:pt x="69" y="121"/>
                    </a:lnTo>
                    <a:lnTo>
                      <a:pt x="71" y="121"/>
                    </a:lnTo>
                    <a:lnTo>
                      <a:pt x="71" y="118"/>
                    </a:lnTo>
                    <a:lnTo>
                      <a:pt x="69" y="114"/>
                    </a:lnTo>
                    <a:lnTo>
                      <a:pt x="69" y="111"/>
                    </a:lnTo>
                    <a:lnTo>
                      <a:pt x="64" y="109"/>
                    </a:lnTo>
                    <a:lnTo>
                      <a:pt x="62" y="102"/>
                    </a:lnTo>
                    <a:lnTo>
                      <a:pt x="62" y="99"/>
                    </a:lnTo>
                    <a:lnTo>
                      <a:pt x="62" y="97"/>
                    </a:lnTo>
                    <a:lnTo>
                      <a:pt x="64" y="95"/>
                    </a:lnTo>
                    <a:lnTo>
                      <a:pt x="66" y="92"/>
                    </a:lnTo>
                    <a:lnTo>
                      <a:pt x="71" y="88"/>
                    </a:lnTo>
                    <a:lnTo>
                      <a:pt x="73" y="85"/>
                    </a:lnTo>
                    <a:lnTo>
                      <a:pt x="80" y="85"/>
                    </a:lnTo>
                    <a:lnTo>
                      <a:pt x="85" y="85"/>
                    </a:lnTo>
                    <a:lnTo>
                      <a:pt x="90" y="85"/>
                    </a:lnTo>
                    <a:lnTo>
                      <a:pt x="97" y="85"/>
                    </a:lnTo>
                    <a:lnTo>
                      <a:pt x="99" y="88"/>
                    </a:lnTo>
                    <a:lnTo>
                      <a:pt x="102" y="85"/>
                    </a:lnTo>
                    <a:lnTo>
                      <a:pt x="104" y="83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69"/>
                    </a:lnTo>
                    <a:lnTo>
                      <a:pt x="104" y="66"/>
                    </a:lnTo>
                    <a:lnTo>
                      <a:pt x="104" y="64"/>
                    </a:lnTo>
                    <a:lnTo>
                      <a:pt x="102" y="64"/>
                    </a:lnTo>
                    <a:lnTo>
                      <a:pt x="99" y="62"/>
                    </a:lnTo>
                    <a:lnTo>
                      <a:pt x="97" y="62"/>
                    </a:lnTo>
                    <a:lnTo>
                      <a:pt x="95" y="59"/>
                    </a:lnTo>
                    <a:lnTo>
                      <a:pt x="95" y="55"/>
                    </a:lnTo>
                    <a:lnTo>
                      <a:pt x="95" y="50"/>
                    </a:lnTo>
                    <a:lnTo>
                      <a:pt x="95" y="47"/>
                    </a:lnTo>
                    <a:lnTo>
                      <a:pt x="92" y="43"/>
                    </a:lnTo>
                    <a:lnTo>
                      <a:pt x="90" y="40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5" y="36"/>
                    </a:lnTo>
                    <a:lnTo>
                      <a:pt x="85" y="33"/>
                    </a:lnTo>
                    <a:lnTo>
                      <a:pt x="80" y="31"/>
                    </a:lnTo>
                    <a:lnTo>
                      <a:pt x="78" y="31"/>
                    </a:lnTo>
                    <a:lnTo>
                      <a:pt x="76" y="31"/>
                    </a:lnTo>
                    <a:lnTo>
                      <a:pt x="73" y="31"/>
                    </a:lnTo>
                    <a:lnTo>
                      <a:pt x="71" y="33"/>
                    </a:lnTo>
                    <a:lnTo>
                      <a:pt x="71" y="36"/>
                    </a:lnTo>
                    <a:lnTo>
                      <a:pt x="69" y="36"/>
                    </a:lnTo>
                    <a:lnTo>
                      <a:pt x="66" y="38"/>
                    </a:lnTo>
                    <a:lnTo>
                      <a:pt x="64" y="38"/>
                    </a:lnTo>
                    <a:lnTo>
                      <a:pt x="62" y="36"/>
                    </a:lnTo>
                    <a:lnTo>
                      <a:pt x="62" y="33"/>
                    </a:lnTo>
                    <a:lnTo>
                      <a:pt x="59" y="33"/>
                    </a:lnTo>
                    <a:lnTo>
                      <a:pt x="57" y="33"/>
                    </a:lnTo>
                    <a:lnTo>
                      <a:pt x="52" y="36"/>
                    </a:lnTo>
                    <a:lnTo>
                      <a:pt x="50" y="38"/>
                    </a:lnTo>
                    <a:lnTo>
                      <a:pt x="47" y="38"/>
                    </a:lnTo>
                    <a:lnTo>
                      <a:pt x="45" y="40"/>
                    </a:lnTo>
                    <a:lnTo>
                      <a:pt x="45" y="43"/>
                    </a:lnTo>
                    <a:lnTo>
                      <a:pt x="45" y="40"/>
                    </a:lnTo>
                    <a:lnTo>
                      <a:pt x="43" y="38"/>
                    </a:lnTo>
                    <a:lnTo>
                      <a:pt x="45" y="33"/>
                    </a:lnTo>
                    <a:lnTo>
                      <a:pt x="45" y="29"/>
                    </a:lnTo>
                    <a:lnTo>
                      <a:pt x="47" y="26"/>
                    </a:lnTo>
                    <a:lnTo>
                      <a:pt x="47" y="24"/>
                    </a:lnTo>
                    <a:lnTo>
                      <a:pt x="47" y="21"/>
                    </a:lnTo>
                    <a:lnTo>
                      <a:pt x="45" y="19"/>
                    </a:lnTo>
                    <a:lnTo>
                      <a:pt x="47" y="14"/>
                    </a:lnTo>
                    <a:lnTo>
                      <a:pt x="45" y="14"/>
                    </a:lnTo>
                    <a:lnTo>
                      <a:pt x="40" y="14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6" y="3"/>
                    </a:lnTo>
                    <a:lnTo>
                      <a:pt x="33" y="3"/>
                    </a:lnTo>
                    <a:lnTo>
                      <a:pt x="33" y="0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5" name="Freeform 711"/>
              <p:cNvSpPr>
                <a:spLocks/>
              </p:cNvSpPr>
              <p:nvPr/>
            </p:nvSpPr>
            <p:spPr bwMode="auto">
              <a:xfrm>
                <a:off x="3216" y="2155"/>
                <a:ext cx="93" cy="45"/>
              </a:xfrm>
              <a:custGeom>
                <a:avLst/>
                <a:gdLst>
                  <a:gd name="T0" fmla="*/ 0 w 78"/>
                  <a:gd name="T1" fmla="*/ 7 h 35"/>
                  <a:gd name="T2" fmla="*/ 0 w 78"/>
                  <a:gd name="T3" fmla="*/ 11 h 35"/>
                  <a:gd name="T4" fmla="*/ 0 w 78"/>
                  <a:gd name="T5" fmla="*/ 9 h 35"/>
                  <a:gd name="T6" fmla="*/ 2 w 78"/>
                  <a:gd name="T7" fmla="*/ 14 h 35"/>
                  <a:gd name="T8" fmla="*/ 2 w 78"/>
                  <a:gd name="T9" fmla="*/ 16 h 35"/>
                  <a:gd name="T10" fmla="*/ 2 w 78"/>
                  <a:gd name="T11" fmla="*/ 16 h 35"/>
                  <a:gd name="T12" fmla="*/ 7 w 78"/>
                  <a:gd name="T13" fmla="*/ 16 h 35"/>
                  <a:gd name="T14" fmla="*/ 9 w 78"/>
                  <a:gd name="T15" fmla="*/ 19 h 35"/>
                  <a:gd name="T16" fmla="*/ 16 w 78"/>
                  <a:gd name="T17" fmla="*/ 19 h 35"/>
                  <a:gd name="T18" fmla="*/ 21 w 78"/>
                  <a:gd name="T19" fmla="*/ 19 h 35"/>
                  <a:gd name="T20" fmla="*/ 24 w 78"/>
                  <a:gd name="T21" fmla="*/ 23 h 35"/>
                  <a:gd name="T22" fmla="*/ 24 w 78"/>
                  <a:gd name="T23" fmla="*/ 28 h 35"/>
                  <a:gd name="T24" fmla="*/ 31 w 78"/>
                  <a:gd name="T25" fmla="*/ 30 h 35"/>
                  <a:gd name="T26" fmla="*/ 33 w 78"/>
                  <a:gd name="T27" fmla="*/ 33 h 35"/>
                  <a:gd name="T28" fmla="*/ 40 w 78"/>
                  <a:gd name="T29" fmla="*/ 33 h 35"/>
                  <a:gd name="T30" fmla="*/ 45 w 78"/>
                  <a:gd name="T31" fmla="*/ 33 h 35"/>
                  <a:gd name="T32" fmla="*/ 50 w 78"/>
                  <a:gd name="T33" fmla="*/ 33 h 35"/>
                  <a:gd name="T34" fmla="*/ 50 w 78"/>
                  <a:gd name="T35" fmla="*/ 30 h 35"/>
                  <a:gd name="T36" fmla="*/ 54 w 78"/>
                  <a:gd name="T37" fmla="*/ 30 h 35"/>
                  <a:gd name="T38" fmla="*/ 57 w 78"/>
                  <a:gd name="T39" fmla="*/ 28 h 35"/>
                  <a:gd name="T40" fmla="*/ 59 w 78"/>
                  <a:gd name="T41" fmla="*/ 30 h 35"/>
                  <a:gd name="T42" fmla="*/ 64 w 78"/>
                  <a:gd name="T43" fmla="*/ 30 h 35"/>
                  <a:gd name="T44" fmla="*/ 61 w 78"/>
                  <a:gd name="T45" fmla="*/ 28 h 35"/>
                  <a:gd name="T46" fmla="*/ 61 w 78"/>
                  <a:gd name="T47" fmla="*/ 26 h 35"/>
                  <a:gd name="T48" fmla="*/ 64 w 78"/>
                  <a:gd name="T49" fmla="*/ 23 h 35"/>
                  <a:gd name="T50" fmla="*/ 64 w 78"/>
                  <a:gd name="T51" fmla="*/ 21 h 35"/>
                  <a:gd name="T52" fmla="*/ 66 w 78"/>
                  <a:gd name="T53" fmla="*/ 19 h 35"/>
                  <a:gd name="T54" fmla="*/ 71 w 78"/>
                  <a:gd name="T55" fmla="*/ 19 h 35"/>
                  <a:gd name="T56" fmla="*/ 76 w 78"/>
                  <a:gd name="T57" fmla="*/ 19 h 35"/>
                  <a:gd name="T58" fmla="*/ 76 w 78"/>
                  <a:gd name="T59" fmla="*/ 14 h 35"/>
                  <a:gd name="T60" fmla="*/ 73 w 78"/>
                  <a:gd name="T61" fmla="*/ 14 h 35"/>
                  <a:gd name="T62" fmla="*/ 76 w 78"/>
                  <a:gd name="T63" fmla="*/ 11 h 35"/>
                  <a:gd name="T64" fmla="*/ 76 w 78"/>
                  <a:gd name="T65" fmla="*/ 11 h 35"/>
                  <a:gd name="T66" fmla="*/ 76 w 78"/>
                  <a:gd name="T67" fmla="*/ 9 h 35"/>
                  <a:gd name="T68" fmla="*/ 68 w 78"/>
                  <a:gd name="T69" fmla="*/ 7 h 35"/>
                  <a:gd name="T70" fmla="*/ 57 w 78"/>
                  <a:gd name="T71" fmla="*/ 4 h 35"/>
                  <a:gd name="T72" fmla="*/ 54 w 78"/>
                  <a:gd name="T73" fmla="*/ 0 h 35"/>
                  <a:gd name="T74" fmla="*/ 50 w 78"/>
                  <a:gd name="T75" fmla="*/ 0 h 35"/>
                  <a:gd name="T76" fmla="*/ 42 w 78"/>
                  <a:gd name="T77" fmla="*/ 2 h 35"/>
                  <a:gd name="T78" fmla="*/ 33 w 78"/>
                  <a:gd name="T79" fmla="*/ 2 h 35"/>
                  <a:gd name="T80" fmla="*/ 28 w 78"/>
                  <a:gd name="T81" fmla="*/ 2 h 35"/>
                  <a:gd name="T82" fmla="*/ 24 w 78"/>
                  <a:gd name="T83" fmla="*/ 2 h 35"/>
                  <a:gd name="T84" fmla="*/ 21 w 78"/>
                  <a:gd name="T85" fmla="*/ 0 h 35"/>
                  <a:gd name="T86" fmla="*/ 14 w 78"/>
                  <a:gd name="T87" fmla="*/ 0 h 35"/>
                  <a:gd name="T88" fmla="*/ 5 w 78"/>
                  <a:gd name="T89" fmla="*/ 2 h 35"/>
                  <a:gd name="T90" fmla="*/ 2 w 78"/>
                  <a:gd name="T91" fmla="*/ 4 h 3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"/>
                  <a:gd name="T139" fmla="*/ 0 h 35"/>
                  <a:gd name="T140" fmla="*/ 78 w 78"/>
                  <a:gd name="T141" fmla="*/ 35 h 3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" h="35">
                    <a:moveTo>
                      <a:pt x="0" y="4"/>
                    </a:move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12" y="19"/>
                    </a:lnTo>
                    <a:lnTo>
                      <a:pt x="16" y="19"/>
                    </a:lnTo>
                    <a:lnTo>
                      <a:pt x="21" y="19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4" y="26"/>
                    </a:lnTo>
                    <a:lnTo>
                      <a:pt x="24" y="28"/>
                    </a:lnTo>
                    <a:lnTo>
                      <a:pt x="28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5"/>
                    </a:lnTo>
                    <a:lnTo>
                      <a:pt x="40" y="33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0" y="30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7" y="28"/>
                    </a:lnTo>
                    <a:lnTo>
                      <a:pt x="59" y="30"/>
                    </a:lnTo>
                    <a:lnTo>
                      <a:pt x="61" y="30"/>
                    </a:lnTo>
                    <a:lnTo>
                      <a:pt x="64" y="30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64" y="23"/>
                    </a:lnTo>
                    <a:lnTo>
                      <a:pt x="64" y="21"/>
                    </a:lnTo>
                    <a:lnTo>
                      <a:pt x="66" y="19"/>
                    </a:lnTo>
                    <a:lnTo>
                      <a:pt x="68" y="19"/>
                    </a:lnTo>
                    <a:lnTo>
                      <a:pt x="71" y="19"/>
                    </a:lnTo>
                    <a:lnTo>
                      <a:pt x="76" y="19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3" y="14"/>
                    </a:lnTo>
                    <a:lnTo>
                      <a:pt x="73" y="11"/>
                    </a:lnTo>
                    <a:lnTo>
                      <a:pt x="76" y="11"/>
                    </a:lnTo>
                    <a:lnTo>
                      <a:pt x="76" y="9"/>
                    </a:lnTo>
                    <a:lnTo>
                      <a:pt x="73" y="9"/>
                    </a:lnTo>
                    <a:lnTo>
                      <a:pt x="68" y="7"/>
                    </a:lnTo>
                    <a:lnTo>
                      <a:pt x="61" y="4"/>
                    </a:lnTo>
                    <a:lnTo>
                      <a:pt x="57" y="4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7" y="2"/>
                    </a:lnTo>
                    <a:lnTo>
                      <a:pt x="42" y="2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6" name="Freeform 712"/>
              <p:cNvSpPr>
                <a:spLocks/>
              </p:cNvSpPr>
              <p:nvPr/>
            </p:nvSpPr>
            <p:spPr bwMode="auto">
              <a:xfrm>
                <a:off x="3216" y="2155"/>
                <a:ext cx="93" cy="45"/>
              </a:xfrm>
              <a:custGeom>
                <a:avLst/>
                <a:gdLst>
                  <a:gd name="T0" fmla="*/ 0 w 78"/>
                  <a:gd name="T1" fmla="*/ 7 h 35"/>
                  <a:gd name="T2" fmla="*/ 0 w 78"/>
                  <a:gd name="T3" fmla="*/ 11 h 35"/>
                  <a:gd name="T4" fmla="*/ 0 w 78"/>
                  <a:gd name="T5" fmla="*/ 9 h 35"/>
                  <a:gd name="T6" fmla="*/ 2 w 78"/>
                  <a:gd name="T7" fmla="*/ 14 h 35"/>
                  <a:gd name="T8" fmla="*/ 2 w 78"/>
                  <a:gd name="T9" fmla="*/ 16 h 35"/>
                  <a:gd name="T10" fmla="*/ 2 w 78"/>
                  <a:gd name="T11" fmla="*/ 16 h 35"/>
                  <a:gd name="T12" fmla="*/ 7 w 78"/>
                  <a:gd name="T13" fmla="*/ 16 h 35"/>
                  <a:gd name="T14" fmla="*/ 9 w 78"/>
                  <a:gd name="T15" fmla="*/ 19 h 35"/>
                  <a:gd name="T16" fmla="*/ 16 w 78"/>
                  <a:gd name="T17" fmla="*/ 19 h 35"/>
                  <a:gd name="T18" fmla="*/ 21 w 78"/>
                  <a:gd name="T19" fmla="*/ 19 h 35"/>
                  <a:gd name="T20" fmla="*/ 24 w 78"/>
                  <a:gd name="T21" fmla="*/ 23 h 35"/>
                  <a:gd name="T22" fmla="*/ 24 w 78"/>
                  <a:gd name="T23" fmla="*/ 28 h 35"/>
                  <a:gd name="T24" fmla="*/ 31 w 78"/>
                  <a:gd name="T25" fmla="*/ 30 h 35"/>
                  <a:gd name="T26" fmla="*/ 33 w 78"/>
                  <a:gd name="T27" fmla="*/ 33 h 35"/>
                  <a:gd name="T28" fmla="*/ 40 w 78"/>
                  <a:gd name="T29" fmla="*/ 33 h 35"/>
                  <a:gd name="T30" fmla="*/ 45 w 78"/>
                  <a:gd name="T31" fmla="*/ 33 h 35"/>
                  <a:gd name="T32" fmla="*/ 50 w 78"/>
                  <a:gd name="T33" fmla="*/ 33 h 35"/>
                  <a:gd name="T34" fmla="*/ 50 w 78"/>
                  <a:gd name="T35" fmla="*/ 30 h 35"/>
                  <a:gd name="T36" fmla="*/ 54 w 78"/>
                  <a:gd name="T37" fmla="*/ 30 h 35"/>
                  <a:gd name="T38" fmla="*/ 57 w 78"/>
                  <a:gd name="T39" fmla="*/ 28 h 35"/>
                  <a:gd name="T40" fmla="*/ 59 w 78"/>
                  <a:gd name="T41" fmla="*/ 30 h 35"/>
                  <a:gd name="T42" fmla="*/ 64 w 78"/>
                  <a:gd name="T43" fmla="*/ 30 h 35"/>
                  <a:gd name="T44" fmla="*/ 61 w 78"/>
                  <a:gd name="T45" fmla="*/ 28 h 35"/>
                  <a:gd name="T46" fmla="*/ 61 w 78"/>
                  <a:gd name="T47" fmla="*/ 26 h 35"/>
                  <a:gd name="T48" fmla="*/ 64 w 78"/>
                  <a:gd name="T49" fmla="*/ 23 h 35"/>
                  <a:gd name="T50" fmla="*/ 64 w 78"/>
                  <a:gd name="T51" fmla="*/ 21 h 35"/>
                  <a:gd name="T52" fmla="*/ 66 w 78"/>
                  <a:gd name="T53" fmla="*/ 19 h 35"/>
                  <a:gd name="T54" fmla="*/ 71 w 78"/>
                  <a:gd name="T55" fmla="*/ 19 h 35"/>
                  <a:gd name="T56" fmla="*/ 76 w 78"/>
                  <a:gd name="T57" fmla="*/ 19 h 35"/>
                  <a:gd name="T58" fmla="*/ 76 w 78"/>
                  <a:gd name="T59" fmla="*/ 14 h 35"/>
                  <a:gd name="T60" fmla="*/ 73 w 78"/>
                  <a:gd name="T61" fmla="*/ 14 h 35"/>
                  <a:gd name="T62" fmla="*/ 76 w 78"/>
                  <a:gd name="T63" fmla="*/ 11 h 35"/>
                  <a:gd name="T64" fmla="*/ 76 w 78"/>
                  <a:gd name="T65" fmla="*/ 11 h 35"/>
                  <a:gd name="T66" fmla="*/ 76 w 78"/>
                  <a:gd name="T67" fmla="*/ 9 h 35"/>
                  <a:gd name="T68" fmla="*/ 68 w 78"/>
                  <a:gd name="T69" fmla="*/ 7 h 35"/>
                  <a:gd name="T70" fmla="*/ 57 w 78"/>
                  <a:gd name="T71" fmla="*/ 4 h 35"/>
                  <a:gd name="T72" fmla="*/ 54 w 78"/>
                  <a:gd name="T73" fmla="*/ 0 h 35"/>
                  <a:gd name="T74" fmla="*/ 50 w 78"/>
                  <a:gd name="T75" fmla="*/ 0 h 35"/>
                  <a:gd name="T76" fmla="*/ 42 w 78"/>
                  <a:gd name="T77" fmla="*/ 2 h 35"/>
                  <a:gd name="T78" fmla="*/ 33 w 78"/>
                  <a:gd name="T79" fmla="*/ 2 h 35"/>
                  <a:gd name="T80" fmla="*/ 28 w 78"/>
                  <a:gd name="T81" fmla="*/ 2 h 35"/>
                  <a:gd name="T82" fmla="*/ 24 w 78"/>
                  <a:gd name="T83" fmla="*/ 2 h 35"/>
                  <a:gd name="T84" fmla="*/ 21 w 78"/>
                  <a:gd name="T85" fmla="*/ 0 h 35"/>
                  <a:gd name="T86" fmla="*/ 14 w 78"/>
                  <a:gd name="T87" fmla="*/ 0 h 35"/>
                  <a:gd name="T88" fmla="*/ 5 w 78"/>
                  <a:gd name="T89" fmla="*/ 2 h 35"/>
                  <a:gd name="T90" fmla="*/ 2 w 78"/>
                  <a:gd name="T91" fmla="*/ 4 h 3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"/>
                  <a:gd name="T139" fmla="*/ 0 h 35"/>
                  <a:gd name="T140" fmla="*/ 78 w 78"/>
                  <a:gd name="T141" fmla="*/ 35 h 3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" h="35">
                    <a:moveTo>
                      <a:pt x="0" y="4"/>
                    </a:move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12" y="19"/>
                    </a:lnTo>
                    <a:lnTo>
                      <a:pt x="16" y="19"/>
                    </a:lnTo>
                    <a:lnTo>
                      <a:pt x="21" y="19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4" y="26"/>
                    </a:lnTo>
                    <a:lnTo>
                      <a:pt x="24" y="28"/>
                    </a:lnTo>
                    <a:lnTo>
                      <a:pt x="28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5"/>
                    </a:lnTo>
                    <a:lnTo>
                      <a:pt x="40" y="33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0" y="30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7" y="28"/>
                    </a:lnTo>
                    <a:lnTo>
                      <a:pt x="59" y="30"/>
                    </a:lnTo>
                    <a:lnTo>
                      <a:pt x="61" y="30"/>
                    </a:lnTo>
                    <a:lnTo>
                      <a:pt x="64" y="30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64" y="23"/>
                    </a:lnTo>
                    <a:lnTo>
                      <a:pt x="64" y="21"/>
                    </a:lnTo>
                    <a:lnTo>
                      <a:pt x="66" y="19"/>
                    </a:lnTo>
                    <a:lnTo>
                      <a:pt x="68" y="19"/>
                    </a:lnTo>
                    <a:lnTo>
                      <a:pt x="71" y="19"/>
                    </a:lnTo>
                    <a:lnTo>
                      <a:pt x="76" y="19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3" y="14"/>
                    </a:lnTo>
                    <a:lnTo>
                      <a:pt x="73" y="11"/>
                    </a:lnTo>
                    <a:lnTo>
                      <a:pt x="76" y="11"/>
                    </a:lnTo>
                    <a:lnTo>
                      <a:pt x="76" y="9"/>
                    </a:lnTo>
                    <a:lnTo>
                      <a:pt x="73" y="9"/>
                    </a:lnTo>
                    <a:lnTo>
                      <a:pt x="68" y="7"/>
                    </a:lnTo>
                    <a:lnTo>
                      <a:pt x="61" y="4"/>
                    </a:lnTo>
                    <a:lnTo>
                      <a:pt x="57" y="4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7" y="2"/>
                    </a:lnTo>
                    <a:lnTo>
                      <a:pt x="42" y="2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7" name="Freeform 713"/>
              <p:cNvSpPr>
                <a:spLocks/>
              </p:cNvSpPr>
              <p:nvPr/>
            </p:nvSpPr>
            <p:spPr bwMode="auto">
              <a:xfrm>
                <a:off x="747" y="2193"/>
                <a:ext cx="23" cy="19"/>
              </a:xfrm>
              <a:custGeom>
                <a:avLst/>
                <a:gdLst>
                  <a:gd name="T0" fmla="*/ 14 w 19"/>
                  <a:gd name="T1" fmla="*/ 3 h 14"/>
                  <a:gd name="T2" fmla="*/ 16 w 19"/>
                  <a:gd name="T3" fmla="*/ 3 h 14"/>
                  <a:gd name="T4" fmla="*/ 19 w 19"/>
                  <a:gd name="T5" fmla="*/ 0 h 14"/>
                  <a:gd name="T6" fmla="*/ 19 w 19"/>
                  <a:gd name="T7" fmla="*/ 3 h 14"/>
                  <a:gd name="T8" fmla="*/ 19 w 19"/>
                  <a:gd name="T9" fmla="*/ 3 h 14"/>
                  <a:gd name="T10" fmla="*/ 19 w 19"/>
                  <a:gd name="T11" fmla="*/ 5 h 14"/>
                  <a:gd name="T12" fmla="*/ 16 w 19"/>
                  <a:gd name="T13" fmla="*/ 7 h 14"/>
                  <a:gd name="T14" fmla="*/ 16 w 19"/>
                  <a:gd name="T15" fmla="*/ 10 h 14"/>
                  <a:gd name="T16" fmla="*/ 16 w 19"/>
                  <a:gd name="T17" fmla="*/ 12 h 14"/>
                  <a:gd name="T18" fmla="*/ 14 w 19"/>
                  <a:gd name="T19" fmla="*/ 14 h 14"/>
                  <a:gd name="T20" fmla="*/ 14 w 19"/>
                  <a:gd name="T21" fmla="*/ 12 h 14"/>
                  <a:gd name="T22" fmla="*/ 11 w 19"/>
                  <a:gd name="T23" fmla="*/ 12 h 14"/>
                  <a:gd name="T24" fmla="*/ 11 w 19"/>
                  <a:gd name="T25" fmla="*/ 12 h 14"/>
                  <a:gd name="T26" fmla="*/ 11 w 19"/>
                  <a:gd name="T27" fmla="*/ 14 h 14"/>
                  <a:gd name="T28" fmla="*/ 9 w 19"/>
                  <a:gd name="T29" fmla="*/ 14 h 14"/>
                  <a:gd name="T30" fmla="*/ 9 w 19"/>
                  <a:gd name="T31" fmla="*/ 12 h 14"/>
                  <a:gd name="T32" fmla="*/ 9 w 19"/>
                  <a:gd name="T33" fmla="*/ 12 h 14"/>
                  <a:gd name="T34" fmla="*/ 9 w 19"/>
                  <a:gd name="T35" fmla="*/ 12 h 14"/>
                  <a:gd name="T36" fmla="*/ 9 w 19"/>
                  <a:gd name="T37" fmla="*/ 12 h 14"/>
                  <a:gd name="T38" fmla="*/ 9 w 19"/>
                  <a:gd name="T39" fmla="*/ 10 h 14"/>
                  <a:gd name="T40" fmla="*/ 7 w 19"/>
                  <a:gd name="T41" fmla="*/ 10 h 14"/>
                  <a:gd name="T42" fmla="*/ 7 w 19"/>
                  <a:gd name="T43" fmla="*/ 10 h 14"/>
                  <a:gd name="T44" fmla="*/ 4 w 19"/>
                  <a:gd name="T45" fmla="*/ 7 h 14"/>
                  <a:gd name="T46" fmla="*/ 2 w 19"/>
                  <a:gd name="T47" fmla="*/ 5 h 14"/>
                  <a:gd name="T48" fmla="*/ 0 w 19"/>
                  <a:gd name="T49" fmla="*/ 5 h 14"/>
                  <a:gd name="T50" fmla="*/ 2 w 19"/>
                  <a:gd name="T51" fmla="*/ 0 h 14"/>
                  <a:gd name="T52" fmla="*/ 7 w 19"/>
                  <a:gd name="T53" fmla="*/ 0 h 14"/>
                  <a:gd name="T54" fmla="*/ 7 w 19"/>
                  <a:gd name="T55" fmla="*/ 0 h 14"/>
                  <a:gd name="T56" fmla="*/ 7 w 19"/>
                  <a:gd name="T57" fmla="*/ 3 h 14"/>
                  <a:gd name="T58" fmla="*/ 7 w 19"/>
                  <a:gd name="T59" fmla="*/ 3 h 14"/>
                  <a:gd name="T60" fmla="*/ 7 w 19"/>
                  <a:gd name="T61" fmla="*/ 3 h 14"/>
                  <a:gd name="T62" fmla="*/ 9 w 19"/>
                  <a:gd name="T63" fmla="*/ 3 h 14"/>
                  <a:gd name="T64" fmla="*/ 11 w 19"/>
                  <a:gd name="T65" fmla="*/ 3 h 14"/>
                  <a:gd name="T66" fmla="*/ 11 w 19"/>
                  <a:gd name="T67" fmla="*/ 3 h 14"/>
                  <a:gd name="T68" fmla="*/ 11 w 19"/>
                  <a:gd name="T69" fmla="*/ 5 h 14"/>
                  <a:gd name="T70" fmla="*/ 11 w 19"/>
                  <a:gd name="T71" fmla="*/ 5 h 14"/>
                  <a:gd name="T72" fmla="*/ 7 w 19"/>
                  <a:gd name="T73" fmla="*/ 7 h 14"/>
                  <a:gd name="T74" fmla="*/ 9 w 19"/>
                  <a:gd name="T75" fmla="*/ 7 h 14"/>
                  <a:gd name="T76" fmla="*/ 9 w 19"/>
                  <a:gd name="T77" fmla="*/ 7 h 14"/>
                  <a:gd name="T78" fmla="*/ 11 w 19"/>
                  <a:gd name="T79" fmla="*/ 7 h 14"/>
                  <a:gd name="T80" fmla="*/ 11 w 19"/>
                  <a:gd name="T81" fmla="*/ 7 h 14"/>
                  <a:gd name="T82" fmla="*/ 14 w 19"/>
                  <a:gd name="T83" fmla="*/ 7 h 14"/>
                  <a:gd name="T84" fmla="*/ 14 w 19"/>
                  <a:gd name="T85" fmla="*/ 5 h 14"/>
                  <a:gd name="T86" fmla="*/ 14 w 19"/>
                  <a:gd name="T87" fmla="*/ 3 h 14"/>
                  <a:gd name="T88" fmla="*/ 14 w 19"/>
                  <a:gd name="T89" fmla="*/ 3 h 1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"/>
                  <a:gd name="T136" fmla="*/ 0 h 14"/>
                  <a:gd name="T137" fmla="*/ 19 w 19"/>
                  <a:gd name="T138" fmla="*/ 14 h 1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" h="14">
                    <a:moveTo>
                      <a:pt x="14" y="3"/>
                    </a:moveTo>
                    <a:lnTo>
                      <a:pt x="16" y="3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8" name="Freeform 714"/>
              <p:cNvSpPr>
                <a:spLocks/>
              </p:cNvSpPr>
              <p:nvPr/>
            </p:nvSpPr>
            <p:spPr bwMode="auto">
              <a:xfrm>
                <a:off x="747" y="2193"/>
                <a:ext cx="23" cy="19"/>
              </a:xfrm>
              <a:custGeom>
                <a:avLst/>
                <a:gdLst>
                  <a:gd name="T0" fmla="*/ 14 w 19"/>
                  <a:gd name="T1" fmla="*/ 3 h 14"/>
                  <a:gd name="T2" fmla="*/ 16 w 19"/>
                  <a:gd name="T3" fmla="*/ 3 h 14"/>
                  <a:gd name="T4" fmla="*/ 19 w 19"/>
                  <a:gd name="T5" fmla="*/ 0 h 14"/>
                  <a:gd name="T6" fmla="*/ 19 w 19"/>
                  <a:gd name="T7" fmla="*/ 3 h 14"/>
                  <a:gd name="T8" fmla="*/ 19 w 19"/>
                  <a:gd name="T9" fmla="*/ 3 h 14"/>
                  <a:gd name="T10" fmla="*/ 19 w 19"/>
                  <a:gd name="T11" fmla="*/ 5 h 14"/>
                  <a:gd name="T12" fmla="*/ 16 w 19"/>
                  <a:gd name="T13" fmla="*/ 7 h 14"/>
                  <a:gd name="T14" fmla="*/ 16 w 19"/>
                  <a:gd name="T15" fmla="*/ 10 h 14"/>
                  <a:gd name="T16" fmla="*/ 16 w 19"/>
                  <a:gd name="T17" fmla="*/ 12 h 14"/>
                  <a:gd name="T18" fmla="*/ 14 w 19"/>
                  <a:gd name="T19" fmla="*/ 14 h 14"/>
                  <a:gd name="T20" fmla="*/ 14 w 19"/>
                  <a:gd name="T21" fmla="*/ 12 h 14"/>
                  <a:gd name="T22" fmla="*/ 11 w 19"/>
                  <a:gd name="T23" fmla="*/ 12 h 14"/>
                  <a:gd name="T24" fmla="*/ 11 w 19"/>
                  <a:gd name="T25" fmla="*/ 12 h 14"/>
                  <a:gd name="T26" fmla="*/ 11 w 19"/>
                  <a:gd name="T27" fmla="*/ 14 h 14"/>
                  <a:gd name="T28" fmla="*/ 9 w 19"/>
                  <a:gd name="T29" fmla="*/ 14 h 14"/>
                  <a:gd name="T30" fmla="*/ 9 w 19"/>
                  <a:gd name="T31" fmla="*/ 12 h 14"/>
                  <a:gd name="T32" fmla="*/ 9 w 19"/>
                  <a:gd name="T33" fmla="*/ 12 h 14"/>
                  <a:gd name="T34" fmla="*/ 9 w 19"/>
                  <a:gd name="T35" fmla="*/ 12 h 14"/>
                  <a:gd name="T36" fmla="*/ 9 w 19"/>
                  <a:gd name="T37" fmla="*/ 12 h 14"/>
                  <a:gd name="T38" fmla="*/ 9 w 19"/>
                  <a:gd name="T39" fmla="*/ 10 h 14"/>
                  <a:gd name="T40" fmla="*/ 7 w 19"/>
                  <a:gd name="T41" fmla="*/ 10 h 14"/>
                  <a:gd name="T42" fmla="*/ 7 w 19"/>
                  <a:gd name="T43" fmla="*/ 10 h 14"/>
                  <a:gd name="T44" fmla="*/ 4 w 19"/>
                  <a:gd name="T45" fmla="*/ 7 h 14"/>
                  <a:gd name="T46" fmla="*/ 2 w 19"/>
                  <a:gd name="T47" fmla="*/ 5 h 14"/>
                  <a:gd name="T48" fmla="*/ 0 w 19"/>
                  <a:gd name="T49" fmla="*/ 5 h 14"/>
                  <a:gd name="T50" fmla="*/ 2 w 19"/>
                  <a:gd name="T51" fmla="*/ 0 h 14"/>
                  <a:gd name="T52" fmla="*/ 7 w 19"/>
                  <a:gd name="T53" fmla="*/ 0 h 14"/>
                  <a:gd name="T54" fmla="*/ 7 w 19"/>
                  <a:gd name="T55" fmla="*/ 0 h 14"/>
                  <a:gd name="T56" fmla="*/ 7 w 19"/>
                  <a:gd name="T57" fmla="*/ 3 h 14"/>
                  <a:gd name="T58" fmla="*/ 7 w 19"/>
                  <a:gd name="T59" fmla="*/ 3 h 14"/>
                  <a:gd name="T60" fmla="*/ 7 w 19"/>
                  <a:gd name="T61" fmla="*/ 3 h 14"/>
                  <a:gd name="T62" fmla="*/ 9 w 19"/>
                  <a:gd name="T63" fmla="*/ 3 h 14"/>
                  <a:gd name="T64" fmla="*/ 11 w 19"/>
                  <a:gd name="T65" fmla="*/ 3 h 14"/>
                  <a:gd name="T66" fmla="*/ 11 w 19"/>
                  <a:gd name="T67" fmla="*/ 3 h 14"/>
                  <a:gd name="T68" fmla="*/ 11 w 19"/>
                  <a:gd name="T69" fmla="*/ 5 h 14"/>
                  <a:gd name="T70" fmla="*/ 11 w 19"/>
                  <a:gd name="T71" fmla="*/ 5 h 14"/>
                  <a:gd name="T72" fmla="*/ 7 w 19"/>
                  <a:gd name="T73" fmla="*/ 7 h 14"/>
                  <a:gd name="T74" fmla="*/ 9 w 19"/>
                  <a:gd name="T75" fmla="*/ 7 h 14"/>
                  <a:gd name="T76" fmla="*/ 9 w 19"/>
                  <a:gd name="T77" fmla="*/ 7 h 14"/>
                  <a:gd name="T78" fmla="*/ 11 w 19"/>
                  <a:gd name="T79" fmla="*/ 7 h 14"/>
                  <a:gd name="T80" fmla="*/ 11 w 19"/>
                  <a:gd name="T81" fmla="*/ 7 h 14"/>
                  <a:gd name="T82" fmla="*/ 14 w 19"/>
                  <a:gd name="T83" fmla="*/ 7 h 14"/>
                  <a:gd name="T84" fmla="*/ 14 w 19"/>
                  <a:gd name="T85" fmla="*/ 5 h 14"/>
                  <a:gd name="T86" fmla="*/ 14 w 19"/>
                  <a:gd name="T87" fmla="*/ 3 h 14"/>
                  <a:gd name="T88" fmla="*/ 14 w 19"/>
                  <a:gd name="T89" fmla="*/ 3 h 1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"/>
                  <a:gd name="T136" fmla="*/ 0 h 14"/>
                  <a:gd name="T137" fmla="*/ 19 w 19"/>
                  <a:gd name="T138" fmla="*/ 14 h 1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" h="14">
                    <a:moveTo>
                      <a:pt x="14" y="3"/>
                    </a:moveTo>
                    <a:lnTo>
                      <a:pt x="16" y="3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9" name="Freeform 715"/>
              <p:cNvSpPr>
                <a:spLocks/>
              </p:cNvSpPr>
              <p:nvPr/>
            </p:nvSpPr>
            <p:spPr bwMode="auto">
              <a:xfrm>
                <a:off x="758" y="2209"/>
                <a:ext cx="21" cy="22"/>
              </a:xfrm>
              <a:custGeom>
                <a:avLst/>
                <a:gdLst>
                  <a:gd name="T0" fmla="*/ 5 w 17"/>
                  <a:gd name="T1" fmla="*/ 7 h 17"/>
                  <a:gd name="T2" fmla="*/ 5 w 17"/>
                  <a:gd name="T3" fmla="*/ 7 h 17"/>
                  <a:gd name="T4" fmla="*/ 5 w 17"/>
                  <a:gd name="T5" fmla="*/ 5 h 17"/>
                  <a:gd name="T6" fmla="*/ 2 w 17"/>
                  <a:gd name="T7" fmla="*/ 7 h 17"/>
                  <a:gd name="T8" fmla="*/ 2 w 17"/>
                  <a:gd name="T9" fmla="*/ 5 h 17"/>
                  <a:gd name="T10" fmla="*/ 2 w 17"/>
                  <a:gd name="T11" fmla="*/ 5 h 17"/>
                  <a:gd name="T12" fmla="*/ 5 w 17"/>
                  <a:gd name="T13" fmla="*/ 5 h 17"/>
                  <a:gd name="T14" fmla="*/ 0 w 17"/>
                  <a:gd name="T15" fmla="*/ 5 h 17"/>
                  <a:gd name="T16" fmla="*/ 5 w 17"/>
                  <a:gd name="T17" fmla="*/ 2 h 17"/>
                  <a:gd name="T18" fmla="*/ 7 w 17"/>
                  <a:gd name="T19" fmla="*/ 0 h 17"/>
                  <a:gd name="T20" fmla="*/ 10 w 17"/>
                  <a:gd name="T21" fmla="*/ 0 h 17"/>
                  <a:gd name="T22" fmla="*/ 10 w 17"/>
                  <a:gd name="T23" fmla="*/ 2 h 17"/>
                  <a:gd name="T24" fmla="*/ 7 w 17"/>
                  <a:gd name="T25" fmla="*/ 2 h 17"/>
                  <a:gd name="T26" fmla="*/ 7 w 17"/>
                  <a:gd name="T27" fmla="*/ 5 h 17"/>
                  <a:gd name="T28" fmla="*/ 10 w 17"/>
                  <a:gd name="T29" fmla="*/ 5 h 17"/>
                  <a:gd name="T30" fmla="*/ 12 w 17"/>
                  <a:gd name="T31" fmla="*/ 5 h 17"/>
                  <a:gd name="T32" fmla="*/ 10 w 17"/>
                  <a:gd name="T33" fmla="*/ 7 h 17"/>
                  <a:gd name="T34" fmla="*/ 10 w 17"/>
                  <a:gd name="T35" fmla="*/ 5 h 17"/>
                  <a:gd name="T36" fmla="*/ 7 w 17"/>
                  <a:gd name="T37" fmla="*/ 7 h 17"/>
                  <a:gd name="T38" fmla="*/ 7 w 17"/>
                  <a:gd name="T39" fmla="*/ 7 h 17"/>
                  <a:gd name="T40" fmla="*/ 7 w 17"/>
                  <a:gd name="T41" fmla="*/ 7 h 17"/>
                  <a:gd name="T42" fmla="*/ 7 w 17"/>
                  <a:gd name="T43" fmla="*/ 10 h 17"/>
                  <a:gd name="T44" fmla="*/ 10 w 17"/>
                  <a:gd name="T45" fmla="*/ 10 h 17"/>
                  <a:gd name="T46" fmla="*/ 12 w 17"/>
                  <a:gd name="T47" fmla="*/ 10 h 17"/>
                  <a:gd name="T48" fmla="*/ 12 w 17"/>
                  <a:gd name="T49" fmla="*/ 12 h 17"/>
                  <a:gd name="T50" fmla="*/ 14 w 17"/>
                  <a:gd name="T51" fmla="*/ 12 h 17"/>
                  <a:gd name="T52" fmla="*/ 14 w 17"/>
                  <a:gd name="T53" fmla="*/ 12 h 17"/>
                  <a:gd name="T54" fmla="*/ 17 w 17"/>
                  <a:gd name="T55" fmla="*/ 14 h 17"/>
                  <a:gd name="T56" fmla="*/ 17 w 17"/>
                  <a:gd name="T57" fmla="*/ 17 h 17"/>
                  <a:gd name="T58" fmla="*/ 17 w 17"/>
                  <a:gd name="T59" fmla="*/ 17 h 17"/>
                  <a:gd name="T60" fmla="*/ 12 w 17"/>
                  <a:gd name="T61" fmla="*/ 14 h 17"/>
                  <a:gd name="T62" fmla="*/ 10 w 17"/>
                  <a:gd name="T63" fmla="*/ 12 h 17"/>
                  <a:gd name="T64" fmla="*/ 10 w 17"/>
                  <a:gd name="T65" fmla="*/ 12 h 17"/>
                  <a:gd name="T66" fmla="*/ 10 w 17"/>
                  <a:gd name="T67" fmla="*/ 12 h 17"/>
                  <a:gd name="T68" fmla="*/ 10 w 17"/>
                  <a:gd name="T69" fmla="*/ 12 h 17"/>
                  <a:gd name="T70" fmla="*/ 10 w 17"/>
                  <a:gd name="T71" fmla="*/ 12 h 17"/>
                  <a:gd name="T72" fmla="*/ 7 w 17"/>
                  <a:gd name="T73" fmla="*/ 10 h 17"/>
                  <a:gd name="T74" fmla="*/ 5 w 17"/>
                  <a:gd name="T75" fmla="*/ 10 h 17"/>
                  <a:gd name="T76" fmla="*/ 5 w 17"/>
                  <a:gd name="T77" fmla="*/ 7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"/>
                  <a:gd name="T118" fmla="*/ 0 h 17"/>
                  <a:gd name="T119" fmla="*/ 17 w 17"/>
                  <a:gd name="T120" fmla="*/ 17 h 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" h="17">
                    <a:moveTo>
                      <a:pt x="5" y="7"/>
                    </a:moveTo>
                    <a:lnTo>
                      <a:pt x="5" y="7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7" y="14"/>
                    </a:lnTo>
                    <a:lnTo>
                      <a:pt x="17" y="17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0" name="Freeform 716"/>
              <p:cNvSpPr>
                <a:spLocks/>
              </p:cNvSpPr>
              <p:nvPr/>
            </p:nvSpPr>
            <p:spPr bwMode="auto">
              <a:xfrm>
                <a:off x="758" y="2209"/>
                <a:ext cx="21" cy="22"/>
              </a:xfrm>
              <a:custGeom>
                <a:avLst/>
                <a:gdLst>
                  <a:gd name="T0" fmla="*/ 5 w 17"/>
                  <a:gd name="T1" fmla="*/ 7 h 17"/>
                  <a:gd name="T2" fmla="*/ 5 w 17"/>
                  <a:gd name="T3" fmla="*/ 7 h 17"/>
                  <a:gd name="T4" fmla="*/ 5 w 17"/>
                  <a:gd name="T5" fmla="*/ 5 h 17"/>
                  <a:gd name="T6" fmla="*/ 2 w 17"/>
                  <a:gd name="T7" fmla="*/ 7 h 17"/>
                  <a:gd name="T8" fmla="*/ 2 w 17"/>
                  <a:gd name="T9" fmla="*/ 5 h 17"/>
                  <a:gd name="T10" fmla="*/ 2 w 17"/>
                  <a:gd name="T11" fmla="*/ 5 h 17"/>
                  <a:gd name="T12" fmla="*/ 5 w 17"/>
                  <a:gd name="T13" fmla="*/ 5 h 17"/>
                  <a:gd name="T14" fmla="*/ 0 w 17"/>
                  <a:gd name="T15" fmla="*/ 5 h 17"/>
                  <a:gd name="T16" fmla="*/ 5 w 17"/>
                  <a:gd name="T17" fmla="*/ 2 h 17"/>
                  <a:gd name="T18" fmla="*/ 7 w 17"/>
                  <a:gd name="T19" fmla="*/ 0 h 17"/>
                  <a:gd name="T20" fmla="*/ 10 w 17"/>
                  <a:gd name="T21" fmla="*/ 0 h 17"/>
                  <a:gd name="T22" fmla="*/ 10 w 17"/>
                  <a:gd name="T23" fmla="*/ 2 h 17"/>
                  <a:gd name="T24" fmla="*/ 7 w 17"/>
                  <a:gd name="T25" fmla="*/ 2 h 17"/>
                  <a:gd name="T26" fmla="*/ 7 w 17"/>
                  <a:gd name="T27" fmla="*/ 5 h 17"/>
                  <a:gd name="T28" fmla="*/ 10 w 17"/>
                  <a:gd name="T29" fmla="*/ 5 h 17"/>
                  <a:gd name="T30" fmla="*/ 12 w 17"/>
                  <a:gd name="T31" fmla="*/ 5 h 17"/>
                  <a:gd name="T32" fmla="*/ 10 w 17"/>
                  <a:gd name="T33" fmla="*/ 7 h 17"/>
                  <a:gd name="T34" fmla="*/ 10 w 17"/>
                  <a:gd name="T35" fmla="*/ 5 h 17"/>
                  <a:gd name="T36" fmla="*/ 7 w 17"/>
                  <a:gd name="T37" fmla="*/ 7 h 17"/>
                  <a:gd name="T38" fmla="*/ 7 w 17"/>
                  <a:gd name="T39" fmla="*/ 7 h 17"/>
                  <a:gd name="T40" fmla="*/ 7 w 17"/>
                  <a:gd name="T41" fmla="*/ 7 h 17"/>
                  <a:gd name="T42" fmla="*/ 7 w 17"/>
                  <a:gd name="T43" fmla="*/ 10 h 17"/>
                  <a:gd name="T44" fmla="*/ 10 w 17"/>
                  <a:gd name="T45" fmla="*/ 10 h 17"/>
                  <a:gd name="T46" fmla="*/ 12 w 17"/>
                  <a:gd name="T47" fmla="*/ 10 h 17"/>
                  <a:gd name="T48" fmla="*/ 12 w 17"/>
                  <a:gd name="T49" fmla="*/ 12 h 17"/>
                  <a:gd name="T50" fmla="*/ 14 w 17"/>
                  <a:gd name="T51" fmla="*/ 12 h 17"/>
                  <a:gd name="T52" fmla="*/ 14 w 17"/>
                  <a:gd name="T53" fmla="*/ 12 h 17"/>
                  <a:gd name="T54" fmla="*/ 17 w 17"/>
                  <a:gd name="T55" fmla="*/ 14 h 17"/>
                  <a:gd name="T56" fmla="*/ 17 w 17"/>
                  <a:gd name="T57" fmla="*/ 17 h 17"/>
                  <a:gd name="T58" fmla="*/ 17 w 17"/>
                  <a:gd name="T59" fmla="*/ 17 h 17"/>
                  <a:gd name="T60" fmla="*/ 12 w 17"/>
                  <a:gd name="T61" fmla="*/ 14 h 17"/>
                  <a:gd name="T62" fmla="*/ 10 w 17"/>
                  <a:gd name="T63" fmla="*/ 12 h 17"/>
                  <a:gd name="T64" fmla="*/ 10 w 17"/>
                  <a:gd name="T65" fmla="*/ 12 h 17"/>
                  <a:gd name="T66" fmla="*/ 10 w 17"/>
                  <a:gd name="T67" fmla="*/ 12 h 17"/>
                  <a:gd name="T68" fmla="*/ 10 w 17"/>
                  <a:gd name="T69" fmla="*/ 12 h 17"/>
                  <a:gd name="T70" fmla="*/ 10 w 17"/>
                  <a:gd name="T71" fmla="*/ 12 h 17"/>
                  <a:gd name="T72" fmla="*/ 7 w 17"/>
                  <a:gd name="T73" fmla="*/ 10 h 17"/>
                  <a:gd name="T74" fmla="*/ 5 w 17"/>
                  <a:gd name="T75" fmla="*/ 10 h 17"/>
                  <a:gd name="T76" fmla="*/ 5 w 17"/>
                  <a:gd name="T77" fmla="*/ 7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"/>
                  <a:gd name="T118" fmla="*/ 0 h 17"/>
                  <a:gd name="T119" fmla="*/ 17 w 17"/>
                  <a:gd name="T120" fmla="*/ 17 h 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" h="17">
                    <a:moveTo>
                      <a:pt x="5" y="7"/>
                    </a:moveTo>
                    <a:lnTo>
                      <a:pt x="5" y="7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7" y="14"/>
                    </a:lnTo>
                    <a:lnTo>
                      <a:pt x="17" y="17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1" name="Freeform 717"/>
              <p:cNvSpPr>
                <a:spLocks/>
              </p:cNvSpPr>
              <p:nvPr/>
            </p:nvSpPr>
            <p:spPr bwMode="auto">
              <a:xfrm>
                <a:off x="787" y="2197"/>
                <a:ext cx="5" cy="3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0 h 2"/>
                  <a:gd name="T4" fmla="*/ 2 w 4"/>
                  <a:gd name="T5" fmla="*/ 0 h 2"/>
                  <a:gd name="T6" fmla="*/ 4 w 4"/>
                  <a:gd name="T7" fmla="*/ 0 h 2"/>
                  <a:gd name="T8" fmla="*/ 4 w 4"/>
                  <a:gd name="T9" fmla="*/ 2 h 2"/>
                  <a:gd name="T10" fmla="*/ 4 w 4"/>
                  <a:gd name="T11" fmla="*/ 2 h 2"/>
                  <a:gd name="T12" fmla="*/ 2 w 4"/>
                  <a:gd name="T13" fmla="*/ 2 h 2"/>
                  <a:gd name="T14" fmla="*/ 0 w 4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2" name="Freeform 718"/>
              <p:cNvSpPr>
                <a:spLocks/>
              </p:cNvSpPr>
              <p:nvPr/>
            </p:nvSpPr>
            <p:spPr bwMode="auto">
              <a:xfrm>
                <a:off x="787" y="2197"/>
                <a:ext cx="5" cy="3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0 h 2"/>
                  <a:gd name="T4" fmla="*/ 2 w 4"/>
                  <a:gd name="T5" fmla="*/ 0 h 2"/>
                  <a:gd name="T6" fmla="*/ 4 w 4"/>
                  <a:gd name="T7" fmla="*/ 0 h 2"/>
                  <a:gd name="T8" fmla="*/ 4 w 4"/>
                  <a:gd name="T9" fmla="*/ 2 h 2"/>
                  <a:gd name="T10" fmla="*/ 4 w 4"/>
                  <a:gd name="T11" fmla="*/ 2 h 2"/>
                  <a:gd name="T12" fmla="*/ 2 w 4"/>
                  <a:gd name="T13" fmla="*/ 2 h 2"/>
                  <a:gd name="T14" fmla="*/ 0 w 4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3" name="Freeform 719"/>
              <p:cNvSpPr>
                <a:spLocks/>
              </p:cNvSpPr>
              <p:nvPr/>
            </p:nvSpPr>
            <p:spPr bwMode="auto">
              <a:xfrm>
                <a:off x="789" y="2202"/>
                <a:ext cx="12" cy="10"/>
              </a:xfrm>
              <a:custGeom>
                <a:avLst/>
                <a:gdLst>
                  <a:gd name="T0" fmla="*/ 0 w 10"/>
                  <a:gd name="T1" fmla="*/ 0 h 7"/>
                  <a:gd name="T2" fmla="*/ 5 w 10"/>
                  <a:gd name="T3" fmla="*/ 3 h 7"/>
                  <a:gd name="T4" fmla="*/ 7 w 10"/>
                  <a:gd name="T5" fmla="*/ 3 h 7"/>
                  <a:gd name="T6" fmla="*/ 7 w 10"/>
                  <a:gd name="T7" fmla="*/ 3 h 7"/>
                  <a:gd name="T8" fmla="*/ 10 w 10"/>
                  <a:gd name="T9" fmla="*/ 5 h 7"/>
                  <a:gd name="T10" fmla="*/ 10 w 10"/>
                  <a:gd name="T11" fmla="*/ 7 h 7"/>
                  <a:gd name="T12" fmla="*/ 10 w 10"/>
                  <a:gd name="T13" fmla="*/ 7 h 7"/>
                  <a:gd name="T14" fmla="*/ 7 w 10"/>
                  <a:gd name="T15" fmla="*/ 5 h 7"/>
                  <a:gd name="T16" fmla="*/ 5 w 10"/>
                  <a:gd name="T17" fmla="*/ 5 h 7"/>
                  <a:gd name="T18" fmla="*/ 2 w 10"/>
                  <a:gd name="T19" fmla="*/ 3 h 7"/>
                  <a:gd name="T20" fmla="*/ 2 w 10"/>
                  <a:gd name="T21" fmla="*/ 3 h 7"/>
                  <a:gd name="T22" fmla="*/ 0 w 10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7"/>
                  <a:gd name="T38" fmla="*/ 10 w 10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7">
                    <a:moveTo>
                      <a:pt x="0" y="0"/>
                    </a:moveTo>
                    <a:lnTo>
                      <a:pt x="5" y="3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4" name="Freeform 720"/>
              <p:cNvSpPr>
                <a:spLocks/>
              </p:cNvSpPr>
              <p:nvPr/>
            </p:nvSpPr>
            <p:spPr bwMode="auto">
              <a:xfrm>
                <a:off x="789" y="2202"/>
                <a:ext cx="12" cy="10"/>
              </a:xfrm>
              <a:custGeom>
                <a:avLst/>
                <a:gdLst>
                  <a:gd name="T0" fmla="*/ 0 w 10"/>
                  <a:gd name="T1" fmla="*/ 0 h 7"/>
                  <a:gd name="T2" fmla="*/ 5 w 10"/>
                  <a:gd name="T3" fmla="*/ 3 h 7"/>
                  <a:gd name="T4" fmla="*/ 7 w 10"/>
                  <a:gd name="T5" fmla="*/ 3 h 7"/>
                  <a:gd name="T6" fmla="*/ 7 w 10"/>
                  <a:gd name="T7" fmla="*/ 3 h 7"/>
                  <a:gd name="T8" fmla="*/ 10 w 10"/>
                  <a:gd name="T9" fmla="*/ 5 h 7"/>
                  <a:gd name="T10" fmla="*/ 10 w 10"/>
                  <a:gd name="T11" fmla="*/ 7 h 7"/>
                  <a:gd name="T12" fmla="*/ 10 w 10"/>
                  <a:gd name="T13" fmla="*/ 7 h 7"/>
                  <a:gd name="T14" fmla="*/ 7 w 10"/>
                  <a:gd name="T15" fmla="*/ 5 h 7"/>
                  <a:gd name="T16" fmla="*/ 5 w 10"/>
                  <a:gd name="T17" fmla="*/ 5 h 7"/>
                  <a:gd name="T18" fmla="*/ 2 w 10"/>
                  <a:gd name="T19" fmla="*/ 3 h 7"/>
                  <a:gd name="T20" fmla="*/ 2 w 10"/>
                  <a:gd name="T21" fmla="*/ 3 h 7"/>
                  <a:gd name="T22" fmla="*/ 0 w 10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7"/>
                  <a:gd name="T38" fmla="*/ 10 w 10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7">
                    <a:moveTo>
                      <a:pt x="0" y="0"/>
                    </a:moveTo>
                    <a:lnTo>
                      <a:pt x="5" y="3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5" name="Freeform 721"/>
              <p:cNvSpPr>
                <a:spLocks/>
              </p:cNvSpPr>
              <p:nvPr/>
            </p:nvSpPr>
            <p:spPr bwMode="auto">
              <a:xfrm>
                <a:off x="795" y="2200"/>
                <a:ext cx="11" cy="12"/>
              </a:xfrm>
              <a:custGeom>
                <a:avLst/>
                <a:gdLst>
                  <a:gd name="T0" fmla="*/ 5 w 9"/>
                  <a:gd name="T1" fmla="*/ 2 h 9"/>
                  <a:gd name="T2" fmla="*/ 5 w 9"/>
                  <a:gd name="T3" fmla="*/ 2 h 9"/>
                  <a:gd name="T4" fmla="*/ 7 w 9"/>
                  <a:gd name="T5" fmla="*/ 5 h 9"/>
                  <a:gd name="T6" fmla="*/ 7 w 9"/>
                  <a:gd name="T7" fmla="*/ 5 h 9"/>
                  <a:gd name="T8" fmla="*/ 9 w 9"/>
                  <a:gd name="T9" fmla="*/ 5 h 9"/>
                  <a:gd name="T10" fmla="*/ 9 w 9"/>
                  <a:gd name="T11" fmla="*/ 7 h 9"/>
                  <a:gd name="T12" fmla="*/ 7 w 9"/>
                  <a:gd name="T13" fmla="*/ 9 h 9"/>
                  <a:gd name="T14" fmla="*/ 5 w 9"/>
                  <a:gd name="T15" fmla="*/ 5 h 9"/>
                  <a:gd name="T16" fmla="*/ 2 w 9"/>
                  <a:gd name="T17" fmla="*/ 2 h 9"/>
                  <a:gd name="T18" fmla="*/ 2 w 9"/>
                  <a:gd name="T19" fmla="*/ 2 h 9"/>
                  <a:gd name="T20" fmla="*/ 2 w 9"/>
                  <a:gd name="T21" fmla="*/ 2 h 9"/>
                  <a:gd name="T22" fmla="*/ 0 w 9"/>
                  <a:gd name="T23" fmla="*/ 2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2 w 9"/>
                  <a:gd name="T31" fmla="*/ 0 h 9"/>
                  <a:gd name="T32" fmla="*/ 5 w 9"/>
                  <a:gd name="T33" fmla="*/ 2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9"/>
                  <a:gd name="T53" fmla="*/ 9 w 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9">
                    <a:moveTo>
                      <a:pt x="5" y="2"/>
                    </a:moveTo>
                    <a:lnTo>
                      <a:pt x="5" y="2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9"/>
                    </a:lnTo>
                    <a:lnTo>
                      <a:pt x="5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6" name="Freeform 722"/>
              <p:cNvSpPr>
                <a:spLocks/>
              </p:cNvSpPr>
              <p:nvPr/>
            </p:nvSpPr>
            <p:spPr bwMode="auto">
              <a:xfrm>
                <a:off x="795" y="2200"/>
                <a:ext cx="11" cy="12"/>
              </a:xfrm>
              <a:custGeom>
                <a:avLst/>
                <a:gdLst>
                  <a:gd name="T0" fmla="*/ 5 w 9"/>
                  <a:gd name="T1" fmla="*/ 2 h 9"/>
                  <a:gd name="T2" fmla="*/ 5 w 9"/>
                  <a:gd name="T3" fmla="*/ 2 h 9"/>
                  <a:gd name="T4" fmla="*/ 7 w 9"/>
                  <a:gd name="T5" fmla="*/ 5 h 9"/>
                  <a:gd name="T6" fmla="*/ 7 w 9"/>
                  <a:gd name="T7" fmla="*/ 5 h 9"/>
                  <a:gd name="T8" fmla="*/ 9 w 9"/>
                  <a:gd name="T9" fmla="*/ 5 h 9"/>
                  <a:gd name="T10" fmla="*/ 9 w 9"/>
                  <a:gd name="T11" fmla="*/ 7 h 9"/>
                  <a:gd name="T12" fmla="*/ 7 w 9"/>
                  <a:gd name="T13" fmla="*/ 9 h 9"/>
                  <a:gd name="T14" fmla="*/ 5 w 9"/>
                  <a:gd name="T15" fmla="*/ 5 h 9"/>
                  <a:gd name="T16" fmla="*/ 2 w 9"/>
                  <a:gd name="T17" fmla="*/ 2 h 9"/>
                  <a:gd name="T18" fmla="*/ 2 w 9"/>
                  <a:gd name="T19" fmla="*/ 2 h 9"/>
                  <a:gd name="T20" fmla="*/ 2 w 9"/>
                  <a:gd name="T21" fmla="*/ 2 h 9"/>
                  <a:gd name="T22" fmla="*/ 0 w 9"/>
                  <a:gd name="T23" fmla="*/ 2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2 w 9"/>
                  <a:gd name="T31" fmla="*/ 0 h 9"/>
                  <a:gd name="T32" fmla="*/ 5 w 9"/>
                  <a:gd name="T33" fmla="*/ 2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9"/>
                  <a:gd name="T53" fmla="*/ 9 w 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9">
                    <a:moveTo>
                      <a:pt x="5" y="2"/>
                    </a:moveTo>
                    <a:lnTo>
                      <a:pt x="5" y="2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9"/>
                    </a:lnTo>
                    <a:lnTo>
                      <a:pt x="5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7" name="Freeform 723"/>
              <p:cNvSpPr>
                <a:spLocks/>
              </p:cNvSpPr>
              <p:nvPr/>
            </p:nvSpPr>
            <p:spPr bwMode="auto">
              <a:xfrm>
                <a:off x="810" y="2218"/>
                <a:ext cx="5" cy="6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0 h 5"/>
                  <a:gd name="T4" fmla="*/ 2 w 4"/>
                  <a:gd name="T5" fmla="*/ 0 h 5"/>
                  <a:gd name="T6" fmla="*/ 2 w 4"/>
                  <a:gd name="T7" fmla="*/ 3 h 5"/>
                  <a:gd name="T8" fmla="*/ 4 w 4"/>
                  <a:gd name="T9" fmla="*/ 3 h 5"/>
                  <a:gd name="T10" fmla="*/ 4 w 4"/>
                  <a:gd name="T11" fmla="*/ 5 h 5"/>
                  <a:gd name="T12" fmla="*/ 2 w 4"/>
                  <a:gd name="T13" fmla="*/ 3 h 5"/>
                  <a:gd name="T14" fmla="*/ 2 w 4"/>
                  <a:gd name="T15" fmla="*/ 3 h 5"/>
                  <a:gd name="T16" fmla="*/ 0 w 4"/>
                  <a:gd name="T17" fmla="*/ 0 h 5"/>
                  <a:gd name="T18" fmla="*/ 0 w 4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8" name="Freeform 724"/>
              <p:cNvSpPr>
                <a:spLocks/>
              </p:cNvSpPr>
              <p:nvPr/>
            </p:nvSpPr>
            <p:spPr bwMode="auto">
              <a:xfrm>
                <a:off x="810" y="2218"/>
                <a:ext cx="5" cy="6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0 h 5"/>
                  <a:gd name="T4" fmla="*/ 2 w 4"/>
                  <a:gd name="T5" fmla="*/ 0 h 5"/>
                  <a:gd name="T6" fmla="*/ 2 w 4"/>
                  <a:gd name="T7" fmla="*/ 3 h 5"/>
                  <a:gd name="T8" fmla="*/ 4 w 4"/>
                  <a:gd name="T9" fmla="*/ 3 h 5"/>
                  <a:gd name="T10" fmla="*/ 4 w 4"/>
                  <a:gd name="T11" fmla="*/ 5 h 5"/>
                  <a:gd name="T12" fmla="*/ 2 w 4"/>
                  <a:gd name="T13" fmla="*/ 3 h 5"/>
                  <a:gd name="T14" fmla="*/ 2 w 4"/>
                  <a:gd name="T15" fmla="*/ 3 h 5"/>
                  <a:gd name="T16" fmla="*/ 0 w 4"/>
                  <a:gd name="T17" fmla="*/ 0 h 5"/>
                  <a:gd name="T18" fmla="*/ 0 w 4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9" name="Freeform 725"/>
              <p:cNvSpPr>
                <a:spLocks/>
              </p:cNvSpPr>
              <p:nvPr/>
            </p:nvSpPr>
            <p:spPr bwMode="auto">
              <a:xfrm>
                <a:off x="826" y="2252"/>
                <a:ext cx="79" cy="42"/>
              </a:xfrm>
              <a:custGeom>
                <a:avLst/>
                <a:gdLst>
                  <a:gd name="T0" fmla="*/ 9 w 66"/>
                  <a:gd name="T1" fmla="*/ 7 h 33"/>
                  <a:gd name="T2" fmla="*/ 9 w 66"/>
                  <a:gd name="T3" fmla="*/ 7 h 33"/>
                  <a:gd name="T4" fmla="*/ 9 w 66"/>
                  <a:gd name="T5" fmla="*/ 3 h 33"/>
                  <a:gd name="T6" fmla="*/ 5 w 66"/>
                  <a:gd name="T7" fmla="*/ 3 h 33"/>
                  <a:gd name="T8" fmla="*/ 2 w 66"/>
                  <a:gd name="T9" fmla="*/ 5 h 33"/>
                  <a:gd name="T10" fmla="*/ 0 w 66"/>
                  <a:gd name="T11" fmla="*/ 3 h 33"/>
                  <a:gd name="T12" fmla="*/ 0 w 66"/>
                  <a:gd name="T13" fmla="*/ 0 h 33"/>
                  <a:gd name="T14" fmla="*/ 2 w 66"/>
                  <a:gd name="T15" fmla="*/ 0 h 33"/>
                  <a:gd name="T16" fmla="*/ 7 w 66"/>
                  <a:gd name="T17" fmla="*/ 0 h 33"/>
                  <a:gd name="T18" fmla="*/ 12 w 66"/>
                  <a:gd name="T19" fmla="*/ 3 h 33"/>
                  <a:gd name="T20" fmla="*/ 28 w 66"/>
                  <a:gd name="T21" fmla="*/ 5 h 33"/>
                  <a:gd name="T22" fmla="*/ 35 w 66"/>
                  <a:gd name="T23" fmla="*/ 7 h 33"/>
                  <a:gd name="T24" fmla="*/ 38 w 66"/>
                  <a:gd name="T25" fmla="*/ 10 h 33"/>
                  <a:gd name="T26" fmla="*/ 45 w 66"/>
                  <a:gd name="T27" fmla="*/ 14 h 33"/>
                  <a:gd name="T28" fmla="*/ 45 w 66"/>
                  <a:gd name="T29" fmla="*/ 17 h 33"/>
                  <a:gd name="T30" fmla="*/ 45 w 66"/>
                  <a:gd name="T31" fmla="*/ 19 h 33"/>
                  <a:gd name="T32" fmla="*/ 52 w 66"/>
                  <a:gd name="T33" fmla="*/ 19 h 33"/>
                  <a:gd name="T34" fmla="*/ 54 w 66"/>
                  <a:gd name="T35" fmla="*/ 21 h 33"/>
                  <a:gd name="T36" fmla="*/ 59 w 66"/>
                  <a:gd name="T37" fmla="*/ 24 h 33"/>
                  <a:gd name="T38" fmla="*/ 61 w 66"/>
                  <a:gd name="T39" fmla="*/ 29 h 33"/>
                  <a:gd name="T40" fmla="*/ 64 w 66"/>
                  <a:gd name="T41" fmla="*/ 31 h 33"/>
                  <a:gd name="T42" fmla="*/ 64 w 66"/>
                  <a:gd name="T43" fmla="*/ 29 h 33"/>
                  <a:gd name="T44" fmla="*/ 66 w 66"/>
                  <a:gd name="T45" fmla="*/ 31 h 33"/>
                  <a:gd name="T46" fmla="*/ 64 w 66"/>
                  <a:gd name="T47" fmla="*/ 33 h 33"/>
                  <a:gd name="T48" fmla="*/ 57 w 66"/>
                  <a:gd name="T49" fmla="*/ 33 h 33"/>
                  <a:gd name="T50" fmla="*/ 52 w 66"/>
                  <a:gd name="T51" fmla="*/ 31 h 33"/>
                  <a:gd name="T52" fmla="*/ 49 w 66"/>
                  <a:gd name="T53" fmla="*/ 31 h 33"/>
                  <a:gd name="T54" fmla="*/ 47 w 66"/>
                  <a:gd name="T55" fmla="*/ 29 h 33"/>
                  <a:gd name="T56" fmla="*/ 47 w 66"/>
                  <a:gd name="T57" fmla="*/ 29 h 33"/>
                  <a:gd name="T58" fmla="*/ 47 w 66"/>
                  <a:gd name="T59" fmla="*/ 29 h 33"/>
                  <a:gd name="T60" fmla="*/ 42 w 66"/>
                  <a:gd name="T61" fmla="*/ 29 h 33"/>
                  <a:gd name="T62" fmla="*/ 42 w 66"/>
                  <a:gd name="T63" fmla="*/ 26 h 33"/>
                  <a:gd name="T64" fmla="*/ 45 w 66"/>
                  <a:gd name="T65" fmla="*/ 26 h 33"/>
                  <a:gd name="T66" fmla="*/ 42 w 66"/>
                  <a:gd name="T67" fmla="*/ 24 h 33"/>
                  <a:gd name="T68" fmla="*/ 40 w 66"/>
                  <a:gd name="T69" fmla="*/ 26 h 33"/>
                  <a:gd name="T70" fmla="*/ 33 w 66"/>
                  <a:gd name="T71" fmla="*/ 24 h 33"/>
                  <a:gd name="T72" fmla="*/ 38 w 66"/>
                  <a:gd name="T73" fmla="*/ 24 h 33"/>
                  <a:gd name="T74" fmla="*/ 33 w 66"/>
                  <a:gd name="T75" fmla="*/ 21 h 33"/>
                  <a:gd name="T76" fmla="*/ 31 w 66"/>
                  <a:gd name="T77" fmla="*/ 19 h 33"/>
                  <a:gd name="T78" fmla="*/ 26 w 66"/>
                  <a:gd name="T79" fmla="*/ 19 h 33"/>
                  <a:gd name="T80" fmla="*/ 23 w 66"/>
                  <a:gd name="T81" fmla="*/ 17 h 33"/>
                  <a:gd name="T82" fmla="*/ 28 w 66"/>
                  <a:gd name="T83" fmla="*/ 17 h 33"/>
                  <a:gd name="T84" fmla="*/ 28 w 66"/>
                  <a:gd name="T85" fmla="*/ 14 h 33"/>
                  <a:gd name="T86" fmla="*/ 26 w 66"/>
                  <a:gd name="T87" fmla="*/ 14 h 33"/>
                  <a:gd name="T88" fmla="*/ 23 w 66"/>
                  <a:gd name="T89" fmla="*/ 14 h 33"/>
                  <a:gd name="T90" fmla="*/ 19 w 66"/>
                  <a:gd name="T91" fmla="*/ 12 h 33"/>
                  <a:gd name="T92" fmla="*/ 19 w 66"/>
                  <a:gd name="T93" fmla="*/ 12 h 33"/>
                  <a:gd name="T94" fmla="*/ 14 w 66"/>
                  <a:gd name="T95" fmla="*/ 12 h 33"/>
                  <a:gd name="T96" fmla="*/ 16 w 66"/>
                  <a:gd name="T97" fmla="*/ 10 h 33"/>
                  <a:gd name="T98" fmla="*/ 14 w 66"/>
                  <a:gd name="T99" fmla="*/ 10 h 33"/>
                  <a:gd name="T100" fmla="*/ 12 w 66"/>
                  <a:gd name="T101" fmla="*/ 10 h 33"/>
                  <a:gd name="T102" fmla="*/ 9 w 66"/>
                  <a:gd name="T103" fmla="*/ 10 h 33"/>
                  <a:gd name="T104" fmla="*/ 7 w 66"/>
                  <a:gd name="T105" fmla="*/ 10 h 33"/>
                  <a:gd name="T106" fmla="*/ 7 w 66"/>
                  <a:gd name="T107" fmla="*/ 10 h 33"/>
                  <a:gd name="T108" fmla="*/ 5 w 66"/>
                  <a:gd name="T109" fmla="*/ 7 h 33"/>
                  <a:gd name="T110" fmla="*/ 7 w 66"/>
                  <a:gd name="T111" fmla="*/ 5 h 33"/>
                  <a:gd name="T112" fmla="*/ 9 w 66"/>
                  <a:gd name="T113" fmla="*/ 7 h 3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6"/>
                  <a:gd name="T172" fmla="*/ 0 h 33"/>
                  <a:gd name="T173" fmla="*/ 66 w 66"/>
                  <a:gd name="T174" fmla="*/ 33 h 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6" h="33">
                    <a:moveTo>
                      <a:pt x="9" y="7"/>
                    </a:moveTo>
                    <a:lnTo>
                      <a:pt x="9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21" y="5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35" y="7"/>
                    </a:lnTo>
                    <a:lnTo>
                      <a:pt x="38" y="10"/>
                    </a:lnTo>
                    <a:lnTo>
                      <a:pt x="45" y="14"/>
                    </a:lnTo>
                    <a:lnTo>
                      <a:pt x="45" y="17"/>
                    </a:lnTo>
                    <a:lnTo>
                      <a:pt x="45" y="19"/>
                    </a:lnTo>
                    <a:lnTo>
                      <a:pt x="49" y="19"/>
                    </a:lnTo>
                    <a:lnTo>
                      <a:pt x="52" y="19"/>
                    </a:lnTo>
                    <a:lnTo>
                      <a:pt x="54" y="21"/>
                    </a:lnTo>
                    <a:lnTo>
                      <a:pt x="57" y="21"/>
                    </a:lnTo>
                    <a:lnTo>
                      <a:pt x="59" y="24"/>
                    </a:lnTo>
                    <a:lnTo>
                      <a:pt x="61" y="26"/>
                    </a:lnTo>
                    <a:lnTo>
                      <a:pt x="61" y="29"/>
                    </a:lnTo>
                    <a:lnTo>
                      <a:pt x="64" y="31"/>
                    </a:lnTo>
                    <a:lnTo>
                      <a:pt x="64" y="29"/>
                    </a:lnTo>
                    <a:lnTo>
                      <a:pt x="66" y="31"/>
                    </a:lnTo>
                    <a:lnTo>
                      <a:pt x="66" y="33"/>
                    </a:lnTo>
                    <a:lnTo>
                      <a:pt x="64" y="33"/>
                    </a:lnTo>
                    <a:lnTo>
                      <a:pt x="61" y="33"/>
                    </a:lnTo>
                    <a:lnTo>
                      <a:pt x="57" y="33"/>
                    </a:lnTo>
                    <a:lnTo>
                      <a:pt x="52" y="31"/>
                    </a:lnTo>
                    <a:lnTo>
                      <a:pt x="49" y="31"/>
                    </a:lnTo>
                    <a:lnTo>
                      <a:pt x="47" y="31"/>
                    </a:lnTo>
                    <a:lnTo>
                      <a:pt x="47" y="29"/>
                    </a:lnTo>
                    <a:lnTo>
                      <a:pt x="45" y="29"/>
                    </a:lnTo>
                    <a:lnTo>
                      <a:pt x="42" y="29"/>
                    </a:lnTo>
                    <a:lnTo>
                      <a:pt x="42" y="26"/>
                    </a:lnTo>
                    <a:lnTo>
                      <a:pt x="45" y="26"/>
                    </a:lnTo>
                    <a:lnTo>
                      <a:pt x="45" y="24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5" y="26"/>
                    </a:lnTo>
                    <a:lnTo>
                      <a:pt x="33" y="24"/>
                    </a:lnTo>
                    <a:lnTo>
                      <a:pt x="35" y="24"/>
                    </a:lnTo>
                    <a:lnTo>
                      <a:pt x="38" y="24"/>
                    </a:lnTo>
                    <a:lnTo>
                      <a:pt x="35" y="24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8" y="19"/>
                    </a:lnTo>
                    <a:lnTo>
                      <a:pt x="26" y="19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8" y="17"/>
                    </a:lnTo>
                    <a:lnTo>
                      <a:pt x="31" y="17"/>
                    </a:lnTo>
                    <a:lnTo>
                      <a:pt x="28" y="14"/>
                    </a:lnTo>
                    <a:lnTo>
                      <a:pt x="26" y="17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0" name="Freeform 726"/>
              <p:cNvSpPr>
                <a:spLocks/>
              </p:cNvSpPr>
              <p:nvPr/>
            </p:nvSpPr>
            <p:spPr bwMode="auto">
              <a:xfrm>
                <a:off x="826" y="2252"/>
                <a:ext cx="79" cy="42"/>
              </a:xfrm>
              <a:custGeom>
                <a:avLst/>
                <a:gdLst>
                  <a:gd name="T0" fmla="*/ 9 w 66"/>
                  <a:gd name="T1" fmla="*/ 7 h 33"/>
                  <a:gd name="T2" fmla="*/ 9 w 66"/>
                  <a:gd name="T3" fmla="*/ 7 h 33"/>
                  <a:gd name="T4" fmla="*/ 9 w 66"/>
                  <a:gd name="T5" fmla="*/ 3 h 33"/>
                  <a:gd name="T6" fmla="*/ 5 w 66"/>
                  <a:gd name="T7" fmla="*/ 3 h 33"/>
                  <a:gd name="T8" fmla="*/ 2 w 66"/>
                  <a:gd name="T9" fmla="*/ 5 h 33"/>
                  <a:gd name="T10" fmla="*/ 0 w 66"/>
                  <a:gd name="T11" fmla="*/ 3 h 33"/>
                  <a:gd name="T12" fmla="*/ 0 w 66"/>
                  <a:gd name="T13" fmla="*/ 0 h 33"/>
                  <a:gd name="T14" fmla="*/ 2 w 66"/>
                  <a:gd name="T15" fmla="*/ 0 h 33"/>
                  <a:gd name="T16" fmla="*/ 7 w 66"/>
                  <a:gd name="T17" fmla="*/ 0 h 33"/>
                  <a:gd name="T18" fmla="*/ 12 w 66"/>
                  <a:gd name="T19" fmla="*/ 3 h 33"/>
                  <a:gd name="T20" fmla="*/ 28 w 66"/>
                  <a:gd name="T21" fmla="*/ 5 h 33"/>
                  <a:gd name="T22" fmla="*/ 35 w 66"/>
                  <a:gd name="T23" fmla="*/ 7 h 33"/>
                  <a:gd name="T24" fmla="*/ 38 w 66"/>
                  <a:gd name="T25" fmla="*/ 10 h 33"/>
                  <a:gd name="T26" fmla="*/ 45 w 66"/>
                  <a:gd name="T27" fmla="*/ 14 h 33"/>
                  <a:gd name="T28" fmla="*/ 45 w 66"/>
                  <a:gd name="T29" fmla="*/ 17 h 33"/>
                  <a:gd name="T30" fmla="*/ 45 w 66"/>
                  <a:gd name="T31" fmla="*/ 19 h 33"/>
                  <a:gd name="T32" fmla="*/ 52 w 66"/>
                  <a:gd name="T33" fmla="*/ 19 h 33"/>
                  <a:gd name="T34" fmla="*/ 54 w 66"/>
                  <a:gd name="T35" fmla="*/ 21 h 33"/>
                  <a:gd name="T36" fmla="*/ 59 w 66"/>
                  <a:gd name="T37" fmla="*/ 24 h 33"/>
                  <a:gd name="T38" fmla="*/ 61 w 66"/>
                  <a:gd name="T39" fmla="*/ 29 h 33"/>
                  <a:gd name="T40" fmla="*/ 64 w 66"/>
                  <a:gd name="T41" fmla="*/ 31 h 33"/>
                  <a:gd name="T42" fmla="*/ 64 w 66"/>
                  <a:gd name="T43" fmla="*/ 29 h 33"/>
                  <a:gd name="T44" fmla="*/ 66 w 66"/>
                  <a:gd name="T45" fmla="*/ 31 h 33"/>
                  <a:gd name="T46" fmla="*/ 64 w 66"/>
                  <a:gd name="T47" fmla="*/ 33 h 33"/>
                  <a:gd name="T48" fmla="*/ 57 w 66"/>
                  <a:gd name="T49" fmla="*/ 33 h 33"/>
                  <a:gd name="T50" fmla="*/ 52 w 66"/>
                  <a:gd name="T51" fmla="*/ 31 h 33"/>
                  <a:gd name="T52" fmla="*/ 49 w 66"/>
                  <a:gd name="T53" fmla="*/ 31 h 33"/>
                  <a:gd name="T54" fmla="*/ 47 w 66"/>
                  <a:gd name="T55" fmla="*/ 29 h 33"/>
                  <a:gd name="T56" fmla="*/ 47 w 66"/>
                  <a:gd name="T57" fmla="*/ 29 h 33"/>
                  <a:gd name="T58" fmla="*/ 47 w 66"/>
                  <a:gd name="T59" fmla="*/ 29 h 33"/>
                  <a:gd name="T60" fmla="*/ 42 w 66"/>
                  <a:gd name="T61" fmla="*/ 29 h 33"/>
                  <a:gd name="T62" fmla="*/ 42 w 66"/>
                  <a:gd name="T63" fmla="*/ 26 h 33"/>
                  <a:gd name="T64" fmla="*/ 45 w 66"/>
                  <a:gd name="T65" fmla="*/ 26 h 33"/>
                  <a:gd name="T66" fmla="*/ 42 w 66"/>
                  <a:gd name="T67" fmla="*/ 24 h 33"/>
                  <a:gd name="T68" fmla="*/ 40 w 66"/>
                  <a:gd name="T69" fmla="*/ 26 h 33"/>
                  <a:gd name="T70" fmla="*/ 33 w 66"/>
                  <a:gd name="T71" fmla="*/ 24 h 33"/>
                  <a:gd name="T72" fmla="*/ 38 w 66"/>
                  <a:gd name="T73" fmla="*/ 24 h 33"/>
                  <a:gd name="T74" fmla="*/ 33 w 66"/>
                  <a:gd name="T75" fmla="*/ 21 h 33"/>
                  <a:gd name="T76" fmla="*/ 31 w 66"/>
                  <a:gd name="T77" fmla="*/ 19 h 33"/>
                  <a:gd name="T78" fmla="*/ 26 w 66"/>
                  <a:gd name="T79" fmla="*/ 19 h 33"/>
                  <a:gd name="T80" fmla="*/ 23 w 66"/>
                  <a:gd name="T81" fmla="*/ 17 h 33"/>
                  <a:gd name="T82" fmla="*/ 28 w 66"/>
                  <a:gd name="T83" fmla="*/ 17 h 33"/>
                  <a:gd name="T84" fmla="*/ 28 w 66"/>
                  <a:gd name="T85" fmla="*/ 14 h 33"/>
                  <a:gd name="T86" fmla="*/ 26 w 66"/>
                  <a:gd name="T87" fmla="*/ 14 h 33"/>
                  <a:gd name="T88" fmla="*/ 23 w 66"/>
                  <a:gd name="T89" fmla="*/ 14 h 33"/>
                  <a:gd name="T90" fmla="*/ 19 w 66"/>
                  <a:gd name="T91" fmla="*/ 12 h 33"/>
                  <a:gd name="T92" fmla="*/ 19 w 66"/>
                  <a:gd name="T93" fmla="*/ 12 h 33"/>
                  <a:gd name="T94" fmla="*/ 14 w 66"/>
                  <a:gd name="T95" fmla="*/ 12 h 33"/>
                  <a:gd name="T96" fmla="*/ 16 w 66"/>
                  <a:gd name="T97" fmla="*/ 10 h 33"/>
                  <a:gd name="T98" fmla="*/ 14 w 66"/>
                  <a:gd name="T99" fmla="*/ 10 h 33"/>
                  <a:gd name="T100" fmla="*/ 12 w 66"/>
                  <a:gd name="T101" fmla="*/ 10 h 33"/>
                  <a:gd name="T102" fmla="*/ 9 w 66"/>
                  <a:gd name="T103" fmla="*/ 10 h 33"/>
                  <a:gd name="T104" fmla="*/ 7 w 66"/>
                  <a:gd name="T105" fmla="*/ 10 h 33"/>
                  <a:gd name="T106" fmla="*/ 7 w 66"/>
                  <a:gd name="T107" fmla="*/ 10 h 33"/>
                  <a:gd name="T108" fmla="*/ 5 w 66"/>
                  <a:gd name="T109" fmla="*/ 7 h 33"/>
                  <a:gd name="T110" fmla="*/ 7 w 66"/>
                  <a:gd name="T111" fmla="*/ 5 h 33"/>
                  <a:gd name="T112" fmla="*/ 9 w 66"/>
                  <a:gd name="T113" fmla="*/ 7 h 3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6"/>
                  <a:gd name="T172" fmla="*/ 0 h 33"/>
                  <a:gd name="T173" fmla="*/ 66 w 66"/>
                  <a:gd name="T174" fmla="*/ 33 h 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6" h="33">
                    <a:moveTo>
                      <a:pt x="9" y="7"/>
                    </a:moveTo>
                    <a:lnTo>
                      <a:pt x="9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21" y="5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35" y="7"/>
                    </a:lnTo>
                    <a:lnTo>
                      <a:pt x="38" y="10"/>
                    </a:lnTo>
                    <a:lnTo>
                      <a:pt x="45" y="14"/>
                    </a:lnTo>
                    <a:lnTo>
                      <a:pt x="45" y="17"/>
                    </a:lnTo>
                    <a:lnTo>
                      <a:pt x="45" y="19"/>
                    </a:lnTo>
                    <a:lnTo>
                      <a:pt x="49" y="19"/>
                    </a:lnTo>
                    <a:lnTo>
                      <a:pt x="52" y="19"/>
                    </a:lnTo>
                    <a:lnTo>
                      <a:pt x="54" y="21"/>
                    </a:lnTo>
                    <a:lnTo>
                      <a:pt x="57" y="21"/>
                    </a:lnTo>
                    <a:lnTo>
                      <a:pt x="59" y="24"/>
                    </a:lnTo>
                    <a:lnTo>
                      <a:pt x="61" y="26"/>
                    </a:lnTo>
                    <a:lnTo>
                      <a:pt x="61" y="29"/>
                    </a:lnTo>
                    <a:lnTo>
                      <a:pt x="64" y="31"/>
                    </a:lnTo>
                    <a:lnTo>
                      <a:pt x="64" y="29"/>
                    </a:lnTo>
                    <a:lnTo>
                      <a:pt x="66" y="31"/>
                    </a:lnTo>
                    <a:lnTo>
                      <a:pt x="66" y="33"/>
                    </a:lnTo>
                    <a:lnTo>
                      <a:pt x="64" y="33"/>
                    </a:lnTo>
                    <a:lnTo>
                      <a:pt x="61" y="33"/>
                    </a:lnTo>
                    <a:lnTo>
                      <a:pt x="57" y="33"/>
                    </a:lnTo>
                    <a:lnTo>
                      <a:pt x="52" y="31"/>
                    </a:lnTo>
                    <a:lnTo>
                      <a:pt x="49" y="31"/>
                    </a:lnTo>
                    <a:lnTo>
                      <a:pt x="47" y="31"/>
                    </a:lnTo>
                    <a:lnTo>
                      <a:pt x="47" y="29"/>
                    </a:lnTo>
                    <a:lnTo>
                      <a:pt x="45" y="29"/>
                    </a:lnTo>
                    <a:lnTo>
                      <a:pt x="42" y="29"/>
                    </a:lnTo>
                    <a:lnTo>
                      <a:pt x="42" y="26"/>
                    </a:lnTo>
                    <a:lnTo>
                      <a:pt x="45" y="26"/>
                    </a:lnTo>
                    <a:lnTo>
                      <a:pt x="45" y="24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5" y="26"/>
                    </a:lnTo>
                    <a:lnTo>
                      <a:pt x="33" y="24"/>
                    </a:lnTo>
                    <a:lnTo>
                      <a:pt x="35" y="24"/>
                    </a:lnTo>
                    <a:lnTo>
                      <a:pt x="38" y="24"/>
                    </a:lnTo>
                    <a:lnTo>
                      <a:pt x="35" y="24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8" y="19"/>
                    </a:lnTo>
                    <a:lnTo>
                      <a:pt x="26" y="19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8" y="17"/>
                    </a:lnTo>
                    <a:lnTo>
                      <a:pt x="31" y="17"/>
                    </a:lnTo>
                    <a:lnTo>
                      <a:pt x="28" y="14"/>
                    </a:lnTo>
                    <a:lnTo>
                      <a:pt x="26" y="17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1" name="Freeform 727"/>
              <p:cNvSpPr>
                <a:spLocks/>
              </p:cNvSpPr>
              <p:nvPr/>
            </p:nvSpPr>
            <p:spPr bwMode="auto">
              <a:xfrm>
                <a:off x="1847" y="2267"/>
                <a:ext cx="45" cy="16"/>
              </a:xfrm>
              <a:custGeom>
                <a:avLst/>
                <a:gdLst>
                  <a:gd name="T0" fmla="*/ 9 w 37"/>
                  <a:gd name="T1" fmla="*/ 0 h 12"/>
                  <a:gd name="T2" fmla="*/ 11 w 37"/>
                  <a:gd name="T3" fmla="*/ 2 h 12"/>
                  <a:gd name="T4" fmla="*/ 16 w 37"/>
                  <a:gd name="T5" fmla="*/ 2 h 12"/>
                  <a:gd name="T6" fmla="*/ 26 w 37"/>
                  <a:gd name="T7" fmla="*/ 5 h 12"/>
                  <a:gd name="T8" fmla="*/ 30 w 37"/>
                  <a:gd name="T9" fmla="*/ 7 h 12"/>
                  <a:gd name="T10" fmla="*/ 33 w 37"/>
                  <a:gd name="T11" fmla="*/ 7 h 12"/>
                  <a:gd name="T12" fmla="*/ 33 w 37"/>
                  <a:gd name="T13" fmla="*/ 7 h 12"/>
                  <a:gd name="T14" fmla="*/ 35 w 37"/>
                  <a:gd name="T15" fmla="*/ 7 h 12"/>
                  <a:gd name="T16" fmla="*/ 35 w 37"/>
                  <a:gd name="T17" fmla="*/ 9 h 12"/>
                  <a:gd name="T18" fmla="*/ 35 w 37"/>
                  <a:gd name="T19" fmla="*/ 9 h 12"/>
                  <a:gd name="T20" fmla="*/ 37 w 37"/>
                  <a:gd name="T21" fmla="*/ 9 h 12"/>
                  <a:gd name="T22" fmla="*/ 37 w 37"/>
                  <a:gd name="T23" fmla="*/ 12 h 12"/>
                  <a:gd name="T24" fmla="*/ 35 w 37"/>
                  <a:gd name="T25" fmla="*/ 12 h 12"/>
                  <a:gd name="T26" fmla="*/ 30 w 37"/>
                  <a:gd name="T27" fmla="*/ 12 h 12"/>
                  <a:gd name="T28" fmla="*/ 26 w 37"/>
                  <a:gd name="T29" fmla="*/ 12 h 12"/>
                  <a:gd name="T30" fmla="*/ 23 w 37"/>
                  <a:gd name="T31" fmla="*/ 12 h 12"/>
                  <a:gd name="T32" fmla="*/ 21 w 37"/>
                  <a:gd name="T33" fmla="*/ 9 h 12"/>
                  <a:gd name="T34" fmla="*/ 16 w 37"/>
                  <a:gd name="T35" fmla="*/ 9 h 12"/>
                  <a:gd name="T36" fmla="*/ 14 w 37"/>
                  <a:gd name="T37" fmla="*/ 9 h 12"/>
                  <a:gd name="T38" fmla="*/ 11 w 37"/>
                  <a:gd name="T39" fmla="*/ 7 h 12"/>
                  <a:gd name="T40" fmla="*/ 11 w 37"/>
                  <a:gd name="T41" fmla="*/ 5 h 12"/>
                  <a:gd name="T42" fmla="*/ 2 w 37"/>
                  <a:gd name="T43" fmla="*/ 2 h 12"/>
                  <a:gd name="T44" fmla="*/ 0 w 37"/>
                  <a:gd name="T45" fmla="*/ 2 h 12"/>
                  <a:gd name="T46" fmla="*/ 0 w 37"/>
                  <a:gd name="T47" fmla="*/ 0 h 12"/>
                  <a:gd name="T48" fmla="*/ 4 w 37"/>
                  <a:gd name="T49" fmla="*/ 0 h 12"/>
                  <a:gd name="T50" fmla="*/ 7 w 37"/>
                  <a:gd name="T51" fmla="*/ 0 h 12"/>
                  <a:gd name="T52" fmla="*/ 9 w 37"/>
                  <a:gd name="T53" fmla="*/ 0 h 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"/>
                  <a:gd name="T82" fmla="*/ 0 h 12"/>
                  <a:gd name="T83" fmla="*/ 37 w 37"/>
                  <a:gd name="T84" fmla="*/ 12 h 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" h="12">
                    <a:moveTo>
                      <a:pt x="9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26" y="5"/>
                    </a:lnTo>
                    <a:lnTo>
                      <a:pt x="30" y="7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0" y="12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2" name="Freeform 728"/>
              <p:cNvSpPr>
                <a:spLocks/>
              </p:cNvSpPr>
              <p:nvPr/>
            </p:nvSpPr>
            <p:spPr bwMode="auto">
              <a:xfrm>
                <a:off x="1847" y="2267"/>
                <a:ext cx="45" cy="16"/>
              </a:xfrm>
              <a:custGeom>
                <a:avLst/>
                <a:gdLst>
                  <a:gd name="T0" fmla="*/ 9 w 37"/>
                  <a:gd name="T1" fmla="*/ 0 h 12"/>
                  <a:gd name="T2" fmla="*/ 11 w 37"/>
                  <a:gd name="T3" fmla="*/ 2 h 12"/>
                  <a:gd name="T4" fmla="*/ 16 w 37"/>
                  <a:gd name="T5" fmla="*/ 2 h 12"/>
                  <a:gd name="T6" fmla="*/ 26 w 37"/>
                  <a:gd name="T7" fmla="*/ 5 h 12"/>
                  <a:gd name="T8" fmla="*/ 30 w 37"/>
                  <a:gd name="T9" fmla="*/ 7 h 12"/>
                  <a:gd name="T10" fmla="*/ 33 w 37"/>
                  <a:gd name="T11" fmla="*/ 7 h 12"/>
                  <a:gd name="T12" fmla="*/ 33 w 37"/>
                  <a:gd name="T13" fmla="*/ 7 h 12"/>
                  <a:gd name="T14" fmla="*/ 35 w 37"/>
                  <a:gd name="T15" fmla="*/ 7 h 12"/>
                  <a:gd name="T16" fmla="*/ 35 w 37"/>
                  <a:gd name="T17" fmla="*/ 9 h 12"/>
                  <a:gd name="T18" fmla="*/ 35 w 37"/>
                  <a:gd name="T19" fmla="*/ 9 h 12"/>
                  <a:gd name="T20" fmla="*/ 37 w 37"/>
                  <a:gd name="T21" fmla="*/ 9 h 12"/>
                  <a:gd name="T22" fmla="*/ 37 w 37"/>
                  <a:gd name="T23" fmla="*/ 12 h 12"/>
                  <a:gd name="T24" fmla="*/ 35 w 37"/>
                  <a:gd name="T25" fmla="*/ 12 h 12"/>
                  <a:gd name="T26" fmla="*/ 30 w 37"/>
                  <a:gd name="T27" fmla="*/ 12 h 12"/>
                  <a:gd name="T28" fmla="*/ 26 w 37"/>
                  <a:gd name="T29" fmla="*/ 12 h 12"/>
                  <a:gd name="T30" fmla="*/ 23 w 37"/>
                  <a:gd name="T31" fmla="*/ 12 h 12"/>
                  <a:gd name="T32" fmla="*/ 21 w 37"/>
                  <a:gd name="T33" fmla="*/ 9 h 12"/>
                  <a:gd name="T34" fmla="*/ 16 w 37"/>
                  <a:gd name="T35" fmla="*/ 9 h 12"/>
                  <a:gd name="T36" fmla="*/ 14 w 37"/>
                  <a:gd name="T37" fmla="*/ 9 h 12"/>
                  <a:gd name="T38" fmla="*/ 11 w 37"/>
                  <a:gd name="T39" fmla="*/ 7 h 12"/>
                  <a:gd name="T40" fmla="*/ 11 w 37"/>
                  <a:gd name="T41" fmla="*/ 5 h 12"/>
                  <a:gd name="T42" fmla="*/ 2 w 37"/>
                  <a:gd name="T43" fmla="*/ 2 h 12"/>
                  <a:gd name="T44" fmla="*/ 0 w 37"/>
                  <a:gd name="T45" fmla="*/ 2 h 12"/>
                  <a:gd name="T46" fmla="*/ 0 w 37"/>
                  <a:gd name="T47" fmla="*/ 0 h 12"/>
                  <a:gd name="T48" fmla="*/ 4 w 37"/>
                  <a:gd name="T49" fmla="*/ 0 h 12"/>
                  <a:gd name="T50" fmla="*/ 7 w 37"/>
                  <a:gd name="T51" fmla="*/ 0 h 12"/>
                  <a:gd name="T52" fmla="*/ 9 w 37"/>
                  <a:gd name="T53" fmla="*/ 0 h 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"/>
                  <a:gd name="T82" fmla="*/ 0 h 12"/>
                  <a:gd name="T83" fmla="*/ 37 w 37"/>
                  <a:gd name="T84" fmla="*/ 12 h 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" h="12">
                    <a:moveTo>
                      <a:pt x="9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26" y="5"/>
                    </a:lnTo>
                    <a:lnTo>
                      <a:pt x="30" y="7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0" y="12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3" name="Freeform 729"/>
              <p:cNvSpPr>
                <a:spLocks/>
              </p:cNvSpPr>
              <p:nvPr/>
            </p:nvSpPr>
            <p:spPr bwMode="auto">
              <a:xfrm>
                <a:off x="1977" y="2316"/>
                <a:ext cx="3" cy="7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2 h 5"/>
                  <a:gd name="T6" fmla="*/ 0 w 3"/>
                  <a:gd name="T7" fmla="*/ 5 h 5"/>
                  <a:gd name="T8" fmla="*/ 3 w 3"/>
                  <a:gd name="T9" fmla="*/ 5 h 5"/>
                  <a:gd name="T10" fmla="*/ 3 w 3"/>
                  <a:gd name="T11" fmla="*/ 2 h 5"/>
                  <a:gd name="T12" fmla="*/ 0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4" name="Freeform 730"/>
              <p:cNvSpPr>
                <a:spLocks/>
              </p:cNvSpPr>
              <p:nvPr/>
            </p:nvSpPr>
            <p:spPr bwMode="auto">
              <a:xfrm>
                <a:off x="1977" y="2316"/>
                <a:ext cx="3" cy="7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2 h 5"/>
                  <a:gd name="T6" fmla="*/ 0 w 3"/>
                  <a:gd name="T7" fmla="*/ 5 h 5"/>
                  <a:gd name="T8" fmla="*/ 3 w 3"/>
                  <a:gd name="T9" fmla="*/ 5 h 5"/>
                  <a:gd name="T10" fmla="*/ 3 w 3"/>
                  <a:gd name="T11" fmla="*/ 2 h 5"/>
                  <a:gd name="T12" fmla="*/ 0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5" name="Freeform 731"/>
              <p:cNvSpPr>
                <a:spLocks/>
              </p:cNvSpPr>
              <p:nvPr/>
            </p:nvSpPr>
            <p:spPr bwMode="auto">
              <a:xfrm>
                <a:off x="1808" y="2356"/>
                <a:ext cx="2" cy="5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2 h 4"/>
                  <a:gd name="T4" fmla="*/ 0 w 2"/>
                  <a:gd name="T5" fmla="*/ 2 h 4"/>
                  <a:gd name="T6" fmla="*/ 0 w 2"/>
                  <a:gd name="T7" fmla="*/ 4 h 4"/>
                  <a:gd name="T8" fmla="*/ 2 w 2"/>
                  <a:gd name="T9" fmla="*/ 2 h 4"/>
                  <a:gd name="T10" fmla="*/ 2 w 2"/>
                  <a:gd name="T11" fmla="*/ 2 h 4"/>
                  <a:gd name="T12" fmla="*/ 2 w 2"/>
                  <a:gd name="T13" fmla="*/ 2 h 4"/>
                  <a:gd name="T14" fmla="*/ 2 w 2"/>
                  <a:gd name="T15" fmla="*/ 2 h 4"/>
                  <a:gd name="T16" fmla="*/ 2 w 2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4"/>
                  <a:gd name="T29" fmla="*/ 2 w 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4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6" name="Freeform 732"/>
              <p:cNvSpPr>
                <a:spLocks/>
              </p:cNvSpPr>
              <p:nvPr/>
            </p:nvSpPr>
            <p:spPr bwMode="auto">
              <a:xfrm>
                <a:off x="1808" y="2356"/>
                <a:ext cx="2" cy="5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2 h 4"/>
                  <a:gd name="T4" fmla="*/ 0 w 2"/>
                  <a:gd name="T5" fmla="*/ 2 h 4"/>
                  <a:gd name="T6" fmla="*/ 0 w 2"/>
                  <a:gd name="T7" fmla="*/ 4 h 4"/>
                  <a:gd name="T8" fmla="*/ 2 w 2"/>
                  <a:gd name="T9" fmla="*/ 2 h 4"/>
                  <a:gd name="T10" fmla="*/ 2 w 2"/>
                  <a:gd name="T11" fmla="*/ 2 h 4"/>
                  <a:gd name="T12" fmla="*/ 2 w 2"/>
                  <a:gd name="T13" fmla="*/ 2 h 4"/>
                  <a:gd name="T14" fmla="*/ 2 w 2"/>
                  <a:gd name="T15" fmla="*/ 2 h 4"/>
                  <a:gd name="T16" fmla="*/ 2 w 2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4"/>
                  <a:gd name="T29" fmla="*/ 2 w 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4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7" name="Freeform 733"/>
              <p:cNvSpPr>
                <a:spLocks/>
              </p:cNvSpPr>
              <p:nvPr/>
            </p:nvSpPr>
            <p:spPr bwMode="auto">
              <a:xfrm>
                <a:off x="1929" y="2240"/>
                <a:ext cx="108" cy="85"/>
              </a:xfrm>
              <a:custGeom>
                <a:avLst/>
                <a:gdLst>
                  <a:gd name="T0" fmla="*/ 36 w 90"/>
                  <a:gd name="T1" fmla="*/ 2 h 66"/>
                  <a:gd name="T2" fmla="*/ 36 w 90"/>
                  <a:gd name="T3" fmla="*/ 7 h 66"/>
                  <a:gd name="T4" fmla="*/ 33 w 90"/>
                  <a:gd name="T5" fmla="*/ 7 h 66"/>
                  <a:gd name="T6" fmla="*/ 31 w 90"/>
                  <a:gd name="T7" fmla="*/ 12 h 66"/>
                  <a:gd name="T8" fmla="*/ 28 w 90"/>
                  <a:gd name="T9" fmla="*/ 12 h 66"/>
                  <a:gd name="T10" fmla="*/ 26 w 90"/>
                  <a:gd name="T11" fmla="*/ 19 h 66"/>
                  <a:gd name="T12" fmla="*/ 24 w 90"/>
                  <a:gd name="T13" fmla="*/ 21 h 66"/>
                  <a:gd name="T14" fmla="*/ 21 w 90"/>
                  <a:gd name="T15" fmla="*/ 26 h 66"/>
                  <a:gd name="T16" fmla="*/ 17 w 90"/>
                  <a:gd name="T17" fmla="*/ 28 h 66"/>
                  <a:gd name="T18" fmla="*/ 19 w 90"/>
                  <a:gd name="T19" fmla="*/ 30 h 66"/>
                  <a:gd name="T20" fmla="*/ 19 w 90"/>
                  <a:gd name="T21" fmla="*/ 33 h 66"/>
                  <a:gd name="T22" fmla="*/ 10 w 90"/>
                  <a:gd name="T23" fmla="*/ 40 h 66"/>
                  <a:gd name="T24" fmla="*/ 2 w 90"/>
                  <a:gd name="T25" fmla="*/ 40 h 66"/>
                  <a:gd name="T26" fmla="*/ 12 w 90"/>
                  <a:gd name="T27" fmla="*/ 40 h 66"/>
                  <a:gd name="T28" fmla="*/ 0 w 90"/>
                  <a:gd name="T29" fmla="*/ 49 h 66"/>
                  <a:gd name="T30" fmla="*/ 5 w 90"/>
                  <a:gd name="T31" fmla="*/ 54 h 66"/>
                  <a:gd name="T32" fmla="*/ 24 w 90"/>
                  <a:gd name="T33" fmla="*/ 52 h 66"/>
                  <a:gd name="T34" fmla="*/ 36 w 90"/>
                  <a:gd name="T35" fmla="*/ 54 h 66"/>
                  <a:gd name="T36" fmla="*/ 45 w 90"/>
                  <a:gd name="T37" fmla="*/ 52 h 66"/>
                  <a:gd name="T38" fmla="*/ 47 w 90"/>
                  <a:gd name="T39" fmla="*/ 52 h 66"/>
                  <a:gd name="T40" fmla="*/ 47 w 90"/>
                  <a:gd name="T41" fmla="*/ 54 h 66"/>
                  <a:gd name="T42" fmla="*/ 54 w 90"/>
                  <a:gd name="T43" fmla="*/ 52 h 66"/>
                  <a:gd name="T44" fmla="*/ 62 w 90"/>
                  <a:gd name="T45" fmla="*/ 54 h 66"/>
                  <a:gd name="T46" fmla="*/ 52 w 90"/>
                  <a:gd name="T47" fmla="*/ 59 h 66"/>
                  <a:gd name="T48" fmla="*/ 47 w 90"/>
                  <a:gd name="T49" fmla="*/ 61 h 66"/>
                  <a:gd name="T50" fmla="*/ 54 w 90"/>
                  <a:gd name="T51" fmla="*/ 61 h 66"/>
                  <a:gd name="T52" fmla="*/ 66 w 90"/>
                  <a:gd name="T53" fmla="*/ 54 h 66"/>
                  <a:gd name="T54" fmla="*/ 71 w 90"/>
                  <a:gd name="T55" fmla="*/ 49 h 66"/>
                  <a:gd name="T56" fmla="*/ 73 w 90"/>
                  <a:gd name="T57" fmla="*/ 56 h 66"/>
                  <a:gd name="T58" fmla="*/ 73 w 90"/>
                  <a:gd name="T59" fmla="*/ 64 h 66"/>
                  <a:gd name="T60" fmla="*/ 78 w 90"/>
                  <a:gd name="T61" fmla="*/ 61 h 66"/>
                  <a:gd name="T62" fmla="*/ 78 w 90"/>
                  <a:gd name="T63" fmla="*/ 66 h 66"/>
                  <a:gd name="T64" fmla="*/ 85 w 90"/>
                  <a:gd name="T65" fmla="*/ 61 h 66"/>
                  <a:gd name="T66" fmla="*/ 90 w 90"/>
                  <a:gd name="T67" fmla="*/ 52 h 66"/>
                  <a:gd name="T68" fmla="*/ 83 w 90"/>
                  <a:gd name="T69" fmla="*/ 54 h 66"/>
                  <a:gd name="T70" fmla="*/ 85 w 90"/>
                  <a:gd name="T71" fmla="*/ 47 h 66"/>
                  <a:gd name="T72" fmla="*/ 83 w 90"/>
                  <a:gd name="T73" fmla="*/ 47 h 66"/>
                  <a:gd name="T74" fmla="*/ 78 w 90"/>
                  <a:gd name="T75" fmla="*/ 52 h 66"/>
                  <a:gd name="T76" fmla="*/ 76 w 90"/>
                  <a:gd name="T77" fmla="*/ 49 h 66"/>
                  <a:gd name="T78" fmla="*/ 76 w 90"/>
                  <a:gd name="T79" fmla="*/ 47 h 66"/>
                  <a:gd name="T80" fmla="*/ 80 w 90"/>
                  <a:gd name="T81" fmla="*/ 42 h 66"/>
                  <a:gd name="T82" fmla="*/ 83 w 90"/>
                  <a:gd name="T83" fmla="*/ 40 h 66"/>
                  <a:gd name="T84" fmla="*/ 73 w 90"/>
                  <a:gd name="T85" fmla="*/ 42 h 66"/>
                  <a:gd name="T86" fmla="*/ 76 w 90"/>
                  <a:gd name="T87" fmla="*/ 38 h 66"/>
                  <a:gd name="T88" fmla="*/ 73 w 90"/>
                  <a:gd name="T89" fmla="*/ 35 h 66"/>
                  <a:gd name="T90" fmla="*/ 78 w 90"/>
                  <a:gd name="T91" fmla="*/ 30 h 66"/>
                  <a:gd name="T92" fmla="*/ 69 w 90"/>
                  <a:gd name="T93" fmla="*/ 28 h 66"/>
                  <a:gd name="T94" fmla="*/ 54 w 90"/>
                  <a:gd name="T95" fmla="*/ 30 h 66"/>
                  <a:gd name="T96" fmla="*/ 54 w 90"/>
                  <a:gd name="T97" fmla="*/ 28 h 66"/>
                  <a:gd name="T98" fmla="*/ 47 w 90"/>
                  <a:gd name="T99" fmla="*/ 28 h 66"/>
                  <a:gd name="T100" fmla="*/ 47 w 90"/>
                  <a:gd name="T101" fmla="*/ 23 h 66"/>
                  <a:gd name="T102" fmla="*/ 45 w 90"/>
                  <a:gd name="T103" fmla="*/ 21 h 66"/>
                  <a:gd name="T104" fmla="*/ 40 w 90"/>
                  <a:gd name="T105" fmla="*/ 21 h 66"/>
                  <a:gd name="T106" fmla="*/ 33 w 90"/>
                  <a:gd name="T107" fmla="*/ 23 h 66"/>
                  <a:gd name="T108" fmla="*/ 38 w 90"/>
                  <a:gd name="T109" fmla="*/ 19 h 66"/>
                  <a:gd name="T110" fmla="*/ 43 w 90"/>
                  <a:gd name="T111" fmla="*/ 12 h 66"/>
                  <a:gd name="T112" fmla="*/ 45 w 90"/>
                  <a:gd name="T113" fmla="*/ 9 h 66"/>
                  <a:gd name="T114" fmla="*/ 45 w 90"/>
                  <a:gd name="T115" fmla="*/ 4 h 66"/>
                  <a:gd name="T116" fmla="*/ 52 w 90"/>
                  <a:gd name="T117" fmla="*/ 0 h 66"/>
                  <a:gd name="T118" fmla="*/ 47 w 90"/>
                  <a:gd name="T119" fmla="*/ 0 h 6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0"/>
                  <a:gd name="T181" fmla="*/ 0 h 66"/>
                  <a:gd name="T182" fmla="*/ 90 w 90"/>
                  <a:gd name="T183" fmla="*/ 66 h 6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0" h="66">
                    <a:moveTo>
                      <a:pt x="43" y="0"/>
                    </a:moveTo>
                    <a:lnTo>
                      <a:pt x="40" y="2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1" y="9"/>
                    </a:lnTo>
                    <a:lnTo>
                      <a:pt x="31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1" y="23"/>
                    </a:lnTo>
                    <a:lnTo>
                      <a:pt x="21" y="26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9" y="30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14" y="33"/>
                    </a:lnTo>
                    <a:lnTo>
                      <a:pt x="10" y="40"/>
                    </a:lnTo>
                    <a:lnTo>
                      <a:pt x="7" y="38"/>
                    </a:lnTo>
                    <a:lnTo>
                      <a:pt x="5" y="40"/>
                    </a:lnTo>
                    <a:lnTo>
                      <a:pt x="2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2" y="42"/>
                    </a:lnTo>
                    <a:lnTo>
                      <a:pt x="5" y="47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2" y="54"/>
                    </a:lnTo>
                    <a:lnTo>
                      <a:pt x="5" y="54"/>
                    </a:lnTo>
                    <a:lnTo>
                      <a:pt x="10" y="52"/>
                    </a:lnTo>
                    <a:lnTo>
                      <a:pt x="17" y="52"/>
                    </a:lnTo>
                    <a:lnTo>
                      <a:pt x="24" y="52"/>
                    </a:lnTo>
                    <a:lnTo>
                      <a:pt x="26" y="52"/>
                    </a:lnTo>
                    <a:lnTo>
                      <a:pt x="28" y="54"/>
                    </a:lnTo>
                    <a:lnTo>
                      <a:pt x="36" y="54"/>
                    </a:lnTo>
                    <a:lnTo>
                      <a:pt x="38" y="52"/>
                    </a:lnTo>
                    <a:lnTo>
                      <a:pt x="43" y="52"/>
                    </a:lnTo>
                    <a:lnTo>
                      <a:pt x="45" y="52"/>
                    </a:lnTo>
                    <a:lnTo>
                      <a:pt x="47" y="49"/>
                    </a:lnTo>
                    <a:lnTo>
                      <a:pt x="47" y="52"/>
                    </a:lnTo>
                    <a:lnTo>
                      <a:pt x="45" y="54"/>
                    </a:lnTo>
                    <a:lnTo>
                      <a:pt x="47" y="54"/>
                    </a:lnTo>
                    <a:lnTo>
                      <a:pt x="52" y="54"/>
                    </a:lnTo>
                    <a:lnTo>
                      <a:pt x="54" y="52"/>
                    </a:lnTo>
                    <a:lnTo>
                      <a:pt x="57" y="52"/>
                    </a:lnTo>
                    <a:lnTo>
                      <a:pt x="59" y="52"/>
                    </a:lnTo>
                    <a:lnTo>
                      <a:pt x="62" y="54"/>
                    </a:lnTo>
                    <a:lnTo>
                      <a:pt x="59" y="54"/>
                    </a:lnTo>
                    <a:lnTo>
                      <a:pt x="54" y="56"/>
                    </a:lnTo>
                    <a:lnTo>
                      <a:pt x="52" y="59"/>
                    </a:lnTo>
                    <a:lnTo>
                      <a:pt x="50" y="61"/>
                    </a:lnTo>
                    <a:lnTo>
                      <a:pt x="47" y="61"/>
                    </a:lnTo>
                    <a:lnTo>
                      <a:pt x="50" y="64"/>
                    </a:lnTo>
                    <a:lnTo>
                      <a:pt x="52" y="61"/>
                    </a:lnTo>
                    <a:lnTo>
                      <a:pt x="54" y="61"/>
                    </a:lnTo>
                    <a:lnTo>
                      <a:pt x="57" y="59"/>
                    </a:lnTo>
                    <a:lnTo>
                      <a:pt x="62" y="56"/>
                    </a:lnTo>
                    <a:lnTo>
                      <a:pt x="66" y="54"/>
                    </a:lnTo>
                    <a:lnTo>
                      <a:pt x="66" y="56"/>
                    </a:lnTo>
                    <a:lnTo>
                      <a:pt x="69" y="49"/>
                    </a:lnTo>
                    <a:lnTo>
                      <a:pt x="71" y="49"/>
                    </a:lnTo>
                    <a:lnTo>
                      <a:pt x="71" y="52"/>
                    </a:lnTo>
                    <a:lnTo>
                      <a:pt x="73" y="54"/>
                    </a:lnTo>
                    <a:lnTo>
                      <a:pt x="73" y="56"/>
                    </a:lnTo>
                    <a:lnTo>
                      <a:pt x="71" y="59"/>
                    </a:lnTo>
                    <a:lnTo>
                      <a:pt x="71" y="64"/>
                    </a:lnTo>
                    <a:lnTo>
                      <a:pt x="73" y="64"/>
                    </a:lnTo>
                    <a:lnTo>
                      <a:pt x="78" y="59"/>
                    </a:lnTo>
                    <a:lnTo>
                      <a:pt x="78" y="61"/>
                    </a:lnTo>
                    <a:lnTo>
                      <a:pt x="78" y="64"/>
                    </a:lnTo>
                    <a:lnTo>
                      <a:pt x="78" y="66"/>
                    </a:lnTo>
                    <a:lnTo>
                      <a:pt x="80" y="66"/>
                    </a:lnTo>
                    <a:lnTo>
                      <a:pt x="85" y="66"/>
                    </a:lnTo>
                    <a:lnTo>
                      <a:pt x="85" y="61"/>
                    </a:lnTo>
                    <a:lnTo>
                      <a:pt x="88" y="59"/>
                    </a:lnTo>
                    <a:lnTo>
                      <a:pt x="90" y="54"/>
                    </a:lnTo>
                    <a:lnTo>
                      <a:pt x="90" y="52"/>
                    </a:lnTo>
                    <a:lnTo>
                      <a:pt x="88" y="52"/>
                    </a:lnTo>
                    <a:lnTo>
                      <a:pt x="85" y="54"/>
                    </a:lnTo>
                    <a:lnTo>
                      <a:pt x="83" y="54"/>
                    </a:lnTo>
                    <a:lnTo>
                      <a:pt x="83" y="52"/>
                    </a:lnTo>
                    <a:lnTo>
                      <a:pt x="85" y="49"/>
                    </a:lnTo>
                    <a:lnTo>
                      <a:pt x="85" y="47"/>
                    </a:lnTo>
                    <a:lnTo>
                      <a:pt x="88" y="47"/>
                    </a:lnTo>
                    <a:lnTo>
                      <a:pt x="88" y="45"/>
                    </a:lnTo>
                    <a:lnTo>
                      <a:pt x="83" y="47"/>
                    </a:lnTo>
                    <a:lnTo>
                      <a:pt x="80" y="49"/>
                    </a:lnTo>
                    <a:lnTo>
                      <a:pt x="78" y="52"/>
                    </a:lnTo>
                    <a:lnTo>
                      <a:pt x="76" y="52"/>
                    </a:lnTo>
                    <a:lnTo>
                      <a:pt x="76" y="49"/>
                    </a:lnTo>
                    <a:lnTo>
                      <a:pt x="76" y="47"/>
                    </a:lnTo>
                    <a:lnTo>
                      <a:pt x="73" y="45"/>
                    </a:lnTo>
                    <a:lnTo>
                      <a:pt x="78" y="45"/>
                    </a:lnTo>
                    <a:lnTo>
                      <a:pt x="80" y="42"/>
                    </a:lnTo>
                    <a:lnTo>
                      <a:pt x="83" y="42"/>
                    </a:lnTo>
                    <a:lnTo>
                      <a:pt x="85" y="40"/>
                    </a:lnTo>
                    <a:lnTo>
                      <a:pt x="83" y="40"/>
                    </a:lnTo>
                    <a:lnTo>
                      <a:pt x="78" y="40"/>
                    </a:lnTo>
                    <a:lnTo>
                      <a:pt x="76" y="40"/>
                    </a:lnTo>
                    <a:lnTo>
                      <a:pt x="73" y="42"/>
                    </a:lnTo>
                    <a:lnTo>
                      <a:pt x="71" y="40"/>
                    </a:lnTo>
                    <a:lnTo>
                      <a:pt x="73" y="40"/>
                    </a:lnTo>
                    <a:lnTo>
                      <a:pt x="76" y="38"/>
                    </a:lnTo>
                    <a:lnTo>
                      <a:pt x="73" y="38"/>
                    </a:lnTo>
                    <a:lnTo>
                      <a:pt x="73" y="35"/>
                    </a:lnTo>
                    <a:lnTo>
                      <a:pt x="76" y="33"/>
                    </a:lnTo>
                    <a:lnTo>
                      <a:pt x="78" y="30"/>
                    </a:lnTo>
                    <a:lnTo>
                      <a:pt x="73" y="28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57" y="30"/>
                    </a:lnTo>
                    <a:lnTo>
                      <a:pt x="54" y="30"/>
                    </a:lnTo>
                    <a:lnTo>
                      <a:pt x="57" y="28"/>
                    </a:lnTo>
                    <a:lnTo>
                      <a:pt x="57" y="26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7" y="23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45" y="21"/>
                    </a:lnTo>
                    <a:lnTo>
                      <a:pt x="45" y="19"/>
                    </a:lnTo>
                    <a:lnTo>
                      <a:pt x="43" y="19"/>
                    </a:lnTo>
                    <a:lnTo>
                      <a:pt x="40" y="21"/>
                    </a:lnTo>
                    <a:lnTo>
                      <a:pt x="38" y="23"/>
                    </a:lnTo>
                    <a:lnTo>
                      <a:pt x="36" y="26"/>
                    </a:lnTo>
                    <a:lnTo>
                      <a:pt x="33" y="23"/>
                    </a:lnTo>
                    <a:lnTo>
                      <a:pt x="36" y="21"/>
                    </a:lnTo>
                    <a:lnTo>
                      <a:pt x="38" y="19"/>
                    </a:lnTo>
                    <a:lnTo>
                      <a:pt x="40" y="16"/>
                    </a:lnTo>
                    <a:lnTo>
                      <a:pt x="43" y="14"/>
                    </a:lnTo>
                    <a:lnTo>
                      <a:pt x="43" y="12"/>
                    </a:lnTo>
                    <a:lnTo>
                      <a:pt x="43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7" y="4"/>
                    </a:lnTo>
                    <a:lnTo>
                      <a:pt x="45" y="4"/>
                    </a:lnTo>
                    <a:lnTo>
                      <a:pt x="47" y="2"/>
                    </a:lnTo>
                    <a:lnTo>
                      <a:pt x="50" y="2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8" name="Freeform 734"/>
              <p:cNvSpPr>
                <a:spLocks/>
              </p:cNvSpPr>
              <p:nvPr/>
            </p:nvSpPr>
            <p:spPr bwMode="auto">
              <a:xfrm>
                <a:off x="1929" y="2240"/>
                <a:ext cx="108" cy="85"/>
              </a:xfrm>
              <a:custGeom>
                <a:avLst/>
                <a:gdLst>
                  <a:gd name="T0" fmla="*/ 36 w 90"/>
                  <a:gd name="T1" fmla="*/ 2 h 66"/>
                  <a:gd name="T2" fmla="*/ 36 w 90"/>
                  <a:gd name="T3" fmla="*/ 7 h 66"/>
                  <a:gd name="T4" fmla="*/ 33 w 90"/>
                  <a:gd name="T5" fmla="*/ 7 h 66"/>
                  <a:gd name="T6" fmla="*/ 31 w 90"/>
                  <a:gd name="T7" fmla="*/ 12 h 66"/>
                  <a:gd name="T8" fmla="*/ 28 w 90"/>
                  <a:gd name="T9" fmla="*/ 12 h 66"/>
                  <a:gd name="T10" fmla="*/ 26 w 90"/>
                  <a:gd name="T11" fmla="*/ 19 h 66"/>
                  <a:gd name="T12" fmla="*/ 24 w 90"/>
                  <a:gd name="T13" fmla="*/ 21 h 66"/>
                  <a:gd name="T14" fmla="*/ 21 w 90"/>
                  <a:gd name="T15" fmla="*/ 26 h 66"/>
                  <a:gd name="T16" fmla="*/ 17 w 90"/>
                  <a:gd name="T17" fmla="*/ 28 h 66"/>
                  <a:gd name="T18" fmla="*/ 19 w 90"/>
                  <a:gd name="T19" fmla="*/ 30 h 66"/>
                  <a:gd name="T20" fmla="*/ 19 w 90"/>
                  <a:gd name="T21" fmla="*/ 33 h 66"/>
                  <a:gd name="T22" fmla="*/ 10 w 90"/>
                  <a:gd name="T23" fmla="*/ 40 h 66"/>
                  <a:gd name="T24" fmla="*/ 2 w 90"/>
                  <a:gd name="T25" fmla="*/ 40 h 66"/>
                  <a:gd name="T26" fmla="*/ 12 w 90"/>
                  <a:gd name="T27" fmla="*/ 40 h 66"/>
                  <a:gd name="T28" fmla="*/ 0 w 90"/>
                  <a:gd name="T29" fmla="*/ 49 h 66"/>
                  <a:gd name="T30" fmla="*/ 5 w 90"/>
                  <a:gd name="T31" fmla="*/ 54 h 66"/>
                  <a:gd name="T32" fmla="*/ 24 w 90"/>
                  <a:gd name="T33" fmla="*/ 52 h 66"/>
                  <a:gd name="T34" fmla="*/ 36 w 90"/>
                  <a:gd name="T35" fmla="*/ 54 h 66"/>
                  <a:gd name="T36" fmla="*/ 45 w 90"/>
                  <a:gd name="T37" fmla="*/ 52 h 66"/>
                  <a:gd name="T38" fmla="*/ 47 w 90"/>
                  <a:gd name="T39" fmla="*/ 52 h 66"/>
                  <a:gd name="T40" fmla="*/ 47 w 90"/>
                  <a:gd name="T41" fmla="*/ 54 h 66"/>
                  <a:gd name="T42" fmla="*/ 54 w 90"/>
                  <a:gd name="T43" fmla="*/ 52 h 66"/>
                  <a:gd name="T44" fmla="*/ 62 w 90"/>
                  <a:gd name="T45" fmla="*/ 54 h 66"/>
                  <a:gd name="T46" fmla="*/ 52 w 90"/>
                  <a:gd name="T47" fmla="*/ 59 h 66"/>
                  <a:gd name="T48" fmla="*/ 47 w 90"/>
                  <a:gd name="T49" fmla="*/ 61 h 66"/>
                  <a:gd name="T50" fmla="*/ 54 w 90"/>
                  <a:gd name="T51" fmla="*/ 61 h 66"/>
                  <a:gd name="T52" fmla="*/ 66 w 90"/>
                  <a:gd name="T53" fmla="*/ 54 h 66"/>
                  <a:gd name="T54" fmla="*/ 71 w 90"/>
                  <a:gd name="T55" fmla="*/ 49 h 66"/>
                  <a:gd name="T56" fmla="*/ 73 w 90"/>
                  <a:gd name="T57" fmla="*/ 56 h 66"/>
                  <a:gd name="T58" fmla="*/ 73 w 90"/>
                  <a:gd name="T59" fmla="*/ 64 h 66"/>
                  <a:gd name="T60" fmla="*/ 78 w 90"/>
                  <a:gd name="T61" fmla="*/ 61 h 66"/>
                  <a:gd name="T62" fmla="*/ 78 w 90"/>
                  <a:gd name="T63" fmla="*/ 66 h 66"/>
                  <a:gd name="T64" fmla="*/ 85 w 90"/>
                  <a:gd name="T65" fmla="*/ 61 h 66"/>
                  <a:gd name="T66" fmla="*/ 90 w 90"/>
                  <a:gd name="T67" fmla="*/ 52 h 66"/>
                  <a:gd name="T68" fmla="*/ 83 w 90"/>
                  <a:gd name="T69" fmla="*/ 54 h 66"/>
                  <a:gd name="T70" fmla="*/ 85 w 90"/>
                  <a:gd name="T71" fmla="*/ 47 h 66"/>
                  <a:gd name="T72" fmla="*/ 83 w 90"/>
                  <a:gd name="T73" fmla="*/ 47 h 66"/>
                  <a:gd name="T74" fmla="*/ 78 w 90"/>
                  <a:gd name="T75" fmla="*/ 52 h 66"/>
                  <a:gd name="T76" fmla="*/ 76 w 90"/>
                  <a:gd name="T77" fmla="*/ 49 h 66"/>
                  <a:gd name="T78" fmla="*/ 76 w 90"/>
                  <a:gd name="T79" fmla="*/ 47 h 66"/>
                  <a:gd name="T80" fmla="*/ 80 w 90"/>
                  <a:gd name="T81" fmla="*/ 42 h 66"/>
                  <a:gd name="T82" fmla="*/ 83 w 90"/>
                  <a:gd name="T83" fmla="*/ 40 h 66"/>
                  <a:gd name="T84" fmla="*/ 73 w 90"/>
                  <a:gd name="T85" fmla="*/ 42 h 66"/>
                  <a:gd name="T86" fmla="*/ 76 w 90"/>
                  <a:gd name="T87" fmla="*/ 38 h 66"/>
                  <a:gd name="T88" fmla="*/ 73 w 90"/>
                  <a:gd name="T89" fmla="*/ 35 h 66"/>
                  <a:gd name="T90" fmla="*/ 78 w 90"/>
                  <a:gd name="T91" fmla="*/ 30 h 66"/>
                  <a:gd name="T92" fmla="*/ 69 w 90"/>
                  <a:gd name="T93" fmla="*/ 28 h 66"/>
                  <a:gd name="T94" fmla="*/ 54 w 90"/>
                  <a:gd name="T95" fmla="*/ 30 h 66"/>
                  <a:gd name="T96" fmla="*/ 54 w 90"/>
                  <a:gd name="T97" fmla="*/ 28 h 66"/>
                  <a:gd name="T98" fmla="*/ 47 w 90"/>
                  <a:gd name="T99" fmla="*/ 28 h 66"/>
                  <a:gd name="T100" fmla="*/ 47 w 90"/>
                  <a:gd name="T101" fmla="*/ 23 h 66"/>
                  <a:gd name="T102" fmla="*/ 45 w 90"/>
                  <a:gd name="T103" fmla="*/ 21 h 66"/>
                  <a:gd name="T104" fmla="*/ 40 w 90"/>
                  <a:gd name="T105" fmla="*/ 21 h 66"/>
                  <a:gd name="T106" fmla="*/ 33 w 90"/>
                  <a:gd name="T107" fmla="*/ 23 h 66"/>
                  <a:gd name="T108" fmla="*/ 38 w 90"/>
                  <a:gd name="T109" fmla="*/ 19 h 66"/>
                  <a:gd name="T110" fmla="*/ 43 w 90"/>
                  <a:gd name="T111" fmla="*/ 12 h 66"/>
                  <a:gd name="T112" fmla="*/ 45 w 90"/>
                  <a:gd name="T113" fmla="*/ 9 h 66"/>
                  <a:gd name="T114" fmla="*/ 45 w 90"/>
                  <a:gd name="T115" fmla="*/ 4 h 66"/>
                  <a:gd name="T116" fmla="*/ 52 w 90"/>
                  <a:gd name="T117" fmla="*/ 0 h 66"/>
                  <a:gd name="T118" fmla="*/ 47 w 90"/>
                  <a:gd name="T119" fmla="*/ 0 h 6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0"/>
                  <a:gd name="T181" fmla="*/ 0 h 66"/>
                  <a:gd name="T182" fmla="*/ 90 w 90"/>
                  <a:gd name="T183" fmla="*/ 66 h 6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0" h="66">
                    <a:moveTo>
                      <a:pt x="43" y="0"/>
                    </a:moveTo>
                    <a:lnTo>
                      <a:pt x="40" y="2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1" y="9"/>
                    </a:lnTo>
                    <a:lnTo>
                      <a:pt x="31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1" y="23"/>
                    </a:lnTo>
                    <a:lnTo>
                      <a:pt x="21" y="26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9" y="30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14" y="33"/>
                    </a:lnTo>
                    <a:lnTo>
                      <a:pt x="10" y="40"/>
                    </a:lnTo>
                    <a:lnTo>
                      <a:pt x="7" y="38"/>
                    </a:lnTo>
                    <a:lnTo>
                      <a:pt x="5" y="40"/>
                    </a:lnTo>
                    <a:lnTo>
                      <a:pt x="2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2" y="42"/>
                    </a:lnTo>
                    <a:lnTo>
                      <a:pt x="5" y="47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2" y="54"/>
                    </a:lnTo>
                    <a:lnTo>
                      <a:pt x="5" y="54"/>
                    </a:lnTo>
                    <a:lnTo>
                      <a:pt x="10" y="52"/>
                    </a:lnTo>
                    <a:lnTo>
                      <a:pt x="17" y="52"/>
                    </a:lnTo>
                    <a:lnTo>
                      <a:pt x="24" y="52"/>
                    </a:lnTo>
                    <a:lnTo>
                      <a:pt x="26" y="52"/>
                    </a:lnTo>
                    <a:lnTo>
                      <a:pt x="28" y="54"/>
                    </a:lnTo>
                    <a:lnTo>
                      <a:pt x="36" y="54"/>
                    </a:lnTo>
                    <a:lnTo>
                      <a:pt x="38" y="52"/>
                    </a:lnTo>
                    <a:lnTo>
                      <a:pt x="43" y="52"/>
                    </a:lnTo>
                    <a:lnTo>
                      <a:pt x="45" y="52"/>
                    </a:lnTo>
                    <a:lnTo>
                      <a:pt x="47" y="49"/>
                    </a:lnTo>
                    <a:lnTo>
                      <a:pt x="47" y="52"/>
                    </a:lnTo>
                    <a:lnTo>
                      <a:pt x="45" y="54"/>
                    </a:lnTo>
                    <a:lnTo>
                      <a:pt x="47" y="54"/>
                    </a:lnTo>
                    <a:lnTo>
                      <a:pt x="52" y="54"/>
                    </a:lnTo>
                    <a:lnTo>
                      <a:pt x="54" y="52"/>
                    </a:lnTo>
                    <a:lnTo>
                      <a:pt x="57" y="52"/>
                    </a:lnTo>
                    <a:lnTo>
                      <a:pt x="59" y="52"/>
                    </a:lnTo>
                    <a:lnTo>
                      <a:pt x="62" y="54"/>
                    </a:lnTo>
                    <a:lnTo>
                      <a:pt x="59" y="54"/>
                    </a:lnTo>
                    <a:lnTo>
                      <a:pt x="54" y="56"/>
                    </a:lnTo>
                    <a:lnTo>
                      <a:pt x="52" y="59"/>
                    </a:lnTo>
                    <a:lnTo>
                      <a:pt x="50" y="61"/>
                    </a:lnTo>
                    <a:lnTo>
                      <a:pt x="47" y="61"/>
                    </a:lnTo>
                    <a:lnTo>
                      <a:pt x="50" y="64"/>
                    </a:lnTo>
                    <a:lnTo>
                      <a:pt x="52" y="61"/>
                    </a:lnTo>
                    <a:lnTo>
                      <a:pt x="54" y="61"/>
                    </a:lnTo>
                    <a:lnTo>
                      <a:pt x="57" y="59"/>
                    </a:lnTo>
                    <a:lnTo>
                      <a:pt x="62" y="56"/>
                    </a:lnTo>
                    <a:lnTo>
                      <a:pt x="66" y="54"/>
                    </a:lnTo>
                    <a:lnTo>
                      <a:pt x="66" y="56"/>
                    </a:lnTo>
                    <a:lnTo>
                      <a:pt x="69" y="49"/>
                    </a:lnTo>
                    <a:lnTo>
                      <a:pt x="71" y="49"/>
                    </a:lnTo>
                    <a:lnTo>
                      <a:pt x="71" y="52"/>
                    </a:lnTo>
                    <a:lnTo>
                      <a:pt x="73" y="54"/>
                    </a:lnTo>
                    <a:lnTo>
                      <a:pt x="73" y="56"/>
                    </a:lnTo>
                    <a:lnTo>
                      <a:pt x="71" y="59"/>
                    </a:lnTo>
                    <a:lnTo>
                      <a:pt x="71" y="64"/>
                    </a:lnTo>
                    <a:lnTo>
                      <a:pt x="73" y="64"/>
                    </a:lnTo>
                    <a:lnTo>
                      <a:pt x="78" y="59"/>
                    </a:lnTo>
                    <a:lnTo>
                      <a:pt x="78" y="61"/>
                    </a:lnTo>
                    <a:lnTo>
                      <a:pt x="78" y="64"/>
                    </a:lnTo>
                    <a:lnTo>
                      <a:pt x="78" y="66"/>
                    </a:lnTo>
                    <a:lnTo>
                      <a:pt x="80" y="66"/>
                    </a:lnTo>
                    <a:lnTo>
                      <a:pt x="85" y="66"/>
                    </a:lnTo>
                    <a:lnTo>
                      <a:pt x="85" y="61"/>
                    </a:lnTo>
                    <a:lnTo>
                      <a:pt x="88" y="59"/>
                    </a:lnTo>
                    <a:lnTo>
                      <a:pt x="90" y="54"/>
                    </a:lnTo>
                    <a:lnTo>
                      <a:pt x="90" y="52"/>
                    </a:lnTo>
                    <a:lnTo>
                      <a:pt x="88" y="52"/>
                    </a:lnTo>
                    <a:lnTo>
                      <a:pt x="85" y="54"/>
                    </a:lnTo>
                    <a:lnTo>
                      <a:pt x="83" y="54"/>
                    </a:lnTo>
                    <a:lnTo>
                      <a:pt x="83" y="52"/>
                    </a:lnTo>
                    <a:lnTo>
                      <a:pt x="85" y="49"/>
                    </a:lnTo>
                    <a:lnTo>
                      <a:pt x="85" y="47"/>
                    </a:lnTo>
                    <a:lnTo>
                      <a:pt x="88" y="47"/>
                    </a:lnTo>
                    <a:lnTo>
                      <a:pt x="88" y="45"/>
                    </a:lnTo>
                    <a:lnTo>
                      <a:pt x="83" y="47"/>
                    </a:lnTo>
                    <a:lnTo>
                      <a:pt x="80" y="49"/>
                    </a:lnTo>
                    <a:lnTo>
                      <a:pt x="78" y="52"/>
                    </a:lnTo>
                    <a:lnTo>
                      <a:pt x="76" y="52"/>
                    </a:lnTo>
                    <a:lnTo>
                      <a:pt x="76" y="49"/>
                    </a:lnTo>
                    <a:lnTo>
                      <a:pt x="76" y="47"/>
                    </a:lnTo>
                    <a:lnTo>
                      <a:pt x="73" y="45"/>
                    </a:lnTo>
                    <a:lnTo>
                      <a:pt x="78" y="45"/>
                    </a:lnTo>
                    <a:lnTo>
                      <a:pt x="80" y="42"/>
                    </a:lnTo>
                    <a:lnTo>
                      <a:pt x="83" y="42"/>
                    </a:lnTo>
                    <a:lnTo>
                      <a:pt x="85" y="40"/>
                    </a:lnTo>
                    <a:lnTo>
                      <a:pt x="83" y="40"/>
                    </a:lnTo>
                    <a:lnTo>
                      <a:pt x="78" y="40"/>
                    </a:lnTo>
                    <a:lnTo>
                      <a:pt x="76" y="40"/>
                    </a:lnTo>
                    <a:lnTo>
                      <a:pt x="73" y="42"/>
                    </a:lnTo>
                    <a:lnTo>
                      <a:pt x="71" y="40"/>
                    </a:lnTo>
                    <a:lnTo>
                      <a:pt x="73" y="40"/>
                    </a:lnTo>
                    <a:lnTo>
                      <a:pt x="76" y="38"/>
                    </a:lnTo>
                    <a:lnTo>
                      <a:pt x="73" y="38"/>
                    </a:lnTo>
                    <a:lnTo>
                      <a:pt x="73" y="35"/>
                    </a:lnTo>
                    <a:lnTo>
                      <a:pt x="76" y="33"/>
                    </a:lnTo>
                    <a:lnTo>
                      <a:pt x="78" y="30"/>
                    </a:lnTo>
                    <a:lnTo>
                      <a:pt x="73" y="28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57" y="30"/>
                    </a:lnTo>
                    <a:lnTo>
                      <a:pt x="54" y="30"/>
                    </a:lnTo>
                    <a:lnTo>
                      <a:pt x="57" y="28"/>
                    </a:lnTo>
                    <a:lnTo>
                      <a:pt x="57" y="26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7" y="23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45" y="21"/>
                    </a:lnTo>
                    <a:lnTo>
                      <a:pt x="45" y="19"/>
                    </a:lnTo>
                    <a:lnTo>
                      <a:pt x="43" y="19"/>
                    </a:lnTo>
                    <a:lnTo>
                      <a:pt x="40" y="21"/>
                    </a:lnTo>
                    <a:lnTo>
                      <a:pt x="38" y="23"/>
                    </a:lnTo>
                    <a:lnTo>
                      <a:pt x="36" y="26"/>
                    </a:lnTo>
                    <a:lnTo>
                      <a:pt x="33" y="23"/>
                    </a:lnTo>
                    <a:lnTo>
                      <a:pt x="36" y="21"/>
                    </a:lnTo>
                    <a:lnTo>
                      <a:pt x="38" y="19"/>
                    </a:lnTo>
                    <a:lnTo>
                      <a:pt x="40" y="16"/>
                    </a:lnTo>
                    <a:lnTo>
                      <a:pt x="43" y="14"/>
                    </a:lnTo>
                    <a:lnTo>
                      <a:pt x="43" y="12"/>
                    </a:lnTo>
                    <a:lnTo>
                      <a:pt x="43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7" y="4"/>
                    </a:lnTo>
                    <a:lnTo>
                      <a:pt x="45" y="4"/>
                    </a:lnTo>
                    <a:lnTo>
                      <a:pt x="47" y="2"/>
                    </a:lnTo>
                    <a:lnTo>
                      <a:pt x="50" y="2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9" name="Freeform 735"/>
              <p:cNvSpPr>
                <a:spLocks/>
              </p:cNvSpPr>
              <p:nvPr/>
            </p:nvSpPr>
            <p:spPr bwMode="auto">
              <a:xfrm>
                <a:off x="713" y="1925"/>
                <a:ext cx="23" cy="13"/>
              </a:xfrm>
              <a:custGeom>
                <a:avLst/>
                <a:gdLst>
                  <a:gd name="T0" fmla="*/ 3 w 19"/>
                  <a:gd name="T1" fmla="*/ 5 h 10"/>
                  <a:gd name="T2" fmla="*/ 5 w 19"/>
                  <a:gd name="T3" fmla="*/ 5 h 10"/>
                  <a:gd name="T4" fmla="*/ 5 w 19"/>
                  <a:gd name="T5" fmla="*/ 5 h 10"/>
                  <a:gd name="T6" fmla="*/ 5 w 19"/>
                  <a:gd name="T7" fmla="*/ 5 h 10"/>
                  <a:gd name="T8" fmla="*/ 5 w 19"/>
                  <a:gd name="T9" fmla="*/ 5 h 10"/>
                  <a:gd name="T10" fmla="*/ 7 w 19"/>
                  <a:gd name="T11" fmla="*/ 5 h 10"/>
                  <a:gd name="T12" fmla="*/ 7 w 19"/>
                  <a:gd name="T13" fmla="*/ 5 h 10"/>
                  <a:gd name="T14" fmla="*/ 10 w 19"/>
                  <a:gd name="T15" fmla="*/ 5 h 10"/>
                  <a:gd name="T16" fmla="*/ 10 w 19"/>
                  <a:gd name="T17" fmla="*/ 5 h 10"/>
                  <a:gd name="T18" fmla="*/ 12 w 19"/>
                  <a:gd name="T19" fmla="*/ 3 h 10"/>
                  <a:gd name="T20" fmla="*/ 10 w 19"/>
                  <a:gd name="T21" fmla="*/ 5 h 10"/>
                  <a:gd name="T22" fmla="*/ 10 w 19"/>
                  <a:gd name="T23" fmla="*/ 3 h 10"/>
                  <a:gd name="T24" fmla="*/ 10 w 19"/>
                  <a:gd name="T25" fmla="*/ 3 h 10"/>
                  <a:gd name="T26" fmla="*/ 12 w 19"/>
                  <a:gd name="T27" fmla="*/ 3 h 10"/>
                  <a:gd name="T28" fmla="*/ 10 w 19"/>
                  <a:gd name="T29" fmla="*/ 3 h 10"/>
                  <a:gd name="T30" fmla="*/ 10 w 19"/>
                  <a:gd name="T31" fmla="*/ 0 h 10"/>
                  <a:gd name="T32" fmla="*/ 12 w 19"/>
                  <a:gd name="T33" fmla="*/ 0 h 10"/>
                  <a:gd name="T34" fmla="*/ 12 w 19"/>
                  <a:gd name="T35" fmla="*/ 0 h 10"/>
                  <a:gd name="T36" fmla="*/ 14 w 19"/>
                  <a:gd name="T37" fmla="*/ 3 h 10"/>
                  <a:gd name="T38" fmla="*/ 14 w 19"/>
                  <a:gd name="T39" fmla="*/ 3 h 10"/>
                  <a:gd name="T40" fmla="*/ 14 w 19"/>
                  <a:gd name="T41" fmla="*/ 3 h 10"/>
                  <a:gd name="T42" fmla="*/ 17 w 19"/>
                  <a:gd name="T43" fmla="*/ 3 h 10"/>
                  <a:gd name="T44" fmla="*/ 19 w 19"/>
                  <a:gd name="T45" fmla="*/ 3 h 10"/>
                  <a:gd name="T46" fmla="*/ 19 w 19"/>
                  <a:gd name="T47" fmla="*/ 3 h 10"/>
                  <a:gd name="T48" fmla="*/ 19 w 19"/>
                  <a:gd name="T49" fmla="*/ 5 h 10"/>
                  <a:gd name="T50" fmla="*/ 19 w 19"/>
                  <a:gd name="T51" fmla="*/ 5 h 10"/>
                  <a:gd name="T52" fmla="*/ 17 w 19"/>
                  <a:gd name="T53" fmla="*/ 5 h 10"/>
                  <a:gd name="T54" fmla="*/ 12 w 19"/>
                  <a:gd name="T55" fmla="*/ 10 h 10"/>
                  <a:gd name="T56" fmla="*/ 7 w 19"/>
                  <a:gd name="T57" fmla="*/ 10 h 10"/>
                  <a:gd name="T58" fmla="*/ 5 w 19"/>
                  <a:gd name="T59" fmla="*/ 10 h 10"/>
                  <a:gd name="T60" fmla="*/ 5 w 19"/>
                  <a:gd name="T61" fmla="*/ 10 h 10"/>
                  <a:gd name="T62" fmla="*/ 5 w 19"/>
                  <a:gd name="T63" fmla="*/ 10 h 10"/>
                  <a:gd name="T64" fmla="*/ 3 w 19"/>
                  <a:gd name="T65" fmla="*/ 10 h 10"/>
                  <a:gd name="T66" fmla="*/ 5 w 19"/>
                  <a:gd name="T67" fmla="*/ 10 h 10"/>
                  <a:gd name="T68" fmla="*/ 7 w 19"/>
                  <a:gd name="T69" fmla="*/ 10 h 10"/>
                  <a:gd name="T70" fmla="*/ 7 w 19"/>
                  <a:gd name="T71" fmla="*/ 10 h 10"/>
                  <a:gd name="T72" fmla="*/ 10 w 19"/>
                  <a:gd name="T73" fmla="*/ 7 h 10"/>
                  <a:gd name="T74" fmla="*/ 5 w 19"/>
                  <a:gd name="T75" fmla="*/ 10 h 10"/>
                  <a:gd name="T76" fmla="*/ 3 w 19"/>
                  <a:gd name="T77" fmla="*/ 7 h 10"/>
                  <a:gd name="T78" fmla="*/ 3 w 19"/>
                  <a:gd name="T79" fmla="*/ 7 h 10"/>
                  <a:gd name="T80" fmla="*/ 0 w 19"/>
                  <a:gd name="T81" fmla="*/ 5 h 10"/>
                  <a:gd name="T82" fmla="*/ 0 w 19"/>
                  <a:gd name="T83" fmla="*/ 5 h 10"/>
                  <a:gd name="T84" fmla="*/ 0 w 19"/>
                  <a:gd name="T85" fmla="*/ 5 h 10"/>
                  <a:gd name="T86" fmla="*/ 0 w 19"/>
                  <a:gd name="T87" fmla="*/ 5 h 10"/>
                  <a:gd name="T88" fmla="*/ 0 w 19"/>
                  <a:gd name="T89" fmla="*/ 5 h 10"/>
                  <a:gd name="T90" fmla="*/ 3 w 19"/>
                  <a:gd name="T91" fmla="*/ 5 h 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"/>
                  <a:gd name="T139" fmla="*/ 0 h 10"/>
                  <a:gd name="T140" fmla="*/ 19 w 19"/>
                  <a:gd name="T141" fmla="*/ 10 h 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" h="10">
                    <a:moveTo>
                      <a:pt x="3" y="5"/>
                    </a:move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2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10" y="7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0" name="Freeform 736"/>
              <p:cNvSpPr>
                <a:spLocks/>
              </p:cNvSpPr>
              <p:nvPr/>
            </p:nvSpPr>
            <p:spPr bwMode="auto">
              <a:xfrm>
                <a:off x="713" y="1925"/>
                <a:ext cx="23" cy="13"/>
              </a:xfrm>
              <a:custGeom>
                <a:avLst/>
                <a:gdLst>
                  <a:gd name="T0" fmla="*/ 3 w 19"/>
                  <a:gd name="T1" fmla="*/ 5 h 10"/>
                  <a:gd name="T2" fmla="*/ 5 w 19"/>
                  <a:gd name="T3" fmla="*/ 5 h 10"/>
                  <a:gd name="T4" fmla="*/ 5 w 19"/>
                  <a:gd name="T5" fmla="*/ 5 h 10"/>
                  <a:gd name="T6" fmla="*/ 5 w 19"/>
                  <a:gd name="T7" fmla="*/ 5 h 10"/>
                  <a:gd name="T8" fmla="*/ 5 w 19"/>
                  <a:gd name="T9" fmla="*/ 5 h 10"/>
                  <a:gd name="T10" fmla="*/ 7 w 19"/>
                  <a:gd name="T11" fmla="*/ 5 h 10"/>
                  <a:gd name="T12" fmla="*/ 7 w 19"/>
                  <a:gd name="T13" fmla="*/ 5 h 10"/>
                  <a:gd name="T14" fmla="*/ 10 w 19"/>
                  <a:gd name="T15" fmla="*/ 5 h 10"/>
                  <a:gd name="T16" fmla="*/ 10 w 19"/>
                  <a:gd name="T17" fmla="*/ 5 h 10"/>
                  <a:gd name="T18" fmla="*/ 12 w 19"/>
                  <a:gd name="T19" fmla="*/ 3 h 10"/>
                  <a:gd name="T20" fmla="*/ 10 w 19"/>
                  <a:gd name="T21" fmla="*/ 5 h 10"/>
                  <a:gd name="T22" fmla="*/ 10 w 19"/>
                  <a:gd name="T23" fmla="*/ 3 h 10"/>
                  <a:gd name="T24" fmla="*/ 10 w 19"/>
                  <a:gd name="T25" fmla="*/ 3 h 10"/>
                  <a:gd name="T26" fmla="*/ 12 w 19"/>
                  <a:gd name="T27" fmla="*/ 3 h 10"/>
                  <a:gd name="T28" fmla="*/ 10 w 19"/>
                  <a:gd name="T29" fmla="*/ 3 h 10"/>
                  <a:gd name="T30" fmla="*/ 10 w 19"/>
                  <a:gd name="T31" fmla="*/ 0 h 10"/>
                  <a:gd name="T32" fmla="*/ 12 w 19"/>
                  <a:gd name="T33" fmla="*/ 0 h 10"/>
                  <a:gd name="T34" fmla="*/ 12 w 19"/>
                  <a:gd name="T35" fmla="*/ 0 h 10"/>
                  <a:gd name="T36" fmla="*/ 14 w 19"/>
                  <a:gd name="T37" fmla="*/ 3 h 10"/>
                  <a:gd name="T38" fmla="*/ 14 w 19"/>
                  <a:gd name="T39" fmla="*/ 3 h 10"/>
                  <a:gd name="T40" fmla="*/ 14 w 19"/>
                  <a:gd name="T41" fmla="*/ 3 h 10"/>
                  <a:gd name="T42" fmla="*/ 17 w 19"/>
                  <a:gd name="T43" fmla="*/ 3 h 10"/>
                  <a:gd name="T44" fmla="*/ 19 w 19"/>
                  <a:gd name="T45" fmla="*/ 3 h 10"/>
                  <a:gd name="T46" fmla="*/ 19 w 19"/>
                  <a:gd name="T47" fmla="*/ 3 h 10"/>
                  <a:gd name="T48" fmla="*/ 19 w 19"/>
                  <a:gd name="T49" fmla="*/ 5 h 10"/>
                  <a:gd name="T50" fmla="*/ 19 w 19"/>
                  <a:gd name="T51" fmla="*/ 5 h 10"/>
                  <a:gd name="T52" fmla="*/ 17 w 19"/>
                  <a:gd name="T53" fmla="*/ 5 h 10"/>
                  <a:gd name="T54" fmla="*/ 12 w 19"/>
                  <a:gd name="T55" fmla="*/ 10 h 10"/>
                  <a:gd name="T56" fmla="*/ 7 w 19"/>
                  <a:gd name="T57" fmla="*/ 10 h 10"/>
                  <a:gd name="T58" fmla="*/ 5 w 19"/>
                  <a:gd name="T59" fmla="*/ 10 h 10"/>
                  <a:gd name="T60" fmla="*/ 5 w 19"/>
                  <a:gd name="T61" fmla="*/ 10 h 10"/>
                  <a:gd name="T62" fmla="*/ 5 w 19"/>
                  <a:gd name="T63" fmla="*/ 10 h 10"/>
                  <a:gd name="T64" fmla="*/ 3 w 19"/>
                  <a:gd name="T65" fmla="*/ 10 h 10"/>
                  <a:gd name="T66" fmla="*/ 5 w 19"/>
                  <a:gd name="T67" fmla="*/ 10 h 10"/>
                  <a:gd name="T68" fmla="*/ 7 w 19"/>
                  <a:gd name="T69" fmla="*/ 10 h 10"/>
                  <a:gd name="T70" fmla="*/ 7 w 19"/>
                  <a:gd name="T71" fmla="*/ 10 h 10"/>
                  <a:gd name="T72" fmla="*/ 10 w 19"/>
                  <a:gd name="T73" fmla="*/ 7 h 10"/>
                  <a:gd name="T74" fmla="*/ 5 w 19"/>
                  <a:gd name="T75" fmla="*/ 10 h 10"/>
                  <a:gd name="T76" fmla="*/ 3 w 19"/>
                  <a:gd name="T77" fmla="*/ 7 h 10"/>
                  <a:gd name="T78" fmla="*/ 3 w 19"/>
                  <a:gd name="T79" fmla="*/ 7 h 10"/>
                  <a:gd name="T80" fmla="*/ 0 w 19"/>
                  <a:gd name="T81" fmla="*/ 5 h 10"/>
                  <a:gd name="T82" fmla="*/ 0 w 19"/>
                  <a:gd name="T83" fmla="*/ 5 h 10"/>
                  <a:gd name="T84" fmla="*/ 0 w 19"/>
                  <a:gd name="T85" fmla="*/ 5 h 10"/>
                  <a:gd name="T86" fmla="*/ 0 w 19"/>
                  <a:gd name="T87" fmla="*/ 5 h 10"/>
                  <a:gd name="T88" fmla="*/ 0 w 19"/>
                  <a:gd name="T89" fmla="*/ 5 h 10"/>
                  <a:gd name="T90" fmla="*/ 3 w 19"/>
                  <a:gd name="T91" fmla="*/ 5 h 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"/>
                  <a:gd name="T139" fmla="*/ 0 h 10"/>
                  <a:gd name="T140" fmla="*/ 19 w 19"/>
                  <a:gd name="T141" fmla="*/ 10 h 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" h="10">
                    <a:moveTo>
                      <a:pt x="3" y="5"/>
                    </a:move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2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10" y="7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3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1" name="Freeform 737"/>
              <p:cNvSpPr>
                <a:spLocks/>
              </p:cNvSpPr>
              <p:nvPr/>
            </p:nvSpPr>
            <p:spPr bwMode="auto">
              <a:xfrm>
                <a:off x="702" y="1934"/>
                <a:ext cx="17" cy="6"/>
              </a:xfrm>
              <a:custGeom>
                <a:avLst/>
                <a:gdLst>
                  <a:gd name="T0" fmla="*/ 0 w 14"/>
                  <a:gd name="T1" fmla="*/ 0 h 5"/>
                  <a:gd name="T2" fmla="*/ 0 w 14"/>
                  <a:gd name="T3" fmla="*/ 0 h 5"/>
                  <a:gd name="T4" fmla="*/ 0 w 14"/>
                  <a:gd name="T5" fmla="*/ 0 h 5"/>
                  <a:gd name="T6" fmla="*/ 0 w 14"/>
                  <a:gd name="T7" fmla="*/ 3 h 5"/>
                  <a:gd name="T8" fmla="*/ 2 w 14"/>
                  <a:gd name="T9" fmla="*/ 3 h 5"/>
                  <a:gd name="T10" fmla="*/ 2 w 14"/>
                  <a:gd name="T11" fmla="*/ 3 h 5"/>
                  <a:gd name="T12" fmla="*/ 7 w 14"/>
                  <a:gd name="T13" fmla="*/ 3 h 5"/>
                  <a:gd name="T14" fmla="*/ 7 w 14"/>
                  <a:gd name="T15" fmla="*/ 5 h 5"/>
                  <a:gd name="T16" fmla="*/ 9 w 14"/>
                  <a:gd name="T17" fmla="*/ 5 h 5"/>
                  <a:gd name="T18" fmla="*/ 12 w 14"/>
                  <a:gd name="T19" fmla="*/ 5 h 5"/>
                  <a:gd name="T20" fmla="*/ 12 w 14"/>
                  <a:gd name="T21" fmla="*/ 5 h 5"/>
                  <a:gd name="T22" fmla="*/ 14 w 14"/>
                  <a:gd name="T23" fmla="*/ 5 h 5"/>
                  <a:gd name="T24" fmla="*/ 14 w 14"/>
                  <a:gd name="T25" fmla="*/ 5 h 5"/>
                  <a:gd name="T26" fmla="*/ 12 w 14"/>
                  <a:gd name="T27" fmla="*/ 3 h 5"/>
                  <a:gd name="T28" fmla="*/ 7 w 14"/>
                  <a:gd name="T29" fmla="*/ 3 h 5"/>
                  <a:gd name="T30" fmla="*/ 9 w 14"/>
                  <a:gd name="T31" fmla="*/ 3 h 5"/>
                  <a:gd name="T32" fmla="*/ 5 w 14"/>
                  <a:gd name="T33" fmla="*/ 0 h 5"/>
                  <a:gd name="T34" fmla="*/ 5 w 14"/>
                  <a:gd name="T35" fmla="*/ 0 h 5"/>
                  <a:gd name="T36" fmla="*/ 2 w 14"/>
                  <a:gd name="T37" fmla="*/ 0 h 5"/>
                  <a:gd name="T38" fmla="*/ 2 w 14"/>
                  <a:gd name="T39" fmla="*/ 0 h 5"/>
                  <a:gd name="T40" fmla="*/ 0 w 14"/>
                  <a:gd name="T41" fmla="*/ 0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5"/>
                  <a:gd name="T65" fmla="*/ 14 w 14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2" name="Freeform 738"/>
              <p:cNvSpPr>
                <a:spLocks/>
              </p:cNvSpPr>
              <p:nvPr/>
            </p:nvSpPr>
            <p:spPr bwMode="auto">
              <a:xfrm>
                <a:off x="702" y="1934"/>
                <a:ext cx="17" cy="6"/>
              </a:xfrm>
              <a:custGeom>
                <a:avLst/>
                <a:gdLst>
                  <a:gd name="T0" fmla="*/ 0 w 14"/>
                  <a:gd name="T1" fmla="*/ 0 h 5"/>
                  <a:gd name="T2" fmla="*/ 0 w 14"/>
                  <a:gd name="T3" fmla="*/ 0 h 5"/>
                  <a:gd name="T4" fmla="*/ 0 w 14"/>
                  <a:gd name="T5" fmla="*/ 0 h 5"/>
                  <a:gd name="T6" fmla="*/ 0 w 14"/>
                  <a:gd name="T7" fmla="*/ 3 h 5"/>
                  <a:gd name="T8" fmla="*/ 2 w 14"/>
                  <a:gd name="T9" fmla="*/ 3 h 5"/>
                  <a:gd name="T10" fmla="*/ 2 w 14"/>
                  <a:gd name="T11" fmla="*/ 3 h 5"/>
                  <a:gd name="T12" fmla="*/ 7 w 14"/>
                  <a:gd name="T13" fmla="*/ 3 h 5"/>
                  <a:gd name="T14" fmla="*/ 7 w 14"/>
                  <a:gd name="T15" fmla="*/ 5 h 5"/>
                  <a:gd name="T16" fmla="*/ 9 w 14"/>
                  <a:gd name="T17" fmla="*/ 5 h 5"/>
                  <a:gd name="T18" fmla="*/ 12 w 14"/>
                  <a:gd name="T19" fmla="*/ 5 h 5"/>
                  <a:gd name="T20" fmla="*/ 12 w 14"/>
                  <a:gd name="T21" fmla="*/ 5 h 5"/>
                  <a:gd name="T22" fmla="*/ 14 w 14"/>
                  <a:gd name="T23" fmla="*/ 5 h 5"/>
                  <a:gd name="T24" fmla="*/ 14 w 14"/>
                  <a:gd name="T25" fmla="*/ 5 h 5"/>
                  <a:gd name="T26" fmla="*/ 12 w 14"/>
                  <a:gd name="T27" fmla="*/ 3 h 5"/>
                  <a:gd name="T28" fmla="*/ 7 w 14"/>
                  <a:gd name="T29" fmla="*/ 3 h 5"/>
                  <a:gd name="T30" fmla="*/ 9 w 14"/>
                  <a:gd name="T31" fmla="*/ 3 h 5"/>
                  <a:gd name="T32" fmla="*/ 5 w 14"/>
                  <a:gd name="T33" fmla="*/ 0 h 5"/>
                  <a:gd name="T34" fmla="*/ 5 w 14"/>
                  <a:gd name="T35" fmla="*/ 0 h 5"/>
                  <a:gd name="T36" fmla="*/ 2 w 14"/>
                  <a:gd name="T37" fmla="*/ 0 h 5"/>
                  <a:gd name="T38" fmla="*/ 2 w 14"/>
                  <a:gd name="T39" fmla="*/ 0 h 5"/>
                  <a:gd name="T40" fmla="*/ 0 w 14"/>
                  <a:gd name="T41" fmla="*/ 0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5"/>
                  <a:gd name="T65" fmla="*/ 14 w 14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3" name="Freeform 739"/>
              <p:cNvSpPr>
                <a:spLocks/>
              </p:cNvSpPr>
              <p:nvPr/>
            </p:nvSpPr>
            <p:spPr bwMode="auto">
              <a:xfrm>
                <a:off x="1287" y="1922"/>
                <a:ext cx="69" cy="27"/>
              </a:xfrm>
              <a:custGeom>
                <a:avLst/>
                <a:gdLst>
                  <a:gd name="T0" fmla="*/ 31 w 57"/>
                  <a:gd name="T1" fmla="*/ 5 h 21"/>
                  <a:gd name="T2" fmla="*/ 28 w 57"/>
                  <a:gd name="T3" fmla="*/ 5 h 21"/>
                  <a:gd name="T4" fmla="*/ 28 w 57"/>
                  <a:gd name="T5" fmla="*/ 2 h 21"/>
                  <a:gd name="T6" fmla="*/ 23 w 57"/>
                  <a:gd name="T7" fmla="*/ 2 h 21"/>
                  <a:gd name="T8" fmla="*/ 21 w 57"/>
                  <a:gd name="T9" fmla="*/ 0 h 21"/>
                  <a:gd name="T10" fmla="*/ 16 w 57"/>
                  <a:gd name="T11" fmla="*/ 2 h 21"/>
                  <a:gd name="T12" fmla="*/ 16 w 57"/>
                  <a:gd name="T13" fmla="*/ 5 h 21"/>
                  <a:gd name="T14" fmla="*/ 16 w 57"/>
                  <a:gd name="T15" fmla="*/ 5 h 21"/>
                  <a:gd name="T16" fmla="*/ 12 w 57"/>
                  <a:gd name="T17" fmla="*/ 5 h 21"/>
                  <a:gd name="T18" fmla="*/ 12 w 57"/>
                  <a:gd name="T19" fmla="*/ 7 h 21"/>
                  <a:gd name="T20" fmla="*/ 12 w 57"/>
                  <a:gd name="T21" fmla="*/ 9 h 21"/>
                  <a:gd name="T22" fmla="*/ 9 w 57"/>
                  <a:gd name="T23" fmla="*/ 9 h 21"/>
                  <a:gd name="T24" fmla="*/ 2 w 57"/>
                  <a:gd name="T25" fmla="*/ 12 h 21"/>
                  <a:gd name="T26" fmla="*/ 0 w 57"/>
                  <a:gd name="T27" fmla="*/ 12 h 21"/>
                  <a:gd name="T28" fmla="*/ 2 w 57"/>
                  <a:gd name="T29" fmla="*/ 14 h 21"/>
                  <a:gd name="T30" fmla="*/ 5 w 57"/>
                  <a:gd name="T31" fmla="*/ 14 h 21"/>
                  <a:gd name="T32" fmla="*/ 7 w 57"/>
                  <a:gd name="T33" fmla="*/ 14 h 21"/>
                  <a:gd name="T34" fmla="*/ 9 w 57"/>
                  <a:gd name="T35" fmla="*/ 17 h 21"/>
                  <a:gd name="T36" fmla="*/ 12 w 57"/>
                  <a:gd name="T37" fmla="*/ 17 h 21"/>
                  <a:gd name="T38" fmla="*/ 14 w 57"/>
                  <a:gd name="T39" fmla="*/ 14 h 21"/>
                  <a:gd name="T40" fmla="*/ 16 w 57"/>
                  <a:gd name="T41" fmla="*/ 17 h 21"/>
                  <a:gd name="T42" fmla="*/ 21 w 57"/>
                  <a:gd name="T43" fmla="*/ 17 h 21"/>
                  <a:gd name="T44" fmla="*/ 26 w 57"/>
                  <a:gd name="T45" fmla="*/ 19 h 21"/>
                  <a:gd name="T46" fmla="*/ 31 w 57"/>
                  <a:gd name="T47" fmla="*/ 19 h 21"/>
                  <a:gd name="T48" fmla="*/ 33 w 57"/>
                  <a:gd name="T49" fmla="*/ 19 h 21"/>
                  <a:gd name="T50" fmla="*/ 40 w 57"/>
                  <a:gd name="T51" fmla="*/ 21 h 21"/>
                  <a:gd name="T52" fmla="*/ 45 w 57"/>
                  <a:gd name="T53" fmla="*/ 19 h 21"/>
                  <a:gd name="T54" fmla="*/ 49 w 57"/>
                  <a:gd name="T55" fmla="*/ 17 h 21"/>
                  <a:gd name="T56" fmla="*/ 52 w 57"/>
                  <a:gd name="T57" fmla="*/ 17 h 21"/>
                  <a:gd name="T58" fmla="*/ 57 w 57"/>
                  <a:gd name="T59" fmla="*/ 17 h 21"/>
                  <a:gd name="T60" fmla="*/ 57 w 57"/>
                  <a:gd name="T61" fmla="*/ 14 h 21"/>
                  <a:gd name="T62" fmla="*/ 49 w 57"/>
                  <a:gd name="T63" fmla="*/ 14 h 21"/>
                  <a:gd name="T64" fmla="*/ 49 w 57"/>
                  <a:gd name="T65" fmla="*/ 12 h 21"/>
                  <a:gd name="T66" fmla="*/ 42 w 57"/>
                  <a:gd name="T67" fmla="*/ 9 h 21"/>
                  <a:gd name="T68" fmla="*/ 35 w 57"/>
                  <a:gd name="T69" fmla="*/ 7 h 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21"/>
                  <a:gd name="T107" fmla="*/ 57 w 57"/>
                  <a:gd name="T108" fmla="*/ 21 h 2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21">
                    <a:moveTo>
                      <a:pt x="33" y="5"/>
                    </a:moveTo>
                    <a:lnTo>
                      <a:pt x="31" y="5"/>
                    </a:lnTo>
                    <a:lnTo>
                      <a:pt x="28" y="5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6" y="17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3" y="19"/>
                    </a:lnTo>
                    <a:lnTo>
                      <a:pt x="26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40" y="21"/>
                    </a:lnTo>
                    <a:lnTo>
                      <a:pt x="42" y="19"/>
                    </a:lnTo>
                    <a:lnTo>
                      <a:pt x="45" y="19"/>
                    </a:lnTo>
                    <a:lnTo>
                      <a:pt x="47" y="19"/>
                    </a:lnTo>
                    <a:lnTo>
                      <a:pt x="49" y="17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7" y="17"/>
                    </a:lnTo>
                    <a:lnTo>
                      <a:pt x="57" y="14"/>
                    </a:lnTo>
                    <a:lnTo>
                      <a:pt x="52" y="17"/>
                    </a:lnTo>
                    <a:lnTo>
                      <a:pt x="49" y="14"/>
                    </a:lnTo>
                    <a:lnTo>
                      <a:pt x="49" y="12"/>
                    </a:lnTo>
                    <a:lnTo>
                      <a:pt x="45" y="9"/>
                    </a:lnTo>
                    <a:lnTo>
                      <a:pt x="42" y="9"/>
                    </a:lnTo>
                    <a:lnTo>
                      <a:pt x="35" y="7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4" name="Freeform 740"/>
              <p:cNvSpPr>
                <a:spLocks/>
              </p:cNvSpPr>
              <p:nvPr/>
            </p:nvSpPr>
            <p:spPr bwMode="auto">
              <a:xfrm>
                <a:off x="1287" y="1922"/>
                <a:ext cx="69" cy="27"/>
              </a:xfrm>
              <a:custGeom>
                <a:avLst/>
                <a:gdLst>
                  <a:gd name="T0" fmla="*/ 31 w 57"/>
                  <a:gd name="T1" fmla="*/ 5 h 21"/>
                  <a:gd name="T2" fmla="*/ 28 w 57"/>
                  <a:gd name="T3" fmla="*/ 5 h 21"/>
                  <a:gd name="T4" fmla="*/ 28 w 57"/>
                  <a:gd name="T5" fmla="*/ 2 h 21"/>
                  <a:gd name="T6" fmla="*/ 23 w 57"/>
                  <a:gd name="T7" fmla="*/ 2 h 21"/>
                  <a:gd name="T8" fmla="*/ 21 w 57"/>
                  <a:gd name="T9" fmla="*/ 0 h 21"/>
                  <a:gd name="T10" fmla="*/ 16 w 57"/>
                  <a:gd name="T11" fmla="*/ 2 h 21"/>
                  <a:gd name="T12" fmla="*/ 16 w 57"/>
                  <a:gd name="T13" fmla="*/ 5 h 21"/>
                  <a:gd name="T14" fmla="*/ 16 w 57"/>
                  <a:gd name="T15" fmla="*/ 5 h 21"/>
                  <a:gd name="T16" fmla="*/ 12 w 57"/>
                  <a:gd name="T17" fmla="*/ 5 h 21"/>
                  <a:gd name="T18" fmla="*/ 12 w 57"/>
                  <a:gd name="T19" fmla="*/ 7 h 21"/>
                  <a:gd name="T20" fmla="*/ 12 w 57"/>
                  <a:gd name="T21" fmla="*/ 9 h 21"/>
                  <a:gd name="T22" fmla="*/ 9 w 57"/>
                  <a:gd name="T23" fmla="*/ 9 h 21"/>
                  <a:gd name="T24" fmla="*/ 2 w 57"/>
                  <a:gd name="T25" fmla="*/ 12 h 21"/>
                  <a:gd name="T26" fmla="*/ 0 w 57"/>
                  <a:gd name="T27" fmla="*/ 12 h 21"/>
                  <a:gd name="T28" fmla="*/ 2 w 57"/>
                  <a:gd name="T29" fmla="*/ 14 h 21"/>
                  <a:gd name="T30" fmla="*/ 5 w 57"/>
                  <a:gd name="T31" fmla="*/ 14 h 21"/>
                  <a:gd name="T32" fmla="*/ 7 w 57"/>
                  <a:gd name="T33" fmla="*/ 14 h 21"/>
                  <a:gd name="T34" fmla="*/ 9 w 57"/>
                  <a:gd name="T35" fmla="*/ 17 h 21"/>
                  <a:gd name="T36" fmla="*/ 12 w 57"/>
                  <a:gd name="T37" fmla="*/ 17 h 21"/>
                  <a:gd name="T38" fmla="*/ 14 w 57"/>
                  <a:gd name="T39" fmla="*/ 14 h 21"/>
                  <a:gd name="T40" fmla="*/ 16 w 57"/>
                  <a:gd name="T41" fmla="*/ 17 h 21"/>
                  <a:gd name="T42" fmla="*/ 21 w 57"/>
                  <a:gd name="T43" fmla="*/ 17 h 21"/>
                  <a:gd name="T44" fmla="*/ 26 w 57"/>
                  <a:gd name="T45" fmla="*/ 19 h 21"/>
                  <a:gd name="T46" fmla="*/ 31 w 57"/>
                  <a:gd name="T47" fmla="*/ 19 h 21"/>
                  <a:gd name="T48" fmla="*/ 33 w 57"/>
                  <a:gd name="T49" fmla="*/ 19 h 21"/>
                  <a:gd name="T50" fmla="*/ 40 w 57"/>
                  <a:gd name="T51" fmla="*/ 21 h 21"/>
                  <a:gd name="T52" fmla="*/ 45 w 57"/>
                  <a:gd name="T53" fmla="*/ 19 h 21"/>
                  <a:gd name="T54" fmla="*/ 49 w 57"/>
                  <a:gd name="T55" fmla="*/ 17 h 21"/>
                  <a:gd name="T56" fmla="*/ 52 w 57"/>
                  <a:gd name="T57" fmla="*/ 17 h 21"/>
                  <a:gd name="T58" fmla="*/ 57 w 57"/>
                  <a:gd name="T59" fmla="*/ 17 h 21"/>
                  <a:gd name="T60" fmla="*/ 57 w 57"/>
                  <a:gd name="T61" fmla="*/ 14 h 21"/>
                  <a:gd name="T62" fmla="*/ 49 w 57"/>
                  <a:gd name="T63" fmla="*/ 14 h 21"/>
                  <a:gd name="T64" fmla="*/ 49 w 57"/>
                  <a:gd name="T65" fmla="*/ 12 h 21"/>
                  <a:gd name="T66" fmla="*/ 42 w 57"/>
                  <a:gd name="T67" fmla="*/ 9 h 21"/>
                  <a:gd name="T68" fmla="*/ 35 w 57"/>
                  <a:gd name="T69" fmla="*/ 7 h 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21"/>
                  <a:gd name="T107" fmla="*/ 57 w 57"/>
                  <a:gd name="T108" fmla="*/ 21 h 2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21">
                    <a:moveTo>
                      <a:pt x="33" y="5"/>
                    </a:moveTo>
                    <a:lnTo>
                      <a:pt x="31" y="5"/>
                    </a:lnTo>
                    <a:lnTo>
                      <a:pt x="28" y="5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6" y="17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3" y="19"/>
                    </a:lnTo>
                    <a:lnTo>
                      <a:pt x="26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40" y="21"/>
                    </a:lnTo>
                    <a:lnTo>
                      <a:pt x="42" y="19"/>
                    </a:lnTo>
                    <a:lnTo>
                      <a:pt x="45" y="19"/>
                    </a:lnTo>
                    <a:lnTo>
                      <a:pt x="47" y="19"/>
                    </a:lnTo>
                    <a:lnTo>
                      <a:pt x="49" y="17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7" y="17"/>
                    </a:lnTo>
                    <a:lnTo>
                      <a:pt x="57" y="14"/>
                    </a:lnTo>
                    <a:lnTo>
                      <a:pt x="52" y="17"/>
                    </a:lnTo>
                    <a:lnTo>
                      <a:pt x="49" y="14"/>
                    </a:lnTo>
                    <a:lnTo>
                      <a:pt x="49" y="12"/>
                    </a:lnTo>
                    <a:lnTo>
                      <a:pt x="45" y="9"/>
                    </a:lnTo>
                    <a:lnTo>
                      <a:pt x="42" y="9"/>
                    </a:lnTo>
                    <a:lnTo>
                      <a:pt x="35" y="7"/>
                    </a:lnTo>
                    <a:lnTo>
                      <a:pt x="33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5" name="Freeform 741"/>
              <p:cNvSpPr>
                <a:spLocks/>
              </p:cNvSpPr>
              <p:nvPr/>
            </p:nvSpPr>
            <p:spPr bwMode="auto">
              <a:xfrm>
                <a:off x="1564" y="2212"/>
                <a:ext cx="23" cy="10"/>
              </a:xfrm>
              <a:custGeom>
                <a:avLst/>
                <a:gdLst>
                  <a:gd name="T0" fmla="*/ 3 w 19"/>
                  <a:gd name="T1" fmla="*/ 0 h 8"/>
                  <a:gd name="T2" fmla="*/ 7 w 19"/>
                  <a:gd name="T3" fmla="*/ 0 h 8"/>
                  <a:gd name="T4" fmla="*/ 12 w 19"/>
                  <a:gd name="T5" fmla="*/ 0 h 8"/>
                  <a:gd name="T6" fmla="*/ 15 w 19"/>
                  <a:gd name="T7" fmla="*/ 0 h 8"/>
                  <a:gd name="T8" fmla="*/ 17 w 19"/>
                  <a:gd name="T9" fmla="*/ 3 h 8"/>
                  <a:gd name="T10" fmla="*/ 17 w 19"/>
                  <a:gd name="T11" fmla="*/ 3 h 8"/>
                  <a:gd name="T12" fmla="*/ 17 w 19"/>
                  <a:gd name="T13" fmla="*/ 5 h 8"/>
                  <a:gd name="T14" fmla="*/ 19 w 19"/>
                  <a:gd name="T15" fmla="*/ 8 h 8"/>
                  <a:gd name="T16" fmla="*/ 19 w 19"/>
                  <a:gd name="T17" fmla="*/ 8 h 8"/>
                  <a:gd name="T18" fmla="*/ 17 w 19"/>
                  <a:gd name="T19" fmla="*/ 8 h 8"/>
                  <a:gd name="T20" fmla="*/ 15 w 19"/>
                  <a:gd name="T21" fmla="*/ 8 h 8"/>
                  <a:gd name="T22" fmla="*/ 10 w 19"/>
                  <a:gd name="T23" fmla="*/ 5 h 8"/>
                  <a:gd name="T24" fmla="*/ 5 w 19"/>
                  <a:gd name="T25" fmla="*/ 3 h 8"/>
                  <a:gd name="T26" fmla="*/ 0 w 19"/>
                  <a:gd name="T27" fmla="*/ 3 h 8"/>
                  <a:gd name="T28" fmla="*/ 3 w 19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8"/>
                  <a:gd name="T47" fmla="*/ 19 w 1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8">
                    <a:moveTo>
                      <a:pt x="3" y="0"/>
                    </a:moveTo>
                    <a:lnTo>
                      <a:pt x="7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0" y="5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6" name="Freeform 742"/>
              <p:cNvSpPr>
                <a:spLocks/>
              </p:cNvSpPr>
              <p:nvPr/>
            </p:nvSpPr>
            <p:spPr bwMode="auto">
              <a:xfrm>
                <a:off x="1564" y="2212"/>
                <a:ext cx="23" cy="10"/>
              </a:xfrm>
              <a:custGeom>
                <a:avLst/>
                <a:gdLst>
                  <a:gd name="T0" fmla="*/ 3 w 19"/>
                  <a:gd name="T1" fmla="*/ 0 h 8"/>
                  <a:gd name="T2" fmla="*/ 7 w 19"/>
                  <a:gd name="T3" fmla="*/ 0 h 8"/>
                  <a:gd name="T4" fmla="*/ 12 w 19"/>
                  <a:gd name="T5" fmla="*/ 0 h 8"/>
                  <a:gd name="T6" fmla="*/ 15 w 19"/>
                  <a:gd name="T7" fmla="*/ 0 h 8"/>
                  <a:gd name="T8" fmla="*/ 17 w 19"/>
                  <a:gd name="T9" fmla="*/ 3 h 8"/>
                  <a:gd name="T10" fmla="*/ 17 w 19"/>
                  <a:gd name="T11" fmla="*/ 3 h 8"/>
                  <a:gd name="T12" fmla="*/ 17 w 19"/>
                  <a:gd name="T13" fmla="*/ 5 h 8"/>
                  <a:gd name="T14" fmla="*/ 19 w 19"/>
                  <a:gd name="T15" fmla="*/ 8 h 8"/>
                  <a:gd name="T16" fmla="*/ 19 w 19"/>
                  <a:gd name="T17" fmla="*/ 8 h 8"/>
                  <a:gd name="T18" fmla="*/ 17 w 19"/>
                  <a:gd name="T19" fmla="*/ 8 h 8"/>
                  <a:gd name="T20" fmla="*/ 15 w 19"/>
                  <a:gd name="T21" fmla="*/ 8 h 8"/>
                  <a:gd name="T22" fmla="*/ 10 w 19"/>
                  <a:gd name="T23" fmla="*/ 5 h 8"/>
                  <a:gd name="T24" fmla="*/ 5 w 19"/>
                  <a:gd name="T25" fmla="*/ 3 h 8"/>
                  <a:gd name="T26" fmla="*/ 0 w 19"/>
                  <a:gd name="T27" fmla="*/ 3 h 8"/>
                  <a:gd name="T28" fmla="*/ 3 w 19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8"/>
                  <a:gd name="T47" fmla="*/ 19 w 1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8">
                    <a:moveTo>
                      <a:pt x="3" y="0"/>
                    </a:moveTo>
                    <a:lnTo>
                      <a:pt x="7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0" y="5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7" name="Freeform 743"/>
              <p:cNvSpPr>
                <a:spLocks/>
              </p:cNvSpPr>
              <p:nvPr/>
            </p:nvSpPr>
            <p:spPr bwMode="auto">
              <a:xfrm>
                <a:off x="864" y="1843"/>
                <a:ext cx="168" cy="61"/>
              </a:xfrm>
              <a:custGeom>
                <a:avLst/>
                <a:gdLst>
                  <a:gd name="T0" fmla="*/ 26 w 141"/>
                  <a:gd name="T1" fmla="*/ 9 h 47"/>
                  <a:gd name="T2" fmla="*/ 23 w 141"/>
                  <a:gd name="T3" fmla="*/ 11 h 47"/>
                  <a:gd name="T4" fmla="*/ 21 w 141"/>
                  <a:gd name="T5" fmla="*/ 14 h 47"/>
                  <a:gd name="T6" fmla="*/ 16 w 141"/>
                  <a:gd name="T7" fmla="*/ 16 h 47"/>
                  <a:gd name="T8" fmla="*/ 16 w 141"/>
                  <a:gd name="T9" fmla="*/ 19 h 47"/>
                  <a:gd name="T10" fmla="*/ 11 w 141"/>
                  <a:gd name="T11" fmla="*/ 19 h 47"/>
                  <a:gd name="T12" fmla="*/ 16 w 141"/>
                  <a:gd name="T13" fmla="*/ 21 h 47"/>
                  <a:gd name="T14" fmla="*/ 16 w 141"/>
                  <a:gd name="T15" fmla="*/ 21 h 47"/>
                  <a:gd name="T16" fmla="*/ 9 w 141"/>
                  <a:gd name="T17" fmla="*/ 21 h 47"/>
                  <a:gd name="T18" fmla="*/ 11 w 141"/>
                  <a:gd name="T19" fmla="*/ 23 h 47"/>
                  <a:gd name="T20" fmla="*/ 9 w 141"/>
                  <a:gd name="T21" fmla="*/ 26 h 47"/>
                  <a:gd name="T22" fmla="*/ 9 w 141"/>
                  <a:gd name="T23" fmla="*/ 26 h 47"/>
                  <a:gd name="T24" fmla="*/ 9 w 141"/>
                  <a:gd name="T25" fmla="*/ 28 h 47"/>
                  <a:gd name="T26" fmla="*/ 7 w 141"/>
                  <a:gd name="T27" fmla="*/ 28 h 47"/>
                  <a:gd name="T28" fmla="*/ 7 w 141"/>
                  <a:gd name="T29" fmla="*/ 30 h 47"/>
                  <a:gd name="T30" fmla="*/ 4 w 141"/>
                  <a:gd name="T31" fmla="*/ 30 h 47"/>
                  <a:gd name="T32" fmla="*/ 2 w 141"/>
                  <a:gd name="T33" fmla="*/ 33 h 47"/>
                  <a:gd name="T34" fmla="*/ 0 w 141"/>
                  <a:gd name="T35" fmla="*/ 35 h 47"/>
                  <a:gd name="T36" fmla="*/ 11 w 141"/>
                  <a:gd name="T37" fmla="*/ 35 h 47"/>
                  <a:gd name="T38" fmla="*/ 9 w 141"/>
                  <a:gd name="T39" fmla="*/ 35 h 47"/>
                  <a:gd name="T40" fmla="*/ 16 w 141"/>
                  <a:gd name="T41" fmla="*/ 35 h 47"/>
                  <a:gd name="T42" fmla="*/ 23 w 141"/>
                  <a:gd name="T43" fmla="*/ 37 h 47"/>
                  <a:gd name="T44" fmla="*/ 30 w 141"/>
                  <a:gd name="T45" fmla="*/ 40 h 47"/>
                  <a:gd name="T46" fmla="*/ 40 w 141"/>
                  <a:gd name="T47" fmla="*/ 45 h 47"/>
                  <a:gd name="T48" fmla="*/ 51 w 141"/>
                  <a:gd name="T49" fmla="*/ 42 h 47"/>
                  <a:gd name="T50" fmla="*/ 56 w 141"/>
                  <a:gd name="T51" fmla="*/ 40 h 47"/>
                  <a:gd name="T52" fmla="*/ 61 w 141"/>
                  <a:gd name="T53" fmla="*/ 42 h 47"/>
                  <a:gd name="T54" fmla="*/ 63 w 141"/>
                  <a:gd name="T55" fmla="*/ 40 h 47"/>
                  <a:gd name="T56" fmla="*/ 68 w 141"/>
                  <a:gd name="T57" fmla="*/ 40 h 47"/>
                  <a:gd name="T58" fmla="*/ 73 w 141"/>
                  <a:gd name="T59" fmla="*/ 37 h 47"/>
                  <a:gd name="T60" fmla="*/ 73 w 141"/>
                  <a:gd name="T61" fmla="*/ 35 h 47"/>
                  <a:gd name="T62" fmla="*/ 75 w 141"/>
                  <a:gd name="T63" fmla="*/ 30 h 47"/>
                  <a:gd name="T64" fmla="*/ 80 w 141"/>
                  <a:gd name="T65" fmla="*/ 30 h 47"/>
                  <a:gd name="T66" fmla="*/ 87 w 141"/>
                  <a:gd name="T67" fmla="*/ 28 h 47"/>
                  <a:gd name="T68" fmla="*/ 89 w 141"/>
                  <a:gd name="T69" fmla="*/ 26 h 47"/>
                  <a:gd name="T70" fmla="*/ 99 w 141"/>
                  <a:gd name="T71" fmla="*/ 23 h 47"/>
                  <a:gd name="T72" fmla="*/ 111 w 141"/>
                  <a:gd name="T73" fmla="*/ 21 h 47"/>
                  <a:gd name="T74" fmla="*/ 125 w 141"/>
                  <a:gd name="T75" fmla="*/ 16 h 47"/>
                  <a:gd name="T76" fmla="*/ 141 w 141"/>
                  <a:gd name="T77" fmla="*/ 11 h 47"/>
                  <a:gd name="T78" fmla="*/ 134 w 141"/>
                  <a:gd name="T79" fmla="*/ 11 h 47"/>
                  <a:gd name="T80" fmla="*/ 122 w 141"/>
                  <a:gd name="T81" fmla="*/ 7 h 47"/>
                  <a:gd name="T82" fmla="*/ 113 w 141"/>
                  <a:gd name="T83" fmla="*/ 4 h 47"/>
                  <a:gd name="T84" fmla="*/ 94 w 141"/>
                  <a:gd name="T85" fmla="*/ 4 h 47"/>
                  <a:gd name="T86" fmla="*/ 92 w 141"/>
                  <a:gd name="T87" fmla="*/ 7 h 47"/>
                  <a:gd name="T88" fmla="*/ 89 w 141"/>
                  <a:gd name="T89" fmla="*/ 7 h 47"/>
                  <a:gd name="T90" fmla="*/ 89 w 141"/>
                  <a:gd name="T91" fmla="*/ 4 h 47"/>
                  <a:gd name="T92" fmla="*/ 85 w 141"/>
                  <a:gd name="T93" fmla="*/ 4 h 47"/>
                  <a:gd name="T94" fmla="*/ 82 w 141"/>
                  <a:gd name="T95" fmla="*/ 7 h 47"/>
                  <a:gd name="T96" fmla="*/ 73 w 141"/>
                  <a:gd name="T97" fmla="*/ 2 h 47"/>
                  <a:gd name="T98" fmla="*/ 66 w 141"/>
                  <a:gd name="T99" fmla="*/ 0 h 47"/>
                  <a:gd name="T100" fmla="*/ 54 w 141"/>
                  <a:gd name="T101" fmla="*/ 0 h 47"/>
                  <a:gd name="T102" fmla="*/ 37 w 141"/>
                  <a:gd name="T103" fmla="*/ 0 h 47"/>
                  <a:gd name="T104" fmla="*/ 37 w 141"/>
                  <a:gd name="T105" fmla="*/ 2 h 47"/>
                  <a:gd name="T106" fmla="*/ 35 w 141"/>
                  <a:gd name="T107" fmla="*/ 0 h 47"/>
                  <a:gd name="T108" fmla="*/ 33 w 141"/>
                  <a:gd name="T109" fmla="*/ 0 h 47"/>
                  <a:gd name="T110" fmla="*/ 28 w 141"/>
                  <a:gd name="T111" fmla="*/ 0 h 47"/>
                  <a:gd name="T112" fmla="*/ 23 w 141"/>
                  <a:gd name="T113" fmla="*/ 2 h 47"/>
                  <a:gd name="T114" fmla="*/ 18 w 141"/>
                  <a:gd name="T115" fmla="*/ 2 h 47"/>
                  <a:gd name="T116" fmla="*/ 21 w 141"/>
                  <a:gd name="T117" fmla="*/ 4 h 4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1"/>
                  <a:gd name="T178" fmla="*/ 0 h 47"/>
                  <a:gd name="T179" fmla="*/ 141 w 141"/>
                  <a:gd name="T180" fmla="*/ 47 h 4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1" h="47">
                    <a:moveTo>
                      <a:pt x="21" y="7"/>
                    </a:moveTo>
                    <a:lnTo>
                      <a:pt x="23" y="7"/>
                    </a:lnTo>
                    <a:lnTo>
                      <a:pt x="26" y="9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21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6" y="19"/>
                    </a:lnTo>
                    <a:lnTo>
                      <a:pt x="14" y="19"/>
                    </a:lnTo>
                    <a:lnTo>
                      <a:pt x="11" y="19"/>
                    </a:lnTo>
                    <a:lnTo>
                      <a:pt x="14" y="19"/>
                    </a:lnTo>
                    <a:lnTo>
                      <a:pt x="16" y="21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4" y="30"/>
                    </a:lnTo>
                    <a:lnTo>
                      <a:pt x="7" y="30"/>
                    </a:lnTo>
                    <a:lnTo>
                      <a:pt x="2" y="30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11" y="35"/>
                    </a:lnTo>
                    <a:lnTo>
                      <a:pt x="9" y="35"/>
                    </a:lnTo>
                    <a:lnTo>
                      <a:pt x="14" y="35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18" y="37"/>
                    </a:lnTo>
                    <a:lnTo>
                      <a:pt x="23" y="37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3" y="45"/>
                    </a:lnTo>
                    <a:lnTo>
                      <a:pt x="35" y="47"/>
                    </a:lnTo>
                    <a:lnTo>
                      <a:pt x="40" y="45"/>
                    </a:lnTo>
                    <a:lnTo>
                      <a:pt x="42" y="45"/>
                    </a:lnTo>
                    <a:lnTo>
                      <a:pt x="47" y="45"/>
                    </a:lnTo>
                    <a:lnTo>
                      <a:pt x="51" y="42"/>
                    </a:lnTo>
                    <a:lnTo>
                      <a:pt x="54" y="42"/>
                    </a:lnTo>
                    <a:lnTo>
                      <a:pt x="54" y="40"/>
                    </a:lnTo>
                    <a:lnTo>
                      <a:pt x="56" y="40"/>
                    </a:lnTo>
                    <a:lnTo>
                      <a:pt x="59" y="42"/>
                    </a:lnTo>
                    <a:lnTo>
                      <a:pt x="56" y="42"/>
                    </a:lnTo>
                    <a:lnTo>
                      <a:pt x="61" y="42"/>
                    </a:lnTo>
                    <a:lnTo>
                      <a:pt x="63" y="42"/>
                    </a:lnTo>
                    <a:lnTo>
                      <a:pt x="63" y="40"/>
                    </a:lnTo>
                    <a:lnTo>
                      <a:pt x="66" y="40"/>
                    </a:lnTo>
                    <a:lnTo>
                      <a:pt x="66" y="42"/>
                    </a:lnTo>
                    <a:lnTo>
                      <a:pt x="68" y="40"/>
                    </a:lnTo>
                    <a:lnTo>
                      <a:pt x="70" y="40"/>
                    </a:lnTo>
                    <a:lnTo>
                      <a:pt x="73" y="40"/>
                    </a:lnTo>
                    <a:lnTo>
                      <a:pt x="73" y="37"/>
                    </a:lnTo>
                    <a:lnTo>
                      <a:pt x="73" y="35"/>
                    </a:lnTo>
                    <a:lnTo>
                      <a:pt x="70" y="35"/>
                    </a:lnTo>
                    <a:lnTo>
                      <a:pt x="75" y="33"/>
                    </a:lnTo>
                    <a:lnTo>
                      <a:pt x="75" y="30"/>
                    </a:lnTo>
                    <a:lnTo>
                      <a:pt x="80" y="30"/>
                    </a:lnTo>
                    <a:lnTo>
                      <a:pt x="82" y="30"/>
                    </a:lnTo>
                    <a:lnTo>
                      <a:pt x="85" y="30"/>
                    </a:lnTo>
                    <a:lnTo>
                      <a:pt x="87" y="28"/>
                    </a:lnTo>
                    <a:lnTo>
                      <a:pt x="89" y="28"/>
                    </a:lnTo>
                    <a:lnTo>
                      <a:pt x="89" y="26"/>
                    </a:lnTo>
                    <a:lnTo>
                      <a:pt x="92" y="26"/>
                    </a:lnTo>
                    <a:lnTo>
                      <a:pt x="94" y="23"/>
                    </a:lnTo>
                    <a:lnTo>
                      <a:pt x="99" y="23"/>
                    </a:lnTo>
                    <a:lnTo>
                      <a:pt x="101" y="23"/>
                    </a:lnTo>
                    <a:lnTo>
                      <a:pt x="106" y="21"/>
                    </a:lnTo>
                    <a:lnTo>
                      <a:pt x="111" y="21"/>
                    </a:lnTo>
                    <a:lnTo>
                      <a:pt x="115" y="19"/>
                    </a:lnTo>
                    <a:lnTo>
                      <a:pt x="118" y="19"/>
                    </a:lnTo>
                    <a:lnTo>
                      <a:pt x="125" y="16"/>
                    </a:lnTo>
                    <a:lnTo>
                      <a:pt x="134" y="16"/>
                    </a:lnTo>
                    <a:lnTo>
                      <a:pt x="141" y="14"/>
                    </a:lnTo>
                    <a:lnTo>
                      <a:pt x="141" y="11"/>
                    </a:lnTo>
                    <a:lnTo>
                      <a:pt x="139" y="11"/>
                    </a:lnTo>
                    <a:lnTo>
                      <a:pt x="137" y="11"/>
                    </a:lnTo>
                    <a:lnTo>
                      <a:pt x="134" y="11"/>
                    </a:lnTo>
                    <a:lnTo>
                      <a:pt x="129" y="9"/>
                    </a:lnTo>
                    <a:lnTo>
                      <a:pt x="125" y="7"/>
                    </a:lnTo>
                    <a:lnTo>
                      <a:pt x="122" y="7"/>
                    </a:lnTo>
                    <a:lnTo>
                      <a:pt x="118" y="4"/>
                    </a:lnTo>
                    <a:lnTo>
                      <a:pt x="115" y="4"/>
                    </a:lnTo>
                    <a:lnTo>
                      <a:pt x="113" y="4"/>
                    </a:lnTo>
                    <a:lnTo>
                      <a:pt x="101" y="2"/>
                    </a:lnTo>
                    <a:lnTo>
                      <a:pt x="94" y="4"/>
                    </a:lnTo>
                    <a:lnTo>
                      <a:pt x="92" y="4"/>
                    </a:lnTo>
                    <a:lnTo>
                      <a:pt x="94" y="4"/>
                    </a:lnTo>
                    <a:lnTo>
                      <a:pt x="92" y="7"/>
                    </a:lnTo>
                    <a:lnTo>
                      <a:pt x="89" y="7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2" y="7"/>
                    </a:lnTo>
                    <a:lnTo>
                      <a:pt x="82" y="4"/>
                    </a:lnTo>
                    <a:lnTo>
                      <a:pt x="73" y="2"/>
                    </a:lnTo>
                    <a:lnTo>
                      <a:pt x="70" y="2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59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1" y="4"/>
                    </a:lnTo>
                    <a:lnTo>
                      <a:pt x="18" y="4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8" name="Freeform 744"/>
              <p:cNvSpPr>
                <a:spLocks/>
              </p:cNvSpPr>
              <p:nvPr/>
            </p:nvSpPr>
            <p:spPr bwMode="auto">
              <a:xfrm>
                <a:off x="864" y="1843"/>
                <a:ext cx="168" cy="61"/>
              </a:xfrm>
              <a:custGeom>
                <a:avLst/>
                <a:gdLst>
                  <a:gd name="T0" fmla="*/ 26 w 141"/>
                  <a:gd name="T1" fmla="*/ 9 h 47"/>
                  <a:gd name="T2" fmla="*/ 23 w 141"/>
                  <a:gd name="T3" fmla="*/ 11 h 47"/>
                  <a:gd name="T4" fmla="*/ 21 w 141"/>
                  <a:gd name="T5" fmla="*/ 14 h 47"/>
                  <a:gd name="T6" fmla="*/ 16 w 141"/>
                  <a:gd name="T7" fmla="*/ 16 h 47"/>
                  <a:gd name="T8" fmla="*/ 16 w 141"/>
                  <a:gd name="T9" fmla="*/ 19 h 47"/>
                  <a:gd name="T10" fmla="*/ 11 w 141"/>
                  <a:gd name="T11" fmla="*/ 19 h 47"/>
                  <a:gd name="T12" fmla="*/ 16 w 141"/>
                  <a:gd name="T13" fmla="*/ 21 h 47"/>
                  <a:gd name="T14" fmla="*/ 16 w 141"/>
                  <a:gd name="T15" fmla="*/ 21 h 47"/>
                  <a:gd name="T16" fmla="*/ 9 w 141"/>
                  <a:gd name="T17" fmla="*/ 21 h 47"/>
                  <a:gd name="T18" fmla="*/ 11 w 141"/>
                  <a:gd name="T19" fmla="*/ 23 h 47"/>
                  <a:gd name="T20" fmla="*/ 9 w 141"/>
                  <a:gd name="T21" fmla="*/ 26 h 47"/>
                  <a:gd name="T22" fmla="*/ 9 w 141"/>
                  <a:gd name="T23" fmla="*/ 26 h 47"/>
                  <a:gd name="T24" fmla="*/ 9 w 141"/>
                  <a:gd name="T25" fmla="*/ 28 h 47"/>
                  <a:gd name="T26" fmla="*/ 7 w 141"/>
                  <a:gd name="T27" fmla="*/ 28 h 47"/>
                  <a:gd name="T28" fmla="*/ 7 w 141"/>
                  <a:gd name="T29" fmla="*/ 30 h 47"/>
                  <a:gd name="T30" fmla="*/ 4 w 141"/>
                  <a:gd name="T31" fmla="*/ 30 h 47"/>
                  <a:gd name="T32" fmla="*/ 2 w 141"/>
                  <a:gd name="T33" fmla="*/ 33 h 47"/>
                  <a:gd name="T34" fmla="*/ 0 w 141"/>
                  <a:gd name="T35" fmla="*/ 35 h 47"/>
                  <a:gd name="T36" fmla="*/ 11 w 141"/>
                  <a:gd name="T37" fmla="*/ 35 h 47"/>
                  <a:gd name="T38" fmla="*/ 9 w 141"/>
                  <a:gd name="T39" fmla="*/ 35 h 47"/>
                  <a:gd name="T40" fmla="*/ 16 w 141"/>
                  <a:gd name="T41" fmla="*/ 35 h 47"/>
                  <a:gd name="T42" fmla="*/ 23 w 141"/>
                  <a:gd name="T43" fmla="*/ 37 h 47"/>
                  <a:gd name="T44" fmla="*/ 30 w 141"/>
                  <a:gd name="T45" fmla="*/ 40 h 47"/>
                  <a:gd name="T46" fmla="*/ 40 w 141"/>
                  <a:gd name="T47" fmla="*/ 45 h 47"/>
                  <a:gd name="T48" fmla="*/ 51 w 141"/>
                  <a:gd name="T49" fmla="*/ 42 h 47"/>
                  <a:gd name="T50" fmla="*/ 56 w 141"/>
                  <a:gd name="T51" fmla="*/ 40 h 47"/>
                  <a:gd name="T52" fmla="*/ 61 w 141"/>
                  <a:gd name="T53" fmla="*/ 42 h 47"/>
                  <a:gd name="T54" fmla="*/ 63 w 141"/>
                  <a:gd name="T55" fmla="*/ 40 h 47"/>
                  <a:gd name="T56" fmla="*/ 68 w 141"/>
                  <a:gd name="T57" fmla="*/ 40 h 47"/>
                  <a:gd name="T58" fmla="*/ 73 w 141"/>
                  <a:gd name="T59" fmla="*/ 37 h 47"/>
                  <a:gd name="T60" fmla="*/ 73 w 141"/>
                  <a:gd name="T61" fmla="*/ 35 h 47"/>
                  <a:gd name="T62" fmla="*/ 75 w 141"/>
                  <a:gd name="T63" fmla="*/ 30 h 47"/>
                  <a:gd name="T64" fmla="*/ 80 w 141"/>
                  <a:gd name="T65" fmla="*/ 30 h 47"/>
                  <a:gd name="T66" fmla="*/ 87 w 141"/>
                  <a:gd name="T67" fmla="*/ 28 h 47"/>
                  <a:gd name="T68" fmla="*/ 89 w 141"/>
                  <a:gd name="T69" fmla="*/ 26 h 47"/>
                  <a:gd name="T70" fmla="*/ 99 w 141"/>
                  <a:gd name="T71" fmla="*/ 23 h 47"/>
                  <a:gd name="T72" fmla="*/ 111 w 141"/>
                  <a:gd name="T73" fmla="*/ 21 h 47"/>
                  <a:gd name="T74" fmla="*/ 125 w 141"/>
                  <a:gd name="T75" fmla="*/ 16 h 47"/>
                  <a:gd name="T76" fmla="*/ 141 w 141"/>
                  <a:gd name="T77" fmla="*/ 11 h 47"/>
                  <a:gd name="T78" fmla="*/ 134 w 141"/>
                  <a:gd name="T79" fmla="*/ 11 h 47"/>
                  <a:gd name="T80" fmla="*/ 122 w 141"/>
                  <a:gd name="T81" fmla="*/ 7 h 47"/>
                  <a:gd name="T82" fmla="*/ 113 w 141"/>
                  <a:gd name="T83" fmla="*/ 4 h 47"/>
                  <a:gd name="T84" fmla="*/ 94 w 141"/>
                  <a:gd name="T85" fmla="*/ 4 h 47"/>
                  <a:gd name="T86" fmla="*/ 92 w 141"/>
                  <a:gd name="T87" fmla="*/ 7 h 47"/>
                  <a:gd name="T88" fmla="*/ 89 w 141"/>
                  <a:gd name="T89" fmla="*/ 7 h 47"/>
                  <a:gd name="T90" fmla="*/ 89 w 141"/>
                  <a:gd name="T91" fmla="*/ 4 h 47"/>
                  <a:gd name="T92" fmla="*/ 85 w 141"/>
                  <a:gd name="T93" fmla="*/ 4 h 47"/>
                  <a:gd name="T94" fmla="*/ 82 w 141"/>
                  <a:gd name="T95" fmla="*/ 7 h 47"/>
                  <a:gd name="T96" fmla="*/ 73 w 141"/>
                  <a:gd name="T97" fmla="*/ 2 h 47"/>
                  <a:gd name="T98" fmla="*/ 66 w 141"/>
                  <a:gd name="T99" fmla="*/ 0 h 47"/>
                  <a:gd name="T100" fmla="*/ 54 w 141"/>
                  <a:gd name="T101" fmla="*/ 0 h 47"/>
                  <a:gd name="T102" fmla="*/ 37 w 141"/>
                  <a:gd name="T103" fmla="*/ 0 h 47"/>
                  <a:gd name="T104" fmla="*/ 37 w 141"/>
                  <a:gd name="T105" fmla="*/ 2 h 47"/>
                  <a:gd name="T106" fmla="*/ 35 w 141"/>
                  <a:gd name="T107" fmla="*/ 0 h 47"/>
                  <a:gd name="T108" fmla="*/ 33 w 141"/>
                  <a:gd name="T109" fmla="*/ 0 h 47"/>
                  <a:gd name="T110" fmla="*/ 28 w 141"/>
                  <a:gd name="T111" fmla="*/ 0 h 47"/>
                  <a:gd name="T112" fmla="*/ 23 w 141"/>
                  <a:gd name="T113" fmla="*/ 2 h 47"/>
                  <a:gd name="T114" fmla="*/ 18 w 141"/>
                  <a:gd name="T115" fmla="*/ 2 h 47"/>
                  <a:gd name="T116" fmla="*/ 21 w 141"/>
                  <a:gd name="T117" fmla="*/ 4 h 4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1"/>
                  <a:gd name="T178" fmla="*/ 0 h 47"/>
                  <a:gd name="T179" fmla="*/ 141 w 141"/>
                  <a:gd name="T180" fmla="*/ 47 h 4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1" h="47">
                    <a:moveTo>
                      <a:pt x="21" y="7"/>
                    </a:moveTo>
                    <a:lnTo>
                      <a:pt x="23" y="7"/>
                    </a:lnTo>
                    <a:lnTo>
                      <a:pt x="26" y="9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21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6" y="19"/>
                    </a:lnTo>
                    <a:lnTo>
                      <a:pt x="14" y="19"/>
                    </a:lnTo>
                    <a:lnTo>
                      <a:pt x="11" y="19"/>
                    </a:lnTo>
                    <a:lnTo>
                      <a:pt x="14" y="19"/>
                    </a:lnTo>
                    <a:lnTo>
                      <a:pt x="16" y="21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4" y="30"/>
                    </a:lnTo>
                    <a:lnTo>
                      <a:pt x="7" y="30"/>
                    </a:lnTo>
                    <a:lnTo>
                      <a:pt x="2" y="30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11" y="35"/>
                    </a:lnTo>
                    <a:lnTo>
                      <a:pt x="9" y="35"/>
                    </a:lnTo>
                    <a:lnTo>
                      <a:pt x="14" y="35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18" y="37"/>
                    </a:lnTo>
                    <a:lnTo>
                      <a:pt x="23" y="37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3" y="45"/>
                    </a:lnTo>
                    <a:lnTo>
                      <a:pt x="35" y="47"/>
                    </a:lnTo>
                    <a:lnTo>
                      <a:pt x="40" y="45"/>
                    </a:lnTo>
                    <a:lnTo>
                      <a:pt x="42" y="45"/>
                    </a:lnTo>
                    <a:lnTo>
                      <a:pt x="47" y="45"/>
                    </a:lnTo>
                    <a:lnTo>
                      <a:pt x="51" y="42"/>
                    </a:lnTo>
                    <a:lnTo>
                      <a:pt x="54" y="42"/>
                    </a:lnTo>
                    <a:lnTo>
                      <a:pt x="54" y="40"/>
                    </a:lnTo>
                    <a:lnTo>
                      <a:pt x="56" y="40"/>
                    </a:lnTo>
                    <a:lnTo>
                      <a:pt x="59" y="42"/>
                    </a:lnTo>
                    <a:lnTo>
                      <a:pt x="56" y="42"/>
                    </a:lnTo>
                    <a:lnTo>
                      <a:pt x="61" y="42"/>
                    </a:lnTo>
                    <a:lnTo>
                      <a:pt x="63" y="42"/>
                    </a:lnTo>
                    <a:lnTo>
                      <a:pt x="63" y="40"/>
                    </a:lnTo>
                    <a:lnTo>
                      <a:pt x="66" y="40"/>
                    </a:lnTo>
                    <a:lnTo>
                      <a:pt x="66" y="42"/>
                    </a:lnTo>
                    <a:lnTo>
                      <a:pt x="68" y="40"/>
                    </a:lnTo>
                    <a:lnTo>
                      <a:pt x="70" y="40"/>
                    </a:lnTo>
                    <a:lnTo>
                      <a:pt x="73" y="40"/>
                    </a:lnTo>
                    <a:lnTo>
                      <a:pt x="73" y="37"/>
                    </a:lnTo>
                    <a:lnTo>
                      <a:pt x="73" y="35"/>
                    </a:lnTo>
                    <a:lnTo>
                      <a:pt x="70" y="35"/>
                    </a:lnTo>
                    <a:lnTo>
                      <a:pt x="75" y="33"/>
                    </a:lnTo>
                    <a:lnTo>
                      <a:pt x="75" y="30"/>
                    </a:lnTo>
                    <a:lnTo>
                      <a:pt x="80" y="30"/>
                    </a:lnTo>
                    <a:lnTo>
                      <a:pt x="82" y="30"/>
                    </a:lnTo>
                    <a:lnTo>
                      <a:pt x="85" y="30"/>
                    </a:lnTo>
                    <a:lnTo>
                      <a:pt x="87" y="28"/>
                    </a:lnTo>
                    <a:lnTo>
                      <a:pt x="89" y="28"/>
                    </a:lnTo>
                    <a:lnTo>
                      <a:pt x="89" y="26"/>
                    </a:lnTo>
                    <a:lnTo>
                      <a:pt x="92" y="26"/>
                    </a:lnTo>
                    <a:lnTo>
                      <a:pt x="94" y="23"/>
                    </a:lnTo>
                    <a:lnTo>
                      <a:pt x="99" y="23"/>
                    </a:lnTo>
                    <a:lnTo>
                      <a:pt x="101" y="23"/>
                    </a:lnTo>
                    <a:lnTo>
                      <a:pt x="106" y="21"/>
                    </a:lnTo>
                    <a:lnTo>
                      <a:pt x="111" y="21"/>
                    </a:lnTo>
                    <a:lnTo>
                      <a:pt x="115" y="19"/>
                    </a:lnTo>
                    <a:lnTo>
                      <a:pt x="118" y="19"/>
                    </a:lnTo>
                    <a:lnTo>
                      <a:pt x="125" y="16"/>
                    </a:lnTo>
                    <a:lnTo>
                      <a:pt x="134" y="16"/>
                    </a:lnTo>
                    <a:lnTo>
                      <a:pt x="141" y="14"/>
                    </a:lnTo>
                    <a:lnTo>
                      <a:pt x="141" y="11"/>
                    </a:lnTo>
                    <a:lnTo>
                      <a:pt x="139" y="11"/>
                    </a:lnTo>
                    <a:lnTo>
                      <a:pt x="137" y="11"/>
                    </a:lnTo>
                    <a:lnTo>
                      <a:pt x="134" y="11"/>
                    </a:lnTo>
                    <a:lnTo>
                      <a:pt x="129" y="9"/>
                    </a:lnTo>
                    <a:lnTo>
                      <a:pt x="125" y="7"/>
                    </a:lnTo>
                    <a:lnTo>
                      <a:pt x="122" y="7"/>
                    </a:lnTo>
                    <a:lnTo>
                      <a:pt x="118" y="4"/>
                    </a:lnTo>
                    <a:lnTo>
                      <a:pt x="115" y="4"/>
                    </a:lnTo>
                    <a:lnTo>
                      <a:pt x="113" y="4"/>
                    </a:lnTo>
                    <a:lnTo>
                      <a:pt x="101" y="2"/>
                    </a:lnTo>
                    <a:lnTo>
                      <a:pt x="94" y="4"/>
                    </a:lnTo>
                    <a:lnTo>
                      <a:pt x="92" y="4"/>
                    </a:lnTo>
                    <a:lnTo>
                      <a:pt x="94" y="4"/>
                    </a:lnTo>
                    <a:lnTo>
                      <a:pt x="92" y="7"/>
                    </a:lnTo>
                    <a:lnTo>
                      <a:pt x="89" y="7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2" y="7"/>
                    </a:lnTo>
                    <a:lnTo>
                      <a:pt x="82" y="4"/>
                    </a:lnTo>
                    <a:lnTo>
                      <a:pt x="73" y="2"/>
                    </a:lnTo>
                    <a:lnTo>
                      <a:pt x="70" y="2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59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1" y="4"/>
                    </a:lnTo>
                    <a:lnTo>
                      <a:pt x="18" y="4"/>
                    </a:lnTo>
                    <a:lnTo>
                      <a:pt x="21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9" name="Freeform 745"/>
              <p:cNvSpPr>
                <a:spLocks/>
              </p:cNvSpPr>
              <p:nvPr/>
            </p:nvSpPr>
            <p:spPr bwMode="auto">
              <a:xfrm>
                <a:off x="974" y="1864"/>
                <a:ext cx="291" cy="83"/>
              </a:xfrm>
              <a:custGeom>
                <a:avLst/>
                <a:gdLst>
                  <a:gd name="T0" fmla="*/ 30 w 243"/>
                  <a:gd name="T1" fmla="*/ 50 h 64"/>
                  <a:gd name="T2" fmla="*/ 40 w 243"/>
                  <a:gd name="T3" fmla="*/ 40 h 64"/>
                  <a:gd name="T4" fmla="*/ 87 w 243"/>
                  <a:gd name="T5" fmla="*/ 40 h 64"/>
                  <a:gd name="T6" fmla="*/ 89 w 243"/>
                  <a:gd name="T7" fmla="*/ 38 h 64"/>
                  <a:gd name="T8" fmla="*/ 68 w 243"/>
                  <a:gd name="T9" fmla="*/ 36 h 64"/>
                  <a:gd name="T10" fmla="*/ 23 w 243"/>
                  <a:gd name="T11" fmla="*/ 36 h 64"/>
                  <a:gd name="T12" fmla="*/ 14 w 243"/>
                  <a:gd name="T13" fmla="*/ 29 h 64"/>
                  <a:gd name="T14" fmla="*/ 42 w 243"/>
                  <a:gd name="T15" fmla="*/ 26 h 64"/>
                  <a:gd name="T16" fmla="*/ 33 w 243"/>
                  <a:gd name="T17" fmla="*/ 24 h 64"/>
                  <a:gd name="T18" fmla="*/ 19 w 243"/>
                  <a:gd name="T19" fmla="*/ 26 h 64"/>
                  <a:gd name="T20" fmla="*/ 11 w 243"/>
                  <a:gd name="T21" fmla="*/ 24 h 64"/>
                  <a:gd name="T22" fmla="*/ 7 w 243"/>
                  <a:gd name="T23" fmla="*/ 21 h 64"/>
                  <a:gd name="T24" fmla="*/ 11 w 243"/>
                  <a:gd name="T25" fmla="*/ 14 h 64"/>
                  <a:gd name="T26" fmla="*/ 11 w 243"/>
                  <a:gd name="T27" fmla="*/ 10 h 64"/>
                  <a:gd name="T28" fmla="*/ 59 w 243"/>
                  <a:gd name="T29" fmla="*/ 0 h 64"/>
                  <a:gd name="T30" fmla="*/ 66 w 243"/>
                  <a:gd name="T31" fmla="*/ 7 h 64"/>
                  <a:gd name="T32" fmla="*/ 59 w 243"/>
                  <a:gd name="T33" fmla="*/ 10 h 64"/>
                  <a:gd name="T34" fmla="*/ 73 w 243"/>
                  <a:gd name="T35" fmla="*/ 5 h 64"/>
                  <a:gd name="T36" fmla="*/ 99 w 243"/>
                  <a:gd name="T37" fmla="*/ 7 h 64"/>
                  <a:gd name="T38" fmla="*/ 101 w 243"/>
                  <a:gd name="T39" fmla="*/ 12 h 64"/>
                  <a:gd name="T40" fmla="*/ 108 w 243"/>
                  <a:gd name="T41" fmla="*/ 12 h 64"/>
                  <a:gd name="T42" fmla="*/ 118 w 243"/>
                  <a:gd name="T43" fmla="*/ 10 h 64"/>
                  <a:gd name="T44" fmla="*/ 122 w 243"/>
                  <a:gd name="T45" fmla="*/ 7 h 64"/>
                  <a:gd name="T46" fmla="*/ 122 w 243"/>
                  <a:gd name="T47" fmla="*/ 5 h 64"/>
                  <a:gd name="T48" fmla="*/ 132 w 243"/>
                  <a:gd name="T49" fmla="*/ 7 h 64"/>
                  <a:gd name="T50" fmla="*/ 139 w 243"/>
                  <a:gd name="T51" fmla="*/ 14 h 64"/>
                  <a:gd name="T52" fmla="*/ 146 w 243"/>
                  <a:gd name="T53" fmla="*/ 21 h 64"/>
                  <a:gd name="T54" fmla="*/ 153 w 243"/>
                  <a:gd name="T55" fmla="*/ 17 h 64"/>
                  <a:gd name="T56" fmla="*/ 151 w 243"/>
                  <a:gd name="T57" fmla="*/ 12 h 64"/>
                  <a:gd name="T58" fmla="*/ 146 w 243"/>
                  <a:gd name="T59" fmla="*/ 3 h 64"/>
                  <a:gd name="T60" fmla="*/ 146 w 243"/>
                  <a:gd name="T61" fmla="*/ 0 h 64"/>
                  <a:gd name="T62" fmla="*/ 163 w 243"/>
                  <a:gd name="T63" fmla="*/ 3 h 64"/>
                  <a:gd name="T64" fmla="*/ 167 w 243"/>
                  <a:gd name="T65" fmla="*/ 3 h 64"/>
                  <a:gd name="T66" fmla="*/ 184 w 243"/>
                  <a:gd name="T67" fmla="*/ 7 h 64"/>
                  <a:gd name="T68" fmla="*/ 186 w 243"/>
                  <a:gd name="T69" fmla="*/ 14 h 64"/>
                  <a:gd name="T70" fmla="*/ 196 w 243"/>
                  <a:gd name="T71" fmla="*/ 24 h 64"/>
                  <a:gd name="T72" fmla="*/ 198 w 243"/>
                  <a:gd name="T73" fmla="*/ 31 h 64"/>
                  <a:gd name="T74" fmla="*/ 215 w 243"/>
                  <a:gd name="T75" fmla="*/ 36 h 64"/>
                  <a:gd name="T76" fmla="*/ 234 w 243"/>
                  <a:gd name="T77" fmla="*/ 40 h 64"/>
                  <a:gd name="T78" fmla="*/ 243 w 243"/>
                  <a:gd name="T79" fmla="*/ 45 h 64"/>
                  <a:gd name="T80" fmla="*/ 234 w 243"/>
                  <a:gd name="T81" fmla="*/ 47 h 64"/>
                  <a:gd name="T82" fmla="*/ 226 w 243"/>
                  <a:gd name="T83" fmla="*/ 45 h 64"/>
                  <a:gd name="T84" fmla="*/ 219 w 243"/>
                  <a:gd name="T85" fmla="*/ 47 h 64"/>
                  <a:gd name="T86" fmla="*/ 215 w 243"/>
                  <a:gd name="T87" fmla="*/ 52 h 64"/>
                  <a:gd name="T88" fmla="*/ 229 w 243"/>
                  <a:gd name="T89" fmla="*/ 52 h 64"/>
                  <a:gd name="T90" fmla="*/ 226 w 243"/>
                  <a:gd name="T91" fmla="*/ 54 h 64"/>
                  <a:gd name="T92" fmla="*/ 231 w 243"/>
                  <a:gd name="T93" fmla="*/ 57 h 64"/>
                  <a:gd name="T94" fmla="*/ 217 w 243"/>
                  <a:gd name="T95" fmla="*/ 59 h 64"/>
                  <a:gd name="T96" fmla="*/ 196 w 243"/>
                  <a:gd name="T97" fmla="*/ 59 h 64"/>
                  <a:gd name="T98" fmla="*/ 184 w 243"/>
                  <a:gd name="T99" fmla="*/ 57 h 64"/>
                  <a:gd name="T100" fmla="*/ 170 w 243"/>
                  <a:gd name="T101" fmla="*/ 52 h 64"/>
                  <a:gd name="T102" fmla="*/ 160 w 243"/>
                  <a:gd name="T103" fmla="*/ 54 h 64"/>
                  <a:gd name="T104" fmla="*/ 127 w 243"/>
                  <a:gd name="T105" fmla="*/ 62 h 64"/>
                  <a:gd name="T106" fmla="*/ 104 w 243"/>
                  <a:gd name="T107" fmla="*/ 64 h 64"/>
                  <a:gd name="T108" fmla="*/ 78 w 243"/>
                  <a:gd name="T109" fmla="*/ 64 h 64"/>
                  <a:gd name="T110" fmla="*/ 73 w 243"/>
                  <a:gd name="T111" fmla="*/ 57 h 64"/>
                  <a:gd name="T112" fmla="*/ 56 w 243"/>
                  <a:gd name="T113" fmla="*/ 54 h 6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3"/>
                  <a:gd name="T172" fmla="*/ 0 h 64"/>
                  <a:gd name="T173" fmla="*/ 243 w 243"/>
                  <a:gd name="T174" fmla="*/ 64 h 6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3" h="64">
                    <a:moveTo>
                      <a:pt x="56" y="54"/>
                    </a:moveTo>
                    <a:lnTo>
                      <a:pt x="54" y="54"/>
                    </a:lnTo>
                    <a:lnTo>
                      <a:pt x="49" y="54"/>
                    </a:lnTo>
                    <a:lnTo>
                      <a:pt x="47" y="54"/>
                    </a:lnTo>
                    <a:lnTo>
                      <a:pt x="42" y="54"/>
                    </a:lnTo>
                    <a:lnTo>
                      <a:pt x="33" y="52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50"/>
                    </a:lnTo>
                    <a:lnTo>
                      <a:pt x="28" y="47"/>
                    </a:lnTo>
                    <a:lnTo>
                      <a:pt x="26" y="47"/>
                    </a:lnTo>
                    <a:lnTo>
                      <a:pt x="23" y="47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6" y="43"/>
                    </a:lnTo>
                    <a:lnTo>
                      <a:pt x="40" y="40"/>
                    </a:lnTo>
                    <a:lnTo>
                      <a:pt x="52" y="40"/>
                    </a:lnTo>
                    <a:lnTo>
                      <a:pt x="56" y="40"/>
                    </a:lnTo>
                    <a:lnTo>
                      <a:pt x="61" y="40"/>
                    </a:lnTo>
                    <a:lnTo>
                      <a:pt x="63" y="40"/>
                    </a:lnTo>
                    <a:lnTo>
                      <a:pt x="68" y="40"/>
                    </a:lnTo>
                    <a:lnTo>
                      <a:pt x="78" y="40"/>
                    </a:lnTo>
                    <a:lnTo>
                      <a:pt x="82" y="40"/>
                    </a:lnTo>
                    <a:lnTo>
                      <a:pt x="87" y="40"/>
                    </a:lnTo>
                    <a:lnTo>
                      <a:pt x="89" y="40"/>
                    </a:lnTo>
                    <a:lnTo>
                      <a:pt x="92" y="40"/>
                    </a:lnTo>
                    <a:lnTo>
                      <a:pt x="92" y="38"/>
                    </a:lnTo>
                    <a:lnTo>
                      <a:pt x="89" y="38"/>
                    </a:lnTo>
                    <a:lnTo>
                      <a:pt x="85" y="38"/>
                    </a:lnTo>
                    <a:lnTo>
                      <a:pt x="82" y="38"/>
                    </a:lnTo>
                    <a:lnTo>
                      <a:pt x="80" y="38"/>
                    </a:lnTo>
                    <a:lnTo>
                      <a:pt x="78" y="36"/>
                    </a:lnTo>
                    <a:lnTo>
                      <a:pt x="75" y="36"/>
                    </a:lnTo>
                    <a:lnTo>
                      <a:pt x="73" y="36"/>
                    </a:lnTo>
                    <a:lnTo>
                      <a:pt x="71" y="36"/>
                    </a:lnTo>
                    <a:lnTo>
                      <a:pt x="68" y="36"/>
                    </a:lnTo>
                    <a:lnTo>
                      <a:pt x="61" y="36"/>
                    </a:lnTo>
                    <a:lnTo>
                      <a:pt x="47" y="38"/>
                    </a:lnTo>
                    <a:lnTo>
                      <a:pt x="45" y="38"/>
                    </a:lnTo>
                    <a:lnTo>
                      <a:pt x="42" y="38"/>
                    </a:lnTo>
                    <a:lnTo>
                      <a:pt x="40" y="36"/>
                    </a:lnTo>
                    <a:lnTo>
                      <a:pt x="37" y="36"/>
                    </a:lnTo>
                    <a:lnTo>
                      <a:pt x="28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6" y="36"/>
                    </a:lnTo>
                    <a:lnTo>
                      <a:pt x="14" y="33"/>
                    </a:lnTo>
                    <a:lnTo>
                      <a:pt x="11" y="31"/>
                    </a:lnTo>
                    <a:lnTo>
                      <a:pt x="9" y="31"/>
                    </a:lnTo>
                    <a:lnTo>
                      <a:pt x="14" y="29"/>
                    </a:lnTo>
                    <a:lnTo>
                      <a:pt x="21" y="29"/>
                    </a:lnTo>
                    <a:lnTo>
                      <a:pt x="26" y="29"/>
                    </a:lnTo>
                    <a:lnTo>
                      <a:pt x="30" y="29"/>
                    </a:lnTo>
                    <a:lnTo>
                      <a:pt x="35" y="26"/>
                    </a:lnTo>
                    <a:lnTo>
                      <a:pt x="40" y="26"/>
                    </a:lnTo>
                    <a:lnTo>
                      <a:pt x="37" y="26"/>
                    </a:lnTo>
                    <a:lnTo>
                      <a:pt x="40" y="26"/>
                    </a:lnTo>
                    <a:lnTo>
                      <a:pt x="42" y="26"/>
                    </a:lnTo>
                    <a:lnTo>
                      <a:pt x="45" y="26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5" y="24"/>
                    </a:lnTo>
                    <a:lnTo>
                      <a:pt x="47" y="24"/>
                    </a:lnTo>
                    <a:lnTo>
                      <a:pt x="33" y="24"/>
                    </a:lnTo>
                    <a:lnTo>
                      <a:pt x="30" y="26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1" y="26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6" y="26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11" y="24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7" y="21"/>
                    </a:lnTo>
                    <a:lnTo>
                      <a:pt x="2" y="24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4" y="17"/>
                    </a:lnTo>
                    <a:lnTo>
                      <a:pt x="7" y="14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21" y="7"/>
                    </a:lnTo>
                    <a:lnTo>
                      <a:pt x="30" y="5"/>
                    </a:lnTo>
                    <a:lnTo>
                      <a:pt x="35" y="3"/>
                    </a:lnTo>
                    <a:lnTo>
                      <a:pt x="40" y="3"/>
                    </a:lnTo>
                    <a:lnTo>
                      <a:pt x="47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3"/>
                    </a:lnTo>
                    <a:lnTo>
                      <a:pt x="66" y="5"/>
                    </a:lnTo>
                    <a:lnTo>
                      <a:pt x="66" y="7"/>
                    </a:lnTo>
                    <a:lnTo>
                      <a:pt x="63" y="7"/>
                    </a:lnTo>
                    <a:lnTo>
                      <a:pt x="61" y="7"/>
                    </a:lnTo>
                    <a:lnTo>
                      <a:pt x="61" y="10"/>
                    </a:lnTo>
                    <a:lnTo>
                      <a:pt x="59" y="10"/>
                    </a:lnTo>
                    <a:lnTo>
                      <a:pt x="56" y="10"/>
                    </a:lnTo>
                    <a:lnTo>
                      <a:pt x="59" y="10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71" y="10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80" y="5"/>
                    </a:lnTo>
                    <a:lnTo>
                      <a:pt x="87" y="5"/>
                    </a:lnTo>
                    <a:lnTo>
                      <a:pt x="94" y="5"/>
                    </a:lnTo>
                    <a:lnTo>
                      <a:pt x="97" y="7"/>
                    </a:lnTo>
                    <a:lnTo>
                      <a:pt x="99" y="7"/>
                    </a:lnTo>
                    <a:lnTo>
                      <a:pt x="101" y="7"/>
                    </a:lnTo>
                    <a:lnTo>
                      <a:pt x="104" y="10"/>
                    </a:lnTo>
                    <a:lnTo>
                      <a:pt x="99" y="12"/>
                    </a:lnTo>
                    <a:lnTo>
                      <a:pt x="94" y="14"/>
                    </a:lnTo>
                    <a:lnTo>
                      <a:pt x="99" y="12"/>
                    </a:lnTo>
                    <a:lnTo>
                      <a:pt x="101" y="12"/>
                    </a:lnTo>
                    <a:lnTo>
                      <a:pt x="104" y="12"/>
                    </a:lnTo>
                    <a:lnTo>
                      <a:pt x="101" y="12"/>
                    </a:lnTo>
                    <a:lnTo>
                      <a:pt x="106" y="14"/>
                    </a:lnTo>
                    <a:lnTo>
                      <a:pt x="106" y="12"/>
                    </a:lnTo>
                    <a:lnTo>
                      <a:pt x="108" y="12"/>
                    </a:lnTo>
                    <a:lnTo>
                      <a:pt x="111" y="10"/>
                    </a:lnTo>
                    <a:lnTo>
                      <a:pt x="113" y="10"/>
                    </a:lnTo>
                    <a:lnTo>
                      <a:pt x="115" y="10"/>
                    </a:lnTo>
                    <a:lnTo>
                      <a:pt x="118" y="12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18" y="10"/>
                    </a:lnTo>
                    <a:lnTo>
                      <a:pt x="118" y="7"/>
                    </a:lnTo>
                    <a:lnTo>
                      <a:pt x="120" y="10"/>
                    </a:lnTo>
                    <a:lnTo>
                      <a:pt x="122" y="7"/>
                    </a:lnTo>
                    <a:lnTo>
                      <a:pt x="118" y="7"/>
                    </a:lnTo>
                    <a:lnTo>
                      <a:pt x="115" y="5"/>
                    </a:lnTo>
                    <a:lnTo>
                      <a:pt x="113" y="5"/>
                    </a:lnTo>
                    <a:lnTo>
                      <a:pt x="115" y="5"/>
                    </a:lnTo>
                    <a:lnTo>
                      <a:pt x="120" y="5"/>
                    </a:lnTo>
                    <a:lnTo>
                      <a:pt x="122" y="5"/>
                    </a:lnTo>
                    <a:lnTo>
                      <a:pt x="125" y="5"/>
                    </a:lnTo>
                    <a:lnTo>
                      <a:pt x="125" y="7"/>
                    </a:lnTo>
                    <a:lnTo>
                      <a:pt x="127" y="7"/>
                    </a:lnTo>
                    <a:lnTo>
                      <a:pt x="130" y="7"/>
                    </a:lnTo>
                    <a:lnTo>
                      <a:pt x="132" y="7"/>
                    </a:lnTo>
                    <a:lnTo>
                      <a:pt x="134" y="10"/>
                    </a:lnTo>
                    <a:lnTo>
                      <a:pt x="137" y="10"/>
                    </a:lnTo>
                    <a:lnTo>
                      <a:pt x="139" y="10"/>
                    </a:lnTo>
                    <a:lnTo>
                      <a:pt x="137" y="12"/>
                    </a:lnTo>
                    <a:lnTo>
                      <a:pt x="139" y="14"/>
                    </a:lnTo>
                    <a:lnTo>
                      <a:pt x="141" y="17"/>
                    </a:lnTo>
                    <a:lnTo>
                      <a:pt x="144" y="19"/>
                    </a:lnTo>
                    <a:lnTo>
                      <a:pt x="141" y="19"/>
                    </a:lnTo>
                    <a:lnTo>
                      <a:pt x="141" y="21"/>
                    </a:lnTo>
                    <a:lnTo>
                      <a:pt x="144" y="21"/>
                    </a:lnTo>
                    <a:lnTo>
                      <a:pt x="146" y="21"/>
                    </a:lnTo>
                    <a:lnTo>
                      <a:pt x="148" y="21"/>
                    </a:lnTo>
                    <a:lnTo>
                      <a:pt x="151" y="21"/>
                    </a:lnTo>
                    <a:lnTo>
                      <a:pt x="153" y="21"/>
                    </a:lnTo>
                    <a:lnTo>
                      <a:pt x="153" y="19"/>
                    </a:lnTo>
                    <a:lnTo>
                      <a:pt x="156" y="19"/>
                    </a:lnTo>
                    <a:lnTo>
                      <a:pt x="153" y="17"/>
                    </a:lnTo>
                    <a:lnTo>
                      <a:pt x="151" y="17"/>
                    </a:lnTo>
                    <a:lnTo>
                      <a:pt x="151" y="14"/>
                    </a:lnTo>
                    <a:lnTo>
                      <a:pt x="148" y="12"/>
                    </a:lnTo>
                    <a:lnTo>
                      <a:pt x="151" y="12"/>
                    </a:lnTo>
                    <a:lnTo>
                      <a:pt x="148" y="12"/>
                    </a:lnTo>
                    <a:lnTo>
                      <a:pt x="148" y="10"/>
                    </a:lnTo>
                    <a:lnTo>
                      <a:pt x="148" y="7"/>
                    </a:lnTo>
                    <a:lnTo>
                      <a:pt x="146" y="7"/>
                    </a:lnTo>
                    <a:lnTo>
                      <a:pt x="146" y="5"/>
                    </a:lnTo>
                    <a:lnTo>
                      <a:pt x="144" y="5"/>
                    </a:lnTo>
                    <a:lnTo>
                      <a:pt x="146" y="5"/>
                    </a:lnTo>
                    <a:lnTo>
                      <a:pt x="146" y="3"/>
                    </a:lnTo>
                    <a:lnTo>
                      <a:pt x="144" y="3"/>
                    </a:lnTo>
                    <a:lnTo>
                      <a:pt x="146" y="3"/>
                    </a:lnTo>
                    <a:lnTo>
                      <a:pt x="148" y="3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8" y="3"/>
                    </a:lnTo>
                    <a:lnTo>
                      <a:pt x="163" y="3"/>
                    </a:lnTo>
                    <a:lnTo>
                      <a:pt x="160" y="3"/>
                    </a:lnTo>
                    <a:lnTo>
                      <a:pt x="160" y="0"/>
                    </a:lnTo>
                    <a:lnTo>
                      <a:pt x="163" y="0"/>
                    </a:lnTo>
                    <a:lnTo>
                      <a:pt x="165" y="0"/>
                    </a:lnTo>
                    <a:lnTo>
                      <a:pt x="165" y="3"/>
                    </a:lnTo>
                    <a:lnTo>
                      <a:pt x="167" y="3"/>
                    </a:lnTo>
                    <a:lnTo>
                      <a:pt x="170" y="3"/>
                    </a:lnTo>
                    <a:lnTo>
                      <a:pt x="174" y="5"/>
                    </a:lnTo>
                    <a:lnTo>
                      <a:pt x="179" y="5"/>
                    </a:lnTo>
                    <a:lnTo>
                      <a:pt x="182" y="7"/>
                    </a:lnTo>
                    <a:lnTo>
                      <a:pt x="184" y="7"/>
                    </a:lnTo>
                    <a:lnTo>
                      <a:pt x="182" y="7"/>
                    </a:lnTo>
                    <a:lnTo>
                      <a:pt x="184" y="10"/>
                    </a:lnTo>
                    <a:lnTo>
                      <a:pt x="184" y="12"/>
                    </a:lnTo>
                    <a:lnTo>
                      <a:pt x="186" y="14"/>
                    </a:lnTo>
                    <a:lnTo>
                      <a:pt x="186" y="17"/>
                    </a:lnTo>
                    <a:lnTo>
                      <a:pt x="189" y="17"/>
                    </a:lnTo>
                    <a:lnTo>
                      <a:pt x="189" y="19"/>
                    </a:lnTo>
                    <a:lnTo>
                      <a:pt x="193" y="21"/>
                    </a:lnTo>
                    <a:lnTo>
                      <a:pt x="196" y="24"/>
                    </a:lnTo>
                    <a:lnTo>
                      <a:pt x="196" y="26"/>
                    </a:lnTo>
                    <a:lnTo>
                      <a:pt x="193" y="26"/>
                    </a:lnTo>
                    <a:lnTo>
                      <a:pt x="193" y="29"/>
                    </a:lnTo>
                    <a:lnTo>
                      <a:pt x="193" y="31"/>
                    </a:lnTo>
                    <a:lnTo>
                      <a:pt x="198" y="31"/>
                    </a:lnTo>
                    <a:lnTo>
                      <a:pt x="203" y="33"/>
                    </a:lnTo>
                    <a:lnTo>
                      <a:pt x="205" y="33"/>
                    </a:lnTo>
                    <a:lnTo>
                      <a:pt x="208" y="36"/>
                    </a:lnTo>
                    <a:lnTo>
                      <a:pt x="210" y="36"/>
                    </a:lnTo>
                    <a:lnTo>
                      <a:pt x="212" y="36"/>
                    </a:lnTo>
                    <a:lnTo>
                      <a:pt x="215" y="36"/>
                    </a:lnTo>
                    <a:lnTo>
                      <a:pt x="217" y="36"/>
                    </a:lnTo>
                    <a:lnTo>
                      <a:pt x="219" y="36"/>
                    </a:lnTo>
                    <a:lnTo>
                      <a:pt x="219" y="38"/>
                    </a:lnTo>
                    <a:lnTo>
                      <a:pt x="229" y="40"/>
                    </a:lnTo>
                    <a:lnTo>
                      <a:pt x="231" y="40"/>
                    </a:lnTo>
                    <a:lnTo>
                      <a:pt x="234" y="40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43"/>
                    </a:lnTo>
                    <a:lnTo>
                      <a:pt x="241" y="43"/>
                    </a:lnTo>
                    <a:lnTo>
                      <a:pt x="243" y="43"/>
                    </a:lnTo>
                    <a:lnTo>
                      <a:pt x="243" y="45"/>
                    </a:lnTo>
                    <a:lnTo>
                      <a:pt x="243" y="47"/>
                    </a:lnTo>
                    <a:lnTo>
                      <a:pt x="241" y="50"/>
                    </a:lnTo>
                    <a:lnTo>
                      <a:pt x="238" y="47"/>
                    </a:lnTo>
                    <a:lnTo>
                      <a:pt x="236" y="47"/>
                    </a:lnTo>
                    <a:lnTo>
                      <a:pt x="236" y="45"/>
                    </a:lnTo>
                    <a:lnTo>
                      <a:pt x="234" y="47"/>
                    </a:lnTo>
                    <a:lnTo>
                      <a:pt x="234" y="50"/>
                    </a:lnTo>
                    <a:lnTo>
                      <a:pt x="231" y="47"/>
                    </a:lnTo>
                    <a:lnTo>
                      <a:pt x="229" y="47"/>
                    </a:lnTo>
                    <a:lnTo>
                      <a:pt x="226" y="47"/>
                    </a:lnTo>
                    <a:lnTo>
                      <a:pt x="226" y="45"/>
                    </a:lnTo>
                    <a:lnTo>
                      <a:pt x="224" y="45"/>
                    </a:lnTo>
                    <a:lnTo>
                      <a:pt x="224" y="47"/>
                    </a:lnTo>
                    <a:lnTo>
                      <a:pt x="222" y="47"/>
                    </a:lnTo>
                    <a:lnTo>
                      <a:pt x="219" y="47"/>
                    </a:lnTo>
                    <a:lnTo>
                      <a:pt x="222" y="50"/>
                    </a:lnTo>
                    <a:lnTo>
                      <a:pt x="219" y="50"/>
                    </a:lnTo>
                    <a:lnTo>
                      <a:pt x="217" y="50"/>
                    </a:lnTo>
                    <a:lnTo>
                      <a:pt x="215" y="50"/>
                    </a:lnTo>
                    <a:lnTo>
                      <a:pt x="212" y="50"/>
                    </a:lnTo>
                    <a:lnTo>
                      <a:pt x="215" y="52"/>
                    </a:lnTo>
                    <a:lnTo>
                      <a:pt x="215" y="54"/>
                    </a:lnTo>
                    <a:lnTo>
                      <a:pt x="217" y="52"/>
                    </a:lnTo>
                    <a:lnTo>
                      <a:pt x="219" y="52"/>
                    </a:lnTo>
                    <a:lnTo>
                      <a:pt x="226" y="50"/>
                    </a:lnTo>
                    <a:lnTo>
                      <a:pt x="226" y="52"/>
                    </a:lnTo>
                    <a:lnTo>
                      <a:pt x="229" y="52"/>
                    </a:lnTo>
                    <a:lnTo>
                      <a:pt x="226" y="52"/>
                    </a:lnTo>
                    <a:lnTo>
                      <a:pt x="226" y="54"/>
                    </a:lnTo>
                    <a:lnTo>
                      <a:pt x="224" y="54"/>
                    </a:lnTo>
                    <a:lnTo>
                      <a:pt x="226" y="54"/>
                    </a:lnTo>
                    <a:lnTo>
                      <a:pt x="231" y="54"/>
                    </a:lnTo>
                    <a:lnTo>
                      <a:pt x="234" y="54"/>
                    </a:lnTo>
                    <a:lnTo>
                      <a:pt x="234" y="57"/>
                    </a:lnTo>
                    <a:lnTo>
                      <a:pt x="231" y="57"/>
                    </a:lnTo>
                    <a:lnTo>
                      <a:pt x="229" y="57"/>
                    </a:lnTo>
                    <a:lnTo>
                      <a:pt x="229" y="59"/>
                    </a:lnTo>
                    <a:lnTo>
                      <a:pt x="229" y="57"/>
                    </a:lnTo>
                    <a:lnTo>
                      <a:pt x="224" y="59"/>
                    </a:lnTo>
                    <a:lnTo>
                      <a:pt x="222" y="59"/>
                    </a:lnTo>
                    <a:lnTo>
                      <a:pt x="219" y="59"/>
                    </a:lnTo>
                    <a:lnTo>
                      <a:pt x="217" y="59"/>
                    </a:lnTo>
                    <a:lnTo>
                      <a:pt x="215" y="62"/>
                    </a:lnTo>
                    <a:lnTo>
                      <a:pt x="212" y="59"/>
                    </a:lnTo>
                    <a:lnTo>
                      <a:pt x="210" y="62"/>
                    </a:lnTo>
                    <a:lnTo>
                      <a:pt x="203" y="59"/>
                    </a:lnTo>
                    <a:lnTo>
                      <a:pt x="198" y="59"/>
                    </a:lnTo>
                    <a:lnTo>
                      <a:pt x="196" y="59"/>
                    </a:lnTo>
                    <a:lnTo>
                      <a:pt x="193" y="59"/>
                    </a:lnTo>
                    <a:lnTo>
                      <a:pt x="186" y="59"/>
                    </a:lnTo>
                    <a:lnTo>
                      <a:pt x="184" y="59"/>
                    </a:lnTo>
                    <a:lnTo>
                      <a:pt x="184" y="57"/>
                    </a:lnTo>
                    <a:lnTo>
                      <a:pt x="189" y="57"/>
                    </a:lnTo>
                    <a:lnTo>
                      <a:pt x="186" y="57"/>
                    </a:lnTo>
                    <a:lnTo>
                      <a:pt x="184" y="57"/>
                    </a:lnTo>
                    <a:lnTo>
                      <a:pt x="182" y="57"/>
                    </a:lnTo>
                    <a:lnTo>
                      <a:pt x="179" y="54"/>
                    </a:lnTo>
                    <a:lnTo>
                      <a:pt x="177" y="54"/>
                    </a:lnTo>
                    <a:lnTo>
                      <a:pt x="174" y="54"/>
                    </a:lnTo>
                    <a:lnTo>
                      <a:pt x="170" y="54"/>
                    </a:lnTo>
                    <a:lnTo>
                      <a:pt x="170" y="52"/>
                    </a:lnTo>
                    <a:lnTo>
                      <a:pt x="167" y="52"/>
                    </a:lnTo>
                    <a:lnTo>
                      <a:pt x="165" y="50"/>
                    </a:lnTo>
                    <a:lnTo>
                      <a:pt x="165" y="52"/>
                    </a:lnTo>
                    <a:lnTo>
                      <a:pt x="163" y="52"/>
                    </a:lnTo>
                    <a:lnTo>
                      <a:pt x="160" y="52"/>
                    </a:lnTo>
                    <a:lnTo>
                      <a:pt x="163" y="54"/>
                    </a:lnTo>
                    <a:lnTo>
                      <a:pt x="160" y="54"/>
                    </a:lnTo>
                    <a:lnTo>
                      <a:pt x="156" y="57"/>
                    </a:lnTo>
                    <a:lnTo>
                      <a:pt x="148" y="59"/>
                    </a:lnTo>
                    <a:lnTo>
                      <a:pt x="139" y="59"/>
                    </a:lnTo>
                    <a:lnTo>
                      <a:pt x="141" y="59"/>
                    </a:lnTo>
                    <a:lnTo>
                      <a:pt x="137" y="59"/>
                    </a:lnTo>
                    <a:lnTo>
                      <a:pt x="134" y="62"/>
                    </a:lnTo>
                    <a:lnTo>
                      <a:pt x="130" y="62"/>
                    </a:lnTo>
                    <a:lnTo>
                      <a:pt x="127" y="62"/>
                    </a:lnTo>
                    <a:lnTo>
                      <a:pt x="122" y="64"/>
                    </a:lnTo>
                    <a:lnTo>
                      <a:pt x="120" y="62"/>
                    </a:lnTo>
                    <a:lnTo>
                      <a:pt x="118" y="64"/>
                    </a:lnTo>
                    <a:lnTo>
                      <a:pt x="113" y="62"/>
                    </a:lnTo>
                    <a:lnTo>
                      <a:pt x="111" y="64"/>
                    </a:lnTo>
                    <a:lnTo>
                      <a:pt x="111" y="62"/>
                    </a:lnTo>
                    <a:lnTo>
                      <a:pt x="106" y="64"/>
                    </a:lnTo>
                    <a:lnTo>
                      <a:pt x="104" y="64"/>
                    </a:lnTo>
                    <a:lnTo>
                      <a:pt x="101" y="64"/>
                    </a:lnTo>
                    <a:lnTo>
                      <a:pt x="97" y="64"/>
                    </a:lnTo>
                    <a:lnTo>
                      <a:pt x="94" y="64"/>
                    </a:lnTo>
                    <a:lnTo>
                      <a:pt x="89" y="64"/>
                    </a:lnTo>
                    <a:lnTo>
                      <a:pt x="78" y="64"/>
                    </a:lnTo>
                    <a:lnTo>
                      <a:pt x="80" y="64"/>
                    </a:lnTo>
                    <a:lnTo>
                      <a:pt x="75" y="62"/>
                    </a:lnTo>
                    <a:lnTo>
                      <a:pt x="73" y="62"/>
                    </a:lnTo>
                    <a:lnTo>
                      <a:pt x="73" y="59"/>
                    </a:lnTo>
                    <a:lnTo>
                      <a:pt x="73" y="57"/>
                    </a:lnTo>
                    <a:lnTo>
                      <a:pt x="71" y="57"/>
                    </a:lnTo>
                    <a:lnTo>
                      <a:pt x="71" y="54"/>
                    </a:lnTo>
                    <a:lnTo>
                      <a:pt x="68" y="54"/>
                    </a:lnTo>
                    <a:lnTo>
                      <a:pt x="63" y="54"/>
                    </a:lnTo>
                    <a:lnTo>
                      <a:pt x="56" y="5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0" name="Freeform 746"/>
              <p:cNvSpPr>
                <a:spLocks/>
              </p:cNvSpPr>
              <p:nvPr/>
            </p:nvSpPr>
            <p:spPr bwMode="auto">
              <a:xfrm>
                <a:off x="974" y="1864"/>
                <a:ext cx="291" cy="83"/>
              </a:xfrm>
              <a:custGeom>
                <a:avLst/>
                <a:gdLst>
                  <a:gd name="T0" fmla="*/ 30 w 243"/>
                  <a:gd name="T1" fmla="*/ 50 h 64"/>
                  <a:gd name="T2" fmla="*/ 40 w 243"/>
                  <a:gd name="T3" fmla="*/ 40 h 64"/>
                  <a:gd name="T4" fmla="*/ 87 w 243"/>
                  <a:gd name="T5" fmla="*/ 40 h 64"/>
                  <a:gd name="T6" fmla="*/ 89 w 243"/>
                  <a:gd name="T7" fmla="*/ 38 h 64"/>
                  <a:gd name="T8" fmla="*/ 68 w 243"/>
                  <a:gd name="T9" fmla="*/ 36 h 64"/>
                  <a:gd name="T10" fmla="*/ 23 w 243"/>
                  <a:gd name="T11" fmla="*/ 36 h 64"/>
                  <a:gd name="T12" fmla="*/ 14 w 243"/>
                  <a:gd name="T13" fmla="*/ 29 h 64"/>
                  <a:gd name="T14" fmla="*/ 42 w 243"/>
                  <a:gd name="T15" fmla="*/ 26 h 64"/>
                  <a:gd name="T16" fmla="*/ 33 w 243"/>
                  <a:gd name="T17" fmla="*/ 24 h 64"/>
                  <a:gd name="T18" fmla="*/ 19 w 243"/>
                  <a:gd name="T19" fmla="*/ 26 h 64"/>
                  <a:gd name="T20" fmla="*/ 11 w 243"/>
                  <a:gd name="T21" fmla="*/ 24 h 64"/>
                  <a:gd name="T22" fmla="*/ 7 w 243"/>
                  <a:gd name="T23" fmla="*/ 21 h 64"/>
                  <a:gd name="T24" fmla="*/ 11 w 243"/>
                  <a:gd name="T25" fmla="*/ 14 h 64"/>
                  <a:gd name="T26" fmla="*/ 11 w 243"/>
                  <a:gd name="T27" fmla="*/ 10 h 64"/>
                  <a:gd name="T28" fmla="*/ 59 w 243"/>
                  <a:gd name="T29" fmla="*/ 0 h 64"/>
                  <a:gd name="T30" fmla="*/ 66 w 243"/>
                  <a:gd name="T31" fmla="*/ 7 h 64"/>
                  <a:gd name="T32" fmla="*/ 59 w 243"/>
                  <a:gd name="T33" fmla="*/ 10 h 64"/>
                  <a:gd name="T34" fmla="*/ 73 w 243"/>
                  <a:gd name="T35" fmla="*/ 5 h 64"/>
                  <a:gd name="T36" fmla="*/ 99 w 243"/>
                  <a:gd name="T37" fmla="*/ 7 h 64"/>
                  <a:gd name="T38" fmla="*/ 101 w 243"/>
                  <a:gd name="T39" fmla="*/ 12 h 64"/>
                  <a:gd name="T40" fmla="*/ 108 w 243"/>
                  <a:gd name="T41" fmla="*/ 12 h 64"/>
                  <a:gd name="T42" fmla="*/ 118 w 243"/>
                  <a:gd name="T43" fmla="*/ 10 h 64"/>
                  <a:gd name="T44" fmla="*/ 122 w 243"/>
                  <a:gd name="T45" fmla="*/ 7 h 64"/>
                  <a:gd name="T46" fmla="*/ 122 w 243"/>
                  <a:gd name="T47" fmla="*/ 5 h 64"/>
                  <a:gd name="T48" fmla="*/ 132 w 243"/>
                  <a:gd name="T49" fmla="*/ 7 h 64"/>
                  <a:gd name="T50" fmla="*/ 139 w 243"/>
                  <a:gd name="T51" fmla="*/ 14 h 64"/>
                  <a:gd name="T52" fmla="*/ 146 w 243"/>
                  <a:gd name="T53" fmla="*/ 21 h 64"/>
                  <a:gd name="T54" fmla="*/ 153 w 243"/>
                  <a:gd name="T55" fmla="*/ 17 h 64"/>
                  <a:gd name="T56" fmla="*/ 151 w 243"/>
                  <a:gd name="T57" fmla="*/ 12 h 64"/>
                  <a:gd name="T58" fmla="*/ 146 w 243"/>
                  <a:gd name="T59" fmla="*/ 3 h 64"/>
                  <a:gd name="T60" fmla="*/ 146 w 243"/>
                  <a:gd name="T61" fmla="*/ 0 h 64"/>
                  <a:gd name="T62" fmla="*/ 163 w 243"/>
                  <a:gd name="T63" fmla="*/ 3 h 64"/>
                  <a:gd name="T64" fmla="*/ 167 w 243"/>
                  <a:gd name="T65" fmla="*/ 3 h 64"/>
                  <a:gd name="T66" fmla="*/ 184 w 243"/>
                  <a:gd name="T67" fmla="*/ 7 h 64"/>
                  <a:gd name="T68" fmla="*/ 186 w 243"/>
                  <a:gd name="T69" fmla="*/ 14 h 64"/>
                  <a:gd name="T70" fmla="*/ 196 w 243"/>
                  <a:gd name="T71" fmla="*/ 24 h 64"/>
                  <a:gd name="T72" fmla="*/ 198 w 243"/>
                  <a:gd name="T73" fmla="*/ 31 h 64"/>
                  <a:gd name="T74" fmla="*/ 215 w 243"/>
                  <a:gd name="T75" fmla="*/ 36 h 64"/>
                  <a:gd name="T76" fmla="*/ 234 w 243"/>
                  <a:gd name="T77" fmla="*/ 40 h 64"/>
                  <a:gd name="T78" fmla="*/ 243 w 243"/>
                  <a:gd name="T79" fmla="*/ 45 h 64"/>
                  <a:gd name="T80" fmla="*/ 234 w 243"/>
                  <a:gd name="T81" fmla="*/ 47 h 64"/>
                  <a:gd name="T82" fmla="*/ 226 w 243"/>
                  <a:gd name="T83" fmla="*/ 45 h 64"/>
                  <a:gd name="T84" fmla="*/ 219 w 243"/>
                  <a:gd name="T85" fmla="*/ 47 h 64"/>
                  <a:gd name="T86" fmla="*/ 215 w 243"/>
                  <a:gd name="T87" fmla="*/ 52 h 64"/>
                  <a:gd name="T88" fmla="*/ 229 w 243"/>
                  <a:gd name="T89" fmla="*/ 52 h 64"/>
                  <a:gd name="T90" fmla="*/ 226 w 243"/>
                  <a:gd name="T91" fmla="*/ 54 h 64"/>
                  <a:gd name="T92" fmla="*/ 231 w 243"/>
                  <a:gd name="T93" fmla="*/ 57 h 64"/>
                  <a:gd name="T94" fmla="*/ 217 w 243"/>
                  <a:gd name="T95" fmla="*/ 59 h 64"/>
                  <a:gd name="T96" fmla="*/ 196 w 243"/>
                  <a:gd name="T97" fmla="*/ 59 h 64"/>
                  <a:gd name="T98" fmla="*/ 184 w 243"/>
                  <a:gd name="T99" fmla="*/ 57 h 64"/>
                  <a:gd name="T100" fmla="*/ 170 w 243"/>
                  <a:gd name="T101" fmla="*/ 52 h 64"/>
                  <a:gd name="T102" fmla="*/ 160 w 243"/>
                  <a:gd name="T103" fmla="*/ 54 h 64"/>
                  <a:gd name="T104" fmla="*/ 127 w 243"/>
                  <a:gd name="T105" fmla="*/ 62 h 64"/>
                  <a:gd name="T106" fmla="*/ 104 w 243"/>
                  <a:gd name="T107" fmla="*/ 64 h 64"/>
                  <a:gd name="T108" fmla="*/ 78 w 243"/>
                  <a:gd name="T109" fmla="*/ 64 h 64"/>
                  <a:gd name="T110" fmla="*/ 73 w 243"/>
                  <a:gd name="T111" fmla="*/ 57 h 64"/>
                  <a:gd name="T112" fmla="*/ 56 w 243"/>
                  <a:gd name="T113" fmla="*/ 54 h 6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3"/>
                  <a:gd name="T172" fmla="*/ 0 h 64"/>
                  <a:gd name="T173" fmla="*/ 243 w 243"/>
                  <a:gd name="T174" fmla="*/ 64 h 6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3" h="64">
                    <a:moveTo>
                      <a:pt x="56" y="54"/>
                    </a:moveTo>
                    <a:lnTo>
                      <a:pt x="54" y="54"/>
                    </a:lnTo>
                    <a:lnTo>
                      <a:pt x="49" y="54"/>
                    </a:lnTo>
                    <a:lnTo>
                      <a:pt x="47" y="54"/>
                    </a:lnTo>
                    <a:lnTo>
                      <a:pt x="42" y="54"/>
                    </a:lnTo>
                    <a:lnTo>
                      <a:pt x="33" y="52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50"/>
                    </a:lnTo>
                    <a:lnTo>
                      <a:pt x="28" y="47"/>
                    </a:lnTo>
                    <a:lnTo>
                      <a:pt x="26" y="47"/>
                    </a:lnTo>
                    <a:lnTo>
                      <a:pt x="23" y="47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6" y="43"/>
                    </a:lnTo>
                    <a:lnTo>
                      <a:pt x="40" y="40"/>
                    </a:lnTo>
                    <a:lnTo>
                      <a:pt x="52" y="40"/>
                    </a:lnTo>
                    <a:lnTo>
                      <a:pt x="56" y="40"/>
                    </a:lnTo>
                    <a:lnTo>
                      <a:pt x="61" y="40"/>
                    </a:lnTo>
                    <a:lnTo>
                      <a:pt x="63" y="40"/>
                    </a:lnTo>
                    <a:lnTo>
                      <a:pt x="68" y="40"/>
                    </a:lnTo>
                    <a:lnTo>
                      <a:pt x="78" y="40"/>
                    </a:lnTo>
                    <a:lnTo>
                      <a:pt x="82" y="40"/>
                    </a:lnTo>
                    <a:lnTo>
                      <a:pt x="87" y="40"/>
                    </a:lnTo>
                    <a:lnTo>
                      <a:pt x="89" y="40"/>
                    </a:lnTo>
                    <a:lnTo>
                      <a:pt x="92" y="40"/>
                    </a:lnTo>
                    <a:lnTo>
                      <a:pt x="92" y="38"/>
                    </a:lnTo>
                    <a:lnTo>
                      <a:pt x="89" y="38"/>
                    </a:lnTo>
                    <a:lnTo>
                      <a:pt x="85" y="38"/>
                    </a:lnTo>
                    <a:lnTo>
                      <a:pt x="82" y="38"/>
                    </a:lnTo>
                    <a:lnTo>
                      <a:pt x="80" y="38"/>
                    </a:lnTo>
                    <a:lnTo>
                      <a:pt x="78" y="36"/>
                    </a:lnTo>
                    <a:lnTo>
                      <a:pt x="75" y="36"/>
                    </a:lnTo>
                    <a:lnTo>
                      <a:pt x="73" y="36"/>
                    </a:lnTo>
                    <a:lnTo>
                      <a:pt x="71" y="36"/>
                    </a:lnTo>
                    <a:lnTo>
                      <a:pt x="68" y="36"/>
                    </a:lnTo>
                    <a:lnTo>
                      <a:pt x="61" y="36"/>
                    </a:lnTo>
                    <a:lnTo>
                      <a:pt x="47" y="38"/>
                    </a:lnTo>
                    <a:lnTo>
                      <a:pt x="45" y="38"/>
                    </a:lnTo>
                    <a:lnTo>
                      <a:pt x="42" y="38"/>
                    </a:lnTo>
                    <a:lnTo>
                      <a:pt x="40" y="36"/>
                    </a:lnTo>
                    <a:lnTo>
                      <a:pt x="37" y="36"/>
                    </a:lnTo>
                    <a:lnTo>
                      <a:pt x="28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6" y="36"/>
                    </a:lnTo>
                    <a:lnTo>
                      <a:pt x="14" y="33"/>
                    </a:lnTo>
                    <a:lnTo>
                      <a:pt x="11" y="31"/>
                    </a:lnTo>
                    <a:lnTo>
                      <a:pt x="9" y="31"/>
                    </a:lnTo>
                    <a:lnTo>
                      <a:pt x="14" y="29"/>
                    </a:lnTo>
                    <a:lnTo>
                      <a:pt x="21" y="29"/>
                    </a:lnTo>
                    <a:lnTo>
                      <a:pt x="26" y="29"/>
                    </a:lnTo>
                    <a:lnTo>
                      <a:pt x="30" y="29"/>
                    </a:lnTo>
                    <a:lnTo>
                      <a:pt x="35" y="26"/>
                    </a:lnTo>
                    <a:lnTo>
                      <a:pt x="40" y="26"/>
                    </a:lnTo>
                    <a:lnTo>
                      <a:pt x="37" y="26"/>
                    </a:lnTo>
                    <a:lnTo>
                      <a:pt x="40" y="26"/>
                    </a:lnTo>
                    <a:lnTo>
                      <a:pt x="42" y="26"/>
                    </a:lnTo>
                    <a:lnTo>
                      <a:pt x="45" y="26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5" y="24"/>
                    </a:lnTo>
                    <a:lnTo>
                      <a:pt x="47" y="24"/>
                    </a:lnTo>
                    <a:lnTo>
                      <a:pt x="33" y="24"/>
                    </a:lnTo>
                    <a:lnTo>
                      <a:pt x="30" y="26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1" y="26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6" y="26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11" y="24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7" y="21"/>
                    </a:lnTo>
                    <a:lnTo>
                      <a:pt x="2" y="24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4" y="17"/>
                    </a:lnTo>
                    <a:lnTo>
                      <a:pt x="7" y="14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21" y="7"/>
                    </a:lnTo>
                    <a:lnTo>
                      <a:pt x="30" y="5"/>
                    </a:lnTo>
                    <a:lnTo>
                      <a:pt x="35" y="3"/>
                    </a:lnTo>
                    <a:lnTo>
                      <a:pt x="40" y="3"/>
                    </a:lnTo>
                    <a:lnTo>
                      <a:pt x="47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3"/>
                    </a:lnTo>
                    <a:lnTo>
                      <a:pt x="66" y="5"/>
                    </a:lnTo>
                    <a:lnTo>
                      <a:pt x="66" y="7"/>
                    </a:lnTo>
                    <a:lnTo>
                      <a:pt x="63" y="7"/>
                    </a:lnTo>
                    <a:lnTo>
                      <a:pt x="61" y="7"/>
                    </a:lnTo>
                    <a:lnTo>
                      <a:pt x="61" y="10"/>
                    </a:lnTo>
                    <a:lnTo>
                      <a:pt x="59" y="10"/>
                    </a:lnTo>
                    <a:lnTo>
                      <a:pt x="56" y="10"/>
                    </a:lnTo>
                    <a:lnTo>
                      <a:pt x="59" y="10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71" y="10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80" y="5"/>
                    </a:lnTo>
                    <a:lnTo>
                      <a:pt x="87" y="5"/>
                    </a:lnTo>
                    <a:lnTo>
                      <a:pt x="94" y="5"/>
                    </a:lnTo>
                    <a:lnTo>
                      <a:pt x="97" y="7"/>
                    </a:lnTo>
                    <a:lnTo>
                      <a:pt x="99" y="7"/>
                    </a:lnTo>
                    <a:lnTo>
                      <a:pt x="101" y="7"/>
                    </a:lnTo>
                    <a:lnTo>
                      <a:pt x="104" y="10"/>
                    </a:lnTo>
                    <a:lnTo>
                      <a:pt x="99" y="12"/>
                    </a:lnTo>
                    <a:lnTo>
                      <a:pt x="94" y="14"/>
                    </a:lnTo>
                    <a:lnTo>
                      <a:pt x="99" y="12"/>
                    </a:lnTo>
                    <a:lnTo>
                      <a:pt x="101" y="12"/>
                    </a:lnTo>
                    <a:lnTo>
                      <a:pt x="104" y="12"/>
                    </a:lnTo>
                    <a:lnTo>
                      <a:pt x="101" y="12"/>
                    </a:lnTo>
                    <a:lnTo>
                      <a:pt x="106" y="14"/>
                    </a:lnTo>
                    <a:lnTo>
                      <a:pt x="106" y="12"/>
                    </a:lnTo>
                    <a:lnTo>
                      <a:pt x="108" y="12"/>
                    </a:lnTo>
                    <a:lnTo>
                      <a:pt x="111" y="10"/>
                    </a:lnTo>
                    <a:lnTo>
                      <a:pt x="113" y="10"/>
                    </a:lnTo>
                    <a:lnTo>
                      <a:pt x="115" y="10"/>
                    </a:lnTo>
                    <a:lnTo>
                      <a:pt x="118" y="12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18" y="10"/>
                    </a:lnTo>
                    <a:lnTo>
                      <a:pt x="118" y="7"/>
                    </a:lnTo>
                    <a:lnTo>
                      <a:pt x="120" y="10"/>
                    </a:lnTo>
                    <a:lnTo>
                      <a:pt x="122" y="7"/>
                    </a:lnTo>
                    <a:lnTo>
                      <a:pt x="118" y="7"/>
                    </a:lnTo>
                    <a:lnTo>
                      <a:pt x="115" y="5"/>
                    </a:lnTo>
                    <a:lnTo>
                      <a:pt x="113" y="5"/>
                    </a:lnTo>
                    <a:lnTo>
                      <a:pt x="115" y="5"/>
                    </a:lnTo>
                    <a:lnTo>
                      <a:pt x="120" y="5"/>
                    </a:lnTo>
                    <a:lnTo>
                      <a:pt x="122" y="5"/>
                    </a:lnTo>
                    <a:lnTo>
                      <a:pt x="125" y="5"/>
                    </a:lnTo>
                    <a:lnTo>
                      <a:pt x="125" y="7"/>
                    </a:lnTo>
                    <a:lnTo>
                      <a:pt x="127" y="7"/>
                    </a:lnTo>
                    <a:lnTo>
                      <a:pt x="130" y="7"/>
                    </a:lnTo>
                    <a:lnTo>
                      <a:pt x="132" y="7"/>
                    </a:lnTo>
                    <a:lnTo>
                      <a:pt x="134" y="10"/>
                    </a:lnTo>
                    <a:lnTo>
                      <a:pt x="137" y="10"/>
                    </a:lnTo>
                    <a:lnTo>
                      <a:pt x="139" y="10"/>
                    </a:lnTo>
                    <a:lnTo>
                      <a:pt x="137" y="12"/>
                    </a:lnTo>
                    <a:lnTo>
                      <a:pt x="139" y="14"/>
                    </a:lnTo>
                    <a:lnTo>
                      <a:pt x="141" y="17"/>
                    </a:lnTo>
                    <a:lnTo>
                      <a:pt x="144" y="19"/>
                    </a:lnTo>
                    <a:lnTo>
                      <a:pt x="141" y="19"/>
                    </a:lnTo>
                    <a:lnTo>
                      <a:pt x="141" y="21"/>
                    </a:lnTo>
                    <a:lnTo>
                      <a:pt x="144" y="21"/>
                    </a:lnTo>
                    <a:lnTo>
                      <a:pt x="146" y="21"/>
                    </a:lnTo>
                    <a:lnTo>
                      <a:pt x="148" y="21"/>
                    </a:lnTo>
                    <a:lnTo>
                      <a:pt x="151" y="21"/>
                    </a:lnTo>
                    <a:lnTo>
                      <a:pt x="153" y="21"/>
                    </a:lnTo>
                    <a:lnTo>
                      <a:pt x="153" y="19"/>
                    </a:lnTo>
                    <a:lnTo>
                      <a:pt x="156" y="19"/>
                    </a:lnTo>
                    <a:lnTo>
                      <a:pt x="153" y="17"/>
                    </a:lnTo>
                    <a:lnTo>
                      <a:pt x="151" y="17"/>
                    </a:lnTo>
                    <a:lnTo>
                      <a:pt x="151" y="14"/>
                    </a:lnTo>
                    <a:lnTo>
                      <a:pt x="148" y="12"/>
                    </a:lnTo>
                    <a:lnTo>
                      <a:pt x="151" y="12"/>
                    </a:lnTo>
                    <a:lnTo>
                      <a:pt x="148" y="12"/>
                    </a:lnTo>
                    <a:lnTo>
                      <a:pt x="148" y="10"/>
                    </a:lnTo>
                    <a:lnTo>
                      <a:pt x="148" y="7"/>
                    </a:lnTo>
                    <a:lnTo>
                      <a:pt x="146" y="7"/>
                    </a:lnTo>
                    <a:lnTo>
                      <a:pt x="146" y="5"/>
                    </a:lnTo>
                    <a:lnTo>
                      <a:pt x="144" y="5"/>
                    </a:lnTo>
                    <a:lnTo>
                      <a:pt x="146" y="5"/>
                    </a:lnTo>
                    <a:lnTo>
                      <a:pt x="146" y="3"/>
                    </a:lnTo>
                    <a:lnTo>
                      <a:pt x="144" y="3"/>
                    </a:lnTo>
                    <a:lnTo>
                      <a:pt x="146" y="3"/>
                    </a:lnTo>
                    <a:lnTo>
                      <a:pt x="148" y="3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8" y="3"/>
                    </a:lnTo>
                    <a:lnTo>
                      <a:pt x="163" y="3"/>
                    </a:lnTo>
                    <a:lnTo>
                      <a:pt x="160" y="3"/>
                    </a:lnTo>
                    <a:lnTo>
                      <a:pt x="160" y="0"/>
                    </a:lnTo>
                    <a:lnTo>
                      <a:pt x="163" y="0"/>
                    </a:lnTo>
                    <a:lnTo>
                      <a:pt x="165" y="0"/>
                    </a:lnTo>
                    <a:lnTo>
                      <a:pt x="165" y="3"/>
                    </a:lnTo>
                    <a:lnTo>
                      <a:pt x="167" y="3"/>
                    </a:lnTo>
                    <a:lnTo>
                      <a:pt x="170" y="3"/>
                    </a:lnTo>
                    <a:lnTo>
                      <a:pt x="174" y="5"/>
                    </a:lnTo>
                    <a:lnTo>
                      <a:pt x="179" y="5"/>
                    </a:lnTo>
                    <a:lnTo>
                      <a:pt x="182" y="7"/>
                    </a:lnTo>
                    <a:lnTo>
                      <a:pt x="184" y="7"/>
                    </a:lnTo>
                    <a:lnTo>
                      <a:pt x="182" y="7"/>
                    </a:lnTo>
                    <a:lnTo>
                      <a:pt x="184" y="10"/>
                    </a:lnTo>
                    <a:lnTo>
                      <a:pt x="184" y="12"/>
                    </a:lnTo>
                    <a:lnTo>
                      <a:pt x="186" y="14"/>
                    </a:lnTo>
                    <a:lnTo>
                      <a:pt x="186" y="17"/>
                    </a:lnTo>
                    <a:lnTo>
                      <a:pt x="189" y="17"/>
                    </a:lnTo>
                    <a:lnTo>
                      <a:pt x="189" y="19"/>
                    </a:lnTo>
                    <a:lnTo>
                      <a:pt x="193" y="21"/>
                    </a:lnTo>
                    <a:lnTo>
                      <a:pt x="196" y="24"/>
                    </a:lnTo>
                    <a:lnTo>
                      <a:pt x="196" y="26"/>
                    </a:lnTo>
                    <a:lnTo>
                      <a:pt x="193" y="26"/>
                    </a:lnTo>
                    <a:lnTo>
                      <a:pt x="193" y="29"/>
                    </a:lnTo>
                    <a:lnTo>
                      <a:pt x="193" y="31"/>
                    </a:lnTo>
                    <a:lnTo>
                      <a:pt x="198" y="31"/>
                    </a:lnTo>
                    <a:lnTo>
                      <a:pt x="203" y="33"/>
                    </a:lnTo>
                    <a:lnTo>
                      <a:pt x="205" y="33"/>
                    </a:lnTo>
                    <a:lnTo>
                      <a:pt x="208" y="36"/>
                    </a:lnTo>
                    <a:lnTo>
                      <a:pt x="210" y="36"/>
                    </a:lnTo>
                    <a:lnTo>
                      <a:pt x="212" y="36"/>
                    </a:lnTo>
                    <a:lnTo>
                      <a:pt x="215" y="36"/>
                    </a:lnTo>
                    <a:lnTo>
                      <a:pt x="217" y="36"/>
                    </a:lnTo>
                    <a:lnTo>
                      <a:pt x="219" y="36"/>
                    </a:lnTo>
                    <a:lnTo>
                      <a:pt x="219" y="38"/>
                    </a:lnTo>
                    <a:lnTo>
                      <a:pt x="229" y="40"/>
                    </a:lnTo>
                    <a:lnTo>
                      <a:pt x="231" y="40"/>
                    </a:lnTo>
                    <a:lnTo>
                      <a:pt x="234" y="40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43"/>
                    </a:lnTo>
                    <a:lnTo>
                      <a:pt x="241" y="43"/>
                    </a:lnTo>
                    <a:lnTo>
                      <a:pt x="243" y="43"/>
                    </a:lnTo>
                    <a:lnTo>
                      <a:pt x="243" y="45"/>
                    </a:lnTo>
                    <a:lnTo>
                      <a:pt x="243" y="47"/>
                    </a:lnTo>
                    <a:lnTo>
                      <a:pt x="241" y="50"/>
                    </a:lnTo>
                    <a:lnTo>
                      <a:pt x="238" y="47"/>
                    </a:lnTo>
                    <a:lnTo>
                      <a:pt x="236" y="47"/>
                    </a:lnTo>
                    <a:lnTo>
                      <a:pt x="236" y="45"/>
                    </a:lnTo>
                    <a:lnTo>
                      <a:pt x="234" y="47"/>
                    </a:lnTo>
                    <a:lnTo>
                      <a:pt x="234" y="50"/>
                    </a:lnTo>
                    <a:lnTo>
                      <a:pt x="231" y="47"/>
                    </a:lnTo>
                    <a:lnTo>
                      <a:pt x="229" y="47"/>
                    </a:lnTo>
                    <a:lnTo>
                      <a:pt x="226" y="47"/>
                    </a:lnTo>
                    <a:lnTo>
                      <a:pt x="226" y="45"/>
                    </a:lnTo>
                    <a:lnTo>
                      <a:pt x="224" y="45"/>
                    </a:lnTo>
                    <a:lnTo>
                      <a:pt x="224" y="47"/>
                    </a:lnTo>
                    <a:lnTo>
                      <a:pt x="222" y="47"/>
                    </a:lnTo>
                    <a:lnTo>
                      <a:pt x="219" y="47"/>
                    </a:lnTo>
                    <a:lnTo>
                      <a:pt x="222" y="50"/>
                    </a:lnTo>
                    <a:lnTo>
                      <a:pt x="219" y="50"/>
                    </a:lnTo>
                    <a:lnTo>
                      <a:pt x="217" y="50"/>
                    </a:lnTo>
                    <a:lnTo>
                      <a:pt x="215" y="50"/>
                    </a:lnTo>
                    <a:lnTo>
                      <a:pt x="212" y="50"/>
                    </a:lnTo>
                    <a:lnTo>
                      <a:pt x="215" y="52"/>
                    </a:lnTo>
                    <a:lnTo>
                      <a:pt x="215" y="54"/>
                    </a:lnTo>
                    <a:lnTo>
                      <a:pt x="217" y="52"/>
                    </a:lnTo>
                    <a:lnTo>
                      <a:pt x="219" y="52"/>
                    </a:lnTo>
                    <a:lnTo>
                      <a:pt x="226" y="50"/>
                    </a:lnTo>
                    <a:lnTo>
                      <a:pt x="226" y="52"/>
                    </a:lnTo>
                    <a:lnTo>
                      <a:pt x="229" y="52"/>
                    </a:lnTo>
                    <a:lnTo>
                      <a:pt x="226" y="52"/>
                    </a:lnTo>
                    <a:lnTo>
                      <a:pt x="226" y="54"/>
                    </a:lnTo>
                    <a:lnTo>
                      <a:pt x="224" y="54"/>
                    </a:lnTo>
                    <a:lnTo>
                      <a:pt x="226" y="54"/>
                    </a:lnTo>
                    <a:lnTo>
                      <a:pt x="231" y="54"/>
                    </a:lnTo>
                    <a:lnTo>
                      <a:pt x="234" y="54"/>
                    </a:lnTo>
                    <a:lnTo>
                      <a:pt x="234" y="57"/>
                    </a:lnTo>
                    <a:lnTo>
                      <a:pt x="231" y="57"/>
                    </a:lnTo>
                    <a:lnTo>
                      <a:pt x="229" y="57"/>
                    </a:lnTo>
                    <a:lnTo>
                      <a:pt x="229" y="59"/>
                    </a:lnTo>
                    <a:lnTo>
                      <a:pt x="229" y="57"/>
                    </a:lnTo>
                    <a:lnTo>
                      <a:pt x="224" y="59"/>
                    </a:lnTo>
                    <a:lnTo>
                      <a:pt x="222" y="59"/>
                    </a:lnTo>
                    <a:lnTo>
                      <a:pt x="219" y="59"/>
                    </a:lnTo>
                    <a:lnTo>
                      <a:pt x="217" y="59"/>
                    </a:lnTo>
                    <a:lnTo>
                      <a:pt x="215" y="62"/>
                    </a:lnTo>
                    <a:lnTo>
                      <a:pt x="212" y="59"/>
                    </a:lnTo>
                    <a:lnTo>
                      <a:pt x="210" y="62"/>
                    </a:lnTo>
                    <a:lnTo>
                      <a:pt x="203" y="59"/>
                    </a:lnTo>
                    <a:lnTo>
                      <a:pt x="198" y="59"/>
                    </a:lnTo>
                    <a:lnTo>
                      <a:pt x="196" y="59"/>
                    </a:lnTo>
                    <a:lnTo>
                      <a:pt x="193" y="59"/>
                    </a:lnTo>
                    <a:lnTo>
                      <a:pt x="186" y="59"/>
                    </a:lnTo>
                    <a:lnTo>
                      <a:pt x="184" y="59"/>
                    </a:lnTo>
                    <a:lnTo>
                      <a:pt x="184" y="57"/>
                    </a:lnTo>
                    <a:lnTo>
                      <a:pt x="189" y="57"/>
                    </a:lnTo>
                    <a:lnTo>
                      <a:pt x="186" y="57"/>
                    </a:lnTo>
                    <a:lnTo>
                      <a:pt x="184" y="57"/>
                    </a:lnTo>
                    <a:lnTo>
                      <a:pt x="182" y="57"/>
                    </a:lnTo>
                    <a:lnTo>
                      <a:pt x="179" y="54"/>
                    </a:lnTo>
                    <a:lnTo>
                      <a:pt x="177" y="54"/>
                    </a:lnTo>
                    <a:lnTo>
                      <a:pt x="174" y="54"/>
                    </a:lnTo>
                    <a:lnTo>
                      <a:pt x="170" y="54"/>
                    </a:lnTo>
                    <a:lnTo>
                      <a:pt x="170" y="52"/>
                    </a:lnTo>
                    <a:lnTo>
                      <a:pt x="167" y="52"/>
                    </a:lnTo>
                    <a:lnTo>
                      <a:pt x="165" y="50"/>
                    </a:lnTo>
                    <a:lnTo>
                      <a:pt x="165" y="52"/>
                    </a:lnTo>
                    <a:lnTo>
                      <a:pt x="163" y="52"/>
                    </a:lnTo>
                    <a:lnTo>
                      <a:pt x="160" y="52"/>
                    </a:lnTo>
                    <a:lnTo>
                      <a:pt x="163" y="54"/>
                    </a:lnTo>
                    <a:lnTo>
                      <a:pt x="160" y="54"/>
                    </a:lnTo>
                    <a:lnTo>
                      <a:pt x="156" y="57"/>
                    </a:lnTo>
                    <a:lnTo>
                      <a:pt x="148" y="59"/>
                    </a:lnTo>
                    <a:lnTo>
                      <a:pt x="139" y="59"/>
                    </a:lnTo>
                    <a:lnTo>
                      <a:pt x="141" y="59"/>
                    </a:lnTo>
                    <a:lnTo>
                      <a:pt x="137" y="59"/>
                    </a:lnTo>
                    <a:lnTo>
                      <a:pt x="134" y="62"/>
                    </a:lnTo>
                    <a:lnTo>
                      <a:pt x="130" y="62"/>
                    </a:lnTo>
                    <a:lnTo>
                      <a:pt x="127" y="62"/>
                    </a:lnTo>
                    <a:lnTo>
                      <a:pt x="122" y="64"/>
                    </a:lnTo>
                    <a:lnTo>
                      <a:pt x="120" y="62"/>
                    </a:lnTo>
                    <a:lnTo>
                      <a:pt x="118" y="64"/>
                    </a:lnTo>
                    <a:lnTo>
                      <a:pt x="113" y="62"/>
                    </a:lnTo>
                    <a:lnTo>
                      <a:pt x="111" y="64"/>
                    </a:lnTo>
                    <a:lnTo>
                      <a:pt x="111" y="62"/>
                    </a:lnTo>
                    <a:lnTo>
                      <a:pt x="106" y="64"/>
                    </a:lnTo>
                    <a:lnTo>
                      <a:pt x="104" y="64"/>
                    </a:lnTo>
                    <a:lnTo>
                      <a:pt x="101" y="64"/>
                    </a:lnTo>
                    <a:lnTo>
                      <a:pt x="97" y="64"/>
                    </a:lnTo>
                    <a:lnTo>
                      <a:pt x="94" y="64"/>
                    </a:lnTo>
                    <a:lnTo>
                      <a:pt x="89" y="64"/>
                    </a:lnTo>
                    <a:lnTo>
                      <a:pt x="78" y="64"/>
                    </a:lnTo>
                    <a:lnTo>
                      <a:pt x="80" y="64"/>
                    </a:lnTo>
                    <a:lnTo>
                      <a:pt x="75" y="62"/>
                    </a:lnTo>
                    <a:lnTo>
                      <a:pt x="73" y="62"/>
                    </a:lnTo>
                    <a:lnTo>
                      <a:pt x="73" y="59"/>
                    </a:lnTo>
                    <a:lnTo>
                      <a:pt x="73" y="57"/>
                    </a:lnTo>
                    <a:lnTo>
                      <a:pt x="71" y="57"/>
                    </a:lnTo>
                    <a:lnTo>
                      <a:pt x="71" y="54"/>
                    </a:lnTo>
                    <a:lnTo>
                      <a:pt x="68" y="54"/>
                    </a:lnTo>
                    <a:lnTo>
                      <a:pt x="63" y="54"/>
                    </a:lnTo>
                    <a:lnTo>
                      <a:pt x="56" y="5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1" name="Freeform 747"/>
              <p:cNvSpPr>
                <a:spLocks/>
              </p:cNvSpPr>
              <p:nvPr/>
            </p:nvSpPr>
            <p:spPr bwMode="auto">
              <a:xfrm>
                <a:off x="1165" y="1855"/>
                <a:ext cx="40" cy="15"/>
              </a:xfrm>
              <a:custGeom>
                <a:avLst/>
                <a:gdLst>
                  <a:gd name="T0" fmla="*/ 29 w 33"/>
                  <a:gd name="T1" fmla="*/ 10 h 12"/>
                  <a:gd name="T2" fmla="*/ 29 w 33"/>
                  <a:gd name="T3" fmla="*/ 10 h 12"/>
                  <a:gd name="T4" fmla="*/ 29 w 33"/>
                  <a:gd name="T5" fmla="*/ 10 h 12"/>
                  <a:gd name="T6" fmla="*/ 31 w 33"/>
                  <a:gd name="T7" fmla="*/ 7 h 12"/>
                  <a:gd name="T8" fmla="*/ 33 w 33"/>
                  <a:gd name="T9" fmla="*/ 7 h 12"/>
                  <a:gd name="T10" fmla="*/ 33 w 33"/>
                  <a:gd name="T11" fmla="*/ 5 h 12"/>
                  <a:gd name="T12" fmla="*/ 33 w 33"/>
                  <a:gd name="T13" fmla="*/ 5 h 12"/>
                  <a:gd name="T14" fmla="*/ 33 w 33"/>
                  <a:gd name="T15" fmla="*/ 5 h 12"/>
                  <a:gd name="T16" fmla="*/ 33 w 33"/>
                  <a:gd name="T17" fmla="*/ 2 h 12"/>
                  <a:gd name="T18" fmla="*/ 31 w 33"/>
                  <a:gd name="T19" fmla="*/ 2 h 12"/>
                  <a:gd name="T20" fmla="*/ 29 w 33"/>
                  <a:gd name="T21" fmla="*/ 2 h 12"/>
                  <a:gd name="T22" fmla="*/ 24 w 33"/>
                  <a:gd name="T23" fmla="*/ 2 h 12"/>
                  <a:gd name="T24" fmla="*/ 22 w 33"/>
                  <a:gd name="T25" fmla="*/ 0 h 12"/>
                  <a:gd name="T26" fmla="*/ 17 w 33"/>
                  <a:gd name="T27" fmla="*/ 2 h 12"/>
                  <a:gd name="T28" fmla="*/ 10 w 33"/>
                  <a:gd name="T29" fmla="*/ 2 h 12"/>
                  <a:gd name="T30" fmla="*/ 5 w 33"/>
                  <a:gd name="T31" fmla="*/ 2 h 12"/>
                  <a:gd name="T32" fmla="*/ 3 w 33"/>
                  <a:gd name="T33" fmla="*/ 2 h 12"/>
                  <a:gd name="T34" fmla="*/ 0 w 33"/>
                  <a:gd name="T35" fmla="*/ 5 h 12"/>
                  <a:gd name="T36" fmla="*/ 0 w 33"/>
                  <a:gd name="T37" fmla="*/ 5 h 12"/>
                  <a:gd name="T38" fmla="*/ 7 w 33"/>
                  <a:gd name="T39" fmla="*/ 7 h 12"/>
                  <a:gd name="T40" fmla="*/ 7 w 33"/>
                  <a:gd name="T41" fmla="*/ 7 h 12"/>
                  <a:gd name="T42" fmla="*/ 12 w 33"/>
                  <a:gd name="T43" fmla="*/ 7 h 12"/>
                  <a:gd name="T44" fmla="*/ 14 w 33"/>
                  <a:gd name="T45" fmla="*/ 10 h 12"/>
                  <a:gd name="T46" fmla="*/ 14 w 33"/>
                  <a:gd name="T47" fmla="*/ 10 h 12"/>
                  <a:gd name="T48" fmla="*/ 17 w 33"/>
                  <a:gd name="T49" fmla="*/ 10 h 12"/>
                  <a:gd name="T50" fmla="*/ 17 w 33"/>
                  <a:gd name="T51" fmla="*/ 12 h 12"/>
                  <a:gd name="T52" fmla="*/ 24 w 33"/>
                  <a:gd name="T53" fmla="*/ 12 h 12"/>
                  <a:gd name="T54" fmla="*/ 24 w 33"/>
                  <a:gd name="T55" fmla="*/ 12 h 12"/>
                  <a:gd name="T56" fmla="*/ 24 w 33"/>
                  <a:gd name="T57" fmla="*/ 12 h 12"/>
                  <a:gd name="T58" fmla="*/ 24 w 33"/>
                  <a:gd name="T59" fmla="*/ 12 h 12"/>
                  <a:gd name="T60" fmla="*/ 26 w 33"/>
                  <a:gd name="T61" fmla="*/ 12 h 12"/>
                  <a:gd name="T62" fmla="*/ 29 w 33"/>
                  <a:gd name="T63" fmla="*/ 10 h 12"/>
                  <a:gd name="T64" fmla="*/ 29 w 33"/>
                  <a:gd name="T65" fmla="*/ 10 h 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"/>
                  <a:gd name="T100" fmla="*/ 0 h 12"/>
                  <a:gd name="T101" fmla="*/ 33 w 33"/>
                  <a:gd name="T102" fmla="*/ 12 h 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" h="12">
                    <a:moveTo>
                      <a:pt x="29" y="10"/>
                    </a:moveTo>
                    <a:lnTo>
                      <a:pt x="29" y="10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7" y="7"/>
                    </a:lnTo>
                    <a:lnTo>
                      <a:pt x="12" y="7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9" y="1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2" name="Freeform 748"/>
              <p:cNvSpPr>
                <a:spLocks/>
              </p:cNvSpPr>
              <p:nvPr/>
            </p:nvSpPr>
            <p:spPr bwMode="auto">
              <a:xfrm>
                <a:off x="1165" y="1855"/>
                <a:ext cx="40" cy="15"/>
              </a:xfrm>
              <a:custGeom>
                <a:avLst/>
                <a:gdLst>
                  <a:gd name="T0" fmla="*/ 29 w 33"/>
                  <a:gd name="T1" fmla="*/ 10 h 12"/>
                  <a:gd name="T2" fmla="*/ 29 w 33"/>
                  <a:gd name="T3" fmla="*/ 10 h 12"/>
                  <a:gd name="T4" fmla="*/ 29 w 33"/>
                  <a:gd name="T5" fmla="*/ 10 h 12"/>
                  <a:gd name="T6" fmla="*/ 31 w 33"/>
                  <a:gd name="T7" fmla="*/ 7 h 12"/>
                  <a:gd name="T8" fmla="*/ 33 w 33"/>
                  <a:gd name="T9" fmla="*/ 7 h 12"/>
                  <a:gd name="T10" fmla="*/ 33 w 33"/>
                  <a:gd name="T11" fmla="*/ 5 h 12"/>
                  <a:gd name="T12" fmla="*/ 33 w 33"/>
                  <a:gd name="T13" fmla="*/ 5 h 12"/>
                  <a:gd name="T14" fmla="*/ 33 w 33"/>
                  <a:gd name="T15" fmla="*/ 5 h 12"/>
                  <a:gd name="T16" fmla="*/ 33 w 33"/>
                  <a:gd name="T17" fmla="*/ 2 h 12"/>
                  <a:gd name="T18" fmla="*/ 31 w 33"/>
                  <a:gd name="T19" fmla="*/ 2 h 12"/>
                  <a:gd name="T20" fmla="*/ 29 w 33"/>
                  <a:gd name="T21" fmla="*/ 2 h 12"/>
                  <a:gd name="T22" fmla="*/ 24 w 33"/>
                  <a:gd name="T23" fmla="*/ 2 h 12"/>
                  <a:gd name="T24" fmla="*/ 22 w 33"/>
                  <a:gd name="T25" fmla="*/ 0 h 12"/>
                  <a:gd name="T26" fmla="*/ 17 w 33"/>
                  <a:gd name="T27" fmla="*/ 2 h 12"/>
                  <a:gd name="T28" fmla="*/ 10 w 33"/>
                  <a:gd name="T29" fmla="*/ 2 h 12"/>
                  <a:gd name="T30" fmla="*/ 5 w 33"/>
                  <a:gd name="T31" fmla="*/ 2 h 12"/>
                  <a:gd name="T32" fmla="*/ 3 w 33"/>
                  <a:gd name="T33" fmla="*/ 2 h 12"/>
                  <a:gd name="T34" fmla="*/ 0 w 33"/>
                  <a:gd name="T35" fmla="*/ 5 h 12"/>
                  <a:gd name="T36" fmla="*/ 0 w 33"/>
                  <a:gd name="T37" fmla="*/ 5 h 12"/>
                  <a:gd name="T38" fmla="*/ 7 w 33"/>
                  <a:gd name="T39" fmla="*/ 7 h 12"/>
                  <a:gd name="T40" fmla="*/ 7 w 33"/>
                  <a:gd name="T41" fmla="*/ 7 h 12"/>
                  <a:gd name="T42" fmla="*/ 12 w 33"/>
                  <a:gd name="T43" fmla="*/ 7 h 12"/>
                  <a:gd name="T44" fmla="*/ 14 w 33"/>
                  <a:gd name="T45" fmla="*/ 10 h 12"/>
                  <a:gd name="T46" fmla="*/ 14 w 33"/>
                  <a:gd name="T47" fmla="*/ 10 h 12"/>
                  <a:gd name="T48" fmla="*/ 17 w 33"/>
                  <a:gd name="T49" fmla="*/ 10 h 12"/>
                  <a:gd name="T50" fmla="*/ 17 w 33"/>
                  <a:gd name="T51" fmla="*/ 12 h 12"/>
                  <a:gd name="T52" fmla="*/ 24 w 33"/>
                  <a:gd name="T53" fmla="*/ 12 h 12"/>
                  <a:gd name="T54" fmla="*/ 24 w 33"/>
                  <a:gd name="T55" fmla="*/ 12 h 12"/>
                  <a:gd name="T56" fmla="*/ 24 w 33"/>
                  <a:gd name="T57" fmla="*/ 12 h 12"/>
                  <a:gd name="T58" fmla="*/ 24 w 33"/>
                  <a:gd name="T59" fmla="*/ 12 h 12"/>
                  <a:gd name="T60" fmla="*/ 26 w 33"/>
                  <a:gd name="T61" fmla="*/ 12 h 12"/>
                  <a:gd name="T62" fmla="*/ 29 w 33"/>
                  <a:gd name="T63" fmla="*/ 10 h 12"/>
                  <a:gd name="T64" fmla="*/ 29 w 33"/>
                  <a:gd name="T65" fmla="*/ 10 h 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"/>
                  <a:gd name="T100" fmla="*/ 0 h 12"/>
                  <a:gd name="T101" fmla="*/ 33 w 33"/>
                  <a:gd name="T102" fmla="*/ 12 h 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" h="12">
                    <a:moveTo>
                      <a:pt x="29" y="10"/>
                    </a:moveTo>
                    <a:lnTo>
                      <a:pt x="29" y="10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7" y="7"/>
                    </a:lnTo>
                    <a:lnTo>
                      <a:pt x="12" y="7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9" y="1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3" name="Freeform 749"/>
              <p:cNvSpPr>
                <a:spLocks/>
              </p:cNvSpPr>
              <p:nvPr/>
            </p:nvSpPr>
            <p:spPr bwMode="auto">
              <a:xfrm>
                <a:off x="1239" y="1855"/>
                <a:ext cx="96" cy="46"/>
              </a:xfrm>
              <a:custGeom>
                <a:avLst/>
                <a:gdLst>
                  <a:gd name="T0" fmla="*/ 30 w 80"/>
                  <a:gd name="T1" fmla="*/ 24 h 36"/>
                  <a:gd name="T2" fmla="*/ 26 w 80"/>
                  <a:gd name="T3" fmla="*/ 24 h 36"/>
                  <a:gd name="T4" fmla="*/ 21 w 80"/>
                  <a:gd name="T5" fmla="*/ 21 h 36"/>
                  <a:gd name="T6" fmla="*/ 14 w 80"/>
                  <a:gd name="T7" fmla="*/ 21 h 36"/>
                  <a:gd name="T8" fmla="*/ 9 w 80"/>
                  <a:gd name="T9" fmla="*/ 19 h 36"/>
                  <a:gd name="T10" fmla="*/ 0 w 80"/>
                  <a:gd name="T11" fmla="*/ 17 h 36"/>
                  <a:gd name="T12" fmla="*/ 2 w 80"/>
                  <a:gd name="T13" fmla="*/ 12 h 36"/>
                  <a:gd name="T14" fmla="*/ 9 w 80"/>
                  <a:gd name="T15" fmla="*/ 12 h 36"/>
                  <a:gd name="T16" fmla="*/ 9 w 80"/>
                  <a:gd name="T17" fmla="*/ 14 h 36"/>
                  <a:gd name="T18" fmla="*/ 16 w 80"/>
                  <a:gd name="T19" fmla="*/ 14 h 36"/>
                  <a:gd name="T20" fmla="*/ 16 w 80"/>
                  <a:gd name="T21" fmla="*/ 17 h 36"/>
                  <a:gd name="T22" fmla="*/ 23 w 80"/>
                  <a:gd name="T23" fmla="*/ 17 h 36"/>
                  <a:gd name="T24" fmla="*/ 30 w 80"/>
                  <a:gd name="T25" fmla="*/ 14 h 36"/>
                  <a:gd name="T26" fmla="*/ 30 w 80"/>
                  <a:gd name="T27" fmla="*/ 14 h 36"/>
                  <a:gd name="T28" fmla="*/ 33 w 80"/>
                  <a:gd name="T29" fmla="*/ 12 h 36"/>
                  <a:gd name="T30" fmla="*/ 28 w 80"/>
                  <a:gd name="T31" fmla="*/ 12 h 36"/>
                  <a:gd name="T32" fmla="*/ 26 w 80"/>
                  <a:gd name="T33" fmla="*/ 10 h 36"/>
                  <a:gd name="T34" fmla="*/ 33 w 80"/>
                  <a:gd name="T35" fmla="*/ 10 h 36"/>
                  <a:gd name="T36" fmla="*/ 28 w 80"/>
                  <a:gd name="T37" fmla="*/ 7 h 36"/>
                  <a:gd name="T38" fmla="*/ 23 w 80"/>
                  <a:gd name="T39" fmla="*/ 10 h 36"/>
                  <a:gd name="T40" fmla="*/ 14 w 80"/>
                  <a:gd name="T41" fmla="*/ 7 h 36"/>
                  <a:gd name="T42" fmla="*/ 19 w 80"/>
                  <a:gd name="T43" fmla="*/ 5 h 36"/>
                  <a:gd name="T44" fmla="*/ 23 w 80"/>
                  <a:gd name="T45" fmla="*/ 7 h 36"/>
                  <a:gd name="T46" fmla="*/ 23 w 80"/>
                  <a:gd name="T47" fmla="*/ 5 h 36"/>
                  <a:gd name="T48" fmla="*/ 16 w 80"/>
                  <a:gd name="T49" fmla="*/ 2 h 36"/>
                  <a:gd name="T50" fmla="*/ 23 w 80"/>
                  <a:gd name="T51" fmla="*/ 0 h 36"/>
                  <a:gd name="T52" fmla="*/ 30 w 80"/>
                  <a:gd name="T53" fmla="*/ 2 h 36"/>
                  <a:gd name="T54" fmla="*/ 28 w 80"/>
                  <a:gd name="T55" fmla="*/ 0 h 36"/>
                  <a:gd name="T56" fmla="*/ 30 w 80"/>
                  <a:gd name="T57" fmla="*/ 0 h 36"/>
                  <a:gd name="T58" fmla="*/ 37 w 80"/>
                  <a:gd name="T59" fmla="*/ 0 h 36"/>
                  <a:gd name="T60" fmla="*/ 45 w 80"/>
                  <a:gd name="T61" fmla="*/ 2 h 36"/>
                  <a:gd name="T62" fmla="*/ 61 w 80"/>
                  <a:gd name="T63" fmla="*/ 0 h 36"/>
                  <a:gd name="T64" fmla="*/ 71 w 80"/>
                  <a:gd name="T65" fmla="*/ 0 h 36"/>
                  <a:gd name="T66" fmla="*/ 68 w 80"/>
                  <a:gd name="T67" fmla="*/ 5 h 36"/>
                  <a:gd name="T68" fmla="*/ 66 w 80"/>
                  <a:gd name="T69" fmla="*/ 5 h 36"/>
                  <a:gd name="T70" fmla="*/ 68 w 80"/>
                  <a:gd name="T71" fmla="*/ 7 h 36"/>
                  <a:gd name="T72" fmla="*/ 61 w 80"/>
                  <a:gd name="T73" fmla="*/ 10 h 36"/>
                  <a:gd name="T74" fmla="*/ 56 w 80"/>
                  <a:gd name="T75" fmla="*/ 12 h 36"/>
                  <a:gd name="T76" fmla="*/ 54 w 80"/>
                  <a:gd name="T77" fmla="*/ 14 h 36"/>
                  <a:gd name="T78" fmla="*/ 66 w 80"/>
                  <a:gd name="T79" fmla="*/ 12 h 36"/>
                  <a:gd name="T80" fmla="*/ 68 w 80"/>
                  <a:gd name="T81" fmla="*/ 14 h 36"/>
                  <a:gd name="T82" fmla="*/ 71 w 80"/>
                  <a:gd name="T83" fmla="*/ 14 h 36"/>
                  <a:gd name="T84" fmla="*/ 71 w 80"/>
                  <a:gd name="T85" fmla="*/ 17 h 36"/>
                  <a:gd name="T86" fmla="*/ 78 w 80"/>
                  <a:gd name="T87" fmla="*/ 14 h 36"/>
                  <a:gd name="T88" fmla="*/ 80 w 80"/>
                  <a:gd name="T89" fmla="*/ 17 h 36"/>
                  <a:gd name="T90" fmla="*/ 80 w 80"/>
                  <a:gd name="T91" fmla="*/ 19 h 36"/>
                  <a:gd name="T92" fmla="*/ 78 w 80"/>
                  <a:gd name="T93" fmla="*/ 21 h 36"/>
                  <a:gd name="T94" fmla="*/ 78 w 80"/>
                  <a:gd name="T95" fmla="*/ 24 h 36"/>
                  <a:gd name="T96" fmla="*/ 80 w 80"/>
                  <a:gd name="T97" fmla="*/ 26 h 36"/>
                  <a:gd name="T98" fmla="*/ 78 w 80"/>
                  <a:gd name="T99" fmla="*/ 28 h 36"/>
                  <a:gd name="T100" fmla="*/ 73 w 80"/>
                  <a:gd name="T101" fmla="*/ 28 h 36"/>
                  <a:gd name="T102" fmla="*/ 61 w 80"/>
                  <a:gd name="T103" fmla="*/ 31 h 36"/>
                  <a:gd name="T104" fmla="*/ 61 w 80"/>
                  <a:gd name="T105" fmla="*/ 31 h 36"/>
                  <a:gd name="T106" fmla="*/ 56 w 80"/>
                  <a:gd name="T107" fmla="*/ 33 h 36"/>
                  <a:gd name="T108" fmla="*/ 49 w 80"/>
                  <a:gd name="T109" fmla="*/ 33 h 36"/>
                  <a:gd name="T110" fmla="*/ 45 w 80"/>
                  <a:gd name="T111" fmla="*/ 33 h 36"/>
                  <a:gd name="T112" fmla="*/ 42 w 80"/>
                  <a:gd name="T113" fmla="*/ 31 h 36"/>
                  <a:gd name="T114" fmla="*/ 35 w 80"/>
                  <a:gd name="T115" fmla="*/ 26 h 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0"/>
                  <a:gd name="T175" fmla="*/ 0 h 36"/>
                  <a:gd name="T176" fmla="*/ 80 w 80"/>
                  <a:gd name="T177" fmla="*/ 36 h 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0" h="36">
                    <a:moveTo>
                      <a:pt x="33" y="26"/>
                    </a:moveTo>
                    <a:lnTo>
                      <a:pt x="33" y="26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3" y="24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9" y="24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7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3" y="14"/>
                    </a:lnTo>
                    <a:lnTo>
                      <a:pt x="33" y="12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28" y="7"/>
                    </a:lnTo>
                    <a:lnTo>
                      <a:pt x="26" y="10"/>
                    </a:lnTo>
                    <a:lnTo>
                      <a:pt x="23" y="10"/>
                    </a:lnTo>
                    <a:lnTo>
                      <a:pt x="19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3" y="7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52" y="2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68" y="5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68" y="7"/>
                    </a:lnTo>
                    <a:lnTo>
                      <a:pt x="66" y="7"/>
                    </a:lnTo>
                    <a:lnTo>
                      <a:pt x="61" y="10"/>
                    </a:lnTo>
                    <a:lnTo>
                      <a:pt x="59" y="10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4" y="12"/>
                    </a:lnTo>
                    <a:lnTo>
                      <a:pt x="54" y="14"/>
                    </a:lnTo>
                    <a:lnTo>
                      <a:pt x="59" y="12"/>
                    </a:lnTo>
                    <a:lnTo>
                      <a:pt x="63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71" y="14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8" y="17"/>
                    </a:lnTo>
                    <a:lnTo>
                      <a:pt x="78" y="14"/>
                    </a:lnTo>
                    <a:lnTo>
                      <a:pt x="78" y="17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78" y="21"/>
                    </a:lnTo>
                    <a:lnTo>
                      <a:pt x="80" y="24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78" y="28"/>
                    </a:lnTo>
                    <a:lnTo>
                      <a:pt x="78" y="26"/>
                    </a:lnTo>
                    <a:lnTo>
                      <a:pt x="75" y="28"/>
                    </a:lnTo>
                    <a:lnTo>
                      <a:pt x="73" y="28"/>
                    </a:lnTo>
                    <a:lnTo>
                      <a:pt x="68" y="31"/>
                    </a:lnTo>
                    <a:lnTo>
                      <a:pt x="66" y="31"/>
                    </a:lnTo>
                    <a:lnTo>
                      <a:pt x="61" y="31"/>
                    </a:lnTo>
                    <a:lnTo>
                      <a:pt x="59" y="31"/>
                    </a:lnTo>
                    <a:lnTo>
                      <a:pt x="56" y="31"/>
                    </a:lnTo>
                    <a:lnTo>
                      <a:pt x="61" y="31"/>
                    </a:lnTo>
                    <a:lnTo>
                      <a:pt x="61" y="33"/>
                    </a:lnTo>
                    <a:lnTo>
                      <a:pt x="56" y="33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49" y="33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2" y="31"/>
                    </a:lnTo>
                    <a:lnTo>
                      <a:pt x="40" y="28"/>
                    </a:lnTo>
                    <a:lnTo>
                      <a:pt x="37" y="28"/>
                    </a:lnTo>
                    <a:lnTo>
                      <a:pt x="35" y="26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4" name="Freeform 750"/>
              <p:cNvSpPr>
                <a:spLocks/>
              </p:cNvSpPr>
              <p:nvPr/>
            </p:nvSpPr>
            <p:spPr bwMode="auto">
              <a:xfrm>
                <a:off x="1239" y="1855"/>
                <a:ext cx="96" cy="46"/>
              </a:xfrm>
              <a:custGeom>
                <a:avLst/>
                <a:gdLst>
                  <a:gd name="T0" fmla="*/ 30 w 80"/>
                  <a:gd name="T1" fmla="*/ 24 h 36"/>
                  <a:gd name="T2" fmla="*/ 26 w 80"/>
                  <a:gd name="T3" fmla="*/ 24 h 36"/>
                  <a:gd name="T4" fmla="*/ 21 w 80"/>
                  <a:gd name="T5" fmla="*/ 21 h 36"/>
                  <a:gd name="T6" fmla="*/ 14 w 80"/>
                  <a:gd name="T7" fmla="*/ 21 h 36"/>
                  <a:gd name="T8" fmla="*/ 9 w 80"/>
                  <a:gd name="T9" fmla="*/ 19 h 36"/>
                  <a:gd name="T10" fmla="*/ 0 w 80"/>
                  <a:gd name="T11" fmla="*/ 17 h 36"/>
                  <a:gd name="T12" fmla="*/ 2 w 80"/>
                  <a:gd name="T13" fmla="*/ 12 h 36"/>
                  <a:gd name="T14" fmla="*/ 9 w 80"/>
                  <a:gd name="T15" fmla="*/ 12 h 36"/>
                  <a:gd name="T16" fmla="*/ 9 w 80"/>
                  <a:gd name="T17" fmla="*/ 14 h 36"/>
                  <a:gd name="T18" fmla="*/ 16 w 80"/>
                  <a:gd name="T19" fmla="*/ 14 h 36"/>
                  <a:gd name="T20" fmla="*/ 16 w 80"/>
                  <a:gd name="T21" fmla="*/ 17 h 36"/>
                  <a:gd name="T22" fmla="*/ 23 w 80"/>
                  <a:gd name="T23" fmla="*/ 17 h 36"/>
                  <a:gd name="T24" fmla="*/ 30 w 80"/>
                  <a:gd name="T25" fmla="*/ 14 h 36"/>
                  <a:gd name="T26" fmla="*/ 30 w 80"/>
                  <a:gd name="T27" fmla="*/ 14 h 36"/>
                  <a:gd name="T28" fmla="*/ 33 w 80"/>
                  <a:gd name="T29" fmla="*/ 12 h 36"/>
                  <a:gd name="T30" fmla="*/ 28 w 80"/>
                  <a:gd name="T31" fmla="*/ 12 h 36"/>
                  <a:gd name="T32" fmla="*/ 26 w 80"/>
                  <a:gd name="T33" fmla="*/ 10 h 36"/>
                  <a:gd name="T34" fmla="*/ 33 w 80"/>
                  <a:gd name="T35" fmla="*/ 10 h 36"/>
                  <a:gd name="T36" fmla="*/ 28 w 80"/>
                  <a:gd name="T37" fmla="*/ 7 h 36"/>
                  <a:gd name="T38" fmla="*/ 23 w 80"/>
                  <a:gd name="T39" fmla="*/ 10 h 36"/>
                  <a:gd name="T40" fmla="*/ 14 w 80"/>
                  <a:gd name="T41" fmla="*/ 7 h 36"/>
                  <a:gd name="T42" fmla="*/ 19 w 80"/>
                  <a:gd name="T43" fmla="*/ 5 h 36"/>
                  <a:gd name="T44" fmla="*/ 23 w 80"/>
                  <a:gd name="T45" fmla="*/ 7 h 36"/>
                  <a:gd name="T46" fmla="*/ 23 w 80"/>
                  <a:gd name="T47" fmla="*/ 5 h 36"/>
                  <a:gd name="T48" fmla="*/ 16 w 80"/>
                  <a:gd name="T49" fmla="*/ 2 h 36"/>
                  <a:gd name="T50" fmla="*/ 23 w 80"/>
                  <a:gd name="T51" fmla="*/ 0 h 36"/>
                  <a:gd name="T52" fmla="*/ 30 w 80"/>
                  <a:gd name="T53" fmla="*/ 2 h 36"/>
                  <a:gd name="T54" fmla="*/ 28 w 80"/>
                  <a:gd name="T55" fmla="*/ 0 h 36"/>
                  <a:gd name="T56" fmla="*/ 30 w 80"/>
                  <a:gd name="T57" fmla="*/ 0 h 36"/>
                  <a:gd name="T58" fmla="*/ 37 w 80"/>
                  <a:gd name="T59" fmla="*/ 0 h 36"/>
                  <a:gd name="T60" fmla="*/ 45 w 80"/>
                  <a:gd name="T61" fmla="*/ 2 h 36"/>
                  <a:gd name="T62" fmla="*/ 61 w 80"/>
                  <a:gd name="T63" fmla="*/ 0 h 36"/>
                  <a:gd name="T64" fmla="*/ 71 w 80"/>
                  <a:gd name="T65" fmla="*/ 0 h 36"/>
                  <a:gd name="T66" fmla="*/ 68 w 80"/>
                  <a:gd name="T67" fmla="*/ 5 h 36"/>
                  <a:gd name="T68" fmla="*/ 66 w 80"/>
                  <a:gd name="T69" fmla="*/ 5 h 36"/>
                  <a:gd name="T70" fmla="*/ 68 w 80"/>
                  <a:gd name="T71" fmla="*/ 7 h 36"/>
                  <a:gd name="T72" fmla="*/ 61 w 80"/>
                  <a:gd name="T73" fmla="*/ 10 h 36"/>
                  <a:gd name="T74" fmla="*/ 56 w 80"/>
                  <a:gd name="T75" fmla="*/ 12 h 36"/>
                  <a:gd name="T76" fmla="*/ 54 w 80"/>
                  <a:gd name="T77" fmla="*/ 14 h 36"/>
                  <a:gd name="T78" fmla="*/ 66 w 80"/>
                  <a:gd name="T79" fmla="*/ 12 h 36"/>
                  <a:gd name="T80" fmla="*/ 68 w 80"/>
                  <a:gd name="T81" fmla="*/ 14 h 36"/>
                  <a:gd name="T82" fmla="*/ 71 w 80"/>
                  <a:gd name="T83" fmla="*/ 14 h 36"/>
                  <a:gd name="T84" fmla="*/ 71 w 80"/>
                  <a:gd name="T85" fmla="*/ 17 h 36"/>
                  <a:gd name="T86" fmla="*/ 78 w 80"/>
                  <a:gd name="T87" fmla="*/ 14 h 36"/>
                  <a:gd name="T88" fmla="*/ 80 w 80"/>
                  <a:gd name="T89" fmla="*/ 17 h 36"/>
                  <a:gd name="T90" fmla="*/ 80 w 80"/>
                  <a:gd name="T91" fmla="*/ 19 h 36"/>
                  <a:gd name="T92" fmla="*/ 78 w 80"/>
                  <a:gd name="T93" fmla="*/ 21 h 36"/>
                  <a:gd name="T94" fmla="*/ 78 w 80"/>
                  <a:gd name="T95" fmla="*/ 24 h 36"/>
                  <a:gd name="T96" fmla="*/ 80 w 80"/>
                  <a:gd name="T97" fmla="*/ 26 h 36"/>
                  <a:gd name="T98" fmla="*/ 78 w 80"/>
                  <a:gd name="T99" fmla="*/ 28 h 36"/>
                  <a:gd name="T100" fmla="*/ 73 w 80"/>
                  <a:gd name="T101" fmla="*/ 28 h 36"/>
                  <a:gd name="T102" fmla="*/ 61 w 80"/>
                  <a:gd name="T103" fmla="*/ 31 h 36"/>
                  <a:gd name="T104" fmla="*/ 61 w 80"/>
                  <a:gd name="T105" fmla="*/ 31 h 36"/>
                  <a:gd name="T106" fmla="*/ 56 w 80"/>
                  <a:gd name="T107" fmla="*/ 33 h 36"/>
                  <a:gd name="T108" fmla="*/ 49 w 80"/>
                  <a:gd name="T109" fmla="*/ 33 h 36"/>
                  <a:gd name="T110" fmla="*/ 45 w 80"/>
                  <a:gd name="T111" fmla="*/ 33 h 36"/>
                  <a:gd name="T112" fmla="*/ 42 w 80"/>
                  <a:gd name="T113" fmla="*/ 31 h 36"/>
                  <a:gd name="T114" fmla="*/ 35 w 80"/>
                  <a:gd name="T115" fmla="*/ 26 h 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0"/>
                  <a:gd name="T175" fmla="*/ 0 h 36"/>
                  <a:gd name="T176" fmla="*/ 80 w 80"/>
                  <a:gd name="T177" fmla="*/ 36 h 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0" h="36">
                    <a:moveTo>
                      <a:pt x="33" y="26"/>
                    </a:moveTo>
                    <a:lnTo>
                      <a:pt x="33" y="26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3" y="24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9" y="24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7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3" y="14"/>
                    </a:lnTo>
                    <a:lnTo>
                      <a:pt x="33" y="12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28" y="7"/>
                    </a:lnTo>
                    <a:lnTo>
                      <a:pt x="26" y="10"/>
                    </a:lnTo>
                    <a:lnTo>
                      <a:pt x="23" y="10"/>
                    </a:lnTo>
                    <a:lnTo>
                      <a:pt x="19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3" y="7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52" y="2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68" y="5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68" y="7"/>
                    </a:lnTo>
                    <a:lnTo>
                      <a:pt x="66" y="7"/>
                    </a:lnTo>
                    <a:lnTo>
                      <a:pt x="61" y="10"/>
                    </a:lnTo>
                    <a:lnTo>
                      <a:pt x="59" y="10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4" y="12"/>
                    </a:lnTo>
                    <a:lnTo>
                      <a:pt x="54" y="14"/>
                    </a:lnTo>
                    <a:lnTo>
                      <a:pt x="59" y="12"/>
                    </a:lnTo>
                    <a:lnTo>
                      <a:pt x="63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71" y="14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8" y="17"/>
                    </a:lnTo>
                    <a:lnTo>
                      <a:pt x="78" y="14"/>
                    </a:lnTo>
                    <a:lnTo>
                      <a:pt x="78" y="17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78" y="21"/>
                    </a:lnTo>
                    <a:lnTo>
                      <a:pt x="80" y="24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78" y="28"/>
                    </a:lnTo>
                    <a:lnTo>
                      <a:pt x="78" y="26"/>
                    </a:lnTo>
                    <a:lnTo>
                      <a:pt x="75" y="28"/>
                    </a:lnTo>
                    <a:lnTo>
                      <a:pt x="73" y="28"/>
                    </a:lnTo>
                    <a:lnTo>
                      <a:pt x="68" y="31"/>
                    </a:lnTo>
                    <a:lnTo>
                      <a:pt x="66" y="31"/>
                    </a:lnTo>
                    <a:lnTo>
                      <a:pt x="61" y="31"/>
                    </a:lnTo>
                    <a:lnTo>
                      <a:pt x="59" y="31"/>
                    </a:lnTo>
                    <a:lnTo>
                      <a:pt x="56" y="31"/>
                    </a:lnTo>
                    <a:lnTo>
                      <a:pt x="61" y="31"/>
                    </a:lnTo>
                    <a:lnTo>
                      <a:pt x="61" y="33"/>
                    </a:lnTo>
                    <a:lnTo>
                      <a:pt x="56" y="33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49" y="33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2" y="31"/>
                    </a:lnTo>
                    <a:lnTo>
                      <a:pt x="40" y="28"/>
                    </a:lnTo>
                    <a:lnTo>
                      <a:pt x="37" y="28"/>
                    </a:lnTo>
                    <a:lnTo>
                      <a:pt x="35" y="26"/>
                    </a:lnTo>
                    <a:lnTo>
                      <a:pt x="33" y="26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5" name="Freeform 751"/>
              <p:cNvSpPr>
                <a:spLocks/>
              </p:cNvSpPr>
              <p:nvPr/>
            </p:nvSpPr>
            <p:spPr bwMode="auto">
              <a:xfrm>
                <a:off x="1324" y="1868"/>
                <a:ext cx="9" cy="2"/>
              </a:xfrm>
              <a:custGeom>
                <a:avLst/>
                <a:gdLst>
                  <a:gd name="T0" fmla="*/ 7 w 7"/>
                  <a:gd name="T1" fmla="*/ 2 h 2"/>
                  <a:gd name="T2" fmla="*/ 7 w 7"/>
                  <a:gd name="T3" fmla="*/ 2 h 2"/>
                  <a:gd name="T4" fmla="*/ 7 w 7"/>
                  <a:gd name="T5" fmla="*/ 0 h 2"/>
                  <a:gd name="T6" fmla="*/ 4 w 7"/>
                  <a:gd name="T7" fmla="*/ 0 h 2"/>
                  <a:gd name="T8" fmla="*/ 4 w 7"/>
                  <a:gd name="T9" fmla="*/ 0 h 2"/>
                  <a:gd name="T10" fmla="*/ 0 w 7"/>
                  <a:gd name="T11" fmla="*/ 0 h 2"/>
                  <a:gd name="T12" fmla="*/ 0 w 7"/>
                  <a:gd name="T13" fmla="*/ 2 h 2"/>
                  <a:gd name="T14" fmla="*/ 2 w 7"/>
                  <a:gd name="T15" fmla="*/ 2 h 2"/>
                  <a:gd name="T16" fmla="*/ 4 w 7"/>
                  <a:gd name="T17" fmla="*/ 2 h 2"/>
                  <a:gd name="T18" fmla="*/ 4 w 7"/>
                  <a:gd name="T19" fmla="*/ 2 h 2"/>
                  <a:gd name="T20" fmla="*/ 7 w 7"/>
                  <a:gd name="T21" fmla="*/ 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7" y="2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6" name="Freeform 752"/>
              <p:cNvSpPr>
                <a:spLocks/>
              </p:cNvSpPr>
              <p:nvPr/>
            </p:nvSpPr>
            <p:spPr bwMode="auto">
              <a:xfrm>
                <a:off x="1324" y="1868"/>
                <a:ext cx="9" cy="2"/>
              </a:xfrm>
              <a:custGeom>
                <a:avLst/>
                <a:gdLst>
                  <a:gd name="T0" fmla="*/ 7 w 7"/>
                  <a:gd name="T1" fmla="*/ 2 h 2"/>
                  <a:gd name="T2" fmla="*/ 7 w 7"/>
                  <a:gd name="T3" fmla="*/ 2 h 2"/>
                  <a:gd name="T4" fmla="*/ 7 w 7"/>
                  <a:gd name="T5" fmla="*/ 0 h 2"/>
                  <a:gd name="T6" fmla="*/ 4 w 7"/>
                  <a:gd name="T7" fmla="*/ 0 h 2"/>
                  <a:gd name="T8" fmla="*/ 4 w 7"/>
                  <a:gd name="T9" fmla="*/ 0 h 2"/>
                  <a:gd name="T10" fmla="*/ 0 w 7"/>
                  <a:gd name="T11" fmla="*/ 0 h 2"/>
                  <a:gd name="T12" fmla="*/ 0 w 7"/>
                  <a:gd name="T13" fmla="*/ 2 h 2"/>
                  <a:gd name="T14" fmla="*/ 2 w 7"/>
                  <a:gd name="T15" fmla="*/ 2 h 2"/>
                  <a:gd name="T16" fmla="*/ 4 w 7"/>
                  <a:gd name="T17" fmla="*/ 2 h 2"/>
                  <a:gd name="T18" fmla="*/ 4 w 7"/>
                  <a:gd name="T19" fmla="*/ 2 h 2"/>
                  <a:gd name="T20" fmla="*/ 7 w 7"/>
                  <a:gd name="T21" fmla="*/ 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7" y="2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7" name="Freeform 753"/>
              <p:cNvSpPr>
                <a:spLocks/>
              </p:cNvSpPr>
              <p:nvPr/>
            </p:nvSpPr>
            <p:spPr bwMode="auto">
              <a:xfrm>
                <a:off x="1287" y="1852"/>
                <a:ext cx="25" cy="3"/>
              </a:xfrm>
              <a:custGeom>
                <a:avLst/>
                <a:gdLst>
                  <a:gd name="T0" fmla="*/ 9 w 21"/>
                  <a:gd name="T1" fmla="*/ 2 h 2"/>
                  <a:gd name="T2" fmla="*/ 14 w 21"/>
                  <a:gd name="T3" fmla="*/ 2 h 2"/>
                  <a:gd name="T4" fmla="*/ 19 w 21"/>
                  <a:gd name="T5" fmla="*/ 2 h 2"/>
                  <a:gd name="T6" fmla="*/ 21 w 21"/>
                  <a:gd name="T7" fmla="*/ 0 h 2"/>
                  <a:gd name="T8" fmla="*/ 21 w 21"/>
                  <a:gd name="T9" fmla="*/ 0 h 2"/>
                  <a:gd name="T10" fmla="*/ 21 w 21"/>
                  <a:gd name="T11" fmla="*/ 0 h 2"/>
                  <a:gd name="T12" fmla="*/ 19 w 21"/>
                  <a:gd name="T13" fmla="*/ 0 h 2"/>
                  <a:gd name="T14" fmla="*/ 12 w 21"/>
                  <a:gd name="T15" fmla="*/ 0 h 2"/>
                  <a:gd name="T16" fmla="*/ 7 w 21"/>
                  <a:gd name="T17" fmla="*/ 0 h 2"/>
                  <a:gd name="T18" fmla="*/ 5 w 21"/>
                  <a:gd name="T19" fmla="*/ 0 h 2"/>
                  <a:gd name="T20" fmla="*/ 5 w 21"/>
                  <a:gd name="T21" fmla="*/ 2 h 2"/>
                  <a:gd name="T22" fmla="*/ 0 w 21"/>
                  <a:gd name="T23" fmla="*/ 2 h 2"/>
                  <a:gd name="T24" fmla="*/ 0 w 21"/>
                  <a:gd name="T25" fmla="*/ 2 h 2"/>
                  <a:gd name="T26" fmla="*/ 5 w 21"/>
                  <a:gd name="T27" fmla="*/ 2 h 2"/>
                  <a:gd name="T28" fmla="*/ 5 w 21"/>
                  <a:gd name="T29" fmla="*/ 2 h 2"/>
                  <a:gd name="T30" fmla="*/ 7 w 21"/>
                  <a:gd name="T31" fmla="*/ 2 h 2"/>
                  <a:gd name="T32" fmla="*/ 7 w 21"/>
                  <a:gd name="T33" fmla="*/ 2 h 2"/>
                  <a:gd name="T34" fmla="*/ 9 w 21"/>
                  <a:gd name="T35" fmla="*/ 2 h 2"/>
                  <a:gd name="T36" fmla="*/ 9 w 21"/>
                  <a:gd name="T37" fmla="*/ 2 h 2"/>
                  <a:gd name="T38" fmla="*/ 9 w 21"/>
                  <a:gd name="T39" fmla="*/ 2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1"/>
                  <a:gd name="T61" fmla="*/ 0 h 2"/>
                  <a:gd name="T62" fmla="*/ 21 w 21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1" h="2">
                    <a:moveTo>
                      <a:pt x="9" y="2"/>
                    </a:moveTo>
                    <a:lnTo>
                      <a:pt x="14" y="2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8" name="Freeform 754"/>
              <p:cNvSpPr>
                <a:spLocks/>
              </p:cNvSpPr>
              <p:nvPr/>
            </p:nvSpPr>
            <p:spPr bwMode="auto">
              <a:xfrm>
                <a:off x="1287" y="1852"/>
                <a:ext cx="25" cy="3"/>
              </a:xfrm>
              <a:custGeom>
                <a:avLst/>
                <a:gdLst>
                  <a:gd name="T0" fmla="*/ 9 w 21"/>
                  <a:gd name="T1" fmla="*/ 2 h 2"/>
                  <a:gd name="T2" fmla="*/ 14 w 21"/>
                  <a:gd name="T3" fmla="*/ 2 h 2"/>
                  <a:gd name="T4" fmla="*/ 19 w 21"/>
                  <a:gd name="T5" fmla="*/ 2 h 2"/>
                  <a:gd name="T6" fmla="*/ 21 w 21"/>
                  <a:gd name="T7" fmla="*/ 0 h 2"/>
                  <a:gd name="T8" fmla="*/ 21 w 21"/>
                  <a:gd name="T9" fmla="*/ 0 h 2"/>
                  <a:gd name="T10" fmla="*/ 21 w 21"/>
                  <a:gd name="T11" fmla="*/ 0 h 2"/>
                  <a:gd name="T12" fmla="*/ 19 w 21"/>
                  <a:gd name="T13" fmla="*/ 0 h 2"/>
                  <a:gd name="T14" fmla="*/ 12 w 21"/>
                  <a:gd name="T15" fmla="*/ 0 h 2"/>
                  <a:gd name="T16" fmla="*/ 7 w 21"/>
                  <a:gd name="T17" fmla="*/ 0 h 2"/>
                  <a:gd name="T18" fmla="*/ 5 w 21"/>
                  <a:gd name="T19" fmla="*/ 0 h 2"/>
                  <a:gd name="T20" fmla="*/ 5 w 21"/>
                  <a:gd name="T21" fmla="*/ 2 h 2"/>
                  <a:gd name="T22" fmla="*/ 0 w 21"/>
                  <a:gd name="T23" fmla="*/ 2 h 2"/>
                  <a:gd name="T24" fmla="*/ 0 w 21"/>
                  <a:gd name="T25" fmla="*/ 2 h 2"/>
                  <a:gd name="T26" fmla="*/ 5 w 21"/>
                  <a:gd name="T27" fmla="*/ 2 h 2"/>
                  <a:gd name="T28" fmla="*/ 5 w 21"/>
                  <a:gd name="T29" fmla="*/ 2 h 2"/>
                  <a:gd name="T30" fmla="*/ 7 w 21"/>
                  <a:gd name="T31" fmla="*/ 2 h 2"/>
                  <a:gd name="T32" fmla="*/ 7 w 21"/>
                  <a:gd name="T33" fmla="*/ 2 h 2"/>
                  <a:gd name="T34" fmla="*/ 9 w 21"/>
                  <a:gd name="T35" fmla="*/ 2 h 2"/>
                  <a:gd name="T36" fmla="*/ 9 w 21"/>
                  <a:gd name="T37" fmla="*/ 2 h 2"/>
                  <a:gd name="T38" fmla="*/ 9 w 21"/>
                  <a:gd name="T39" fmla="*/ 2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1"/>
                  <a:gd name="T61" fmla="*/ 0 h 2"/>
                  <a:gd name="T62" fmla="*/ 21 w 21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1" h="2">
                    <a:moveTo>
                      <a:pt x="9" y="2"/>
                    </a:moveTo>
                    <a:lnTo>
                      <a:pt x="14" y="2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9" name="Freeform 755"/>
              <p:cNvSpPr>
                <a:spLocks/>
              </p:cNvSpPr>
              <p:nvPr/>
            </p:nvSpPr>
            <p:spPr bwMode="auto">
              <a:xfrm>
                <a:off x="1324" y="1821"/>
                <a:ext cx="17" cy="7"/>
              </a:xfrm>
              <a:custGeom>
                <a:avLst/>
                <a:gdLst>
                  <a:gd name="T0" fmla="*/ 9 w 14"/>
                  <a:gd name="T1" fmla="*/ 2 h 5"/>
                  <a:gd name="T2" fmla="*/ 9 w 14"/>
                  <a:gd name="T3" fmla="*/ 2 h 5"/>
                  <a:gd name="T4" fmla="*/ 7 w 14"/>
                  <a:gd name="T5" fmla="*/ 2 h 5"/>
                  <a:gd name="T6" fmla="*/ 7 w 14"/>
                  <a:gd name="T7" fmla="*/ 2 h 5"/>
                  <a:gd name="T8" fmla="*/ 7 w 14"/>
                  <a:gd name="T9" fmla="*/ 2 h 5"/>
                  <a:gd name="T10" fmla="*/ 7 w 14"/>
                  <a:gd name="T11" fmla="*/ 5 h 5"/>
                  <a:gd name="T12" fmla="*/ 4 w 14"/>
                  <a:gd name="T13" fmla="*/ 5 h 5"/>
                  <a:gd name="T14" fmla="*/ 7 w 14"/>
                  <a:gd name="T15" fmla="*/ 5 h 5"/>
                  <a:gd name="T16" fmla="*/ 4 w 14"/>
                  <a:gd name="T17" fmla="*/ 5 h 5"/>
                  <a:gd name="T18" fmla="*/ 2 w 14"/>
                  <a:gd name="T19" fmla="*/ 5 h 5"/>
                  <a:gd name="T20" fmla="*/ 2 w 14"/>
                  <a:gd name="T21" fmla="*/ 5 h 5"/>
                  <a:gd name="T22" fmla="*/ 2 w 14"/>
                  <a:gd name="T23" fmla="*/ 5 h 5"/>
                  <a:gd name="T24" fmla="*/ 0 w 14"/>
                  <a:gd name="T25" fmla="*/ 5 h 5"/>
                  <a:gd name="T26" fmla="*/ 0 w 14"/>
                  <a:gd name="T27" fmla="*/ 2 h 5"/>
                  <a:gd name="T28" fmla="*/ 4 w 14"/>
                  <a:gd name="T29" fmla="*/ 2 h 5"/>
                  <a:gd name="T30" fmla="*/ 4 w 14"/>
                  <a:gd name="T31" fmla="*/ 2 h 5"/>
                  <a:gd name="T32" fmla="*/ 7 w 14"/>
                  <a:gd name="T33" fmla="*/ 2 h 5"/>
                  <a:gd name="T34" fmla="*/ 9 w 14"/>
                  <a:gd name="T35" fmla="*/ 2 h 5"/>
                  <a:gd name="T36" fmla="*/ 9 w 14"/>
                  <a:gd name="T37" fmla="*/ 0 h 5"/>
                  <a:gd name="T38" fmla="*/ 14 w 14"/>
                  <a:gd name="T39" fmla="*/ 2 h 5"/>
                  <a:gd name="T40" fmla="*/ 14 w 14"/>
                  <a:gd name="T41" fmla="*/ 2 h 5"/>
                  <a:gd name="T42" fmla="*/ 11 w 14"/>
                  <a:gd name="T43" fmla="*/ 5 h 5"/>
                  <a:gd name="T44" fmla="*/ 11 w 14"/>
                  <a:gd name="T45" fmla="*/ 2 h 5"/>
                  <a:gd name="T46" fmla="*/ 9 w 14"/>
                  <a:gd name="T47" fmla="*/ 2 h 5"/>
                  <a:gd name="T48" fmla="*/ 9 w 14"/>
                  <a:gd name="T49" fmla="*/ 2 h 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5"/>
                  <a:gd name="T77" fmla="*/ 14 w 14"/>
                  <a:gd name="T78" fmla="*/ 5 h 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5">
                    <a:moveTo>
                      <a:pt x="9" y="2"/>
                    </a:moveTo>
                    <a:lnTo>
                      <a:pt x="9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0" name="Freeform 756"/>
              <p:cNvSpPr>
                <a:spLocks/>
              </p:cNvSpPr>
              <p:nvPr/>
            </p:nvSpPr>
            <p:spPr bwMode="auto">
              <a:xfrm>
                <a:off x="1324" y="1821"/>
                <a:ext cx="17" cy="7"/>
              </a:xfrm>
              <a:custGeom>
                <a:avLst/>
                <a:gdLst>
                  <a:gd name="T0" fmla="*/ 9 w 14"/>
                  <a:gd name="T1" fmla="*/ 2 h 5"/>
                  <a:gd name="T2" fmla="*/ 9 w 14"/>
                  <a:gd name="T3" fmla="*/ 2 h 5"/>
                  <a:gd name="T4" fmla="*/ 7 w 14"/>
                  <a:gd name="T5" fmla="*/ 2 h 5"/>
                  <a:gd name="T6" fmla="*/ 7 w 14"/>
                  <a:gd name="T7" fmla="*/ 2 h 5"/>
                  <a:gd name="T8" fmla="*/ 7 w 14"/>
                  <a:gd name="T9" fmla="*/ 2 h 5"/>
                  <a:gd name="T10" fmla="*/ 7 w 14"/>
                  <a:gd name="T11" fmla="*/ 5 h 5"/>
                  <a:gd name="T12" fmla="*/ 4 w 14"/>
                  <a:gd name="T13" fmla="*/ 5 h 5"/>
                  <a:gd name="T14" fmla="*/ 7 w 14"/>
                  <a:gd name="T15" fmla="*/ 5 h 5"/>
                  <a:gd name="T16" fmla="*/ 4 w 14"/>
                  <a:gd name="T17" fmla="*/ 5 h 5"/>
                  <a:gd name="T18" fmla="*/ 2 w 14"/>
                  <a:gd name="T19" fmla="*/ 5 h 5"/>
                  <a:gd name="T20" fmla="*/ 2 w 14"/>
                  <a:gd name="T21" fmla="*/ 5 h 5"/>
                  <a:gd name="T22" fmla="*/ 2 w 14"/>
                  <a:gd name="T23" fmla="*/ 5 h 5"/>
                  <a:gd name="T24" fmla="*/ 0 w 14"/>
                  <a:gd name="T25" fmla="*/ 5 h 5"/>
                  <a:gd name="T26" fmla="*/ 0 w 14"/>
                  <a:gd name="T27" fmla="*/ 2 h 5"/>
                  <a:gd name="T28" fmla="*/ 4 w 14"/>
                  <a:gd name="T29" fmla="*/ 2 h 5"/>
                  <a:gd name="T30" fmla="*/ 4 w 14"/>
                  <a:gd name="T31" fmla="*/ 2 h 5"/>
                  <a:gd name="T32" fmla="*/ 7 w 14"/>
                  <a:gd name="T33" fmla="*/ 2 h 5"/>
                  <a:gd name="T34" fmla="*/ 9 w 14"/>
                  <a:gd name="T35" fmla="*/ 2 h 5"/>
                  <a:gd name="T36" fmla="*/ 9 w 14"/>
                  <a:gd name="T37" fmla="*/ 0 h 5"/>
                  <a:gd name="T38" fmla="*/ 14 w 14"/>
                  <a:gd name="T39" fmla="*/ 2 h 5"/>
                  <a:gd name="T40" fmla="*/ 14 w 14"/>
                  <a:gd name="T41" fmla="*/ 2 h 5"/>
                  <a:gd name="T42" fmla="*/ 11 w 14"/>
                  <a:gd name="T43" fmla="*/ 5 h 5"/>
                  <a:gd name="T44" fmla="*/ 11 w 14"/>
                  <a:gd name="T45" fmla="*/ 2 h 5"/>
                  <a:gd name="T46" fmla="*/ 9 w 14"/>
                  <a:gd name="T47" fmla="*/ 2 h 5"/>
                  <a:gd name="T48" fmla="*/ 9 w 14"/>
                  <a:gd name="T49" fmla="*/ 2 h 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5"/>
                  <a:gd name="T77" fmla="*/ 14 w 14"/>
                  <a:gd name="T78" fmla="*/ 5 h 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5">
                    <a:moveTo>
                      <a:pt x="9" y="2"/>
                    </a:moveTo>
                    <a:lnTo>
                      <a:pt x="9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1" name="Freeform 757"/>
              <p:cNvSpPr>
                <a:spLocks/>
              </p:cNvSpPr>
              <p:nvPr/>
            </p:nvSpPr>
            <p:spPr bwMode="auto">
              <a:xfrm>
                <a:off x="1233" y="1806"/>
                <a:ext cx="85" cy="28"/>
              </a:xfrm>
              <a:custGeom>
                <a:avLst/>
                <a:gdLst>
                  <a:gd name="T0" fmla="*/ 68 w 71"/>
                  <a:gd name="T1" fmla="*/ 10 h 22"/>
                  <a:gd name="T2" fmla="*/ 64 w 71"/>
                  <a:gd name="T3" fmla="*/ 12 h 22"/>
                  <a:gd name="T4" fmla="*/ 71 w 71"/>
                  <a:gd name="T5" fmla="*/ 14 h 22"/>
                  <a:gd name="T6" fmla="*/ 68 w 71"/>
                  <a:gd name="T7" fmla="*/ 14 h 22"/>
                  <a:gd name="T8" fmla="*/ 64 w 71"/>
                  <a:gd name="T9" fmla="*/ 14 h 22"/>
                  <a:gd name="T10" fmla="*/ 64 w 71"/>
                  <a:gd name="T11" fmla="*/ 14 h 22"/>
                  <a:gd name="T12" fmla="*/ 64 w 71"/>
                  <a:gd name="T13" fmla="*/ 17 h 22"/>
                  <a:gd name="T14" fmla="*/ 61 w 71"/>
                  <a:gd name="T15" fmla="*/ 17 h 22"/>
                  <a:gd name="T16" fmla="*/ 66 w 71"/>
                  <a:gd name="T17" fmla="*/ 19 h 22"/>
                  <a:gd name="T18" fmla="*/ 64 w 71"/>
                  <a:gd name="T19" fmla="*/ 19 h 22"/>
                  <a:gd name="T20" fmla="*/ 61 w 71"/>
                  <a:gd name="T21" fmla="*/ 22 h 22"/>
                  <a:gd name="T22" fmla="*/ 57 w 71"/>
                  <a:gd name="T23" fmla="*/ 22 h 22"/>
                  <a:gd name="T24" fmla="*/ 50 w 71"/>
                  <a:gd name="T25" fmla="*/ 22 h 22"/>
                  <a:gd name="T26" fmla="*/ 47 w 71"/>
                  <a:gd name="T27" fmla="*/ 22 h 22"/>
                  <a:gd name="T28" fmla="*/ 42 w 71"/>
                  <a:gd name="T29" fmla="*/ 22 h 22"/>
                  <a:gd name="T30" fmla="*/ 31 w 71"/>
                  <a:gd name="T31" fmla="*/ 22 h 22"/>
                  <a:gd name="T32" fmla="*/ 28 w 71"/>
                  <a:gd name="T33" fmla="*/ 19 h 22"/>
                  <a:gd name="T34" fmla="*/ 33 w 71"/>
                  <a:gd name="T35" fmla="*/ 17 h 22"/>
                  <a:gd name="T36" fmla="*/ 28 w 71"/>
                  <a:gd name="T37" fmla="*/ 17 h 22"/>
                  <a:gd name="T38" fmla="*/ 33 w 71"/>
                  <a:gd name="T39" fmla="*/ 17 h 22"/>
                  <a:gd name="T40" fmla="*/ 38 w 71"/>
                  <a:gd name="T41" fmla="*/ 14 h 22"/>
                  <a:gd name="T42" fmla="*/ 40 w 71"/>
                  <a:gd name="T43" fmla="*/ 14 h 22"/>
                  <a:gd name="T44" fmla="*/ 52 w 71"/>
                  <a:gd name="T45" fmla="*/ 12 h 22"/>
                  <a:gd name="T46" fmla="*/ 42 w 71"/>
                  <a:gd name="T47" fmla="*/ 12 h 22"/>
                  <a:gd name="T48" fmla="*/ 31 w 71"/>
                  <a:gd name="T49" fmla="*/ 12 h 22"/>
                  <a:gd name="T50" fmla="*/ 14 w 71"/>
                  <a:gd name="T51" fmla="*/ 14 h 22"/>
                  <a:gd name="T52" fmla="*/ 0 w 71"/>
                  <a:gd name="T53" fmla="*/ 14 h 22"/>
                  <a:gd name="T54" fmla="*/ 2 w 71"/>
                  <a:gd name="T55" fmla="*/ 12 h 22"/>
                  <a:gd name="T56" fmla="*/ 7 w 71"/>
                  <a:gd name="T57" fmla="*/ 12 h 22"/>
                  <a:gd name="T58" fmla="*/ 9 w 71"/>
                  <a:gd name="T59" fmla="*/ 10 h 22"/>
                  <a:gd name="T60" fmla="*/ 21 w 71"/>
                  <a:gd name="T61" fmla="*/ 12 h 22"/>
                  <a:gd name="T62" fmla="*/ 17 w 71"/>
                  <a:gd name="T63" fmla="*/ 10 h 22"/>
                  <a:gd name="T64" fmla="*/ 12 w 71"/>
                  <a:gd name="T65" fmla="*/ 7 h 22"/>
                  <a:gd name="T66" fmla="*/ 7 w 71"/>
                  <a:gd name="T67" fmla="*/ 7 h 22"/>
                  <a:gd name="T68" fmla="*/ 9 w 71"/>
                  <a:gd name="T69" fmla="*/ 3 h 22"/>
                  <a:gd name="T70" fmla="*/ 19 w 71"/>
                  <a:gd name="T71" fmla="*/ 3 h 22"/>
                  <a:gd name="T72" fmla="*/ 24 w 71"/>
                  <a:gd name="T73" fmla="*/ 5 h 22"/>
                  <a:gd name="T74" fmla="*/ 28 w 71"/>
                  <a:gd name="T75" fmla="*/ 7 h 22"/>
                  <a:gd name="T76" fmla="*/ 33 w 71"/>
                  <a:gd name="T77" fmla="*/ 7 h 22"/>
                  <a:gd name="T78" fmla="*/ 42 w 71"/>
                  <a:gd name="T79" fmla="*/ 10 h 22"/>
                  <a:gd name="T80" fmla="*/ 38 w 71"/>
                  <a:gd name="T81" fmla="*/ 7 h 22"/>
                  <a:gd name="T82" fmla="*/ 31 w 71"/>
                  <a:gd name="T83" fmla="*/ 5 h 22"/>
                  <a:gd name="T84" fmla="*/ 33 w 71"/>
                  <a:gd name="T85" fmla="*/ 5 h 22"/>
                  <a:gd name="T86" fmla="*/ 24 w 71"/>
                  <a:gd name="T87" fmla="*/ 3 h 22"/>
                  <a:gd name="T88" fmla="*/ 31 w 71"/>
                  <a:gd name="T89" fmla="*/ 0 h 22"/>
                  <a:gd name="T90" fmla="*/ 45 w 71"/>
                  <a:gd name="T91" fmla="*/ 3 h 22"/>
                  <a:gd name="T92" fmla="*/ 50 w 71"/>
                  <a:gd name="T93" fmla="*/ 3 h 22"/>
                  <a:gd name="T94" fmla="*/ 52 w 71"/>
                  <a:gd name="T95" fmla="*/ 0 h 22"/>
                  <a:gd name="T96" fmla="*/ 57 w 71"/>
                  <a:gd name="T97" fmla="*/ 0 h 22"/>
                  <a:gd name="T98" fmla="*/ 59 w 71"/>
                  <a:gd name="T99" fmla="*/ 0 h 22"/>
                  <a:gd name="T100" fmla="*/ 66 w 71"/>
                  <a:gd name="T101" fmla="*/ 5 h 22"/>
                  <a:gd name="T102" fmla="*/ 68 w 71"/>
                  <a:gd name="T103" fmla="*/ 7 h 2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"/>
                  <a:gd name="T157" fmla="*/ 0 h 22"/>
                  <a:gd name="T158" fmla="*/ 71 w 71"/>
                  <a:gd name="T159" fmla="*/ 22 h 2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" h="22">
                    <a:moveTo>
                      <a:pt x="68" y="10"/>
                    </a:moveTo>
                    <a:lnTo>
                      <a:pt x="68" y="10"/>
                    </a:lnTo>
                    <a:lnTo>
                      <a:pt x="66" y="12"/>
                    </a:lnTo>
                    <a:lnTo>
                      <a:pt x="64" y="12"/>
                    </a:lnTo>
                    <a:lnTo>
                      <a:pt x="68" y="12"/>
                    </a:lnTo>
                    <a:lnTo>
                      <a:pt x="71" y="12"/>
                    </a:lnTo>
                    <a:lnTo>
                      <a:pt x="71" y="14"/>
                    </a:lnTo>
                    <a:lnTo>
                      <a:pt x="71" y="17"/>
                    </a:lnTo>
                    <a:lnTo>
                      <a:pt x="68" y="14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1" y="17"/>
                    </a:lnTo>
                    <a:lnTo>
                      <a:pt x="64" y="17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6" y="19"/>
                    </a:lnTo>
                    <a:lnTo>
                      <a:pt x="66" y="22"/>
                    </a:lnTo>
                    <a:lnTo>
                      <a:pt x="64" y="22"/>
                    </a:lnTo>
                    <a:lnTo>
                      <a:pt x="64" y="19"/>
                    </a:lnTo>
                    <a:lnTo>
                      <a:pt x="61" y="19"/>
                    </a:lnTo>
                    <a:lnTo>
                      <a:pt x="61" y="22"/>
                    </a:lnTo>
                    <a:lnTo>
                      <a:pt x="57" y="22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47" y="22"/>
                    </a:lnTo>
                    <a:lnTo>
                      <a:pt x="45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35" y="22"/>
                    </a:lnTo>
                    <a:lnTo>
                      <a:pt x="31" y="22"/>
                    </a:lnTo>
                    <a:lnTo>
                      <a:pt x="28" y="19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3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31" y="17"/>
                    </a:lnTo>
                    <a:lnTo>
                      <a:pt x="28" y="17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40" y="14"/>
                    </a:lnTo>
                    <a:lnTo>
                      <a:pt x="33" y="14"/>
                    </a:lnTo>
                    <a:lnTo>
                      <a:pt x="38" y="14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21" y="14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2" y="10"/>
                    </a:lnTo>
                    <a:lnTo>
                      <a:pt x="17" y="12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1" y="7"/>
                    </a:lnTo>
                    <a:lnTo>
                      <a:pt x="28" y="7"/>
                    </a:lnTo>
                    <a:lnTo>
                      <a:pt x="33" y="7"/>
                    </a:lnTo>
                    <a:lnTo>
                      <a:pt x="35" y="10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1" y="5"/>
                    </a:lnTo>
                    <a:lnTo>
                      <a:pt x="28" y="5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28" y="5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5" y="3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64" y="3"/>
                    </a:lnTo>
                    <a:lnTo>
                      <a:pt x="68" y="3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68" y="7"/>
                    </a:lnTo>
                    <a:lnTo>
                      <a:pt x="68" y="1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2" name="Freeform 758"/>
              <p:cNvSpPr>
                <a:spLocks/>
              </p:cNvSpPr>
              <p:nvPr/>
            </p:nvSpPr>
            <p:spPr bwMode="auto">
              <a:xfrm>
                <a:off x="1233" y="1806"/>
                <a:ext cx="85" cy="28"/>
              </a:xfrm>
              <a:custGeom>
                <a:avLst/>
                <a:gdLst>
                  <a:gd name="T0" fmla="*/ 68 w 71"/>
                  <a:gd name="T1" fmla="*/ 10 h 22"/>
                  <a:gd name="T2" fmla="*/ 64 w 71"/>
                  <a:gd name="T3" fmla="*/ 12 h 22"/>
                  <a:gd name="T4" fmla="*/ 71 w 71"/>
                  <a:gd name="T5" fmla="*/ 14 h 22"/>
                  <a:gd name="T6" fmla="*/ 68 w 71"/>
                  <a:gd name="T7" fmla="*/ 14 h 22"/>
                  <a:gd name="T8" fmla="*/ 64 w 71"/>
                  <a:gd name="T9" fmla="*/ 14 h 22"/>
                  <a:gd name="T10" fmla="*/ 64 w 71"/>
                  <a:gd name="T11" fmla="*/ 14 h 22"/>
                  <a:gd name="T12" fmla="*/ 64 w 71"/>
                  <a:gd name="T13" fmla="*/ 17 h 22"/>
                  <a:gd name="T14" fmla="*/ 61 w 71"/>
                  <a:gd name="T15" fmla="*/ 17 h 22"/>
                  <a:gd name="T16" fmla="*/ 66 w 71"/>
                  <a:gd name="T17" fmla="*/ 19 h 22"/>
                  <a:gd name="T18" fmla="*/ 64 w 71"/>
                  <a:gd name="T19" fmla="*/ 19 h 22"/>
                  <a:gd name="T20" fmla="*/ 61 w 71"/>
                  <a:gd name="T21" fmla="*/ 22 h 22"/>
                  <a:gd name="T22" fmla="*/ 57 w 71"/>
                  <a:gd name="T23" fmla="*/ 22 h 22"/>
                  <a:gd name="T24" fmla="*/ 50 w 71"/>
                  <a:gd name="T25" fmla="*/ 22 h 22"/>
                  <a:gd name="T26" fmla="*/ 47 w 71"/>
                  <a:gd name="T27" fmla="*/ 22 h 22"/>
                  <a:gd name="T28" fmla="*/ 42 w 71"/>
                  <a:gd name="T29" fmla="*/ 22 h 22"/>
                  <a:gd name="T30" fmla="*/ 31 w 71"/>
                  <a:gd name="T31" fmla="*/ 22 h 22"/>
                  <a:gd name="T32" fmla="*/ 28 w 71"/>
                  <a:gd name="T33" fmla="*/ 19 h 22"/>
                  <a:gd name="T34" fmla="*/ 33 w 71"/>
                  <a:gd name="T35" fmla="*/ 17 h 22"/>
                  <a:gd name="T36" fmla="*/ 28 w 71"/>
                  <a:gd name="T37" fmla="*/ 17 h 22"/>
                  <a:gd name="T38" fmla="*/ 33 w 71"/>
                  <a:gd name="T39" fmla="*/ 17 h 22"/>
                  <a:gd name="T40" fmla="*/ 38 w 71"/>
                  <a:gd name="T41" fmla="*/ 14 h 22"/>
                  <a:gd name="T42" fmla="*/ 40 w 71"/>
                  <a:gd name="T43" fmla="*/ 14 h 22"/>
                  <a:gd name="T44" fmla="*/ 52 w 71"/>
                  <a:gd name="T45" fmla="*/ 12 h 22"/>
                  <a:gd name="T46" fmla="*/ 42 w 71"/>
                  <a:gd name="T47" fmla="*/ 12 h 22"/>
                  <a:gd name="T48" fmla="*/ 31 w 71"/>
                  <a:gd name="T49" fmla="*/ 12 h 22"/>
                  <a:gd name="T50" fmla="*/ 14 w 71"/>
                  <a:gd name="T51" fmla="*/ 14 h 22"/>
                  <a:gd name="T52" fmla="*/ 0 w 71"/>
                  <a:gd name="T53" fmla="*/ 14 h 22"/>
                  <a:gd name="T54" fmla="*/ 2 w 71"/>
                  <a:gd name="T55" fmla="*/ 12 h 22"/>
                  <a:gd name="T56" fmla="*/ 7 w 71"/>
                  <a:gd name="T57" fmla="*/ 12 h 22"/>
                  <a:gd name="T58" fmla="*/ 9 w 71"/>
                  <a:gd name="T59" fmla="*/ 10 h 22"/>
                  <a:gd name="T60" fmla="*/ 21 w 71"/>
                  <a:gd name="T61" fmla="*/ 12 h 22"/>
                  <a:gd name="T62" fmla="*/ 17 w 71"/>
                  <a:gd name="T63" fmla="*/ 10 h 22"/>
                  <a:gd name="T64" fmla="*/ 12 w 71"/>
                  <a:gd name="T65" fmla="*/ 7 h 22"/>
                  <a:gd name="T66" fmla="*/ 7 w 71"/>
                  <a:gd name="T67" fmla="*/ 7 h 22"/>
                  <a:gd name="T68" fmla="*/ 9 w 71"/>
                  <a:gd name="T69" fmla="*/ 3 h 22"/>
                  <a:gd name="T70" fmla="*/ 19 w 71"/>
                  <a:gd name="T71" fmla="*/ 3 h 22"/>
                  <a:gd name="T72" fmla="*/ 24 w 71"/>
                  <a:gd name="T73" fmla="*/ 5 h 22"/>
                  <a:gd name="T74" fmla="*/ 28 w 71"/>
                  <a:gd name="T75" fmla="*/ 7 h 22"/>
                  <a:gd name="T76" fmla="*/ 33 w 71"/>
                  <a:gd name="T77" fmla="*/ 7 h 22"/>
                  <a:gd name="T78" fmla="*/ 42 w 71"/>
                  <a:gd name="T79" fmla="*/ 10 h 22"/>
                  <a:gd name="T80" fmla="*/ 38 w 71"/>
                  <a:gd name="T81" fmla="*/ 7 h 22"/>
                  <a:gd name="T82" fmla="*/ 31 w 71"/>
                  <a:gd name="T83" fmla="*/ 5 h 22"/>
                  <a:gd name="T84" fmla="*/ 33 w 71"/>
                  <a:gd name="T85" fmla="*/ 5 h 22"/>
                  <a:gd name="T86" fmla="*/ 24 w 71"/>
                  <a:gd name="T87" fmla="*/ 3 h 22"/>
                  <a:gd name="T88" fmla="*/ 31 w 71"/>
                  <a:gd name="T89" fmla="*/ 0 h 22"/>
                  <a:gd name="T90" fmla="*/ 45 w 71"/>
                  <a:gd name="T91" fmla="*/ 3 h 22"/>
                  <a:gd name="T92" fmla="*/ 50 w 71"/>
                  <a:gd name="T93" fmla="*/ 3 h 22"/>
                  <a:gd name="T94" fmla="*/ 52 w 71"/>
                  <a:gd name="T95" fmla="*/ 0 h 22"/>
                  <a:gd name="T96" fmla="*/ 57 w 71"/>
                  <a:gd name="T97" fmla="*/ 0 h 22"/>
                  <a:gd name="T98" fmla="*/ 59 w 71"/>
                  <a:gd name="T99" fmla="*/ 0 h 22"/>
                  <a:gd name="T100" fmla="*/ 66 w 71"/>
                  <a:gd name="T101" fmla="*/ 5 h 22"/>
                  <a:gd name="T102" fmla="*/ 68 w 71"/>
                  <a:gd name="T103" fmla="*/ 7 h 2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"/>
                  <a:gd name="T157" fmla="*/ 0 h 22"/>
                  <a:gd name="T158" fmla="*/ 71 w 71"/>
                  <a:gd name="T159" fmla="*/ 22 h 2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" h="22">
                    <a:moveTo>
                      <a:pt x="68" y="10"/>
                    </a:moveTo>
                    <a:lnTo>
                      <a:pt x="68" y="10"/>
                    </a:lnTo>
                    <a:lnTo>
                      <a:pt x="66" y="12"/>
                    </a:lnTo>
                    <a:lnTo>
                      <a:pt x="64" y="12"/>
                    </a:lnTo>
                    <a:lnTo>
                      <a:pt x="68" y="12"/>
                    </a:lnTo>
                    <a:lnTo>
                      <a:pt x="71" y="12"/>
                    </a:lnTo>
                    <a:lnTo>
                      <a:pt x="71" y="14"/>
                    </a:lnTo>
                    <a:lnTo>
                      <a:pt x="71" y="17"/>
                    </a:lnTo>
                    <a:lnTo>
                      <a:pt x="68" y="14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1" y="17"/>
                    </a:lnTo>
                    <a:lnTo>
                      <a:pt x="64" y="17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6" y="19"/>
                    </a:lnTo>
                    <a:lnTo>
                      <a:pt x="66" y="22"/>
                    </a:lnTo>
                    <a:lnTo>
                      <a:pt x="64" y="22"/>
                    </a:lnTo>
                    <a:lnTo>
                      <a:pt x="64" y="19"/>
                    </a:lnTo>
                    <a:lnTo>
                      <a:pt x="61" y="19"/>
                    </a:lnTo>
                    <a:lnTo>
                      <a:pt x="61" y="22"/>
                    </a:lnTo>
                    <a:lnTo>
                      <a:pt x="57" y="22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47" y="22"/>
                    </a:lnTo>
                    <a:lnTo>
                      <a:pt x="45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35" y="22"/>
                    </a:lnTo>
                    <a:lnTo>
                      <a:pt x="31" y="22"/>
                    </a:lnTo>
                    <a:lnTo>
                      <a:pt x="28" y="19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3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31" y="17"/>
                    </a:lnTo>
                    <a:lnTo>
                      <a:pt x="28" y="17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40" y="14"/>
                    </a:lnTo>
                    <a:lnTo>
                      <a:pt x="33" y="14"/>
                    </a:lnTo>
                    <a:lnTo>
                      <a:pt x="38" y="14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21" y="14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2" y="10"/>
                    </a:lnTo>
                    <a:lnTo>
                      <a:pt x="17" y="12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1" y="7"/>
                    </a:lnTo>
                    <a:lnTo>
                      <a:pt x="28" y="7"/>
                    </a:lnTo>
                    <a:lnTo>
                      <a:pt x="33" y="7"/>
                    </a:lnTo>
                    <a:lnTo>
                      <a:pt x="35" y="10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1" y="5"/>
                    </a:lnTo>
                    <a:lnTo>
                      <a:pt x="28" y="5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28" y="5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5" y="3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64" y="3"/>
                    </a:lnTo>
                    <a:lnTo>
                      <a:pt x="68" y="3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68" y="7"/>
                    </a:lnTo>
                    <a:lnTo>
                      <a:pt x="68" y="1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3" name="Freeform 759"/>
              <p:cNvSpPr>
                <a:spLocks/>
              </p:cNvSpPr>
              <p:nvPr/>
            </p:nvSpPr>
            <p:spPr bwMode="auto">
              <a:xfrm>
                <a:off x="1304" y="1767"/>
                <a:ext cx="56" cy="21"/>
              </a:xfrm>
              <a:custGeom>
                <a:avLst/>
                <a:gdLst>
                  <a:gd name="T0" fmla="*/ 43 w 47"/>
                  <a:gd name="T1" fmla="*/ 14 h 16"/>
                  <a:gd name="T2" fmla="*/ 28 w 47"/>
                  <a:gd name="T3" fmla="*/ 14 h 16"/>
                  <a:gd name="T4" fmla="*/ 24 w 47"/>
                  <a:gd name="T5" fmla="*/ 14 h 16"/>
                  <a:gd name="T6" fmla="*/ 24 w 47"/>
                  <a:gd name="T7" fmla="*/ 14 h 16"/>
                  <a:gd name="T8" fmla="*/ 21 w 47"/>
                  <a:gd name="T9" fmla="*/ 16 h 16"/>
                  <a:gd name="T10" fmla="*/ 17 w 47"/>
                  <a:gd name="T11" fmla="*/ 14 h 16"/>
                  <a:gd name="T12" fmla="*/ 9 w 47"/>
                  <a:gd name="T13" fmla="*/ 11 h 16"/>
                  <a:gd name="T14" fmla="*/ 19 w 47"/>
                  <a:gd name="T15" fmla="*/ 11 h 16"/>
                  <a:gd name="T16" fmla="*/ 21 w 47"/>
                  <a:gd name="T17" fmla="*/ 11 h 16"/>
                  <a:gd name="T18" fmla="*/ 14 w 47"/>
                  <a:gd name="T19" fmla="*/ 9 h 16"/>
                  <a:gd name="T20" fmla="*/ 7 w 47"/>
                  <a:gd name="T21" fmla="*/ 9 h 16"/>
                  <a:gd name="T22" fmla="*/ 9 w 47"/>
                  <a:gd name="T23" fmla="*/ 9 h 16"/>
                  <a:gd name="T24" fmla="*/ 5 w 47"/>
                  <a:gd name="T25" fmla="*/ 9 h 16"/>
                  <a:gd name="T26" fmla="*/ 5 w 47"/>
                  <a:gd name="T27" fmla="*/ 7 h 16"/>
                  <a:gd name="T28" fmla="*/ 0 w 47"/>
                  <a:gd name="T29" fmla="*/ 4 h 16"/>
                  <a:gd name="T30" fmla="*/ 5 w 47"/>
                  <a:gd name="T31" fmla="*/ 4 h 16"/>
                  <a:gd name="T32" fmla="*/ 2 w 47"/>
                  <a:gd name="T33" fmla="*/ 4 h 16"/>
                  <a:gd name="T34" fmla="*/ 2 w 47"/>
                  <a:gd name="T35" fmla="*/ 2 h 16"/>
                  <a:gd name="T36" fmla="*/ 2 w 47"/>
                  <a:gd name="T37" fmla="*/ 2 h 16"/>
                  <a:gd name="T38" fmla="*/ 5 w 47"/>
                  <a:gd name="T39" fmla="*/ 0 h 16"/>
                  <a:gd name="T40" fmla="*/ 24 w 47"/>
                  <a:gd name="T41" fmla="*/ 2 h 16"/>
                  <a:gd name="T42" fmla="*/ 31 w 47"/>
                  <a:gd name="T43" fmla="*/ 2 h 16"/>
                  <a:gd name="T44" fmla="*/ 33 w 47"/>
                  <a:gd name="T45" fmla="*/ 4 h 16"/>
                  <a:gd name="T46" fmla="*/ 31 w 47"/>
                  <a:gd name="T47" fmla="*/ 4 h 16"/>
                  <a:gd name="T48" fmla="*/ 35 w 47"/>
                  <a:gd name="T49" fmla="*/ 4 h 16"/>
                  <a:gd name="T50" fmla="*/ 45 w 47"/>
                  <a:gd name="T51" fmla="*/ 7 h 16"/>
                  <a:gd name="T52" fmla="*/ 47 w 47"/>
                  <a:gd name="T53" fmla="*/ 7 h 16"/>
                  <a:gd name="T54" fmla="*/ 45 w 47"/>
                  <a:gd name="T55" fmla="*/ 9 h 16"/>
                  <a:gd name="T56" fmla="*/ 45 w 47"/>
                  <a:gd name="T57" fmla="*/ 11 h 16"/>
                  <a:gd name="T58" fmla="*/ 47 w 47"/>
                  <a:gd name="T59" fmla="*/ 11 h 16"/>
                  <a:gd name="T60" fmla="*/ 47 w 47"/>
                  <a:gd name="T61" fmla="*/ 11 h 16"/>
                  <a:gd name="T62" fmla="*/ 47 w 47"/>
                  <a:gd name="T63" fmla="*/ 14 h 16"/>
                  <a:gd name="T64" fmla="*/ 45 w 47"/>
                  <a:gd name="T65" fmla="*/ 14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16"/>
                  <a:gd name="T101" fmla="*/ 47 w 4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16">
                    <a:moveTo>
                      <a:pt x="45" y="14"/>
                    </a:moveTo>
                    <a:lnTo>
                      <a:pt x="43" y="14"/>
                    </a:lnTo>
                    <a:lnTo>
                      <a:pt x="33" y="14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1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9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38" y="4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47" y="9"/>
                    </a:lnTo>
                    <a:lnTo>
                      <a:pt x="45" y="9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7" y="14"/>
                    </a:lnTo>
                    <a:lnTo>
                      <a:pt x="45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4" name="Freeform 760"/>
              <p:cNvSpPr>
                <a:spLocks/>
              </p:cNvSpPr>
              <p:nvPr/>
            </p:nvSpPr>
            <p:spPr bwMode="auto">
              <a:xfrm>
                <a:off x="1304" y="1767"/>
                <a:ext cx="56" cy="21"/>
              </a:xfrm>
              <a:custGeom>
                <a:avLst/>
                <a:gdLst>
                  <a:gd name="T0" fmla="*/ 43 w 47"/>
                  <a:gd name="T1" fmla="*/ 14 h 16"/>
                  <a:gd name="T2" fmla="*/ 28 w 47"/>
                  <a:gd name="T3" fmla="*/ 14 h 16"/>
                  <a:gd name="T4" fmla="*/ 24 w 47"/>
                  <a:gd name="T5" fmla="*/ 14 h 16"/>
                  <a:gd name="T6" fmla="*/ 24 w 47"/>
                  <a:gd name="T7" fmla="*/ 14 h 16"/>
                  <a:gd name="T8" fmla="*/ 21 w 47"/>
                  <a:gd name="T9" fmla="*/ 16 h 16"/>
                  <a:gd name="T10" fmla="*/ 17 w 47"/>
                  <a:gd name="T11" fmla="*/ 14 h 16"/>
                  <a:gd name="T12" fmla="*/ 9 w 47"/>
                  <a:gd name="T13" fmla="*/ 11 h 16"/>
                  <a:gd name="T14" fmla="*/ 19 w 47"/>
                  <a:gd name="T15" fmla="*/ 11 h 16"/>
                  <a:gd name="T16" fmla="*/ 21 w 47"/>
                  <a:gd name="T17" fmla="*/ 11 h 16"/>
                  <a:gd name="T18" fmla="*/ 14 w 47"/>
                  <a:gd name="T19" fmla="*/ 9 h 16"/>
                  <a:gd name="T20" fmla="*/ 7 w 47"/>
                  <a:gd name="T21" fmla="*/ 9 h 16"/>
                  <a:gd name="T22" fmla="*/ 9 w 47"/>
                  <a:gd name="T23" fmla="*/ 9 h 16"/>
                  <a:gd name="T24" fmla="*/ 5 w 47"/>
                  <a:gd name="T25" fmla="*/ 9 h 16"/>
                  <a:gd name="T26" fmla="*/ 5 w 47"/>
                  <a:gd name="T27" fmla="*/ 7 h 16"/>
                  <a:gd name="T28" fmla="*/ 0 w 47"/>
                  <a:gd name="T29" fmla="*/ 4 h 16"/>
                  <a:gd name="T30" fmla="*/ 5 w 47"/>
                  <a:gd name="T31" fmla="*/ 4 h 16"/>
                  <a:gd name="T32" fmla="*/ 2 w 47"/>
                  <a:gd name="T33" fmla="*/ 4 h 16"/>
                  <a:gd name="T34" fmla="*/ 2 w 47"/>
                  <a:gd name="T35" fmla="*/ 2 h 16"/>
                  <a:gd name="T36" fmla="*/ 2 w 47"/>
                  <a:gd name="T37" fmla="*/ 2 h 16"/>
                  <a:gd name="T38" fmla="*/ 5 w 47"/>
                  <a:gd name="T39" fmla="*/ 0 h 16"/>
                  <a:gd name="T40" fmla="*/ 24 w 47"/>
                  <a:gd name="T41" fmla="*/ 2 h 16"/>
                  <a:gd name="T42" fmla="*/ 31 w 47"/>
                  <a:gd name="T43" fmla="*/ 2 h 16"/>
                  <a:gd name="T44" fmla="*/ 33 w 47"/>
                  <a:gd name="T45" fmla="*/ 4 h 16"/>
                  <a:gd name="T46" fmla="*/ 31 w 47"/>
                  <a:gd name="T47" fmla="*/ 4 h 16"/>
                  <a:gd name="T48" fmla="*/ 35 w 47"/>
                  <a:gd name="T49" fmla="*/ 4 h 16"/>
                  <a:gd name="T50" fmla="*/ 45 w 47"/>
                  <a:gd name="T51" fmla="*/ 7 h 16"/>
                  <a:gd name="T52" fmla="*/ 47 w 47"/>
                  <a:gd name="T53" fmla="*/ 7 h 16"/>
                  <a:gd name="T54" fmla="*/ 45 w 47"/>
                  <a:gd name="T55" fmla="*/ 9 h 16"/>
                  <a:gd name="T56" fmla="*/ 45 w 47"/>
                  <a:gd name="T57" fmla="*/ 11 h 16"/>
                  <a:gd name="T58" fmla="*/ 47 w 47"/>
                  <a:gd name="T59" fmla="*/ 11 h 16"/>
                  <a:gd name="T60" fmla="*/ 47 w 47"/>
                  <a:gd name="T61" fmla="*/ 11 h 16"/>
                  <a:gd name="T62" fmla="*/ 47 w 47"/>
                  <a:gd name="T63" fmla="*/ 14 h 16"/>
                  <a:gd name="T64" fmla="*/ 45 w 47"/>
                  <a:gd name="T65" fmla="*/ 14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16"/>
                  <a:gd name="T101" fmla="*/ 47 w 47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16">
                    <a:moveTo>
                      <a:pt x="45" y="14"/>
                    </a:moveTo>
                    <a:lnTo>
                      <a:pt x="43" y="14"/>
                    </a:lnTo>
                    <a:lnTo>
                      <a:pt x="33" y="14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1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9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38" y="4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47" y="9"/>
                    </a:lnTo>
                    <a:lnTo>
                      <a:pt x="45" y="9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7" y="14"/>
                    </a:lnTo>
                    <a:lnTo>
                      <a:pt x="45" y="1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5" name="Freeform 761"/>
              <p:cNvSpPr>
                <a:spLocks/>
              </p:cNvSpPr>
              <p:nvPr/>
            </p:nvSpPr>
            <p:spPr bwMode="auto">
              <a:xfrm>
                <a:off x="1186" y="1761"/>
                <a:ext cx="107" cy="27"/>
              </a:xfrm>
              <a:custGeom>
                <a:avLst/>
                <a:gdLst>
                  <a:gd name="T0" fmla="*/ 80 w 90"/>
                  <a:gd name="T1" fmla="*/ 9 h 21"/>
                  <a:gd name="T2" fmla="*/ 82 w 90"/>
                  <a:gd name="T3" fmla="*/ 9 h 21"/>
                  <a:gd name="T4" fmla="*/ 80 w 90"/>
                  <a:gd name="T5" fmla="*/ 9 h 21"/>
                  <a:gd name="T6" fmla="*/ 78 w 90"/>
                  <a:gd name="T7" fmla="*/ 12 h 21"/>
                  <a:gd name="T8" fmla="*/ 90 w 90"/>
                  <a:gd name="T9" fmla="*/ 16 h 21"/>
                  <a:gd name="T10" fmla="*/ 87 w 90"/>
                  <a:gd name="T11" fmla="*/ 19 h 21"/>
                  <a:gd name="T12" fmla="*/ 78 w 90"/>
                  <a:gd name="T13" fmla="*/ 19 h 21"/>
                  <a:gd name="T14" fmla="*/ 73 w 90"/>
                  <a:gd name="T15" fmla="*/ 19 h 21"/>
                  <a:gd name="T16" fmla="*/ 66 w 90"/>
                  <a:gd name="T17" fmla="*/ 16 h 21"/>
                  <a:gd name="T18" fmla="*/ 64 w 90"/>
                  <a:gd name="T19" fmla="*/ 14 h 21"/>
                  <a:gd name="T20" fmla="*/ 59 w 90"/>
                  <a:gd name="T21" fmla="*/ 14 h 21"/>
                  <a:gd name="T22" fmla="*/ 49 w 90"/>
                  <a:gd name="T23" fmla="*/ 14 h 21"/>
                  <a:gd name="T24" fmla="*/ 42 w 90"/>
                  <a:gd name="T25" fmla="*/ 14 h 21"/>
                  <a:gd name="T26" fmla="*/ 40 w 90"/>
                  <a:gd name="T27" fmla="*/ 12 h 21"/>
                  <a:gd name="T28" fmla="*/ 28 w 90"/>
                  <a:gd name="T29" fmla="*/ 14 h 21"/>
                  <a:gd name="T30" fmla="*/ 14 w 90"/>
                  <a:gd name="T31" fmla="*/ 14 h 21"/>
                  <a:gd name="T32" fmla="*/ 12 w 90"/>
                  <a:gd name="T33" fmla="*/ 9 h 21"/>
                  <a:gd name="T34" fmla="*/ 23 w 90"/>
                  <a:gd name="T35" fmla="*/ 12 h 21"/>
                  <a:gd name="T36" fmla="*/ 33 w 90"/>
                  <a:gd name="T37" fmla="*/ 9 h 21"/>
                  <a:gd name="T38" fmla="*/ 28 w 90"/>
                  <a:gd name="T39" fmla="*/ 9 h 21"/>
                  <a:gd name="T40" fmla="*/ 26 w 90"/>
                  <a:gd name="T41" fmla="*/ 7 h 21"/>
                  <a:gd name="T42" fmla="*/ 23 w 90"/>
                  <a:gd name="T43" fmla="*/ 7 h 21"/>
                  <a:gd name="T44" fmla="*/ 23 w 90"/>
                  <a:gd name="T45" fmla="*/ 7 h 21"/>
                  <a:gd name="T46" fmla="*/ 23 w 90"/>
                  <a:gd name="T47" fmla="*/ 5 h 21"/>
                  <a:gd name="T48" fmla="*/ 19 w 90"/>
                  <a:gd name="T49" fmla="*/ 5 h 21"/>
                  <a:gd name="T50" fmla="*/ 12 w 90"/>
                  <a:gd name="T51" fmla="*/ 7 h 21"/>
                  <a:gd name="T52" fmla="*/ 14 w 90"/>
                  <a:gd name="T53" fmla="*/ 5 h 21"/>
                  <a:gd name="T54" fmla="*/ 5 w 90"/>
                  <a:gd name="T55" fmla="*/ 5 h 21"/>
                  <a:gd name="T56" fmla="*/ 0 w 90"/>
                  <a:gd name="T57" fmla="*/ 2 h 21"/>
                  <a:gd name="T58" fmla="*/ 7 w 90"/>
                  <a:gd name="T59" fmla="*/ 0 h 21"/>
                  <a:gd name="T60" fmla="*/ 23 w 90"/>
                  <a:gd name="T61" fmla="*/ 0 h 21"/>
                  <a:gd name="T62" fmla="*/ 26 w 90"/>
                  <a:gd name="T63" fmla="*/ 0 h 21"/>
                  <a:gd name="T64" fmla="*/ 33 w 90"/>
                  <a:gd name="T65" fmla="*/ 0 h 21"/>
                  <a:gd name="T66" fmla="*/ 35 w 90"/>
                  <a:gd name="T67" fmla="*/ 5 h 21"/>
                  <a:gd name="T68" fmla="*/ 38 w 90"/>
                  <a:gd name="T69" fmla="*/ 2 h 21"/>
                  <a:gd name="T70" fmla="*/ 47 w 90"/>
                  <a:gd name="T71" fmla="*/ 2 h 21"/>
                  <a:gd name="T72" fmla="*/ 52 w 90"/>
                  <a:gd name="T73" fmla="*/ 2 h 21"/>
                  <a:gd name="T74" fmla="*/ 54 w 90"/>
                  <a:gd name="T75" fmla="*/ 2 h 21"/>
                  <a:gd name="T76" fmla="*/ 57 w 90"/>
                  <a:gd name="T77" fmla="*/ 5 h 21"/>
                  <a:gd name="T78" fmla="*/ 59 w 90"/>
                  <a:gd name="T79" fmla="*/ 7 h 21"/>
                  <a:gd name="T80" fmla="*/ 64 w 90"/>
                  <a:gd name="T81" fmla="*/ 5 h 21"/>
                  <a:gd name="T82" fmla="*/ 75 w 90"/>
                  <a:gd name="T83" fmla="*/ 7 h 21"/>
                  <a:gd name="T84" fmla="*/ 78 w 90"/>
                  <a:gd name="T85" fmla="*/ 7 h 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"/>
                  <a:gd name="T130" fmla="*/ 0 h 21"/>
                  <a:gd name="T131" fmla="*/ 90 w 90"/>
                  <a:gd name="T132" fmla="*/ 21 h 2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" h="21">
                    <a:moveTo>
                      <a:pt x="78" y="7"/>
                    </a:moveTo>
                    <a:lnTo>
                      <a:pt x="78" y="7"/>
                    </a:lnTo>
                    <a:lnTo>
                      <a:pt x="80" y="9"/>
                    </a:lnTo>
                    <a:lnTo>
                      <a:pt x="80" y="7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0" y="9"/>
                    </a:lnTo>
                    <a:lnTo>
                      <a:pt x="78" y="12"/>
                    </a:lnTo>
                    <a:lnTo>
                      <a:pt x="82" y="12"/>
                    </a:lnTo>
                    <a:lnTo>
                      <a:pt x="82" y="14"/>
                    </a:lnTo>
                    <a:lnTo>
                      <a:pt x="90" y="16"/>
                    </a:lnTo>
                    <a:lnTo>
                      <a:pt x="87" y="19"/>
                    </a:lnTo>
                    <a:lnTo>
                      <a:pt x="90" y="19"/>
                    </a:lnTo>
                    <a:lnTo>
                      <a:pt x="87" y="19"/>
                    </a:lnTo>
                    <a:lnTo>
                      <a:pt x="82" y="19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3" y="19"/>
                    </a:lnTo>
                    <a:lnTo>
                      <a:pt x="68" y="19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61" y="14"/>
                    </a:lnTo>
                    <a:lnTo>
                      <a:pt x="59" y="14"/>
                    </a:lnTo>
                    <a:lnTo>
                      <a:pt x="57" y="14"/>
                    </a:lnTo>
                    <a:lnTo>
                      <a:pt x="49" y="14"/>
                    </a:lnTo>
                    <a:lnTo>
                      <a:pt x="47" y="14"/>
                    </a:lnTo>
                    <a:lnTo>
                      <a:pt x="45" y="14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1" y="14"/>
                    </a:lnTo>
                    <a:lnTo>
                      <a:pt x="14" y="14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6" y="9"/>
                    </a:lnTo>
                    <a:lnTo>
                      <a:pt x="23" y="12"/>
                    </a:lnTo>
                    <a:lnTo>
                      <a:pt x="31" y="12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23" y="9"/>
                    </a:lnTo>
                    <a:lnTo>
                      <a:pt x="28" y="9"/>
                    </a:lnTo>
                    <a:lnTo>
                      <a:pt x="31" y="7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8" y="5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52" y="2"/>
                    </a:lnTo>
                    <a:lnTo>
                      <a:pt x="52" y="5"/>
                    </a:lnTo>
                    <a:lnTo>
                      <a:pt x="54" y="2"/>
                    </a:lnTo>
                    <a:lnTo>
                      <a:pt x="57" y="2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61" y="5"/>
                    </a:lnTo>
                    <a:lnTo>
                      <a:pt x="64" y="5"/>
                    </a:lnTo>
                    <a:lnTo>
                      <a:pt x="66" y="5"/>
                    </a:lnTo>
                    <a:lnTo>
                      <a:pt x="73" y="7"/>
                    </a:lnTo>
                    <a:lnTo>
                      <a:pt x="75" y="7"/>
                    </a:lnTo>
                    <a:lnTo>
                      <a:pt x="73" y="7"/>
                    </a:lnTo>
                    <a:lnTo>
                      <a:pt x="78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6" name="Freeform 762"/>
              <p:cNvSpPr>
                <a:spLocks/>
              </p:cNvSpPr>
              <p:nvPr/>
            </p:nvSpPr>
            <p:spPr bwMode="auto">
              <a:xfrm>
                <a:off x="1186" y="1761"/>
                <a:ext cx="107" cy="27"/>
              </a:xfrm>
              <a:custGeom>
                <a:avLst/>
                <a:gdLst>
                  <a:gd name="T0" fmla="*/ 80 w 90"/>
                  <a:gd name="T1" fmla="*/ 9 h 21"/>
                  <a:gd name="T2" fmla="*/ 82 w 90"/>
                  <a:gd name="T3" fmla="*/ 9 h 21"/>
                  <a:gd name="T4" fmla="*/ 80 w 90"/>
                  <a:gd name="T5" fmla="*/ 9 h 21"/>
                  <a:gd name="T6" fmla="*/ 78 w 90"/>
                  <a:gd name="T7" fmla="*/ 12 h 21"/>
                  <a:gd name="T8" fmla="*/ 90 w 90"/>
                  <a:gd name="T9" fmla="*/ 16 h 21"/>
                  <a:gd name="T10" fmla="*/ 87 w 90"/>
                  <a:gd name="T11" fmla="*/ 19 h 21"/>
                  <a:gd name="T12" fmla="*/ 78 w 90"/>
                  <a:gd name="T13" fmla="*/ 19 h 21"/>
                  <a:gd name="T14" fmla="*/ 73 w 90"/>
                  <a:gd name="T15" fmla="*/ 19 h 21"/>
                  <a:gd name="T16" fmla="*/ 66 w 90"/>
                  <a:gd name="T17" fmla="*/ 16 h 21"/>
                  <a:gd name="T18" fmla="*/ 64 w 90"/>
                  <a:gd name="T19" fmla="*/ 14 h 21"/>
                  <a:gd name="T20" fmla="*/ 59 w 90"/>
                  <a:gd name="T21" fmla="*/ 14 h 21"/>
                  <a:gd name="T22" fmla="*/ 49 w 90"/>
                  <a:gd name="T23" fmla="*/ 14 h 21"/>
                  <a:gd name="T24" fmla="*/ 42 w 90"/>
                  <a:gd name="T25" fmla="*/ 14 h 21"/>
                  <a:gd name="T26" fmla="*/ 40 w 90"/>
                  <a:gd name="T27" fmla="*/ 12 h 21"/>
                  <a:gd name="T28" fmla="*/ 28 w 90"/>
                  <a:gd name="T29" fmla="*/ 14 h 21"/>
                  <a:gd name="T30" fmla="*/ 14 w 90"/>
                  <a:gd name="T31" fmla="*/ 14 h 21"/>
                  <a:gd name="T32" fmla="*/ 12 w 90"/>
                  <a:gd name="T33" fmla="*/ 9 h 21"/>
                  <a:gd name="T34" fmla="*/ 23 w 90"/>
                  <a:gd name="T35" fmla="*/ 12 h 21"/>
                  <a:gd name="T36" fmla="*/ 33 w 90"/>
                  <a:gd name="T37" fmla="*/ 9 h 21"/>
                  <a:gd name="T38" fmla="*/ 28 w 90"/>
                  <a:gd name="T39" fmla="*/ 9 h 21"/>
                  <a:gd name="T40" fmla="*/ 26 w 90"/>
                  <a:gd name="T41" fmla="*/ 7 h 21"/>
                  <a:gd name="T42" fmla="*/ 23 w 90"/>
                  <a:gd name="T43" fmla="*/ 7 h 21"/>
                  <a:gd name="T44" fmla="*/ 23 w 90"/>
                  <a:gd name="T45" fmla="*/ 7 h 21"/>
                  <a:gd name="T46" fmla="*/ 23 w 90"/>
                  <a:gd name="T47" fmla="*/ 5 h 21"/>
                  <a:gd name="T48" fmla="*/ 19 w 90"/>
                  <a:gd name="T49" fmla="*/ 5 h 21"/>
                  <a:gd name="T50" fmla="*/ 12 w 90"/>
                  <a:gd name="T51" fmla="*/ 7 h 21"/>
                  <a:gd name="T52" fmla="*/ 14 w 90"/>
                  <a:gd name="T53" fmla="*/ 5 h 21"/>
                  <a:gd name="T54" fmla="*/ 5 w 90"/>
                  <a:gd name="T55" fmla="*/ 5 h 21"/>
                  <a:gd name="T56" fmla="*/ 0 w 90"/>
                  <a:gd name="T57" fmla="*/ 2 h 21"/>
                  <a:gd name="T58" fmla="*/ 7 w 90"/>
                  <a:gd name="T59" fmla="*/ 0 h 21"/>
                  <a:gd name="T60" fmla="*/ 23 w 90"/>
                  <a:gd name="T61" fmla="*/ 0 h 21"/>
                  <a:gd name="T62" fmla="*/ 26 w 90"/>
                  <a:gd name="T63" fmla="*/ 0 h 21"/>
                  <a:gd name="T64" fmla="*/ 33 w 90"/>
                  <a:gd name="T65" fmla="*/ 0 h 21"/>
                  <a:gd name="T66" fmla="*/ 35 w 90"/>
                  <a:gd name="T67" fmla="*/ 5 h 21"/>
                  <a:gd name="T68" fmla="*/ 38 w 90"/>
                  <a:gd name="T69" fmla="*/ 2 h 21"/>
                  <a:gd name="T70" fmla="*/ 47 w 90"/>
                  <a:gd name="T71" fmla="*/ 2 h 21"/>
                  <a:gd name="T72" fmla="*/ 52 w 90"/>
                  <a:gd name="T73" fmla="*/ 2 h 21"/>
                  <a:gd name="T74" fmla="*/ 54 w 90"/>
                  <a:gd name="T75" fmla="*/ 2 h 21"/>
                  <a:gd name="T76" fmla="*/ 57 w 90"/>
                  <a:gd name="T77" fmla="*/ 5 h 21"/>
                  <a:gd name="T78" fmla="*/ 59 w 90"/>
                  <a:gd name="T79" fmla="*/ 7 h 21"/>
                  <a:gd name="T80" fmla="*/ 64 w 90"/>
                  <a:gd name="T81" fmla="*/ 5 h 21"/>
                  <a:gd name="T82" fmla="*/ 75 w 90"/>
                  <a:gd name="T83" fmla="*/ 7 h 21"/>
                  <a:gd name="T84" fmla="*/ 78 w 90"/>
                  <a:gd name="T85" fmla="*/ 7 h 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"/>
                  <a:gd name="T130" fmla="*/ 0 h 21"/>
                  <a:gd name="T131" fmla="*/ 90 w 90"/>
                  <a:gd name="T132" fmla="*/ 21 h 2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" h="21">
                    <a:moveTo>
                      <a:pt x="78" y="7"/>
                    </a:moveTo>
                    <a:lnTo>
                      <a:pt x="78" y="7"/>
                    </a:lnTo>
                    <a:lnTo>
                      <a:pt x="80" y="9"/>
                    </a:lnTo>
                    <a:lnTo>
                      <a:pt x="80" y="7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0" y="9"/>
                    </a:lnTo>
                    <a:lnTo>
                      <a:pt x="78" y="12"/>
                    </a:lnTo>
                    <a:lnTo>
                      <a:pt x="82" y="12"/>
                    </a:lnTo>
                    <a:lnTo>
                      <a:pt x="82" y="14"/>
                    </a:lnTo>
                    <a:lnTo>
                      <a:pt x="90" y="16"/>
                    </a:lnTo>
                    <a:lnTo>
                      <a:pt x="87" y="19"/>
                    </a:lnTo>
                    <a:lnTo>
                      <a:pt x="90" y="19"/>
                    </a:lnTo>
                    <a:lnTo>
                      <a:pt x="87" y="19"/>
                    </a:lnTo>
                    <a:lnTo>
                      <a:pt x="82" y="19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3" y="19"/>
                    </a:lnTo>
                    <a:lnTo>
                      <a:pt x="68" y="19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61" y="14"/>
                    </a:lnTo>
                    <a:lnTo>
                      <a:pt x="59" y="14"/>
                    </a:lnTo>
                    <a:lnTo>
                      <a:pt x="57" y="14"/>
                    </a:lnTo>
                    <a:lnTo>
                      <a:pt x="49" y="14"/>
                    </a:lnTo>
                    <a:lnTo>
                      <a:pt x="47" y="14"/>
                    </a:lnTo>
                    <a:lnTo>
                      <a:pt x="45" y="14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1" y="14"/>
                    </a:lnTo>
                    <a:lnTo>
                      <a:pt x="14" y="14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6" y="9"/>
                    </a:lnTo>
                    <a:lnTo>
                      <a:pt x="23" y="12"/>
                    </a:lnTo>
                    <a:lnTo>
                      <a:pt x="31" y="12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23" y="9"/>
                    </a:lnTo>
                    <a:lnTo>
                      <a:pt x="28" y="9"/>
                    </a:lnTo>
                    <a:lnTo>
                      <a:pt x="31" y="7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8" y="5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52" y="2"/>
                    </a:lnTo>
                    <a:lnTo>
                      <a:pt x="52" y="5"/>
                    </a:lnTo>
                    <a:lnTo>
                      <a:pt x="54" y="2"/>
                    </a:lnTo>
                    <a:lnTo>
                      <a:pt x="57" y="2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61" y="5"/>
                    </a:lnTo>
                    <a:lnTo>
                      <a:pt x="64" y="5"/>
                    </a:lnTo>
                    <a:lnTo>
                      <a:pt x="66" y="5"/>
                    </a:lnTo>
                    <a:lnTo>
                      <a:pt x="73" y="7"/>
                    </a:lnTo>
                    <a:lnTo>
                      <a:pt x="75" y="7"/>
                    </a:lnTo>
                    <a:lnTo>
                      <a:pt x="73" y="7"/>
                    </a:lnTo>
                    <a:lnTo>
                      <a:pt x="78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7" name="Freeform 763"/>
              <p:cNvSpPr>
                <a:spLocks/>
              </p:cNvSpPr>
              <p:nvPr/>
            </p:nvSpPr>
            <p:spPr bwMode="auto">
              <a:xfrm>
                <a:off x="1236" y="1785"/>
                <a:ext cx="29" cy="3"/>
              </a:xfrm>
              <a:custGeom>
                <a:avLst/>
                <a:gdLst>
                  <a:gd name="T0" fmla="*/ 10 w 24"/>
                  <a:gd name="T1" fmla="*/ 0 h 2"/>
                  <a:gd name="T2" fmla="*/ 12 w 24"/>
                  <a:gd name="T3" fmla="*/ 0 h 2"/>
                  <a:gd name="T4" fmla="*/ 22 w 24"/>
                  <a:gd name="T5" fmla="*/ 0 h 2"/>
                  <a:gd name="T6" fmla="*/ 24 w 24"/>
                  <a:gd name="T7" fmla="*/ 2 h 2"/>
                  <a:gd name="T8" fmla="*/ 19 w 24"/>
                  <a:gd name="T9" fmla="*/ 2 h 2"/>
                  <a:gd name="T10" fmla="*/ 15 w 24"/>
                  <a:gd name="T11" fmla="*/ 2 h 2"/>
                  <a:gd name="T12" fmla="*/ 12 w 24"/>
                  <a:gd name="T13" fmla="*/ 2 h 2"/>
                  <a:gd name="T14" fmla="*/ 7 w 24"/>
                  <a:gd name="T15" fmla="*/ 2 h 2"/>
                  <a:gd name="T16" fmla="*/ 3 w 24"/>
                  <a:gd name="T17" fmla="*/ 0 h 2"/>
                  <a:gd name="T18" fmla="*/ 0 w 24"/>
                  <a:gd name="T19" fmla="*/ 0 h 2"/>
                  <a:gd name="T20" fmla="*/ 0 w 24"/>
                  <a:gd name="T21" fmla="*/ 0 h 2"/>
                  <a:gd name="T22" fmla="*/ 5 w 24"/>
                  <a:gd name="T23" fmla="*/ 0 h 2"/>
                  <a:gd name="T24" fmla="*/ 10 w 24"/>
                  <a:gd name="T25" fmla="*/ 0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"/>
                  <a:gd name="T41" fmla="*/ 24 w 24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">
                    <a:moveTo>
                      <a:pt x="10" y="0"/>
                    </a:moveTo>
                    <a:lnTo>
                      <a:pt x="12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8" name="Freeform 764"/>
              <p:cNvSpPr>
                <a:spLocks/>
              </p:cNvSpPr>
              <p:nvPr/>
            </p:nvSpPr>
            <p:spPr bwMode="auto">
              <a:xfrm>
                <a:off x="1236" y="1785"/>
                <a:ext cx="29" cy="3"/>
              </a:xfrm>
              <a:custGeom>
                <a:avLst/>
                <a:gdLst>
                  <a:gd name="T0" fmla="*/ 10 w 24"/>
                  <a:gd name="T1" fmla="*/ 0 h 2"/>
                  <a:gd name="T2" fmla="*/ 12 w 24"/>
                  <a:gd name="T3" fmla="*/ 0 h 2"/>
                  <a:gd name="T4" fmla="*/ 22 w 24"/>
                  <a:gd name="T5" fmla="*/ 0 h 2"/>
                  <a:gd name="T6" fmla="*/ 24 w 24"/>
                  <a:gd name="T7" fmla="*/ 2 h 2"/>
                  <a:gd name="T8" fmla="*/ 19 w 24"/>
                  <a:gd name="T9" fmla="*/ 2 h 2"/>
                  <a:gd name="T10" fmla="*/ 15 w 24"/>
                  <a:gd name="T11" fmla="*/ 2 h 2"/>
                  <a:gd name="T12" fmla="*/ 12 w 24"/>
                  <a:gd name="T13" fmla="*/ 2 h 2"/>
                  <a:gd name="T14" fmla="*/ 7 w 24"/>
                  <a:gd name="T15" fmla="*/ 2 h 2"/>
                  <a:gd name="T16" fmla="*/ 3 w 24"/>
                  <a:gd name="T17" fmla="*/ 0 h 2"/>
                  <a:gd name="T18" fmla="*/ 0 w 24"/>
                  <a:gd name="T19" fmla="*/ 0 h 2"/>
                  <a:gd name="T20" fmla="*/ 0 w 24"/>
                  <a:gd name="T21" fmla="*/ 0 h 2"/>
                  <a:gd name="T22" fmla="*/ 5 w 24"/>
                  <a:gd name="T23" fmla="*/ 0 h 2"/>
                  <a:gd name="T24" fmla="*/ 10 w 24"/>
                  <a:gd name="T25" fmla="*/ 0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"/>
                  <a:gd name="T41" fmla="*/ 24 w 24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">
                    <a:moveTo>
                      <a:pt x="10" y="0"/>
                    </a:moveTo>
                    <a:lnTo>
                      <a:pt x="12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9" name="Freeform 765"/>
              <p:cNvSpPr>
                <a:spLocks/>
              </p:cNvSpPr>
              <p:nvPr/>
            </p:nvSpPr>
            <p:spPr bwMode="auto">
              <a:xfrm>
                <a:off x="1182" y="1788"/>
                <a:ext cx="29" cy="9"/>
              </a:xfrm>
              <a:custGeom>
                <a:avLst/>
                <a:gdLst>
                  <a:gd name="T0" fmla="*/ 12 w 24"/>
                  <a:gd name="T1" fmla="*/ 2 h 7"/>
                  <a:gd name="T2" fmla="*/ 15 w 24"/>
                  <a:gd name="T3" fmla="*/ 2 h 7"/>
                  <a:gd name="T4" fmla="*/ 15 w 24"/>
                  <a:gd name="T5" fmla="*/ 5 h 7"/>
                  <a:gd name="T6" fmla="*/ 15 w 24"/>
                  <a:gd name="T7" fmla="*/ 5 h 7"/>
                  <a:gd name="T8" fmla="*/ 17 w 24"/>
                  <a:gd name="T9" fmla="*/ 5 h 7"/>
                  <a:gd name="T10" fmla="*/ 17 w 24"/>
                  <a:gd name="T11" fmla="*/ 5 h 7"/>
                  <a:gd name="T12" fmla="*/ 22 w 24"/>
                  <a:gd name="T13" fmla="*/ 5 h 7"/>
                  <a:gd name="T14" fmla="*/ 22 w 24"/>
                  <a:gd name="T15" fmla="*/ 5 h 7"/>
                  <a:gd name="T16" fmla="*/ 24 w 24"/>
                  <a:gd name="T17" fmla="*/ 7 h 7"/>
                  <a:gd name="T18" fmla="*/ 24 w 24"/>
                  <a:gd name="T19" fmla="*/ 7 h 7"/>
                  <a:gd name="T20" fmla="*/ 22 w 24"/>
                  <a:gd name="T21" fmla="*/ 7 h 7"/>
                  <a:gd name="T22" fmla="*/ 19 w 24"/>
                  <a:gd name="T23" fmla="*/ 7 h 7"/>
                  <a:gd name="T24" fmla="*/ 19 w 24"/>
                  <a:gd name="T25" fmla="*/ 7 h 7"/>
                  <a:gd name="T26" fmla="*/ 15 w 24"/>
                  <a:gd name="T27" fmla="*/ 7 h 7"/>
                  <a:gd name="T28" fmla="*/ 12 w 24"/>
                  <a:gd name="T29" fmla="*/ 7 h 7"/>
                  <a:gd name="T30" fmla="*/ 12 w 24"/>
                  <a:gd name="T31" fmla="*/ 7 h 7"/>
                  <a:gd name="T32" fmla="*/ 10 w 24"/>
                  <a:gd name="T33" fmla="*/ 5 h 7"/>
                  <a:gd name="T34" fmla="*/ 5 w 24"/>
                  <a:gd name="T35" fmla="*/ 2 h 7"/>
                  <a:gd name="T36" fmla="*/ 5 w 24"/>
                  <a:gd name="T37" fmla="*/ 2 h 7"/>
                  <a:gd name="T38" fmla="*/ 3 w 24"/>
                  <a:gd name="T39" fmla="*/ 0 h 7"/>
                  <a:gd name="T40" fmla="*/ 0 w 24"/>
                  <a:gd name="T41" fmla="*/ 0 h 7"/>
                  <a:gd name="T42" fmla="*/ 0 w 24"/>
                  <a:gd name="T43" fmla="*/ 0 h 7"/>
                  <a:gd name="T44" fmla="*/ 3 w 24"/>
                  <a:gd name="T45" fmla="*/ 0 h 7"/>
                  <a:gd name="T46" fmla="*/ 5 w 24"/>
                  <a:gd name="T47" fmla="*/ 0 h 7"/>
                  <a:gd name="T48" fmla="*/ 8 w 24"/>
                  <a:gd name="T49" fmla="*/ 0 h 7"/>
                  <a:gd name="T50" fmla="*/ 10 w 24"/>
                  <a:gd name="T51" fmla="*/ 0 h 7"/>
                  <a:gd name="T52" fmla="*/ 12 w 24"/>
                  <a:gd name="T53" fmla="*/ 2 h 7"/>
                  <a:gd name="T54" fmla="*/ 12 w 24"/>
                  <a:gd name="T55" fmla="*/ 2 h 7"/>
                  <a:gd name="T56" fmla="*/ 12 w 24"/>
                  <a:gd name="T57" fmla="*/ 2 h 7"/>
                  <a:gd name="T58" fmla="*/ 12 w 24"/>
                  <a:gd name="T59" fmla="*/ 2 h 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4"/>
                  <a:gd name="T91" fmla="*/ 0 h 7"/>
                  <a:gd name="T92" fmla="*/ 24 w 24"/>
                  <a:gd name="T93" fmla="*/ 7 h 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4" h="7">
                    <a:moveTo>
                      <a:pt x="12" y="2"/>
                    </a:moveTo>
                    <a:lnTo>
                      <a:pt x="15" y="2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0" name="Freeform 766"/>
              <p:cNvSpPr>
                <a:spLocks/>
              </p:cNvSpPr>
              <p:nvPr/>
            </p:nvSpPr>
            <p:spPr bwMode="auto">
              <a:xfrm>
                <a:off x="1182" y="1788"/>
                <a:ext cx="29" cy="9"/>
              </a:xfrm>
              <a:custGeom>
                <a:avLst/>
                <a:gdLst>
                  <a:gd name="T0" fmla="*/ 12 w 24"/>
                  <a:gd name="T1" fmla="*/ 2 h 7"/>
                  <a:gd name="T2" fmla="*/ 15 w 24"/>
                  <a:gd name="T3" fmla="*/ 2 h 7"/>
                  <a:gd name="T4" fmla="*/ 15 w 24"/>
                  <a:gd name="T5" fmla="*/ 5 h 7"/>
                  <a:gd name="T6" fmla="*/ 15 w 24"/>
                  <a:gd name="T7" fmla="*/ 5 h 7"/>
                  <a:gd name="T8" fmla="*/ 17 w 24"/>
                  <a:gd name="T9" fmla="*/ 5 h 7"/>
                  <a:gd name="T10" fmla="*/ 17 w 24"/>
                  <a:gd name="T11" fmla="*/ 5 h 7"/>
                  <a:gd name="T12" fmla="*/ 22 w 24"/>
                  <a:gd name="T13" fmla="*/ 5 h 7"/>
                  <a:gd name="T14" fmla="*/ 22 w 24"/>
                  <a:gd name="T15" fmla="*/ 5 h 7"/>
                  <a:gd name="T16" fmla="*/ 24 w 24"/>
                  <a:gd name="T17" fmla="*/ 7 h 7"/>
                  <a:gd name="T18" fmla="*/ 24 w 24"/>
                  <a:gd name="T19" fmla="*/ 7 h 7"/>
                  <a:gd name="T20" fmla="*/ 22 w 24"/>
                  <a:gd name="T21" fmla="*/ 7 h 7"/>
                  <a:gd name="T22" fmla="*/ 19 w 24"/>
                  <a:gd name="T23" fmla="*/ 7 h 7"/>
                  <a:gd name="T24" fmla="*/ 19 w 24"/>
                  <a:gd name="T25" fmla="*/ 7 h 7"/>
                  <a:gd name="T26" fmla="*/ 15 w 24"/>
                  <a:gd name="T27" fmla="*/ 7 h 7"/>
                  <a:gd name="T28" fmla="*/ 12 w 24"/>
                  <a:gd name="T29" fmla="*/ 7 h 7"/>
                  <a:gd name="T30" fmla="*/ 12 w 24"/>
                  <a:gd name="T31" fmla="*/ 7 h 7"/>
                  <a:gd name="T32" fmla="*/ 10 w 24"/>
                  <a:gd name="T33" fmla="*/ 5 h 7"/>
                  <a:gd name="T34" fmla="*/ 5 w 24"/>
                  <a:gd name="T35" fmla="*/ 2 h 7"/>
                  <a:gd name="T36" fmla="*/ 5 w 24"/>
                  <a:gd name="T37" fmla="*/ 2 h 7"/>
                  <a:gd name="T38" fmla="*/ 3 w 24"/>
                  <a:gd name="T39" fmla="*/ 0 h 7"/>
                  <a:gd name="T40" fmla="*/ 0 w 24"/>
                  <a:gd name="T41" fmla="*/ 0 h 7"/>
                  <a:gd name="T42" fmla="*/ 0 w 24"/>
                  <a:gd name="T43" fmla="*/ 0 h 7"/>
                  <a:gd name="T44" fmla="*/ 3 w 24"/>
                  <a:gd name="T45" fmla="*/ 0 h 7"/>
                  <a:gd name="T46" fmla="*/ 5 w 24"/>
                  <a:gd name="T47" fmla="*/ 0 h 7"/>
                  <a:gd name="T48" fmla="*/ 8 w 24"/>
                  <a:gd name="T49" fmla="*/ 0 h 7"/>
                  <a:gd name="T50" fmla="*/ 10 w 24"/>
                  <a:gd name="T51" fmla="*/ 0 h 7"/>
                  <a:gd name="T52" fmla="*/ 12 w 24"/>
                  <a:gd name="T53" fmla="*/ 2 h 7"/>
                  <a:gd name="T54" fmla="*/ 12 w 24"/>
                  <a:gd name="T55" fmla="*/ 2 h 7"/>
                  <a:gd name="T56" fmla="*/ 12 w 24"/>
                  <a:gd name="T57" fmla="*/ 2 h 7"/>
                  <a:gd name="T58" fmla="*/ 12 w 24"/>
                  <a:gd name="T59" fmla="*/ 2 h 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4"/>
                  <a:gd name="T91" fmla="*/ 0 h 7"/>
                  <a:gd name="T92" fmla="*/ 24 w 24"/>
                  <a:gd name="T93" fmla="*/ 7 h 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4" h="7">
                    <a:moveTo>
                      <a:pt x="12" y="2"/>
                    </a:moveTo>
                    <a:lnTo>
                      <a:pt x="15" y="2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1" name="Freeform 767"/>
              <p:cNvSpPr>
                <a:spLocks/>
              </p:cNvSpPr>
              <p:nvPr/>
            </p:nvSpPr>
            <p:spPr bwMode="auto">
              <a:xfrm>
                <a:off x="1202" y="1806"/>
                <a:ext cx="25" cy="6"/>
              </a:xfrm>
              <a:custGeom>
                <a:avLst/>
                <a:gdLst>
                  <a:gd name="T0" fmla="*/ 9 w 21"/>
                  <a:gd name="T1" fmla="*/ 0 h 5"/>
                  <a:gd name="T2" fmla="*/ 12 w 21"/>
                  <a:gd name="T3" fmla="*/ 0 h 5"/>
                  <a:gd name="T4" fmla="*/ 12 w 21"/>
                  <a:gd name="T5" fmla="*/ 0 h 5"/>
                  <a:gd name="T6" fmla="*/ 14 w 21"/>
                  <a:gd name="T7" fmla="*/ 3 h 5"/>
                  <a:gd name="T8" fmla="*/ 17 w 21"/>
                  <a:gd name="T9" fmla="*/ 3 h 5"/>
                  <a:gd name="T10" fmla="*/ 19 w 21"/>
                  <a:gd name="T11" fmla="*/ 3 h 5"/>
                  <a:gd name="T12" fmla="*/ 21 w 21"/>
                  <a:gd name="T13" fmla="*/ 3 h 5"/>
                  <a:gd name="T14" fmla="*/ 21 w 21"/>
                  <a:gd name="T15" fmla="*/ 5 h 5"/>
                  <a:gd name="T16" fmla="*/ 14 w 21"/>
                  <a:gd name="T17" fmla="*/ 5 h 5"/>
                  <a:gd name="T18" fmla="*/ 7 w 21"/>
                  <a:gd name="T19" fmla="*/ 5 h 5"/>
                  <a:gd name="T20" fmla="*/ 2 w 21"/>
                  <a:gd name="T21" fmla="*/ 3 h 5"/>
                  <a:gd name="T22" fmla="*/ 5 w 21"/>
                  <a:gd name="T23" fmla="*/ 3 h 5"/>
                  <a:gd name="T24" fmla="*/ 5 w 21"/>
                  <a:gd name="T25" fmla="*/ 3 h 5"/>
                  <a:gd name="T26" fmla="*/ 2 w 21"/>
                  <a:gd name="T27" fmla="*/ 3 h 5"/>
                  <a:gd name="T28" fmla="*/ 2 w 21"/>
                  <a:gd name="T29" fmla="*/ 3 h 5"/>
                  <a:gd name="T30" fmla="*/ 2 w 21"/>
                  <a:gd name="T31" fmla="*/ 3 h 5"/>
                  <a:gd name="T32" fmla="*/ 0 w 21"/>
                  <a:gd name="T33" fmla="*/ 3 h 5"/>
                  <a:gd name="T34" fmla="*/ 0 w 21"/>
                  <a:gd name="T35" fmla="*/ 0 h 5"/>
                  <a:gd name="T36" fmla="*/ 2 w 21"/>
                  <a:gd name="T37" fmla="*/ 0 h 5"/>
                  <a:gd name="T38" fmla="*/ 7 w 21"/>
                  <a:gd name="T39" fmla="*/ 0 h 5"/>
                  <a:gd name="T40" fmla="*/ 9 w 21"/>
                  <a:gd name="T41" fmla="*/ 0 h 5"/>
                  <a:gd name="T42" fmla="*/ 12 w 21"/>
                  <a:gd name="T43" fmla="*/ 0 h 5"/>
                  <a:gd name="T44" fmla="*/ 9 w 21"/>
                  <a:gd name="T45" fmla="*/ 0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"/>
                  <a:gd name="T70" fmla="*/ 0 h 5"/>
                  <a:gd name="T71" fmla="*/ 21 w 21"/>
                  <a:gd name="T72" fmla="*/ 5 h 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" h="5">
                    <a:moveTo>
                      <a:pt x="9" y="0"/>
                    </a:moveTo>
                    <a:lnTo>
                      <a:pt x="12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14" y="5"/>
                    </a:lnTo>
                    <a:lnTo>
                      <a:pt x="7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2" name="Freeform 768"/>
              <p:cNvSpPr>
                <a:spLocks/>
              </p:cNvSpPr>
              <p:nvPr/>
            </p:nvSpPr>
            <p:spPr bwMode="auto">
              <a:xfrm>
                <a:off x="1202" y="1806"/>
                <a:ext cx="25" cy="6"/>
              </a:xfrm>
              <a:custGeom>
                <a:avLst/>
                <a:gdLst>
                  <a:gd name="T0" fmla="*/ 9 w 21"/>
                  <a:gd name="T1" fmla="*/ 0 h 5"/>
                  <a:gd name="T2" fmla="*/ 12 w 21"/>
                  <a:gd name="T3" fmla="*/ 0 h 5"/>
                  <a:gd name="T4" fmla="*/ 12 w 21"/>
                  <a:gd name="T5" fmla="*/ 0 h 5"/>
                  <a:gd name="T6" fmla="*/ 14 w 21"/>
                  <a:gd name="T7" fmla="*/ 3 h 5"/>
                  <a:gd name="T8" fmla="*/ 17 w 21"/>
                  <a:gd name="T9" fmla="*/ 3 h 5"/>
                  <a:gd name="T10" fmla="*/ 19 w 21"/>
                  <a:gd name="T11" fmla="*/ 3 h 5"/>
                  <a:gd name="T12" fmla="*/ 21 w 21"/>
                  <a:gd name="T13" fmla="*/ 3 h 5"/>
                  <a:gd name="T14" fmla="*/ 21 w 21"/>
                  <a:gd name="T15" fmla="*/ 5 h 5"/>
                  <a:gd name="T16" fmla="*/ 14 w 21"/>
                  <a:gd name="T17" fmla="*/ 5 h 5"/>
                  <a:gd name="T18" fmla="*/ 7 w 21"/>
                  <a:gd name="T19" fmla="*/ 5 h 5"/>
                  <a:gd name="T20" fmla="*/ 2 w 21"/>
                  <a:gd name="T21" fmla="*/ 3 h 5"/>
                  <a:gd name="T22" fmla="*/ 5 w 21"/>
                  <a:gd name="T23" fmla="*/ 3 h 5"/>
                  <a:gd name="T24" fmla="*/ 5 w 21"/>
                  <a:gd name="T25" fmla="*/ 3 h 5"/>
                  <a:gd name="T26" fmla="*/ 2 w 21"/>
                  <a:gd name="T27" fmla="*/ 3 h 5"/>
                  <a:gd name="T28" fmla="*/ 2 w 21"/>
                  <a:gd name="T29" fmla="*/ 3 h 5"/>
                  <a:gd name="T30" fmla="*/ 2 w 21"/>
                  <a:gd name="T31" fmla="*/ 3 h 5"/>
                  <a:gd name="T32" fmla="*/ 0 w 21"/>
                  <a:gd name="T33" fmla="*/ 3 h 5"/>
                  <a:gd name="T34" fmla="*/ 0 w 21"/>
                  <a:gd name="T35" fmla="*/ 0 h 5"/>
                  <a:gd name="T36" fmla="*/ 2 w 21"/>
                  <a:gd name="T37" fmla="*/ 0 h 5"/>
                  <a:gd name="T38" fmla="*/ 7 w 21"/>
                  <a:gd name="T39" fmla="*/ 0 h 5"/>
                  <a:gd name="T40" fmla="*/ 9 w 21"/>
                  <a:gd name="T41" fmla="*/ 0 h 5"/>
                  <a:gd name="T42" fmla="*/ 12 w 21"/>
                  <a:gd name="T43" fmla="*/ 0 h 5"/>
                  <a:gd name="T44" fmla="*/ 9 w 21"/>
                  <a:gd name="T45" fmla="*/ 0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"/>
                  <a:gd name="T70" fmla="*/ 0 h 5"/>
                  <a:gd name="T71" fmla="*/ 21 w 21"/>
                  <a:gd name="T72" fmla="*/ 5 h 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" h="5">
                    <a:moveTo>
                      <a:pt x="9" y="0"/>
                    </a:moveTo>
                    <a:lnTo>
                      <a:pt x="12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14" y="5"/>
                    </a:lnTo>
                    <a:lnTo>
                      <a:pt x="7" y="5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3" name="Freeform 769"/>
              <p:cNvSpPr>
                <a:spLocks/>
              </p:cNvSpPr>
              <p:nvPr/>
            </p:nvSpPr>
            <p:spPr bwMode="auto">
              <a:xfrm>
                <a:off x="1205" y="1812"/>
                <a:ext cx="31" cy="3"/>
              </a:xfrm>
              <a:custGeom>
                <a:avLst/>
                <a:gdLst>
                  <a:gd name="T0" fmla="*/ 22 w 26"/>
                  <a:gd name="T1" fmla="*/ 0 h 2"/>
                  <a:gd name="T2" fmla="*/ 24 w 26"/>
                  <a:gd name="T3" fmla="*/ 0 h 2"/>
                  <a:gd name="T4" fmla="*/ 26 w 26"/>
                  <a:gd name="T5" fmla="*/ 0 h 2"/>
                  <a:gd name="T6" fmla="*/ 26 w 26"/>
                  <a:gd name="T7" fmla="*/ 0 h 2"/>
                  <a:gd name="T8" fmla="*/ 26 w 26"/>
                  <a:gd name="T9" fmla="*/ 2 h 2"/>
                  <a:gd name="T10" fmla="*/ 26 w 26"/>
                  <a:gd name="T11" fmla="*/ 2 h 2"/>
                  <a:gd name="T12" fmla="*/ 19 w 26"/>
                  <a:gd name="T13" fmla="*/ 2 h 2"/>
                  <a:gd name="T14" fmla="*/ 17 w 26"/>
                  <a:gd name="T15" fmla="*/ 2 h 2"/>
                  <a:gd name="T16" fmla="*/ 10 w 26"/>
                  <a:gd name="T17" fmla="*/ 2 h 2"/>
                  <a:gd name="T18" fmla="*/ 7 w 26"/>
                  <a:gd name="T19" fmla="*/ 2 h 2"/>
                  <a:gd name="T20" fmla="*/ 7 w 26"/>
                  <a:gd name="T21" fmla="*/ 2 h 2"/>
                  <a:gd name="T22" fmla="*/ 7 w 26"/>
                  <a:gd name="T23" fmla="*/ 2 h 2"/>
                  <a:gd name="T24" fmla="*/ 5 w 26"/>
                  <a:gd name="T25" fmla="*/ 2 h 2"/>
                  <a:gd name="T26" fmla="*/ 5 w 26"/>
                  <a:gd name="T27" fmla="*/ 2 h 2"/>
                  <a:gd name="T28" fmla="*/ 3 w 26"/>
                  <a:gd name="T29" fmla="*/ 2 h 2"/>
                  <a:gd name="T30" fmla="*/ 0 w 26"/>
                  <a:gd name="T31" fmla="*/ 2 h 2"/>
                  <a:gd name="T32" fmla="*/ 3 w 26"/>
                  <a:gd name="T33" fmla="*/ 2 h 2"/>
                  <a:gd name="T34" fmla="*/ 3 w 26"/>
                  <a:gd name="T35" fmla="*/ 0 h 2"/>
                  <a:gd name="T36" fmla="*/ 7 w 26"/>
                  <a:gd name="T37" fmla="*/ 0 h 2"/>
                  <a:gd name="T38" fmla="*/ 19 w 26"/>
                  <a:gd name="T39" fmla="*/ 0 h 2"/>
                  <a:gd name="T40" fmla="*/ 22 w 26"/>
                  <a:gd name="T41" fmla="*/ 0 h 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2"/>
                  <a:gd name="T65" fmla="*/ 26 w 26"/>
                  <a:gd name="T66" fmla="*/ 2 h 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2">
                    <a:moveTo>
                      <a:pt x="22" y="0"/>
                    </a:moveTo>
                    <a:lnTo>
                      <a:pt x="24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9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4" name="Freeform 770"/>
              <p:cNvSpPr>
                <a:spLocks/>
              </p:cNvSpPr>
              <p:nvPr/>
            </p:nvSpPr>
            <p:spPr bwMode="auto">
              <a:xfrm>
                <a:off x="1205" y="1812"/>
                <a:ext cx="31" cy="3"/>
              </a:xfrm>
              <a:custGeom>
                <a:avLst/>
                <a:gdLst>
                  <a:gd name="T0" fmla="*/ 22 w 26"/>
                  <a:gd name="T1" fmla="*/ 0 h 2"/>
                  <a:gd name="T2" fmla="*/ 24 w 26"/>
                  <a:gd name="T3" fmla="*/ 0 h 2"/>
                  <a:gd name="T4" fmla="*/ 26 w 26"/>
                  <a:gd name="T5" fmla="*/ 0 h 2"/>
                  <a:gd name="T6" fmla="*/ 26 w 26"/>
                  <a:gd name="T7" fmla="*/ 0 h 2"/>
                  <a:gd name="T8" fmla="*/ 26 w 26"/>
                  <a:gd name="T9" fmla="*/ 2 h 2"/>
                  <a:gd name="T10" fmla="*/ 26 w 26"/>
                  <a:gd name="T11" fmla="*/ 2 h 2"/>
                  <a:gd name="T12" fmla="*/ 19 w 26"/>
                  <a:gd name="T13" fmla="*/ 2 h 2"/>
                  <a:gd name="T14" fmla="*/ 17 w 26"/>
                  <a:gd name="T15" fmla="*/ 2 h 2"/>
                  <a:gd name="T16" fmla="*/ 10 w 26"/>
                  <a:gd name="T17" fmla="*/ 2 h 2"/>
                  <a:gd name="T18" fmla="*/ 7 w 26"/>
                  <a:gd name="T19" fmla="*/ 2 h 2"/>
                  <a:gd name="T20" fmla="*/ 7 w 26"/>
                  <a:gd name="T21" fmla="*/ 2 h 2"/>
                  <a:gd name="T22" fmla="*/ 7 w 26"/>
                  <a:gd name="T23" fmla="*/ 2 h 2"/>
                  <a:gd name="T24" fmla="*/ 5 w 26"/>
                  <a:gd name="T25" fmla="*/ 2 h 2"/>
                  <a:gd name="T26" fmla="*/ 5 w 26"/>
                  <a:gd name="T27" fmla="*/ 2 h 2"/>
                  <a:gd name="T28" fmla="*/ 3 w 26"/>
                  <a:gd name="T29" fmla="*/ 2 h 2"/>
                  <a:gd name="T30" fmla="*/ 0 w 26"/>
                  <a:gd name="T31" fmla="*/ 2 h 2"/>
                  <a:gd name="T32" fmla="*/ 3 w 26"/>
                  <a:gd name="T33" fmla="*/ 2 h 2"/>
                  <a:gd name="T34" fmla="*/ 3 w 26"/>
                  <a:gd name="T35" fmla="*/ 0 h 2"/>
                  <a:gd name="T36" fmla="*/ 7 w 26"/>
                  <a:gd name="T37" fmla="*/ 0 h 2"/>
                  <a:gd name="T38" fmla="*/ 19 w 26"/>
                  <a:gd name="T39" fmla="*/ 0 h 2"/>
                  <a:gd name="T40" fmla="*/ 22 w 26"/>
                  <a:gd name="T41" fmla="*/ 0 h 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2"/>
                  <a:gd name="T65" fmla="*/ 26 w 26"/>
                  <a:gd name="T66" fmla="*/ 2 h 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2">
                    <a:moveTo>
                      <a:pt x="22" y="0"/>
                    </a:moveTo>
                    <a:lnTo>
                      <a:pt x="24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9" y="0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5" name="Freeform 771"/>
              <p:cNvSpPr>
                <a:spLocks/>
              </p:cNvSpPr>
              <p:nvPr/>
            </p:nvSpPr>
            <p:spPr bwMode="auto">
              <a:xfrm>
                <a:off x="1217" y="1815"/>
                <a:ext cx="22" cy="4"/>
              </a:xfrm>
              <a:custGeom>
                <a:avLst/>
                <a:gdLst>
                  <a:gd name="T0" fmla="*/ 12 w 19"/>
                  <a:gd name="T1" fmla="*/ 0 h 3"/>
                  <a:gd name="T2" fmla="*/ 16 w 19"/>
                  <a:gd name="T3" fmla="*/ 0 h 3"/>
                  <a:gd name="T4" fmla="*/ 19 w 19"/>
                  <a:gd name="T5" fmla="*/ 0 h 3"/>
                  <a:gd name="T6" fmla="*/ 19 w 19"/>
                  <a:gd name="T7" fmla="*/ 3 h 3"/>
                  <a:gd name="T8" fmla="*/ 16 w 19"/>
                  <a:gd name="T9" fmla="*/ 3 h 3"/>
                  <a:gd name="T10" fmla="*/ 7 w 19"/>
                  <a:gd name="T11" fmla="*/ 3 h 3"/>
                  <a:gd name="T12" fmla="*/ 0 w 19"/>
                  <a:gd name="T13" fmla="*/ 3 h 3"/>
                  <a:gd name="T14" fmla="*/ 0 w 19"/>
                  <a:gd name="T15" fmla="*/ 3 h 3"/>
                  <a:gd name="T16" fmla="*/ 12 w 19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3"/>
                  <a:gd name="T29" fmla="*/ 19 w 19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3">
                    <a:moveTo>
                      <a:pt x="12" y="0"/>
                    </a:moveTo>
                    <a:lnTo>
                      <a:pt x="16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6" name="Freeform 772"/>
              <p:cNvSpPr>
                <a:spLocks/>
              </p:cNvSpPr>
              <p:nvPr/>
            </p:nvSpPr>
            <p:spPr bwMode="auto">
              <a:xfrm>
                <a:off x="1217" y="1815"/>
                <a:ext cx="22" cy="4"/>
              </a:xfrm>
              <a:custGeom>
                <a:avLst/>
                <a:gdLst>
                  <a:gd name="T0" fmla="*/ 12 w 19"/>
                  <a:gd name="T1" fmla="*/ 0 h 3"/>
                  <a:gd name="T2" fmla="*/ 16 w 19"/>
                  <a:gd name="T3" fmla="*/ 0 h 3"/>
                  <a:gd name="T4" fmla="*/ 19 w 19"/>
                  <a:gd name="T5" fmla="*/ 0 h 3"/>
                  <a:gd name="T6" fmla="*/ 19 w 19"/>
                  <a:gd name="T7" fmla="*/ 3 h 3"/>
                  <a:gd name="T8" fmla="*/ 16 w 19"/>
                  <a:gd name="T9" fmla="*/ 3 h 3"/>
                  <a:gd name="T10" fmla="*/ 7 w 19"/>
                  <a:gd name="T11" fmla="*/ 3 h 3"/>
                  <a:gd name="T12" fmla="*/ 0 w 19"/>
                  <a:gd name="T13" fmla="*/ 3 h 3"/>
                  <a:gd name="T14" fmla="*/ 0 w 19"/>
                  <a:gd name="T15" fmla="*/ 3 h 3"/>
                  <a:gd name="T16" fmla="*/ 12 w 19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3"/>
                  <a:gd name="T29" fmla="*/ 19 w 19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3">
                    <a:moveTo>
                      <a:pt x="12" y="0"/>
                    </a:moveTo>
                    <a:lnTo>
                      <a:pt x="16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7" name="Freeform 773"/>
              <p:cNvSpPr>
                <a:spLocks/>
              </p:cNvSpPr>
              <p:nvPr/>
            </p:nvSpPr>
            <p:spPr bwMode="auto">
              <a:xfrm>
                <a:off x="1225" y="1819"/>
                <a:ext cx="19" cy="2"/>
              </a:xfrm>
              <a:custGeom>
                <a:avLst/>
                <a:gdLst>
                  <a:gd name="T0" fmla="*/ 5 w 16"/>
                  <a:gd name="T1" fmla="*/ 0 h 2"/>
                  <a:gd name="T2" fmla="*/ 5 w 16"/>
                  <a:gd name="T3" fmla="*/ 0 h 2"/>
                  <a:gd name="T4" fmla="*/ 14 w 16"/>
                  <a:gd name="T5" fmla="*/ 0 h 2"/>
                  <a:gd name="T6" fmla="*/ 16 w 16"/>
                  <a:gd name="T7" fmla="*/ 0 h 2"/>
                  <a:gd name="T8" fmla="*/ 12 w 16"/>
                  <a:gd name="T9" fmla="*/ 0 h 2"/>
                  <a:gd name="T10" fmla="*/ 12 w 16"/>
                  <a:gd name="T11" fmla="*/ 2 h 2"/>
                  <a:gd name="T12" fmla="*/ 9 w 16"/>
                  <a:gd name="T13" fmla="*/ 2 h 2"/>
                  <a:gd name="T14" fmla="*/ 7 w 16"/>
                  <a:gd name="T15" fmla="*/ 2 h 2"/>
                  <a:gd name="T16" fmla="*/ 2 w 16"/>
                  <a:gd name="T17" fmla="*/ 2 h 2"/>
                  <a:gd name="T18" fmla="*/ 0 w 16"/>
                  <a:gd name="T19" fmla="*/ 2 h 2"/>
                  <a:gd name="T20" fmla="*/ 0 w 16"/>
                  <a:gd name="T21" fmla="*/ 2 h 2"/>
                  <a:gd name="T22" fmla="*/ 0 w 16"/>
                  <a:gd name="T23" fmla="*/ 2 h 2"/>
                  <a:gd name="T24" fmla="*/ 2 w 16"/>
                  <a:gd name="T25" fmla="*/ 0 h 2"/>
                  <a:gd name="T26" fmla="*/ 2 w 16"/>
                  <a:gd name="T27" fmla="*/ 0 h 2"/>
                  <a:gd name="T28" fmla="*/ 5 w 16"/>
                  <a:gd name="T29" fmla="*/ 0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"/>
                  <a:gd name="T46" fmla="*/ 0 h 2"/>
                  <a:gd name="T47" fmla="*/ 16 w 16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" h="2">
                    <a:moveTo>
                      <a:pt x="5" y="0"/>
                    </a:moveTo>
                    <a:lnTo>
                      <a:pt x="5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8" name="Freeform 774"/>
              <p:cNvSpPr>
                <a:spLocks/>
              </p:cNvSpPr>
              <p:nvPr/>
            </p:nvSpPr>
            <p:spPr bwMode="auto">
              <a:xfrm>
                <a:off x="1225" y="1819"/>
                <a:ext cx="19" cy="2"/>
              </a:xfrm>
              <a:custGeom>
                <a:avLst/>
                <a:gdLst>
                  <a:gd name="T0" fmla="*/ 5 w 16"/>
                  <a:gd name="T1" fmla="*/ 0 h 2"/>
                  <a:gd name="T2" fmla="*/ 5 w 16"/>
                  <a:gd name="T3" fmla="*/ 0 h 2"/>
                  <a:gd name="T4" fmla="*/ 14 w 16"/>
                  <a:gd name="T5" fmla="*/ 0 h 2"/>
                  <a:gd name="T6" fmla="*/ 16 w 16"/>
                  <a:gd name="T7" fmla="*/ 0 h 2"/>
                  <a:gd name="T8" fmla="*/ 12 w 16"/>
                  <a:gd name="T9" fmla="*/ 0 h 2"/>
                  <a:gd name="T10" fmla="*/ 12 w 16"/>
                  <a:gd name="T11" fmla="*/ 2 h 2"/>
                  <a:gd name="T12" fmla="*/ 9 w 16"/>
                  <a:gd name="T13" fmla="*/ 2 h 2"/>
                  <a:gd name="T14" fmla="*/ 7 w 16"/>
                  <a:gd name="T15" fmla="*/ 2 h 2"/>
                  <a:gd name="T16" fmla="*/ 2 w 16"/>
                  <a:gd name="T17" fmla="*/ 2 h 2"/>
                  <a:gd name="T18" fmla="*/ 0 w 16"/>
                  <a:gd name="T19" fmla="*/ 2 h 2"/>
                  <a:gd name="T20" fmla="*/ 0 w 16"/>
                  <a:gd name="T21" fmla="*/ 2 h 2"/>
                  <a:gd name="T22" fmla="*/ 0 w 16"/>
                  <a:gd name="T23" fmla="*/ 2 h 2"/>
                  <a:gd name="T24" fmla="*/ 2 w 16"/>
                  <a:gd name="T25" fmla="*/ 0 h 2"/>
                  <a:gd name="T26" fmla="*/ 2 w 16"/>
                  <a:gd name="T27" fmla="*/ 0 h 2"/>
                  <a:gd name="T28" fmla="*/ 5 w 16"/>
                  <a:gd name="T29" fmla="*/ 0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"/>
                  <a:gd name="T46" fmla="*/ 0 h 2"/>
                  <a:gd name="T47" fmla="*/ 16 w 16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" h="2">
                    <a:moveTo>
                      <a:pt x="5" y="0"/>
                    </a:moveTo>
                    <a:lnTo>
                      <a:pt x="5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9" name="Freeform 775"/>
              <p:cNvSpPr>
                <a:spLocks/>
              </p:cNvSpPr>
              <p:nvPr/>
            </p:nvSpPr>
            <p:spPr bwMode="auto">
              <a:xfrm>
                <a:off x="1200" y="1828"/>
                <a:ext cx="19" cy="6"/>
              </a:xfrm>
              <a:custGeom>
                <a:avLst/>
                <a:gdLst>
                  <a:gd name="T0" fmla="*/ 11 w 16"/>
                  <a:gd name="T1" fmla="*/ 0 h 5"/>
                  <a:gd name="T2" fmla="*/ 11 w 16"/>
                  <a:gd name="T3" fmla="*/ 0 h 5"/>
                  <a:gd name="T4" fmla="*/ 14 w 16"/>
                  <a:gd name="T5" fmla="*/ 0 h 5"/>
                  <a:gd name="T6" fmla="*/ 14 w 16"/>
                  <a:gd name="T7" fmla="*/ 0 h 5"/>
                  <a:gd name="T8" fmla="*/ 16 w 16"/>
                  <a:gd name="T9" fmla="*/ 2 h 5"/>
                  <a:gd name="T10" fmla="*/ 16 w 16"/>
                  <a:gd name="T11" fmla="*/ 2 h 5"/>
                  <a:gd name="T12" fmla="*/ 14 w 16"/>
                  <a:gd name="T13" fmla="*/ 5 h 5"/>
                  <a:gd name="T14" fmla="*/ 9 w 16"/>
                  <a:gd name="T15" fmla="*/ 5 h 5"/>
                  <a:gd name="T16" fmla="*/ 2 w 16"/>
                  <a:gd name="T17" fmla="*/ 5 h 5"/>
                  <a:gd name="T18" fmla="*/ 0 w 16"/>
                  <a:gd name="T19" fmla="*/ 5 h 5"/>
                  <a:gd name="T20" fmla="*/ 0 w 16"/>
                  <a:gd name="T21" fmla="*/ 2 h 5"/>
                  <a:gd name="T22" fmla="*/ 2 w 16"/>
                  <a:gd name="T23" fmla="*/ 2 h 5"/>
                  <a:gd name="T24" fmla="*/ 4 w 16"/>
                  <a:gd name="T25" fmla="*/ 0 h 5"/>
                  <a:gd name="T26" fmla="*/ 11 w 1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5"/>
                  <a:gd name="T44" fmla="*/ 16 w 1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5">
                    <a:moveTo>
                      <a:pt x="11" y="0"/>
                    </a:moveTo>
                    <a:lnTo>
                      <a:pt x="11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0" name="Freeform 776"/>
              <p:cNvSpPr>
                <a:spLocks/>
              </p:cNvSpPr>
              <p:nvPr/>
            </p:nvSpPr>
            <p:spPr bwMode="auto">
              <a:xfrm>
                <a:off x="1200" y="1828"/>
                <a:ext cx="19" cy="6"/>
              </a:xfrm>
              <a:custGeom>
                <a:avLst/>
                <a:gdLst>
                  <a:gd name="T0" fmla="*/ 11 w 16"/>
                  <a:gd name="T1" fmla="*/ 0 h 5"/>
                  <a:gd name="T2" fmla="*/ 11 w 16"/>
                  <a:gd name="T3" fmla="*/ 0 h 5"/>
                  <a:gd name="T4" fmla="*/ 14 w 16"/>
                  <a:gd name="T5" fmla="*/ 0 h 5"/>
                  <a:gd name="T6" fmla="*/ 14 w 16"/>
                  <a:gd name="T7" fmla="*/ 0 h 5"/>
                  <a:gd name="T8" fmla="*/ 16 w 16"/>
                  <a:gd name="T9" fmla="*/ 2 h 5"/>
                  <a:gd name="T10" fmla="*/ 16 w 16"/>
                  <a:gd name="T11" fmla="*/ 2 h 5"/>
                  <a:gd name="T12" fmla="*/ 14 w 16"/>
                  <a:gd name="T13" fmla="*/ 5 h 5"/>
                  <a:gd name="T14" fmla="*/ 9 w 16"/>
                  <a:gd name="T15" fmla="*/ 5 h 5"/>
                  <a:gd name="T16" fmla="*/ 2 w 16"/>
                  <a:gd name="T17" fmla="*/ 5 h 5"/>
                  <a:gd name="T18" fmla="*/ 0 w 16"/>
                  <a:gd name="T19" fmla="*/ 5 h 5"/>
                  <a:gd name="T20" fmla="*/ 0 w 16"/>
                  <a:gd name="T21" fmla="*/ 2 h 5"/>
                  <a:gd name="T22" fmla="*/ 2 w 16"/>
                  <a:gd name="T23" fmla="*/ 2 h 5"/>
                  <a:gd name="T24" fmla="*/ 4 w 16"/>
                  <a:gd name="T25" fmla="*/ 0 h 5"/>
                  <a:gd name="T26" fmla="*/ 11 w 1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5"/>
                  <a:gd name="T44" fmla="*/ 16 w 1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5">
                    <a:moveTo>
                      <a:pt x="11" y="0"/>
                    </a:moveTo>
                    <a:lnTo>
                      <a:pt x="11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1" name="Freeform 777"/>
              <p:cNvSpPr>
                <a:spLocks/>
              </p:cNvSpPr>
              <p:nvPr/>
            </p:nvSpPr>
            <p:spPr bwMode="auto">
              <a:xfrm>
                <a:off x="996" y="1803"/>
                <a:ext cx="196" cy="43"/>
              </a:xfrm>
              <a:custGeom>
                <a:avLst/>
                <a:gdLst>
                  <a:gd name="T0" fmla="*/ 106 w 163"/>
                  <a:gd name="T1" fmla="*/ 5 h 33"/>
                  <a:gd name="T2" fmla="*/ 118 w 163"/>
                  <a:gd name="T3" fmla="*/ 0 h 33"/>
                  <a:gd name="T4" fmla="*/ 120 w 163"/>
                  <a:gd name="T5" fmla="*/ 5 h 33"/>
                  <a:gd name="T6" fmla="*/ 127 w 163"/>
                  <a:gd name="T7" fmla="*/ 7 h 33"/>
                  <a:gd name="T8" fmla="*/ 122 w 163"/>
                  <a:gd name="T9" fmla="*/ 9 h 33"/>
                  <a:gd name="T10" fmla="*/ 132 w 163"/>
                  <a:gd name="T11" fmla="*/ 12 h 33"/>
                  <a:gd name="T12" fmla="*/ 134 w 163"/>
                  <a:gd name="T13" fmla="*/ 12 h 33"/>
                  <a:gd name="T14" fmla="*/ 146 w 163"/>
                  <a:gd name="T15" fmla="*/ 14 h 33"/>
                  <a:gd name="T16" fmla="*/ 153 w 163"/>
                  <a:gd name="T17" fmla="*/ 12 h 33"/>
                  <a:gd name="T18" fmla="*/ 163 w 163"/>
                  <a:gd name="T19" fmla="*/ 16 h 33"/>
                  <a:gd name="T20" fmla="*/ 155 w 163"/>
                  <a:gd name="T21" fmla="*/ 24 h 33"/>
                  <a:gd name="T22" fmla="*/ 139 w 163"/>
                  <a:gd name="T23" fmla="*/ 26 h 33"/>
                  <a:gd name="T24" fmla="*/ 127 w 163"/>
                  <a:gd name="T25" fmla="*/ 26 h 33"/>
                  <a:gd name="T26" fmla="*/ 118 w 163"/>
                  <a:gd name="T27" fmla="*/ 24 h 33"/>
                  <a:gd name="T28" fmla="*/ 108 w 163"/>
                  <a:gd name="T29" fmla="*/ 26 h 33"/>
                  <a:gd name="T30" fmla="*/ 92 w 163"/>
                  <a:gd name="T31" fmla="*/ 28 h 33"/>
                  <a:gd name="T32" fmla="*/ 85 w 163"/>
                  <a:gd name="T33" fmla="*/ 31 h 33"/>
                  <a:gd name="T34" fmla="*/ 54 w 163"/>
                  <a:gd name="T35" fmla="*/ 31 h 33"/>
                  <a:gd name="T36" fmla="*/ 42 w 163"/>
                  <a:gd name="T37" fmla="*/ 28 h 33"/>
                  <a:gd name="T38" fmla="*/ 54 w 163"/>
                  <a:gd name="T39" fmla="*/ 26 h 33"/>
                  <a:gd name="T40" fmla="*/ 73 w 163"/>
                  <a:gd name="T41" fmla="*/ 24 h 33"/>
                  <a:gd name="T42" fmla="*/ 82 w 163"/>
                  <a:gd name="T43" fmla="*/ 24 h 33"/>
                  <a:gd name="T44" fmla="*/ 85 w 163"/>
                  <a:gd name="T45" fmla="*/ 21 h 33"/>
                  <a:gd name="T46" fmla="*/ 70 w 163"/>
                  <a:gd name="T47" fmla="*/ 21 h 33"/>
                  <a:gd name="T48" fmla="*/ 63 w 163"/>
                  <a:gd name="T49" fmla="*/ 24 h 33"/>
                  <a:gd name="T50" fmla="*/ 49 w 163"/>
                  <a:gd name="T51" fmla="*/ 24 h 33"/>
                  <a:gd name="T52" fmla="*/ 49 w 163"/>
                  <a:gd name="T53" fmla="*/ 21 h 33"/>
                  <a:gd name="T54" fmla="*/ 52 w 163"/>
                  <a:gd name="T55" fmla="*/ 19 h 33"/>
                  <a:gd name="T56" fmla="*/ 40 w 163"/>
                  <a:gd name="T57" fmla="*/ 21 h 33"/>
                  <a:gd name="T58" fmla="*/ 37 w 163"/>
                  <a:gd name="T59" fmla="*/ 24 h 33"/>
                  <a:gd name="T60" fmla="*/ 26 w 163"/>
                  <a:gd name="T61" fmla="*/ 24 h 33"/>
                  <a:gd name="T62" fmla="*/ 18 w 163"/>
                  <a:gd name="T63" fmla="*/ 24 h 33"/>
                  <a:gd name="T64" fmla="*/ 4 w 163"/>
                  <a:gd name="T65" fmla="*/ 21 h 33"/>
                  <a:gd name="T66" fmla="*/ 4 w 163"/>
                  <a:gd name="T67" fmla="*/ 19 h 33"/>
                  <a:gd name="T68" fmla="*/ 30 w 163"/>
                  <a:gd name="T69" fmla="*/ 16 h 33"/>
                  <a:gd name="T70" fmla="*/ 14 w 163"/>
                  <a:gd name="T71" fmla="*/ 16 h 33"/>
                  <a:gd name="T72" fmla="*/ 23 w 163"/>
                  <a:gd name="T73" fmla="*/ 14 h 33"/>
                  <a:gd name="T74" fmla="*/ 11 w 163"/>
                  <a:gd name="T75" fmla="*/ 12 h 33"/>
                  <a:gd name="T76" fmla="*/ 11 w 163"/>
                  <a:gd name="T77" fmla="*/ 9 h 33"/>
                  <a:gd name="T78" fmla="*/ 37 w 163"/>
                  <a:gd name="T79" fmla="*/ 9 h 33"/>
                  <a:gd name="T80" fmla="*/ 21 w 163"/>
                  <a:gd name="T81" fmla="*/ 7 h 33"/>
                  <a:gd name="T82" fmla="*/ 40 w 163"/>
                  <a:gd name="T83" fmla="*/ 5 h 33"/>
                  <a:gd name="T84" fmla="*/ 44 w 163"/>
                  <a:gd name="T85" fmla="*/ 7 h 33"/>
                  <a:gd name="T86" fmla="*/ 68 w 163"/>
                  <a:gd name="T87" fmla="*/ 9 h 33"/>
                  <a:gd name="T88" fmla="*/ 73 w 163"/>
                  <a:gd name="T89" fmla="*/ 12 h 33"/>
                  <a:gd name="T90" fmla="*/ 82 w 163"/>
                  <a:gd name="T91" fmla="*/ 14 h 33"/>
                  <a:gd name="T92" fmla="*/ 82 w 163"/>
                  <a:gd name="T93" fmla="*/ 16 h 33"/>
                  <a:gd name="T94" fmla="*/ 92 w 163"/>
                  <a:gd name="T95" fmla="*/ 16 h 33"/>
                  <a:gd name="T96" fmla="*/ 115 w 163"/>
                  <a:gd name="T97" fmla="*/ 16 h 33"/>
                  <a:gd name="T98" fmla="*/ 108 w 163"/>
                  <a:gd name="T99" fmla="*/ 14 h 33"/>
                  <a:gd name="T100" fmla="*/ 108 w 163"/>
                  <a:gd name="T101" fmla="*/ 12 h 33"/>
                  <a:gd name="T102" fmla="*/ 106 w 163"/>
                  <a:gd name="T103" fmla="*/ 9 h 33"/>
                  <a:gd name="T104" fmla="*/ 96 w 163"/>
                  <a:gd name="T105" fmla="*/ 5 h 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3"/>
                  <a:gd name="T160" fmla="*/ 0 h 33"/>
                  <a:gd name="T161" fmla="*/ 163 w 163"/>
                  <a:gd name="T162" fmla="*/ 33 h 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3" h="33">
                    <a:moveTo>
                      <a:pt x="101" y="5"/>
                    </a:moveTo>
                    <a:lnTo>
                      <a:pt x="101" y="5"/>
                    </a:lnTo>
                    <a:lnTo>
                      <a:pt x="103" y="5"/>
                    </a:lnTo>
                    <a:lnTo>
                      <a:pt x="106" y="5"/>
                    </a:lnTo>
                    <a:lnTo>
                      <a:pt x="106" y="2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8" y="0"/>
                    </a:lnTo>
                    <a:lnTo>
                      <a:pt x="122" y="2"/>
                    </a:lnTo>
                    <a:lnTo>
                      <a:pt x="120" y="2"/>
                    </a:lnTo>
                    <a:lnTo>
                      <a:pt x="120" y="5"/>
                    </a:lnTo>
                    <a:lnTo>
                      <a:pt x="122" y="5"/>
                    </a:lnTo>
                    <a:lnTo>
                      <a:pt x="125" y="5"/>
                    </a:lnTo>
                    <a:lnTo>
                      <a:pt x="127" y="7"/>
                    </a:lnTo>
                    <a:lnTo>
                      <a:pt x="125" y="9"/>
                    </a:lnTo>
                    <a:lnTo>
                      <a:pt x="122" y="9"/>
                    </a:lnTo>
                    <a:lnTo>
                      <a:pt x="120" y="9"/>
                    </a:lnTo>
                    <a:lnTo>
                      <a:pt x="125" y="9"/>
                    </a:lnTo>
                    <a:lnTo>
                      <a:pt x="129" y="9"/>
                    </a:lnTo>
                    <a:lnTo>
                      <a:pt x="134" y="12"/>
                    </a:lnTo>
                    <a:lnTo>
                      <a:pt x="132" y="12"/>
                    </a:lnTo>
                    <a:lnTo>
                      <a:pt x="129" y="12"/>
                    </a:lnTo>
                    <a:lnTo>
                      <a:pt x="129" y="14"/>
                    </a:lnTo>
                    <a:lnTo>
                      <a:pt x="132" y="12"/>
                    </a:lnTo>
                    <a:lnTo>
                      <a:pt x="134" y="12"/>
                    </a:lnTo>
                    <a:lnTo>
                      <a:pt x="137" y="12"/>
                    </a:lnTo>
                    <a:lnTo>
                      <a:pt x="139" y="12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4" y="12"/>
                    </a:lnTo>
                    <a:lnTo>
                      <a:pt x="146" y="12"/>
                    </a:lnTo>
                    <a:lnTo>
                      <a:pt x="146" y="9"/>
                    </a:lnTo>
                    <a:lnTo>
                      <a:pt x="153" y="12"/>
                    </a:lnTo>
                    <a:lnTo>
                      <a:pt x="160" y="12"/>
                    </a:lnTo>
                    <a:lnTo>
                      <a:pt x="163" y="14"/>
                    </a:lnTo>
                    <a:lnTo>
                      <a:pt x="163" y="16"/>
                    </a:lnTo>
                    <a:lnTo>
                      <a:pt x="160" y="16"/>
                    </a:lnTo>
                    <a:lnTo>
                      <a:pt x="158" y="21"/>
                    </a:lnTo>
                    <a:lnTo>
                      <a:pt x="155" y="24"/>
                    </a:lnTo>
                    <a:lnTo>
                      <a:pt x="153" y="24"/>
                    </a:lnTo>
                    <a:lnTo>
                      <a:pt x="151" y="24"/>
                    </a:lnTo>
                    <a:lnTo>
                      <a:pt x="148" y="24"/>
                    </a:lnTo>
                    <a:lnTo>
                      <a:pt x="146" y="26"/>
                    </a:lnTo>
                    <a:lnTo>
                      <a:pt x="139" y="26"/>
                    </a:lnTo>
                    <a:lnTo>
                      <a:pt x="137" y="26"/>
                    </a:lnTo>
                    <a:lnTo>
                      <a:pt x="134" y="24"/>
                    </a:lnTo>
                    <a:lnTo>
                      <a:pt x="132" y="24"/>
                    </a:lnTo>
                    <a:lnTo>
                      <a:pt x="127" y="26"/>
                    </a:lnTo>
                    <a:lnTo>
                      <a:pt x="122" y="26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18" y="24"/>
                    </a:lnTo>
                    <a:lnTo>
                      <a:pt x="115" y="24"/>
                    </a:lnTo>
                    <a:lnTo>
                      <a:pt x="113" y="24"/>
                    </a:lnTo>
                    <a:lnTo>
                      <a:pt x="111" y="24"/>
                    </a:lnTo>
                    <a:lnTo>
                      <a:pt x="108" y="26"/>
                    </a:lnTo>
                    <a:lnTo>
                      <a:pt x="103" y="26"/>
                    </a:lnTo>
                    <a:lnTo>
                      <a:pt x="99" y="26"/>
                    </a:lnTo>
                    <a:lnTo>
                      <a:pt x="92" y="26"/>
                    </a:lnTo>
                    <a:lnTo>
                      <a:pt x="94" y="28"/>
                    </a:lnTo>
                    <a:lnTo>
                      <a:pt x="92" y="28"/>
                    </a:lnTo>
                    <a:lnTo>
                      <a:pt x="89" y="28"/>
                    </a:lnTo>
                    <a:lnTo>
                      <a:pt x="87" y="31"/>
                    </a:lnTo>
                    <a:lnTo>
                      <a:pt x="85" y="31"/>
                    </a:lnTo>
                    <a:lnTo>
                      <a:pt x="80" y="31"/>
                    </a:lnTo>
                    <a:lnTo>
                      <a:pt x="78" y="31"/>
                    </a:lnTo>
                    <a:lnTo>
                      <a:pt x="70" y="31"/>
                    </a:lnTo>
                    <a:lnTo>
                      <a:pt x="66" y="33"/>
                    </a:lnTo>
                    <a:lnTo>
                      <a:pt x="54" y="31"/>
                    </a:lnTo>
                    <a:lnTo>
                      <a:pt x="49" y="31"/>
                    </a:lnTo>
                    <a:lnTo>
                      <a:pt x="44" y="31"/>
                    </a:lnTo>
                    <a:lnTo>
                      <a:pt x="42" y="28"/>
                    </a:lnTo>
                    <a:lnTo>
                      <a:pt x="44" y="26"/>
                    </a:lnTo>
                    <a:lnTo>
                      <a:pt x="47" y="26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6" y="26"/>
                    </a:lnTo>
                    <a:lnTo>
                      <a:pt x="59" y="26"/>
                    </a:lnTo>
                    <a:lnTo>
                      <a:pt x="61" y="24"/>
                    </a:lnTo>
                    <a:lnTo>
                      <a:pt x="73" y="24"/>
                    </a:lnTo>
                    <a:lnTo>
                      <a:pt x="75" y="24"/>
                    </a:lnTo>
                    <a:lnTo>
                      <a:pt x="78" y="24"/>
                    </a:lnTo>
                    <a:lnTo>
                      <a:pt x="80" y="24"/>
                    </a:lnTo>
                    <a:lnTo>
                      <a:pt x="82" y="24"/>
                    </a:lnTo>
                    <a:lnTo>
                      <a:pt x="85" y="24"/>
                    </a:lnTo>
                    <a:lnTo>
                      <a:pt x="87" y="21"/>
                    </a:lnTo>
                    <a:lnTo>
                      <a:pt x="89" y="21"/>
                    </a:lnTo>
                    <a:lnTo>
                      <a:pt x="85" y="21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70" y="24"/>
                    </a:lnTo>
                    <a:lnTo>
                      <a:pt x="70" y="21"/>
                    </a:lnTo>
                    <a:lnTo>
                      <a:pt x="66" y="21"/>
                    </a:lnTo>
                    <a:lnTo>
                      <a:pt x="63" y="24"/>
                    </a:lnTo>
                    <a:lnTo>
                      <a:pt x="61" y="24"/>
                    </a:lnTo>
                    <a:lnTo>
                      <a:pt x="59" y="21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49" y="24"/>
                    </a:lnTo>
                    <a:lnTo>
                      <a:pt x="47" y="24"/>
                    </a:lnTo>
                    <a:lnTo>
                      <a:pt x="52" y="21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54" y="19"/>
                    </a:lnTo>
                    <a:lnTo>
                      <a:pt x="56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47" y="19"/>
                    </a:lnTo>
                    <a:lnTo>
                      <a:pt x="44" y="21"/>
                    </a:lnTo>
                    <a:lnTo>
                      <a:pt x="42" y="21"/>
                    </a:lnTo>
                    <a:lnTo>
                      <a:pt x="40" y="21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0" y="24"/>
                    </a:lnTo>
                    <a:lnTo>
                      <a:pt x="37" y="24"/>
                    </a:lnTo>
                    <a:lnTo>
                      <a:pt x="33" y="24"/>
                    </a:lnTo>
                    <a:lnTo>
                      <a:pt x="33" y="21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3" y="24"/>
                    </a:lnTo>
                    <a:lnTo>
                      <a:pt x="18" y="24"/>
                    </a:lnTo>
                    <a:lnTo>
                      <a:pt x="18" y="21"/>
                    </a:lnTo>
                    <a:lnTo>
                      <a:pt x="14" y="21"/>
                    </a:lnTo>
                    <a:lnTo>
                      <a:pt x="14" y="24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11" y="16"/>
                    </a:lnTo>
                    <a:lnTo>
                      <a:pt x="21" y="19"/>
                    </a:lnTo>
                    <a:lnTo>
                      <a:pt x="21" y="16"/>
                    </a:lnTo>
                    <a:lnTo>
                      <a:pt x="26" y="16"/>
                    </a:lnTo>
                    <a:lnTo>
                      <a:pt x="30" y="16"/>
                    </a:lnTo>
                    <a:lnTo>
                      <a:pt x="33" y="14"/>
                    </a:lnTo>
                    <a:lnTo>
                      <a:pt x="28" y="16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14" y="16"/>
                    </a:lnTo>
                    <a:lnTo>
                      <a:pt x="4" y="16"/>
                    </a:lnTo>
                    <a:lnTo>
                      <a:pt x="7" y="14"/>
                    </a:lnTo>
                    <a:lnTo>
                      <a:pt x="18" y="14"/>
                    </a:lnTo>
                    <a:lnTo>
                      <a:pt x="23" y="14"/>
                    </a:lnTo>
                    <a:lnTo>
                      <a:pt x="33" y="12"/>
                    </a:lnTo>
                    <a:lnTo>
                      <a:pt x="37" y="12"/>
                    </a:lnTo>
                    <a:lnTo>
                      <a:pt x="33" y="12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4" y="12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23" y="9"/>
                    </a:lnTo>
                    <a:lnTo>
                      <a:pt x="28" y="9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3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6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4" y="7"/>
                    </a:lnTo>
                    <a:lnTo>
                      <a:pt x="52" y="7"/>
                    </a:lnTo>
                    <a:lnTo>
                      <a:pt x="56" y="7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68" y="9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8" y="12"/>
                    </a:lnTo>
                    <a:lnTo>
                      <a:pt x="73" y="12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80" y="12"/>
                    </a:lnTo>
                    <a:lnTo>
                      <a:pt x="80" y="14"/>
                    </a:lnTo>
                    <a:lnTo>
                      <a:pt x="82" y="14"/>
                    </a:lnTo>
                    <a:lnTo>
                      <a:pt x="80" y="14"/>
                    </a:lnTo>
                    <a:lnTo>
                      <a:pt x="82" y="14"/>
                    </a:lnTo>
                    <a:lnTo>
                      <a:pt x="82" y="16"/>
                    </a:lnTo>
                    <a:lnTo>
                      <a:pt x="85" y="16"/>
                    </a:lnTo>
                    <a:lnTo>
                      <a:pt x="87" y="16"/>
                    </a:lnTo>
                    <a:lnTo>
                      <a:pt x="89" y="16"/>
                    </a:lnTo>
                    <a:lnTo>
                      <a:pt x="92" y="16"/>
                    </a:lnTo>
                    <a:lnTo>
                      <a:pt x="94" y="16"/>
                    </a:lnTo>
                    <a:lnTo>
                      <a:pt x="96" y="16"/>
                    </a:lnTo>
                    <a:lnTo>
                      <a:pt x="101" y="16"/>
                    </a:lnTo>
                    <a:lnTo>
                      <a:pt x="113" y="16"/>
                    </a:lnTo>
                    <a:lnTo>
                      <a:pt x="115" y="16"/>
                    </a:lnTo>
                    <a:lnTo>
                      <a:pt x="115" y="14"/>
                    </a:lnTo>
                    <a:lnTo>
                      <a:pt x="113" y="14"/>
                    </a:lnTo>
                    <a:lnTo>
                      <a:pt x="111" y="14"/>
                    </a:lnTo>
                    <a:lnTo>
                      <a:pt x="108" y="14"/>
                    </a:lnTo>
                    <a:lnTo>
                      <a:pt x="106" y="14"/>
                    </a:lnTo>
                    <a:lnTo>
                      <a:pt x="106" y="12"/>
                    </a:lnTo>
                    <a:lnTo>
                      <a:pt x="103" y="12"/>
                    </a:lnTo>
                    <a:lnTo>
                      <a:pt x="108" y="12"/>
                    </a:lnTo>
                    <a:lnTo>
                      <a:pt x="111" y="12"/>
                    </a:lnTo>
                    <a:lnTo>
                      <a:pt x="111" y="9"/>
                    </a:lnTo>
                    <a:lnTo>
                      <a:pt x="108" y="9"/>
                    </a:lnTo>
                    <a:lnTo>
                      <a:pt x="106" y="9"/>
                    </a:lnTo>
                    <a:lnTo>
                      <a:pt x="106" y="7"/>
                    </a:lnTo>
                    <a:lnTo>
                      <a:pt x="101" y="7"/>
                    </a:lnTo>
                    <a:lnTo>
                      <a:pt x="96" y="7"/>
                    </a:lnTo>
                    <a:lnTo>
                      <a:pt x="96" y="5"/>
                    </a:lnTo>
                    <a:lnTo>
                      <a:pt x="99" y="5"/>
                    </a:lnTo>
                    <a:lnTo>
                      <a:pt x="101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2" name="Freeform 778"/>
              <p:cNvSpPr>
                <a:spLocks/>
              </p:cNvSpPr>
              <p:nvPr/>
            </p:nvSpPr>
            <p:spPr bwMode="auto">
              <a:xfrm>
                <a:off x="996" y="1803"/>
                <a:ext cx="196" cy="43"/>
              </a:xfrm>
              <a:custGeom>
                <a:avLst/>
                <a:gdLst>
                  <a:gd name="T0" fmla="*/ 106 w 163"/>
                  <a:gd name="T1" fmla="*/ 5 h 33"/>
                  <a:gd name="T2" fmla="*/ 118 w 163"/>
                  <a:gd name="T3" fmla="*/ 0 h 33"/>
                  <a:gd name="T4" fmla="*/ 120 w 163"/>
                  <a:gd name="T5" fmla="*/ 5 h 33"/>
                  <a:gd name="T6" fmla="*/ 127 w 163"/>
                  <a:gd name="T7" fmla="*/ 7 h 33"/>
                  <a:gd name="T8" fmla="*/ 122 w 163"/>
                  <a:gd name="T9" fmla="*/ 9 h 33"/>
                  <a:gd name="T10" fmla="*/ 132 w 163"/>
                  <a:gd name="T11" fmla="*/ 12 h 33"/>
                  <a:gd name="T12" fmla="*/ 134 w 163"/>
                  <a:gd name="T13" fmla="*/ 12 h 33"/>
                  <a:gd name="T14" fmla="*/ 146 w 163"/>
                  <a:gd name="T15" fmla="*/ 14 h 33"/>
                  <a:gd name="T16" fmla="*/ 153 w 163"/>
                  <a:gd name="T17" fmla="*/ 12 h 33"/>
                  <a:gd name="T18" fmla="*/ 163 w 163"/>
                  <a:gd name="T19" fmla="*/ 16 h 33"/>
                  <a:gd name="T20" fmla="*/ 155 w 163"/>
                  <a:gd name="T21" fmla="*/ 24 h 33"/>
                  <a:gd name="T22" fmla="*/ 139 w 163"/>
                  <a:gd name="T23" fmla="*/ 26 h 33"/>
                  <a:gd name="T24" fmla="*/ 127 w 163"/>
                  <a:gd name="T25" fmla="*/ 26 h 33"/>
                  <a:gd name="T26" fmla="*/ 118 w 163"/>
                  <a:gd name="T27" fmla="*/ 24 h 33"/>
                  <a:gd name="T28" fmla="*/ 108 w 163"/>
                  <a:gd name="T29" fmla="*/ 26 h 33"/>
                  <a:gd name="T30" fmla="*/ 92 w 163"/>
                  <a:gd name="T31" fmla="*/ 28 h 33"/>
                  <a:gd name="T32" fmla="*/ 85 w 163"/>
                  <a:gd name="T33" fmla="*/ 31 h 33"/>
                  <a:gd name="T34" fmla="*/ 54 w 163"/>
                  <a:gd name="T35" fmla="*/ 31 h 33"/>
                  <a:gd name="T36" fmla="*/ 42 w 163"/>
                  <a:gd name="T37" fmla="*/ 28 h 33"/>
                  <a:gd name="T38" fmla="*/ 54 w 163"/>
                  <a:gd name="T39" fmla="*/ 26 h 33"/>
                  <a:gd name="T40" fmla="*/ 73 w 163"/>
                  <a:gd name="T41" fmla="*/ 24 h 33"/>
                  <a:gd name="T42" fmla="*/ 82 w 163"/>
                  <a:gd name="T43" fmla="*/ 24 h 33"/>
                  <a:gd name="T44" fmla="*/ 85 w 163"/>
                  <a:gd name="T45" fmla="*/ 21 h 33"/>
                  <a:gd name="T46" fmla="*/ 70 w 163"/>
                  <a:gd name="T47" fmla="*/ 21 h 33"/>
                  <a:gd name="T48" fmla="*/ 63 w 163"/>
                  <a:gd name="T49" fmla="*/ 24 h 33"/>
                  <a:gd name="T50" fmla="*/ 49 w 163"/>
                  <a:gd name="T51" fmla="*/ 24 h 33"/>
                  <a:gd name="T52" fmla="*/ 49 w 163"/>
                  <a:gd name="T53" fmla="*/ 21 h 33"/>
                  <a:gd name="T54" fmla="*/ 52 w 163"/>
                  <a:gd name="T55" fmla="*/ 19 h 33"/>
                  <a:gd name="T56" fmla="*/ 40 w 163"/>
                  <a:gd name="T57" fmla="*/ 21 h 33"/>
                  <a:gd name="T58" fmla="*/ 37 w 163"/>
                  <a:gd name="T59" fmla="*/ 24 h 33"/>
                  <a:gd name="T60" fmla="*/ 26 w 163"/>
                  <a:gd name="T61" fmla="*/ 24 h 33"/>
                  <a:gd name="T62" fmla="*/ 18 w 163"/>
                  <a:gd name="T63" fmla="*/ 24 h 33"/>
                  <a:gd name="T64" fmla="*/ 4 w 163"/>
                  <a:gd name="T65" fmla="*/ 21 h 33"/>
                  <a:gd name="T66" fmla="*/ 4 w 163"/>
                  <a:gd name="T67" fmla="*/ 19 h 33"/>
                  <a:gd name="T68" fmla="*/ 30 w 163"/>
                  <a:gd name="T69" fmla="*/ 16 h 33"/>
                  <a:gd name="T70" fmla="*/ 14 w 163"/>
                  <a:gd name="T71" fmla="*/ 16 h 33"/>
                  <a:gd name="T72" fmla="*/ 23 w 163"/>
                  <a:gd name="T73" fmla="*/ 14 h 33"/>
                  <a:gd name="T74" fmla="*/ 11 w 163"/>
                  <a:gd name="T75" fmla="*/ 12 h 33"/>
                  <a:gd name="T76" fmla="*/ 11 w 163"/>
                  <a:gd name="T77" fmla="*/ 9 h 33"/>
                  <a:gd name="T78" fmla="*/ 37 w 163"/>
                  <a:gd name="T79" fmla="*/ 9 h 33"/>
                  <a:gd name="T80" fmla="*/ 21 w 163"/>
                  <a:gd name="T81" fmla="*/ 7 h 33"/>
                  <a:gd name="T82" fmla="*/ 40 w 163"/>
                  <a:gd name="T83" fmla="*/ 5 h 33"/>
                  <a:gd name="T84" fmla="*/ 44 w 163"/>
                  <a:gd name="T85" fmla="*/ 7 h 33"/>
                  <a:gd name="T86" fmla="*/ 68 w 163"/>
                  <a:gd name="T87" fmla="*/ 9 h 33"/>
                  <a:gd name="T88" fmla="*/ 73 w 163"/>
                  <a:gd name="T89" fmla="*/ 12 h 33"/>
                  <a:gd name="T90" fmla="*/ 82 w 163"/>
                  <a:gd name="T91" fmla="*/ 14 h 33"/>
                  <a:gd name="T92" fmla="*/ 82 w 163"/>
                  <a:gd name="T93" fmla="*/ 16 h 33"/>
                  <a:gd name="T94" fmla="*/ 92 w 163"/>
                  <a:gd name="T95" fmla="*/ 16 h 33"/>
                  <a:gd name="T96" fmla="*/ 115 w 163"/>
                  <a:gd name="T97" fmla="*/ 16 h 33"/>
                  <a:gd name="T98" fmla="*/ 108 w 163"/>
                  <a:gd name="T99" fmla="*/ 14 h 33"/>
                  <a:gd name="T100" fmla="*/ 108 w 163"/>
                  <a:gd name="T101" fmla="*/ 12 h 33"/>
                  <a:gd name="T102" fmla="*/ 106 w 163"/>
                  <a:gd name="T103" fmla="*/ 9 h 33"/>
                  <a:gd name="T104" fmla="*/ 96 w 163"/>
                  <a:gd name="T105" fmla="*/ 5 h 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3"/>
                  <a:gd name="T160" fmla="*/ 0 h 33"/>
                  <a:gd name="T161" fmla="*/ 163 w 163"/>
                  <a:gd name="T162" fmla="*/ 33 h 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3" h="33">
                    <a:moveTo>
                      <a:pt x="101" y="5"/>
                    </a:moveTo>
                    <a:lnTo>
                      <a:pt x="101" y="5"/>
                    </a:lnTo>
                    <a:lnTo>
                      <a:pt x="103" y="5"/>
                    </a:lnTo>
                    <a:lnTo>
                      <a:pt x="106" y="5"/>
                    </a:lnTo>
                    <a:lnTo>
                      <a:pt x="106" y="2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8" y="0"/>
                    </a:lnTo>
                    <a:lnTo>
                      <a:pt x="122" y="2"/>
                    </a:lnTo>
                    <a:lnTo>
                      <a:pt x="120" y="2"/>
                    </a:lnTo>
                    <a:lnTo>
                      <a:pt x="120" y="5"/>
                    </a:lnTo>
                    <a:lnTo>
                      <a:pt x="122" y="5"/>
                    </a:lnTo>
                    <a:lnTo>
                      <a:pt x="125" y="5"/>
                    </a:lnTo>
                    <a:lnTo>
                      <a:pt x="127" y="7"/>
                    </a:lnTo>
                    <a:lnTo>
                      <a:pt x="125" y="9"/>
                    </a:lnTo>
                    <a:lnTo>
                      <a:pt x="122" y="9"/>
                    </a:lnTo>
                    <a:lnTo>
                      <a:pt x="120" y="9"/>
                    </a:lnTo>
                    <a:lnTo>
                      <a:pt x="125" y="9"/>
                    </a:lnTo>
                    <a:lnTo>
                      <a:pt x="129" y="9"/>
                    </a:lnTo>
                    <a:lnTo>
                      <a:pt x="134" y="12"/>
                    </a:lnTo>
                    <a:lnTo>
                      <a:pt x="132" y="12"/>
                    </a:lnTo>
                    <a:lnTo>
                      <a:pt x="129" y="12"/>
                    </a:lnTo>
                    <a:lnTo>
                      <a:pt x="129" y="14"/>
                    </a:lnTo>
                    <a:lnTo>
                      <a:pt x="132" y="12"/>
                    </a:lnTo>
                    <a:lnTo>
                      <a:pt x="134" y="12"/>
                    </a:lnTo>
                    <a:lnTo>
                      <a:pt x="137" y="12"/>
                    </a:lnTo>
                    <a:lnTo>
                      <a:pt x="139" y="12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4" y="12"/>
                    </a:lnTo>
                    <a:lnTo>
                      <a:pt x="146" y="12"/>
                    </a:lnTo>
                    <a:lnTo>
                      <a:pt x="146" y="9"/>
                    </a:lnTo>
                    <a:lnTo>
                      <a:pt x="153" y="12"/>
                    </a:lnTo>
                    <a:lnTo>
                      <a:pt x="160" y="12"/>
                    </a:lnTo>
                    <a:lnTo>
                      <a:pt x="163" y="14"/>
                    </a:lnTo>
                    <a:lnTo>
                      <a:pt x="163" y="16"/>
                    </a:lnTo>
                    <a:lnTo>
                      <a:pt x="160" y="16"/>
                    </a:lnTo>
                    <a:lnTo>
                      <a:pt x="158" y="21"/>
                    </a:lnTo>
                    <a:lnTo>
                      <a:pt x="155" y="24"/>
                    </a:lnTo>
                    <a:lnTo>
                      <a:pt x="153" y="24"/>
                    </a:lnTo>
                    <a:lnTo>
                      <a:pt x="151" y="24"/>
                    </a:lnTo>
                    <a:lnTo>
                      <a:pt x="148" y="24"/>
                    </a:lnTo>
                    <a:lnTo>
                      <a:pt x="146" y="26"/>
                    </a:lnTo>
                    <a:lnTo>
                      <a:pt x="139" y="26"/>
                    </a:lnTo>
                    <a:lnTo>
                      <a:pt x="137" y="26"/>
                    </a:lnTo>
                    <a:lnTo>
                      <a:pt x="134" y="24"/>
                    </a:lnTo>
                    <a:lnTo>
                      <a:pt x="132" y="24"/>
                    </a:lnTo>
                    <a:lnTo>
                      <a:pt x="127" y="26"/>
                    </a:lnTo>
                    <a:lnTo>
                      <a:pt x="122" y="26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18" y="24"/>
                    </a:lnTo>
                    <a:lnTo>
                      <a:pt x="115" y="24"/>
                    </a:lnTo>
                    <a:lnTo>
                      <a:pt x="113" y="24"/>
                    </a:lnTo>
                    <a:lnTo>
                      <a:pt x="111" y="24"/>
                    </a:lnTo>
                    <a:lnTo>
                      <a:pt x="108" y="26"/>
                    </a:lnTo>
                    <a:lnTo>
                      <a:pt x="103" y="26"/>
                    </a:lnTo>
                    <a:lnTo>
                      <a:pt x="99" y="26"/>
                    </a:lnTo>
                    <a:lnTo>
                      <a:pt x="92" y="26"/>
                    </a:lnTo>
                    <a:lnTo>
                      <a:pt x="94" y="28"/>
                    </a:lnTo>
                    <a:lnTo>
                      <a:pt x="92" y="28"/>
                    </a:lnTo>
                    <a:lnTo>
                      <a:pt x="89" y="28"/>
                    </a:lnTo>
                    <a:lnTo>
                      <a:pt x="87" y="31"/>
                    </a:lnTo>
                    <a:lnTo>
                      <a:pt x="85" y="31"/>
                    </a:lnTo>
                    <a:lnTo>
                      <a:pt x="80" y="31"/>
                    </a:lnTo>
                    <a:lnTo>
                      <a:pt x="78" y="31"/>
                    </a:lnTo>
                    <a:lnTo>
                      <a:pt x="70" y="31"/>
                    </a:lnTo>
                    <a:lnTo>
                      <a:pt x="66" y="33"/>
                    </a:lnTo>
                    <a:lnTo>
                      <a:pt x="54" y="31"/>
                    </a:lnTo>
                    <a:lnTo>
                      <a:pt x="49" y="31"/>
                    </a:lnTo>
                    <a:lnTo>
                      <a:pt x="44" y="31"/>
                    </a:lnTo>
                    <a:lnTo>
                      <a:pt x="42" y="28"/>
                    </a:lnTo>
                    <a:lnTo>
                      <a:pt x="44" y="26"/>
                    </a:lnTo>
                    <a:lnTo>
                      <a:pt x="47" y="26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6" y="26"/>
                    </a:lnTo>
                    <a:lnTo>
                      <a:pt x="59" y="26"/>
                    </a:lnTo>
                    <a:lnTo>
                      <a:pt x="61" y="24"/>
                    </a:lnTo>
                    <a:lnTo>
                      <a:pt x="73" y="24"/>
                    </a:lnTo>
                    <a:lnTo>
                      <a:pt x="75" y="24"/>
                    </a:lnTo>
                    <a:lnTo>
                      <a:pt x="78" y="24"/>
                    </a:lnTo>
                    <a:lnTo>
                      <a:pt x="80" y="24"/>
                    </a:lnTo>
                    <a:lnTo>
                      <a:pt x="82" y="24"/>
                    </a:lnTo>
                    <a:lnTo>
                      <a:pt x="85" y="24"/>
                    </a:lnTo>
                    <a:lnTo>
                      <a:pt x="87" y="21"/>
                    </a:lnTo>
                    <a:lnTo>
                      <a:pt x="89" y="21"/>
                    </a:lnTo>
                    <a:lnTo>
                      <a:pt x="85" y="21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70" y="24"/>
                    </a:lnTo>
                    <a:lnTo>
                      <a:pt x="70" y="21"/>
                    </a:lnTo>
                    <a:lnTo>
                      <a:pt x="66" y="21"/>
                    </a:lnTo>
                    <a:lnTo>
                      <a:pt x="63" y="24"/>
                    </a:lnTo>
                    <a:lnTo>
                      <a:pt x="61" y="24"/>
                    </a:lnTo>
                    <a:lnTo>
                      <a:pt x="59" y="21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49" y="24"/>
                    </a:lnTo>
                    <a:lnTo>
                      <a:pt x="47" y="24"/>
                    </a:lnTo>
                    <a:lnTo>
                      <a:pt x="52" y="21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54" y="19"/>
                    </a:lnTo>
                    <a:lnTo>
                      <a:pt x="56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47" y="19"/>
                    </a:lnTo>
                    <a:lnTo>
                      <a:pt x="44" y="21"/>
                    </a:lnTo>
                    <a:lnTo>
                      <a:pt x="42" y="21"/>
                    </a:lnTo>
                    <a:lnTo>
                      <a:pt x="40" y="21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0" y="24"/>
                    </a:lnTo>
                    <a:lnTo>
                      <a:pt x="37" y="24"/>
                    </a:lnTo>
                    <a:lnTo>
                      <a:pt x="33" y="24"/>
                    </a:lnTo>
                    <a:lnTo>
                      <a:pt x="33" y="21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3" y="24"/>
                    </a:lnTo>
                    <a:lnTo>
                      <a:pt x="18" y="24"/>
                    </a:lnTo>
                    <a:lnTo>
                      <a:pt x="18" y="21"/>
                    </a:lnTo>
                    <a:lnTo>
                      <a:pt x="14" y="21"/>
                    </a:lnTo>
                    <a:lnTo>
                      <a:pt x="14" y="24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11" y="16"/>
                    </a:lnTo>
                    <a:lnTo>
                      <a:pt x="21" y="19"/>
                    </a:lnTo>
                    <a:lnTo>
                      <a:pt x="21" y="16"/>
                    </a:lnTo>
                    <a:lnTo>
                      <a:pt x="26" y="16"/>
                    </a:lnTo>
                    <a:lnTo>
                      <a:pt x="30" y="16"/>
                    </a:lnTo>
                    <a:lnTo>
                      <a:pt x="33" y="14"/>
                    </a:lnTo>
                    <a:lnTo>
                      <a:pt x="28" y="16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14" y="16"/>
                    </a:lnTo>
                    <a:lnTo>
                      <a:pt x="4" y="16"/>
                    </a:lnTo>
                    <a:lnTo>
                      <a:pt x="7" y="14"/>
                    </a:lnTo>
                    <a:lnTo>
                      <a:pt x="18" y="14"/>
                    </a:lnTo>
                    <a:lnTo>
                      <a:pt x="23" y="14"/>
                    </a:lnTo>
                    <a:lnTo>
                      <a:pt x="33" y="12"/>
                    </a:lnTo>
                    <a:lnTo>
                      <a:pt x="37" y="12"/>
                    </a:lnTo>
                    <a:lnTo>
                      <a:pt x="33" y="12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4" y="12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23" y="9"/>
                    </a:lnTo>
                    <a:lnTo>
                      <a:pt x="28" y="9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3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6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4" y="7"/>
                    </a:lnTo>
                    <a:lnTo>
                      <a:pt x="52" y="7"/>
                    </a:lnTo>
                    <a:lnTo>
                      <a:pt x="56" y="7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68" y="9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8" y="12"/>
                    </a:lnTo>
                    <a:lnTo>
                      <a:pt x="73" y="12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80" y="12"/>
                    </a:lnTo>
                    <a:lnTo>
                      <a:pt x="80" y="14"/>
                    </a:lnTo>
                    <a:lnTo>
                      <a:pt x="82" y="14"/>
                    </a:lnTo>
                    <a:lnTo>
                      <a:pt x="80" y="14"/>
                    </a:lnTo>
                    <a:lnTo>
                      <a:pt x="82" y="14"/>
                    </a:lnTo>
                    <a:lnTo>
                      <a:pt x="82" y="16"/>
                    </a:lnTo>
                    <a:lnTo>
                      <a:pt x="85" y="16"/>
                    </a:lnTo>
                    <a:lnTo>
                      <a:pt x="87" y="16"/>
                    </a:lnTo>
                    <a:lnTo>
                      <a:pt x="89" y="16"/>
                    </a:lnTo>
                    <a:lnTo>
                      <a:pt x="92" y="16"/>
                    </a:lnTo>
                    <a:lnTo>
                      <a:pt x="94" y="16"/>
                    </a:lnTo>
                    <a:lnTo>
                      <a:pt x="96" y="16"/>
                    </a:lnTo>
                    <a:lnTo>
                      <a:pt x="101" y="16"/>
                    </a:lnTo>
                    <a:lnTo>
                      <a:pt x="113" y="16"/>
                    </a:lnTo>
                    <a:lnTo>
                      <a:pt x="115" y="16"/>
                    </a:lnTo>
                    <a:lnTo>
                      <a:pt x="115" y="14"/>
                    </a:lnTo>
                    <a:lnTo>
                      <a:pt x="113" y="14"/>
                    </a:lnTo>
                    <a:lnTo>
                      <a:pt x="111" y="14"/>
                    </a:lnTo>
                    <a:lnTo>
                      <a:pt x="108" y="14"/>
                    </a:lnTo>
                    <a:lnTo>
                      <a:pt x="106" y="14"/>
                    </a:lnTo>
                    <a:lnTo>
                      <a:pt x="106" y="12"/>
                    </a:lnTo>
                    <a:lnTo>
                      <a:pt x="103" y="12"/>
                    </a:lnTo>
                    <a:lnTo>
                      <a:pt x="108" y="12"/>
                    </a:lnTo>
                    <a:lnTo>
                      <a:pt x="111" y="12"/>
                    </a:lnTo>
                    <a:lnTo>
                      <a:pt x="111" y="9"/>
                    </a:lnTo>
                    <a:lnTo>
                      <a:pt x="108" y="9"/>
                    </a:lnTo>
                    <a:lnTo>
                      <a:pt x="106" y="9"/>
                    </a:lnTo>
                    <a:lnTo>
                      <a:pt x="106" y="7"/>
                    </a:lnTo>
                    <a:lnTo>
                      <a:pt x="101" y="7"/>
                    </a:lnTo>
                    <a:lnTo>
                      <a:pt x="96" y="7"/>
                    </a:lnTo>
                    <a:lnTo>
                      <a:pt x="96" y="5"/>
                    </a:lnTo>
                    <a:lnTo>
                      <a:pt x="99" y="5"/>
                    </a:lnTo>
                    <a:lnTo>
                      <a:pt x="101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3" name="Freeform 779"/>
              <p:cNvSpPr>
                <a:spLocks/>
              </p:cNvSpPr>
              <p:nvPr/>
            </p:nvSpPr>
            <p:spPr bwMode="auto">
              <a:xfrm>
                <a:off x="968" y="1815"/>
                <a:ext cx="28" cy="13"/>
              </a:xfrm>
              <a:custGeom>
                <a:avLst/>
                <a:gdLst>
                  <a:gd name="T0" fmla="*/ 19 w 24"/>
                  <a:gd name="T1" fmla="*/ 0 h 10"/>
                  <a:gd name="T2" fmla="*/ 16 w 24"/>
                  <a:gd name="T3" fmla="*/ 3 h 10"/>
                  <a:gd name="T4" fmla="*/ 16 w 24"/>
                  <a:gd name="T5" fmla="*/ 3 h 10"/>
                  <a:gd name="T6" fmla="*/ 19 w 24"/>
                  <a:gd name="T7" fmla="*/ 0 h 10"/>
                  <a:gd name="T8" fmla="*/ 19 w 24"/>
                  <a:gd name="T9" fmla="*/ 0 h 10"/>
                  <a:gd name="T10" fmla="*/ 21 w 24"/>
                  <a:gd name="T11" fmla="*/ 0 h 10"/>
                  <a:gd name="T12" fmla="*/ 24 w 24"/>
                  <a:gd name="T13" fmla="*/ 0 h 10"/>
                  <a:gd name="T14" fmla="*/ 24 w 24"/>
                  <a:gd name="T15" fmla="*/ 3 h 10"/>
                  <a:gd name="T16" fmla="*/ 21 w 24"/>
                  <a:gd name="T17" fmla="*/ 5 h 10"/>
                  <a:gd name="T18" fmla="*/ 21 w 24"/>
                  <a:gd name="T19" fmla="*/ 5 h 10"/>
                  <a:gd name="T20" fmla="*/ 19 w 24"/>
                  <a:gd name="T21" fmla="*/ 5 h 10"/>
                  <a:gd name="T22" fmla="*/ 19 w 24"/>
                  <a:gd name="T23" fmla="*/ 5 h 10"/>
                  <a:gd name="T24" fmla="*/ 16 w 24"/>
                  <a:gd name="T25" fmla="*/ 7 h 10"/>
                  <a:gd name="T26" fmla="*/ 12 w 24"/>
                  <a:gd name="T27" fmla="*/ 7 h 10"/>
                  <a:gd name="T28" fmla="*/ 9 w 24"/>
                  <a:gd name="T29" fmla="*/ 10 h 10"/>
                  <a:gd name="T30" fmla="*/ 7 w 24"/>
                  <a:gd name="T31" fmla="*/ 7 h 10"/>
                  <a:gd name="T32" fmla="*/ 2 w 24"/>
                  <a:gd name="T33" fmla="*/ 7 h 10"/>
                  <a:gd name="T34" fmla="*/ 0 w 24"/>
                  <a:gd name="T35" fmla="*/ 7 h 10"/>
                  <a:gd name="T36" fmla="*/ 2 w 24"/>
                  <a:gd name="T37" fmla="*/ 5 h 10"/>
                  <a:gd name="T38" fmla="*/ 5 w 24"/>
                  <a:gd name="T39" fmla="*/ 5 h 10"/>
                  <a:gd name="T40" fmla="*/ 12 w 24"/>
                  <a:gd name="T41" fmla="*/ 3 h 10"/>
                  <a:gd name="T42" fmla="*/ 14 w 24"/>
                  <a:gd name="T43" fmla="*/ 3 h 10"/>
                  <a:gd name="T44" fmla="*/ 16 w 24"/>
                  <a:gd name="T45" fmla="*/ 3 h 10"/>
                  <a:gd name="T46" fmla="*/ 19 w 24"/>
                  <a:gd name="T47" fmla="*/ 0 h 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"/>
                  <a:gd name="T73" fmla="*/ 0 h 10"/>
                  <a:gd name="T74" fmla="*/ 24 w 24"/>
                  <a:gd name="T75" fmla="*/ 10 h 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" h="10">
                    <a:moveTo>
                      <a:pt x="19" y="0"/>
                    </a:moveTo>
                    <a:lnTo>
                      <a:pt x="16" y="3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6" y="7"/>
                    </a:lnTo>
                    <a:lnTo>
                      <a:pt x="12" y="7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4" name="Freeform 780"/>
              <p:cNvSpPr>
                <a:spLocks/>
              </p:cNvSpPr>
              <p:nvPr/>
            </p:nvSpPr>
            <p:spPr bwMode="auto">
              <a:xfrm>
                <a:off x="968" y="1815"/>
                <a:ext cx="28" cy="13"/>
              </a:xfrm>
              <a:custGeom>
                <a:avLst/>
                <a:gdLst>
                  <a:gd name="T0" fmla="*/ 19 w 24"/>
                  <a:gd name="T1" fmla="*/ 0 h 10"/>
                  <a:gd name="T2" fmla="*/ 16 w 24"/>
                  <a:gd name="T3" fmla="*/ 3 h 10"/>
                  <a:gd name="T4" fmla="*/ 16 w 24"/>
                  <a:gd name="T5" fmla="*/ 3 h 10"/>
                  <a:gd name="T6" fmla="*/ 19 w 24"/>
                  <a:gd name="T7" fmla="*/ 0 h 10"/>
                  <a:gd name="T8" fmla="*/ 19 w 24"/>
                  <a:gd name="T9" fmla="*/ 0 h 10"/>
                  <a:gd name="T10" fmla="*/ 21 w 24"/>
                  <a:gd name="T11" fmla="*/ 0 h 10"/>
                  <a:gd name="T12" fmla="*/ 24 w 24"/>
                  <a:gd name="T13" fmla="*/ 0 h 10"/>
                  <a:gd name="T14" fmla="*/ 24 w 24"/>
                  <a:gd name="T15" fmla="*/ 3 h 10"/>
                  <a:gd name="T16" fmla="*/ 21 w 24"/>
                  <a:gd name="T17" fmla="*/ 5 h 10"/>
                  <a:gd name="T18" fmla="*/ 21 w 24"/>
                  <a:gd name="T19" fmla="*/ 5 h 10"/>
                  <a:gd name="T20" fmla="*/ 19 w 24"/>
                  <a:gd name="T21" fmla="*/ 5 h 10"/>
                  <a:gd name="T22" fmla="*/ 19 w 24"/>
                  <a:gd name="T23" fmla="*/ 5 h 10"/>
                  <a:gd name="T24" fmla="*/ 16 w 24"/>
                  <a:gd name="T25" fmla="*/ 7 h 10"/>
                  <a:gd name="T26" fmla="*/ 12 w 24"/>
                  <a:gd name="T27" fmla="*/ 7 h 10"/>
                  <a:gd name="T28" fmla="*/ 9 w 24"/>
                  <a:gd name="T29" fmla="*/ 10 h 10"/>
                  <a:gd name="T30" fmla="*/ 7 w 24"/>
                  <a:gd name="T31" fmla="*/ 7 h 10"/>
                  <a:gd name="T32" fmla="*/ 2 w 24"/>
                  <a:gd name="T33" fmla="*/ 7 h 10"/>
                  <a:gd name="T34" fmla="*/ 0 w 24"/>
                  <a:gd name="T35" fmla="*/ 7 h 10"/>
                  <a:gd name="T36" fmla="*/ 2 w 24"/>
                  <a:gd name="T37" fmla="*/ 5 h 10"/>
                  <a:gd name="T38" fmla="*/ 5 w 24"/>
                  <a:gd name="T39" fmla="*/ 5 h 10"/>
                  <a:gd name="T40" fmla="*/ 12 w 24"/>
                  <a:gd name="T41" fmla="*/ 3 h 10"/>
                  <a:gd name="T42" fmla="*/ 14 w 24"/>
                  <a:gd name="T43" fmla="*/ 3 h 10"/>
                  <a:gd name="T44" fmla="*/ 16 w 24"/>
                  <a:gd name="T45" fmla="*/ 3 h 10"/>
                  <a:gd name="T46" fmla="*/ 19 w 24"/>
                  <a:gd name="T47" fmla="*/ 0 h 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"/>
                  <a:gd name="T73" fmla="*/ 0 h 10"/>
                  <a:gd name="T74" fmla="*/ 24 w 24"/>
                  <a:gd name="T75" fmla="*/ 10 h 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" h="10">
                    <a:moveTo>
                      <a:pt x="19" y="0"/>
                    </a:moveTo>
                    <a:lnTo>
                      <a:pt x="16" y="3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6" y="7"/>
                    </a:lnTo>
                    <a:lnTo>
                      <a:pt x="12" y="7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5" name="Freeform 781"/>
              <p:cNvSpPr>
                <a:spLocks/>
              </p:cNvSpPr>
              <p:nvPr/>
            </p:nvSpPr>
            <p:spPr bwMode="auto">
              <a:xfrm>
                <a:off x="911" y="1790"/>
                <a:ext cx="117" cy="31"/>
              </a:xfrm>
              <a:custGeom>
                <a:avLst/>
                <a:gdLst>
                  <a:gd name="T0" fmla="*/ 37 w 97"/>
                  <a:gd name="T1" fmla="*/ 8 h 24"/>
                  <a:gd name="T2" fmla="*/ 42 w 97"/>
                  <a:gd name="T3" fmla="*/ 5 h 24"/>
                  <a:gd name="T4" fmla="*/ 47 w 97"/>
                  <a:gd name="T5" fmla="*/ 5 h 24"/>
                  <a:gd name="T6" fmla="*/ 54 w 97"/>
                  <a:gd name="T7" fmla="*/ 3 h 24"/>
                  <a:gd name="T8" fmla="*/ 59 w 97"/>
                  <a:gd name="T9" fmla="*/ 3 h 24"/>
                  <a:gd name="T10" fmla="*/ 66 w 97"/>
                  <a:gd name="T11" fmla="*/ 3 h 24"/>
                  <a:gd name="T12" fmla="*/ 68 w 97"/>
                  <a:gd name="T13" fmla="*/ 5 h 24"/>
                  <a:gd name="T14" fmla="*/ 71 w 97"/>
                  <a:gd name="T15" fmla="*/ 3 h 24"/>
                  <a:gd name="T16" fmla="*/ 75 w 97"/>
                  <a:gd name="T17" fmla="*/ 3 h 24"/>
                  <a:gd name="T18" fmla="*/ 80 w 97"/>
                  <a:gd name="T19" fmla="*/ 3 h 24"/>
                  <a:gd name="T20" fmla="*/ 75 w 97"/>
                  <a:gd name="T21" fmla="*/ 3 h 24"/>
                  <a:gd name="T22" fmla="*/ 85 w 97"/>
                  <a:gd name="T23" fmla="*/ 0 h 24"/>
                  <a:gd name="T24" fmla="*/ 94 w 97"/>
                  <a:gd name="T25" fmla="*/ 3 h 24"/>
                  <a:gd name="T26" fmla="*/ 97 w 97"/>
                  <a:gd name="T27" fmla="*/ 5 h 24"/>
                  <a:gd name="T28" fmla="*/ 87 w 97"/>
                  <a:gd name="T29" fmla="*/ 5 h 24"/>
                  <a:gd name="T30" fmla="*/ 87 w 97"/>
                  <a:gd name="T31" fmla="*/ 8 h 24"/>
                  <a:gd name="T32" fmla="*/ 89 w 97"/>
                  <a:gd name="T33" fmla="*/ 10 h 24"/>
                  <a:gd name="T34" fmla="*/ 87 w 97"/>
                  <a:gd name="T35" fmla="*/ 10 h 24"/>
                  <a:gd name="T36" fmla="*/ 89 w 97"/>
                  <a:gd name="T37" fmla="*/ 10 h 24"/>
                  <a:gd name="T38" fmla="*/ 85 w 97"/>
                  <a:gd name="T39" fmla="*/ 12 h 24"/>
                  <a:gd name="T40" fmla="*/ 78 w 97"/>
                  <a:gd name="T41" fmla="*/ 15 h 24"/>
                  <a:gd name="T42" fmla="*/ 73 w 97"/>
                  <a:gd name="T43" fmla="*/ 17 h 24"/>
                  <a:gd name="T44" fmla="*/ 66 w 97"/>
                  <a:gd name="T45" fmla="*/ 15 h 24"/>
                  <a:gd name="T46" fmla="*/ 68 w 97"/>
                  <a:gd name="T47" fmla="*/ 10 h 24"/>
                  <a:gd name="T48" fmla="*/ 63 w 97"/>
                  <a:gd name="T49" fmla="*/ 10 h 24"/>
                  <a:gd name="T50" fmla="*/ 59 w 97"/>
                  <a:gd name="T51" fmla="*/ 12 h 24"/>
                  <a:gd name="T52" fmla="*/ 59 w 97"/>
                  <a:gd name="T53" fmla="*/ 15 h 24"/>
                  <a:gd name="T54" fmla="*/ 54 w 97"/>
                  <a:gd name="T55" fmla="*/ 15 h 24"/>
                  <a:gd name="T56" fmla="*/ 54 w 97"/>
                  <a:gd name="T57" fmla="*/ 15 h 24"/>
                  <a:gd name="T58" fmla="*/ 56 w 97"/>
                  <a:gd name="T59" fmla="*/ 17 h 24"/>
                  <a:gd name="T60" fmla="*/ 52 w 97"/>
                  <a:gd name="T61" fmla="*/ 19 h 24"/>
                  <a:gd name="T62" fmla="*/ 47 w 97"/>
                  <a:gd name="T63" fmla="*/ 19 h 24"/>
                  <a:gd name="T64" fmla="*/ 45 w 97"/>
                  <a:gd name="T65" fmla="*/ 17 h 24"/>
                  <a:gd name="T66" fmla="*/ 42 w 97"/>
                  <a:gd name="T67" fmla="*/ 17 h 24"/>
                  <a:gd name="T68" fmla="*/ 45 w 97"/>
                  <a:gd name="T69" fmla="*/ 19 h 24"/>
                  <a:gd name="T70" fmla="*/ 45 w 97"/>
                  <a:gd name="T71" fmla="*/ 22 h 24"/>
                  <a:gd name="T72" fmla="*/ 42 w 97"/>
                  <a:gd name="T73" fmla="*/ 22 h 24"/>
                  <a:gd name="T74" fmla="*/ 35 w 97"/>
                  <a:gd name="T75" fmla="*/ 22 h 24"/>
                  <a:gd name="T76" fmla="*/ 33 w 97"/>
                  <a:gd name="T77" fmla="*/ 22 h 24"/>
                  <a:gd name="T78" fmla="*/ 28 w 97"/>
                  <a:gd name="T79" fmla="*/ 19 h 24"/>
                  <a:gd name="T80" fmla="*/ 28 w 97"/>
                  <a:gd name="T81" fmla="*/ 17 h 24"/>
                  <a:gd name="T82" fmla="*/ 26 w 97"/>
                  <a:gd name="T83" fmla="*/ 19 h 24"/>
                  <a:gd name="T84" fmla="*/ 14 w 97"/>
                  <a:gd name="T85" fmla="*/ 19 h 24"/>
                  <a:gd name="T86" fmla="*/ 14 w 97"/>
                  <a:gd name="T87" fmla="*/ 19 h 24"/>
                  <a:gd name="T88" fmla="*/ 9 w 97"/>
                  <a:gd name="T89" fmla="*/ 22 h 24"/>
                  <a:gd name="T90" fmla="*/ 2 w 97"/>
                  <a:gd name="T91" fmla="*/ 22 h 24"/>
                  <a:gd name="T92" fmla="*/ 0 w 97"/>
                  <a:gd name="T93" fmla="*/ 19 h 24"/>
                  <a:gd name="T94" fmla="*/ 4 w 97"/>
                  <a:gd name="T95" fmla="*/ 17 h 24"/>
                  <a:gd name="T96" fmla="*/ 7 w 97"/>
                  <a:gd name="T97" fmla="*/ 15 h 24"/>
                  <a:gd name="T98" fmla="*/ 14 w 97"/>
                  <a:gd name="T99" fmla="*/ 15 h 24"/>
                  <a:gd name="T100" fmla="*/ 21 w 97"/>
                  <a:gd name="T101" fmla="*/ 15 h 24"/>
                  <a:gd name="T102" fmla="*/ 21 w 97"/>
                  <a:gd name="T103" fmla="*/ 12 h 24"/>
                  <a:gd name="T104" fmla="*/ 28 w 97"/>
                  <a:gd name="T105" fmla="*/ 12 h 24"/>
                  <a:gd name="T106" fmla="*/ 33 w 97"/>
                  <a:gd name="T107" fmla="*/ 10 h 24"/>
                  <a:gd name="T108" fmla="*/ 35 w 97"/>
                  <a:gd name="T109" fmla="*/ 8 h 2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7"/>
                  <a:gd name="T166" fmla="*/ 0 h 24"/>
                  <a:gd name="T167" fmla="*/ 97 w 97"/>
                  <a:gd name="T168" fmla="*/ 24 h 2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7" h="24">
                    <a:moveTo>
                      <a:pt x="37" y="8"/>
                    </a:moveTo>
                    <a:lnTo>
                      <a:pt x="37" y="8"/>
                    </a:lnTo>
                    <a:lnTo>
                      <a:pt x="40" y="8"/>
                    </a:lnTo>
                    <a:lnTo>
                      <a:pt x="42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9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9" y="3"/>
                    </a:lnTo>
                    <a:lnTo>
                      <a:pt x="63" y="3"/>
                    </a:lnTo>
                    <a:lnTo>
                      <a:pt x="66" y="3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1" y="3"/>
                    </a:lnTo>
                    <a:lnTo>
                      <a:pt x="73" y="3"/>
                    </a:lnTo>
                    <a:lnTo>
                      <a:pt x="75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78" y="3"/>
                    </a:lnTo>
                    <a:lnTo>
                      <a:pt x="75" y="3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9" y="0"/>
                    </a:lnTo>
                    <a:lnTo>
                      <a:pt x="89" y="3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4" y="5"/>
                    </a:lnTo>
                    <a:lnTo>
                      <a:pt x="92" y="5"/>
                    </a:lnTo>
                    <a:lnTo>
                      <a:pt x="87" y="5"/>
                    </a:lnTo>
                    <a:lnTo>
                      <a:pt x="85" y="5"/>
                    </a:lnTo>
                    <a:lnTo>
                      <a:pt x="87" y="8"/>
                    </a:lnTo>
                    <a:lnTo>
                      <a:pt x="92" y="8"/>
                    </a:lnTo>
                    <a:lnTo>
                      <a:pt x="92" y="10"/>
                    </a:lnTo>
                    <a:lnTo>
                      <a:pt x="89" y="10"/>
                    </a:lnTo>
                    <a:lnTo>
                      <a:pt x="87" y="8"/>
                    </a:lnTo>
                    <a:lnTo>
                      <a:pt x="87" y="10"/>
                    </a:lnTo>
                    <a:lnTo>
                      <a:pt x="89" y="10"/>
                    </a:lnTo>
                    <a:lnTo>
                      <a:pt x="92" y="12"/>
                    </a:lnTo>
                    <a:lnTo>
                      <a:pt x="89" y="12"/>
                    </a:lnTo>
                    <a:lnTo>
                      <a:pt x="85" y="12"/>
                    </a:lnTo>
                    <a:lnTo>
                      <a:pt x="80" y="12"/>
                    </a:lnTo>
                    <a:lnTo>
                      <a:pt x="78" y="15"/>
                    </a:lnTo>
                    <a:lnTo>
                      <a:pt x="78" y="17"/>
                    </a:lnTo>
                    <a:lnTo>
                      <a:pt x="73" y="17"/>
                    </a:lnTo>
                    <a:lnTo>
                      <a:pt x="71" y="17"/>
                    </a:lnTo>
                    <a:lnTo>
                      <a:pt x="66" y="15"/>
                    </a:lnTo>
                    <a:lnTo>
                      <a:pt x="66" y="12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59" y="12"/>
                    </a:lnTo>
                    <a:lnTo>
                      <a:pt x="59" y="15"/>
                    </a:lnTo>
                    <a:lnTo>
                      <a:pt x="56" y="15"/>
                    </a:lnTo>
                    <a:lnTo>
                      <a:pt x="54" y="15"/>
                    </a:lnTo>
                    <a:lnTo>
                      <a:pt x="52" y="15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6" y="17"/>
                    </a:lnTo>
                    <a:lnTo>
                      <a:pt x="54" y="17"/>
                    </a:lnTo>
                    <a:lnTo>
                      <a:pt x="52" y="19"/>
                    </a:lnTo>
                    <a:lnTo>
                      <a:pt x="49" y="19"/>
                    </a:lnTo>
                    <a:lnTo>
                      <a:pt x="47" y="19"/>
                    </a:lnTo>
                    <a:lnTo>
                      <a:pt x="47" y="17"/>
                    </a:lnTo>
                    <a:lnTo>
                      <a:pt x="45" y="17"/>
                    </a:lnTo>
                    <a:lnTo>
                      <a:pt x="42" y="17"/>
                    </a:lnTo>
                    <a:lnTo>
                      <a:pt x="45" y="19"/>
                    </a:lnTo>
                    <a:lnTo>
                      <a:pt x="42" y="19"/>
                    </a:lnTo>
                    <a:lnTo>
                      <a:pt x="45" y="19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5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3" y="22"/>
                    </a:lnTo>
                    <a:lnTo>
                      <a:pt x="30" y="22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9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14" y="19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7" y="19"/>
                    </a:lnTo>
                    <a:lnTo>
                      <a:pt x="4" y="19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21" y="15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5" y="8"/>
                    </a:lnTo>
                    <a:lnTo>
                      <a:pt x="37" y="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6" name="Freeform 782"/>
              <p:cNvSpPr>
                <a:spLocks/>
              </p:cNvSpPr>
              <p:nvPr/>
            </p:nvSpPr>
            <p:spPr bwMode="auto">
              <a:xfrm>
                <a:off x="911" y="1790"/>
                <a:ext cx="117" cy="31"/>
              </a:xfrm>
              <a:custGeom>
                <a:avLst/>
                <a:gdLst>
                  <a:gd name="T0" fmla="*/ 37 w 97"/>
                  <a:gd name="T1" fmla="*/ 8 h 24"/>
                  <a:gd name="T2" fmla="*/ 42 w 97"/>
                  <a:gd name="T3" fmla="*/ 5 h 24"/>
                  <a:gd name="T4" fmla="*/ 47 w 97"/>
                  <a:gd name="T5" fmla="*/ 5 h 24"/>
                  <a:gd name="T6" fmla="*/ 54 w 97"/>
                  <a:gd name="T7" fmla="*/ 3 h 24"/>
                  <a:gd name="T8" fmla="*/ 59 w 97"/>
                  <a:gd name="T9" fmla="*/ 3 h 24"/>
                  <a:gd name="T10" fmla="*/ 66 w 97"/>
                  <a:gd name="T11" fmla="*/ 3 h 24"/>
                  <a:gd name="T12" fmla="*/ 68 w 97"/>
                  <a:gd name="T13" fmla="*/ 5 h 24"/>
                  <a:gd name="T14" fmla="*/ 71 w 97"/>
                  <a:gd name="T15" fmla="*/ 3 h 24"/>
                  <a:gd name="T16" fmla="*/ 75 w 97"/>
                  <a:gd name="T17" fmla="*/ 3 h 24"/>
                  <a:gd name="T18" fmla="*/ 80 w 97"/>
                  <a:gd name="T19" fmla="*/ 3 h 24"/>
                  <a:gd name="T20" fmla="*/ 75 w 97"/>
                  <a:gd name="T21" fmla="*/ 3 h 24"/>
                  <a:gd name="T22" fmla="*/ 85 w 97"/>
                  <a:gd name="T23" fmla="*/ 0 h 24"/>
                  <a:gd name="T24" fmla="*/ 94 w 97"/>
                  <a:gd name="T25" fmla="*/ 3 h 24"/>
                  <a:gd name="T26" fmla="*/ 97 w 97"/>
                  <a:gd name="T27" fmla="*/ 5 h 24"/>
                  <a:gd name="T28" fmla="*/ 87 w 97"/>
                  <a:gd name="T29" fmla="*/ 5 h 24"/>
                  <a:gd name="T30" fmla="*/ 87 w 97"/>
                  <a:gd name="T31" fmla="*/ 8 h 24"/>
                  <a:gd name="T32" fmla="*/ 89 w 97"/>
                  <a:gd name="T33" fmla="*/ 10 h 24"/>
                  <a:gd name="T34" fmla="*/ 87 w 97"/>
                  <a:gd name="T35" fmla="*/ 10 h 24"/>
                  <a:gd name="T36" fmla="*/ 89 w 97"/>
                  <a:gd name="T37" fmla="*/ 10 h 24"/>
                  <a:gd name="T38" fmla="*/ 85 w 97"/>
                  <a:gd name="T39" fmla="*/ 12 h 24"/>
                  <a:gd name="T40" fmla="*/ 78 w 97"/>
                  <a:gd name="T41" fmla="*/ 15 h 24"/>
                  <a:gd name="T42" fmla="*/ 73 w 97"/>
                  <a:gd name="T43" fmla="*/ 17 h 24"/>
                  <a:gd name="T44" fmla="*/ 66 w 97"/>
                  <a:gd name="T45" fmla="*/ 15 h 24"/>
                  <a:gd name="T46" fmla="*/ 68 w 97"/>
                  <a:gd name="T47" fmla="*/ 10 h 24"/>
                  <a:gd name="T48" fmla="*/ 63 w 97"/>
                  <a:gd name="T49" fmla="*/ 10 h 24"/>
                  <a:gd name="T50" fmla="*/ 59 w 97"/>
                  <a:gd name="T51" fmla="*/ 12 h 24"/>
                  <a:gd name="T52" fmla="*/ 59 w 97"/>
                  <a:gd name="T53" fmla="*/ 15 h 24"/>
                  <a:gd name="T54" fmla="*/ 54 w 97"/>
                  <a:gd name="T55" fmla="*/ 15 h 24"/>
                  <a:gd name="T56" fmla="*/ 54 w 97"/>
                  <a:gd name="T57" fmla="*/ 15 h 24"/>
                  <a:gd name="T58" fmla="*/ 56 w 97"/>
                  <a:gd name="T59" fmla="*/ 17 h 24"/>
                  <a:gd name="T60" fmla="*/ 52 w 97"/>
                  <a:gd name="T61" fmla="*/ 19 h 24"/>
                  <a:gd name="T62" fmla="*/ 47 w 97"/>
                  <a:gd name="T63" fmla="*/ 19 h 24"/>
                  <a:gd name="T64" fmla="*/ 45 w 97"/>
                  <a:gd name="T65" fmla="*/ 17 h 24"/>
                  <a:gd name="T66" fmla="*/ 42 w 97"/>
                  <a:gd name="T67" fmla="*/ 17 h 24"/>
                  <a:gd name="T68" fmla="*/ 45 w 97"/>
                  <a:gd name="T69" fmla="*/ 19 h 24"/>
                  <a:gd name="T70" fmla="*/ 45 w 97"/>
                  <a:gd name="T71" fmla="*/ 22 h 24"/>
                  <a:gd name="T72" fmla="*/ 42 w 97"/>
                  <a:gd name="T73" fmla="*/ 22 h 24"/>
                  <a:gd name="T74" fmla="*/ 35 w 97"/>
                  <a:gd name="T75" fmla="*/ 22 h 24"/>
                  <a:gd name="T76" fmla="*/ 33 w 97"/>
                  <a:gd name="T77" fmla="*/ 22 h 24"/>
                  <a:gd name="T78" fmla="*/ 28 w 97"/>
                  <a:gd name="T79" fmla="*/ 19 h 24"/>
                  <a:gd name="T80" fmla="*/ 28 w 97"/>
                  <a:gd name="T81" fmla="*/ 17 h 24"/>
                  <a:gd name="T82" fmla="*/ 26 w 97"/>
                  <a:gd name="T83" fmla="*/ 19 h 24"/>
                  <a:gd name="T84" fmla="*/ 14 w 97"/>
                  <a:gd name="T85" fmla="*/ 19 h 24"/>
                  <a:gd name="T86" fmla="*/ 14 w 97"/>
                  <a:gd name="T87" fmla="*/ 19 h 24"/>
                  <a:gd name="T88" fmla="*/ 9 w 97"/>
                  <a:gd name="T89" fmla="*/ 22 h 24"/>
                  <a:gd name="T90" fmla="*/ 2 w 97"/>
                  <a:gd name="T91" fmla="*/ 22 h 24"/>
                  <a:gd name="T92" fmla="*/ 0 w 97"/>
                  <a:gd name="T93" fmla="*/ 19 h 24"/>
                  <a:gd name="T94" fmla="*/ 4 w 97"/>
                  <a:gd name="T95" fmla="*/ 17 h 24"/>
                  <a:gd name="T96" fmla="*/ 7 w 97"/>
                  <a:gd name="T97" fmla="*/ 15 h 24"/>
                  <a:gd name="T98" fmla="*/ 14 w 97"/>
                  <a:gd name="T99" fmla="*/ 15 h 24"/>
                  <a:gd name="T100" fmla="*/ 21 w 97"/>
                  <a:gd name="T101" fmla="*/ 15 h 24"/>
                  <a:gd name="T102" fmla="*/ 21 w 97"/>
                  <a:gd name="T103" fmla="*/ 12 h 24"/>
                  <a:gd name="T104" fmla="*/ 28 w 97"/>
                  <a:gd name="T105" fmla="*/ 12 h 24"/>
                  <a:gd name="T106" fmla="*/ 33 w 97"/>
                  <a:gd name="T107" fmla="*/ 10 h 24"/>
                  <a:gd name="T108" fmla="*/ 35 w 97"/>
                  <a:gd name="T109" fmla="*/ 8 h 2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7"/>
                  <a:gd name="T166" fmla="*/ 0 h 24"/>
                  <a:gd name="T167" fmla="*/ 97 w 97"/>
                  <a:gd name="T168" fmla="*/ 24 h 2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7" h="24">
                    <a:moveTo>
                      <a:pt x="37" y="8"/>
                    </a:moveTo>
                    <a:lnTo>
                      <a:pt x="37" y="8"/>
                    </a:lnTo>
                    <a:lnTo>
                      <a:pt x="40" y="8"/>
                    </a:lnTo>
                    <a:lnTo>
                      <a:pt x="42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9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9" y="3"/>
                    </a:lnTo>
                    <a:lnTo>
                      <a:pt x="63" y="3"/>
                    </a:lnTo>
                    <a:lnTo>
                      <a:pt x="66" y="3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1" y="3"/>
                    </a:lnTo>
                    <a:lnTo>
                      <a:pt x="73" y="3"/>
                    </a:lnTo>
                    <a:lnTo>
                      <a:pt x="75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78" y="3"/>
                    </a:lnTo>
                    <a:lnTo>
                      <a:pt x="75" y="3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9" y="0"/>
                    </a:lnTo>
                    <a:lnTo>
                      <a:pt x="89" y="3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4" y="5"/>
                    </a:lnTo>
                    <a:lnTo>
                      <a:pt x="92" y="5"/>
                    </a:lnTo>
                    <a:lnTo>
                      <a:pt x="87" y="5"/>
                    </a:lnTo>
                    <a:lnTo>
                      <a:pt x="85" y="5"/>
                    </a:lnTo>
                    <a:lnTo>
                      <a:pt x="87" y="8"/>
                    </a:lnTo>
                    <a:lnTo>
                      <a:pt x="92" y="8"/>
                    </a:lnTo>
                    <a:lnTo>
                      <a:pt x="92" y="10"/>
                    </a:lnTo>
                    <a:lnTo>
                      <a:pt x="89" y="10"/>
                    </a:lnTo>
                    <a:lnTo>
                      <a:pt x="87" y="8"/>
                    </a:lnTo>
                    <a:lnTo>
                      <a:pt x="87" y="10"/>
                    </a:lnTo>
                    <a:lnTo>
                      <a:pt x="89" y="10"/>
                    </a:lnTo>
                    <a:lnTo>
                      <a:pt x="92" y="12"/>
                    </a:lnTo>
                    <a:lnTo>
                      <a:pt x="89" y="12"/>
                    </a:lnTo>
                    <a:lnTo>
                      <a:pt x="85" y="12"/>
                    </a:lnTo>
                    <a:lnTo>
                      <a:pt x="80" y="12"/>
                    </a:lnTo>
                    <a:lnTo>
                      <a:pt x="78" y="15"/>
                    </a:lnTo>
                    <a:lnTo>
                      <a:pt x="78" y="17"/>
                    </a:lnTo>
                    <a:lnTo>
                      <a:pt x="73" y="17"/>
                    </a:lnTo>
                    <a:lnTo>
                      <a:pt x="71" y="17"/>
                    </a:lnTo>
                    <a:lnTo>
                      <a:pt x="66" y="15"/>
                    </a:lnTo>
                    <a:lnTo>
                      <a:pt x="66" y="12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59" y="12"/>
                    </a:lnTo>
                    <a:lnTo>
                      <a:pt x="59" y="15"/>
                    </a:lnTo>
                    <a:lnTo>
                      <a:pt x="56" y="15"/>
                    </a:lnTo>
                    <a:lnTo>
                      <a:pt x="54" y="15"/>
                    </a:lnTo>
                    <a:lnTo>
                      <a:pt x="52" y="15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6" y="17"/>
                    </a:lnTo>
                    <a:lnTo>
                      <a:pt x="54" y="17"/>
                    </a:lnTo>
                    <a:lnTo>
                      <a:pt x="52" y="19"/>
                    </a:lnTo>
                    <a:lnTo>
                      <a:pt x="49" y="19"/>
                    </a:lnTo>
                    <a:lnTo>
                      <a:pt x="47" y="19"/>
                    </a:lnTo>
                    <a:lnTo>
                      <a:pt x="47" y="17"/>
                    </a:lnTo>
                    <a:lnTo>
                      <a:pt x="45" y="17"/>
                    </a:lnTo>
                    <a:lnTo>
                      <a:pt x="42" y="17"/>
                    </a:lnTo>
                    <a:lnTo>
                      <a:pt x="45" y="19"/>
                    </a:lnTo>
                    <a:lnTo>
                      <a:pt x="42" y="19"/>
                    </a:lnTo>
                    <a:lnTo>
                      <a:pt x="45" y="19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5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3" y="22"/>
                    </a:lnTo>
                    <a:lnTo>
                      <a:pt x="30" y="22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9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14" y="19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7" y="19"/>
                    </a:lnTo>
                    <a:lnTo>
                      <a:pt x="4" y="19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21" y="15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5" y="8"/>
                    </a:lnTo>
                    <a:lnTo>
                      <a:pt x="37" y="8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7" name="Freeform 783"/>
              <p:cNvSpPr>
                <a:spLocks/>
              </p:cNvSpPr>
              <p:nvPr/>
            </p:nvSpPr>
            <p:spPr bwMode="auto">
              <a:xfrm>
                <a:off x="1038" y="1803"/>
                <a:ext cx="23" cy="3"/>
              </a:xfrm>
              <a:custGeom>
                <a:avLst/>
                <a:gdLst>
                  <a:gd name="T0" fmla="*/ 12 w 19"/>
                  <a:gd name="T1" fmla="*/ 0 h 2"/>
                  <a:gd name="T2" fmla="*/ 14 w 19"/>
                  <a:gd name="T3" fmla="*/ 0 h 2"/>
                  <a:gd name="T4" fmla="*/ 19 w 19"/>
                  <a:gd name="T5" fmla="*/ 0 h 2"/>
                  <a:gd name="T6" fmla="*/ 19 w 19"/>
                  <a:gd name="T7" fmla="*/ 0 h 2"/>
                  <a:gd name="T8" fmla="*/ 17 w 19"/>
                  <a:gd name="T9" fmla="*/ 2 h 2"/>
                  <a:gd name="T10" fmla="*/ 12 w 19"/>
                  <a:gd name="T11" fmla="*/ 2 h 2"/>
                  <a:gd name="T12" fmla="*/ 2 w 19"/>
                  <a:gd name="T13" fmla="*/ 2 h 2"/>
                  <a:gd name="T14" fmla="*/ 0 w 19"/>
                  <a:gd name="T15" fmla="*/ 0 h 2"/>
                  <a:gd name="T16" fmla="*/ 2 w 19"/>
                  <a:gd name="T17" fmla="*/ 0 h 2"/>
                  <a:gd name="T18" fmla="*/ 12 w 19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2"/>
                  <a:gd name="T32" fmla="*/ 19 w 19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2">
                    <a:moveTo>
                      <a:pt x="12" y="0"/>
                    </a:moveTo>
                    <a:lnTo>
                      <a:pt x="14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8" name="Freeform 784"/>
              <p:cNvSpPr>
                <a:spLocks/>
              </p:cNvSpPr>
              <p:nvPr/>
            </p:nvSpPr>
            <p:spPr bwMode="auto">
              <a:xfrm>
                <a:off x="1038" y="1803"/>
                <a:ext cx="23" cy="3"/>
              </a:xfrm>
              <a:custGeom>
                <a:avLst/>
                <a:gdLst>
                  <a:gd name="T0" fmla="*/ 12 w 19"/>
                  <a:gd name="T1" fmla="*/ 0 h 2"/>
                  <a:gd name="T2" fmla="*/ 14 w 19"/>
                  <a:gd name="T3" fmla="*/ 0 h 2"/>
                  <a:gd name="T4" fmla="*/ 19 w 19"/>
                  <a:gd name="T5" fmla="*/ 0 h 2"/>
                  <a:gd name="T6" fmla="*/ 19 w 19"/>
                  <a:gd name="T7" fmla="*/ 0 h 2"/>
                  <a:gd name="T8" fmla="*/ 17 w 19"/>
                  <a:gd name="T9" fmla="*/ 2 h 2"/>
                  <a:gd name="T10" fmla="*/ 12 w 19"/>
                  <a:gd name="T11" fmla="*/ 2 h 2"/>
                  <a:gd name="T12" fmla="*/ 2 w 19"/>
                  <a:gd name="T13" fmla="*/ 2 h 2"/>
                  <a:gd name="T14" fmla="*/ 0 w 19"/>
                  <a:gd name="T15" fmla="*/ 0 h 2"/>
                  <a:gd name="T16" fmla="*/ 2 w 19"/>
                  <a:gd name="T17" fmla="*/ 0 h 2"/>
                  <a:gd name="T18" fmla="*/ 12 w 19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2"/>
                  <a:gd name="T32" fmla="*/ 19 w 19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2">
                    <a:moveTo>
                      <a:pt x="12" y="0"/>
                    </a:moveTo>
                    <a:lnTo>
                      <a:pt x="14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9" name="Freeform 785"/>
              <p:cNvSpPr>
                <a:spLocks/>
              </p:cNvSpPr>
              <p:nvPr/>
            </p:nvSpPr>
            <p:spPr bwMode="auto">
              <a:xfrm>
                <a:off x="1063" y="1781"/>
                <a:ext cx="57" cy="13"/>
              </a:xfrm>
              <a:custGeom>
                <a:avLst/>
                <a:gdLst>
                  <a:gd name="T0" fmla="*/ 17 w 47"/>
                  <a:gd name="T1" fmla="*/ 0 h 10"/>
                  <a:gd name="T2" fmla="*/ 19 w 47"/>
                  <a:gd name="T3" fmla="*/ 0 h 10"/>
                  <a:gd name="T4" fmla="*/ 19 w 47"/>
                  <a:gd name="T5" fmla="*/ 0 h 10"/>
                  <a:gd name="T6" fmla="*/ 22 w 47"/>
                  <a:gd name="T7" fmla="*/ 0 h 10"/>
                  <a:gd name="T8" fmla="*/ 31 w 47"/>
                  <a:gd name="T9" fmla="*/ 0 h 10"/>
                  <a:gd name="T10" fmla="*/ 31 w 47"/>
                  <a:gd name="T11" fmla="*/ 0 h 10"/>
                  <a:gd name="T12" fmla="*/ 33 w 47"/>
                  <a:gd name="T13" fmla="*/ 0 h 10"/>
                  <a:gd name="T14" fmla="*/ 36 w 47"/>
                  <a:gd name="T15" fmla="*/ 0 h 10"/>
                  <a:gd name="T16" fmla="*/ 40 w 47"/>
                  <a:gd name="T17" fmla="*/ 0 h 10"/>
                  <a:gd name="T18" fmla="*/ 47 w 47"/>
                  <a:gd name="T19" fmla="*/ 0 h 10"/>
                  <a:gd name="T20" fmla="*/ 47 w 47"/>
                  <a:gd name="T21" fmla="*/ 0 h 10"/>
                  <a:gd name="T22" fmla="*/ 47 w 47"/>
                  <a:gd name="T23" fmla="*/ 3 h 10"/>
                  <a:gd name="T24" fmla="*/ 47 w 47"/>
                  <a:gd name="T25" fmla="*/ 3 h 10"/>
                  <a:gd name="T26" fmla="*/ 36 w 47"/>
                  <a:gd name="T27" fmla="*/ 3 h 10"/>
                  <a:gd name="T28" fmla="*/ 33 w 47"/>
                  <a:gd name="T29" fmla="*/ 3 h 10"/>
                  <a:gd name="T30" fmla="*/ 31 w 47"/>
                  <a:gd name="T31" fmla="*/ 3 h 10"/>
                  <a:gd name="T32" fmla="*/ 31 w 47"/>
                  <a:gd name="T33" fmla="*/ 3 h 10"/>
                  <a:gd name="T34" fmla="*/ 31 w 47"/>
                  <a:gd name="T35" fmla="*/ 3 h 10"/>
                  <a:gd name="T36" fmla="*/ 31 w 47"/>
                  <a:gd name="T37" fmla="*/ 5 h 10"/>
                  <a:gd name="T38" fmla="*/ 24 w 47"/>
                  <a:gd name="T39" fmla="*/ 5 h 10"/>
                  <a:gd name="T40" fmla="*/ 26 w 47"/>
                  <a:gd name="T41" fmla="*/ 5 h 10"/>
                  <a:gd name="T42" fmla="*/ 26 w 47"/>
                  <a:gd name="T43" fmla="*/ 5 h 10"/>
                  <a:gd name="T44" fmla="*/ 26 w 47"/>
                  <a:gd name="T45" fmla="*/ 5 h 10"/>
                  <a:gd name="T46" fmla="*/ 29 w 47"/>
                  <a:gd name="T47" fmla="*/ 5 h 10"/>
                  <a:gd name="T48" fmla="*/ 26 w 47"/>
                  <a:gd name="T49" fmla="*/ 5 h 10"/>
                  <a:gd name="T50" fmla="*/ 29 w 47"/>
                  <a:gd name="T51" fmla="*/ 5 h 10"/>
                  <a:gd name="T52" fmla="*/ 31 w 47"/>
                  <a:gd name="T53" fmla="*/ 5 h 10"/>
                  <a:gd name="T54" fmla="*/ 31 w 47"/>
                  <a:gd name="T55" fmla="*/ 5 h 10"/>
                  <a:gd name="T56" fmla="*/ 31 w 47"/>
                  <a:gd name="T57" fmla="*/ 5 h 10"/>
                  <a:gd name="T58" fmla="*/ 31 w 47"/>
                  <a:gd name="T59" fmla="*/ 5 h 10"/>
                  <a:gd name="T60" fmla="*/ 33 w 47"/>
                  <a:gd name="T61" fmla="*/ 5 h 10"/>
                  <a:gd name="T62" fmla="*/ 33 w 47"/>
                  <a:gd name="T63" fmla="*/ 5 h 10"/>
                  <a:gd name="T64" fmla="*/ 36 w 47"/>
                  <a:gd name="T65" fmla="*/ 5 h 10"/>
                  <a:gd name="T66" fmla="*/ 40 w 47"/>
                  <a:gd name="T67" fmla="*/ 5 h 10"/>
                  <a:gd name="T68" fmla="*/ 43 w 47"/>
                  <a:gd name="T69" fmla="*/ 5 h 10"/>
                  <a:gd name="T70" fmla="*/ 40 w 47"/>
                  <a:gd name="T71" fmla="*/ 7 h 10"/>
                  <a:gd name="T72" fmla="*/ 40 w 47"/>
                  <a:gd name="T73" fmla="*/ 7 h 10"/>
                  <a:gd name="T74" fmla="*/ 38 w 47"/>
                  <a:gd name="T75" fmla="*/ 7 h 10"/>
                  <a:gd name="T76" fmla="*/ 31 w 47"/>
                  <a:gd name="T77" fmla="*/ 10 h 10"/>
                  <a:gd name="T78" fmla="*/ 29 w 47"/>
                  <a:gd name="T79" fmla="*/ 10 h 10"/>
                  <a:gd name="T80" fmla="*/ 17 w 47"/>
                  <a:gd name="T81" fmla="*/ 10 h 10"/>
                  <a:gd name="T82" fmla="*/ 14 w 47"/>
                  <a:gd name="T83" fmla="*/ 10 h 10"/>
                  <a:gd name="T84" fmla="*/ 12 w 47"/>
                  <a:gd name="T85" fmla="*/ 10 h 10"/>
                  <a:gd name="T86" fmla="*/ 10 w 47"/>
                  <a:gd name="T87" fmla="*/ 10 h 10"/>
                  <a:gd name="T88" fmla="*/ 10 w 47"/>
                  <a:gd name="T89" fmla="*/ 10 h 10"/>
                  <a:gd name="T90" fmla="*/ 3 w 47"/>
                  <a:gd name="T91" fmla="*/ 7 h 10"/>
                  <a:gd name="T92" fmla="*/ 0 w 47"/>
                  <a:gd name="T93" fmla="*/ 7 h 10"/>
                  <a:gd name="T94" fmla="*/ 0 w 47"/>
                  <a:gd name="T95" fmla="*/ 7 h 10"/>
                  <a:gd name="T96" fmla="*/ 0 w 47"/>
                  <a:gd name="T97" fmla="*/ 7 h 10"/>
                  <a:gd name="T98" fmla="*/ 0 w 47"/>
                  <a:gd name="T99" fmla="*/ 5 h 10"/>
                  <a:gd name="T100" fmla="*/ 0 w 47"/>
                  <a:gd name="T101" fmla="*/ 5 h 10"/>
                  <a:gd name="T102" fmla="*/ 0 w 47"/>
                  <a:gd name="T103" fmla="*/ 5 h 10"/>
                  <a:gd name="T104" fmla="*/ 0 w 47"/>
                  <a:gd name="T105" fmla="*/ 3 h 10"/>
                  <a:gd name="T106" fmla="*/ 0 w 47"/>
                  <a:gd name="T107" fmla="*/ 3 h 10"/>
                  <a:gd name="T108" fmla="*/ 7 w 47"/>
                  <a:gd name="T109" fmla="*/ 3 h 10"/>
                  <a:gd name="T110" fmla="*/ 7 w 47"/>
                  <a:gd name="T111" fmla="*/ 3 h 10"/>
                  <a:gd name="T112" fmla="*/ 10 w 47"/>
                  <a:gd name="T113" fmla="*/ 3 h 10"/>
                  <a:gd name="T114" fmla="*/ 12 w 47"/>
                  <a:gd name="T115" fmla="*/ 3 h 10"/>
                  <a:gd name="T116" fmla="*/ 14 w 47"/>
                  <a:gd name="T117" fmla="*/ 0 h 10"/>
                  <a:gd name="T118" fmla="*/ 17 w 47"/>
                  <a:gd name="T119" fmla="*/ 0 h 10"/>
                  <a:gd name="T120" fmla="*/ 17 w 47"/>
                  <a:gd name="T121" fmla="*/ 0 h 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10"/>
                  <a:gd name="T185" fmla="*/ 47 w 47"/>
                  <a:gd name="T186" fmla="*/ 10 h 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10">
                    <a:moveTo>
                      <a:pt x="17" y="0"/>
                    </a:moveTo>
                    <a:lnTo>
                      <a:pt x="19" y="0"/>
                    </a:lnTo>
                    <a:lnTo>
                      <a:pt x="22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47" y="3"/>
                    </a:lnTo>
                    <a:lnTo>
                      <a:pt x="36" y="3"/>
                    </a:lnTo>
                    <a:lnTo>
                      <a:pt x="33" y="3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0" name="Freeform 786"/>
              <p:cNvSpPr>
                <a:spLocks/>
              </p:cNvSpPr>
              <p:nvPr/>
            </p:nvSpPr>
            <p:spPr bwMode="auto">
              <a:xfrm>
                <a:off x="1063" y="1781"/>
                <a:ext cx="57" cy="13"/>
              </a:xfrm>
              <a:custGeom>
                <a:avLst/>
                <a:gdLst>
                  <a:gd name="T0" fmla="*/ 17 w 47"/>
                  <a:gd name="T1" fmla="*/ 0 h 10"/>
                  <a:gd name="T2" fmla="*/ 19 w 47"/>
                  <a:gd name="T3" fmla="*/ 0 h 10"/>
                  <a:gd name="T4" fmla="*/ 19 w 47"/>
                  <a:gd name="T5" fmla="*/ 0 h 10"/>
                  <a:gd name="T6" fmla="*/ 22 w 47"/>
                  <a:gd name="T7" fmla="*/ 0 h 10"/>
                  <a:gd name="T8" fmla="*/ 31 w 47"/>
                  <a:gd name="T9" fmla="*/ 0 h 10"/>
                  <a:gd name="T10" fmla="*/ 31 w 47"/>
                  <a:gd name="T11" fmla="*/ 0 h 10"/>
                  <a:gd name="T12" fmla="*/ 33 w 47"/>
                  <a:gd name="T13" fmla="*/ 0 h 10"/>
                  <a:gd name="T14" fmla="*/ 36 w 47"/>
                  <a:gd name="T15" fmla="*/ 0 h 10"/>
                  <a:gd name="T16" fmla="*/ 40 w 47"/>
                  <a:gd name="T17" fmla="*/ 0 h 10"/>
                  <a:gd name="T18" fmla="*/ 47 w 47"/>
                  <a:gd name="T19" fmla="*/ 0 h 10"/>
                  <a:gd name="T20" fmla="*/ 47 w 47"/>
                  <a:gd name="T21" fmla="*/ 0 h 10"/>
                  <a:gd name="T22" fmla="*/ 47 w 47"/>
                  <a:gd name="T23" fmla="*/ 3 h 10"/>
                  <a:gd name="T24" fmla="*/ 47 w 47"/>
                  <a:gd name="T25" fmla="*/ 3 h 10"/>
                  <a:gd name="T26" fmla="*/ 36 w 47"/>
                  <a:gd name="T27" fmla="*/ 3 h 10"/>
                  <a:gd name="T28" fmla="*/ 33 w 47"/>
                  <a:gd name="T29" fmla="*/ 3 h 10"/>
                  <a:gd name="T30" fmla="*/ 31 w 47"/>
                  <a:gd name="T31" fmla="*/ 3 h 10"/>
                  <a:gd name="T32" fmla="*/ 31 w 47"/>
                  <a:gd name="T33" fmla="*/ 3 h 10"/>
                  <a:gd name="T34" fmla="*/ 31 w 47"/>
                  <a:gd name="T35" fmla="*/ 3 h 10"/>
                  <a:gd name="T36" fmla="*/ 31 w 47"/>
                  <a:gd name="T37" fmla="*/ 5 h 10"/>
                  <a:gd name="T38" fmla="*/ 24 w 47"/>
                  <a:gd name="T39" fmla="*/ 5 h 10"/>
                  <a:gd name="T40" fmla="*/ 26 w 47"/>
                  <a:gd name="T41" fmla="*/ 5 h 10"/>
                  <a:gd name="T42" fmla="*/ 26 w 47"/>
                  <a:gd name="T43" fmla="*/ 5 h 10"/>
                  <a:gd name="T44" fmla="*/ 26 w 47"/>
                  <a:gd name="T45" fmla="*/ 5 h 10"/>
                  <a:gd name="T46" fmla="*/ 29 w 47"/>
                  <a:gd name="T47" fmla="*/ 5 h 10"/>
                  <a:gd name="T48" fmla="*/ 26 w 47"/>
                  <a:gd name="T49" fmla="*/ 5 h 10"/>
                  <a:gd name="T50" fmla="*/ 29 w 47"/>
                  <a:gd name="T51" fmla="*/ 5 h 10"/>
                  <a:gd name="T52" fmla="*/ 31 w 47"/>
                  <a:gd name="T53" fmla="*/ 5 h 10"/>
                  <a:gd name="T54" fmla="*/ 31 w 47"/>
                  <a:gd name="T55" fmla="*/ 5 h 10"/>
                  <a:gd name="T56" fmla="*/ 31 w 47"/>
                  <a:gd name="T57" fmla="*/ 5 h 10"/>
                  <a:gd name="T58" fmla="*/ 31 w 47"/>
                  <a:gd name="T59" fmla="*/ 5 h 10"/>
                  <a:gd name="T60" fmla="*/ 33 w 47"/>
                  <a:gd name="T61" fmla="*/ 5 h 10"/>
                  <a:gd name="T62" fmla="*/ 33 w 47"/>
                  <a:gd name="T63" fmla="*/ 5 h 10"/>
                  <a:gd name="T64" fmla="*/ 36 w 47"/>
                  <a:gd name="T65" fmla="*/ 5 h 10"/>
                  <a:gd name="T66" fmla="*/ 40 w 47"/>
                  <a:gd name="T67" fmla="*/ 5 h 10"/>
                  <a:gd name="T68" fmla="*/ 43 w 47"/>
                  <a:gd name="T69" fmla="*/ 5 h 10"/>
                  <a:gd name="T70" fmla="*/ 40 w 47"/>
                  <a:gd name="T71" fmla="*/ 7 h 10"/>
                  <a:gd name="T72" fmla="*/ 40 w 47"/>
                  <a:gd name="T73" fmla="*/ 7 h 10"/>
                  <a:gd name="T74" fmla="*/ 38 w 47"/>
                  <a:gd name="T75" fmla="*/ 7 h 10"/>
                  <a:gd name="T76" fmla="*/ 31 w 47"/>
                  <a:gd name="T77" fmla="*/ 10 h 10"/>
                  <a:gd name="T78" fmla="*/ 29 w 47"/>
                  <a:gd name="T79" fmla="*/ 10 h 10"/>
                  <a:gd name="T80" fmla="*/ 17 w 47"/>
                  <a:gd name="T81" fmla="*/ 10 h 10"/>
                  <a:gd name="T82" fmla="*/ 14 w 47"/>
                  <a:gd name="T83" fmla="*/ 10 h 10"/>
                  <a:gd name="T84" fmla="*/ 12 w 47"/>
                  <a:gd name="T85" fmla="*/ 10 h 10"/>
                  <a:gd name="T86" fmla="*/ 10 w 47"/>
                  <a:gd name="T87" fmla="*/ 10 h 10"/>
                  <a:gd name="T88" fmla="*/ 10 w 47"/>
                  <a:gd name="T89" fmla="*/ 10 h 10"/>
                  <a:gd name="T90" fmla="*/ 3 w 47"/>
                  <a:gd name="T91" fmla="*/ 7 h 10"/>
                  <a:gd name="T92" fmla="*/ 0 w 47"/>
                  <a:gd name="T93" fmla="*/ 7 h 10"/>
                  <a:gd name="T94" fmla="*/ 0 w 47"/>
                  <a:gd name="T95" fmla="*/ 7 h 10"/>
                  <a:gd name="T96" fmla="*/ 0 w 47"/>
                  <a:gd name="T97" fmla="*/ 7 h 10"/>
                  <a:gd name="T98" fmla="*/ 0 w 47"/>
                  <a:gd name="T99" fmla="*/ 5 h 10"/>
                  <a:gd name="T100" fmla="*/ 0 w 47"/>
                  <a:gd name="T101" fmla="*/ 5 h 10"/>
                  <a:gd name="T102" fmla="*/ 0 w 47"/>
                  <a:gd name="T103" fmla="*/ 5 h 10"/>
                  <a:gd name="T104" fmla="*/ 0 w 47"/>
                  <a:gd name="T105" fmla="*/ 3 h 10"/>
                  <a:gd name="T106" fmla="*/ 0 w 47"/>
                  <a:gd name="T107" fmla="*/ 3 h 10"/>
                  <a:gd name="T108" fmla="*/ 7 w 47"/>
                  <a:gd name="T109" fmla="*/ 3 h 10"/>
                  <a:gd name="T110" fmla="*/ 7 w 47"/>
                  <a:gd name="T111" fmla="*/ 3 h 10"/>
                  <a:gd name="T112" fmla="*/ 10 w 47"/>
                  <a:gd name="T113" fmla="*/ 3 h 10"/>
                  <a:gd name="T114" fmla="*/ 12 w 47"/>
                  <a:gd name="T115" fmla="*/ 3 h 10"/>
                  <a:gd name="T116" fmla="*/ 14 w 47"/>
                  <a:gd name="T117" fmla="*/ 0 h 10"/>
                  <a:gd name="T118" fmla="*/ 17 w 47"/>
                  <a:gd name="T119" fmla="*/ 0 h 10"/>
                  <a:gd name="T120" fmla="*/ 17 w 47"/>
                  <a:gd name="T121" fmla="*/ 0 h 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10"/>
                  <a:gd name="T185" fmla="*/ 47 w 47"/>
                  <a:gd name="T186" fmla="*/ 10 h 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10">
                    <a:moveTo>
                      <a:pt x="17" y="0"/>
                    </a:moveTo>
                    <a:lnTo>
                      <a:pt x="19" y="0"/>
                    </a:lnTo>
                    <a:lnTo>
                      <a:pt x="22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47" y="3"/>
                    </a:lnTo>
                    <a:lnTo>
                      <a:pt x="36" y="3"/>
                    </a:lnTo>
                    <a:lnTo>
                      <a:pt x="33" y="3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1" name="Freeform 787"/>
              <p:cNvSpPr>
                <a:spLocks/>
              </p:cNvSpPr>
              <p:nvPr/>
            </p:nvSpPr>
            <p:spPr bwMode="auto">
              <a:xfrm>
                <a:off x="1036" y="1781"/>
                <a:ext cx="23" cy="7"/>
              </a:xfrm>
              <a:custGeom>
                <a:avLst/>
                <a:gdLst>
                  <a:gd name="T0" fmla="*/ 2 w 19"/>
                  <a:gd name="T1" fmla="*/ 3 h 5"/>
                  <a:gd name="T2" fmla="*/ 2 w 19"/>
                  <a:gd name="T3" fmla="*/ 3 h 5"/>
                  <a:gd name="T4" fmla="*/ 4 w 19"/>
                  <a:gd name="T5" fmla="*/ 3 h 5"/>
                  <a:gd name="T6" fmla="*/ 4 w 19"/>
                  <a:gd name="T7" fmla="*/ 3 h 5"/>
                  <a:gd name="T8" fmla="*/ 4 w 19"/>
                  <a:gd name="T9" fmla="*/ 0 h 5"/>
                  <a:gd name="T10" fmla="*/ 9 w 19"/>
                  <a:gd name="T11" fmla="*/ 0 h 5"/>
                  <a:gd name="T12" fmla="*/ 9 w 19"/>
                  <a:gd name="T13" fmla="*/ 0 h 5"/>
                  <a:gd name="T14" fmla="*/ 9 w 19"/>
                  <a:gd name="T15" fmla="*/ 0 h 5"/>
                  <a:gd name="T16" fmla="*/ 9 w 19"/>
                  <a:gd name="T17" fmla="*/ 3 h 5"/>
                  <a:gd name="T18" fmla="*/ 19 w 19"/>
                  <a:gd name="T19" fmla="*/ 3 h 5"/>
                  <a:gd name="T20" fmla="*/ 19 w 19"/>
                  <a:gd name="T21" fmla="*/ 5 h 5"/>
                  <a:gd name="T22" fmla="*/ 16 w 19"/>
                  <a:gd name="T23" fmla="*/ 5 h 5"/>
                  <a:gd name="T24" fmla="*/ 11 w 19"/>
                  <a:gd name="T25" fmla="*/ 5 h 5"/>
                  <a:gd name="T26" fmla="*/ 7 w 19"/>
                  <a:gd name="T27" fmla="*/ 5 h 5"/>
                  <a:gd name="T28" fmla="*/ 4 w 19"/>
                  <a:gd name="T29" fmla="*/ 3 h 5"/>
                  <a:gd name="T30" fmla="*/ 2 w 19"/>
                  <a:gd name="T31" fmla="*/ 3 h 5"/>
                  <a:gd name="T32" fmla="*/ 2 w 19"/>
                  <a:gd name="T33" fmla="*/ 3 h 5"/>
                  <a:gd name="T34" fmla="*/ 0 w 19"/>
                  <a:gd name="T35" fmla="*/ 3 h 5"/>
                  <a:gd name="T36" fmla="*/ 2 w 19"/>
                  <a:gd name="T37" fmla="*/ 3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"/>
                  <a:gd name="T58" fmla="*/ 0 h 5"/>
                  <a:gd name="T59" fmla="*/ 19 w 19"/>
                  <a:gd name="T60" fmla="*/ 5 h 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" h="5">
                    <a:moveTo>
                      <a:pt x="2" y="3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1" y="5"/>
                    </a:lnTo>
                    <a:lnTo>
                      <a:pt x="7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2" name="Freeform 788"/>
              <p:cNvSpPr>
                <a:spLocks/>
              </p:cNvSpPr>
              <p:nvPr/>
            </p:nvSpPr>
            <p:spPr bwMode="auto">
              <a:xfrm>
                <a:off x="1036" y="1781"/>
                <a:ext cx="23" cy="7"/>
              </a:xfrm>
              <a:custGeom>
                <a:avLst/>
                <a:gdLst>
                  <a:gd name="T0" fmla="*/ 2 w 19"/>
                  <a:gd name="T1" fmla="*/ 3 h 5"/>
                  <a:gd name="T2" fmla="*/ 2 w 19"/>
                  <a:gd name="T3" fmla="*/ 3 h 5"/>
                  <a:gd name="T4" fmla="*/ 4 w 19"/>
                  <a:gd name="T5" fmla="*/ 3 h 5"/>
                  <a:gd name="T6" fmla="*/ 4 w 19"/>
                  <a:gd name="T7" fmla="*/ 3 h 5"/>
                  <a:gd name="T8" fmla="*/ 4 w 19"/>
                  <a:gd name="T9" fmla="*/ 0 h 5"/>
                  <a:gd name="T10" fmla="*/ 9 w 19"/>
                  <a:gd name="T11" fmla="*/ 0 h 5"/>
                  <a:gd name="T12" fmla="*/ 9 w 19"/>
                  <a:gd name="T13" fmla="*/ 0 h 5"/>
                  <a:gd name="T14" fmla="*/ 9 w 19"/>
                  <a:gd name="T15" fmla="*/ 0 h 5"/>
                  <a:gd name="T16" fmla="*/ 9 w 19"/>
                  <a:gd name="T17" fmla="*/ 3 h 5"/>
                  <a:gd name="T18" fmla="*/ 19 w 19"/>
                  <a:gd name="T19" fmla="*/ 3 h 5"/>
                  <a:gd name="T20" fmla="*/ 19 w 19"/>
                  <a:gd name="T21" fmla="*/ 5 h 5"/>
                  <a:gd name="T22" fmla="*/ 16 w 19"/>
                  <a:gd name="T23" fmla="*/ 5 h 5"/>
                  <a:gd name="T24" fmla="*/ 11 w 19"/>
                  <a:gd name="T25" fmla="*/ 5 h 5"/>
                  <a:gd name="T26" fmla="*/ 7 w 19"/>
                  <a:gd name="T27" fmla="*/ 5 h 5"/>
                  <a:gd name="T28" fmla="*/ 4 w 19"/>
                  <a:gd name="T29" fmla="*/ 3 h 5"/>
                  <a:gd name="T30" fmla="*/ 2 w 19"/>
                  <a:gd name="T31" fmla="*/ 3 h 5"/>
                  <a:gd name="T32" fmla="*/ 2 w 19"/>
                  <a:gd name="T33" fmla="*/ 3 h 5"/>
                  <a:gd name="T34" fmla="*/ 0 w 19"/>
                  <a:gd name="T35" fmla="*/ 3 h 5"/>
                  <a:gd name="T36" fmla="*/ 2 w 19"/>
                  <a:gd name="T37" fmla="*/ 3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"/>
                  <a:gd name="T58" fmla="*/ 0 h 5"/>
                  <a:gd name="T59" fmla="*/ 19 w 19"/>
                  <a:gd name="T60" fmla="*/ 5 h 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" h="5">
                    <a:moveTo>
                      <a:pt x="2" y="3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1" y="5"/>
                    </a:lnTo>
                    <a:lnTo>
                      <a:pt x="7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3" name="Freeform 789"/>
              <p:cNvSpPr>
                <a:spLocks/>
              </p:cNvSpPr>
              <p:nvPr/>
            </p:nvSpPr>
            <p:spPr bwMode="auto">
              <a:xfrm>
                <a:off x="1063" y="1770"/>
                <a:ext cx="63" cy="9"/>
              </a:xfrm>
              <a:custGeom>
                <a:avLst/>
                <a:gdLst>
                  <a:gd name="T0" fmla="*/ 45 w 52"/>
                  <a:gd name="T1" fmla="*/ 2 h 7"/>
                  <a:gd name="T2" fmla="*/ 45 w 52"/>
                  <a:gd name="T3" fmla="*/ 2 h 7"/>
                  <a:gd name="T4" fmla="*/ 45 w 52"/>
                  <a:gd name="T5" fmla="*/ 2 h 7"/>
                  <a:gd name="T6" fmla="*/ 50 w 52"/>
                  <a:gd name="T7" fmla="*/ 2 h 7"/>
                  <a:gd name="T8" fmla="*/ 50 w 52"/>
                  <a:gd name="T9" fmla="*/ 2 h 7"/>
                  <a:gd name="T10" fmla="*/ 52 w 52"/>
                  <a:gd name="T11" fmla="*/ 5 h 7"/>
                  <a:gd name="T12" fmla="*/ 52 w 52"/>
                  <a:gd name="T13" fmla="*/ 5 h 7"/>
                  <a:gd name="T14" fmla="*/ 52 w 52"/>
                  <a:gd name="T15" fmla="*/ 5 h 7"/>
                  <a:gd name="T16" fmla="*/ 52 w 52"/>
                  <a:gd name="T17" fmla="*/ 5 h 7"/>
                  <a:gd name="T18" fmla="*/ 52 w 52"/>
                  <a:gd name="T19" fmla="*/ 7 h 7"/>
                  <a:gd name="T20" fmla="*/ 50 w 52"/>
                  <a:gd name="T21" fmla="*/ 7 h 7"/>
                  <a:gd name="T22" fmla="*/ 47 w 52"/>
                  <a:gd name="T23" fmla="*/ 7 h 7"/>
                  <a:gd name="T24" fmla="*/ 45 w 52"/>
                  <a:gd name="T25" fmla="*/ 7 h 7"/>
                  <a:gd name="T26" fmla="*/ 38 w 52"/>
                  <a:gd name="T27" fmla="*/ 7 h 7"/>
                  <a:gd name="T28" fmla="*/ 36 w 52"/>
                  <a:gd name="T29" fmla="*/ 7 h 7"/>
                  <a:gd name="T30" fmla="*/ 31 w 52"/>
                  <a:gd name="T31" fmla="*/ 5 h 7"/>
                  <a:gd name="T32" fmla="*/ 29 w 52"/>
                  <a:gd name="T33" fmla="*/ 5 h 7"/>
                  <a:gd name="T34" fmla="*/ 26 w 52"/>
                  <a:gd name="T35" fmla="*/ 5 h 7"/>
                  <a:gd name="T36" fmla="*/ 26 w 52"/>
                  <a:gd name="T37" fmla="*/ 5 h 7"/>
                  <a:gd name="T38" fmla="*/ 26 w 52"/>
                  <a:gd name="T39" fmla="*/ 5 h 7"/>
                  <a:gd name="T40" fmla="*/ 26 w 52"/>
                  <a:gd name="T41" fmla="*/ 5 h 7"/>
                  <a:gd name="T42" fmla="*/ 26 w 52"/>
                  <a:gd name="T43" fmla="*/ 7 h 7"/>
                  <a:gd name="T44" fmla="*/ 24 w 52"/>
                  <a:gd name="T45" fmla="*/ 7 h 7"/>
                  <a:gd name="T46" fmla="*/ 26 w 52"/>
                  <a:gd name="T47" fmla="*/ 7 h 7"/>
                  <a:gd name="T48" fmla="*/ 19 w 52"/>
                  <a:gd name="T49" fmla="*/ 7 h 7"/>
                  <a:gd name="T50" fmla="*/ 19 w 52"/>
                  <a:gd name="T51" fmla="*/ 7 h 7"/>
                  <a:gd name="T52" fmla="*/ 14 w 52"/>
                  <a:gd name="T53" fmla="*/ 5 h 7"/>
                  <a:gd name="T54" fmla="*/ 12 w 52"/>
                  <a:gd name="T55" fmla="*/ 5 h 7"/>
                  <a:gd name="T56" fmla="*/ 12 w 52"/>
                  <a:gd name="T57" fmla="*/ 5 h 7"/>
                  <a:gd name="T58" fmla="*/ 12 w 52"/>
                  <a:gd name="T59" fmla="*/ 5 h 7"/>
                  <a:gd name="T60" fmla="*/ 12 w 52"/>
                  <a:gd name="T61" fmla="*/ 5 h 7"/>
                  <a:gd name="T62" fmla="*/ 10 w 52"/>
                  <a:gd name="T63" fmla="*/ 5 h 7"/>
                  <a:gd name="T64" fmla="*/ 7 w 52"/>
                  <a:gd name="T65" fmla="*/ 7 h 7"/>
                  <a:gd name="T66" fmla="*/ 7 w 52"/>
                  <a:gd name="T67" fmla="*/ 7 h 7"/>
                  <a:gd name="T68" fmla="*/ 7 w 52"/>
                  <a:gd name="T69" fmla="*/ 7 h 7"/>
                  <a:gd name="T70" fmla="*/ 5 w 52"/>
                  <a:gd name="T71" fmla="*/ 7 h 7"/>
                  <a:gd name="T72" fmla="*/ 3 w 52"/>
                  <a:gd name="T73" fmla="*/ 7 h 7"/>
                  <a:gd name="T74" fmla="*/ 0 w 52"/>
                  <a:gd name="T75" fmla="*/ 7 h 7"/>
                  <a:gd name="T76" fmla="*/ 0 w 52"/>
                  <a:gd name="T77" fmla="*/ 7 h 7"/>
                  <a:gd name="T78" fmla="*/ 0 w 52"/>
                  <a:gd name="T79" fmla="*/ 7 h 7"/>
                  <a:gd name="T80" fmla="*/ 0 w 52"/>
                  <a:gd name="T81" fmla="*/ 5 h 7"/>
                  <a:gd name="T82" fmla="*/ 5 w 52"/>
                  <a:gd name="T83" fmla="*/ 5 h 7"/>
                  <a:gd name="T84" fmla="*/ 5 w 52"/>
                  <a:gd name="T85" fmla="*/ 5 h 7"/>
                  <a:gd name="T86" fmla="*/ 7 w 52"/>
                  <a:gd name="T87" fmla="*/ 5 h 7"/>
                  <a:gd name="T88" fmla="*/ 7 w 52"/>
                  <a:gd name="T89" fmla="*/ 5 h 7"/>
                  <a:gd name="T90" fmla="*/ 12 w 52"/>
                  <a:gd name="T91" fmla="*/ 2 h 7"/>
                  <a:gd name="T92" fmla="*/ 19 w 52"/>
                  <a:gd name="T93" fmla="*/ 2 h 7"/>
                  <a:gd name="T94" fmla="*/ 24 w 52"/>
                  <a:gd name="T95" fmla="*/ 2 h 7"/>
                  <a:gd name="T96" fmla="*/ 29 w 52"/>
                  <a:gd name="T97" fmla="*/ 2 h 7"/>
                  <a:gd name="T98" fmla="*/ 29 w 52"/>
                  <a:gd name="T99" fmla="*/ 2 h 7"/>
                  <a:gd name="T100" fmla="*/ 33 w 52"/>
                  <a:gd name="T101" fmla="*/ 0 h 7"/>
                  <a:gd name="T102" fmla="*/ 38 w 52"/>
                  <a:gd name="T103" fmla="*/ 0 h 7"/>
                  <a:gd name="T104" fmla="*/ 38 w 52"/>
                  <a:gd name="T105" fmla="*/ 0 h 7"/>
                  <a:gd name="T106" fmla="*/ 38 w 52"/>
                  <a:gd name="T107" fmla="*/ 0 h 7"/>
                  <a:gd name="T108" fmla="*/ 40 w 52"/>
                  <a:gd name="T109" fmla="*/ 0 h 7"/>
                  <a:gd name="T110" fmla="*/ 40 w 52"/>
                  <a:gd name="T111" fmla="*/ 2 h 7"/>
                  <a:gd name="T112" fmla="*/ 45 w 52"/>
                  <a:gd name="T113" fmla="*/ 2 h 7"/>
                  <a:gd name="T114" fmla="*/ 45 w 52"/>
                  <a:gd name="T115" fmla="*/ 2 h 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"/>
                  <a:gd name="T175" fmla="*/ 0 h 7"/>
                  <a:gd name="T176" fmla="*/ 52 w 52"/>
                  <a:gd name="T177" fmla="*/ 7 h 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" h="7">
                    <a:moveTo>
                      <a:pt x="45" y="2"/>
                    </a:moveTo>
                    <a:lnTo>
                      <a:pt x="45" y="2"/>
                    </a:lnTo>
                    <a:lnTo>
                      <a:pt x="50" y="2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1" y="5"/>
                    </a:lnTo>
                    <a:lnTo>
                      <a:pt x="29" y="5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19" y="7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4" y="2"/>
                    </a:lnTo>
                    <a:lnTo>
                      <a:pt x="29" y="2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4" name="Freeform 790"/>
              <p:cNvSpPr>
                <a:spLocks/>
              </p:cNvSpPr>
              <p:nvPr/>
            </p:nvSpPr>
            <p:spPr bwMode="auto">
              <a:xfrm>
                <a:off x="1063" y="1770"/>
                <a:ext cx="63" cy="9"/>
              </a:xfrm>
              <a:custGeom>
                <a:avLst/>
                <a:gdLst>
                  <a:gd name="T0" fmla="*/ 45 w 52"/>
                  <a:gd name="T1" fmla="*/ 2 h 7"/>
                  <a:gd name="T2" fmla="*/ 45 w 52"/>
                  <a:gd name="T3" fmla="*/ 2 h 7"/>
                  <a:gd name="T4" fmla="*/ 45 w 52"/>
                  <a:gd name="T5" fmla="*/ 2 h 7"/>
                  <a:gd name="T6" fmla="*/ 50 w 52"/>
                  <a:gd name="T7" fmla="*/ 2 h 7"/>
                  <a:gd name="T8" fmla="*/ 50 w 52"/>
                  <a:gd name="T9" fmla="*/ 2 h 7"/>
                  <a:gd name="T10" fmla="*/ 52 w 52"/>
                  <a:gd name="T11" fmla="*/ 5 h 7"/>
                  <a:gd name="T12" fmla="*/ 52 w 52"/>
                  <a:gd name="T13" fmla="*/ 5 h 7"/>
                  <a:gd name="T14" fmla="*/ 52 w 52"/>
                  <a:gd name="T15" fmla="*/ 5 h 7"/>
                  <a:gd name="T16" fmla="*/ 52 w 52"/>
                  <a:gd name="T17" fmla="*/ 5 h 7"/>
                  <a:gd name="T18" fmla="*/ 52 w 52"/>
                  <a:gd name="T19" fmla="*/ 7 h 7"/>
                  <a:gd name="T20" fmla="*/ 50 w 52"/>
                  <a:gd name="T21" fmla="*/ 7 h 7"/>
                  <a:gd name="T22" fmla="*/ 47 w 52"/>
                  <a:gd name="T23" fmla="*/ 7 h 7"/>
                  <a:gd name="T24" fmla="*/ 45 w 52"/>
                  <a:gd name="T25" fmla="*/ 7 h 7"/>
                  <a:gd name="T26" fmla="*/ 38 w 52"/>
                  <a:gd name="T27" fmla="*/ 7 h 7"/>
                  <a:gd name="T28" fmla="*/ 36 w 52"/>
                  <a:gd name="T29" fmla="*/ 7 h 7"/>
                  <a:gd name="T30" fmla="*/ 31 w 52"/>
                  <a:gd name="T31" fmla="*/ 5 h 7"/>
                  <a:gd name="T32" fmla="*/ 29 w 52"/>
                  <a:gd name="T33" fmla="*/ 5 h 7"/>
                  <a:gd name="T34" fmla="*/ 26 w 52"/>
                  <a:gd name="T35" fmla="*/ 5 h 7"/>
                  <a:gd name="T36" fmla="*/ 26 w 52"/>
                  <a:gd name="T37" fmla="*/ 5 h 7"/>
                  <a:gd name="T38" fmla="*/ 26 w 52"/>
                  <a:gd name="T39" fmla="*/ 5 h 7"/>
                  <a:gd name="T40" fmla="*/ 26 w 52"/>
                  <a:gd name="T41" fmla="*/ 5 h 7"/>
                  <a:gd name="T42" fmla="*/ 26 w 52"/>
                  <a:gd name="T43" fmla="*/ 7 h 7"/>
                  <a:gd name="T44" fmla="*/ 24 w 52"/>
                  <a:gd name="T45" fmla="*/ 7 h 7"/>
                  <a:gd name="T46" fmla="*/ 26 w 52"/>
                  <a:gd name="T47" fmla="*/ 7 h 7"/>
                  <a:gd name="T48" fmla="*/ 19 w 52"/>
                  <a:gd name="T49" fmla="*/ 7 h 7"/>
                  <a:gd name="T50" fmla="*/ 19 w 52"/>
                  <a:gd name="T51" fmla="*/ 7 h 7"/>
                  <a:gd name="T52" fmla="*/ 14 w 52"/>
                  <a:gd name="T53" fmla="*/ 5 h 7"/>
                  <a:gd name="T54" fmla="*/ 12 w 52"/>
                  <a:gd name="T55" fmla="*/ 5 h 7"/>
                  <a:gd name="T56" fmla="*/ 12 w 52"/>
                  <a:gd name="T57" fmla="*/ 5 h 7"/>
                  <a:gd name="T58" fmla="*/ 12 w 52"/>
                  <a:gd name="T59" fmla="*/ 5 h 7"/>
                  <a:gd name="T60" fmla="*/ 12 w 52"/>
                  <a:gd name="T61" fmla="*/ 5 h 7"/>
                  <a:gd name="T62" fmla="*/ 10 w 52"/>
                  <a:gd name="T63" fmla="*/ 5 h 7"/>
                  <a:gd name="T64" fmla="*/ 7 w 52"/>
                  <a:gd name="T65" fmla="*/ 7 h 7"/>
                  <a:gd name="T66" fmla="*/ 7 w 52"/>
                  <a:gd name="T67" fmla="*/ 7 h 7"/>
                  <a:gd name="T68" fmla="*/ 7 w 52"/>
                  <a:gd name="T69" fmla="*/ 7 h 7"/>
                  <a:gd name="T70" fmla="*/ 5 w 52"/>
                  <a:gd name="T71" fmla="*/ 7 h 7"/>
                  <a:gd name="T72" fmla="*/ 3 w 52"/>
                  <a:gd name="T73" fmla="*/ 7 h 7"/>
                  <a:gd name="T74" fmla="*/ 0 w 52"/>
                  <a:gd name="T75" fmla="*/ 7 h 7"/>
                  <a:gd name="T76" fmla="*/ 0 w 52"/>
                  <a:gd name="T77" fmla="*/ 7 h 7"/>
                  <a:gd name="T78" fmla="*/ 0 w 52"/>
                  <a:gd name="T79" fmla="*/ 7 h 7"/>
                  <a:gd name="T80" fmla="*/ 0 w 52"/>
                  <a:gd name="T81" fmla="*/ 5 h 7"/>
                  <a:gd name="T82" fmla="*/ 5 w 52"/>
                  <a:gd name="T83" fmla="*/ 5 h 7"/>
                  <a:gd name="T84" fmla="*/ 5 w 52"/>
                  <a:gd name="T85" fmla="*/ 5 h 7"/>
                  <a:gd name="T86" fmla="*/ 7 w 52"/>
                  <a:gd name="T87" fmla="*/ 5 h 7"/>
                  <a:gd name="T88" fmla="*/ 7 w 52"/>
                  <a:gd name="T89" fmla="*/ 5 h 7"/>
                  <a:gd name="T90" fmla="*/ 12 w 52"/>
                  <a:gd name="T91" fmla="*/ 2 h 7"/>
                  <a:gd name="T92" fmla="*/ 19 w 52"/>
                  <a:gd name="T93" fmla="*/ 2 h 7"/>
                  <a:gd name="T94" fmla="*/ 24 w 52"/>
                  <a:gd name="T95" fmla="*/ 2 h 7"/>
                  <a:gd name="T96" fmla="*/ 29 w 52"/>
                  <a:gd name="T97" fmla="*/ 2 h 7"/>
                  <a:gd name="T98" fmla="*/ 29 w 52"/>
                  <a:gd name="T99" fmla="*/ 2 h 7"/>
                  <a:gd name="T100" fmla="*/ 33 w 52"/>
                  <a:gd name="T101" fmla="*/ 0 h 7"/>
                  <a:gd name="T102" fmla="*/ 38 w 52"/>
                  <a:gd name="T103" fmla="*/ 0 h 7"/>
                  <a:gd name="T104" fmla="*/ 38 w 52"/>
                  <a:gd name="T105" fmla="*/ 0 h 7"/>
                  <a:gd name="T106" fmla="*/ 38 w 52"/>
                  <a:gd name="T107" fmla="*/ 0 h 7"/>
                  <a:gd name="T108" fmla="*/ 40 w 52"/>
                  <a:gd name="T109" fmla="*/ 0 h 7"/>
                  <a:gd name="T110" fmla="*/ 40 w 52"/>
                  <a:gd name="T111" fmla="*/ 2 h 7"/>
                  <a:gd name="T112" fmla="*/ 45 w 52"/>
                  <a:gd name="T113" fmla="*/ 2 h 7"/>
                  <a:gd name="T114" fmla="*/ 45 w 52"/>
                  <a:gd name="T115" fmla="*/ 2 h 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"/>
                  <a:gd name="T175" fmla="*/ 0 h 7"/>
                  <a:gd name="T176" fmla="*/ 52 w 52"/>
                  <a:gd name="T177" fmla="*/ 7 h 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" h="7">
                    <a:moveTo>
                      <a:pt x="45" y="2"/>
                    </a:moveTo>
                    <a:lnTo>
                      <a:pt x="45" y="2"/>
                    </a:lnTo>
                    <a:lnTo>
                      <a:pt x="50" y="2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1" y="5"/>
                    </a:lnTo>
                    <a:lnTo>
                      <a:pt x="29" y="5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19" y="7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4" y="2"/>
                    </a:lnTo>
                    <a:lnTo>
                      <a:pt x="29" y="2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5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5" name="Freeform 791"/>
              <p:cNvSpPr>
                <a:spLocks/>
              </p:cNvSpPr>
              <p:nvPr/>
            </p:nvSpPr>
            <p:spPr bwMode="auto">
              <a:xfrm>
                <a:off x="1287" y="1748"/>
                <a:ext cx="19" cy="6"/>
              </a:xfrm>
              <a:custGeom>
                <a:avLst/>
                <a:gdLst>
                  <a:gd name="T0" fmla="*/ 5 w 16"/>
                  <a:gd name="T1" fmla="*/ 0 h 5"/>
                  <a:gd name="T2" fmla="*/ 5 w 16"/>
                  <a:gd name="T3" fmla="*/ 0 h 5"/>
                  <a:gd name="T4" fmla="*/ 7 w 16"/>
                  <a:gd name="T5" fmla="*/ 0 h 5"/>
                  <a:gd name="T6" fmla="*/ 9 w 16"/>
                  <a:gd name="T7" fmla="*/ 0 h 5"/>
                  <a:gd name="T8" fmla="*/ 14 w 16"/>
                  <a:gd name="T9" fmla="*/ 0 h 5"/>
                  <a:gd name="T10" fmla="*/ 14 w 16"/>
                  <a:gd name="T11" fmla="*/ 0 h 5"/>
                  <a:gd name="T12" fmla="*/ 14 w 16"/>
                  <a:gd name="T13" fmla="*/ 0 h 5"/>
                  <a:gd name="T14" fmla="*/ 16 w 16"/>
                  <a:gd name="T15" fmla="*/ 3 h 5"/>
                  <a:gd name="T16" fmla="*/ 16 w 16"/>
                  <a:gd name="T17" fmla="*/ 3 h 5"/>
                  <a:gd name="T18" fmla="*/ 16 w 16"/>
                  <a:gd name="T19" fmla="*/ 3 h 5"/>
                  <a:gd name="T20" fmla="*/ 16 w 16"/>
                  <a:gd name="T21" fmla="*/ 5 h 5"/>
                  <a:gd name="T22" fmla="*/ 14 w 16"/>
                  <a:gd name="T23" fmla="*/ 5 h 5"/>
                  <a:gd name="T24" fmla="*/ 12 w 16"/>
                  <a:gd name="T25" fmla="*/ 5 h 5"/>
                  <a:gd name="T26" fmla="*/ 7 w 16"/>
                  <a:gd name="T27" fmla="*/ 5 h 5"/>
                  <a:gd name="T28" fmla="*/ 7 w 16"/>
                  <a:gd name="T29" fmla="*/ 3 h 5"/>
                  <a:gd name="T30" fmla="*/ 7 w 16"/>
                  <a:gd name="T31" fmla="*/ 3 h 5"/>
                  <a:gd name="T32" fmla="*/ 5 w 16"/>
                  <a:gd name="T33" fmla="*/ 3 h 5"/>
                  <a:gd name="T34" fmla="*/ 0 w 16"/>
                  <a:gd name="T35" fmla="*/ 3 h 5"/>
                  <a:gd name="T36" fmla="*/ 0 w 16"/>
                  <a:gd name="T37" fmla="*/ 0 h 5"/>
                  <a:gd name="T38" fmla="*/ 0 w 16"/>
                  <a:gd name="T39" fmla="*/ 0 h 5"/>
                  <a:gd name="T40" fmla="*/ 2 w 16"/>
                  <a:gd name="T41" fmla="*/ 0 h 5"/>
                  <a:gd name="T42" fmla="*/ 5 w 16"/>
                  <a:gd name="T43" fmla="*/ 0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"/>
                  <a:gd name="T67" fmla="*/ 0 h 5"/>
                  <a:gd name="T68" fmla="*/ 16 w 16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" h="5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6" name="Freeform 792"/>
              <p:cNvSpPr>
                <a:spLocks/>
              </p:cNvSpPr>
              <p:nvPr/>
            </p:nvSpPr>
            <p:spPr bwMode="auto">
              <a:xfrm>
                <a:off x="1287" y="1748"/>
                <a:ext cx="19" cy="6"/>
              </a:xfrm>
              <a:custGeom>
                <a:avLst/>
                <a:gdLst>
                  <a:gd name="T0" fmla="*/ 5 w 16"/>
                  <a:gd name="T1" fmla="*/ 0 h 5"/>
                  <a:gd name="T2" fmla="*/ 5 w 16"/>
                  <a:gd name="T3" fmla="*/ 0 h 5"/>
                  <a:gd name="T4" fmla="*/ 7 w 16"/>
                  <a:gd name="T5" fmla="*/ 0 h 5"/>
                  <a:gd name="T6" fmla="*/ 9 w 16"/>
                  <a:gd name="T7" fmla="*/ 0 h 5"/>
                  <a:gd name="T8" fmla="*/ 14 w 16"/>
                  <a:gd name="T9" fmla="*/ 0 h 5"/>
                  <a:gd name="T10" fmla="*/ 14 w 16"/>
                  <a:gd name="T11" fmla="*/ 0 h 5"/>
                  <a:gd name="T12" fmla="*/ 14 w 16"/>
                  <a:gd name="T13" fmla="*/ 0 h 5"/>
                  <a:gd name="T14" fmla="*/ 16 w 16"/>
                  <a:gd name="T15" fmla="*/ 3 h 5"/>
                  <a:gd name="T16" fmla="*/ 16 w 16"/>
                  <a:gd name="T17" fmla="*/ 3 h 5"/>
                  <a:gd name="T18" fmla="*/ 16 w 16"/>
                  <a:gd name="T19" fmla="*/ 3 h 5"/>
                  <a:gd name="T20" fmla="*/ 16 w 16"/>
                  <a:gd name="T21" fmla="*/ 5 h 5"/>
                  <a:gd name="T22" fmla="*/ 14 w 16"/>
                  <a:gd name="T23" fmla="*/ 5 h 5"/>
                  <a:gd name="T24" fmla="*/ 12 w 16"/>
                  <a:gd name="T25" fmla="*/ 5 h 5"/>
                  <a:gd name="T26" fmla="*/ 7 w 16"/>
                  <a:gd name="T27" fmla="*/ 5 h 5"/>
                  <a:gd name="T28" fmla="*/ 7 w 16"/>
                  <a:gd name="T29" fmla="*/ 3 h 5"/>
                  <a:gd name="T30" fmla="*/ 7 w 16"/>
                  <a:gd name="T31" fmla="*/ 3 h 5"/>
                  <a:gd name="T32" fmla="*/ 5 w 16"/>
                  <a:gd name="T33" fmla="*/ 3 h 5"/>
                  <a:gd name="T34" fmla="*/ 0 w 16"/>
                  <a:gd name="T35" fmla="*/ 3 h 5"/>
                  <a:gd name="T36" fmla="*/ 0 w 16"/>
                  <a:gd name="T37" fmla="*/ 0 h 5"/>
                  <a:gd name="T38" fmla="*/ 0 w 16"/>
                  <a:gd name="T39" fmla="*/ 0 h 5"/>
                  <a:gd name="T40" fmla="*/ 2 w 16"/>
                  <a:gd name="T41" fmla="*/ 0 h 5"/>
                  <a:gd name="T42" fmla="*/ 5 w 16"/>
                  <a:gd name="T43" fmla="*/ 0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"/>
                  <a:gd name="T67" fmla="*/ 0 h 5"/>
                  <a:gd name="T68" fmla="*/ 16 w 16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" h="5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7" name="Freeform 793"/>
              <p:cNvSpPr>
                <a:spLocks/>
              </p:cNvSpPr>
              <p:nvPr/>
            </p:nvSpPr>
            <p:spPr bwMode="auto">
              <a:xfrm>
                <a:off x="1338" y="1727"/>
                <a:ext cx="178" cy="54"/>
              </a:xfrm>
              <a:custGeom>
                <a:avLst/>
                <a:gdLst>
                  <a:gd name="T0" fmla="*/ 36 w 149"/>
                  <a:gd name="T1" fmla="*/ 9 h 42"/>
                  <a:gd name="T2" fmla="*/ 33 w 149"/>
                  <a:gd name="T3" fmla="*/ 7 h 42"/>
                  <a:gd name="T4" fmla="*/ 19 w 149"/>
                  <a:gd name="T5" fmla="*/ 7 h 42"/>
                  <a:gd name="T6" fmla="*/ 19 w 149"/>
                  <a:gd name="T7" fmla="*/ 5 h 42"/>
                  <a:gd name="T8" fmla="*/ 29 w 149"/>
                  <a:gd name="T9" fmla="*/ 5 h 42"/>
                  <a:gd name="T10" fmla="*/ 36 w 149"/>
                  <a:gd name="T11" fmla="*/ 2 h 42"/>
                  <a:gd name="T12" fmla="*/ 43 w 149"/>
                  <a:gd name="T13" fmla="*/ 2 h 42"/>
                  <a:gd name="T14" fmla="*/ 41 w 149"/>
                  <a:gd name="T15" fmla="*/ 0 h 42"/>
                  <a:gd name="T16" fmla="*/ 24 w 149"/>
                  <a:gd name="T17" fmla="*/ 0 h 42"/>
                  <a:gd name="T18" fmla="*/ 29 w 149"/>
                  <a:gd name="T19" fmla="*/ 0 h 42"/>
                  <a:gd name="T20" fmla="*/ 57 w 149"/>
                  <a:gd name="T21" fmla="*/ 0 h 42"/>
                  <a:gd name="T22" fmla="*/ 67 w 149"/>
                  <a:gd name="T23" fmla="*/ 5 h 42"/>
                  <a:gd name="T24" fmla="*/ 71 w 149"/>
                  <a:gd name="T25" fmla="*/ 7 h 42"/>
                  <a:gd name="T26" fmla="*/ 76 w 149"/>
                  <a:gd name="T27" fmla="*/ 9 h 42"/>
                  <a:gd name="T28" fmla="*/ 93 w 149"/>
                  <a:gd name="T29" fmla="*/ 9 h 42"/>
                  <a:gd name="T30" fmla="*/ 100 w 149"/>
                  <a:gd name="T31" fmla="*/ 12 h 42"/>
                  <a:gd name="T32" fmla="*/ 109 w 149"/>
                  <a:gd name="T33" fmla="*/ 16 h 42"/>
                  <a:gd name="T34" fmla="*/ 114 w 149"/>
                  <a:gd name="T35" fmla="*/ 12 h 42"/>
                  <a:gd name="T36" fmla="*/ 114 w 149"/>
                  <a:gd name="T37" fmla="*/ 16 h 42"/>
                  <a:gd name="T38" fmla="*/ 121 w 149"/>
                  <a:gd name="T39" fmla="*/ 19 h 42"/>
                  <a:gd name="T40" fmla="*/ 116 w 149"/>
                  <a:gd name="T41" fmla="*/ 21 h 42"/>
                  <a:gd name="T42" fmla="*/ 130 w 149"/>
                  <a:gd name="T43" fmla="*/ 21 h 42"/>
                  <a:gd name="T44" fmla="*/ 133 w 149"/>
                  <a:gd name="T45" fmla="*/ 23 h 42"/>
                  <a:gd name="T46" fmla="*/ 142 w 149"/>
                  <a:gd name="T47" fmla="*/ 23 h 42"/>
                  <a:gd name="T48" fmla="*/ 128 w 149"/>
                  <a:gd name="T49" fmla="*/ 31 h 42"/>
                  <a:gd name="T50" fmla="*/ 123 w 149"/>
                  <a:gd name="T51" fmla="*/ 33 h 42"/>
                  <a:gd name="T52" fmla="*/ 109 w 149"/>
                  <a:gd name="T53" fmla="*/ 31 h 42"/>
                  <a:gd name="T54" fmla="*/ 107 w 149"/>
                  <a:gd name="T55" fmla="*/ 33 h 42"/>
                  <a:gd name="T56" fmla="*/ 109 w 149"/>
                  <a:gd name="T57" fmla="*/ 38 h 42"/>
                  <a:gd name="T58" fmla="*/ 100 w 149"/>
                  <a:gd name="T59" fmla="*/ 38 h 42"/>
                  <a:gd name="T60" fmla="*/ 93 w 149"/>
                  <a:gd name="T61" fmla="*/ 40 h 42"/>
                  <a:gd name="T62" fmla="*/ 81 w 149"/>
                  <a:gd name="T63" fmla="*/ 38 h 42"/>
                  <a:gd name="T64" fmla="*/ 88 w 149"/>
                  <a:gd name="T65" fmla="*/ 42 h 42"/>
                  <a:gd name="T66" fmla="*/ 83 w 149"/>
                  <a:gd name="T67" fmla="*/ 42 h 42"/>
                  <a:gd name="T68" fmla="*/ 55 w 149"/>
                  <a:gd name="T69" fmla="*/ 40 h 42"/>
                  <a:gd name="T70" fmla="*/ 50 w 149"/>
                  <a:gd name="T71" fmla="*/ 40 h 42"/>
                  <a:gd name="T72" fmla="*/ 50 w 149"/>
                  <a:gd name="T73" fmla="*/ 35 h 42"/>
                  <a:gd name="T74" fmla="*/ 41 w 149"/>
                  <a:gd name="T75" fmla="*/ 33 h 42"/>
                  <a:gd name="T76" fmla="*/ 36 w 149"/>
                  <a:gd name="T77" fmla="*/ 33 h 42"/>
                  <a:gd name="T78" fmla="*/ 71 w 149"/>
                  <a:gd name="T79" fmla="*/ 28 h 42"/>
                  <a:gd name="T80" fmla="*/ 59 w 149"/>
                  <a:gd name="T81" fmla="*/ 28 h 42"/>
                  <a:gd name="T82" fmla="*/ 69 w 149"/>
                  <a:gd name="T83" fmla="*/ 26 h 42"/>
                  <a:gd name="T84" fmla="*/ 50 w 149"/>
                  <a:gd name="T85" fmla="*/ 26 h 42"/>
                  <a:gd name="T86" fmla="*/ 43 w 149"/>
                  <a:gd name="T87" fmla="*/ 26 h 42"/>
                  <a:gd name="T88" fmla="*/ 33 w 149"/>
                  <a:gd name="T89" fmla="*/ 26 h 42"/>
                  <a:gd name="T90" fmla="*/ 29 w 149"/>
                  <a:gd name="T91" fmla="*/ 26 h 42"/>
                  <a:gd name="T92" fmla="*/ 19 w 149"/>
                  <a:gd name="T93" fmla="*/ 26 h 42"/>
                  <a:gd name="T94" fmla="*/ 12 w 149"/>
                  <a:gd name="T95" fmla="*/ 23 h 42"/>
                  <a:gd name="T96" fmla="*/ 33 w 149"/>
                  <a:gd name="T97" fmla="*/ 21 h 42"/>
                  <a:gd name="T98" fmla="*/ 5 w 149"/>
                  <a:gd name="T99" fmla="*/ 19 h 42"/>
                  <a:gd name="T100" fmla="*/ 3 w 149"/>
                  <a:gd name="T101" fmla="*/ 16 h 42"/>
                  <a:gd name="T102" fmla="*/ 10 w 149"/>
                  <a:gd name="T103" fmla="*/ 16 h 42"/>
                  <a:gd name="T104" fmla="*/ 29 w 149"/>
                  <a:gd name="T105" fmla="*/ 16 h 42"/>
                  <a:gd name="T106" fmla="*/ 36 w 149"/>
                  <a:gd name="T107" fmla="*/ 14 h 42"/>
                  <a:gd name="T108" fmla="*/ 12 w 149"/>
                  <a:gd name="T109" fmla="*/ 14 h 42"/>
                  <a:gd name="T110" fmla="*/ 15 w 149"/>
                  <a:gd name="T111" fmla="*/ 14 h 42"/>
                  <a:gd name="T112" fmla="*/ 3 w 149"/>
                  <a:gd name="T113" fmla="*/ 12 h 42"/>
                  <a:gd name="T114" fmla="*/ 12 w 149"/>
                  <a:gd name="T115" fmla="*/ 12 h 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9"/>
                  <a:gd name="T175" fmla="*/ 0 h 42"/>
                  <a:gd name="T176" fmla="*/ 149 w 149"/>
                  <a:gd name="T177" fmla="*/ 42 h 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9" h="42">
                    <a:moveTo>
                      <a:pt x="15" y="9"/>
                    </a:moveTo>
                    <a:lnTo>
                      <a:pt x="17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31" y="9"/>
                    </a:lnTo>
                    <a:lnTo>
                      <a:pt x="36" y="9"/>
                    </a:lnTo>
                    <a:lnTo>
                      <a:pt x="29" y="9"/>
                    </a:lnTo>
                    <a:lnTo>
                      <a:pt x="26" y="7"/>
                    </a:lnTo>
                    <a:lnTo>
                      <a:pt x="33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22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4" y="2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36" y="2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6" y="2"/>
                    </a:lnTo>
                    <a:lnTo>
                      <a:pt x="43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36" y="2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9" y="2"/>
                    </a:lnTo>
                    <a:lnTo>
                      <a:pt x="64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7" y="5"/>
                    </a:lnTo>
                    <a:lnTo>
                      <a:pt x="69" y="5"/>
                    </a:lnTo>
                    <a:lnTo>
                      <a:pt x="71" y="7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4" y="7"/>
                    </a:lnTo>
                    <a:lnTo>
                      <a:pt x="76" y="9"/>
                    </a:lnTo>
                    <a:lnTo>
                      <a:pt x="78" y="9"/>
                    </a:lnTo>
                    <a:lnTo>
                      <a:pt x="83" y="9"/>
                    </a:lnTo>
                    <a:lnTo>
                      <a:pt x="88" y="9"/>
                    </a:lnTo>
                    <a:lnTo>
                      <a:pt x="90" y="9"/>
                    </a:lnTo>
                    <a:lnTo>
                      <a:pt x="88" y="9"/>
                    </a:lnTo>
                    <a:lnTo>
                      <a:pt x="93" y="9"/>
                    </a:lnTo>
                    <a:lnTo>
                      <a:pt x="95" y="9"/>
                    </a:lnTo>
                    <a:lnTo>
                      <a:pt x="97" y="9"/>
                    </a:lnTo>
                    <a:lnTo>
                      <a:pt x="100" y="12"/>
                    </a:lnTo>
                    <a:lnTo>
                      <a:pt x="97" y="12"/>
                    </a:lnTo>
                    <a:lnTo>
                      <a:pt x="100" y="12"/>
                    </a:lnTo>
                    <a:lnTo>
                      <a:pt x="97" y="12"/>
                    </a:lnTo>
                    <a:lnTo>
                      <a:pt x="97" y="14"/>
                    </a:lnTo>
                    <a:lnTo>
                      <a:pt x="104" y="16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09" y="14"/>
                    </a:lnTo>
                    <a:lnTo>
                      <a:pt x="104" y="14"/>
                    </a:lnTo>
                    <a:lnTo>
                      <a:pt x="104" y="12"/>
                    </a:lnTo>
                    <a:lnTo>
                      <a:pt x="107" y="12"/>
                    </a:lnTo>
                    <a:lnTo>
                      <a:pt x="114" y="12"/>
                    </a:lnTo>
                    <a:lnTo>
                      <a:pt x="116" y="12"/>
                    </a:lnTo>
                    <a:lnTo>
                      <a:pt x="118" y="14"/>
                    </a:lnTo>
                    <a:lnTo>
                      <a:pt x="116" y="14"/>
                    </a:lnTo>
                    <a:lnTo>
                      <a:pt x="114" y="16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116" y="16"/>
                    </a:lnTo>
                    <a:lnTo>
                      <a:pt x="121" y="16"/>
                    </a:lnTo>
                    <a:lnTo>
                      <a:pt x="123" y="16"/>
                    </a:lnTo>
                    <a:lnTo>
                      <a:pt x="121" y="19"/>
                    </a:lnTo>
                    <a:lnTo>
                      <a:pt x="123" y="19"/>
                    </a:lnTo>
                    <a:lnTo>
                      <a:pt x="121" y="19"/>
                    </a:lnTo>
                    <a:lnTo>
                      <a:pt x="121" y="21"/>
                    </a:lnTo>
                    <a:lnTo>
                      <a:pt x="118" y="21"/>
                    </a:lnTo>
                    <a:lnTo>
                      <a:pt x="116" y="21"/>
                    </a:lnTo>
                    <a:lnTo>
                      <a:pt x="121" y="21"/>
                    </a:lnTo>
                    <a:lnTo>
                      <a:pt x="123" y="21"/>
                    </a:lnTo>
                    <a:lnTo>
                      <a:pt x="126" y="21"/>
                    </a:lnTo>
                    <a:lnTo>
                      <a:pt x="130" y="21"/>
                    </a:lnTo>
                    <a:lnTo>
                      <a:pt x="133" y="21"/>
                    </a:lnTo>
                    <a:lnTo>
                      <a:pt x="135" y="23"/>
                    </a:lnTo>
                    <a:lnTo>
                      <a:pt x="133" y="23"/>
                    </a:lnTo>
                    <a:lnTo>
                      <a:pt x="135" y="23"/>
                    </a:lnTo>
                    <a:lnTo>
                      <a:pt x="137" y="23"/>
                    </a:lnTo>
                    <a:lnTo>
                      <a:pt x="137" y="21"/>
                    </a:lnTo>
                    <a:lnTo>
                      <a:pt x="140" y="21"/>
                    </a:lnTo>
                    <a:lnTo>
                      <a:pt x="142" y="23"/>
                    </a:lnTo>
                    <a:lnTo>
                      <a:pt x="147" y="23"/>
                    </a:lnTo>
                    <a:lnTo>
                      <a:pt x="147" y="26"/>
                    </a:lnTo>
                    <a:lnTo>
                      <a:pt x="149" y="26"/>
                    </a:lnTo>
                    <a:lnTo>
                      <a:pt x="140" y="28"/>
                    </a:lnTo>
                    <a:lnTo>
                      <a:pt x="128" y="31"/>
                    </a:lnTo>
                    <a:lnTo>
                      <a:pt x="126" y="31"/>
                    </a:lnTo>
                    <a:lnTo>
                      <a:pt x="123" y="31"/>
                    </a:lnTo>
                    <a:lnTo>
                      <a:pt x="121" y="31"/>
                    </a:lnTo>
                    <a:lnTo>
                      <a:pt x="123" y="33"/>
                    </a:lnTo>
                    <a:lnTo>
                      <a:pt x="118" y="33"/>
                    </a:lnTo>
                    <a:lnTo>
                      <a:pt x="116" y="35"/>
                    </a:lnTo>
                    <a:lnTo>
                      <a:pt x="114" y="35"/>
                    </a:lnTo>
                    <a:lnTo>
                      <a:pt x="109" y="33"/>
                    </a:lnTo>
                    <a:lnTo>
                      <a:pt x="109" y="31"/>
                    </a:lnTo>
                    <a:lnTo>
                      <a:pt x="109" y="28"/>
                    </a:lnTo>
                    <a:lnTo>
                      <a:pt x="107" y="31"/>
                    </a:lnTo>
                    <a:lnTo>
                      <a:pt x="107" y="33"/>
                    </a:lnTo>
                    <a:lnTo>
                      <a:pt x="104" y="33"/>
                    </a:lnTo>
                    <a:lnTo>
                      <a:pt x="107" y="33"/>
                    </a:lnTo>
                    <a:lnTo>
                      <a:pt x="107" y="35"/>
                    </a:lnTo>
                    <a:lnTo>
                      <a:pt x="109" y="35"/>
                    </a:lnTo>
                    <a:lnTo>
                      <a:pt x="109" y="38"/>
                    </a:lnTo>
                    <a:lnTo>
                      <a:pt x="107" y="38"/>
                    </a:lnTo>
                    <a:lnTo>
                      <a:pt x="104" y="38"/>
                    </a:lnTo>
                    <a:lnTo>
                      <a:pt x="102" y="35"/>
                    </a:lnTo>
                    <a:lnTo>
                      <a:pt x="100" y="35"/>
                    </a:lnTo>
                    <a:lnTo>
                      <a:pt x="100" y="38"/>
                    </a:lnTo>
                    <a:lnTo>
                      <a:pt x="104" y="38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7" y="42"/>
                    </a:lnTo>
                    <a:lnTo>
                      <a:pt x="93" y="40"/>
                    </a:lnTo>
                    <a:lnTo>
                      <a:pt x="88" y="38"/>
                    </a:lnTo>
                    <a:lnTo>
                      <a:pt x="85" y="38"/>
                    </a:lnTo>
                    <a:lnTo>
                      <a:pt x="83" y="35"/>
                    </a:lnTo>
                    <a:lnTo>
                      <a:pt x="81" y="35"/>
                    </a:lnTo>
                    <a:lnTo>
                      <a:pt x="81" y="38"/>
                    </a:lnTo>
                    <a:lnTo>
                      <a:pt x="85" y="38"/>
                    </a:lnTo>
                    <a:lnTo>
                      <a:pt x="85" y="40"/>
                    </a:lnTo>
                    <a:lnTo>
                      <a:pt x="88" y="40"/>
                    </a:lnTo>
                    <a:lnTo>
                      <a:pt x="93" y="42"/>
                    </a:lnTo>
                    <a:lnTo>
                      <a:pt x="90" y="42"/>
                    </a:lnTo>
                    <a:lnTo>
                      <a:pt x="88" y="42"/>
                    </a:lnTo>
                    <a:lnTo>
                      <a:pt x="85" y="40"/>
                    </a:lnTo>
                    <a:lnTo>
                      <a:pt x="83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1" y="42"/>
                    </a:lnTo>
                    <a:lnTo>
                      <a:pt x="83" y="42"/>
                    </a:lnTo>
                    <a:lnTo>
                      <a:pt x="74" y="42"/>
                    </a:lnTo>
                    <a:lnTo>
                      <a:pt x="69" y="42"/>
                    </a:lnTo>
                    <a:lnTo>
                      <a:pt x="64" y="42"/>
                    </a:lnTo>
                    <a:lnTo>
                      <a:pt x="62" y="42"/>
                    </a:lnTo>
                    <a:lnTo>
                      <a:pt x="57" y="42"/>
                    </a:lnTo>
                    <a:lnTo>
                      <a:pt x="57" y="40"/>
                    </a:lnTo>
                    <a:lnTo>
                      <a:pt x="55" y="40"/>
                    </a:lnTo>
                    <a:lnTo>
                      <a:pt x="52" y="40"/>
                    </a:lnTo>
                    <a:lnTo>
                      <a:pt x="50" y="40"/>
                    </a:lnTo>
                    <a:lnTo>
                      <a:pt x="48" y="40"/>
                    </a:lnTo>
                    <a:lnTo>
                      <a:pt x="48" y="38"/>
                    </a:lnTo>
                    <a:lnTo>
                      <a:pt x="45" y="38"/>
                    </a:lnTo>
                    <a:lnTo>
                      <a:pt x="62" y="38"/>
                    </a:lnTo>
                    <a:lnTo>
                      <a:pt x="52" y="35"/>
                    </a:lnTo>
                    <a:lnTo>
                      <a:pt x="50" y="35"/>
                    </a:lnTo>
                    <a:lnTo>
                      <a:pt x="45" y="35"/>
                    </a:lnTo>
                    <a:lnTo>
                      <a:pt x="43" y="35"/>
                    </a:lnTo>
                    <a:lnTo>
                      <a:pt x="41" y="35"/>
                    </a:lnTo>
                    <a:lnTo>
                      <a:pt x="41" y="33"/>
                    </a:lnTo>
                    <a:lnTo>
                      <a:pt x="43" y="33"/>
                    </a:lnTo>
                    <a:lnTo>
                      <a:pt x="48" y="33"/>
                    </a:lnTo>
                    <a:lnTo>
                      <a:pt x="43" y="33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3" y="31"/>
                    </a:lnTo>
                    <a:lnTo>
                      <a:pt x="36" y="31"/>
                    </a:lnTo>
                    <a:lnTo>
                      <a:pt x="41" y="31"/>
                    </a:lnTo>
                    <a:lnTo>
                      <a:pt x="45" y="28"/>
                    </a:lnTo>
                    <a:lnTo>
                      <a:pt x="62" y="28"/>
                    </a:lnTo>
                    <a:lnTo>
                      <a:pt x="71" y="28"/>
                    </a:lnTo>
                    <a:lnTo>
                      <a:pt x="78" y="28"/>
                    </a:lnTo>
                    <a:lnTo>
                      <a:pt x="81" y="28"/>
                    </a:lnTo>
                    <a:lnTo>
                      <a:pt x="83" y="26"/>
                    </a:lnTo>
                    <a:lnTo>
                      <a:pt x="78" y="26"/>
                    </a:lnTo>
                    <a:lnTo>
                      <a:pt x="69" y="28"/>
                    </a:lnTo>
                    <a:lnTo>
                      <a:pt x="67" y="28"/>
                    </a:lnTo>
                    <a:lnTo>
                      <a:pt x="59" y="28"/>
                    </a:lnTo>
                    <a:lnTo>
                      <a:pt x="55" y="28"/>
                    </a:lnTo>
                    <a:lnTo>
                      <a:pt x="55" y="26"/>
                    </a:lnTo>
                    <a:lnTo>
                      <a:pt x="57" y="26"/>
                    </a:lnTo>
                    <a:lnTo>
                      <a:pt x="67" y="26"/>
                    </a:lnTo>
                    <a:lnTo>
                      <a:pt x="69" y="26"/>
                    </a:lnTo>
                    <a:lnTo>
                      <a:pt x="71" y="26"/>
                    </a:lnTo>
                    <a:lnTo>
                      <a:pt x="59" y="26"/>
                    </a:lnTo>
                    <a:lnTo>
                      <a:pt x="55" y="26"/>
                    </a:lnTo>
                    <a:lnTo>
                      <a:pt x="57" y="26"/>
                    </a:lnTo>
                    <a:lnTo>
                      <a:pt x="50" y="26"/>
                    </a:lnTo>
                    <a:lnTo>
                      <a:pt x="45" y="26"/>
                    </a:lnTo>
                    <a:lnTo>
                      <a:pt x="45" y="23"/>
                    </a:lnTo>
                    <a:lnTo>
                      <a:pt x="43" y="26"/>
                    </a:lnTo>
                    <a:lnTo>
                      <a:pt x="41" y="26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3" y="26"/>
                    </a:lnTo>
                    <a:lnTo>
                      <a:pt x="36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1" y="26"/>
                    </a:lnTo>
                    <a:lnTo>
                      <a:pt x="29" y="26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2" y="23"/>
                    </a:lnTo>
                    <a:lnTo>
                      <a:pt x="15" y="23"/>
                    </a:lnTo>
                    <a:lnTo>
                      <a:pt x="19" y="23"/>
                    </a:lnTo>
                    <a:lnTo>
                      <a:pt x="22" y="23"/>
                    </a:lnTo>
                    <a:lnTo>
                      <a:pt x="29" y="23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29" y="21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2" y="21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3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5" y="16"/>
                    </a:lnTo>
                    <a:lnTo>
                      <a:pt x="19" y="16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29" y="16"/>
                    </a:lnTo>
                    <a:lnTo>
                      <a:pt x="26" y="16"/>
                    </a:lnTo>
                    <a:lnTo>
                      <a:pt x="29" y="16"/>
                    </a:lnTo>
                    <a:lnTo>
                      <a:pt x="36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6" y="14"/>
                    </a:lnTo>
                    <a:lnTo>
                      <a:pt x="19" y="16"/>
                    </a:lnTo>
                    <a:lnTo>
                      <a:pt x="12" y="14"/>
                    </a:lnTo>
                    <a:lnTo>
                      <a:pt x="17" y="14"/>
                    </a:lnTo>
                    <a:lnTo>
                      <a:pt x="12" y="14"/>
                    </a:lnTo>
                    <a:lnTo>
                      <a:pt x="17" y="14"/>
                    </a:lnTo>
                    <a:lnTo>
                      <a:pt x="22" y="14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2" y="12"/>
                    </a:lnTo>
                    <a:lnTo>
                      <a:pt x="7" y="12"/>
                    </a:lnTo>
                    <a:lnTo>
                      <a:pt x="7" y="9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8" name="Freeform 794"/>
              <p:cNvSpPr>
                <a:spLocks/>
              </p:cNvSpPr>
              <p:nvPr/>
            </p:nvSpPr>
            <p:spPr bwMode="auto">
              <a:xfrm>
                <a:off x="1338" y="1727"/>
                <a:ext cx="178" cy="54"/>
              </a:xfrm>
              <a:custGeom>
                <a:avLst/>
                <a:gdLst>
                  <a:gd name="T0" fmla="*/ 36 w 149"/>
                  <a:gd name="T1" fmla="*/ 9 h 42"/>
                  <a:gd name="T2" fmla="*/ 33 w 149"/>
                  <a:gd name="T3" fmla="*/ 7 h 42"/>
                  <a:gd name="T4" fmla="*/ 19 w 149"/>
                  <a:gd name="T5" fmla="*/ 7 h 42"/>
                  <a:gd name="T6" fmla="*/ 19 w 149"/>
                  <a:gd name="T7" fmla="*/ 5 h 42"/>
                  <a:gd name="T8" fmla="*/ 29 w 149"/>
                  <a:gd name="T9" fmla="*/ 5 h 42"/>
                  <a:gd name="T10" fmla="*/ 36 w 149"/>
                  <a:gd name="T11" fmla="*/ 2 h 42"/>
                  <a:gd name="T12" fmla="*/ 43 w 149"/>
                  <a:gd name="T13" fmla="*/ 2 h 42"/>
                  <a:gd name="T14" fmla="*/ 41 w 149"/>
                  <a:gd name="T15" fmla="*/ 0 h 42"/>
                  <a:gd name="T16" fmla="*/ 24 w 149"/>
                  <a:gd name="T17" fmla="*/ 0 h 42"/>
                  <a:gd name="T18" fmla="*/ 29 w 149"/>
                  <a:gd name="T19" fmla="*/ 0 h 42"/>
                  <a:gd name="T20" fmla="*/ 57 w 149"/>
                  <a:gd name="T21" fmla="*/ 0 h 42"/>
                  <a:gd name="T22" fmla="*/ 67 w 149"/>
                  <a:gd name="T23" fmla="*/ 5 h 42"/>
                  <a:gd name="T24" fmla="*/ 71 w 149"/>
                  <a:gd name="T25" fmla="*/ 7 h 42"/>
                  <a:gd name="T26" fmla="*/ 76 w 149"/>
                  <a:gd name="T27" fmla="*/ 9 h 42"/>
                  <a:gd name="T28" fmla="*/ 93 w 149"/>
                  <a:gd name="T29" fmla="*/ 9 h 42"/>
                  <a:gd name="T30" fmla="*/ 100 w 149"/>
                  <a:gd name="T31" fmla="*/ 12 h 42"/>
                  <a:gd name="T32" fmla="*/ 109 w 149"/>
                  <a:gd name="T33" fmla="*/ 16 h 42"/>
                  <a:gd name="T34" fmla="*/ 114 w 149"/>
                  <a:gd name="T35" fmla="*/ 12 h 42"/>
                  <a:gd name="T36" fmla="*/ 114 w 149"/>
                  <a:gd name="T37" fmla="*/ 16 h 42"/>
                  <a:gd name="T38" fmla="*/ 121 w 149"/>
                  <a:gd name="T39" fmla="*/ 19 h 42"/>
                  <a:gd name="T40" fmla="*/ 116 w 149"/>
                  <a:gd name="T41" fmla="*/ 21 h 42"/>
                  <a:gd name="T42" fmla="*/ 130 w 149"/>
                  <a:gd name="T43" fmla="*/ 21 h 42"/>
                  <a:gd name="T44" fmla="*/ 133 w 149"/>
                  <a:gd name="T45" fmla="*/ 23 h 42"/>
                  <a:gd name="T46" fmla="*/ 142 w 149"/>
                  <a:gd name="T47" fmla="*/ 23 h 42"/>
                  <a:gd name="T48" fmla="*/ 128 w 149"/>
                  <a:gd name="T49" fmla="*/ 31 h 42"/>
                  <a:gd name="T50" fmla="*/ 123 w 149"/>
                  <a:gd name="T51" fmla="*/ 33 h 42"/>
                  <a:gd name="T52" fmla="*/ 109 w 149"/>
                  <a:gd name="T53" fmla="*/ 31 h 42"/>
                  <a:gd name="T54" fmla="*/ 107 w 149"/>
                  <a:gd name="T55" fmla="*/ 33 h 42"/>
                  <a:gd name="T56" fmla="*/ 109 w 149"/>
                  <a:gd name="T57" fmla="*/ 38 h 42"/>
                  <a:gd name="T58" fmla="*/ 100 w 149"/>
                  <a:gd name="T59" fmla="*/ 38 h 42"/>
                  <a:gd name="T60" fmla="*/ 93 w 149"/>
                  <a:gd name="T61" fmla="*/ 40 h 42"/>
                  <a:gd name="T62" fmla="*/ 81 w 149"/>
                  <a:gd name="T63" fmla="*/ 38 h 42"/>
                  <a:gd name="T64" fmla="*/ 88 w 149"/>
                  <a:gd name="T65" fmla="*/ 42 h 42"/>
                  <a:gd name="T66" fmla="*/ 83 w 149"/>
                  <a:gd name="T67" fmla="*/ 42 h 42"/>
                  <a:gd name="T68" fmla="*/ 55 w 149"/>
                  <a:gd name="T69" fmla="*/ 40 h 42"/>
                  <a:gd name="T70" fmla="*/ 50 w 149"/>
                  <a:gd name="T71" fmla="*/ 40 h 42"/>
                  <a:gd name="T72" fmla="*/ 50 w 149"/>
                  <a:gd name="T73" fmla="*/ 35 h 42"/>
                  <a:gd name="T74" fmla="*/ 41 w 149"/>
                  <a:gd name="T75" fmla="*/ 33 h 42"/>
                  <a:gd name="T76" fmla="*/ 36 w 149"/>
                  <a:gd name="T77" fmla="*/ 33 h 42"/>
                  <a:gd name="T78" fmla="*/ 71 w 149"/>
                  <a:gd name="T79" fmla="*/ 28 h 42"/>
                  <a:gd name="T80" fmla="*/ 59 w 149"/>
                  <a:gd name="T81" fmla="*/ 28 h 42"/>
                  <a:gd name="T82" fmla="*/ 69 w 149"/>
                  <a:gd name="T83" fmla="*/ 26 h 42"/>
                  <a:gd name="T84" fmla="*/ 50 w 149"/>
                  <a:gd name="T85" fmla="*/ 26 h 42"/>
                  <a:gd name="T86" fmla="*/ 43 w 149"/>
                  <a:gd name="T87" fmla="*/ 26 h 42"/>
                  <a:gd name="T88" fmla="*/ 33 w 149"/>
                  <a:gd name="T89" fmla="*/ 26 h 42"/>
                  <a:gd name="T90" fmla="*/ 29 w 149"/>
                  <a:gd name="T91" fmla="*/ 26 h 42"/>
                  <a:gd name="T92" fmla="*/ 19 w 149"/>
                  <a:gd name="T93" fmla="*/ 26 h 42"/>
                  <a:gd name="T94" fmla="*/ 12 w 149"/>
                  <a:gd name="T95" fmla="*/ 23 h 42"/>
                  <a:gd name="T96" fmla="*/ 33 w 149"/>
                  <a:gd name="T97" fmla="*/ 21 h 42"/>
                  <a:gd name="T98" fmla="*/ 5 w 149"/>
                  <a:gd name="T99" fmla="*/ 19 h 42"/>
                  <a:gd name="T100" fmla="*/ 3 w 149"/>
                  <a:gd name="T101" fmla="*/ 16 h 42"/>
                  <a:gd name="T102" fmla="*/ 10 w 149"/>
                  <a:gd name="T103" fmla="*/ 16 h 42"/>
                  <a:gd name="T104" fmla="*/ 29 w 149"/>
                  <a:gd name="T105" fmla="*/ 16 h 42"/>
                  <a:gd name="T106" fmla="*/ 36 w 149"/>
                  <a:gd name="T107" fmla="*/ 14 h 42"/>
                  <a:gd name="T108" fmla="*/ 12 w 149"/>
                  <a:gd name="T109" fmla="*/ 14 h 42"/>
                  <a:gd name="T110" fmla="*/ 15 w 149"/>
                  <a:gd name="T111" fmla="*/ 14 h 42"/>
                  <a:gd name="T112" fmla="*/ 3 w 149"/>
                  <a:gd name="T113" fmla="*/ 12 h 42"/>
                  <a:gd name="T114" fmla="*/ 12 w 149"/>
                  <a:gd name="T115" fmla="*/ 12 h 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9"/>
                  <a:gd name="T175" fmla="*/ 0 h 42"/>
                  <a:gd name="T176" fmla="*/ 149 w 149"/>
                  <a:gd name="T177" fmla="*/ 42 h 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9" h="42">
                    <a:moveTo>
                      <a:pt x="15" y="9"/>
                    </a:moveTo>
                    <a:lnTo>
                      <a:pt x="17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31" y="9"/>
                    </a:lnTo>
                    <a:lnTo>
                      <a:pt x="36" y="9"/>
                    </a:lnTo>
                    <a:lnTo>
                      <a:pt x="29" y="9"/>
                    </a:lnTo>
                    <a:lnTo>
                      <a:pt x="26" y="7"/>
                    </a:lnTo>
                    <a:lnTo>
                      <a:pt x="33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22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4" y="2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36" y="2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6" y="2"/>
                    </a:lnTo>
                    <a:lnTo>
                      <a:pt x="43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36" y="2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9" y="2"/>
                    </a:lnTo>
                    <a:lnTo>
                      <a:pt x="64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7" y="5"/>
                    </a:lnTo>
                    <a:lnTo>
                      <a:pt x="69" y="5"/>
                    </a:lnTo>
                    <a:lnTo>
                      <a:pt x="71" y="7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4" y="7"/>
                    </a:lnTo>
                    <a:lnTo>
                      <a:pt x="76" y="9"/>
                    </a:lnTo>
                    <a:lnTo>
                      <a:pt x="78" y="9"/>
                    </a:lnTo>
                    <a:lnTo>
                      <a:pt x="83" y="9"/>
                    </a:lnTo>
                    <a:lnTo>
                      <a:pt x="88" y="9"/>
                    </a:lnTo>
                    <a:lnTo>
                      <a:pt x="90" y="9"/>
                    </a:lnTo>
                    <a:lnTo>
                      <a:pt x="88" y="9"/>
                    </a:lnTo>
                    <a:lnTo>
                      <a:pt x="93" y="9"/>
                    </a:lnTo>
                    <a:lnTo>
                      <a:pt x="95" y="9"/>
                    </a:lnTo>
                    <a:lnTo>
                      <a:pt x="97" y="9"/>
                    </a:lnTo>
                    <a:lnTo>
                      <a:pt x="100" y="12"/>
                    </a:lnTo>
                    <a:lnTo>
                      <a:pt x="97" y="12"/>
                    </a:lnTo>
                    <a:lnTo>
                      <a:pt x="100" y="12"/>
                    </a:lnTo>
                    <a:lnTo>
                      <a:pt x="97" y="12"/>
                    </a:lnTo>
                    <a:lnTo>
                      <a:pt x="97" y="14"/>
                    </a:lnTo>
                    <a:lnTo>
                      <a:pt x="104" y="16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09" y="14"/>
                    </a:lnTo>
                    <a:lnTo>
                      <a:pt x="104" y="14"/>
                    </a:lnTo>
                    <a:lnTo>
                      <a:pt x="104" y="12"/>
                    </a:lnTo>
                    <a:lnTo>
                      <a:pt x="107" y="12"/>
                    </a:lnTo>
                    <a:lnTo>
                      <a:pt x="114" y="12"/>
                    </a:lnTo>
                    <a:lnTo>
                      <a:pt x="116" y="12"/>
                    </a:lnTo>
                    <a:lnTo>
                      <a:pt x="118" y="14"/>
                    </a:lnTo>
                    <a:lnTo>
                      <a:pt x="116" y="14"/>
                    </a:lnTo>
                    <a:lnTo>
                      <a:pt x="114" y="16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116" y="16"/>
                    </a:lnTo>
                    <a:lnTo>
                      <a:pt x="121" y="16"/>
                    </a:lnTo>
                    <a:lnTo>
                      <a:pt x="123" y="16"/>
                    </a:lnTo>
                    <a:lnTo>
                      <a:pt x="121" y="19"/>
                    </a:lnTo>
                    <a:lnTo>
                      <a:pt x="123" y="19"/>
                    </a:lnTo>
                    <a:lnTo>
                      <a:pt x="121" y="19"/>
                    </a:lnTo>
                    <a:lnTo>
                      <a:pt x="121" y="21"/>
                    </a:lnTo>
                    <a:lnTo>
                      <a:pt x="118" y="21"/>
                    </a:lnTo>
                    <a:lnTo>
                      <a:pt x="116" y="21"/>
                    </a:lnTo>
                    <a:lnTo>
                      <a:pt x="121" y="21"/>
                    </a:lnTo>
                    <a:lnTo>
                      <a:pt x="123" y="21"/>
                    </a:lnTo>
                    <a:lnTo>
                      <a:pt x="126" y="21"/>
                    </a:lnTo>
                    <a:lnTo>
                      <a:pt x="130" y="21"/>
                    </a:lnTo>
                    <a:lnTo>
                      <a:pt x="133" y="21"/>
                    </a:lnTo>
                    <a:lnTo>
                      <a:pt x="135" y="23"/>
                    </a:lnTo>
                    <a:lnTo>
                      <a:pt x="133" y="23"/>
                    </a:lnTo>
                    <a:lnTo>
                      <a:pt x="135" y="23"/>
                    </a:lnTo>
                    <a:lnTo>
                      <a:pt x="137" y="23"/>
                    </a:lnTo>
                    <a:lnTo>
                      <a:pt x="137" y="21"/>
                    </a:lnTo>
                    <a:lnTo>
                      <a:pt x="140" y="21"/>
                    </a:lnTo>
                    <a:lnTo>
                      <a:pt x="142" y="23"/>
                    </a:lnTo>
                    <a:lnTo>
                      <a:pt x="147" y="23"/>
                    </a:lnTo>
                    <a:lnTo>
                      <a:pt x="147" y="26"/>
                    </a:lnTo>
                    <a:lnTo>
                      <a:pt x="149" y="26"/>
                    </a:lnTo>
                    <a:lnTo>
                      <a:pt x="140" y="28"/>
                    </a:lnTo>
                    <a:lnTo>
                      <a:pt x="128" y="31"/>
                    </a:lnTo>
                    <a:lnTo>
                      <a:pt x="126" y="31"/>
                    </a:lnTo>
                    <a:lnTo>
                      <a:pt x="123" y="31"/>
                    </a:lnTo>
                    <a:lnTo>
                      <a:pt x="121" y="31"/>
                    </a:lnTo>
                    <a:lnTo>
                      <a:pt x="123" y="33"/>
                    </a:lnTo>
                    <a:lnTo>
                      <a:pt x="118" y="33"/>
                    </a:lnTo>
                    <a:lnTo>
                      <a:pt x="116" y="35"/>
                    </a:lnTo>
                    <a:lnTo>
                      <a:pt x="114" y="35"/>
                    </a:lnTo>
                    <a:lnTo>
                      <a:pt x="109" y="33"/>
                    </a:lnTo>
                    <a:lnTo>
                      <a:pt x="109" y="31"/>
                    </a:lnTo>
                    <a:lnTo>
                      <a:pt x="109" y="28"/>
                    </a:lnTo>
                    <a:lnTo>
                      <a:pt x="107" y="31"/>
                    </a:lnTo>
                    <a:lnTo>
                      <a:pt x="107" y="33"/>
                    </a:lnTo>
                    <a:lnTo>
                      <a:pt x="104" y="33"/>
                    </a:lnTo>
                    <a:lnTo>
                      <a:pt x="107" y="33"/>
                    </a:lnTo>
                    <a:lnTo>
                      <a:pt x="107" y="35"/>
                    </a:lnTo>
                    <a:lnTo>
                      <a:pt x="109" y="35"/>
                    </a:lnTo>
                    <a:lnTo>
                      <a:pt x="109" y="38"/>
                    </a:lnTo>
                    <a:lnTo>
                      <a:pt x="107" y="38"/>
                    </a:lnTo>
                    <a:lnTo>
                      <a:pt x="104" y="38"/>
                    </a:lnTo>
                    <a:lnTo>
                      <a:pt x="102" y="35"/>
                    </a:lnTo>
                    <a:lnTo>
                      <a:pt x="100" y="35"/>
                    </a:lnTo>
                    <a:lnTo>
                      <a:pt x="100" y="38"/>
                    </a:lnTo>
                    <a:lnTo>
                      <a:pt x="104" y="38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7" y="42"/>
                    </a:lnTo>
                    <a:lnTo>
                      <a:pt x="93" y="40"/>
                    </a:lnTo>
                    <a:lnTo>
                      <a:pt x="88" y="38"/>
                    </a:lnTo>
                    <a:lnTo>
                      <a:pt x="85" y="38"/>
                    </a:lnTo>
                    <a:lnTo>
                      <a:pt x="83" y="35"/>
                    </a:lnTo>
                    <a:lnTo>
                      <a:pt x="81" y="35"/>
                    </a:lnTo>
                    <a:lnTo>
                      <a:pt x="81" y="38"/>
                    </a:lnTo>
                    <a:lnTo>
                      <a:pt x="85" y="38"/>
                    </a:lnTo>
                    <a:lnTo>
                      <a:pt x="85" y="40"/>
                    </a:lnTo>
                    <a:lnTo>
                      <a:pt x="88" y="40"/>
                    </a:lnTo>
                    <a:lnTo>
                      <a:pt x="93" y="42"/>
                    </a:lnTo>
                    <a:lnTo>
                      <a:pt x="90" y="42"/>
                    </a:lnTo>
                    <a:lnTo>
                      <a:pt x="88" y="42"/>
                    </a:lnTo>
                    <a:lnTo>
                      <a:pt x="85" y="40"/>
                    </a:lnTo>
                    <a:lnTo>
                      <a:pt x="83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1" y="42"/>
                    </a:lnTo>
                    <a:lnTo>
                      <a:pt x="83" y="42"/>
                    </a:lnTo>
                    <a:lnTo>
                      <a:pt x="74" y="42"/>
                    </a:lnTo>
                    <a:lnTo>
                      <a:pt x="69" y="42"/>
                    </a:lnTo>
                    <a:lnTo>
                      <a:pt x="64" y="42"/>
                    </a:lnTo>
                    <a:lnTo>
                      <a:pt x="62" y="42"/>
                    </a:lnTo>
                    <a:lnTo>
                      <a:pt x="57" y="42"/>
                    </a:lnTo>
                    <a:lnTo>
                      <a:pt x="57" y="40"/>
                    </a:lnTo>
                    <a:lnTo>
                      <a:pt x="55" y="40"/>
                    </a:lnTo>
                    <a:lnTo>
                      <a:pt x="52" y="40"/>
                    </a:lnTo>
                    <a:lnTo>
                      <a:pt x="50" y="40"/>
                    </a:lnTo>
                    <a:lnTo>
                      <a:pt x="48" y="40"/>
                    </a:lnTo>
                    <a:lnTo>
                      <a:pt x="48" y="38"/>
                    </a:lnTo>
                    <a:lnTo>
                      <a:pt x="45" y="38"/>
                    </a:lnTo>
                    <a:lnTo>
                      <a:pt x="62" y="38"/>
                    </a:lnTo>
                    <a:lnTo>
                      <a:pt x="52" y="35"/>
                    </a:lnTo>
                    <a:lnTo>
                      <a:pt x="50" y="35"/>
                    </a:lnTo>
                    <a:lnTo>
                      <a:pt x="45" y="35"/>
                    </a:lnTo>
                    <a:lnTo>
                      <a:pt x="43" y="35"/>
                    </a:lnTo>
                    <a:lnTo>
                      <a:pt x="41" y="35"/>
                    </a:lnTo>
                    <a:lnTo>
                      <a:pt x="41" y="33"/>
                    </a:lnTo>
                    <a:lnTo>
                      <a:pt x="43" y="33"/>
                    </a:lnTo>
                    <a:lnTo>
                      <a:pt x="48" y="33"/>
                    </a:lnTo>
                    <a:lnTo>
                      <a:pt x="43" y="33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3" y="31"/>
                    </a:lnTo>
                    <a:lnTo>
                      <a:pt x="36" y="31"/>
                    </a:lnTo>
                    <a:lnTo>
                      <a:pt x="41" y="31"/>
                    </a:lnTo>
                    <a:lnTo>
                      <a:pt x="45" y="28"/>
                    </a:lnTo>
                    <a:lnTo>
                      <a:pt x="62" y="28"/>
                    </a:lnTo>
                    <a:lnTo>
                      <a:pt x="71" y="28"/>
                    </a:lnTo>
                    <a:lnTo>
                      <a:pt x="78" y="28"/>
                    </a:lnTo>
                    <a:lnTo>
                      <a:pt x="81" y="28"/>
                    </a:lnTo>
                    <a:lnTo>
                      <a:pt x="83" y="26"/>
                    </a:lnTo>
                    <a:lnTo>
                      <a:pt x="78" y="26"/>
                    </a:lnTo>
                    <a:lnTo>
                      <a:pt x="69" y="28"/>
                    </a:lnTo>
                    <a:lnTo>
                      <a:pt x="67" y="28"/>
                    </a:lnTo>
                    <a:lnTo>
                      <a:pt x="59" y="28"/>
                    </a:lnTo>
                    <a:lnTo>
                      <a:pt x="55" y="28"/>
                    </a:lnTo>
                    <a:lnTo>
                      <a:pt x="55" y="26"/>
                    </a:lnTo>
                    <a:lnTo>
                      <a:pt x="57" y="26"/>
                    </a:lnTo>
                    <a:lnTo>
                      <a:pt x="67" y="26"/>
                    </a:lnTo>
                    <a:lnTo>
                      <a:pt x="69" y="26"/>
                    </a:lnTo>
                    <a:lnTo>
                      <a:pt x="71" y="26"/>
                    </a:lnTo>
                    <a:lnTo>
                      <a:pt x="59" y="26"/>
                    </a:lnTo>
                    <a:lnTo>
                      <a:pt x="55" y="26"/>
                    </a:lnTo>
                    <a:lnTo>
                      <a:pt x="57" y="26"/>
                    </a:lnTo>
                    <a:lnTo>
                      <a:pt x="50" y="26"/>
                    </a:lnTo>
                    <a:lnTo>
                      <a:pt x="45" y="26"/>
                    </a:lnTo>
                    <a:lnTo>
                      <a:pt x="45" y="23"/>
                    </a:lnTo>
                    <a:lnTo>
                      <a:pt x="43" y="26"/>
                    </a:lnTo>
                    <a:lnTo>
                      <a:pt x="41" y="26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3" y="26"/>
                    </a:lnTo>
                    <a:lnTo>
                      <a:pt x="36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1" y="26"/>
                    </a:lnTo>
                    <a:lnTo>
                      <a:pt x="29" y="26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2" y="23"/>
                    </a:lnTo>
                    <a:lnTo>
                      <a:pt x="15" y="23"/>
                    </a:lnTo>
                    <a:lnTo>
                      <a:pt x="19" y="23"/>
                    </a:lnTo>
                    <a:lnTo>
                      <a:pt x="22" y="23"/>
                    </a:lnTo>
                    <a:lnTo>
                      <a:pt x="29" y="23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29" y="21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2" y="21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3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5" y="16"/>
                    </a:lnTo>
                    <a:lnTo>
                      <a:pt x="19" y="16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29" y="16"/>
                    </a:lnTo>
                    <a:lnTo>
                      <a:pt x="26" y="16"/>
                    </a:lnTo>
                    <a:lnTo>
                      <a:pt x="29" y="16"/>
                    </a:lnTo>
                    <a:lnTo>
                      <a:pt x="36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6" y="14"/>
                    </a:lnTo>
                    <a:lnTo>
                      <a:pt x="19" y="16"/>
                    </a:lnTo>
                    <a:lnTo>
                      <a:pt x="12" y="14"/>
                    </a:lnTo>
                    <a:lnTo>
                      <a:pt x="17" y="14"/>
                    </a:lnTo>
                    <a:lnTo>
                      <a:pt x="12" y="14"/>
                    </a:lnTo>
                    <a:lnTo>
                      <a:pt x="17" y="14"/>
                    </a:lnTo>
                    <a:lnTo>
                      <a:pt x="22" y="14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2" y="12"/>
                    </a:lnTo>
                    <a:lnTo>
                      <a:pt x="7" y="12"/>
                    </a:lnTo>
                    <a:lnTo>
                      <a:pt x="7" y="9"/>
                    </a:lnTo>
                    <a:lnTo>
                      <a:pt x="15" y="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9" name="Freeform 795"/>
              <p:cNvSpPr>
                <a:spLocks/>
              </p:cNvSpPr>
              <p:nvPr/>
            </p:nvSpPr>
            <p:spPr bwMode="auto">
              <a:xfrm>
                <a:off x="1338" y="1788"/>
                <a:ext cx="49" cy="6"/>
              </a:xfrm>
              <a:custGeom>
                <a:avLst/>
                <a:gdLst>
                  <a:gd name="T0" fmla="*/ 17 w 41"/>
                  <a:gd name="T1" fmla="*/ 0 h 5"/>
                  <a:gd name="T2" fmla="*/ 19 w 41"/>
                  <a:gd name="T3" fmla="*/ 0 h 5"/>
                  <a:gd name="T4" fmla="*/ 19 w 41"/>
                  <a:gd name="T5" fmla="*/ 0 h 5"/>
                  <a:gd name="T6" fmla="*/ 24 w 41"/>
                  <a:gd name="T7" fmla="*/ 0 h 5"/>
                  <a:gd name="T8" fmla="*/ 24 w 41"/>
                  <a:gd name="T9" fmla="*/ 0 h 5"/>
                  <a:gd name="T10" fmla="*/ 26 w 41"/>
                  <a:gd name="T11" fmla="*/ 0 h 5"/>
                  <a:gd name="T12" fmla="*/ 29 w 41"/>
                  <a:gd name="T13" fmla="*/ 0 h 5"/>
                  <a:gd name="T14" fmla="*/ 31 w 41"/>
                  <a:gd name="T15" fmla="*/ 0 h 5"/>
                  <a:gd name="T16" fmla="*/ 33 w 41"/>
                  <a:gd name="T17" fmla="*/ 0 h 5"/>
                  <a:gd name="T18" fmla="*/ 36 w 41"/>
                  <a:gd name="T19" fmla="*/ 0 h 5"/>
                  <a:gd name="T20" fmla="*/ 38 w 41"/>
                  <a:gd name="T21" fmla="*/ 0 h 5"/>
                  <a:gd name="T22" fmla="*/ 41 w 41"/>
                  <a:gd name="T23" fmla="*/ 0 h 5"/>
                  <a:gd name="T24" fmla="*/ 41 w 41"/>
                  <a:gd name="T25" fmla="*/ 2 h 5"/>
                  <a:gd name="T26" fmla="*/ 41 w 41"/>
                  <a:gd name="T27" fmla="*/ 2 h 5"/>
                  <a:gd name="T28" fmla="*/ 38 w 41"/>
                  <a:gd name="T29" fmla="*/ 2 h 5"/>
                  <a:gd name="T30" fmla="*/ 38 w 41"/>
                  <a:gd name="T31" fmla="*/ 2 h 5"/>
                  <a:gd name="T32" fmla="*/ 38 w 41"/>
                  <a:gd name="T33" fmla="*/ 2 h 5"/>
                  <a:gd name="T34" fmla="*/ 38 w 41"/>
                  <a:gd name="T35" fmla="*/ 2 h 5"/>
                  <a:gd name="T36" fmla="*/ 38 w 41"/>
                  <a:gd name="T37" fmla="*/ 5 h 5"/>
                  <a:gd name="T38" fmla="*/ 38 w 41"/>
                  <a:gd name="T39" fmla="*/ 5 h 5"/>
                  <a:gd name="T40" fmla="*/ 38 w 41"/>
                  <a:gd name="T41" fmla="*/ 5 h 5"/>
                  <a:gd name="T42" fmla="*/ 33 w 41"/>
                  <a:gd name="T43" fmla="*/ 5 h 5"/>
                  <a:gd name="T44" fmla="*/ 26 w 41"/>
                  <a:gd name="T45" fmla="*/ 5 h 5"/>
                  <a:gd name="T46" fmla="*/ 26 w 41"/>
                  <a:gd name="T47" fmla="*/ 5 h 5"/>
                  <a:gd name="T48" fmla="*/ 22 w 41"/>
                  <a:gd name="T49" fmla="*/ 5 h 5"/>
                  <a:gd name="T50" fmla="*/ 22 w 41"/>
                  <a:gd name="T51" fmla="*/ 5 h 5"/>
                  <a:gd name="T52" fmla="*/ 17 w 41"/>
                  <a:gd name="T53" fmla="*/ 5 h 5"/>
                  <a:gd name="T54" fmla="*/ 17 w 41"/>
                  <a:gd name="T55" fmla="*/ 5 h 5"/>
                  <a:gd name="T56" fmla="*/ 15 w 41"/>
                  <a:gd name="T57" fmla="*/ 5 h 5"/>
                  <a:gd name="T58" fmla="*/ 10 w 41"/>
                  <a:gd name="T59" fmla="*/ 5 h 5"/>
                  <a:gd name="T60" fmla="*/ 7 w 41"/>
                  <a:gd name="T61" fmla="*/ 2 h 5"/>
                  <a:gd name="T62" fmla="*/ 5 w 41"/>
                  <a:gd name="T63" fmla="*/ 2 h 5"/>
                  <a:gd name="T64" fmla="*/ 3 w 41"/>
                  <a:gd name="T65" fmla="*/ 2 h 5"/>
                  <a:gd name="T66" fmla="*/ 3 w 41"/>
                  <a:gd name="T67" fmla="*/ 2 h 5"/>
                  <a:gd name="T68" fmla="*/ 3 w 41"/>
                  <a:gd name="T69" fmla="*/ 2 h 5"/>
                  <a:gd name="T70" fmla="*/ 0 w 41"/>
                  <a:gd name="T71" fmla="*/ 2 h 5"/>
                  <a:gd name="T72" fmla="*/ 3 w 41"/>
                  <a:gd name="T73" fmla="*/ 0 h 5"/>
                  <a:gd name="T74" fmla="*/ 5 w 41"/>
                  <a:gd name="T75" fmla="*/ 0 h 5"/>
                  <a:gd name="T76" fmla="*/ 10 w 41"/>
                  <a:gd name="T77" fmla="*/ 0 h 5"/>
                  <a:gd name="T78" fmla="*/ 10 w 41"/>
                  <a:gd name="T79" fmla="*/ 0 h 5"/>
                  <a:gd name="T80" fmla="*/ 12 w 41"/>
                  <a:gd name="T81" fmla="*/ 0 h 5"/>
                  <a:gd name="T82" fmla="*/ 12 w 41"/>
                  <a:gd name="T83" fmla="*/ 0 h 5"/>
                  <a:gd name="T84" fmla="*/ 15 w 41"/>
                  <a:gd name="T85" fmla="*/ 0 h 5"/>
                  <a:gd name="T86" fmla="*/ 15 w 41"/>
                  <a:gd name="T87" fmla="*/ 0 h 5"/>
                  <a:gd name="T88" fmla="*/ 17 w 41"/>
                  <a:gd name="T89" fmla="*/ 0 h 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"/>
                  <a:gd name="T136" fmla="*/ 0 h 5"/>
                  <a:gd name="T137" fmla="*/ 41 w 41"/>
                  <a:gd name="T138" fmla="*/ 5 h 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" h="5"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3" y="5"/>
                    </a:lnTo>
                    <a:lnTo>
                      <a:pt x="26" y="5"/>
                    </a:lnTo>
                    <a:lnTo>
                      <a:pt x="22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0" name="Freeform 796"/>
              <p:cNvSpPr>
                <a:spLocks/>
              </p:cNvSpPr>
              <p:nvPr/>
            </p:nvSpPr>
            <p:spPr bwMode="auto">
              <a:xfrm>
                <a:off x="1338" y="1788"/>
                <a:ext cx="49" cy="6"/>
              </a:xfrm>
              <a:custGeom>
                <a:avLst/>
                <a:gdLst>
                  <a:gd name="T0" fmla="*/ 17 w 41"/>
                  <a:gd name="T1" fmla="*/ 0 h 5"/>
                  <a:gd name="T2" fmla="*/ 19 w 41"/>
                  <a:gd name="T3" fmla="*/ 0 h 5"/>
                  <a:gd name="T4" fmla="*/ 19 w 41"/>
                  <a:gd name="T5" fmla="*/ 0 h 5"/>
                  <a:gd name="T6" fmla="*/ 24 w 41"/>
                  <a:gd name="T7" fmla="*/ 0 h 5"/>
                  <a:gd name="T8" fmla="*/ 24 w 41"/>
                  <a:gd name="T9" fmla="*/ 0 h 5"/>
                  <a:gd name="T10" fmla="*/ 26 w 41"/>
                  <a:gd name="T11" fmla="*/ 0 h 5"/>
                  <a:gd name="T12" fmla="*/ 29 w 41"/>
                  <a:gd name="T13" fmla="*/ 0 h 5"/>
                  <a:gd name="T14" fmla="*/ 31 w 41"/>
                  <a:gd name="T15" fmla="*/ 0 h 5"/>
                  <a:gd name="T16" fmla="*/ 33 w 41"/>
                  <a:gd name="T17" fmla="*/ 0 h 5"/>
                  <a:gd name="T18" fmla="*/ 36 w 41"/>
                  <a:gd name="T19" fmla="*/ 0 h 5"/>
                  <a:gd name="T20" fmla="*/ 38 w 41"/>
                  <a:gd name="T21" fmla="*/ 0 h 5"/>
                  <a:gd name="T22" fmla="*/ 41 w 41"/>
                  <a:gd name="T23" fmla="*/ 0 h 5"/>
                  <a:gd name="T24" fmla="*/ 41 w 41"/>
                  <a:gd name="T25" fmla="*/ 2 h 5"/>
                  <a:gd name="T26" fmla="*/ 41 w 41"/>
                  <a:gd name="T27" fmla="*/ 2 h 5"/>
                  <a:gd name="T28" fmla="*/ 38 w 41"/>
                  <a:gd name="T29" fmla="*/ 2 h 5"/>
                  <a:gd name="T30" fmla="*/ 38 w 41"/>
                  <a:gd name="T31" fmla="*/ 2 h 5"/>
                  <a:gd name="T32" fmla="*/ 38 w 41"/>
                  <a:gd name="T33" fmla="*/ 2 h 5"/>
                  <a:gd name="T34" fmla="*/ 38 w 41"/>
                  <a:gd name="T35" fmla="*/ 2 h 5"/>
                  <a:gd name="T36" fmla="*/ 38 w 41"/>
                  <a:gd name="T37" fmla="*/ 5 h 5"/>
                  <a:gd name="T38" fmla="*/ 38 w 41"/>
                  <a:gd name="T39" fmla="*/ 5 h 5"/>
                  <a:gd name="T40" fmla="*/ 38 w 41"/>
                  <a:gd name="T41" fmla="*/ 5 h 5"/>
                  <a:gd name="T42" fmla="*/ 33 w 41"/>
                  <a:gd name="T43" fmla="*/ 5 h 5"/>
                  <a:gd name="T44" fmla="*/ 26 w 41"/>
                  <a:gd name="T45" fmla="*/ 5 h 5"/>
                  <a:gd name="T46" fmla="*/ 26 w 41"/>
                  <a:gd name="T47" fmla="*/ 5 h 5"/>
                  <a:gd name="T48" fmla="*/ 22 w 41"/>
                  <a:gd name="T49" fmla="*/ 5 h 5"/>
                  <a:gd name="T50" fmla="*/ 22 w 41"/>
                  <a:gd name="T51" fmla="*/ 5 h 5"/>
                  <a:gd name="T52" fmla="*/ 17 w 41"/>
                  <a:gd name="T53" fmla="*/ 5 h 5"/>
                  <a:gd name="T54" fmla="*/ 17 w 41"/>
                  <a:gd name="T55" fmla="*/ 5 h 5"/>
                  <a:gd name="T56" fmla="*/ 15 w 41"/>
                  <a:gd name="T57" fmla="*/ 5 h 5"/>
                  <a:gd name="T58" fmla="*/ 10 w 41"/>
                  <a:gd name="T59" fmla="*/ 5 h 5"/>
                  <a:gd name="T60" fmla="*/ 7 w 41"/>
                  <a:gd name="T61" fmla="*/ 2 h 5"/>
                  <a:gd name="T62" fmla="*/ 5 w 41"/>
                  <a:gd name="T63" fmla="*/ 2 h 5"/>
                  <a:gd name="T64" fmla="*/ 3 w 41"/>
                  <a:gd name="T65" fmla="*/ 2 h 5"/>
                  <a:gd name="T66" fmla="*/ 3 w 41"/>
                  <a:gd name="T67" fmla="*/ 2 h 5"/>
                  <a:gd name="T68" fmla="*/ 3 w 41"/>
                  <a:gd name="T69" fmla="*/ 2 h 5"/>
                  <a:gd name="T70" fmla="*/ 0 w 41"/>
                  <a:gd name="T71" fmla="*/ 2 h 5"/>
                  <a:gd name="T72" fmla="*/ 3 w 41"/>
                  <a:gd name="T73" fmla="*/ 0 h 5"/>
                  <a:gd name="T74" fmla="*/ 5 w 41"/>
                  <a:gd name="T75" fmla="*/ 0 h 5"/>
                  <a:gd name="T76" fmla="*/ 10 w 41"/>
                  <a:gd name="T77" fmla="*/ 0 h 5"/>
                  <a:gd name="T78" fmla="*/ 10 w 41"/>
                  <a:gd name="T79" fmla="*/ 0 h 5"/>
                  <a:gd name="T80" fmla="*/ 12 w 41"/>
                  <a:gd name="T81" fmla="*/ 0 h 5"/>
                  <a:gd name="T82" fmla="*/ 12 w 41"/>
                  <a:gd name="T83" fmla="*/ 0 h 5"/>
                  <a:gd name="T84" fmla="*/ 15 w 41"/>
                  <a:gd name="T85" fmla="*/ 0 h 5"/>
                  <a:gd name="T86" fmla="*/ 15 w 41"/>
                  <a:gd name="T87" fmla="*/ 0 h 5"/>
                  <a:gd name="T88" fmla="*/ 17 w 41"/>
                  <a:gd name="T89" fmla="*/ 0 h 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"/>
                  <a:gd name="T136" fmla="*/ 0 h 5"/>
                  <a:gd name="T137" fmla="*/ 41 w 41"/>
                  <a:gd name="T138" fmla="*/ 5 h 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" h="5"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3" y="5"/>
                    </a:lnTo>
                    <a:lnTo>
                      <a:pt x="26" y="5"/>
                    </a:lnTo>
                    <a:lnTo>
                      <a:pt x="22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1" name="Freeform 797"/>
              <p:cNvSpPr>
                <a:spLocks/>
              </p:cNvSpPr>
              <p:nvPr/>
            </p:nvSpPr>
            <p:spPr bwMode="auto">
              <a:xfrm>
                <a:off x="1327" y="1801"/>
                <a:ext cx="276" cy="45"/>
              </a:xfrm>
              <a:custGeom>
                <a:avLst/>
                <a:gdLst>
                  <a:gd name="T0" fmla="*/ 7 w 231"/>
                  <a:gd name="T1" fmla="*/ 0 h 35"/>
                  <a:gd name="T2" fmla="*/ 5 w 231"/>
                  <a:gd name="T3" fmla="*/ 2 h 35"/>
                  <a:gd name="T4" fmla="*/ 0 w 231"/>
                  <a:gd name="T5" fmla="*/ 2 h 35"/>
                  <a:gd name="T6" fmla="*/ 9 w 231"/>
                  <a:gd name="T7" fmla="*/ 4 h 35"/>
                  <a:gd name="T8" fmla="*/ 26 w 231"/>
                  <a:gd name="T9" fmla="*/ 11 h 35"/>
                  <a:gd name="T10" fmla="*/ 40 w 231"/>
                  <a:gd name="T11" fmla="*/ 9 h 35"/>
                  <a:gd name="T12" fmla="*/ 47 w 231"/>
                  <a:gd name="T13" fmla="*/ 9 h 35"/>
                  <a:gd name="T14" fmla="*/ 54 w 231"/>
                  <a:gd name="T15" fmla="*/ 14 h 35"/>
                  <a:gd name="T16" fmla="*/ 64 w 231"/>
                  <a:gd name="T17" fmla="*/ 18 h 35"/>
                  <a:gd name="T18" fmla="*/ 59 w 231"/>
                  <a:gd name="T19" fmla="*/ 26 h 35"/>
                  <a:gd name="T20" fmla="*/ 66 w 231"/>
                  <a:gd name="T21" fmla="*/ 30 h 35"/>
                  <a:gd name="T22" fmla="*/ 76 w 231"/>
                  <a:gd name="T23" fmla="*/ 30 h 35"/>
                  <a:gd name="T24" fmla="*/ 83 w 231"/>
                  <a:gd name="T25" fmla="*/ 33 h 35"/>
                  <a:gd name="T26" fmla="*/ 97 w 231"/>
                  <a:gd name="T27" fmla="*/ 33 h 35"/>
                  <a:gd name="T28" fmla="*/ 99 w 231"/>
                  <a:gd name="T29" fmla="*/ 30 h 35"/>
                  <a:gd name="T30" fmla="*/ 109 w 231"/>
                  <a:gd name="T31" fmla="*/ 30 h 35"/>
                  <a:gd name="T32" fmla="*/ 113 w 231"/>
                  <a:gd name="T33" fmla="*/ 35 h 35"/>
                  <a:gd name="T34" fmla="*/ 125 w 231"/>
                  <a:gd name="T35" fmla="*/ 33 h 35"/>
                  <a:gd name="T36" fmla="*/ 137 w 231"/>
                  <a:gd name="T37" fmla="*/ 33 h 35"/>
                  <a:gd name="T38" fmla="*/ 144 w 231"/>
                  <a:gd name="T39" fmla="*/ 33 h 35"/>
                  <a:gd name="T40" fmla="*/ 156 w 231"/>
                  <a:gd name="T41" fmla="*/ 33 h 35"/>
                  <a:gd name="T42" fmla="*/ 161 w 231"/>
                  <a:gd name="T43" fmla="*/ 33 h 35"/>
                  <a:gd name="T44" fmla="*/ 177 w 231"/>
                  <a:gd name="T45" fmla="*/ 28 h 35"/>
                  <a:gd name="T46" fmla="*/ 189 w 231"/>
                  <a:gd name="T47" fmla="*/ 33 h 35"/>
                  <a:gd name="T48" fmla="*/ 203 w 231"/>
                  <a:gd name="T49" fmla="*/ 33 h 35"/>
                  <a:gd name="T50" fmla="*/ 222 w 231"/>
                  <a:gd name="T51" fmla="*/ 30 h 35"/>
                  <a:gd name="T52" fmla="*/ 224 w 231"/>
                  <a:gd name="T53" fmla="*/ 26 h 35"/>
                  <a:gd name="T54" fmla="*/ 229 w 231"/>
                  <a:gd name="T55" fmla="*/ 21 h 35"/>
                  <a:gd name="T56" fmla="*/ 222 w 231"/>
                  <a:gd name="T57" fmla="*/ 18 h 35"/>
                  <a:gd name="T58" fmla="*/ 210 w 231"/>
                  <a:gd name="T59" fmla="*/ 16 h 35"/>
                  <a:gd name="T60" fmla="*/ 179 w 231"/>
                  <a:gd name="T61" fmla="*/ 16 h 35"/>
                  <a:gd name="T62" fmla="*/ 163 w 231"/>
                  <a:gd name="T63" fmla="*/ 18 h 35"/>
                  <a:gd name="T64" fmla="*/ 153 w 231"/>
                  <a:gd name="T65" fmla="*/ 18 h 35"/>
                  <a:gd name="T66" fmla="*/ 149 w 231"/>
                  <a:gd name="T67" fmla="*/ 18 h 35"/>
                  <a:gd name="T68" fmla="*/ 151 w 231"/>
                  <a:gd name="T69" fmla="*/ 21 h 35"/>
                  <a:gd name="T70" fmla="*/ 137 w 231"/>
                  <a:gd name="T71" fmla="*/ 21 h 35"/>
                  <a:gd name="T72" fmla="*/ 123 w 231"/>
                  <a:gd name="T73" fmla="*/ 21 h 35"/>
                  <a:gd name="T74" fmla="*/ 113 w 231"/>
                  <a:gd name="T75" fmla="*/ 21 h 35"/>
                  <a:gd name="T76" fmla="*/ 106 w 231"/>
                  <a:gd name="T77" fmla="*/ 18 h 35"/>
                  <a:gd name="T78" fmla="*/ 99 w 231"/>
                  <a:gd name="T79" fmla="*/ 18 h 35"/>
                  <a:gd name="T80" fmla="*/ 94 w 231"/>
                  <a:gd name="T81" fmla="*/ 18 h 35"/>
                  <a:gd name="T82" fmla="*/ 92 w 231"/>
                  <a:gd name="T83" fmla="*/ 16 h 35"/>
                  <a:gd name="T84" fmla="*/ 87 w 231"/>
                  <a:gd name="T85" fmla="*/ 14 h 35"/>
                  <a:gd name="T86" fmla="*/ 80 w 231"/>
                  <a:gd name="T87" fmla="*/ 16 h 35"/>
                  <a:gd name="T88" fmla="*/ 85 w 231"/>
                  <a:gd name="T89" fmla="*/ 14 h 35"/>
                  <a:gd name="T90" fmla="*/ 78 w 231"/>
                  <a:gd name="T91" fmla="*/ 11 h 35"/>
                  <a:gd name="T92" fmla="*/ 71 w 231"/>
                  <a:gd name="T93" fmla="*/ 11 h 35"/>
                  <a:gd name="T94" fmla="*/ 85 w 231"/>
                  <a:gd name="T95" fmla="*/ 11 h 35"/>
                  <a:gd name="T96" fmla="*/ 102 w 231"/>
                  <a:gd name="T97" fmla="*/ 9 h 35"/>
                  <a:gd name="T98" fmla="*/ 83 w 231"/>
                  <a:gd name="T99" fmla="*/ 9 h 35"/>
                  <a:gd name="T100" fmla="*/ 78 w 231"/>
                  <a:gd name="T101" fmla="*/ 7 h 35"/>
                  <a:gd name="T102" fmla="*/ 85 w 231"/>
                  <a:gd name="T103" fmla="*/ 7 h 35"/>
                  <a:gd name="T104" fmla="*/ 71 w 231"/>
                  <a:gd name="T105" fmla="*/ 4 h 35"/>
                  <a:gd name="T106" fmla="*/ 57 w 231"/>
                  <a:gd name="T107" fmla="*/ 4 h 35"/>
                  <a:gd name="T108" fmla="*/ 47 w 231"/>
                  <a:gd name="T109" fmla="*/ 4 h 35"/>
                  <a:gd name="T110" fmla="*/ 42 w 231"/>
                  <a:gd name="T111" fmla="*/ 0 h 35"/>
                  <a:gd name="T112" fmla="*/ 26 w 231"/>
                  <a:gd name="T113" fmla="*/ 0 h 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1"/>
                  <a:gd name="T172" fmla="*/ 0 h 35"/>
                  <a:gd name="T173" fmla="*/ 231 w 231"/>
                  <a:gd name="T174" fmla="*/ 35 h 3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1" h="35">
                    <a:moveTo>
                      <a:pt x="26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6" y="9"/>
                    </a:lnTo>
                    <a:lnTo>
                      <a:pt x="21" y="9"/>
                    </a:lnTo>
                    <a:lnTo>
                      <a:pt x="24" y="9"/>
                    </a:lnTo>
                    <a:lnTo>
                      <a:pt x="26" y="11"/>
                    </a:lnTo>
                    <a:lnTo>
                      <a:pt x="26" y="9"/>
                    </a:lnTo>
                    <a:lnTo>
                      <a:pt x="28" y="9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7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1" y="18"/>
                    </a:lnTo>
                    <a:lnTo>
                      <a:pt x="64" y="18"/>
                    </a:lnTo>
                    <a:lnTo>
                      <a:pt x="61" y="21"/>
                    </a:lnTo>
                    <a:lnTo>
                      <a:pt x="59" y="21"/>
                    </a:lnTo>
                    <a:lnTo>
                      <a:pt x="59" y="23"/>
                    </a:lnTo>
                    <a:lnTo>
                      <a:pt x="57" y="23"/>
                    </a:lnTo>
                    <a:lnTo>
                      <a:pt x="59" y="26"/>
                    </a:lnTo>
                    <a:lnTo>
                      <a:pt x="64" y="26"/>
                    </a:lnTo>
                    <a:lnTo>
                      <a:pt x="61" y="28"/>
                    </a:lnTo>
                    <a:lnTo>
                      <a:pt x="64" y="28"/>
                    </a:lnTo>
                    <a:lnTo>
                      <a:pt x="61" y="30"/>
                    </a:lnTo>
                    <a:lnTo>
                      <a:pt x="66" y="30"/>
                    </a:lnTo>
                    <a:lnTo>
                      <a:pt x="71" y="30"/>
                    </a:lnTo>
                    <a:lnTo>
                      <a:pt x="68" y="30"/>
                    </a:lnTo>
                    <a:lnTo>
                      <a:pt x="71" y="33"/>
                    </a:lnTo>
                    <a:lnTo>
                      <a:pt x="76" y="33"/>
                    </a:lnTo>
                    <a:lnTo>
                      <a:pt x="76" y="30"/>
                    </a:lnTo>
                    <a:lnTo>
                      <a:pt x="80" y="30"/>
                    </a:lnTo>
                    <a:lnTo>
                      <a:pt x="78" y="30"/>
                    </a:lnTo>
                    <a:lnTo>
                      <a:pt x="80" y="33"/>
                    </a:lnTo>
                    <a:lnTo>
                      <a:pt x="80" y="30"/>
                    </a:lnTo>
                    <a:lnTo>
                      <a:pt x="83" y="33"/>
                    </a:lnTo>
                    <a:lnTo>
                      <a:pt x="87" y="33"/>
                    </a:lnTo>
                    <a:lnTo>
                      <a:pt x="85" y="33"/>
                    </a:lnTo>
                    <a:lnTo>
                      <a:pt x="87" y="33"/>
                    </a:lnTo>
                    <a:lnTo>
                      <a:pt x="90" y="33"/>
                    </a:lnTo>
                    <a:lnTo>
                      <a:pt x="97" y="33"/>
                    </a:lnTo>
                    <a:lnTo>
                      <a:pt x="102" y="33"/>
                    </a:lnTo>
                    <a:lnTo>
                      <a:pt x="102" y="30"/>
                    </a:lnTo>
                    <a:lnTo>
                      <a:pt x="99" y="30"/>
                    </a:lnTo>
                    <a:lnTo>
                      <a:pt x="102" y="30"/>
                    </a:lnTo>
                    <a:lnTo>
                      <a:pt x="104" y="30"/>
                    </a:lnTo>
                    <a:lnTo>
                      <a:pt x="106" y="30"/>
                    </a:lnTo>
                    <a:lnTo>
                      <a:pt x="109" y="30"/>
                    </a:lnTo>
                    <a:lnTo>
                      <a:pt x="111" y="30"/>
                    </a:lnTo>
                    <a:lnTo>
                      <a:pt x="111" y="33"/>
                    </a:lnTo>
                    <a:lnTo>
                      <a:pt x="113" y="35"/>
                    </a:lnTo>
                    <a:lnTo>
                      <a:pt x="116" y="33"/>
                    </a:lnTo>
                    <a:lnTo>
                      <a:pt x="118" y="35"/>
                    </a:lnTo>
                    <a:lnTo>
                      <a:pt x="120" y="33"/>
                    </a:lnTo>
                    <a:lnTo>
                      <a:pt x="120" y="35"/>
                    </a:lnTo>
                    <a:lnTo>
                      <a:pt x="125" y="33"/>
                    </a:lnTo>
                    <a:lnTo>
                      <a:pt x="127" y="33"/>
                    </a:lnTo>
                    <a:lnTo>
                      <a:pt x="130" y="35"/>
                    </a:lnTo>
                    <a:lnTo>
                      <a:pt x="135" y="35"/>
                    </a:lnTo>
                    <a:lnTo>
                      <a:pt x="137" y="33"/>
                    </a:lnTo>
                    <a:lnTo>
                      <a:pt x="135" y="33"/>
                    </a:lnTo>
                    <a:lnTo>
                      <a:pt x="139" y="33"/>
                    </a:lnTo>
                    <a:lnTo>
                      <a:pt x="142" y="33"/>
                    </a:lnTo>
                    <a:lnTo>
                      <a:pt x="144" y="33"/>
                    </a:lnTo>
                    <a:lnTo>
                      <a:pt x="144" y="35"/>
                    </a:lnTo>
                    <a:lnTo>
                      <a:pt x="149" y="33"/>
                    </a:lnTo>
                    <a:lnTo>
                      <a:pt x="151" y="33"/>
                    </a:lnTo>
                    <a:lnTo>
                      <a:pt x="151" y="30"/>
                    </a:lnTo>
                    <a:lnTo>
                      <a:pt x="153" y="33"/>
                    </a:lnTo>
                    <a:lnTo>
                      <a:pt x="156" y="33"/>
                    </a:lnTo>
                    <a:lnTo>
                      <a:pt x="158" y="33"/>
                    </a:lnTo>
                    <a:lnTo>
                      <a:pt x="158" y="30"/>
                    </a:lnTo>
                    <a:lnTo>
                      <a:pt x="158" y="33"/>
                    </a:lnTo>
                    <a:lnTo>
                      <a:pt x="161" y="33"/>
                    </a:lnTo>
                    <a:lnTo>
                      <a:pt x="165" y="33"/>
                    </a:lnTo>
                    <a:lnTo>
                      <a:pt x="177" y="33"/>
                    </a:lnTo>
                    <a:lnTo>
                      <a:pt x="182" y="30"/>
                    </a:lnTo>
                    <a:lnTo>
                      <a:pt x="179" y="30"/>
                    </a:lnTo>
                    <a:lnTo>
                      <a:pt x="177" y="28"/>
                    </a:lnTo>
                    <a:lnTo>
                      <a:pt x="179" y="28"/>
                    </a:lnTo>
                    <a:lnTo>
                      <a:pt x="182" y="30"/>
                    </a:lnTo>
                    <a:lnTo>
                      <a:pt x="184" y="30"/>
                    </a:lnTo>
                    <a:lnTo>
                      <a:pt x="184" y="33"/>
                    </a:lnTo>
                    <a:lnTo>
                      <a:pt x="189" y="33"/>
                    </a:lnTo>
                    <a:lnTo>
                      <a:pt x="191" y="33"/>
                    </a:lnTo>
                    <a:lnTo>
                      <a:pt x="194" y="33"/>
                    </a:lnTo>
                    <a:lnTo>
                      <a:pt x="198" y="33"/>
                    </a:lnTo>
                    <a:lnTo>
                      <a:pt x="201" y="35"/>
                    </a:lnTo>
                    <a:lnTo>
                      <a:pt x="203" y="33"/>
                    </a:lnTo>
                    <a:lnTo>
                      <a:pt x="210" y="33"/>
                    </a:lnTo>
                    <a:lnTo>
                      <a:pt x="217" y="33"/>
                    </a:lnTo>
                    <a:lnTo>
                      <a:pt x="220" y="33"/>
                    </a:lnTo>
                    <a:lnTo>
                      <a:pt x="224" y="33"/>
                    </a:lnTo>
                    <a:lnTo>
                      <a:pt x="224" y="30"/>
                    </a:lnTo>
                    <a:lnTo>
                      <a:pt x="222" y="30"/>
                    </a:lnTo>
                    <a:lnTo>
                      <a:pt x="222" y="28"/>
                    </a:lnTo>
                    <a:lnTo>
                      <a:pt x="217" y="28"/>
                    </a:lnTo>
                    <a:lnTo>
                      <a:pt x="217" y="26"/>
                    </a:lnTo>
                    <a:lnTo>
                      <a:pt x="220" y="26"/>
                    </a:lnTo>
                    <a:lnTo>
                      <a:pt x="224" y="26"/>
                    </a:lnTo>
                    <a:lnTo>
                      <a:pt x="224" y="23"/>
                    </a:lnTo>
                    <a:lnTo>
                      <a:pt x="227" y="23"/>
                    </a:lnTo>
                    <a:lnTo>
                      <a:pt x="231" y="23"/>
                    </a:lnTo>
                    <a:lnTo>
                      <a:pt x="229" y="21"/>
                    </a:lnTo>
                    <a:lnTo>
                      <a:pt x="227" y="21"/>
                    </a:lnTo>
                    <a:lnTo>
                      <a:pt x="227" y="18"/>
                    </a:lnTo>
                    <a:lnTo>
                      <a:pt x="222" y="21"/>
                    </a:lnTo>
                    <a:lnTo>
                      <a:pt x="220" y="18"/>
                    </a:lnTo>
                    <a:lnTo>
                      <a:pt x="222" y="18"/>
                    </a:lnTo>
                    <a:lnTo>
                      <a:pt x="217" y="18"/>
                    </a:lnTo>
                    <a:lnTo>
                      <a:pt x="215" y="18"/>
                    </a:lnTo>
                    <a:lnTo>
                      <a:pt x="210" y="18"/>
                    </a:lnTo>
                    <a:lnTo>
                      <a:pt x="210" y="16"/>
                    </a:lnTo>
                    <a:lnTo>
                      <a:pt x="208" y="16"/>
                    </a:lnTo>
                    <a:lnTo>
                      <a:pt x="194" y="16"/>
                    </a:lnTo>
                    <a:lnTo>
                      <a:pt x="189" y="16"/>
                    </a:lnTo>
                    <a:lnTo>
                      <a:pt x="184" y="16"/>
                    </a:lnTo>
                    <a:lnTo>
                      <a:pt x="179" y="16"/>
                    </a:lnTo>
                    <a:lnTo>
                      <a:pt x="177" y="16"/>
                    </a:lnTo>
                    <a:lnTo>
                      <a:pt x="175" y="16"/>
                    </a:lnTo>
                    <a:lnTo>
                      <a:pt x="172" y="16"/>
                    </a:lnTo>
                    <a:lnTo>
                      <a:pt x="165" y="16"/>
                    </a:lnTo>
                    <a:lnTo>
                      <a:pt x="163" y="18"/>
                    </a:lnTo>
                    <a:lnTo>
                      <a:pt x="158" y="18"/>
                    </a:lnTo>
                    <a:lnTo>
                      <a:pt x="156" y="18"/>
                    </a:lnTo>
                    <a:lnTo>
                      <a:pt x="153" y="18"/>
                    </a:lnTo>
                    <a:lnTo>
                      <a:pt x="156" y="18"/>
                    </a:lnTo>
                    <a:lnTo>
                      <a:pt x="156" y="21"/>
                    </a:lnTo>
                    <a:lnTo>
                      <a:pt x="153" y="18"/>
                    </a:lnTo>
                    <a:lnTo>
                      <a:pt x="151" y="18"/>
                    </a:lnTo>
                    <a:lnTo>
                      <a:pt x="149" y="18"/>
                    </a:lnTo>
                    <a:lnTo>
                      <a:pt x="146" y="18"/>
                    </a:lnTo>
                    <a:lnTo>
                      <a:pt x="142" y="21"/>
                    </a:lnTo>
                    <a:lnTo>
                      <a:pt x="144" y="21"/>
                    </a:lnTo>
                    <a:lnTo>
                      <a:pt x="149" y="21"/>
                    </a:lnTo>
                    <a:lnTo>
                      <a:pt x="151" y="21"/>
                    </a:lnTo>
                    <a:lnTo>
                      <a:pt x="146" y="21"/>
                    </a:lnTo>
                    <a:lnTo>
                      <a:pt x="142" y="21"/>
                    </a:lnTo>
                    <a:lnTo>
                      <a:pt x="135" y="23"/>
                    </a:lnTo>
                    <a:lnTo>
                      <a:pt x="137" y="21"/>
                    </a:lnTo>
                    <a:lnTo>
                      <a:pt x="130" y="21"/>
                    </a:lnTo>
                    <a:lnTo>
                      <a:pt x="127" y="18"/>
                    </a:lnTo>
                    <a:lnTo>
                      <a:pt x="125" y="18"/>
                    </a:lnTo>
                    <a:lnTo>
                      <a:pt x="123" y="18"/>
                    </a:lnTo>
                    <a:lnTo>
                      <a:pt x="123" y="21"/>
                    </a:lnTo>
                    <a:lnTo>
                      <a:pt x="120" y="18"/>
                    </a:lnTo>
                    <a:lnTo>
                      <a:pt x="118" y="21"/>
                    </a:lnTo>
                    <a:lnTo>
                      <a:pt x="116" y="21"/>
                    </a:lnTo>
                    <a:lnTo>
                      <a:pt x="113" y="21"/>
                    </a:lnTo>
                    <a:lnTo>
                      <a:pt x="111" y="18"/>
                    </a:lnTo>
                    <a:lnTo>
                      <a:pt x="109" y="18"/>
                    </a:lnTo>
                    <a:lnTo>
                      <a:pt x="106" y="18"/>
                    </a:lnTo>
                    <a:lnTo>
                      <a:pt x="106" y="21"/>
                    </a:lnTo>
                    <a:lnTo>
                      <a:pt x="104" y="21"/>
                    </a:lnTo>
                    <a:lnTo>
                      <a:pt x="102" y="21"/>
                    </a:lnTo>
                    <a:lnTo>
                      <a:pt x="99" y="18"/>
                    </a:lnTo>
                    <a:lnTo>
                      <a:pt x="97" y="21"/>
                    </a:lnTo>
                    <a:lnTo>
                      <a:pt x="97" y="18"/>
                    </a:lnTo>
                    <a:lnTo>
                      <a:pt x="94" y="18"/>
                    </a:lnTo>
                    <a:lnTo>
                      <a:pt x="99" y="18"/>
                    </a:lnTo>
                    <a:lnTo>
                      <a:pt x="102" y="16"/>
                    </a:lnTo>
                    <a:lnTo>
                      <a:pt x="99" y="16"/>
                    </a:lnTo>
                    <a:lnTo>
                      <a:pt x="94" y="16"/>
                    </a:lnTo>
                    <a:lnTo>
                      <a:pt x="92" y="16"/>
                    </a:lnTo>
                    <a:lnTo>
                      <a:pt x="94" y="16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0" y="16"/>
                    </a:lnTo>
                    <a:lnTo>
                      <a:pt x="87" y="14"/>
                    </a:lnTo>
                    <a:lnTo>
                      <a:pt x="85" y="16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78" y="14"/>
                    </a:lnTo>
                    <a:lnTo>
                      <a:pt x="76" y="14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0" y="14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1"/>
                    </a:lnTo>
                    <a:lnTo>
                      <a:pt x="78" y="11"/>
                    </a:lnTo>
                    <a:lnTo>
                      <a:pt x="76" y="11"/>
                    </a:lnTo>
                    <a:lnTo>
                      <a:pt x="71" y="11"/>
                    </a:lnTo>
                    <a:lnTo>
                      <a:pt x="73" y="11"/>
                    </a:lnTo>
                    <a:lnTo>
                      <a:pt x="71" y="11"/>
                    </a:lnTo>
                    <a:lnTo>
                      <a:pt x="76" y="11"/>
                    </a:lnTo>
                    <a:lnTo>
                      <a:pt x="80" y="11"/>
                    </a:lnTo>
                    <a:lnTo>
                      <a:pt x="83" y="11"/>
                    </a:lnTo>
                    <a:lnTo>
                      <a:pt x="85" y="11"/>
                    </a:lnTo>
                    <a:lnTo>
                      <a:pt x="87" y="11"/>
                    </a:lnTo>
                    <a:lnTo>
                      <a:pt x="85" y="11"/>
                    </a:lnTo>
                    <a:lnTo>
                      <a:pt x="87" y="11"/>
                    </a:lnTo>
                    <a:lnTo>
                      <a:pt x="94" y="11"/>
                    </a:lnTo>
                    <a:lnTo>
                      <a:pt x="97" y="11"/>
                    </a:lnTo>
                    <a:lnTo>
                      <a:pt x="102" y="11"/>
                    </a:lnTo>
                    <a:lnTo>
                      <a:pt x="102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87" y="9"/>
                    </a:lnTo>
                    <a:lnTo>
                      <a:pt x="85" y="9"/>
                    </a:lnTo>
                    <a:lnTo>
                      <a:pt x="83" y="9"/>
                    </a:lnTo>
                    <a:lnTo>
                      <a:pt x="78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3" y="4"/>
                    </a:lnTo>
                    <a:lnTo>
                      <a:pt x="71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59" y="4"/>
                    </a:lnTo>
                    <a:lnTo>
                      <a:pt x="57" y="4"/>
                    </a:lnTo>
                    <a:lnTo>
                      <a:pt x="52" y="4"/>
                    </a:lnTo>
                    <a:lnTo>
                      <a:pt x="47" y="7"/>
                    </a:lnTo>
                    <a:lnTo>
                      <a:pt x="42" y="7"/>
                    </a:lnTo>
                    <a:lnTo>
                      <a:pt x="45" y="7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3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2" name="Freeform 798"/>
              <p:cNvSpPr>
                <a:spLocks/>
              </p:cNvSpPr>
              <p:nvPr/>
            </p:nvSpPr>
            <p:spPr bwMode="auto">
              <a:xfrm>
                <a:off x="1327" y="1801"/>
                <a:ext cx="276" cy="45"/>
              </a:xfrm>
              <a:custGeom>
                <a:avLst/>
                <a:gdLst>
                  <a:gd name="T0" fmla="*/ 7 w 231"/>
                  <a:gd name="T1" fmla="*/ 0 h 35"/>
                  <a:gd name="T2" fmla="*/ 5 w 231"/>
                  <a:gd name="T3" fmla="*/ 2 h 35"/>
                  <a:gd name="T4" fmla="*/ 0 w 231"/>
                  <a:gd name="T5" fmla="*/ 2 h 35"/>
                  <a:gd name="T6" fmla="*/ 9 w 231"/>
                  <a:gd name="T7" fmla="*/ 4 h 35"/>
                  <a:gd name="T8" fmla="*/ 26 w 231"/>
                  <a:gd name="T9" fmla="*/ 11 h 35"/>
                  <a:gd name="T10" fmla="*/ 40 w 231"/>
                  <a:gd name="T11" fmla="*/ 9 h 35"/>
                  <a:gd name="T12" fmla="*/ 47 w 231"/>
                  <a:gd name="T13" fmla="*/ 9 h 35"/>
                  <a:gd name="T14" fmla="*/ 54 w 231"/>
                  <a:gd name="T15" fmla="*/ 14 h 35"/>
                  <a:gd name="T16" fmla="*/ 64 w 231"/>
                  <a:gd name="T17" fmla="*/ 18 h 35"/>
                  <a:gd name="T18" fmla="*/ 59 w 231"/>
                  <a:gd name="T19" fmla="*/ 26 h 35"/>
                  <a:gd name="T20" fmla="*/ 66 w 231"/>
                  <a:gd name="T21" fmla="*/ 30 h 35"/>
                  <a:gd name="T22" fmla="*/ 76 w 231"/>
                  <a:gd name="T23" fmla="*/ 30 h 35"/>
                  <a:gd name="T24" fmla="*/ 83 w 231"/>
                  <a:gd name="T25" fmla="*/ 33 h 35"/>
                  <a:gd name="T26" fmla="*/ 97 w 231"/>
                  <a:gd name="T27" fmla="*/ 33 h 35"/>
                  <a:gd name="T28" fmla="*/ 99 w 231"/>
                  <a:gd name="T29" fmla="*/ 30 h 35"/>
                  <a:gd name="T30" fmla="*/ 109 w 231"/>
                  <a:gd name="T31" fmla="*/ 30 h 35"/>
                  <a:gd name="T32" fmla="*/ 113 w 231"/>
                  <a:gd name="T33" fmla="*/ 35 h 35"/>
                  <a:gd name="T34" fmla="*/ 125 w 231"/>
                  <a:gd name="T35" fmla="*/ 33 h 35"/>
                  <a:gd name="T36" fmla="*/ 137 w 231"/>
                  <a:gd name="T37" fmla="*/ 33 h 35"/>
                  <a:gd name="T38" fmla="*/ 144 w 231"/>
                  <a:gd name="T39" fmla="*/ 33 h 35"/>
                  <a:gd name="T40" fmla="*/ 156 w 231"/>
                  <a:gd name="T41" fmla="*/ 33 h 35"/>
                  <a:gd name="T42" fmla="*/ 161 w 231"/>
                  <a:gd name="T43" fmla="*/ 33 h 35"/>
                  <a:gd name="T44" fmla="*/ 177 w 231"/>
                  <a:gd name="T45" fmla="*/ 28 h 35"/>
                  <a:gd name="T46" fmla="*/ 189 w 231"/>
                  <a:gd name="T47" fmla="*/ 33 h 35"/>
                  <a:gd name="T48" fmla="*/ 203 w 231"/>
                  <a:gd name="T49" fmla="*/ 33 h 35"/>
                  <a:gd name="T50" fmla="*/ 222 w 231"/>
                  <a:gd name="T51" fmla="*/ 30 h 35"/>
                  <a:gd name="T52" fmla="*/ 224 w 231"/>
                  <a:gd name="T53" fmla="*/ 26 h 35"/>
                  <a:gd name="T54" fmla="*/ 229 w 231"/>
                  <a:gd name="T55" fmla="*/ 21 h 35"/>
                  <a:gd name="T56" fmla="*/ 222 w 231"/>
                  <a:gd name="T57" fmla="*/ 18 h 35"/>
                  <a:gd name="T58" fmla="*/ 210 w 231"/>
                  <a:gd name="T59" fmla="*/ 16 h 35"/>
                  <a:gd name="T60" fmla="*/ 179 w 231"/>
                  <a:gd name="T61" fmla="*/ 16 h 35"/>
                  <a:gd name="T62" fmla="*/ 163 w 231"/>
                  <a:gd name="T63" fmla="*/ 18 h 35"/>
                  <a:gd name="T64" fmla="*/ 153 w 231"/>
                  <a:gd name="T65" fmla="*/ 18 h 35"/>
                  <a:gd name="T66" fmla="*/ 149 w 231"/>
                  <a:gd name="T67" fmla="*/ 18 h 35"/>
                  <a:gd name="T68" fmla="*/ 151 w 231"/>
                  <a:gd name="T69" fmla="*/ 21 h 35"/>
                  <a:gd name="T70" fmla="*/ 137 w 231"/>
                  <a:gd name="T71" fmla="*/ 21 h 35"/>
                  <a:gd name="T72" fmla="*/ 123 w 231"/>
                  <a:gd name="T73" fmla="*/ 21 h 35"/>
                  <a:gd name="T74" fmla="*/ 113 w 231"/>
                  <a:gd name="T75" fmla="*/ 21 h 35"/>
                  <a:gd name="T76" fmla="*/ 106 w 231"/>
                  <a:gd name="T77" fmla="*/ 18 h 35"/>
                  <a:gd name="T78" fmla="*/ 99 w 231"/>
                  <a:gd name="T79" fmla="*/ 18 h 35"/>
                  <a:gd name="T80" fmla="*/ 94 w 231"/>
                  <a:gd name="T81" fmla="*/ 18 h 35"/>
                  <a:gd name="T82" fmla="*/ 92 w 231"/>
                  <a:gd name="T83" fmla="*/ 16 h 35"/>
                  <a:gd name="T84" fmla="*/ 87 w 231"/>
                  <a:gd name="T85" fmla="*/ 14 h 35"/>
                  <a:gd name="T86" fmla="*/ 80 w 231"/>
                  <a:gd name="T87" fmla="*/ 16 h 35"/>
                  <a:gd name="T88" fmla="*/ 85 w 231"/>
                  <a:gd name="T89" fmla="*/ 14 h 35"/>
                  <a:gd name="T90" fmla="*/ 78 w 231"/>
                  <a:gd name="T91" fmla="*/ 11 h 35"/>
                  <a:gd name="T92" fmla="*/ 71 w 231"/>
                  <a:gd name="T93" fmla="*/ 11 h 35"/>
                  <a:gd name="T94" fmla="*/ 85 w 231"/>
                  <a:gd name="T95" fmla="*/ 11 h 35"/>
                  <a:gd name="T96" fmla="*/ 102 w 231"/>
                  <a:gd name="T97" fmla="*/ 9 h 35"/>
                  <a:gd name="T98" fmla="*/ 83 w 231"/>
                  <a:gd name="T99" fmla="*/ 9 h 35"/>
                  <a:gd name="T100" fmla="*/ 78 w 231"/>
                  <a:gd name="T101" fmla="*/ 7 h 35"/>
                  <a:gd name="T102" fmla="*/ 85 w 231"/>
                  <a:gd name="T103" fmla="*/ 7 h 35"/>
                  <a:gd name="T104" fmla="*/ 71 w 231"/>
                  <a:gd name="T105" fmla="*/ 4 h 35"/>
                  <a:gd name="T106" fmla="*/ 57 w 231"/>
                  <a:gd name="T107" fmla="*/ 4 h 35"/>
                  <a:gd name="T108" fmla="*/ 47 w 231"/>
                  <a:gd name="T109" fmla="*/ 4 h 35"/>
                  <a:gd name="T110" fmla="*/ 42 w 231"/>
                  <a:gd name="T111" fmla="*/ 0 h 35"/>
                  <a:gd name="T112" fmla="*/ 26 w 231"/>
                  <a:gd name="T113" fmla="*/ 0 h 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1"/>
                  <a:gd name="T172" fmla="*/ 0 h 35"/>
                  <a:gd name="T173" fmla="*/ 231 w 231"/>
                  <a:gd name="T174" fmla="*/ 35 h 3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1" h="35">
                    <a:moveTo>
                      <a:pt x="26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6" y="9"/>
                    </a:lnTo>
                    <a:lnTo>
                      <a:pt x="21" y="9"/>
                    </a:lnTo>
                    <a:lnTo>
                      <a:pt x="24" y="9"/>
                    </a:lnTo>
                    <a:lnTo>
                      <a:pt x="26" y="11"/>
                    </a:lnTo>
                    <a:lnTo>
                      <a:pt x="26" y="9"/>
                    </a:lnTo>
                    <a:lnTo>
                      <a:pt x="28" y="9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7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1" y="18"/>
                    </a:lnTo>
                    <a:lnTo>
                      <a:pt x="64" y="18"/>
                    </a:lnTo>
                    <a:lnTo>
                      <a:pt x="61" y="21"/>
                    </a:lnTo>
                    <a:lnTo>
                      <a:pt x="59" y="21"/>
                    </a:lnTo>
                    <a:lnTo>
                      <a:pt x="59" y="23"/>
                    </a:lnTo>
                    <a:lnTo>
                      <a:pt x="57" y="23"/>
                    </a:lnTo>
                    <a:lnTo>
                      <a:pt x="59" y="26"/>
                    </a:lnTo>
                    <a:lnTo>
                      <a:pt x="64" y="26"/>
                    </a:lnTo>
                    <a:lnTo>
                      <a:pt x="61" y="28"/>
                    </a:lnTo>
                    <a:lnTo>
                      <a:pt x="64" y="28"/>
                    </a:lnTo>
                    <a:lnTo>
                      <a:pt x="61" y="30"/>
                    </a:lnTo>
                    <a:lnTo>
                      <a:pt x="66" y="30"/>
                    </a:lnTo>
                    <a:lnTo>
                      <a:pt x="71" y="30"/>
                    </a:lnTo>
                    <a:lnTo>
                      <a:pt x="68" y="30"/>
                    </a:lnTo>
                    <a:lnTo>
                      <a:pt x="71" y="33"/>
                    </a:lnTo>
                    <a:lnTo>
                      <a:pt x="76" y="33"/>
                    </a:lnTo>
                    <a:lnTo>
                      <a:pt x="76" y="30"/>
                    </a:lnTo>
                    <a:lnTo>
                      <a:pt x="80" y="30"/>
                    </a:lnTo>
                    <a:lnTo>
                      <a:pt x="78" y="30"/>
                    </a:lnTo>
                    <a:lnTo>
                      <a:pt x="80" y="33"/>
                    </a:lnTo>
                    <a:lnTo>
                      <a:pt x="80" y="30"/>
                    </a:lnTo>
                    <a:lnTo>
                      <a:pt x="83" y="33"/>
                    </a:lnTo>
                    <a:lnTo>
                      <a:pt x="87" y="33"/>
                    </a:lnTo>
                    <a:lnTo>
                      <a:pt x="85" y="33"/>
                    </a:lnTo>
                    <a:lnTo>
                      <a:pt x="87" y="33"/>
                    </a:lnTo>
                    <a:lnTo>
                      <a:pt x="90" y="33"/>
                    </a:lnTo>
                    <a:lnTo>
                      <a:pt x="97" y="33"/>
                    </a:lnTo>
                    <a:lnTo>
                      <a:pt x="102" y="33"/>
                    </a:lnTo>
                    <a:lnTo>
                      <a:pt x="102" y="30"/>
                    </a:lnTo>
                    <a:lnTo>
                      <a:pt x="99" y="30"/>
                    </a:lnTo>
                    <a:lnTo>
                      <a:pt x="102" y="30"/>
                    </a:lnTo>
                    <a:lnTo>
                      <a:pt x="104" y="30"/>
                    </a:lnTo>
                    <a:lnTo>
                      <a:pt x="106" y="30"/>
                    </a:lnTo>
                    <a:lnTo>
                      <a:pt x="109" y="30"/>
                    </a:lnTo>
                    <a:lnTo>
                      <a:pt x="111" y="30"/>
                    </a:lnTo>
                    <a:lnTo>
                      <a:pt x="111" y="33"/>
                    </a:lnTo>
                    <a:lnTo>
                      <a:pt x="113" y="35"/>
                    </a:lnTo>
                    <a:lnTo>
                      <a:pt x="116" y="33"/>
                    </a:lnTo>
                    <a:lnTo>
                      <a:pt x="118" y="35"/>
                    </a:lnTo>
                    <a:lnTo>
                      <a:pt x="120" y="33"/>
                    </a:lnTo>
                    <a:lnTo>
                      <a:pt x="120" y="35"/>
                    </a:lnTo>
                    <a:lnTo>
                      <a:pt x="125" y="33"/>
                    </a:lnTo>
                    <a:lnTo>
                      <a:pt x="127" y="33"/>
                    </a:lnTo>
                    <a:lnTo>
                      <a:pt x="130" y="35"/>
                    </a:lnTo>
                    <a:lnTo>
                      <a:pt x="135" y="35"/>
                    </a:lnTo>
                    <a:lnTo>
                      <a:pt x="137" y="33"/>
                    </a:lnTo>
                    <a:lnTo>
                      <a:pt x="135" y="33"/>
                    </a:lnTo>
                    <a:lnTo>
                      <a:pt x="139" y="33"/>
                    </a:lnTo>
                    <a:lnTo>
                      <a:pt x="142" y="33"/>
                    </a:lnTo>
                    <a:lnTo>
                      <a:pt x="144" y="33"/>
                    </a:lnTo>
                    <a:lnTo>
                      <a:pt x="144" y="35"/>
                    </a:lnTo>
                    <a:lnTo>
                      <a:pt x="149" y="33"/>
                    </a:lnTo>
                    <a:lnTo>
                      <a:pt x="151" y="33"/>
                    </a:lnTo>
                    <a:lnTo>
                      <a:pt x="151" y="30"/>
                    </a:lnTo>
                    <a:lnTo>
                      <a:pt x="153" y="33"/>
                    </a:lnTo>
                    <a:lnTo>
                      <a:pt x="156" y="33"/>
                    </a:lnTo>
                    <a:lnTo>
                      <a:pt x="158" y="33"/>
                    </a:lnTo>
                    <a:lnTo>
                      <a:pt x="158" y="30"/>
                    </a:lnTo>
                    <a:lnTo>
                      <a:pt x="158" y="33"/>
                    </a:lnTo>
                    <a:lnTo>
                      <a:pt x="161" y="33"/>
                    </a:lnTo>
                    <a:lnTo>
                      <a:pt x="165" y="33"/>
                    </a:lnTo>
                    <a:lnTo>
                      <a:pt x="177" y="33"/>
                    </a:lnTo>
                    <a:lnTo>
                      <a:pt x="182" y="30"/>
                    </a:lnTo>
                    <a:lnTo>
                      <a:pt x="179" y="30"/>
                    </a:lnTo>
                    <a:lnTo>
                      <a:pt x="177" y="28"/>
                    </a:lnTo>
                    <a:lnTo>
                      <a:pt x="179" y="28"/>
                    </a:lnTo>
                    <a:lnTo>
                      <a:pt x="182" y="30"/>
                    </a:lnTo>
                    <a:lnTo>
                      <a:pt x="184" y="30"/>
                    </a:lnTo>
                    <a:lnTo>
                      <a:pt x="184" y="33"/>
                    </a:lnTo>
                    <a:lnTo>
                      <a:pt x="189" y="33"/>
                    </a:lnTo>
                    <a:lnTo>
                      <a:pt x="191" y="33"/>
                    </a:lnTo>
                    <a:lnTo>
                      <a:pt x="194" y="33"/>
                    </a:lnTo>
                    <a:lnTo>
                      <a:pt x="198" y="33"/>
                    </a:lnTo>
                    <a:lnTo>
                      <a:pt x="201" y="35"/>
                    </a:lnTo>
                    <a:lnTo>
                      <a:pt x="203" y="33"/>
                    </a:lnTo>
                    <a:lnTo>
                      <a:pt x="210" y="33"/>
                    </a:lnTo>
                    <a:lnTo>
                      <a:pt x="217" y="33"/>
                    </a:lnTo>
                    <a:lnTo>
                      <a:pt x="220" y="33"/>
                    </a:lnTo>
                    <a:lnTo>
                      <a:pt x="224" y="33"/>
                    </a:lnTo>
                    <a:lnTo>
                      <a:pt x="224" y="30"/>
                    </a:lnTo>
                    <a:lnTo>
                      <a:pt x="222" y="30"/>
                    </a:lnTo>
                    <a:lnTo>
                      <a:pt x="222" y="28"/>
                    </a:lnTo>
                    <a:lnTo>
                      <a:pt x="217" y="28"/>
                    </a:lnTo>
                    <a:lnTo>
                      <a:pt x="217" y="26"/>
                    </a:lnTo>
                    <a:lnTo>
                      <a:pt x="220" y="26"/>
                    </a:lnTo>
                    <a:lnTo>
                      <a:pt x="224" y="26"/>
                    </a:lnTo>
                    <a:lnTo>
                      <a:pt x="224" y="23"/>
                    </a:lnTo>
                    <a:lnTo>
                      <a:pt x="227" y="23"/>
                    </a:lnTo>
                    <a:lnTo>
                      <a:pt x="231" y="23"/>
                    </a:lnTo>
                    <a:lnTo>
                      <a:pt x="229" y="21"/>
                    </a:lnTo>
                    <a:lnTo>
                      <a:pt x="227" y="21"/>
                    </a:lnTo>
                    <a:lnTo>
                      <a:pt x="227" y="18"/>
                    </a:lnTo>
                    <a:lnTo>
                      <a:pt x="222" y="21"/>
                    </a:lnTo>
                    <a:lnTo>
                      <a:pt x="220" y="18"/>
                    </a:lnTo>
                    <a:lnTo>
                      <a:pt x="222" y="18"/>
                    </a:lnTo>
                    <a:lnTo>
                      <a:pt x="217" y="18"/>
                    </a:lnTo>
                    <a:lnTo>
                      <a:pt x="215" y="18"/>
                    </a:lnTo>
                    <a:lnTo>
                      <a:pt x="210" y="18"/>
                    </a:lnTo>
                    <a:lnTo>
                      <a:pt x="210" y="16"/>
                    </a:lnTo>
                    <a:lnTo>
                      <a:pt x="208" y="16"/>
                    </a:lnTo>
                    <a:lnTo>
                      <a:pt x="194" y="16"/>
                    </a:lnTo>
                    <a:lnTo>
                      <a:pt x="189" y="16"/>
                    </a:lnTo>
                    <a:lnTo>
                      <a:pt x="184" y="16"/>
                    </a:lnTo>
                    <a:lnTo>
                      <a:pt x="179" y="16"/>
                    </a:lnTo>
                    <a:lnTo>
                      <a:pt x="177" y="16"/>
                    </a:lnTo>
                    <a:lnTo>
                      <a:pt x="175" y="16"/>
                    </a:lnTo>
                    <a:lnTo>
                      <a:pt x="172" y="16"/>
                    </a:lnTo>
                    <a:lnTo>
                      <a:pt x="165" y="16"/>
                    </a:lnTo>
                    <a:lnTo>
                      <a:pt x="163" y="18"/>
                    </a:lnTo>
                    <a:lnTo>
                      <a:pt x="158" y="18"/>
                    </a:lnTo>
                    <a:lnTo>
                      <a:pt x="156" y="18"/>
                    </a:lnTo>
                    <a:lnTo>
                      <a:pt x="153" y="18"/>
                    </a:lnTo>
                    <a:lnTo>
                      <a:pt x="156" y="18"/>
                    </a:lnTo>
                    <a:lnTo>
                      <a:pt x="156" y="21"/>
                    </a:lnTo>
                    <a:lnTo>
                      <a:pt x="153" y="18"/>
                    </a:lnTo>
                    <a:lnTo>
                      <a:pt x="151" y="18"/>
                    </a:lnTo>
                    <a:lnTo>
                      <a:pt x="149" y="18"/>
                    </a:lnTo>
                    <a:lnTo>
                      <a:pt x="146" y="18"/>
                    </a:lnTo>
                    <a:lnTo>
                      <a:pt x="142" y="21"/>
                    </a:lnTo>
                    <a:lnTo>
                      <a:pt x="144" y="21"/>
                    </a:lnTo>
                    <a:lnTo>
                      <a:pt x="149" y="21"/>
                    </a:lnTo>
                    <a:lnTo>
                      <a:pt x="151" y="21"/>
                    </a:lnTo>
                    <a:lnTo>
                      <a:pt x="146" y="21"/>
                    </a:lnTo>
                    <a:lnTo>
                      <a:pt x="142" y="21"/>
                    </a:lnTo>
                    <a:lnTo>
                      <a:pt x="135" y="23"/>
                    </a:lnTo>
                    <a:lnTo>
                      <a:pt x="137" y="21"/>
                    </a:lnTo>
                    <a:lnTo>
                      <a:pt x="130" y="21"/>
                    </a:lnTo>
                    <a:lnTo>
                      <a:pt x="127" y="18"/>
                    </a:lnTo>
                    <a:lnTo>
                      <a:pt x="125" y="18"/>
                    </a:lnTo>
                    <a:lnTo>
                      <a:pt x="123" y="18"/>
                    </a:lnTo>
                    <a:lnTo>
                      <a:pt x="123" y="21"/>
                    </a:lnTo>
                    <a:lnTo>
                      <a:pt x="120" y="18"/>
                    </a:lnTo>
                    <a:lnTo>
                      <a:pt x="118" y="21"/>
                    </a:lnTo>
                    <a:lnTo>
                      <a:pt x="116" y="21"/>
                    </a:lnTo>
                    <a:lnTo>
                      <a:pt x="113" y="21"/>
                    </a:lnTo>
                    <a:lnTo>
                      <a:pt x="111" y="18"/>
                    </a:lnTo>
                    <a:lnTo>
                      <a:pt x="109" y="18"/>
                    </a:lnTo>
                    <a:lnTo>
                      <a:pt x="106" y="18"/>
                    </a:lnTo>
                    <a:lnTo>
                      <a:pt x="106" y="21"/>
                    </a:lnTo>
                    <a:lnTo>
                      <a:pt x="104" y="21"/>
                    </a:lnTo>
                    <a:lnTo>
                      <a:pt x="102" y="21"/>
                    </a:lnTo>
                    <a:lnTo>
                      <a:pt x="99" y="18"/>
                    </a:lnTo>
                    <a:lnTo>
                      <a:pt x="97" y="21"/>
                    </a:lnTo>
                    <a:lnTo>
                      <a:pt x="97" y="18"/>
                    </a:lnTo>
                    <a:lnTo>
                      <a:pt x="94" y="18"/>
                    </a:lnTo>
                    <a:lnTo>
                      <a:pt x="99" y="18"/>
                    </a:lnTo>
                    <a:lnTo>
                      <a:pt x="102" y="16"/>
                    </a:lnTo>
                    <a:lnTo>
                      <a:pt x="99" y="16"/>
                    </a:lnTo>
                    <a:lnTo>
                      <a:pt x="94" y="16"/>
                    </a:lnTo>
                    <a:lnTo>
                      <a:pt x="92" y="16"/>
                    </a:lnTo>
                    <a:lnTo>
                      <a:pt x="94" y="16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0" y="16"/>
                    </a:lnTo>
                    <a:lnTo>
                      <a:pt x="87" y="14"/>
                    </a:lnTo>
                    <a:lnTo>
                      <a:pt x="85" y="16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78" y="14"/>
                    </a:lnTo>
                    <a:lnTo>
                      <a:pt x="76" y="14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0" y="14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1"/>
                    </a:lnTo>
                    <a:lnTo>
                      <a:pt x="78" y="11"/>
                    </a:lnTo>
                    <a:lnTo>
                      <a:pt x="76" y="11"/>
                    </a:lnTo>
                    <a:lnTo>
                      <a:pt x="71" y="11"/>
                    </a:lnTo>
                    <a:lnTo>
                      <a:pt x="73" y="11"/>
                    </a:lnTo>
                    <a:lnTo>
                      <a:pt x="71" y="11"/>
                    </a:lnTo>
                    <a:lnTo>
                      <a:pt x="76" y="11"/>
                    </a:lnTo>
                    <a:lnTo>
                      <a:pt x="80" y="11"/>
                    </a:lnTo>
                    <a:lnTo>
                      <a:pt x="83" y="11"/>
                    </a:lnTo>
                    <a:lnTo>
                      <a:pt x="85" y="11"/>
                    </a:lnTo>
                    <a:lnTo>
                      <a:pt x="87" y="11"/>
                    </a:lnTo>
                    <a:lnTo>
                      <a:pt x="85" y="11"/>
                    </a:lnTo>
                    <a:lnTo>
                      <a:pt x="87" y="11"/>
                    </a:lnTo>
                    <a:lnTo>
                      <a:pt x="94" y="11"/>
                    </a:lnTo>
                    <a:lnTo>
                      <a:pt x="97" y="11"/>
                    </a:lnTo>
                    <a:lnTo>
                      <a:pt x="102" y="11"/>
                    </a:lnTo>
                    <a:lnTo>
                      <a:pt x="102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87" y="9"/>
                    </a:lnTo>
                    <a:lnTo>
                      <a:pt x="85" y="9"/>
                    </a:lnTo>
                    <a:lnTo>
                      <a:pt x="83" y="9"/>
                    </a:lnTo>
                    <a:lnTo>
                      <a:pt x="78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3" y="4"/>
                    </a:lnTo>
                    <a:lnTo>
                      <a:pt x="71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59" y="4"/>
                    </a:lnTo>
                    <a:lnTo>
                      <a:pt x="57" y="4"/>
                    </a:lnTo>
                    <a:lnTo>
                      <a:pt x="52" y="4"/>
                    </a:lnTo>
                    <a:lnTo>
                      <a:pt x="47" y="7"/>
                    </a:lnTo>
                    <a:lnTo>
                      <a:pt x="42" y="7"/>
                    </a:lnTo>
                    <a:lnTo>
                      <a:pt x="45" y="7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33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3" name="Freeform 799"/>
              <p:cNvSpPr>
                <a:spLocks/>
              </p:cNvSpPr>
              <p:nvPr/>
            </p:nvSpPr>
            <p:spPr bwMode="auto">
              <a:xfrm>
                <a:off x="1601" y="1815"/>
                <a:ext cx="12" cy="6"/>
              </a:xfrm>
              <a:custGeom>
                <a:avLst/>
                <a:gdLst>
                  <a:gd name="T0" fmla="*/ 10 w 10"/>
                  <a:gd name="T1" fmla="*/ 3 h 5"/>
                  <a:gd name="T2" fmla="*/ 10 w 10"/>
                  <a:gd name="T3" fmla="*/ 3 h 5"/>
                  <a:gd name="T4" fmla="*/ 7 w 10"/>
                  <a:gd name="T5" fmla="*/ 3 h 5"/>
                  <a:gd name="T6" fmla="*/ 7 w 10"/>
                  <a:gd name="T7" fmla="*/ 3 h 5"/>
                  <a:gd name="T8" fmla="*/ 10 w 10"/>
                  <a:gd name="T9" fmla="*/ 5 h 5"/>
                  <a:gd name="T10" fmla="*/ 10 w 10"/>
                  <a:gd name="T11" fmla="*/ 5 h 5"/>
                  <a:gd name="T12" fmla="*/ 5 w 10"/>
                  <a:gd name="T13" fmla="*/ 5 h 5"/>
                  <a:gd name="T14" fmla="*/ 5 w 10"/>
                  <a:gd name="T15" fmla="*/ 5 h 5"/>
                  <a:gd name="T16" fmla="*/ 5 w 10"/>
                  <a:gd name="T17" fmla="*/ 5 h 5"/>
                  <a:gd name="T18" fmla="*/ 0 w 10"/>
                  <a:gd name="T19" fmla="*/ 5 h 5"/>
                  <a:gd name="T20" fmla="*/ 0 w 10"/>
                  <a:gd name="T21" fmla="*/ 5 h 5"/>
                  <a:gd name="T22" fmla="*/ 0 w 10"/>
                  <a:gd name="T23" fmla="*/ 3 h 5"/>
                  <a:gd name="T24" fmla="*/ 2 w 10"/>
                  <a:gd name="T25" fmla="*/ 3 h 5"/>
                  <a:gd name="T26" fmla="*/ 5 w 10"/>
                  <a:gd name="T27" fmla="*/ 3 h 5"/>
                  <a:gd name="T28" fmla="*/ 5 w 10"/>
                  <a:gd name="T29" fmla="*/ 0 h 5"/>
                  <a:gd name="T30" fmla="*/ 5 w 10"/>
                  <a:gd name="T31" fmla="*/ 0 h 5"/>
                  <a:gd name="T32" fmla="*/ 5 w 10"/>
                  <a:gd name="T33" fmla="*/ 0 h 5"/>
                  <a:gd name="T34" fmla="*/ 10 w 10"/>
                  <a:gd name="T35" fmla="*/ 3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5"/>
                  <a:gd name="T56" fmla="*/ 10 w 10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5">
                    <a:moveTo>
                      <a:pt x="10" y="3"/>
                    </a:moveTo>
                    <a:lnTo>
                      <a:pt x="10" y="3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4" name="Freeform 800"/>
              <p:cNvSpPr>
                <a:spLocks/>
              </p:cNvSpPr>
              <p:nvPr/>
            </p:nvSpPr>
            <p:spPr bwMode="auto">
              <a:xfrm>
                <a:off x="1601" y="1815"/>
                <a:ext cx="12" cy="6"/>
              </a:xfrm>
              <a:custGeom>
                <a:avLst/>
                <a:gdLst>
                  <a:gd name="T0" fmla="*/ 10 w 10"/>
                  <a:gd name="T1" fmla="*/ 3 h 5"/>
                  <a:gd name="T2" fmla="*/ 10 w 10"/>
                  <a:gd name="T3" fmla="*/ 3 h 5"/>
                  <a:gd name="T4" fmla="*/ 7 w 10"/>
                  <a:gd name="T5" fmla="*/ 3 h 5"/>
                  <a:gd name="T6" fmla="*/ 7 w 10"/>
                  <a:gd name="T7" fmla="*/ 3 h 5"/>
                  <a:gd name="T8" fmla="*/ 10 w 10"/>
                  <a:gd name="T9" fmla="*/ 5 h 5"/>
                  <a:gd name="T10" fmla="*/ 10 w 10"/>
                  <a:gd name="T11" fmla="*/ 5 h 5"/>
                  <a:gd name="T12" fmla="*/ 5 w 10"/>
                  <a:gd name="T13" fmla="*/ 5 h 5"/>
                  <a:gd name="T14" fmla="*/ 5 w 10"/>
                  <a:gd name="T15" fmla="*/ 5 h 5"/>
                  <a:gd name="T16" fmla="*/ 5 w 10"/>
                  <a:gd name="T17" fmla="*/ 5 h 5"/>
                  <a:gd name="T18" fmla="*/ 0 w 10"/>
                  <a:gd name="T19" fmla="*/ 5 h 5"/>
                  <a:gd name="T20" fmla="*/ 0 w 10"/>
                  <a:gd name="T21" fmla="*/ 5 h 5"/>
                  <a:gd name="T22" fmla="*/ 0 w 10"/>
                  <a:gd name="T23" fmla="*/ 3 h 5"/>
                  <a:gd name="T24" fmla="*/ 2 w 10"/>
                  <a:gd name="T25" fmla="*/ 3 h 5"/>
                  <a:gd name="T26" fmla="*/ 5 w 10"/>
                  <a:gd name="T27" fmla="*/ 3 h 5"/>
                  <a:gd name="T28" fmla="*/ 5 w 10"/>
                  <a:gd name="T29" fmla="*/ 0 h 5"/>
                  <a:gd name="T30" fmla="*/ 5 w 10"/>
                  <a:gd name="T31" fmla="*/ 0 h 5"/>
                  <a:gd name="T32" fmla="*/ 5 w 10"/>
                  <a:gd name="T33" fmla="*/ 0 h 5"/>
                  <a:gd name="T34" fmla="*/ 10 w 10"/>
                  <a:gd name="T35" fmla="*/ 3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5"/>
                  <a:gd name="T56" fmla="*/ 10 w 10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5">
                    <a:moveTo>
                      <a:pt x="10" y="3"/>
                    </a:moveTo>
                    <a:lnTo>
                      <a:pt x="10" y="3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1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5" name="Freeform 801"/>
              <p:cNvSpPr>
                <a:spLocks/>
              </p:cNvSpPr>
              <p:nvPr/>
            </p:nvSpPr>
            <p:spPr bwMode="auto">
              <a:xfrm>
                <a:off x="1590" y="1834"/>
                <a:ext cx="17" cy="5"/>
              </a:xfrm>
              <a:custGeom>
                <a:avLst/>
                <a:gdLst>
                  <a:gd name="T0" fmla="*/ 11 w 14"/>
                  <a:gd name="T1" fmla="*/ 2 h 4"/>
                  <a:gd name="T2" fmla="*/ 14 w 14"/>
                  <a:gd name="T3" fmla="*/ 2 h 4"/>
                  <a:gd name="T4" fmla="*/ 14 w 14"/>
                  <a:gd name="T5" fmla="*/ 2 h 4"/>
                  <a:gd name="T6" fmla="*/ 11 w 14"/>
                  <a:gd name="T7" fmla="*/ 2 h 4"/>
                  <a:gd name="T8" fmla="*/ 11 w 14"/>
                  <a:gd name="T9" fmla="*/ 0 h 4"/>
                  <a:gd name="T10" fmla="*/ 11 w 14"/>
                  <a:gd name="T11" fmla="*/ 0 h 4"/>
                  <a:gd name="T12" fmla="*/ 7 w 14"/>
                  <a:gd name="T13" fmla="*/ 0 h 4"/>
                  <a:gd name="T14" fmla="*/ 4 w 14"/>
                  <a:gd name="T15" fmla="*/ 0 h 4"/>
                  <a:gd name="T16" fmla="*/ 4 w 14"/>
                  <a:gd name="T17" fmla="*/ 2 h 4"/>
                  <a:gd name="T18" fmla="*/ 2 w 14"/>
                  <a:gd name="T19" fmla="*/ 2 h 4"/>
                  <a:gd name="T20" fmla="*/ 0 w 14"/>
                  <a:gd name="T21" fmla="*/ 2 h 4"/>
                  <a:gd name="T22" fmla="*/ 2 w 14"/>
                  <a:gd name="T23" fmla="*/ 2 h 4"/>
                  <a:gd name="T24" fmla="*/ 4 w 14"/>
                  <a:gd name="T25" fmla="*/ 4 h 4"/>
                  <a:gd name="T26" fmla="*/ 7 w 14"/>
                  <a:gd name="T27" fmla="*/ 2 h 4"/>
                  <a:gd name="T28" fmla="*/ 11 w 14"/>
                  <a:gd name="T29" fmla="*/ 2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4"/>
                  <a:gd name="T47" fmla="*/ 14 w 14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4">
                    <a:moveTo>
                      <a:pt x="11" y="2"/>
                    </a:moveTo>
                    <a:lnTo>
                      <a:pt x="14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6" name="Freeform 802"/>
              <p:cNvSpPr>
                <a:spLocks/>
              </p:cNvSpPr>
              <p:nvPr/>
            </p:nvSpPr>
            <p:spPr bwMode="auto">
              <a:xfrm>
                <a:off x="1590" y="1834"/>
                <a:ext cx="17" cy="5"/>
              </a:xfrm>
              <a:custGeom>
                <a:avLst/>
                <a:gdLst>
                  <a:gd name="T0" fmla="*/ 11 w 14"/>
                  <a:gd name="T1" fmla="*/ 2 h 4"/>
                  <a:gd name="T2" fmla="*/ 14 w 14"/>
                  <a:gd name="T3" fmla="*/ 2 h 4"/>
                  <a:gd name="T4" fmla="*/ 14 w 14"/>
                  <a:gd name="T5" fmla="*/ 2 h 4"/>
                  <a:gd name="T6" fmla="*/ 11 w 14"/>
                  <a:gd name="T7" fmla="*/ 2 h 4"/>
                  <a:gd name="T8" fmla="*/ 11 w 14"/>
                  <a:gd name="T9" fmla="*/ 0 h 4"/>
                  <a:gd name="T10" fmla="*/ 11 w 14"/>
                  <a:gd name="T11" fmla="*/ 0 h 4"/>
                  <a:gd name="T12" fmla="*/ 7 w 14"/>
                  <a:gd name="T13" fmla="*/ 0 h 4"/>
                  <a:gd name="T14" fmla="*/ 4 w 14"/>
                  <a:gd name="T15" fmla="*/ 0 h 4"/>
                  <a:gd name="T16" fmla="*/ 4 w 14"/>
                  <a:gd name="T17" fmla="*/ 2 h 4"/>
                  <a:gd name="T18" fmla="*/ 2 w 14"/>
                  <a:gd name="T19" fmla="*/ 2 h 4"/>
                  <a:gd name="T20" fmla="*/ 0 w 14"/>
                  <a:gd name="T21" fmla="*/ 2 h 4"/>
                  <a:gd name="T22" fmla="*/ 2 w 14"/>
                  <a:gd name="T23" fmla="*/ 2 h 4"/>
                  <a:gd name="T24" fmla="*/ 4 w 14"/>
                  <a:gd name="T25" fmla="*/ 4 h 4"/>
                  <a:gd name="T26" fmla="*/ 7 w 14"/>
                  <a:gd name="T27" fmla="*/ 2 h 4"/>
                  <a:gd name="T28" fmla="*/ 11 w 14"/>
                  <a:gd name="T29" fmla="*/ 2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4"/>
                  <a:gd name="T47" fmla="*/ 14 w 14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4">
                    <a:moveTo>
                      <a:pt x="11" y="2"/>
                    </a:moveTo>
                    <a:lnTo>
                      <a:pt x="14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1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7" name="Freeform 803"/>
              <p:cNvSpPr>
                <a:spLocks/>
              </p:cNvSpPr>
              <p:nvPr/>
            </p:nvSpPr>
            <p:spPr bwMode="auto">
              <a:xfrm>
                <a:off x="1335" y="1824"/>
                <a:ext cx="46" cy="19"/>
              </a:xfrm>
              <a:custGeom>
                <a:avLst/>
                <a:gdLst>
                  <a:gd name="T0" fmla="*/ 19 w 38"/>
                  <a:gd name="T1" fmla="*/ 0 h 15"/>
                  <a:gd name="T2" fmla="*/ 24 w 38"/>
                  <a:gd name="T3" fmla="*/ 0 h 15"/>
                  <a:gd name="T4" fmla="*/ 28 w 38"/>
                  <a:gd name="T5" fmla="*/ 3 h 15"/>
                  <a:gd name="T6" fmla="*/ 31 w 38"/>
                  <a:gd name="T7" fmla="*/ 3 h 15"/>
                  <a:gd name="T8" fmla="*/ 31 w 38"/>
                  <a:gd name="T9" fmla="*/ 5 h 15"/>
                  <a:gd name="T10" fmla="*/ 35 w 38"/>
                  <a:gd name="T11" fmla="*/ 5 h 15"/>
                  <a:gd name="T12" fmla="*/ 38 w 38"/>
                  <a:gd name="T13" fmla="*/ 5 h 15"/>
                  <a:gd name="T14" fmla="*/ 38 w 38"/>
                  <a:gd name="T15" fmla="*/ 5 h 15"/>
                  <a:gd name="T16" fmla="*/ 38 w 38"/>
                  <a:gd name="T17" fmla="*/ 8 h 15"/>
                  <a:gd name="T18" fmla="*/ 38 w 38"/>
                  <a:gd name="T19" fmla="*/ 12 h 15"/>
                  <a:gd name="T20" fmla="*/ 35 w 38"/>
                  <a:gd name="T21" fmla="*/ 12 h 15"/>
                  <a:gd name="T22" fmla="*/ 28 w 38"/>
                  <a:gd name="T23" fmla="*/ 15 h 15"/>
                  <a:gd name="T24" fmla="*/ 24 w 38"/>
                  <a:gd name="T25" fmla="*/ 15 h 15"/>
                  <a:gd name="T26" fmla="*/ 19 w 38"/>
                  <a:gd name="T27" fmla="*/ 12 h 15"/>
                  <a:gd name="T28" fmla="*/ 17 w 38"/>
                  <a:gd name="T29" fmla="*/ 12 h 15"/>
                  <a:gd name="T30" fmla="*/ 14 w 38"/>
                  <a:gd name="T31" fmla="*/ 10 h 15"/>
                  <a:gd name="T32" fmla="*/ 14 w 38"/>
                  <a:gd name="T33" fmla="*/ 12 h 15"/>
                  <a:gd name="T34" fmla="*/ 12 w 38"/>
                  <a:gd name="T35" fmla="*/ 12 h 15"/>
                  <a:gd name="T36" fmla="*/ 12 w 38"/>
                  <a:gd name="T37" fmla="*/ 10 h 15"/>
                  <a:gd name="T38" fmla="*/ 9 w 38"/>
                  <a:gd name="T39" fmla="*/ 10 h 15"/>
                  <a:gd name="T40" fmla="*/ 5 w 38"/>
                  <a:gd name="T41" fmla="*/ 10 h 15"/>
                  <a:gd name="T42" fmla="*/ 7 w 38"/>
                  <a:gd name="T43" fmla="*/ 8 h 15"/>
                  <a:gd name="T44" fmla="*/ 5 w 38"/>
                  <a:gd name="T45" fmla="*/ 8 h 15"/>
                  <a:gd name="T46" fmla="*/ 2 w 38"/>
                  <a:gd name="T47" fmla="*/ 10 h 15"/>
                  <a:gd name="T48" fmla="*/ 0 w 38"/>
                  <a:gd name="T49" fmla="*/ 8 h 15"/>
                  <a:gd name="T50" fmla="*/ 0 w 38"/>
                  <a:gd name="T51" fmla="*/ 5 h 15"/>
                  <a:gd name="T52" fmla="*/ 0 w 38"/>
                  <a:gd name="T53" fmla="*/ 5 h 15"/>
                  <a:gd name="T54" fmla="*/ 0 w 38"/>
                  <a:gd name="T55" fmla="*/ 5 h 15"/>
                  <a:gd name="T56" fmla="*/ 5 w 38"/>
                  <a:gd name="T57" fmla="*/ 5 h 15"/>
                  <a:gd name="T58" fmla="*/ 7 w 38"/>
                  <a:gd name="T59" fmla="*/ 3 h 15"/>
                  <a:gd name="T60" fmla="*/ 5 w 38"/>
                  <a:gd name="T61" fmla="*/ 3 h 15"/>
                  <a:gd name="T62" fmla="*/ 7 w 38"/>
                  <a:gd name="T63" fmla="*/ 3 h 15"/>
                  <a:gd name="T64" fmla="*/ 9 w 38"/>
                  <a:gd name="T65" fmla="*/ 3 h 15"/>
                  <a:gd name="T66" fmla="*/ 5 w 38"/>
                  <a:gd name="T67" fmla="*/ 3 h 15"/>
                  <a:gd name="T68" fmla="*/ 5 w 38"/>
                  <a:gd name="T69" fmla="*/ 3 h 15"/>
                  <a:gd name="T70" fmla="*/ 9 w 38"/>
                  <a:gd name="T71" fmla="*/ 3 h 15"/>
                  <a:gd name="T72" fmla="*/ 14 w 38"/>
                  <a:gd name="T73" fmla="*/ 0 h 15"/>
                  <a:gd name="T74" fmla="*/ 19 w 38"/>
                  <a:gd name="T75" fmla="*/ 0 h 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8"/>
                  <a:gd name="T115" fmla="*/ 0 h 15"/>
                  <a:gd name="T116" fmla="*/ 38 w 38"/>
                  <a:gd name="T117" fmla="*/ 15 h 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8" h="15">
                    <a:moveTo>
                      <a:pt x="19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3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3" y="3"/>
                    </a:lnTo>
                    <a:lnTo>
                      <a:pt x="35" y="5"/>
                    </a:lnTo>
                    <a:lnTo>
                      <a:pt x="38" y="5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28" y="15"/>
                    </a:lnTo>
                    <a:lnTo>
                      <a:pt x="26" y="12"/>
                    </a:lnTo>
                    <a:lnTo>
                      <a:pt x="24" y="15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8" name="Freeform 804"/>
              <p:cNvSpPr>
                <a:spLocks/>
              </p:cNvSpPr>
              <p:nvPr/>
            </p:nvSpPr>
            <p:spPr bwMode="auto">
              <a:xfrm>
                <a:off x="1335" y="1824"/>
                <a:ext cx="46" cy="19"/>
              </a:xfrm>
              <a:custGeom>
                <a:avLst/>
                <a:gdLst>
                  <a:gd name="T0" fmla="*/ 19 w 38"/>
                  <a:gd name="T1" fmla="*/ 0 h 15"/>
                  <a:gd name="T2" fmla="*/ 24 w 38"/>
                  <a:gd name="T3" fmla="*/ 0 h 15"/>
                  <a:gd name="T4" fmla="*/ 28 w 38"/>
                  <a:gd name="T5" fmla="*/ 3 h 15"/>
                  <a:gd name="T6" fmla="*/ 31 w 38"/>
                  <a:gd name="T7" fmla="*/ 3 h 15"/>
                  <a:gd name="T8" fmla="*/ 31 w 38"/>
                  <a:gd name="T9" fmla="*/ 5 h 15"/>
                  <a:gd name="T10" fmla="*/ 35 w 38"/>
                  <a:gd name="T11" fmla="*/ 5 h 15"/>
                  <a:gd name="T12" fmla="*/ 38 w 38"/>
                  <a:gd name="T13" fmla="*/ 5 h 15"/>
                  <a:gd name="T14" fmla="*/ 38 w 38"/>
                  <a:gd name="T15" fmla="*/ 5 h 15"/>
                  <a:gd name="T16" fmla="*/ 38 w 38"/>
                  <a:gd name="T17" fmla="*/ 8 h 15"/>
                  <a:gd name="T18" fmla="*/ 38 w 38"/>
                  <a:gd name="T19" fmla="*/ 12 h 15"/>
                  <a:gd name="T20" fmla="*/ 35 w 38"/>
                  <a:gd name="T21" fmla="*/ 12 h 15"/>
                  <a:gd name="T22" fmla="*/ 28 w 38"/>
                  <a:gd name="T23" fmla="*/ 15 h 15"/>
                  <a:gd name="T24" fmla="*/ 24 w 38"/>
                  <a:gd name="T25" fmla="*/ 15 h 15"/>
                  <a:gd name="T26" fmla="*/ 19 w 38"/>
                  <a:gd name="T27" fmla="*/ 12 h 15"/>
                  <a:gd name="T28" fmla="*/ 17 w 38"/>
                  <a:gd name="T29" fmla="*/ 12 h 15"/>
                  <a:gd name="T30" fmla="*/ 14 w 38"/>
                  <a:gd name="T31" fmla="*/ 10 h 15"/>
                  <a:gd name="T32" fmla="*/ 14 w 38"/>
                  <a:gd name="T33" fmla="*/ 12 h 15"/>
                  <a:gd name="T34" fmla="*/ 12 w 38"/>
                  <a:gd name="T35" fmla="*/ 12 h 15"/>
                  <a:gd name="T36" fmla="*/ 12 w 38"/>
                  <a:gd name="T37" fmla="*/ 10 h 15"/>
                  <a:gd name="T38" fmla="*/ 9 w 38"/>
                  <a:gd name="T39" fmla="*/ 10 h 15"/>
                  <a:gd name="T40" fmla="*/ 5 w 38"/>
                  <a:gd name="T41" fmla="*/ 10 h 15"/>
                  <a:gd name="T42" fmla="*/ 7 w 38"/>
                  <a:gd name="T43" fmla="*/ 8 h 15"/>
                  <a:gd name="T44" fmla="*/ 5 w 38"/>
                  <a:gd name="T45" fmla="*/ 8 h 15"/>
                  <a:gd name="T46" fmla="*/ 2 w 38"/>
                  <a:gd name="T47" fmla="*/ 10 h 15"/>
                  <a:gd name="T48" fmla="*/ 0 w 38"/>
                  <a:gd name="T49" fmla="*/ 8 h 15"/>
                  <a:gd name="T50" fmla="*/ 0 w 38"/>
                  <a:gd name="T51" fmla="*/ 5 h 15"/>
                  <a:gd name="T52" fmla="*/ 0 w 38"/>
                  <a:gd name="T53" fmla="*/ 5 h 15"/>
                  <a:gd name="T54" fmla="*/ 0 w 38"/>
                  <a:gd name="T55" fmla="*/ 5 h 15"/>
                  <a:gd name="T56" fmla="*/ 5 w 38"/>
                  <a:gd name="T57" fmla="*/ 5 h 15"/>
                  <a:gd name="T58" fmla="*/ 7 w 38"/>
                  <a:gd name="T59" fmla="*/ 3 h 15"/>
                  <a:gd name="T60" fmla="*/ 5 w 38"/>
                  <a:gd name="T61" fmla="*/ 3 h 15"/>
                  <a:gd name="T62" fmla="*/ 7 w 38"/>
                  <a:gd name="T63" fmla="*/ 3 h 15"/>
                  <a:gd name="T64" fmla="*/ 9 w 38"/>
                  <a:gd name="T65" fmla="*/ 3 h 15"/>
                  <a:gd name="T66" fmla="*/ 5 w 38"/>
                  <a:gd name="T67" fmla="*/ 3 h 15"/>
                  <a:gd name="T68" fmla="*/ 5 w 38"/>
                  <a:gd name="T69" fmla="*/ 3 h 15"/>
                  <a:gd name="T70" fmla="*/ 9 w 38"/>
                  <a:gd name="T71" fmla="*/ 3 h 15"/>
                  <a:gd name="T72" fmla="*/ 14 w 38"/>
                  <a:gd name="T73" fmla="*/ 0 h 15"/>
                  <a:gd name="T74" fmla="*/ 19 w 38"/>
                  <a:gd name="T75" fmla="*/ 0 h 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8"/>
                  <a:gd name="T115" fmla="*/ 0 h 15"/>
                  <a:gd name="T116" fmla="*/ 38 w 38"/>
                  <a:gd name="T117" fmla="*/ 15 h 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8" h="15">
                    <a:moveTo>
                      <a:pt x="19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3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3" y="3"/>
                    </a:lnTo>
                    <a:lnTo>
                      <a:pt x="35" y="5"/>
                    </a:lnTo>
                    <a:lnTo>
                      <a:pt x="38" y="5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28" y="15"/>
                    </a:lnTo>
                    <a:lnTo>
                      <a:pt x="26" y="12"/>
                    </a:lnTo>
                    <a:lnTo>
                      <a:pt x="24" y="15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9" name="Freeform 805"/>
              <p:cNvSpPr>
                <a:spLocks/>
              </p:cNvSpPr>
              <p:nvPr/>
            </p:nvSpPr>
            <p:spPr bwMode="auto">
              <a:xfrm>
                <a:off x="1482" y="1992"/>
                <a:ext cx="113" cy="46"/>
              </a:xfrm>
              <a:custGeom>
                <a:avLst/>
                <a:gdLst>
                  <a:gd name="T0" fmla="*/ 23 w 94"/>
                  <a:gd name="T1" fmla="*/ 0 h 36"/>
                  <a:gd name="T2" fmla="*/ 28 w 94"/>
                  <a:gd name="T3" fmla="*/ 3 h 36"/>
                  <a:gd name="T4" fmla="*/ 28 w 94"/>
                  <a:gd name="T5" fmla="*/ 7 h 36"/>
                  <a:gd name="T6" fmla="*/ 33 w 94"/>
                  <a:gd name="T7" fmla="*/ 7 h 36"/>
                  <a:gd name="T8" fmla="*/ 40 w 94"/>
                  <a:gd name="T9" fmla="*/ 7 h 36"/>
                  <a:gd name="T10" fmla="*/ 45 w 94"/>
                  <a:gd name="T11" fmla="*/ 10 h 36"/>
                  <a:gd name="T12" fmla="*/ 52 w 94"/>
                  <a:gd name="T13" fmla="*/ 12 h 36"/>
                  <a:gd name="T14" fmla="*/ 59 w 94"/>
                  <a:gd name="T15" fmla="*/ 15 h 36"/>
                  <a:gd name="T16" fmla="*/ 68 w 94"/>
                  <a:gd name="T17" fmla="*/ 17 h 36"/>
                  <a:gd name="T18" fmla="*/ 73 w 94"/>
                  <a:gd name="T19" fmla="*/ 19 h 36"/>
                  <a:gd name="T20" fmla="*/ 73 w 94"/>
                  <a:gd name="T21" fmla="*/ 24 h 36"/>
                  <a:gd name="T22" fmla="*/ 80 w 94"/>
                  <a:gd name="T23" fmla="*/ 24 h 36"/>
                  <a:gd name="T24" fmla="*/ 85 w 94"/>
                  <a:gd name="T25" fmla="*/ 24 h 36"/>
                  <a:gd name="T26" fmla="*/ 90 w 94"/>
                  <a:gd name="T27" fmla="*/ 26 h 36"/>
                  <a:gd name="T28" fmla="*/ 94 w 94"/>
                  <a:gd name="T29" fmla="*/ 29 h 36"/>
                  <a:gd name="T30" fmla="*/ 87 w 94"/>
                  <a:gd name="T31" fmla="*/ 31 h 36"/>
                  <a:gd name="T32" fmla="*/ 78 w 94"/>
                  <a:gd name="T33" fmla="*/ 31 h 36"/>
                  <a:gd name="T34" fmla="*/ 75 w 94"/>
                  <a:gd name="T35" fmla="*/ 31 h 36"/>
                  <a:gd name="T36" fmla="*/ 71 w 94"/>
                  <a:gd name="T37" fmla="*/ 31 h 36"/>
                  <a:gd name="T38" fmla="*/ 64 w 94"/>
                  <a:gd name="T39" fmla="*/ 29 h 36"/>
                  <a:gd name="T40" fmla="*/ 64 w 94"/>
                  <a:gd name="T41" fmla="*/ 26 h 36"/>
                  <a:gd name="T42" fmla="*/ 57 w 94"/>
                  <a:gd name="T43" fmla="*/ 26 h 36"/>
                  <a:gd name="T44" fmla="*/ 57 w 94"/>
                  <a:gd name="T45" fmla="*/ 24 h 36"/>
                  <a:gd name="T46" fmla="*/ 52 w 94"/>
                  <a:gd name="T47" fmla="*/ 24 h 36"/>
                  <a:gd name="T48" fmla="*/ 47 w 94"/>
                  <a:gd name="T49" fmla="*/ 26 h 36"/>
                  <a:gd name="T50" fmla="*/ 47 w 94"/>
                  <a:gd name="T51" fmla="*/ 29 h 36"/>
                  <a:gd name="T52" fmla="*/ 42 w 94"/>
                  <a:gd name="T53" fmla="*/ 31 h 36"/>
                  <a:gd name="T54" fmla="*/ 38 w 94"/>
                  <a:gd name="T55" fmla="*/ 33 h 36"/>
                  <a:gd name="T56" fmla="*/ 35 w 94"/>
                  <a:gd name="T57" fmla="*/ 33 h 36"/>
                  <a:gd name="T58" fmla="*/ 26 w 94"/>
                  <a:gd name="T59" fmla="*/ 36 h 36"/>
                  <a:gd name="T60" fmla="*/ 21 w 94"/>
                  <a:gd name="T61" fmla="*/ 36 h 36"/>
                  <a:gd name="T62" fmla="*/ 21 w 94"/>
                  <a:gd name="T63" fmla="*/ 29 h 36"/>
                  <a:gd name="T64" fmla="*/ 19 w 94"/>
                  <a:gd name="T65" fmla="*/ 29 h 36"/>
                  <a:gd name="T66" fmla="*/ 16 w 94"/>
                  <a:gd name="T67" fmla="*/ 31 h 36"/>
                  <a:gd name="T68" fmla="*/ 9 w 94"/>
                  <a:gd name="T69" fmla="*/ 31 h 36"/>
                  <a:gd name="T70" fmla="*/ 2 w 94"/>
                  <a:gd name="T71" fmla="*/ 31 h 36"/>
                  <a:gd name="T72" fmla="*/ 5 w 94"/>
                  <a:gd name="T73" fmla="*/ 26 h 36"/>
                  <a:gd name="T74" fmla="*/ 12 w 94"/>
                  <a:gd name="T75" fmla="*/ 22 h 36"/>
                  <a:gd name="T76" fmla="*/ 12 w 94"/>
                  <a:gd name="T77" fmla="*/ 19 h 36"/>
                  <a:gd name="T78" fmla="*/ 14 w 94"/>
                  <a:gd name="T79" fmla="*/ 12 h 36"/>
                  <a:gd name="T80" fmla="*/ 14 w 94"/>
                  <a:gd name="T81" fmla="*/ 7 h 36"/>
                  <a:gd name="T82" fmla="*/ 16 w 94"/>
                  <a:gd name="T83" fmla="*/ 3 h 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4"/>
                  <a:gd name="T127" fmla="*/ 0 h 36"/>
                  <a:gd name="T128" fmla="*/ 94 w 94"/>
                  <a:gd name="T129" fmla="*/ 36 h 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4" h="36">
                    <a:moveTo>
                      <a:pt x="19" y="3"/>
                    </a:moveTo>
                    <a:lnTo>
                      <a:pt x="21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28" y="7"/>
                    </a:lnTo>
                    <a:lnTo>
                      <a:pt x="31" y="7"/>
                    </a:lnTo>
                    <a:lnTo>
                      <a:pt x="31" y="10"/>
                    </a:lnTo>
                    <a:lnTo>
                      <a:pt x="33" y="7"/>
                    </a:lnTo>
                    <a:lnTo>
                      <a:pt x="35" y="5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2" y="7"/>
                    </a:lnTo>
                    <a:lnTo>
                      <a:pt x="42" y="10"/>
                    </a:lnTo>
                    <a:lnTo>
                      <a:pt x="45" y="10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8" y="17"/>
                    </a:lnTo>
                    <a:lnTo>
                      <a:pt x="71" y="17"/>
                    </a:lnTo>
                    <a:lnTo>
                      <a:pt x="73" y="19"/>
                    </a:lnTo>
                    <a:lnTo>
                      <a:pt x="73" y="22"/>
                    </a:lnTo>
                    <a:lnTo>
                      <a:pt x="75" y="24"/>
                    </a:lnTo>
                    <a:lnTo>
                      <a:pt x="73" y="24"/>
                    </a:lnTo>
                    <a:lnTo>
                      <a:pt x="75" y="24"/>
                    </a:lnTo>
                    <a:lnTo>
                      <a:pt x="78" y="24"/>
                    </a:lnTo>
                    <a:lnTo>
                      <a:pt x="80" y="24"/>
                    </a:lnTo>
                    <a:lnTo>
                      <a:pt x="80" y="26"/>
                    </a:lnTo>
                    <a:lnTo>
                      <a:pt x="85" y="24"/>
                    </a:lnTo>
                    <a:lnTo>
                      <a:pt x="87" y="26"/>
                    </a:lnTo>
                    <a:lnTo>
                      <a:pt x="90" y="26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87" y="31"/>
                    </a:lnTo>
                    <a:lnTo>
                      <a:pt x="85" y="33"/>
                    </a:lnTo>
                    <a:lnTo>
                      <a:pt x="83" y="33"/>
                    </a:lnTo>
                    <a:lnTo>
                      <a:pt x="78" y="31"/>
                    </a:lnTo>
                    <a:lnTo>
                      <a:pt x="75" y="31"/>
                    </a:lnTo>
                    <a:lnTo>
                      <a:pt x="73" y="31"/>
                    </a:lnTo>
                    <a:lnTo>
                      <a:pt x="71" y="31"/>
                    </a:lnTo>
                    <a:lnTo>
                      <a:pt x="68" y="29"/>
                    </a:lnTo>
                    <a:lnTo>
                      <a:pt x="68" y="31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4" y="26"/>
                    </a:lnTo>
                    <a:lnTo>
                      <a:pt x="59" y="26"/>
                    </a:lnTo>
                    <a:lnTo>
                      <a:pt x="57" y="26"/>
                    </a:lnTo>
                    <a:lnTo>
                      <a:pt x="54" y="26"/>
                    </a:lnTo>
                    <a:lnTo>
                      <a:pt x="57" y="24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2" y="24"/>
                    </a:lnTo>
                    <a:lnTo>
                      <a:pt x="49" y="24"/>
                    </a:lnTo>
                    <a:lnTo>
                      <a:pt x="49" y="26"/>
                    </a:lnTo>
                    <a:lnTo>
                      <a:pt x="47" y="26"/>
                    </a:lnTo>
                    <a:lnTo>
                      <a:pt x="49" y="29"/>
                    </a:lnTo>
                    <a:lnTo>
                      <a:pt x="47" y="29"/>
                    </a:lnTo>
                    <a:lnTo>
                      <a:pt x="45" y="29"/>
                    </a:lnTo>
                    <a:lnTo>
                      <a:pt x="42" y="31"/>
                    </a:lnTo>
                    <a:lnTo>
                      <a:pt x="40" y="31"/>
                    </a:lnTo>
                    <a:lnTo>
                      <a:pt x="38" y="33"/>
                    </a:lnTo>
                    <a:lnTo>
                      <a:pt x="35" y="33"/>
                    </a:lnTo>
                    <a:lnTo>
                      <a:pt x="33" y="36"/>
                    </a:lnTo>
                    <a:lnTo>
                      <a:pt x="26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1" y="26"/>
                    </a:lnTo>
                    <a:lnTo>
                      <a:pt x="19" y="29"/>
                    </a:lnTo>
                    <a:lnTo>
                      <a:pt x="16" y="29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9" y="26"/>
                    </a:lnTo>
                    <a:lnTo>
                      <a:pt x="14" y="24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0" name="Freeform 806"/>
              <p:cNvSpPr>
                <a:spLocks/>
              </p:cNvSpPr>
              <p:nvPr/>
            </p:nvSpPr>
            <p:spPr bwMode="auto">
              <a:xfrm>
                <a:off x="1482" y="1992"/>
                <a:ext cx="113" cy="46"/>
              </a:xfrm>
              <a:custGeom>
                <a:avLst/>
                <a:gdLst>
                  <a:gd name="T0" fmla="*/ 23 w 94"/>
                  <a:gd name="T1" fmla="*/ 0 h 36"/>
                  <a:gd name="T2" fmla="*/ 28 w 94"/>
                  <a:gd name="T3" fmla="*/ 3 h 36"/>
                  <a:gd name="T4" fmla="*/ 28 w 94"/>
                  <a:gd name="T5" fmla="*/ 7 h 36"/>
                  <a:gd name="T6" fmla="*/ 33 w 94"/>
                  <a:gd name="T7" fmla="*/ 7 h 36"/>
                  <a:gd name="T8" fmla="*/ 40 w 94"/>
                  <a:gd name="T9" fmla="*/ 7 h 36"/>
                  <a:gd name="T10" fmla="*/ 45 w 94"/>
                  <a:gd name="T11" fmla="*/ 10 h 36"/>
                  <a:gd name="T12" fmla="*/ 52 w 94"/>
                  <a:gd name="T13" fmla="*/ 12 h 36"/>
                  <a:gd name="T14" fmla="*/ 59 w 94"/>
                  <a:gd name="T15" fmla="*/ 15 h 36"/>
                  <a:gd name="T16" fmla="*/ 68 w 94"/>
                  <a:gd name="T17" fmla="*/ 17 h 36"/>
                  <a:gd name="T18" fmla="*/ 73 w 94"/>
                  <a:gd name="T19" fmla="*/ 19 h 36"/>
                  <a:gd name="T20" fmla="*/ 73 w 94"/>
                  <a:gd name="T21" fmla="*/ 24 h 36"/>
                  <a:gd name="T22" fmla="*/ 80 w 94"/>
                  <a:gd name="T23" fmla="*/ 24 h 36"/>
                  <a:gd name="T24" fmla="*/ 85 w 94"/>
                  <a:gd name="T25" fmla="*/ 24 h 36"/>
                  <a:gd name="T26" fmla="*/ 90 w 94"/>
                  <a:gd name="T27" fmla="*/ 26 h 36"/>
                  <a:gd name="T28" fmla="*/ 94 w 94"/>
                  <a:gd name="T29" fmla="*/ 29 h 36"/>
                  <a:gd name="T30" fmla="*/ 87 w 94"/>
                  <a:gd name="T31" fmla="*/ 31 h 36"/>
                  <a:gd name="T32" fmla="*/ 78 w 94"/>
                  <a:gd name="T33" fmla="*/ 31 h 36"/>
                  <a:gd name="T34" fmla="*/ 75 w 94"/>
                  <a:gd name="T35" fmla="*/ 31 h 36"/>
                  <a:gd name="T36" fmla="*/ 71 w 94"/>
                  <a:gd name="T37" fmla="*/ 31 h 36"/>
                  <a:gd name="T38" fmla="*/ 64 w 94"/>
                  <a:gd name="T39" fmla="*/ 29 h 36"/>
                  <a:gd name="T40" fmla="*/ 64 w 94"/>
                  <a:gd name="T41" fmla="*/ 26 h 36"/>
                  <a:gd name="T42" fmla="*/ 57 w 94"/>
                  <a:gd name="T43" fmla="*/ 26 h 36"/>
                  <a:gd name="T44" fmla="*/ 57 w 94"/>
                  <a:gd name="T45" fmla="*/ 24 h 36"/>
                  <a:gd name="T46" fmla="*/ 52 w 94"/>
                  <a:gd name="T47" fmla="*/ 24 h 36"/>
                  <a:gd name="T48" fmla="*/ 47 w 94"/>
                  <a:gd name="T49" fmla="*/ 26 h 36"/>
                  <a:gd name="T50" fmla="*/ 47 w 94"/>
                  <a:gd name="T51" fmla="*/ 29 h 36"/>
                  <a:gd name="T52" fmla="*/ 42 w 94"/>
                  <a:gd name="T53" fmla="*/ 31 h 36"/>
                  <a:gd name="T54" fmla="*/ 38 w 94"/>
                  <a:gd name="T55" fmla="*/ 33 h 36"/>
                  <a:gd name="T56" fmla="*/ 35 w 94"/>
                  <a:gd name="T57" fmla="*/ 33 h 36"/>
                  <a:gd name="T58" fmla="*/ 26 w 94"/>
                  <a:gd name="T59" fmla="*/ 36 h 36"/>
                  <a:gd name="T60" fmla="*/ 21 w 94"/>
                  <a:gd name="T61" fmla="*/ 36 h 36"/>
                  <a:gd name="T62" fmla="*/ 21 w 94"/>
                  <a:gd name="T63" fmla="*/ 29 h 36"/>
                  <a:gd name="T64" fmla="*/ 19 w 94"/>
                  <a:gd name="T65" fmla="*/ 29 h 36"/>
                  <a:gd name="T66" fmla="*/ 16 w 94"/>
                  <a:gd name="T67" fmla="*/ 31 h 36"/>
                  <a:gd name="T68" fmla="*/ 9 w 94"/>
                  <a:gd name="T69" fmla="*/ 31 h 36"/>
                  <a:gd name="T70" fmla="*/ 2 w 94"/>
                  <a:gd name="T71" fmla="*/ 31 h 36"/>
                  <a:gd name="T72" fmla="*/ 5 w 94"/>
                  <a:gd name="T73" fmla="*/ 26 h 36"/>
                  <a:gd name="T74" fmla="*/ 12 w 94"/>
                  <a:gd name="T75" fmla="*/ 22 h 36"/>
                  <a:gd name="T76" fmla="*/ 12 w 94"/>
                  <a:gd name="T77" fmla="*/ 19 h 36"/>
                  <a:gd name="T78" fmla="*/ 14 w 94"/>
                  <a:gd name="T79" fmla="*/ 12 h 36"/>
                  <a:gd name="T80" fmla="*/ 14 w 94"/>
                  <a:gd name="T81" fmla="*/ 7 h 36"/>
                  <a:gd name="T82" fmla="*/ 16 w 94"/>
                  <a:gd name="T83" fmla="*/ 3 h 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4"/>
                  <a:gd name="T127" fmla="*/ 0 h 36"/>
                  <a:gd name="T128" fmla="*/ 94 w 94"/>
                  <a:gd name="T129" fmla="*/ 36 h 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4" h="36">
                    <a:moveTo>
                      <a:pt x="19" y="3"/>
                    </a:moveTo>
                    <a:lnTo>
                      <a:pt x="21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28" y="7"/>
                    </a:lnTo>
                    <a:lnTo>
                      <a:pt x="31" y="7"/>
                    </a:lnTo>
                    <a:lnTo>
                      <a:pt x="31" y="10"/>
                    </a:lnTo>
                    <a:lnTo>
                      <a:pt x="33" y="7"/>
                    </a:lnTo>
                    <a:lnTo>
                      <a:pt x="35" y="5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2" y="7"/>
                    </a:lnTo>
                    <a:lnTo>
                      <a:pt x="42" y="10"/>
                    </a:lnTo>
                    <a:lnTo>
                      <a:pt x="45" y="10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8" y="17"/>
                    </a:lnTo>
                    <a:lnTo>
                      <a:pt x="71" y="17"/>
                    </a:lnTo>
                    <a:lnTo>
                      <a:pt x="73" y="19"/>
                    </a:lnTo>
                    <a:lnTo>
                      <a:pt x="73" y="22"/>
                    </a:lnTo>
                    <a:lnTo>
                      <a:pt x="75" y="24"/>
                    </a:lnTo>
                    <a:lnTo>
                      <a:pt x="73" y="24"/>
                    </a:lnTo>
                    <a:lnTo>
                      <a:pt x="75" y="24"/>
                    </a:lnTo>
                    <a:lnTo>
                      <a:pt x="78" y="24"/>
                    </a:lnTo>
                    <a:lnTo>
                      <a:pt x="80" y="24"/>
                    </a:lnTo>
                    <a:lnTo>
                      <a:pt x="80" y="26"/>
                    </a:lnTo>
                    <a:lnTo>
                      <a:pt x="85" y="24"/>
                    </a:lnTo>
                    <a:lnTo>
                      <a:pt x="87" y="26"/>
                    </a:lnTo>
                    <a:lnTo>
                      <a:pt x="90" y="26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87" y="31"/>
                    </a:lnTo>
                    <a:lnTo>
                      <a:pt x="85" y="33"/>
                    </a:lnTo>
                    <a:lnTo>
                      <a:pt x="83" y="33"/>
                    </a:lnTo>
                    <a:lnTo>
                      <a:pt x="78" y="31"/>
                    </a:lnTo>
                    <a:lnTo>
                      <a:pt x="75" y="31"/>
                    </a:lnTo>
                    <a:lnTo>
                      <a:pt x="73" y="31"/>
                    </a:lnTo>
                    <a:lnTo>
                      <a:pt x="71" y="31"/>
                    </a:lnTo>
                    <a:lnTo>
                      <a:pt x="68" y="29"/>
                    </a:lnTo>
                    <a:lnTo>
                      <a:pt x="68" y="31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4" y="26"/>
                    </a:lnTo>
                    <a:lnTo>
                      <a:pt x="59" y="26"/>
                    </a:lnTo>
                    <a:lnTo>
                      <a:pt x="57" y="26"/>
                    </a:lnTo>
                    <a:lnTo>
                      <a:pt x="54" y="26"/>
                    </a:lnTo>
                    <a:lnTo>
                      <a:pt x="57" y="24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2" y="24"/>
                    </a:lnTo>
                    <a:lnTo>
                      <a:pt x="49" y="24"/>
                    </a:lnTo>
                    <a:lnTo>
                      <a:pt x="49" y="26"/>
                    </a:lnTo>
                    <a:lnTo>
                      <a:pt x="47" y="26"/>
                    </a:lnTo>
                    <a:lnTo>
                      <a:pt x="49" y="29"/>
                    </a:lnTo>
                    <a:lnTo>
                      <a:pt x="47" y="29"/>
                    </a:lnTo>
                    <a:lnTo>
                      <a:pt x="45" y="29"/>
                    </a:lnTo>
                    <a:lnTo>
                      <a:pt x="42" y="31"/>
                    </a:lnTo>
                    <a:lnTo>
                      <a:pt x="40" y="31"/>
                    </a:lnTo>
                    <a:lnTo>
                      <a:pt x="38" y="33"/>
                    </a:lnTo>
                    <a:lnTo>
                      <a:pt x="35" y="33"/>
                    </a:lnTo>
                    <a:lnTo>
                      <a:pt x="33" y="36"/>
                    </a:lnTo>
                    <a:lnTo>
                      <a:pt x="26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1" y="26"/>
                    </a:lnTo>
                    <a:lnTo>
                      <a:pt x="19" y="29"/>
                    </a:lnTo>
                    <a:lnTo>
                      <a:pt x="16" y="29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9" y="26"/>
                    </a:lnTo>
                    <a:lnTo>
                      <a:pt x="14" y="24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1" name="Freeform 807"/>
              <p:cNvSpPr>
                <a:spLocks/>
              </p:cNvSpPr>
              <p:nvPr/>
            </p:nvSpPr>
            <p:spPr bwMode="auto">
              <a:xfrm>
                <a:off x="1528" y="1989"/>
                <a:ext cx="17" cy="9"/>
              </a:xfrm>
              <a:custGeom>
                <a:avLst/>
                <a:gdLst>
                  <a:gd name="T0" fmla="*/ 7 w 14"/>
                  <a:gd name="T1" fmla="*/ 2 h 7"/>
                  <a:gd name="T2" fmla="*/ 9 w 14"/>
                  <a:gd name="T3" fmla="*/ 2 h 7"/>
                  <a:gd name="T4" fmla="*/ 9 w 14"/>
                  <a:gd name="T5" fmla="*/ 2 h 7"/>
                  <a:gd name="T6" fmla="*/ 9 w 14"/>
                  <a:gd name="T7" fmla="*/ 2 h 7"/>
                  <a:gd name="T8" fmla="*/ 11 w 14"/>
                  <a:gd name="T9" fmla="*/ 5 h 7"/>
                  <a:gd name="T10" fmla="*/ 11 w 14"/>
                  <a:gd name="T11" fmla="*/ 5 h 7"/>
                  <a:gd name="T12" fmla="*/ 14 w 14"/>
                  <a:gd name="T13" fmla="*/ 5 h 7"/>
                  <a:gd name="T14" fmla="*/ 14 w 14"/>
                  <a:gd name="T15" fmla="*/ 7 h 7"/>
                  <a:gd name="T16" fmla="*/ 9 w 14"/>
                  <a:gd name="T17" fmla="*/ 5 h 7"/>
                  <a:gd name="T18" fmla="*/ 7 w 14"/>
                  <a:gd name="T19" fmla="*/ 5 h 7"/>
                  <a:gd name="T20" fmla="*/ 4 w 14"/>
                  <a:gd name="T21" fmla="*/ 5 h 7"/>
                  <a:gd name="T22" fmla="*/ 4 w 14"/>
                  <a:gd name="T23" fmla="*/ 2 h 7"/>
                  <a:gd name="T24" fmla="*/ 2 w 14"/>
                  <a:gd name="T25" fmla="*/ 2 h 7"/>
                  <a:gd name="T26" fmla="*/ 0 w 14"/>
                  <a:gd name="T27" fmla="*/ 0 h 7"/>
                  <a:gd name="T28" fmla="*/ 0 w 14"/>
                  <a:gd name="T29" fmla="*/ 0 h 7"/>
                  <a:gd name="T30" fmla="*/ 2 w 14"/>
                  <a:gd name="T31" fmla="*/ 0 h 7"/>
                  <a:gd name="T32" fmla="*/ 4 w 14"/>
                  <a:gd name="T33" fmla="*/ 0 h 7"/>
                  <a:gd name="T34" fmla="*/ 7 w 14"/>
                  <a:gd name="T35" fmla="*/ 2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"/>
                  <a:gd name="T55" fmla="*/ 0 h 7"/>
                  <a:gd name="T56" fmla="*/ 14 w 14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" h="7">
                    <a:moveTo>
                      <a:pt x="7" y="2"/>
                    </a:moveTo>
                    <a:lnTo>
                      <a:pt x="9" y="2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415" name="Group 808"/>
            <p:cNvGrpSpPr>
              <a:grpSpLocks/>
            </p:cNvGrpSpPr>
            <p:nvPr/>
          </p:nvGrpSpPr>
          <p:grpSpPr bwMode="auto">
            <a:xfrm>
              <a:off x="-2" y="1687"/>
              <a:ext cx="5762" cy="1446"/>
              <a:chOff x="472" y="1075"/>
              <a:chExt cx="4814" cy="1119"/>
            </a:xfrm>
          </p:grpSpPr>
          <p:sp>
            <p:nvSpPr>
              <p:cNvPr id="14072" name="Freeform 809"/>
              <p:cNvSpPr>
                <a:spLocks/>
              </p:cNvSpPr>
              <p:nvPr/>
            </p:nvSpPr>
            <p:spPr bwMode="auto">
              <a:xfrm>
                <a:off x="1750" y="1309"/>
                <a:ext cx="14" cy="7"/>
              </a:xfrm>
              <a:custGeom>
                <a:avLst/>
                <a:gdLst>
                  <a:gd name="T0" fmla="*/ 7 w 14"/>
                  <a:gd name="T1" fmla="*/ 2 h 7"/>
                  <a:gd name="T2" fmla="*/ 9 w 14"/>
                  <a:gd name="T3" fmla="*/ 2 h 7"/>
                  <a:gd name="T4" fmla="*/ 9 w 14"/>
                  <a:gd name="T5" fmla="*/ 2 h 7"/>
                  <a:gd name="T6" fmla="*/ 9 w 14"/>
                  <a:gd name="T7" fmla="*/ 2 h 7"/>
                  <a:gd name="T8" fmla="*/ 11 w 14"/>
                  <a:gd name="T9" fmla="*/ 5 h 7"/>
                  <a:gd name="T10" fmla="*/ 11 w 14"/>
                  <a:gd name="T11" fmla="*/ 5 h 7"/>
                  <a:gd name="T12" fmla="*/ 14 w 14"/>
                  <a:gd name="T13" fmla="*/ 5 h 7"/>
                  <a:gd name="T14" fmla="*/ 14 w 14"/>
                  <a:gd name="T15" fmla="*/ 7 h 7"/>
                  <a:gd name="T16" fmla="*/ 9 w 14"/>
                  <a:gd name="T17" fmla="*/ 5 h 7"/>
                  <a:gd name="T18" fmla="*/ 7 w 14"/>
                  <a:gd name="T19" fmla="*/ 5 h 7"/>
                  <a:gd name="T20" fmla="*/ 4 w 14"/>
                  <a:gd name="T21" fmla="*/ 5 h 7"/>
                  <a:gd name="T22" fmla="*/ 4 w 14"/>
                  <a:gd name="T23" fmla="*/ 2 h 7"/>
                  <a:gd name="T24" fmla="*/ 2 w 14"/>
                  <a:gd name="T25" fmla="*/ 2 h 7"/>
                  <a:gd name="T26" fmla="*/ 0 w 14"/>
                  <a:gd name="T27" fmla="*/ 0 h 7"/>
                  <a:gd name="T28" fmla="*/ 0 w 14"/>
                  <a:gd name="T29" fmla="*/ 0 h 7"/>
                  <a:gd name="T30" fmla="*/ 2 w 14"/>
                  <a:gd name="T31" fmla="*/ 0 h 7"/>
                  <a:gd name="T32" fmla="*/ 4 w 14"/>
                  <a:gd name="T33" fmla="*/ 0 h 7"/>
                  <a:gd name="T34" fmla="*/ 7 w 14"/>
                  <a:gd name="T35" fmla="*/ 2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"/>
                  <a:gd name="T55" fmla="*/ 0 h 7"/>
                  <a:gd name="T56" fmla="*/ 14 w 14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" h="7">
                    <a:moveTo>
                      <a:pt x="7" y="2"/>
                    </a:moveTo>
                    <a:lnTo>
                      <a:pt x="9" y="2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73" name="Freeform 810"/>
              <p:cNvSpPr>
                <a:spLocks/>
              </p:cNvSpPr>
              <p:nvPr/>
            </p:nvSpPr>
            <p:spPr bwMode="auto">
              <a:xfrm>
                <a:off x="1844" y="1278"/>
                <a:ext cx="31" cy="17"/>
              </a:xfrm>
              <a:custGeom>
                <a:avLst/>
                <a:gdLst>
                  <a:gd name="T0" fmla="*/ 14 w 31"/>
                  <a:gd name="T1" fmla="*/ 0 h 17"/>
                  <a:gd name="T2" fmla="*/ 14 w 31"/>
                  <a:gd name="T3" fmla="*/ 0 h 17"/>
                  <a:gd name="T4" fmla="*/ 14 w 31"/>
                  <a:gd name="T5" fmla="*/ 0 h 17"/>
                  <a:gd name="T6" fmla="*/ 17 w 31"/>
                  <a:gd name="T7" fmla="*/ 3 h 17"/>
                  <a:gd name="T8" fmla="*/ 19 w 31"/>
                  <a:gd name="T9" fmla="*/ 0 h 17"/>
                  <a:gd name="T10" fmla="*/ 21 w 31"/>
                  <a:gd name="T11" fmla="*/ 0 h 17"/>
                  <a:gd name="T12" fmla="*/ 24 w 31"/>
                  <a:gd name="T13" fmla="*/ 3 h 17"/>
                  <a:gd name="T14" fmla="*/ 26 w 31"/>
                  <a:gd name="T15" fmla="*/ 3 h 17"/>
                  <a:gd name="T16" fmla="*/ 28 w 31"/>
                  <a:gd name="T17" fmla="*/ 3 h 17"/>
                  <a:gd name="T18" fmla="*/ 28 w 31"/>
                  <a:gd name="T19" fmla="*/ 5 h 17"/>
                  <a:gd name="T20" fmla="*/ 31 w 31"/>
                  <a:gd name="T21" fmla="*/ 5 h 17"/>
                  <a:gd name="T22" fmla="*/ 28 w 31"/>
                  <a:gd name="T23" fmla="*/ 7 h 17"/>
                  <a:gd name="T24" fmla="*/ 31 w 31"/>
                  <a:gd name="T25" fmla="*/ 10 h 17"/>
                  <a:gd name="T26" fmla="*/ 28 w 31"/>
                  <a:gd name="T27" fmla="*/ 12 h 17"/>
                  <a:gd name="T28" fmla="*/ 26 w 31"/>
                  <a:gd name="T29" fmla="*/ 14 h 17"/>
                  <a:gd name="T30" fmla="*/ 21 w 31"/>
                  <a:gd name="T31" fmla="*/ 14 h 17"/>
                  <a:gd name="T32" fmla="*/ 10 w 31"/>
                  <a:gd name="T33" fmla="*/ 17 h 17"/>
                  <a:gd name="T34" fmla="*/ 10 w 31"/>
                  <a:gd name="T35" fmla="*/ 14 h 17"/>
                  <a:gd name="T36" fmla="*/ 5 w 31"/>
                  <a:gd name="T37" fmla="*/ 14 h 17"/>
                  <a:gd name="T38" fmla="*/ 3 w 31"/>
                  <a:gd name="T39" fmla="*/ 12 h 17"/>
                  <a:gd name="T40" fmla="*/ 0 w 31"/>
                  <a:gd name="T41" fmla="*/ 12 h 17"/>
                  <a:gd name="T42" fmla="*/ 0 w 31"/>
                  <a:gd name="T43" fmla="*/ 10 h 17"/>
                  <a:gd name="T44" fmla="*/ 0 w 31"/>
                  <a:gd name="T45" fmla="*/ 7 h 17"/>
                  <a:gd name="T46" fmla="*/ 3 w 31"/>
                  <a:gd name="T47" fmla="*/ 7 h 17"/>
                  <a:gd name="T48" fmla="*/ 5 w 31"/>
                  <a:gd name="T49" fmla="*/ 5 h 17"/>
                  <a:gd name="T50" fmla="*/ 5 w 31"/>
                  <a:gd name="T51" fmla="*/ 3 h 17"/>
                  <a:gd name="T52" fmla="*/ 10 w 31"/>
                  <a:gd name="T53" fmla="*/ 3 h 17"/>
                  <a:gd name="T54" fmla="*/ 12 w 31"/>
                  <a:gd name="T55" fmla="*/ 3 h 17"/>
                  <a:gd name="T56" fmla="*/ 14 w 31"/>
                  <a:gd name="T57" fmla="*/ 0 h 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"/>
                  <a:gd name="T88" fmla="*/ 0 h 17"/>
                  <a:gd name="T89" fmla="*/ 31 w 31"/>
                  <a:gd name="T90" fmla="*/ 17 h 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" h="17">
                    <a:moveTo>
                      <a:pt x="14" y="0"/>
                    </a:moveTo>
                    <a:lnTo>
                      <a:pt x="14" y="0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31" y="5"/>
                    </a:lnTo>
                    <a:lnTo>
                      <a:pt x="28" y="7"/>
                    </a:lnTo>
                    <a:lnTo>
                      <a:pt x="31" y="10"/>
                    </a:lnTo>
                    <a:lnTo>
                      <a:pt x="28" y="12"/>
                    </a:lnTo>
                    <a:lnTo>
                      <a:pt x="26" y="14"/>
                    </a:lnTo>
                    <a:lnTo>
                      <a:pt x="21" y="14"/>
                    </a:lnTo>
                    <a:lnTo>
                      <a:pt x="10" y="17"/>
                    </a:lnTo>
                    <a:lnTo>
                      <a:pt x="10" y="14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74" name="Freeform 811"/>
              <p:cNvSpPr>
                <a:spLocks/>
              </p:cNvSpPr>
              <p:nvPr/>
            </p:nvSpPr>
            <p:spPr bwMode="auto">
              <a:xfrm>
                <a:off x="1844" y="1278"/>
                <a:ext cx="31" cy="17"/>
              </a:xfrm>
              <a:custGeom>
                <a:avLst/>
                <a:gdLst>
                  <a:gd name="T0" fmla="*/ 14 w 31"/>
                  <a:gd name="T1" fmla="*/ 0 h 17"/>
                  <a:gd name="T2" fmla="*/ 14 w 31"/>
                  <a:gd name="T3" fmla="*/ 0 h 17"/>
                  <a:gd name="T4" fmla="*/ 14 w 31"/>
                  <a:gd name="T5" fmla="*/ 0 h 17"/>
                  <a:gd name="T6" fmla="*/ 17 w 31"/>
                  <a:gd name="T7" fmla="*/ 3 h 17"/>
                  <a:gd name="T8" fmla="*/ 19 w 31"/>
                  <a:gd name="T9" fmla="*/ 0 h 17"/>
                  <a:gd name="T10" fmla="*/ 21 w 31"/>
                  <a:gd name="T11" fmla="*/ 0 h 17"/>
                  <a:gd name="T12" fmla="*/ 24 w 31"/>
                  <a:gd name="T13" fmla="*/ 3 h 17"/>
                  <a:gd name="T14" fmla="*/ 26 w 31"/>
                  <a:gd name="T15" fmla="*/ 3 h 17"/>
                  <a:gd name="T16" fmla="*/ 28 w 31"/>
                  <a:gd name="T17" fmla="*/ 3 h 17"/>
                  <a:gd name="T18" fmla="*/ 28 w 31"/>
                  <a:gd name="T19" fmla="*/ 5 h 17"/>
                  <a:gd name="T20" fmla="*/ 31 w 31"/>
                  <a:gd name="T21" fmla="*/ 5 h 17"/>
                  <a:gd name="T22" fmla="*/ 28 w 31"/>
                  <a:gd name="T23" fmla="*/ 7 h 17"/>
                  <a:gd name="T24" fmla="*/ 31 w 31"/>
                  <a:gd name="T25" fmla="*/ 10 h 17"/>
                  <a:gd name="T26" fmla="*/ 28 w 31"/>
                  <a:gd name="T27" fmla="*/ 12 h 17"/>
                  <a:gd name="T28" fmla="*/ 26 w 31"/>
                  <a:gd name="T29" fmla="*/ 14 h 17"/>
                  <a:gd name="T30" fmla="*/ 21 w 31"/>
                  <a:gd name="T31" fmla="*/ 14 h 17"/>
                  <a:gd name="T32" fmla="*/ 10 w 31"/>
                  <a:gd name="T33" fmla="*/ 17 h 17"/>
                  <a:gd name="T34" fmla="*/ 10 w 31"/>
                  <a:gd name="T35" fmla="*/ 14 h 17"/>
                  <a:gd name="T36" fmla="*/ 5 w 31"/>
                  <a:gd name="T37" fmla="*/ 14 h 17"/>
                  <a:gd name="T38" fmla="*/ 3 w 31"/>
                  <a:gd name="T39" fmla="*/ 12 h 17"/>
                  <a:gd name="T40" fmla="*/ 0 w 31"/>
                  <a:gd name="T41" fmla="*/ 12 h 17"/>
                  <a:gd name="T42" fmla="*/ 0 w 31"/>
                  <a:gd name="T43" fmla="*/ 10 h 17"/>
                  <a:gd name="T44" fmla="*/ 0 w 31"/>
                  <a:gd name="T45" fmla="*/ 7 h 17"/>
                  <a:gd name="T46" fmla="*/ 3 w 31"/>
                  <a:gd name="T47" fmla="*/ 7 h 17"/>
                  <a:gd name="T48" fmla="*/ 5 w 31"/>
                  <a:gd name="T49" fmla="*/ 5 h 17"/>
                  <a:gd name="T50" fmla="*/ 5 w 31"/>
                  <a:gd name="T51" fmla="*/ 3 h 17"/>
                  <a:gd name="T52" fmla="*/ 10 w 31"/>
                  <a:gd name="T53" fmla="*/ 3 h 17"/>
                  <a:gd name="T54" fmla="*/ 12 w 31"/>
                  <a:gd name="T55" fmla="*/ 3 h 17"/>
                  <a:gd name="T56" fmla="*/ 14 w 31"/>
                  <a:gd name="T57" fmla="*/ 0 h 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"/>
                  <a:gd name="T88" fmla="*/ 0 h 17"/>
                  <a:gd name="T89" fmla="*/ 31 w 31"/>
                  <a:gd name="T90" fmla="*/ 17 h 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" h="17">
                    <a:moveTo>
                      <a:pt x="14" y="0"/>
                    </a:moveTo>
                    <a:lnTo>
                      <a:pt x="14" y="0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31" y="5"/>
                    </a:lnTo>
                    <a:lnTo>
                      <a:pt x="28" y="7"/>
                    </a:lnTo>
                    <a:lnTo>
                      <a:pt x="31" y="10"/>
                    </a:lnTo>
                    <a:lnTo>
                      <a:pt x="28" y="12"/>
                    </a:lnTo>
                    <a:lnTo>
                      <a:pt x="26" y="14"/>
                    </a:lnTo>
                    <a:lnTo>
                      <a:pt x="21" y="14"/>
                    </a:lnTo>
                    <a:lnTo>
                      <a:pt x="10" y="17"/>
                    </a:lnTo>
                    <a:lnTo>
                      <a:pt x="10" y="14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75" name="Freeform 812"/>
              <p:cNvSpPr>
                <a:spLocks/>
              </p:cNvSpPr>
              <p:nvPr/>
            </p:nvSpPr>
            <p:spPr bwMode="auto">
              <a:xfrm>
                <a:off x="1880" y="1281"/>
                <a:ext cx="16" cy="7"/>
              </a:xfrm>
              <a:custGeom>
                <a:avLst/>
                <a:gdLst>
                  <a:gd name="T0" fmla="*/ 0 w 16"/>
                  <a:gd name="T1" fmla="*/ 2 h 7"/>
                  <a:gd name="T2" fmla="*/ 0 w 16"/>
                  <a:gd name="T3" fmla="*/ 2 h 7"/>
                  <a:gd name="T4" fmla="*/ 2 w 16"/>
                  <a:gd name="T5" fmla="*/ 2 h 7"/>
                  <a:gd name="T6" fmla="*/ 4 w 16"/>
                  <a:gd name="T7" fmla="*/ 0 h 7"/>
                  <a:gd name="T8" fmla="*/ 4 w 16"/>
                  <a:gd name="T9" fmla="*/ 2 h 7"/>
                  <a:gd name="T10" fmla="*/ 11 w 16"/>
                  <a:gd name="T11" fmla="*/ 2 h 7"/>
                  <a:gd name="T12" fmla="*/ 14 w 16"/>
                  <a:gd name="T13" fmla="*/ 2 h 7"/>
                  <a:gd name="T14" fmla="*/ 16 w 16"/>
                  <a:gd name="T15" fmla="*/ 4 h 7"/>
                  <a:gd name="T16" fmla="*/ 11 w 16"/>
                  <a:gd name="T17" fmla="*/ 7 h 7"/>
                  <a:gd name="T18" fmla="*/ 7 w 16"/>
                  <a:gd name="T19" fmla="*/ 4 h 7"/>
                  <a:gd name="T20" fmla="*/ 2 w 16"/>
                  <a:gd name="T21" fmla="*/ 4 h 7"/>
                  <a:gd name="T22" fmla="*/ 0 w 16"/>
                  <a:gd name="T23" fmla="*/ 4 h 7"/>
                  <a:gd name="T24" fmla="*/ 0 w 16"/>
                  <a:gd name="T25" fmla="*/ 2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7"/>
                  <a:gd name="T41" fmla="*/ 16 w 16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7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1" y="7"/>
                    </a:lnTo>
                    <a:lnTo>
                      <a:pt x="7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76" name="Freeform 813"/>
              <p:cNvSpPr>
                <a:spLocks/>
              </p:cNvSpPr>
              <p:nvPr/>
            </p:nvSpPr>
            <p:spPr bwMode="auto">
              <a:xfrm>
                <a:off x="1880" y="1281"/>
                <a:ext cx="16" cy="7"/>
              </a:xfrm>
              <a:custGeom>
                <a:avLst/>
                <a:gdLst>
                  <a:gd name="T0" fmla="*/ 0 w 16"/>
                  <a:gd name="T1" fmla="*/ 2 h 7"/>
                  <a:gd name="T2" fmla="*/ 0 w 16"/>
                  <a:gd name="T3" fmla="*/ 2 h 7"/>
                  <a:gd name="T4" fmla="*/ 2 w 16"/>
                  <a:gd name="T5" fmla="*/ 2 h 7"/>
                  <a:gd name="T6" fmla="*/ 4 w 16"/>
                  <a:gd name="T7" fmla="*/ 0 h 7"/>
                  <a:gd name="T8" fmla="*/ 4 w 16"/>
                  <a:gd name="T9" fmla="*/ 2 h 7"/>
                  <a:gd name="T10" fmla="*/ 11 w 16"/>
                  <a:gd name="T11" fmla="*/ 2 h 7"/>
                  <a:gd name="T12" fmla="*/ 14 w 16"/>
                  <a:gd name="T13" fmla="*/ 2 h 7"/>
                  <a:gd name="T14" fmla="*/ 16 w 16"/>
                  <a:gd name="T15" fmla="*/ 4 h 7"/>
                  <a:gd name="T16" fmla="*/ 11 w 16"/>
                  <a:gd name="T17" fmla="*/ 7 h 7"/>
                  <a:gd name="T18" fmla="*/ 7 w 16"/>
                  <a:gd name="T19" fmla="*/ 4 h 7"/>
                  <a:gd name="T20" fmla="*/ 2 w 16"/>
                  <a:gd name="T21" fmla="*/ 4 h 7"/>
                  <a:gd name="T22" fmla="*/ 0 w 16"/>
                  <a:gd name="T23" fmla="*/ 4 h 7"/>
                  <a:gd name="T24" fmla="*/ 0 w 16"/>
                  <a:gd name="T25" fmla="*/ 2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7"/>
                  <a:gd name="T41" fmla="*/ 16 w 16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7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1" y="7"/>
                    </a:lnTo>
                    <a:lnTo>
                      <a:pt x="7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77" name="Freeform 814"/>
              <p:cNvSpPr>
                <a:spLocks/>
              </p:cNvSpPr>
              <p:nvPr/>
            </p:nvSpPr>
            <p:spPr bwMode="auto">
              <a:xfrm>
                <a:off x="1816" y="1264"/>
                <a:ext cx="14" cy="7"/>
              </a:xfrm>
              <a:custGeom>
                <a:avLst/>
                <a:gdLst>
                  <a:gd name="T0" fmla="*/ 12 w 14"/>
                  <a:gd name="T1" fmla="*/ 5 h 7"/>
                  <a:gd name="T2" fmla="*/ 12 w 14"/>
                  <a:gd name="T3" fmla="*/ 5 h 7"/>
                  <a:gd name="T4" fmla="*/ 9 w 14"/>
                  <a:gd name="T5" fmla="*/ 7 h 7"/>
                  <a:gd name="T6" fmla="*/ 7 w 14"/>
                  <a:gd name="T7" fmla="*/ 7 h 7"/>
                  <a:gd name="T8" fmla="*/ 0 w 14"/>
                  <a:gd name="T9" fmla="*/ 7 h 7"/>
                  <a:gd name="T10" fmla="*/ 0 w 14"/>
                  <a:gd name="T11" fmla="*/ 7 h 7"/>
                  <a:gd name="T12" fmla="*/ 2 w 14"/>
                  <a:gd name="T13" fmla="*/ 5 h 7"/>
                  <a:gd name="T14" fmla="*/ 7 w 14"/>
                  <a:gd name="T15" fmla="*/ 5 h 7"/>
                  <a:gd name="T16" fmla="*/ 9 w 14"/>
                  <a:gd name="T17" fmla="*/ 2 h 7"/>
                  <a:gd name="T18" fmla="*/ 9 w 14"/>
                  <a:gd name="T19" fmla="*/ 2 h 7"/>
                  <a:gd name="T20" fmla="*/ 12 w 14"/>
                  <a:gd name="T21" fmla="*/ 0 h 7"/>
                  <a:gd name="T22" fmla="*/ 14 w 14"/>
                  <a:gd name="T23" fmla="*/ 0 h 7"/>
                  <a:gd name="T24" fmla="*/ 14 w 14"/>
                  <a:gd name="T25" fmla="*/ 0 h 7"/>
                  <a:gd name="T26" fmla="*/ 14 w 14"/>
                  <a:gd name="T27" fmla="*/ 2 h 7"/>
                  <a:gd name="T28" fmla="*/ 14 w 14"/>
                  <a:gd name="T29" fmla="*/ 2 h 7"/>
                  <a:gd name="T30" fmla="*/ 14 w 14"/>
                  <a:gd name="T31" fmla="*/ 2 h 7"/>
                  <a:gd name="T32" fmla="*/ 12 w 14"/>
                  <a:gd name="T33" fmla="*/ 5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7"/>
                  <a:gd name="T53" fmla="*/ 14 w 14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7">
                    <a:moveTo>
                      <a:pt x="12" y="5"/>
                    </a:moveTo>
                    <a:lnTo>
                      <a:pt x="12" y="5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78" name="Freeform 815"/>
              <p:cNvSpPr>
                <a:spLocks/>
              </p:cNvSpPr>
              <p:nvPr/>
            </p:nvSpPr>
            <p:spPr bwMode="auto">
              <a:xfrm>
                <a:off x="1816" y="1264"/>
                <a:ext cx="14" cy="7"/>
              </a:xfrm>
              <a:custGeom>
                <a:avLst/>
                <a:gdLst>
                  <a:gd name="T0" fmla="*/ 12 w 14"/>
                  <a:gd name="T1" fmla="*/ 5 h 7"/>
                  <a:gd name="T2" fmla="*/ 12 w 14"/>
                  <a:gd name="T3" fmla="*/ 5 h 7"/>
                  <a:gd name="T4" fmla="*/ 9 w 14"/>
                  <a:gd name="T5" fmla="*/ 7 h 7"/>
                  <a:gd name="T6" fmla="*/ 7 w 14"/>
                  <a:gd name="T7" fmla="*/ 7 h 7"/>
                  <a:gd name="T8" fmla="*/ 0 w 14"/>
                  <a:gd name="T9" fmla="*/ 7 h 7"/>
                  <a:gd name="T10" fmla="*/ 0 w 14"/>
                  <a:gd name="T11" fmla="*/ 7 h 7"/>
                  <a:gd name="T12" fmla="*/ 2 w 14"/>
                  <a:gd name="T13" fmla="*/ 5 h 7"/>
                  <a:gd name="T14" fmla="*/ 7 w 14"/>
                  <a:gd name="T15" fmla="*/ 5 h 7"/>
                  <a:gd name="T16" fmla="*/ 9 w 14"/>
                  <a:gd name="T17" fmla="*/ 2 h 7"/>
                  <a:gd name="T18" fmla="*/ 9 w 14"/>
                  <a:gd name="T19" fmla="*/ 2 h 7"/>
                  <a:gd name="T20" fmla="*/ 12 w 14"/>
                  <a:gd name="T21" fmla="*/ 0 h 7"/>
                  <a:gd name="T22" fmla="*/ 14 w 14"/>
                  <a:gd name="T23" fmla="*/ 0 h 7"/>
                  <a:gd name="T24" fmla="*/ 14 w 14"/>
                  <a:gd name="T25" fmla="*/ 0 h 7"/>
                  <a:gd name="T26" fmla="*/ 14 w 14"/>
                  <a:gd name="T27" fmla="*/ 2 h 7"/>
                  <a:gd name="T28" fmla="*/ 14 w 14"/>
                  <a:gd name="T29" fmla="*/ 2 h 7"/>
                  <a:gd name="T30" fmla="*/ 14 w 14"/>
                  <a:gd name="T31" fmla="*/ 2 h 7"/>
                  <a:gd name="T32" fmla="*/ 12 w 14"/>
                  <a:gd name="T33" fmla="*/ 5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7"/>
                  <a:gd name="T53" fmla="*/ 14 w 14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7">
                    <a:moveTo>
                      <a:pt x="12" y="5"/>
                    </a:moveTo>
                    <a:lnTo>
                      <a:pt x="12" y="5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2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79" name="Freeform 816"/>
              <p:cNvSpPr>
                <a:spLocks/>
              </p:cNvSpPr>
              <p:nvPr/>
            </p:nvSpPr>
            <p:spPr bwMode="auto">
              <a:xfrm>
                <a:off x="1802" y="1259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4 w 14"/>
                  <a:gd name="T3" fmla="*/ 0 h 5"/>
                  <a:gd name="T4" fmla="*/ 7 w 14"/>
                  <a:gd name="T5" fmla="*/ 0 h 5"/>
                  <a:gd name="T6" fmla="*/ 7 w 14"/>
                  <a:gd name="T7" fmla="*/ 0 h 5"/>
                  <a:gd name="T8" fmla="*/ 9 w 14"/>
                  <a:gd name="T9" fmla="*/ 0 h 5"/>
                  <a:gd name="T10" fmla="*/ 11 w 14"/>
                  <a:gd name="T11" fmla="*/ 0 h 5"/>
                  <a:gd name="T12" fmla="*/ 14 w 14"/>
                  <a:gd name="T13" fmla="*/ 0 h 5"/>
                  <a:gd name="T14" fmla="*/ 14 w 14"/>
                  <a:gd name="T15" fmla="*/ 0 h 5"/>
                  <a:gd name="T16" fmla="*/ 14 w 14"/>
                  <a:gd name="T17" fmla="*/ 3 h 5"/>
                  <a:gd name="T18" fmla="*/ 9 w 14"/>
                  <a:gd name="T19" fmla="*/ 3 h 5"/>
                  <a:gd name="T20" fmla="*/ 7 w 14"/>
                  <a:gd name="T21" fmla="*/ 3 h 5"/>
                  <a:gd name="T22" fmla="*/ 7 w 14"/>
                  <a:gd name="T23" fmla="*/ 5 h 5"/>
                  <a:gd name="T24" fmla="*/ 2 w 14"/>
                  <a:gd name="T25" fmla="*/ 3 h 5"/>
                  <a:gd name="T26" fmla="*/ 0 w 14"/>
                  <a:gd name="T27" fmla="*/ 0 h 5"/>
                  <a:gd name="T28" fmla="*/ 4 w 14"/>
                  <a:gd name="T29" fmla="*/ 0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5"/>
                  <a:gd name="T47" fmla="*/ 14 w 14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5">
                    <a:moveTo>
                      <a:pt x="4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80" name="Freeform 817"/>
              <p:cNvSpPr>
                <a:spLocks/>
              </p:cNvSpPr>
              <p:nvPr/>
            </p:nvSpPr>
            <p:spPr bwMode="auto">
              <a:xfrm>
                <a:off x="1802" y="1259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4 w 14"/>
                  <a:gd name="T3" fmla="*/ 0 h 5"/>
                  <a:gd name="T4" fmla="*/ 7 w 14"/>
                  <a:gd name="T5" fmla="*/ 0 h 5"/>
                  <a:gd name="T6" fmla="*/ 7 w 14"/>
                  <a:gd name="T7" fmla="*/ 0 h 5"/>
                  <a:gd name="T8" fmla="*/ 9 w 14"/>
                  <a:gd name="T9" fmla="*/ 0 h 5"/>
                  <a:gd name="T10" fmla="*/ 11 w 14"/>
                  <a:gd name="T11" fmla="*/ 0 h 5"/>
                  <a:gd name="T12" fmla="*/ 14 w 14"/>
                  <a:gd name="T13" fmla="*/ 0 h 5"/>
                  <a:gd name="T14" fmla="*/ 14 w 14"/>
                  <a:gd name="T15" fmla="*/ 0 h 5"/>
                  <a:gd name="T16" fmla="*/ 14 w 14"/>
                  <a:gd name="T17" fmla="*/ 3 h 5"/>
                  <a:gd name="T18" fmla="*/ 9 w 14"/>
                  <a:gd name="T19" fmla="*/ 3 h 5"/>
                  <a:gd name="T20" fmla="*/ 7 w 14"/>
                  <a:gd name="T21" fmla="*/ 3 h 5"/>
                  <a:gd name="T22" fmla="*/ 7 w 14"/>
                  <a:gd name="T23" fmla="*/ 5 h 5"/>
                  <a:gd name="T24" fmla="*/ 2 w 14"/>
                  <a:gd name="T25" fmla="*/ 3 h 5"/>
                  <a:gd name="T26" fmla="*/ 0 w 14"/>
                  <a:gd name="T27" fmla="*/ 0 h 5"/>
                  <a:gd name="T28" fmla="*/ 4 w 14"/>
                  <a:gd name="T29" fmla="*/ 0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5"/>
                  <a:gd name="T47" fmla="*/ 14 w 14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5">
                    <a:moveTo>
                      <a:pt x="4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81" name="Freeform 818"/>
              <p:cNvSpPr>
                <a:spLocks/>
              </p:cNvSpPr>
              <p:nvPr/>
            </p:nvSpPr>
            <p:spPr bwMode="auto">
              <a:xfrm>
                <a:off x="1828" y="1344"/>
                <a:ext cx="14" cy="5"/>
              </a:xfrm>
              <a:custGeom>
                <a:avLst/>
                <a:gdLst>
                  <a:gd name="T0" fmla="*/ 2 w 14"/>
                  <a:gd name="T1" fmla="*/ 0 h 5"/>
                  <a:gd name="T2" fmla="*/ 0 w 14"/>
                  <a:gd name="T3" fmla="*/ 0 h 5"/>
                  <a:gd name="T4" fmla="*/ 2 w 14"/>
                  <a:gd name="T5" fmla="*/ 0 h 5"/>
                  <a:gd name="T6" fmla="*/ 4 w 14"/>
                  <a:gd name="T7" fmla="*/ 0 h 5"/>
                  <a:gd name="T8" fmla="*/ 7 w 14"/>
                  <a:gd name="T9" fmla="*/ 0 h 5"/>
                  <a:gd name="T10" fmla="*/ 9 w 14"/>
                  <a:gd name="T11" fmla="*/ 0 h 5"/>
                  <a:gd name="T12" fmla="*/ 11 w 14"/>
                  <a:gd name="T13" fmla="*/ 0 h 5"/>
                  <a:gd name="T14" fmla="*/ 14 w 14"/>
                  <a:gd name="T15" fmla="*/ 0 h 5"/>
                  <a:gd name="T16" fmla="*/ 14 w 14"/>
                  <a:gd name="T17" fmla="*/ 3 h 5"/>
                  <a:gd name="T18" fmla="*/ 9 w 14"/>
                  <a:gd name="T19" fmla="*/ 5 h 5"/>
                  <a:gd name="T20" fmla="*/ 2 w 14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5"/>
                  <a:gd name="T35" fmla="*/ 14 w 1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5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9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82" name="Freeform 819"/>
              <p:cNvSpPr>
                <a:spLocks/>
              </p:cNvSpPr>
              <p:nvPr/>
            </p:nvSpPr>
            <p:spPr bwMode="auto">
              <a:xfrm>
                <a:off x="1828" y="1344"/>
                <a:ext cx="14" cy="5"/>
              </a:xfrm>
              <a:custGeom>
                <a:avLst/>
                <a:gdLst>
                  <a:gd name="T0" fmla="*/ 2 w 14"/>
                  <a:gd name="T1" fmla="*/ 0 h 5"/>
                  <a:gd name="T2" fmla="*/ 0 w 14"/>
                  <a:gd name="T3" fmla="*/ 0 h 5"/>
                  <a:gd name="T4" fmla="*/ 2 w 14"/>
                  <a:gd name="T5" fmla="*/ 0 h 5"/>
                  <a:gd name="T6" fmla="*/ 4 w 14"/>
                  <a:gd name="T7" fmla="*/ 0 h 5"/>
                  <a:gd name="T8" fmla="*/ 7 w 14"/>
                  <a:gd name="T9" fmla="*/ 0 h 5"/>
                  <a:gd name="T10" fmla="*/ 9 w 14"/>
                  <a:gd name="T11" fmla="*/ 0 h 5"/>
                  <a:gd name="T12" fmla="*/ 11 w 14"/>
                  <a:gd name="T13" fmla="*/ 0 h 5"/>
                  <a:gd name="T14" fmla="*/ 14 w 14"/>
                  <a:gd name="T15" fmla="*/ 0 h 5"/>
                  <a:gd name="T16" fmla="*/ 14 w 14"/>
                  <a:gd name="T17" fmla="*/ 3 h 5"/>
                  <a:gd name="T18" fmla="*/ 9 w 14"/>
                  <a:gd name="T19" fmla="*/ 5 h 5"/>
                  <a:gd name="T20" fmla="*/ 2 w 14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5"/>
                  <a:gd name="T35" fmla="*/ 14 w 1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5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9" y="5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83" name="Freeform 820"/>
              <p:cNvSpPr>
                <a:spLocks/>
              </p:cNvSpPr>
              <p:nvPr/>
            </p:nvSpPr>
            <p:spPr bwMode="auto">
              <a:xfrm>
                <a:off x="1844" y="1340"/>
                <a:ext cx="10" cy="4"/>
              </a:xfrm>
              <a:custGeom>
                <a:avLst/>
                <a:gdLst>
                  <a:gd name="T0" fmla="*/ 0 w 10"/>
                  <a:gd name="T1" fmla="*/ 0 h 4"/>
                  <a:gd name="T2" fmla="*/ 0 w 10"/>
                  <a:gd name="T3" fmla="*/ 2 h 4"/>
                  <a:gd name="T4" fmla="*/ 5 w 10"/>
                  <a:gd name="T5" fmla="*/ 2 h 4"/>
                  <a:gd name="T6" fmla="*/ 7 w 10"/>
                  <a:gd name="T7" fmla="*/ 2 h 4"/>
                  <a:gd name="T8" fmla="*/ 10 w 10"/>
                  <a:gd name="T9" fmla="*/ 2 h 4"/>
                  <a:gd name="T10" fmla="*/ 10 w 10"/>
                  <a:gd name="T11" fmla="*/ 4 h 4"/>
                  <a:gd name="T12" fmla="*/ 7 w 10"/>
                  <a:gd name="T13" fmla="*/ 4 h 4"/>
                  <a:gd name="T14" fmla="*/ 3 w 10"/>
                  <a:gd name="T15" fmla="*/ 4 h 4"/>
                  <a:gd name="T16" fmla="*/ 0 w 10"/>
                  <a:gd name="T17" fmla="*/ 2 h 4"/>
                  <a:gd name="T18" fmla="*/ 0 w 10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4"/>
                  <a:gd name="T32" fmla="*/ 10 w 10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4">
                    <a:moveTo>
                      <a:pt x="0" y="0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84" name="Freeform 821"/>
              <p:cNvSpPr>
                <a:spLocks/>
              </p:cNvSpPr>
              <p:nvPr/>
            </p:nvSpPr>
            <p:spPr bwMode="auto">
              <a:xfrm>
                <a:off x="1844" y="1340"/>
                <a:ext cx="10" cy="4"/>
              </a:xfrm>
              <a:custGeom>
                <a:avLst/>
                <a:gdLst>
                  <a:gd name="T0" fmla="*/ 0 w 10"/>
                  <a:gd name="T1" fmla="*/ 0 h 4"/>
                  <a:gd name="T2" fmla="*/ 0 w 10"/>
                  <a:gd name="T3" fmla="*/ 2 h 4"/>
                  <a:gd name="T4" fmla="*/ 5 w 10"/>
                  <a:gd name="T5" fmla="*/ 2 h 4"/>
                  <a:gd name="T6" fmla="*/ 7 w 10"/>
                  <a:gd name="T7" fmla="*/ 2 h 4"/>
                  <a:gd name="T8" fmla="*/ 10 w 10"/>
                  <a:gd name="T9" fmla="*/ 2 h 4"/>
                  <a:gd name="T10" fmla="*/ 10 w 10"/>
                  <a:gd name="T11" fmla="*/ 4 h 4"/>
                  <a:gd name="T12" fmla="*/ 7 w 10"/>
                  <a:gd name="T13" fmla="*/ 4 h 4"/>
                  <a:gd name="T14" fmla="*/ 3 w 10"/>
                  <a:gd name="T15" fmla="*/ 4 h 4"/>
                  <a:gd name="T16" fmla="*/ 0 w 10"/>
                  <a:gd name="T17" fmla="*/ 2 h 4"/>
                  <a:gd name="T18" fmla="*/ 0 w 10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4"/>
                  <a:gd name="T32" fmla="*/ 10 w 10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4">
                    <a:moveTo>
                      <a:pt x="0" y="0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85" name="Freeform 822"/>
              <p:cNvSpPr>
                <a:spLocks/>
              </p:cNvSpPr>
              <p:nvPr/>
            </p:nvSpPr>
            <p:spPr bwMode="auto">
              <a:xfrm>
                <a:off x="1648" y="1082"/>
                <a:ext cx="413" cy="92"/>
              </a:xfrm>
              <a:custGeom>
                <a:avLst/>
                <a:gdLst>
                  <a:gd name="T0" fmla="*/ 362 w 413"/>
                  <a:gd name="T1" fmla="*/ 3 h 92"/>
                  <a:gd name="T2" fmla="*/ 307 w 413"/>
                  <a:gd name="T3" fmla="*/ 5 h 92"/>
                  <a:gd name="T4" fmla="*/ 265 w 413"/>
                  <a:gd name="T5" fmla="*/ 0 h 92"/>
                  <a:gd name="T6" fmla="*/ 184 w 413"/>
                  <a:gd name="T7" fmla="*/ 0 h 92"/>
                  <a:gd name="T8" fmla="*/ 173 w 413"/>
                  <a:gd name="T9" fmla="*/ 3 h 92"/>
                  <a:gd name="T10" fmla="*/ 144 w 413"/>
                  <a:gd name="T11" fmla="*/ 3 h 92"/>
                  <a:gd name="T12" fmla="*/ 113 w 413"/>
                  <a:gd name="T13" fmla="*/ 10 h 92"/>
                  <a:gd name="T14" fmla="*/ 104 w 413"/>
                  <a:gd name="T15" fmla="*/ 10 h 92"/>
                  <a:gd name="T16" fmla="*/ 64 w 413"/>
                  <a:gd name="T17" fmla="*/ 12 h 92"/>
                  <a:gd name="T18" fmla="*/ 59 w 413"/>
                  <a:gd name="T19" fmla="*/ 14 h 92"/>
                  <a:gd name="T20" fmla="*/ 12 w 413"/>
                  <a:gd name="T21" fmla="*/ 17 h 92"/>
                  <a:gd name="T22" fmla="*/ 28 w 413"/>
                  <a:gd name="T23" fmla="*/ 19 h 92"/>
                  <a:gd name="T24" fmla="*/ 31 w 413"/>
                  <a:gd name="T25" fmla="*/ 24 h 92"/>
                  <a:gd name="T26" fmla="*/ 83 w 413"/>
                  <a:gd name="T27" fmla="*/ 26 h 92"/>
                  <a:gd name="T28" fmla="*/ 71 w 413"/>
                  <a:gd name="T29" fmla="*/ 31 h 92"/>
                  <a:gd name="T30" fmla="*/ 87 w 413"/>
                  <a:gd name="T31" fmla="*/ 29 h 92"/>
                  <a:gd name="T32" fmla="*/ 92 w 413"/>
                  <a:gd name="T33" fmla="*/ 33 h 92"/>
                  <a:gd name="T34" fmla="*/ 109 w 413"/>
                  <a:gd name="T35" fmla="*/ 31 h 92"/>
                  <a:gd name="T36" fmla="*/ 128 w 413"/>
                  <a:gd name="T37" fmla="*/ 31 h 92"/>
                  <a:gd name="T38" fmla="*/ 163 w 413"/>
                  <a:gd name="T39" fmla="*/ 29 h 92"/>
                  <a:gd name="T40" fmla="*/ 175 w 413"/>
                  <a:gd name="T41" fmla="*/ 26 h 92"/>
                  <a:gd name="T42" fmla="*/ 208 w 413"/>
                  <a:gd name="T43" fmla="*/ 29 h 92"/>
                  <a:gd name="T44" fmla="*/ 182 w 413"/>
                  <a:gd name="T45" fmla="*/ 33 h 92"/>
                  <a:gd name="T46" fmla="*/ 128 w 413"/>
                  <a:gd name="T47" fmla="*/ 40 h 92"/>
                  <a:gd name="T48" fmla="*/ 149 w 413"/>
                  <a:gd name="T49" fmla="*/ 47 h 92"/>
                  <a:gd name="T50" fmla="*/ 76 w 413"/>
                  <a:gd name="T51" fmla="*/ 36 h 92"/>
                  <a:gd name="T52" fmla="*/ 85 w 413"/>
                  <a:gd name="T53" fmla="*/ 45 h 92"/>
                  <a:gd name="T54" fmla="*/ 111 w 413"/>
                  <a:gd name="T55" fmla="*/ 55 h 92"/>
                  <a:gd name="T56" fmla="*/ 135 w 413"/>
                  <a:gd name="T57" fmla="*/ 55 h 92"/>
                  <a:gd name="T58" fmla="*/ 130 w 413"/>
                  <a:gd name="T59" fmla="*/ 59 h 92"/>
                  <a:gd name="T60" fmla="*/ 64 w 413"/>
                  <a:gd name="T61" fmla="*/ 59 h 92"/>
                  <a:gd name="T62" fmla="*/ 76 w 413"/>
                  <a:gd name="T63" fmla="*/ 64 h 92"/>
                  <a:gd name="T64" fmla="*/ 95 w 413"/>
                  <a:gd name="T65" fmla="*/ 62 h 92"/>
                  <a:gd name="T66" fmla="*/ 106 w 413"/>
                  <a:gd name="T67" fmla="*/ 66 h 92"/>
                  <a:gd name="T68" fmla="*/ 97 w 413"/>
                  <a:gd name="T69" fmla="*/ 69 h 92"/>
                  <a:gd name="T70" fmla="*/ 95 w 413"/>
                  <a:gd name="T71" fmla="*/ 73 h 92"/>
                  <a:gd name="T72" fmla="*/ 121 w 413"/>
                  <a:gd name="T73" fmla="*/ 71 h 92"/>
                  <a:gd name="T74" fmla="*/ 85 w 413"/>
                  <a:gd name="T75" fmla="*/ 76 h 92"/>
                  <a:gd name="T76" fmla="*/ 52 w 413"/>
                  <a:gd name="T77" fmla="*/ 73 h 92"/>
                  <a:gd name="T78" fmla="*/ 69 w 413"/>
                  <a:gd name="T79" fmla="*/ 78 h 92"/>
                  <a:gd name="T80" fmla="*/ 33 w 413"/>
                  <a:gd name="T81" fmla="*/ 83 h 92"/>
                  <a:gd name="T82" fmla="*/ 57 w 413"/>
                  <a:gd name="T83" fmla="*/ 90 h 92"/>
                  <a:gd name="T84" fmla="*/ 71 w 413"/>
                  <a:gd name="T85" fmla="*/ 90 h 92"/>
                  <a:gd name="T86" fmla="*/ 113 w 413"/>
                  <a:gd name="T87" fmla="*/ 85 h 92"/>
                  <a:gd name="T88" fmla="*/ 147 w 413"/>
                  <a:gd name="T89" fmla="*/ 92 h 92"/>
                  <a:gd name="T90" fmla="*/ 168 w 413"/>
                  <a:gd name="T91" fmla="*/ 81 h 92"/>
                  <a:gd name="T92" fmla="*/ 144 w 413"/>
                  <a:gd name="T93" fmla="*/ 78 h 92"/>
                  <a:gd name="T94" fmla="*/ 187 w 413"/>
                  <a:gd name="T95" fmla="*/ 71 h 92"/>
                  <a:gd name="T96" fmla="*/ 201 w 413"/>
                  <a:gd name="T97" fmla="*/ 66 h 92"/>
                  <a:gd name="T98" fmla="*/ 229 w 413"/>
                  <a:gd name="T99" fmla="*/ 59 h 92"/>
                  <a:gd name="T100" fmla="*/ 189 w 413"/>
                  <a:gd name="T101" fmla="*/ 55 h 92"/>
                  <a:gd name="T102" fmla="*/ 234 w 413"/>
                  <a:gd name="T103" fmla="*/ 55 h 92"/>
                  <a:gd name="T104" fmla="*/ 201 w 413"/>
                  <a:gd name="T105" fmla="*/ 50 h 92"/>
                  <a:gd name="T106" fmla="*/ 241 w 413"/>
                  <a:gd name="T107" fmla="*/ 47 h 92"/>
                  <a:gd name="T108" fmla="*/ 267 w 413"/>
                  <a:gd name="T109" fmla="*/ 45 h 92"/>
                  <a:gd name="T110" fmla="*/ 291 w 413"/>
                  <a:gd name="T111" fmla="*/ 38 h 92"/>
                  <a:gd name="T112" fmla="*/ 321 w 413"/>
                  <a:gd name="T113" fmla="*/ 31 h 92"/>
                  <a:gd name="T114" fmla="*/ 300 w 413"/>
                  <a:gd name="T115" fmla="*/ 26 h 92"/>
                  <a:gd name="T116" fmla="*/ 305 w 413"/>
                  <a:gd name="T117" fmla="*/ 21 h 92"/>
                  <a:gd name="T118" fmla="*/ 362 w 413"/>
                  <a:gd name="T119" fmla="*/ 17 h 92"/>
                  <a:gd name="T120" fmla="*/ 399 w 413"/>
                  <a:gd name="T121" fmla="*/ 7 h 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92"/>
                  <a:gd name="T185" fmla="*/ 413 w 413"/>
                  <a:gd name="T186" fmla="*/ 92 h 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92">
                    <a:moveTo>
                      <a:pt x="397" y="7"/>
                    </a:moveTo>
                    <a:lnTo>
                      <a:pt x="392" y="7"/>
                    </a:lnTo>
                    <a:lnTo>
                      <a:pt x="390" y="7"/>
                    </a:lnTo>
                    <a:lnTo>
                      <a:pt x="383" y="7"/>
                    </a:lnTo>
                    <a:lnTo>
                      <a:pt x="385" y="7"/>
                    </a:lnTo>
                    <a:lnTo>
                      <a:pt x="387" y="7"/>
                    </a:lnTo>
                    <a:lnTo>
                      <a:pt x="380" y="5"/>
                    </a:lnTo>
                    <a:lnTo>
                      <a:pt x="376" y="5"/>
                    </a:lnTo>
                    <a:lnTo>
                      <a:pt x="378" y="3"/>
                    </a:lnTo>
                    <a:lnTo>
                      <a:pt x="371" y="3"/>
                    </a:lnTo>
                    <a:lnTo>
                      <a:pt x="366" y="3"/>
                    </a:lnTo>
                    <a:lnTo>
                      <a:pt x="362" y="3"/>
                    </a:lnTo>
                    <a:lnTo>
                      <a:pt x="357" y="3"/>
                    </a:lnTo>
                    <a:lnTo>
                      <a:pt x="352" y="3"/>
                    </a:lnTo>
                    <a:lnTo>
                      <a:pt x="354" y="3"/>
                    </a:lnTo>
                    <a:lnTo>
                      <a:pt x="354" y="5"/>
                    </a:lnTo>
                    <a:lnTo>
                      <a:pt x="352" y="3"/>
                    </a:lnTo>
                    <a:lnTo>
                      <a:pt x="350" y="3"/>
                    </a:lnTo>
                    <a:lnTo>
                      <a:pt x="347" y="3"/>
                    </a:lnTo>
                    <a:lnTo>
                      <a:pt x="340" y="3"/>
                    </a:lnTo>
                    <a:lnTo>
                      <a:pt x="333" y="5"/>
                    </a:lnTo>
                    <a:lnTo>
                      <a:pt x="326" y="5"/>
                    </a:lnTo>
                    <a:lnTo>
                      <a:pt x="321" y="5"/>
                    </a:lnTo>
                    <a:lnTo>
                      <a:pt x="307" y="5"/>
                    </a:lnTo>
                    <a:lnTo>
                      <a:pt x="310" y="5"/>
                    </a:lnTo>
                    <a:lnTo>
                      <a:pt x="331" y="3"/>
                    </a:lnTo>
                    <a:lnTo>
                      <a:pt x="336" y="3"/>
                    </a:lnTo>
                    <a:lnTo>
                      <a:pt x="338" y="0"/>
                    </a:lnTo>
                    <a:lnTo>
                      <a:pt x="326" y="0"/>
                    </a:lnTo>
                    <a:lnTo>
                      <a:pt x="324" y="0"/>
                    </a:lnTo>
                    <a:lnTo>
                      <a:pt x="319" y="0"/>
                    </a:lnTo>
                    <a:lnTo>
                      <a:pt x="314" y="0"/>
                    </a:lnTo>
                    <a:lnTo>
                      <a:pt x="307" y="0"/>
                    </a:lnTo>
                    <a:lnTo>
                      <a:pt x="300" y="0"/>
                    </a:lnTo>
                    <a:lnTo>
                      <a:pt x="298" y="0"/>
                    </a:lnTo>
                    <a:lnTo>
                      <a:pt x="295" y="0"/>
                    </a:lnTo>
                    <a:lnTo>
                      <a:pt x="291" y="0"/>
                    </a:lnTo>
                    <a:lnTo>
                      <a:pt x="288" y="0"/>
                    </a:lnTo>
                    <a:lnTo>
                      <a:pt x="286" y="0"/>
                    </a:lnTo>
                    <a:lnTo>
                      <a:pt x="279" y="0"/>
                    </a:lnTo>
                    <a:lnTo>
                      <a:pt x="267" y="0"/>
                    </a:lnTo>
                    <a:lnTo>
                      <a:pt x="265" y="0"/>
                    </a:lnTo>
                    <a:lnTo>
                      <a:pt x="262" y="0"/>
                    </a:lnTo>
                    <a:lnTo>
                      <a:pt x="255" y="0"/>
                    </a:lnTo>
                    <a:lnTo>
                      <a:pt x="250" y="0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6" y="3"/>
                    </a:lnTo>
                    <a:lnTo>
                      <a:pt x="239" y="3"/>
                    </a:lnTo>
                    <a:lnTo>
                      <a:pt x="241" y="3"/>
                    </a:lnTo>
                    <a:lnTo>
                      <a:pt x="243" y="5"/>
                    </a:lnTo>
                    <a:lnTo>
                      <a:pt x="239" y="3"/>
                    </a:lnTo>
                    <a:lnTo>
                      <a:pt x="232" y="3"/>
                    </a:lnTo>
                    <a:lnTo>
                      <a:pt x="229" y="0"/>
                    </a:lnTo>
                    <a:lnTo>
                      <a:pt x="224" y="0"/>
                    </a:lnTo>
                    <a:lnTo>
                      <a:pt x="220" y="0"/>
                    </a:lnTo>
                    <a:lnTo>
                      <a:pt x="213" y="0"/>
                    </a:lnTo>
                    <a:lnTo>
                      <a:pt x="203" y="0"/>
                    </a:lnTo>
                    <a:lnTo>
                      <a:pt x="194" y="0"/>
                    </a:lnTo>
                    <a:lnTo>
                      <a:pt x="184" y="0"/>
                    </a:lnTo>
                    <a:lnTo>
                      <a:pt x="189" y="3"/>
                    </a:lnTo>
                    <a:lnTo>
                      <a:pt x="199" y="3"/>
                    </a:lnTo>
                    <a:lnTo>
                      <a:pt x="201" y="3"/>
                    </a:lnTo>
                    <a:lnTo>
                      <a:pt x="201" y="5"/>
                    </a:lnTo>
                    <a:lnTo>
                      <a:pt x="203" y="5"/>
                    </a:lnTo>
                    <a:lnTo>
                      <a:pt x="215" y="7"/>
                    </a:lnTo>
                    <a:lnTo>
                      <a:pt x="203" y="7"/>
                    </a:lnTo>
                    <a:lnTo>
                      <a:pt x="206" y="7"/>
                    </a:lnTo>
                    <a:lnTo>
                      <a:pt x="206" y="5"/>
                    </a:lnTo>
                    <a:lnTo>
                      <a:pt x="196" y="5"/>
                    </a:lnTo>
                    <a:lnTo>
                      <a:pt x="194" y="5"/>
                    </a:lnTo>
                    <a:lnTo>
                      <a:pt x="191" y="3"/>
                    </a:lnTo>
                    <a:lnTo>
                      <a:pt x="189" y="3"/>
                    </a:lnTo>
                    <a:lnTo>
                      <a:pt x="177" y="3"/>
                    </a:lnTo>
                    <a:lnTo>
                      <a:pt x="175" y="3"/>
                    </a:lnTo>
                    <a:lnTo>
                      <a:pt x="173" y="3"/>
                    </a:lnTo>
                    <a:lnTo>
                      <a:pt x="170" y="3"/>
                    </a:lnTo>
                    <a:lnTo>
                      <a:pt x="168" y="3"/>
                    </a:lnTo>
                    <a:lnTo>
                      <a:pt x="165" y="3"/>
                    </a:lnTo>
                    <a:lnTo>
                      <a:pt x="163" y="3"/>
                    </a:lnTo>
                    <a:lnTo>
                      <a:pt x="161" y="3"/>
                    </a:lnTo>
                    <a:lnTo>
                      <a:pt x="161" y="0"/>
                    </a:lnTo>
                    <a:lnTo>
                      <a:pt x="158" y="0"/>
                    </a:lnTo>
                    <a:lnTo>
                      <a:pt x="149" y="0"/>
                    </a:lnTo>
                    <a:lnTo>
                      <a:pt x="144" y="3"/>
                    </a:lnTo>
                    <a:lnTo>
                      <a:pt x="147" y="3"/>
                    </a:lnTo>
                    <a:lnTo>
                      <a:pt x="151" y="3"/>
                    </a:lnTo>
                    <a:lnTo>
                      <a:pt x="149" y="3"/>
                    </a:lnTo>
                    <a:lnTo>
                      <a:pt x="151" y="5"/>
                    </a:lnTo>
                    <a:lnTo>
                      <a:pt x="158" y="5"/>
                    </a:lnTo>
                    <a:lnTo>
                      <a:pt x="149" y="5"/>
                    </a:lnTo>
                    <a:lnTo>
                      <a:pt x="151" y="5"/>
                    </a:lnTo>
                    <a:lnTo>
                      <a:pt x="144" y="3"/>
                    </a:lnTo>
                    <a:lnTo>
                      <a:pt x="130" y="3"/>
                    </a:lnTo>
                    <a:lnTo>
                      <a:pt x="132" y="5"/>
                    </a:lnTo>
                    <a:lnTo>
                      <a:pt x="135" y="5"/>
                    </a:lnTo>
                    <a:lnTo>
                      <a:pt x="139" y="5"/>
                    </a:lnTo>
                    <a:lnTo>
                      <a:pt x="142" y="5"/>
                    </a:lnTo>
                    <a:lnTo>
                      <a:pt x="142" y="7"/>
                    </a:lnTo>
                    <a:lnTo>
                      <a:pt x="144" y="7"/>
                    </a:lnTo>
                    <a:lnTo>
                      <a:pt x="142" y="7"/>
                    </a:lnTo>
                    <a:lnTo>
                      <a:pt x="130" y="5"/>
                    </a:lnTo>
                    <a:lnTo>
                      <a:pt x="121" y="5"/>
                    </a:lnTo>
                    <a:lnTo>
                      <a:pt x="118" y="5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21" y="7"/>
                    </a:lnTo>
                    <a:lnTo>
                      <a:pt x="125" y="7"/>
                    </a:lnTo>
                    <a:lnTo>
                      <a:pt x="128" y="7"/>
                    </a:lnTo>
                    <a:lnTo>
                      <a:pt x="116" y="7"/>
                    </a:lnTo>
                    <a:lnTo>
                      <a:pt x="113" y="10"/>
                    </a:lnTo>
                    <a:lnTo>
                      <a:pt x="116" y="10"/>
                    </a:lnTo>
                    <a:lnTo>
                      <a:pt x="130" y="12"/>
                    </a:lnTo>
                    <a:lnTo>
                      <a:pt x="139" y="12"/>
                    </a:lnTo>
                    <a:lnTo>
                      <a:pt x="142" y="12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32" y="14"/>
                    </a:lnTo>
                    <a:lnTo>
                      <a:pt x="125" y="12"/>
                    </a:lnTo>
                    <a:lnTo>
                      <a:pt x="116" y="10"/>
                    </a:lnTo>
                    <a:lnTo>
                      <a:pt x="109" y="10"/>
                    </a:lnTo>
                    <a:lnTo>
                      <a:pt x="109" y="12"/>
                    </a:lnTo>
                    <a:lnTo>
                      <a:pt x="113" y="12"/>
                    </a:lnTo>
                    <a:lnTo>
                      <a:pt x="118" y="12"/>
                    </a:lnTo>
                    <a:lnTo>
                      <a:pt x="109" y="12"/>
                    </a:lnTo>
                    <a:lnTo>
                      <a:pt x="106" y="10"/>
                    </a:lnTo>
                    <a:lnTo>
                      <a:pt x="104" y="10"/>
                    </a:lnTo>
                    <a:lnTo>
                      <a:pt x="99" y="10"/>
                    </a:lnTo>
                    <a:lnTo>
                      <a:pt x="97" y="10"/>
                    </a:lnTo>
                    <a:lnTo>
                      <a:pt x="95" y="10"/>
                    </a:lnTo>
                    <a:lnTo>
                      <a:pt x="90" y="10"/>
                    </a:lnTo>
                    <a:lnTo>
                      <a:pt x="87" y="10"/>
                    </a:lnTo>
                    <a:lnTo>
                      <a:pt x="90" y="7"/>
                    </a:lnTo>
                    <a:lnTo>
                      <a:pt x="83" y="7"/>
                    </a:lnTo>
                    <a:lnTo>
                      <a:pt x="76" y="7"/>
                    </a:lnTo>
                    <a:lnTo>
                      <a:pt x="73" y="10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71" y="12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71" y="12"/>
                    </a:lnTo>
                    <a:lnTo>
                      <a:pt x="83" y="14"/>
                    </a:lnTo>
                    <a:lnTo>
                      <a:pt x="90" y="14"/>
                    </a:lnTo>
                    <a:lnTo>
                      <a:pt x="87" y="14"/>
                    </a:lnTo>
                    <a:lnTo>
                      <a:pt x="90" y="14"/>
                    </a:lnTo>
                    <a:lnTo>
                      <a:pt x="85" y="14"/>
                    </a:lnTo>
                    <a:lnTo>
                      <a:pt x="80" y="14"/>
                    </a:lnTo>
                    <a:lnTo>
                      <a:pt x="83" y="14"/>
                    </a:lnTo>
                    <a:lnTo>
                      <a:pt x="76" y="14"/>
                    </a:lnTo>
                    <a:lnTo>
                      <a:pt x="71" y="14"/>
                    </a:lnTo>
                    <a:lnTo>
                      <a:pt x="64" y="14"/>
                    </a:lnTo>
                    <a:lnTo>
                      <a:pt x="61" y="14"/>
                    </a:lnTo>
                    <a:lnTo>
                      <a:pt x="64" y="14"/>
                    </a:lnTo>
                    <a:lnTo>
                      <a:pt x="61" y="14"/>
                    </a:lnTo>
                    <a:lnTo>
                      <a:pt x="59" y="14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45" y="12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3" y="14"/>
                    </a:lnTo>
                    <a:lnTo>
                      <a:pt x="36" y="14"/>
                    </a:lnTo>
                    <a:lnTo>
                      <a:pt x="38" y="17"/>
                    </a:lnTo>
                    <a:lnTo>
                      <a:pt x="31" y="14"/>
                    </a:lnTo>
                    <a:lnTo>
                      <a:pt x="33" y="17"/>
                    </a:lnTo>
                    <a:lnTo>
                      <a:pt x="28" y="17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19" y="14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0" y="21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36" y="19"/>
                    </a:lnTo>
                    <a:lnTo>
                      <a:pt x="28" y="19"/>
                    </a:lnTo>
                    <a:lnTo>
                      <a:pt x="19" y="21"/>
                    </a:lnTo>
                    <a:lnTo>
                      <a:pt x="24" y="21"/>
                    </a:lnTo>
                    <a:lnTo>
                      <a:pt x="24" y="24"/>
                    </a:lnTo>
                    <a:lnTo>
                      <a:pt x="40" y="21"/>
                    </a:lnTo>
                    <a:lnTo>
                      <a:pt x="52" y="19"/>
                    </a:lnTo>
                    <a:lnTo>
                      <a:pt x="54" y="19"/>
                    </a:lnTo>
                    <a:lnTo>
                      <a:pt x="61" y="19"/>
                    </a:lnTo>
                    <a:lnTo>
                      <a:pt x="64" y="21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1" y="21"/>
                    </a:lnTo>
                    <a:lnTo>
                      <a:pt x="54" y="21"/>
                    </a:lnTo>
                    <a:lnTo>
                      <a:pt x="52" y="21"/>
                    </a:lnTo>
                    <a:lnTo>
                      <a:pt x="47" y="21"/>
                    </a:lnTo>
                    <a:lnTo>
                      <a:pt x="36" y="24"/>
                    </a:lnTo>
                    <a:lnTo>
                      <a:pt x="31" y="24"/>
                    </a:lnTo>
                    <a:lnTo>
                      <a:pt x="38" y="24"/>
                    </a:lnTo>
                    <a:lnTo>
                      <a:pt x="43" y="24"/>
                    </a:lnTo>
                    <a:lnTo>
                      <a:pt x="40" y="24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31" y="26"/>
                    </a:lnTo>
                    <a:lnTo>
                      <a:pt x="33" y="29"/>
                    </a:lnTo>
                    <a:lnTo>
                      <a:pt x="38" y="29"/>
                    </a:lnTo>
                    <a:lnTo>
                      <a:pt x="45" y="26"/>
                    </a:lnTo>
                    <a:lnTo>
                      <a:pt x="64" y="26"/>
                    </a:lnTo>
                    <a:lnTo>
                      <a:pt x="76" y="26"/>
                    </a:lnTo>
                    <a:lnTo>
                      <a:pt x="83" y="24"/>
                    </a:lnTo>
                    <a:lnTo>
                      <a:pt x="102" y="24"/>
                    </a:lnTo>
                    <a:lnTo>
                      <a:pt x="99" y="24"/>
                    </a:lnTo>
                    <a:lnTo>
                      <a:pt x="97" y="24"/>
                    </a:lnTo>
                    <a:lnTo>
                      <a:pt x="92" y="26"/>
                    </a:lnTo>
                    <a:lnTo>
                      <a:pt x="83" y="26"/>
                    </a:lnTo>
                    <a:lnTo>
                      <a:pt x="73" y="29"/>
                    </a:lnTo>
                    <a:lnTo>
                      <a:pt x="64" y="29"/>
                    </a:lnTo>
                    <a:lnTo>
                      <a:pt x="57" y="29"/>
                    </a:lnTo>
                    <a:lnTo>
                      <a:pt x="50" y="29"/>
                    </a:lnTo>
                    <a:lnTo>
                      <a:pt x="47" y="29"/>
                    </a:lnTo>
                    <a:lnTo>
                      <a:pt x="38" y="29"/>
                    </a:lnTo>
                    <a:lnTo>
                      <a:pt x="36" y="29"/>
                    </a:lnTo>
                    <a:lnTo>
                      <a:pt x="40" y="31"/>
                    </a:lnTo>
                    <a:lnTo>
                      <a:pt x="45" y="31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9" y="33"/>
                    </a:lnTo>
                    <a:lnTo>
                      <a:pt x="64" y="33"/>
                    </a:lnTo>
                    <a:lnTo>
                      <a:pt x="66" y="33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1" y="31"/>
                    </a:lnTo>
                    <a:lnTo>
                      <a:pt x="73" y="31"/>
                    </a:lnTo>
                    <a:lnTo>
                      <a:pt x="76" y="31"/>
                    </a:lnTo>
                    <a:lnTo>
                      <a:pt x="76" y="29"/>
                    </a:lnTo>
                    <a:lnTo>
                      <a:pt x="78" y="29"/>
                    </a:lnTo>
                    <a:lnTo>
                      <a:pt x="83" y="29"/>
                    </a:lnTo>
                    <a:lnTo>
                      <a:pt x="87" y="26"/>
                    </a:lnTo>
                    <a:lnTo>
                      <a:pt x="95" y="26"/>
                    </a:lnTo>
                    <a:lnTo>
                      <a:pt x="106" y="26"/>
                    </a:lnTo>
                    <a:lnTo>
                      <a:pt x="109" y="26"/>
                    </a:lnTo>
                    <a:lnTo>
                      <a:pt x="132" y="26"/>
                    </a:lnTo>
                    <a:lnTo>
                      <a:pt x="125" y="26"/>
                    </a:lnTo>
                    <a:lnTo>
                      <a:pt x="118" y="26"/>
                    </a:lnTo>
                    <a:lnTo>
                      <a:pt x="111" y="26"/>
                    </a:lnTo>
                    <a:lnTo>
                      <a:pt x="109" y="26"/>
                    </a:lnTo>
                    <a:lnTo>
                      <a:pt x="104" y="29"/>
                    </a:lnTo>
                    <a:lnTo>
                      <a:pt x="97" y="29"/>
                    </a:lnTo>
                    <a:lnTo>
                      <a:pt x="90" y="29"/>
                    </a:lnTo>
                    <a:lnTo>
                      <a:pt x="87" y="29"/>
                    </a:lnTo>
                    <a:lnTo>
                      <a:pt x="85" y="29"/>
                    </a:lnTo>
                    <a:lnTo>
                      <a:pt x="83" y="29"/>
                    </a:lnTo>
                    <a:lnTo>
                      <a:pt x="80" y="31"/>
                    </a:lnTo>
                    <a:lnTo>
                      <a:pt x="78" y="31"/>
                    </a:lnTo>
                    <a:lnTo>
                      <a:pt x="76" y="33"/>
                    </a:lnTo>
                    <a:lnTo>
                      <a:pt x="80" y="33"/>
                    </a:lnTo>
                    <a:lnTo>
                      <a:pt x="85" y="33"/>
                    </a:lnTo>
                    <a:lnTo>
                      <a:pt x="87" y="33"/>
                    </a:lnTo>
                    <a:lnTo>
                      <a:pt x="90" y="33"/>
                    </a:lnTo>
                    <a:lnTo>
                      <a:pt x="92" y="33"/>
                    </a:lnTo>
                    <a:lnTo>
                      <a:pt x="87" y="33"/>
                    </a:lnTo>
                    <a:lnTo>
                      <a:pt x="90" y="33"/>
                    </a:lnTo>
                    <a:lnTo>
                      <a:pt x="95" y="33"/>
                    </a:lnTo>
                    <a:lnTo>
                      <a:pt x="95" y="36"/>
                    </a:lnTo>
                    <a:lnTo>
                      <a:pt x="104" y="36"/>
                    </a:lnTo>
                    <a:lnTo>
                      <a:pt x="104" y="33"/>
                    </a:lnTo>
                    <a:lnTo>
                      <a:pt x="106" y="33"/>
                    </a:lnTo>
                    <a:lnTo>
                      <a:pt x="104" y="33"/>
                    </a:lnTo>
                    <a:lnTo>
                      <a:pt x="104" y="31"/>
                    </a:lnTo>
                    <a:lnTo>
                      <a:pt x="109" y="31"/>
                    </a:lnTo>
                    <a:lnTo>
                      <a:pt x="111" y="31"/>
                    </a:lnTo>
                    <a:lnTo>
                      <a:pt x="109" y="31"/>
                    </a:lnTo>
                    <a:lnTo>
                      <a:pt x="109" y="33"/>
                    </a:lnTo>
                    <a:lnTo>
                      <a:pt x="111" y="33"/>
                    </a:lnTo>
                    <a:lnTo>
                      <a:pt x="113" y="33"/>
                    </a:lnTo>
                    <a:lnTo>
                      <a:pt x="116" y="33"/>
                    </a:lnTo>
                    <a:lnTo>
                      <a:pt x="121" y="31"/>
                    </a:lnTo>
                    <a:lnTo>
                      <a:pt x="125" y="31"/>
                    </a:lnTo>
                    <a:lnTo>
                      <a:pt x="128" y="31"/>
                    </a:lnTo>
                    <a:lnTo>
                      <a:pt x="125" y="29"/>
                    </a:lnTo>
                    <a:lnTo>
                      <a:pt x="130" y="29"/>
                    </a:lnTo>
                    <a:lnTo>
                      <a:pt x="132" y="29"/>
                    </a:lnTo>
                    <a:lnTo>
                      <a:pt x="130" y="29"/>
                    </a:lnTo>
                    <a:lnTo>
                      <a:pt x="130" y="31"/>
                    </a:lnTo>
                    <a:lnTo>
                      <a:pt x="135" y="31"/>
                    </a:lnTo>
                    <a:lnTo>
                      <a:pt x="128" y="31"/>
                    </a:lnTo>
                    <a:lnTo>
                      <a:pt x="125" y="31"/>
                    </a:lnTo>
                    <a:lnTo>
                      <a:pt x="121" y="33"/>
                    </a:lnTo>
                    <a:lnTo>
                      <a:pt x="116" y="33"/>
                    </a:lnTo>
                    <a:lnTo>
                      <a:pt x="113" y="33"/>
                    </a:lnTo>
                    <a:lnTo>
                      <a:pt x="116" y="36"/>
                    </a:lnTo>
                    <a:lnTo>
                      <a:pt x="132" y="33"/>
                    </a:lnTo>
                    <a:lnTo>
                      <a:pt x="147" y="31"/>
                    </a:lnTo>
                    <a:lnTo>
                      <a:pt x="161" y="31"/>
                    </a:lnTo>
                    <a:lnTo>
                      <a:pt x="163" y="29"/>
                    </a:lnTo>
                    <a:lnTo>
                      <a:pt x="165" y="29"/>
                    </a:lnTo>
                    <a:lnTo>
                      <a:pt x="163" y="29"/>
                    </a:lnTo>
                    <a:lnTo>
                      <a:pt x="163" y="26"/>
                    </a:lnTo>
                    <a:lnTo>
                      <a:pt x="165" y="26"/>
                    </a:lnTo>
                    <a:lnTo>
                      <a:pt x="158" y="26"/>
                    </a:lnTo>
                    <a:lnTo>
                      <a:pt x="161" y="24"/>
                    </a:lnTo>
                    <a:lnTo>
                      <a:pt x="161" y="26"/>
                    </a:lnTo>
                    <a:lnTo>
                      <a:pt x="168" y="26"/>
                    </a:lnTo>
                    <a:lnTo>
                      <a:pt x="170" y="26"/>
                    </a:lnTo>
                    <a:lnTo>
                      <a:pt x="168" y="26"/>
                    </a:lnTo>
                    <a:lnTo>
                      <a:pt x="170" y="24"/>
                    </a:lnTo>
                    <a:lnTo>
                      <a:pt x="175" y="24"/>
                    </a:lnTo>
                    <a:lnTo>
                      <a:pt x="191" y="21"/>
                    </a:lnTo>
                    <a:lnTo>
                      <a:pt x="194" y="21"/>
                    </a:lnTo>
                    <a:lnTo>
                      <a:pt x="189" y="21"/>
                    </a:lnTo>
                    <a:lnTo>
                      <a:pt x="180" y="24"/>
                    </a:lnTo>
                    <a:lnTo>
                      <a:pt x="177" y="24"/>
                    </a:lnTo>
                    <a:lnTo>
                      <a:pt x="175" y="26"/>
                    </a:lnTo>
                    <a:lnTo>
                      <a:pt x="173" y="26"/>
                    </a:lnTo>
                    <a:lnTo>
                      <a:pt x="168" y="29"/>
                    </a:lnTo>
                    <a:lnTo>
                      <a:pt x="170" y="29"/>
                    </a:lnTo>
                    <a:lnTo>
                      <a:pt x="189" y="29"/>
                    </a:lnTo>
                    <a:lnTo>
                      <a:pt x="201" y="29"/>
                    </a:lnTo>
                    <a:lnTo>
                      <a:pt x="222" y="29"/>
                    </a:lnTo>
                    <a:lnTo>
                      <a:pt x="217" y="29"/>
                    </a:lnTo>
                    <a:lnTo>
                      <a:pt x="213" y="29"/>
                    </a:lnTo>
                    <a:lnTo>
                      <a:pt x="210" y="29"/>
                    </a:lnTo>
                    <a:lnTo>
                      <a:pt x="206" y="29"/>
                    </a:lnTo>
                    <a:lnTo>
                      <a:pt x="208" y="29"/>
                    </a:lnTo>
                    <a:lnTo>
                      <a:pt x="208" y="31"/>
                    </a:lnTo>
                    <a:lnTo>
                      <a:pt x="206" y="31"/>
                    </a:lnTo>
                    <a:lnTo>
                      <a:pt x="203" y="29"/>
                    </a:lnTo>
                    <a:lnTo>
                      <a:pt x="196" y="31"/>
                    </a:lnTo>
                    <a:lnTo>
                      <a:pt x="191" y="29"/>
                    </a:lnTo>
                    <a:lnTo>
                      <a:pt x="191" y="31"/>
                    </a:lnTo>
                    <a:lnTo>
                      <a:pt x="189" y="31"/>
                    </a:lnTo>
                    <a:lnTo>
                      <a:pt x="184" y="31"/>
                    </a:lnTo>
                    <a:lnTo>
                      <a:pt x="173" y="31"/>
                    </a:lnTo>
                    <a:lnTo>
                      <a:pt x="165" y="31"/>
                    </a:lnTo>
                    <a:lnTo>
                      <a:pt x="161" y="33"/>
                    </a:lnTo>
                    <a:lnTo>
                      <a:pt x="158" y="33"/>
                    </a:lnTo>
                    <a:lnTo>
                      <a:pt x="156" y="33"/>
                    </a:lnTo>
                    <a:lnTo>
                      <a:pt x="158" y="33"/>
                    </a:lnTo>
                    <a:lnTo>
                      <a:pt x="170" y="33"/>
                    </a:lnTo>
                    <a:lnTo>
                      <a:pt x="173" y="33"/>
                    </a:lnTo>
                    <a:lnTo>
                      <a:pt x="182" y="33"/>
                    </a:lnTo>
                    <a:lnTo>
                      <a:pt x="168" y="33"/>
                    </a:lnTo>
                    <a:lnTo>
                      <a:pt x="158" y="33"/>
                    </a:lnTo>
                    <a:lnTo>
                      <a:pt x="154" y="33"/>
                    </a:lnTo>
                    <a:lnTo>
                      <a:pt x="151" y="33"/>
                    </a:lnTo>
                    <a:lnTo>
                      <a:pt x="156" y="36"/>
                    </a:lnTo>
                    <a:lnTo>
                      <a:pt x="154" y="36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2" y="36"/>
                    </a:lnTo>
                    <a:lnTo>
                      <a:pt x="135" y="36"/>
                    </a:lnTo>
                    <a:lnTo>
                      <a:pt x="130" y="36"/>
                    </a:lnTo>
                    <a:lnTo>
                      <a:pt x="123" y="36"/>
                    </a:lnTo>
                    <a:lnTo>
                      <a:pt x="116" y="36"/>
                    </a:lnTo>
                    <a:lnTo>
                      <a:pt x="116" y="38"/>
                    </a:lnTo>
                    <a:lnTo>
                      <a:pt x="128" y="40"/>
                    </a:lnTo>
                    <a:lnTo>
                      <a:pt x="139" y="43"/>
                    </a:lnTo>
                    <a:lnTo>
                      <a:pt x="135" y="43"/>
                    </a:lnTo>
                    <a:lnTo>
                      <a:pt x="137" y="43"/>
                    </a:lnTo>
                    <a:lnTo>
                      <a:pt x="137" y="45"/>
                    </a:lnTo>
                    <a:lnTo>
                      <a:pt x="139" y="45"/>
                    </a:lnTo>
                    <a:lnTo>
                      <a:pt x="144" y="45"/>
                    </a:lnTo>
                    <a:lnTo>
                      <a:pt x="149" y="45"/>
                    </a:lnTo>
                    <a:lnTo>
                      <a:pt x="158" y="45"/>
                    </a:lnTo>
                    <a:lnTo>
                      <a:pt x="161" y="45"/>
                    </a:lnTo>
                    <a:lnTo>
                      <a:pt x="156" y="45"/>
                    </a:lnTo>
                    <a:lnTo>
                      <a:pt x="149" y="47"/>
                    </a:lnTo>
                    <a:lnTo>
                      <a:pt x="139" y="47"/>
                    </a:lnTo>
                    <a:lnTo>
                      <a:pt x="137" y="47"/>
                    </a:lnTo>
                    <a:lnTo>
                      <a:pt x="135" y="47"/>
                    </a:lnTo>
                    <a:lnTo>
                      <a:pt x="135" y="45"/>
                    </a:lnTo>
                    <a:lnTo>
                      <a:pt x="132" y="45"/>
                    </a:lnTo>
                    <a:lnTo>
                      <a:pt x="130" y="45"/>
                    </a:lnTo>
                    <a:lnTo>
                      <a:pt x="130" y="43"/>
                    </a:lnTo>
                    <a:lnTo>
                      <a:pt x="106" y="38"/>
                    </a:lnTo>
                    <a:lnTo>
                      <a:pt x="104" y="38"/>
                    </a:lnTo>
                    <a:lnTo>
                      <a:pt x="99" y="38"/>
                    </a:lnTo>
                    <a:lnTo>
                      <a:pt x="95" y="38"/>
                    </a:lnTo>
                    <a:lnTo>
                      <a:pt x="92" y="38"/>
                    </a:lnTo>
                    <a:lnTo>
                      <a:pt x="83" y="36"/>
                    </a:lnTo>
                    <a:lnTo>
                      <a:pt x="76" y="36"/>
                    </a:lnTo>
                    <a:lnTo>
                      <a:pt x="73" y="36"/>
                    </a:lnTo>
                    <a:lnTo>
                      <a:pt x="73" y="38"/>
                    </a:lnTo>
                    <a:lnTo>
                      <a:pt x="71" y="38"/>
                    </a:lnTo>
                    <a:lnTo>
                      <a:pt x="71" y="40"/>
                    </a:lnTo>
                    <a:lnTo>
                      <a:pt x="85" y="40"/>
                    </a:lnTo>
                    <a:lnTo>
                      <a:pt x="87" y="43"/>
                    </a:lnTo>
                    <a:lnTo>
                      <a:pt x="78" y="40"/>
                    </a:lnTo>
                    <a:lnTo>
                      <a:pt x="76" y="40"/>
                    </a:lnTo>
                    <a:lnTo>
                      <a:pt x="73" y="40"/>
                    </a:lnTo>
                    <a:lnTo>
                      <a:pt x="73" y="43"/>
                    </a:lnTo>
                    <a:lnTo>
                      <a:pt x="76" y="43"/>
                    </a:lnTo>
                    <a:lnTo>
                      <a:pt x="80" y="45"/>
                    </a:lnTo>
                    <a:lnTo>
                      <a:pt x="85" y="45"/>
                    </a:lnTo>
                    <a:lnTo>
                      <a:pt x="90" y="45"/>
                    </a:lnTo>
                    <a:lnTo>
                      <a:pt x="92" y="45"/>
                    </a:lnTo>
                    <a:lnTo>
                      <a:pt x="92" y="47"/>
                    </a:lnTo>
                    <a:lnTo>
                      <a:pt x="95" y="47"/>
                    </a:lnTo>
                    <a:lnTo>
                      <a:pt x="99" y="47"/>
                    </a:lnTo>
                    <a:lnTo>
                      <a:pt x="99" y="50"/>
                    </a:lnTo>
                    <a:lnTo>
                      <a:pt x="102" y="50"/>
                    </a:lnTo>
                    <a:lnTo>
                      <a:pt x="99" y="50"/>
                    </a:lnTo>
                    <a:lnTo>
                      <a:pt x="102" y="52"/>
                    </a:lnTo>
                    <a:lnTo>
                      <a:pt x="106" y="52"/>
                    </a:lnTo>
                    <a:lnTo>
                      <a:pt x="109" y="52"/>
                    </a:lnTo>
                    <a:lnTo>
                      <a:pt x="111" y="52"/>
                    </a:lnTo>
                    <a:lnTo>
                      <a:pt x="111" y="55"/>
                    </a:lnTo>
                    <a:lnTo>
                      <a:pt x="113" y="55"/>
                    </a:lnTo>
                    <a:lnTo>
                      <a:pt x="116" y="55"/>
                    </a:lnTo>
                    <a:lnTo>
                      <a:pt x="113" y="55"/>
                    </a:lnTo>
                    <a:lnTo>
                      <a:pt x="109" y="55"/>
                    </a:lnTo>
                    <a:lnTo>
                      <a:pt x="106" y="55"/>
                    </a:lnTo>
                    <a:lnTo>
                      <a:pt x="104" y="52"/>
                    </a:lnTo>
                    <a:lnTo>
                      <a:pt x="99" y="52"/>
                    </a:lnTo>
                    <a:lnTo>
                      <a:pt x="97" y="52"/>
                    </a:lnTo>
                    <a:lnTo>
                      <a:pt x="95" y="55"/>
                    </a:lnTo>
                    <a:lnTo>
                      <a:pt x="97" y="55"/>
                    </a:lnTo>
                    <a:lnTo>
                      <a:pt x="99" y="55"/>
                    </a:lnTo>
                    <a:lnTo>
                      <a:pt x="104" y="55"/>
                    </a:lnTo>
                    <a:lnTo>
                      <a:pt x="118" y="55"/>
                    </a:lnTo>
                    <a:lnTo>
                      <a:pt x="123" y="57"/>
                    </a:lnTo>
                    <a:lnTo>
                      <a:pt x="130" y="57"/>
                    </a:lnTo>
                    <a:lnTo>
                      <a:pt x="132" y="57"/>
                    </a:lnTo>
                    <a:lnTo>
                      <a:pt x="132" y="55"/>
                    </a:lnTo>
                    <a:lnTo>
                      <a:pt x="135" y="55"/>
                    </a:lnTo>
                    <a:lnTo>
                      <a:pt x="137" y="55"/>
                    </a:lnTo>
                    <a:lnTo>
                      <a:pt x="139" y="55"/>
                    </a:lnTo>
                    <a:lnTo>
                      <a:pt x="137" y="55"/>
                    </a:lnTo>
                    <a:lnTo>
                      <a:pt x="137" y="57"/>
                    </a:lnTo>
                    <a:lnTo>
                      <a:pt x="135" y="57"/>
                    </a:lnTo>
                    <a:lnTo>
                      <a:pt x="132" y="57"/>
                    </a:lnTo>
                    <a:lnTo>
                      <a:pt x="130" y="57"/>
                    </a:lnTo>
                    <a:lnTo>
                      <a:pt x="128" y="57"/>
                    </a:lnTo>
                    <a:lnTo>
                      <a:pt x="118" y="57"/>
                    </a:lnTo>
                    <a:lnTo>
                      <a:pt x="116" y="57"/>
                    </a:lnTo>
                    <a:lnTo>
                      <a:pt x="118" y="57"/>
                    </a:lnTo>
                    <a:lnTo>
                      <a:pt x="121" y="57"/>
                    </a:lnTo>
                    <a:lnTo>
                      <a:pt x="123" y="57"/>
                    </a:lnTo>
                    <a:lnTo>
                      <a:pt x="123" y="59"/>
                    </a:lnTo>
                    <a:lnTo>
                      <a:pt x="130" y="59"/>
                    </a:lnTo>
                    <a:lnTo>
                      <a:pt x="125" y="59"/>
                    </a:lnTo>
                    <a:lnTo>
                      <a:pt x="130" y="59"/>
                    </a:lnTo>
                    <a:lnTo>
                      <a:pt x="130" y="62"/>
                    </a:lnTo>
                    <a:lnTo>
                      <a:pt x="125" y="59"/>
                    </a:lnTo>
                    <a:lnTo>
                      <a:pt x="123" y="59"/>
                    </a:lnTo>
                    <a:lnTo>
                      <a:pt x="121" y="59"/>
                    </a:lnTo>
                    <a:lnTo>
                      <a:pt x="118" y="59"/>
                    </a:lnTo>
                    <a:lnTo>
                      <a:pt x="109" y="57"/>
                    </a:lnTo>
                    <a:lnTo>
                      <a:pt x="97" y="57"/>
                    </a:lnTo>
                    <a:lnTo>
                      <a:pt x="90" y="55"/>
                    </a:lnTo>
                    <a:lnTo>
                      <a:pt x="87" y="55"/>
                    </a:lnTo>
                    <a:lnTo>
                      <a:pt x="87" y="57"/>
                    </a:lnTo>
                    <a:lnTo>
                      <a:pt x="71" y="57"/>
                    </a:lnTo>
                    <a:lnTo>
                      <a:pt x="69" y="57"/>
                    </a:lnTo>
                    <a:lnTo>
                      <a:pt x="66" y="57"/>
                    </a:lnTo>
                    <a:lnTo>
                      <a:pt x="66" y="59"/>
                    </a:lnTo>
                    <a:lnTo>
                      <a:pt x="64" y="59"/>
                    </a:lnTo>
                    <a:lnTo>
                      <a:pt x="69" y="59"/>
                    </a:lnTo>
                    <a:lnTo>
                      <a:pt x="66" y="62"/>
                    </a:lnTo>
                    <a:lnTo>
                      <a:pt x="61" y="62"/>
                    </a:lnTo>
                    <a:lnTo>
                      <a:pt x="59" y="62"/>
                    </a:lnTo>
                    <a:lnTo>
                      <a:pt x="59" y="64"/>
                    </a:lnTo>
                    <a:lnTo>
                      <a:pt x="61" y="64"/>
                    </a:lnTo>
                    <a:lnTo>
                      <a:pt x="66" y="64"/>
                    </a:lnTo>
                    <a:lnTo>
                      <a:pt x="61" y="66"/>
                    </a:lnTo>
                    <a:lnTo>
                      <a:pt x="59" y="66"/>
                    </a:lnTo>
                    <a:lnTo>
                      <a:pt x="61" y="66"/>
                    </a:lnTo>
                    <a:lnTo>
                      <a:pt x="66" y="66"/>
                    </a:lnTo>
                    <a:lnTo>
                      <a:pt x="73" y="66"/>
                    </a:lnTo>
                    <a:lnTo>
                      <a:pt x="76" y="64"/>
                    </a:lnTo>
                    <a:lnTo>
                      <a:pt x="78" y="64"/>
                    </a:lnTo>
                    <a:lnTo>
                      <a:pt x="83" y="64"/>
                    </a:lnTo>
                    <a:lnTo>
                      <a:pt x="80" y="64"/>
                    </a:lnTo>
                    <a:lnTo>
                      <a:pt x="76" y="66"/>
                    </a:lnTo>
                    <a:lnTo>
                      <a:pt x="78" y="66"/>
                    </a:lnTo>
                    <a:lnTo>
                      <a:pt x="85" y="66"/>
                    </a:lnTo>
                    <a:lnTo>
                      <a:pt x="87" y="66"/>
                    </a:lnTo>
                    <a:lnTo>
                      <a:pt x="92" y="64"/>
                    </a:lnTo>
                    <a:lnTo>
                      <a:pt x="95" y="64"/>
                    </a:lnTo>
                    <a:lnTo>
                      <a:pt x="95" y="62"/>
                    </a:lnTo>
                    <a:lnTo>
                      <a:pt x="97" y="62"/>
                    </a:lnTo>
                    <a:lnTo>
                      <a:pt x="97" y="59"/>
                    </a:lnTo>
                    <a:lnTo>
                      <a:pt x="97" y="62"/>
                    </a:lnTo>
                    <a:lnTo>
                      <a:pt x="95" y="62"/>
                    </a:lnTo>
                    <a:lnTo>
                      <a:pt x="97" y="64"/>
                    </a:lnTo>
                    <a:lnTo>
                      <a:pt x="99" y="64"/>
                    </a:lnTo>
                    <a:lnTo>
                      <a:pt x="95" y="64"/>
                    </a:lnTo>
                    <a:lnTo>
                      <a:pt x="95" y="66"/>
                    </a:lnTo>
                    <a:lnTo>
                      <a:pt x="99" y="64"/>
                    </a:lnTo>
                    <a:lnTo>
                      <a:pt x="102" y="66"/>
                    </a:lnTo>
                    <a:lnTo>
                      <a:pt x="104" y="66"/>
                    </a:lnTo>
                    <a:lnTo>
                      <a:pt x="106" y="66"/>
                    </a:lnTo>
                    <a:lnTo>
                      <a:pt x="104" y="66"/>
                    </a:lnTo>
                    <a:lnTo>
                      <a:pt x="99" y="66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95" y="66"/>
                    </a:lnTo>
                    <a:lnTo>
                      <a:pt x="92" y="69"/>
                    </a:lnTo>
                    <a:lnTo>
                      <a:pt x="87" y="66"/>
                    </a:lnTo>
                    <a:lnTo>
                      <a:pt x="87" y="69"/>
                    </a:lnTo>
                    <a:lnTo>
                      <a:pt x="83" y="69"/>
                    </a:lnTo>
                    <a:lnTo>
                      <a:pt x="85" y="69"/>
                    </a:lnTo>
                    <a:lnTo>
                      <a:pt x="87" y="69"/>
                    </a:lnTo>
                    <a:lnTo>
                      <a:pt x="95" y="69"/>
                    </a:lnTo>
                    <a:lnTo>
                      <a:pt x="97" y="69"/>
                    </a:lnTo>
                    <a:lnTo>
                      <a:pt x="95" y="69"/>
                    </a:lnTo>
                    <a:lnTo>
                      <a:pt x="92" y="69"/>
                    </a:lnTo>
                    <a:lnTo>
                      <a:pt x="87" y="69"/>
                    </a:lnTo>
                    <a:lnTo>
                      <a:pt x="87" y="71"/>
                    </a:lnTo>
                    <a:lnTo>
                      <a:pt x="92" y="71"/>
                    </a:lnTo>
                    <a:lnTo>
                      <a:pt x="90" y="71"/>
                    </a:lnTo>
                    <a:lnTo>
                      <a:pt x="90" y="73"/>
                    </a:lnTo>
                    <a:lnTo>
                      <a:pt x="95" y="73"/>
                    </a:lnTo>
                    <a:lnTo>
                      <a:pt x="97" y="71"/>
                    </a:lnTo>
                    <a:lnTo>
                      <a:pt x="95" y="73"/>
                    </a:lnTo>
                    <a:lnTo>
                      <a:pt x="99" y="73"/>
                    </a:lnTo>
                    <a:lnTo>
                      <a:pt x="104" y="73"/>
                    </a:lnTo>
                    <a:lnTo>
                      <a:pt x="109" y="73"/>
                    </a:lnTo>
                    <a:lnTo>
                      <a:pt x="113" y="73"/>
                    </a:lnTo>
                    <a:lnTo>
                      <a:pt x="116" y="73"/>
                    </a:lnTo>
                    <a:lnTo>
                      <a:pt x="118" y="71"/>
                    </a:lnTo>
                    <a:lnTo>
                      <a:pt x="121" y="71"/>
                    </a:lnTo>
                    <a:lnTo>
                      <a:pt x="123" y="69"/>
                    </a:lnTo>
                    <a:lnTo>
                      <a:pt x="125" y="66"/>
                    </a:lnTo>
                    <a:lnTo>
                      <a:pt x="128" y="66"/>
                    </a:lnTo>
                    <a:lnTo>
                      <a:pt x="125" y="69"/>
                    </a:lnTo>
                    <a:lnTo>
                      <a:pt x="123" y="69"/>
                    </a:lnTo>
                    <a:lnTo>
                      <a:pt x="121" y="71"/>
                    </a:lnTo>
                    <a:lnTo>
                      <a:pt x="116" y="73"/>
                    </a:lnTo>
                    <a:lnTo>
                      <a:pt x="111" y="76"/>
                    </a:lnTo>
                    <a:lnTo>
                      <a:pt x="113" y="76"/>
                    </a:lnTo>
                    <a:lnTo>
                      <a:pt x="111" y="76"/>
                    </a:lnTo>
                    <a:lnTo>
                      <a:pt x="109" y="76"/>
                    </a:lnTo>
                    <a:lnTo>
                      <a:pt x="106" y="76"/>
                    </a:lnTo>
                    <a:lnTo>
                      <a:pt x="99" y="76"/>
                    </a:lnTo>
                    <a:lnTo>
                      <a:pt x="102" y="76"/>
                    </a:lnTo>
                    <a:lnTo>
                      <a:pt x="99" y="76"/>
                    </a:lnTo>
                    <a:lnTo>
                      <a:pt x="95" y="76"/>
                    </a:lnTo>
                    <a:lnTo>
                      <a:pt x="87" y="76"/>
                    </a:lnTo>
                    <a:lnTo>
                      <a:pt x="85" y="76"/>
                    </a:lnTo>
                    <a:lnTo>
                      <a:pt x="83" y="76"/>
                    </a:lnTo>
                    <a:lnTo>
                      <a:pt x="83" y="73"/>
                    </a:lnTo>
                    <a:lnTo>
                      <a:pt x="80" y="73"/>
                    </a:lnTo>
                    <a:lnTo>
                      <a:pt x="78" y="71"/>
                    </a:lnTo>
                    <a:lnTo>
                      <a:pt x="73" y="69"/>
                    </a:lnTo>
                    <a:lnTo>
                      <a:pt x="61" y="69"/>
                    </a:lnTo>
                    <a:lnTo>
                      <a:pt x="54" y="71"/>
                    </a:lnTo>
                    <a:lnTo>
                      <a:pt x="52" y="71"/>
                    </a:lnTo>
                    <a:lnTo>
                      <a:pt x="50" y="71"/>
                    </a:lnTo>
                    <a:lnTo>
                      <a:pt x="50" y="73"/>
                    </a:lnTo>
                    <a:lnTo>
                      <a:pt x="52" y="73"/>
                    </a:lnTo>
                    <a:lnTo>
                      <a:pt x="54" y="73"/>
                    </a:lnTo>
                    <a:lnTo>
                      <a:pt x="57" y="73"/>
                    </a:lnTo>
                    <a:lnTo>
                      <a:pt x="57" y="76"/>
                    </a:lnTo>
                    <a:lnTo>
                      <a:pt x="61" y="76"/>
                    </a:lnTo>
                    <a:lnTo>
                      <a:pt x="64" y="76"/>
                    </a:lnTo>
                    <a:lnTo>
                      <a:pt x="66" y="76"/>
                    </a:lnTo>
                    <a:lnTo>
                      <a:pt x="61" y="78"/>
                    </a:lnTo>
                    <a:lnTo>
                      <a:pt x="64" y="78"/>
                    </a:lnTo>
                    <a:lnTo>
                      <a:pt x="66" y="78"/>
                    </a:lnTo>
                    <a:lnTo>
                      <a:pt x="64" y="78"/>
                    </a:lnTo>
                    <a:lnTo>
                      <a:pt x="69" y="78"/>
                    </a:lnTo>
                    <a:lnTo>
                      <a:pt x="69" y="81"/>
                    </a:lnTo>
                    <a:lnTo>
                      <a:pt x="64" y="78"/>
                    </a:lnTo>
                    <a:lnTo>
                      <a:pt x="61" y="78"/>
                    </a:lnTo>
                    <a:lnTo>
                      <a:pt x="59" y="81"/>
                    </a:lnTo>
                    <a:lnTo>
                      <a:pt x="61" y="81"/>
                    </a:lnTo>
                    <a:lnTo>
                      <a:pt x="57" y="81"/>
                    </a:lnTo>
                    <a:lnTo>
                      <a:pt x="54" y="81"/>
                    </a:lnTo>
                    <a:lnTo>
                      <a:pt x="52" y="81"/>
                    </a:lnTo>
                    <a:lnTo>
                      <a:pt x="50" y="81"/>
                    </a:lnTo>
                    <a:lnTo>
                      <a:pt x="47" y="81"/>
                    </a:lnTo>
                    <a:lnTo>
                      <a:pt x="45" y="81"/>
                    </a:lnTo>
                    <a:lnTo>
                      <a:pt x="43" y="81"/>
                    </a:lnTo>
                    <a:lnTo>
                      <a:pt x="33" y="83"/>
                    </a:lnTo>
                    <a:lnTo>
                      <a:pt x="33" y="85"/>
                    </a:lnTo>
                    <a:lnTo>
                      <a:pt x="33" y="88"/>
                    </a:lnTo>
                    <a:lnTo>
                      <a:pt x="31" y="88"/>
                    </a:lnTo>
                    <a:lnTo>
                      <a:pt x="36" y="90"/>
                    </a:lnTo>
                    <a:lnTo>
                      <a:pt x="38" y="90"/>
                    </a:lnTo>
                    <a:lnTo>
                      <a:pt x="40" y="88"/>
                    </a:lnTo>
                    <a:lnTo>
                      <a:pt x="43" y="88"/>
                    </a:lnTo>
                    <a:lnTo>
                      <a:pt x="45" y="88"/>
                    </a:lnTo>
                    <a:lnTo>
                      <a:pt x="43" y="85"/>
                    </a:lnTo>
                    <a:lnTo>
                      <a:pt x="45" y="83"/>
                    </a:lnTo>
                    <a:lnTo>
                      <a:pt x="45" y="85"/>
                    </a:lnTo>
                    <a:lnTo>
                      <a:pt x="45" y="88"/>
                    </a:lnTo>
                    <a:lnTo>
                      <a:pt x="47" y="90"/>
                    </a:lnTo>
                    <a:lnTo>
                      <a:pt x="50" y="90"/>
                    </a:lnTo>
                    <a:lnTo>
                      <a:pt x="52" y="90"/>
                    </a:lnTo>
                    <a:lnTo>
                      <a:pt x="57" y="90"/>
                    </a:lnTo>
                    <a:lnTo>
                      <a:pt x="57" y="88"/>
                    </a:lnTo>
                    <a:lnTo>
                      <a:pt x="59" y="88"/>
                    </a:lnTo>
                    <a:lnTo>
                      <a:pt x="61" y="90"/>
                    </a:lnTo>
                    <a:lnTo>
                      <a:pt x="64" y="90"/>
                    </a:lnTo>
                    <a:lnTo>
                      <a:pt x="66" y="90"/>
                    </a:lnTo>
                    <a:lnTo>
                      <a:pt x="69" y="88"/>
                    </a:lnTo>
                    <a:lnTo>
                      <a:pt x="71" y="88"/>
                    </a:lnTo>
                    <a:lnTo>
                      <a:pt x="71" y="90"/>
                    </a:lnTo>
                    <a:lnTo>
                      <a:pt x="78" y="90"/>
                    </a:lnTo>
                    <a:lnTo>
                      <a:pt x="71" y="88"/>
                    </a:lnTo>
                    <a:lnTo>
                      <a:pt x="71" y="90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7" y="90"/>
                    </a:lnTo>
                    <a:lnTo>
                      <a:pt x="87" y="92"/>
                    </a:lnTo>
                    <a:lnTo>
                      <a:pt x="99" y="90"/>
                    </a:lnTo>
                    <a:lnTo>
                      <a:pt x="90" y="88"/>
                    </a:lnTo>
                    <a:lnTo>
                      <a:pt x="95" y="90"/>
                    </a:lnTo>
                    <a:lnTo>
                      <a:pt x="97" y="90"/>
                    </a:lnTo>
                    <a:lnTo>
                      <a:pt x="102" y="88"/>
                    </a:lnTo>
                    <a:lnTo>
                      <a:pt x="102" y="85"/>
                    </a:lnTo>
                    <a:lnTo>
                      <a:pt x="106" y="88"/>
                    </a:lnTo>
                    <a:lnTo>
                      <a:pt x="113" y="90"/>
                    </a:lnTo>
                    <a:lnTo>
                      <a:pt x="116" y="88"/>
                    </a:lnTo>
                    <a:lnTo>
                      <a:pt x="113" y="85"/>
                    </a:lnTo>
                    <a:lnTo>
                      <a:pt x="118" y="90"/>
                    </a:lnTo>
                    <a:lnTo>
                      <a:pt x="123" y="90"/>
                    </a:lnTo>
                    <a:lnTo>
                      <a:pt x="130" y="90"/>
                    </a:lnTo>
                    <a:lnTo>
                      <a:pt x="130" y="88"/>
                    </a:lnTo>
                    <a:lnTo>
                      <a:pt x="128" y="88"/>
                    </a:lnTo>
                    <a:lnTo>
                      <a:pt x="125" y="85"/>
                    </a:lnTo>
                    <a:lnTo>
                      <a:pt x="128" y="85"/>
                    </a:lnTo>
                    <a:lnTo>
                      <a:pt x="132" y="85"/>
                    </a:lnTo>
                    <a:lnTo>
                      <a:pt x="132" y="88"/>
                    </a:lnTo>
                    <a:lnTo>
                      <a:pt x="135" y="88"/>
                    </a:lnTo>
                    <a:lnTo>
                      <a:pt x="139" y="88"/>
                    </a:lnTo>
                    <a:lnTo>
                      <a:pt x="142" y="88"/>
                    </a:lnTo>
                    <a:lnTo>
                      <a:pt x="144" y="88"/>
                    </a:lnTo>
                    <a:lnTo>
                      <a:pt x="147" y="90"/>
                    </a:lnTo>
                    <a:lnTo>
                      <a:pt x="144" y="92"/>
                    </a:lnTo>
                    <a:lnTo>
                      <a:pt x="147" y="92"/>
                    </a:lnTo>
                    <a:lnTo>
                      <a:pt x="156" y="92"/>
                    </a:lnTo>
                    <a:lnTo>
                      <a:pt x="163" y="90"/>
                    </a:lnTo>
                    <a:lnTo>
                      <a:pt x="168" y="90"/>
                    </a:lnTo>
                    <a:lnTo>
                      <a:pt x="173" y="88"/>
                    </a:lnTo>
                    <a:lnTo>
                      <a:pt x="175" y="90"/>
                    </a:lnTo>
                    <a:lnTo>
                      <a:pt x="180" y="88"/>
                    </a:lnTo>
                    <a:lnTo>
                      <a:pt x="182" y="88"/>
                    </a:lnTo>
                    <a:lnTo>
                      <a:pt x="187" y="88"/>
                    </a:lnTo>
                    <a:lnTo>
                      <a:pt x="187" y="85"/>
                    </a:lnTo>
                    <a:lnTo>
                      <a:pt x="187" y="83"/>
                    </a:lnTo>
                    <a:lnTo>
                      <a:pt x="184" y="81"/>
                    </a:lnTo>
                    <a:lnTo>
                      <a:pt x="180" y="83"/>
                    </a:lnTo>
                    <a:lnTo>
                      <a:pt x="177" y="83"/>
                    </a:lnTo>
                    <a:lnTo>
                      <a:pt x="175" y="83"/>
                    </a:lnTo>
                    <a:lnTo>
                      <a:pt x="173" y="83"/>
                    </a:lnTo>
                    <a:lnTo>
                      <a:pt x="168" y="83"/>
                    </a:lnTo>
                    <a:lnTo>
                      <a:pt x="168" y="81"/>
                    </a:lnTo>
                    <a:lnTo>
                      <a:pt x="170" y="81"/>
                    </a:lnTo>
                    <a:lnTo>
                      <a:pt x="173" y="81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3" y="78"/>
                    </a:lnTo>
                    <a:lnTo>
                      <a:pt x="156" y="81"/>
                    </a:lnTo>
                    <a:lnTo>
                      <a:pt x="158" y="78"/>
                    </a:lnTo>
                    <a:lnTo>
                      <a:pt x="147" y="78"/>
                    </a:lnTo>
                    <a:lnTo>
                      <a:pt x="142" y="78"/>
                    </a:lnTo>
                    <a:lnTo>
                      <a:pt x="135" y="81"/>
                    </a:lnTo>
                    <a:lnTo>
                      <a:pt x="135" y="78"/>
                    </a:lnTo>
                    <a:lnTo>
                      <a:pt x="132" y="78"/>
                    </a:lnTo>
                    <a:lnTo>
                      <a:pt x="137" y="78"/>
                    </a:lnTo>
                    <a:lnTo>
                      <a:pt x="144" y="78"/>
                    </a:lnTo>
                    <a:lnTo>
                      <a:pt x="139" y="76"/>
                    </a:lnTo>
                    <a:lnTo>
                      <a:pt x="147" y="76"/>
                    </a:lnTo>
                    <a:lnTo>
                      <a:pt x="154" y="78"/>
                    </a:lnTo>
                    <a:lnTo>
                      <a:pt x="173" y="78"/>
                    </a:lnTo>
                    <a:lnTo>
                      <a:pt x="175" y="76"/>
                    </a:lnTo>
                    <a:lnTo>
                      <a:pt x="177" y="78"/>
                    </a:lnTo>
                    <a:lnTo>
                      <a:pt x="175" y="78"/>
                    </a:lnTo>
                    <a:lnTo>
                      <a:pt x="177" y="78"/>
                    </a:lnTo>
                    <a:lnTo>
                      <a:pt x="184" y="76"/>
                    </a:lnTo>
                    <a:lnTo>
                      <a:pt x="187" y="76"/>
                    </a:lnTo>
                    <a:lnTo>
                      <a:pt x="187" y="73"/>
                    </a:lnTo>
                    <a:lnTo>
                      <a:pt x="191" y="73"/>
                    </a:lnTo>
                    <a:lnTo>
                      <a:pt x="187" y="71"/>
                    </a:lnTo>
                    <a:lnTo>
                      <a:pt x="184" y="71"/>
                    </a:lnTo>
                    <a:lnTo>
                      <a:pt x="184" y="69"/>
                    </a:lnTo>
                    <a:lnTo>
                      <a:pt x="187" y="69"/>
                    </a:lnTo>
                    <a:lnTo>
                      <a:pt x="199" y="69"/>
                    </a:lnTo>
                    <a:lnTo>
                      <a:pt x="203" y="69"/>
                    </a:lnTo>
                    <a:lnTo>
                      <a:pt x="208" y="69"/>
                    </a:lnTo>
                    <a:lnTo>
                      <a:pt x="213" y="69"/>
                    </a:lnTo>
                    <a:lnTo>
                      <a:pt x="217" y="66"/>
                    </a:lnTo>
                    <a:lnTo>
                      <a:pt x="220" y="66"/>
                    </a:lnTo>
                    <a:lnTo>
                      <a:pt x="206" y="66"/>
                    </a:lnTo>
                    <a:lnTo>
                      <a:pt x="201" y="66"/>
                    </a:lnTo>
                    <a:lnTo>
                      <a:pt x="206" y="64"/>
                    </a:lnTo>
                    <a:lnTo>
                      <a:pt x="210" y="64"/>
                    </a:lnTo>
                    <a:lnTo>
                      <a:pt x="217" y="66"/>
                    </a:lnTo>
                    <a:lnTo>
                      <a:pt x="222" y="64"/>
                    </a:lnTo>
                    <a:lnTo>
                      <a:pt x="224" y="64"/>
                    </a:lnTo>
                    <a:lnTo>
                      <a:pt x="227" y="64"/>
                    </a:lnTo>
                    <a:lnTo>
                      <a:pt x="224" y="62"/>
                    </a:lnTo>
                    <a:lnTo>
                      <a:pt x="220" y="62"/>
                    </a:lnTo>
                    <a:lnTo>
                      <a:pt x="215" y="62"/>
                    </a:lnTo>
                    <a:lnTo>
                      <a:pt x="213" y="62"/>
                    </a:lnTo>
                    <a:lnTo>
                      <a:pt x="208" y="62"/>
                    </a:lnTo>
                    <a:lnTo>
                      <a:pt x="210" y="62"/>
                    </a:lnTo>
                    <a:lnTo>
                      <a:pt x="215" y="62"/>
                    </a:lnTo>
                    <a:lnTo>
                      <a:pt x="224" y="62"/>
                    </a:lnTo>
                    <a:lnTo>
                      <a:pt x="227" y="62"/>
                    </a:lnTo>
                    <a:lnTo>
                      <a:pt x="227" y="59"/>
                    </a:lnTo>
                    <a:lnTo>
                      <a:pt x="232" y="59"/>
                    </a:lnTo>
                    <a:lnTo>
                      <a:pt x="229" y="59"/>
                    </a:lnTo>
                    <a:lnTo>
                      <a:pt x="232" y="59"/>
                    </a:lnTo>
                    <a:lnTo>
                      <a:pt x="232" y="57"/>
                    </a:lnTo>
                    <a:lnTo>
                      <a:pt x="229" y="57"/>
                    </a:lnTo>
                    <a:lnTo>
                      <a:pt x="227" y="57"/>
                    </a:lnTo>
                    <a:lnTo>
                      <a:pt x="220" y="55"/>
                    </a:lnTo>
                    <a:lnTo>
                      <a:pt x="210" y="57"/>
                    </a:lnTo>
                    <a:lnTo>
                      <a:pt x="210" y="55"/>
                    </a:lnTo>
                    <a:lnTo>
                      <a:pt x="215" y="55"/>
                    </a:lnTo>
                    <a:lnTo>
                      <a:pt x="196" y="55"/>
                    </a:lnTo>
                    <a:lnTo>
                      <a:pt x="194" y="55"/>
                    </a:lnTo>
                    <a:lnTo>
                      <a:pt x="191" y="55"/>
                    </a:lnTo>
                    <a:lnTo>
                      <a:pt x="189" y="55"/>
                    </a:lnTo>
                    <a:lnTo>
                      <a:pt x="191" y="55"/>
                    </a:lnTo>
                    <a:lnTo>
                      <a:pt x="189" y="55"/>
                    </a:lnTo>
                    <a:lnTo>
                      <a:pt x="194" y="55"/>
                    </a:lnTo>
                    <a:lnTo>
                      <a:pt x="206" y="52"/>
                    </a:lnTo>
                    <a:lnTo>
                      <a:pt x="213" y="55"/>
                    </a:lnTo>
                    <a:lnTo>
                      <a:pt x="213" y="52"/>
                    </a:lnTo>
                    <a:lnTo>
                      <a:pt x="206" y="52"/>
                    </a:lnTo>
                    <a:lnTo>
                      <a:pt x="191" y="52"/>
                    </a:lnTo>
                    <a:lnTo>
                      <a:pt x="189" y="52"/>
                    </a:lnTo>
                    <a:lnTo>
                      <a:pt x="191" y="52"/>
                    </a:lnTo>
                    <a:lnTo>
                      <a:pt x="203" y="52"/>
                    </a:lnTo>
                    <a:lnTo>
                      <a:pt x="206" y="52"/>
                    </a:lnTo>
                    <a:lnTo>
                      <a:pt x="210" y="52"/>
                    </a:lnTo>
                    <a:lnTo>
                      <a:pt x="215" y="52"/>
                    </a:lnTo>
                    <a:lnTo>
                      <a:pt x="217" y="55"/>
                    </a:lnTo>
                    <a:lnTo>
                      <a:pt x="220" y="55"/>
                    </a:lnTo>
                    <a:lnTo>
                      <a:pt x="232" y="55"/>
                    </a:lnTo>
                    <a:lnTo>
                      <a:pt x="234" y="55"/>
                    </a:lnTo>
                    <a:lnTo>
                      <a:pt x="234" y="52"/>
                    </a:lnTo>
                    <a:lnTo>
                      <a:pt x="229" y="52"/>
                    </a:lnTo>
                    <a:lnTo>
                      <a:pt x="234" y="52"/>
                    </a:lnTo>
                    <a:lnTo>
                      <a:pt x="232" y="50"/>
                    </a:lnTo>
                    <a:lnTo>
                      <a:pt x="215" y="52"/>
                    </a:lnTo>
                    <a:lnTo>
                      <a:pt x="213" y="50"/>
                    </a:lnTo>
                    <a:lnTo>
                      <a:pt x="199" y="52"/>
                    </a:lnTo>
                    <a:lnTo>
                      <a:pt x="194" y="52"/>
                    </a:lnTo>
                    <a:lnTo>
                      <a:pt x="196" y="52"/>
                    </a:lnTo>
                    <a:lnTo>
                      <a:pt x="196" y="50"/>
                    </a:lnTo>
                    <a:lnTo>
                      <a:pt x="189" y="50"/>
                    </a:lnTo>
                    <a:lnTo>
                      <a:pt x="191" y="50"/>
                    </a:lnTo>
                    <a:lnTo>
                      <a:pt x="199" y="50"/>
                    </a:lnTo>
                    <a:lnTo>
                      <a:pt x="196" y="50"/>
                    </a:lnTo>
                    <a:lnTo>
                      <a:pt x="196" y="47"/>
                    </a:lnTo>
                    <a:lnTo>
                      <a:pt x="199" y="50"/>
                    </a:lnTo>
                    <a:lnTo>
                      <a:pt x="201" y="50"/>
                    </a:lnTo>
                    <a:lnTo>
                      <a:pt x="213" y="50"/>
                    </a:lnTo>
                    <a:lnTo>
                      <a:pt x="215" y="50"/>
                    </a:lnTo>
                    <a:lnTo>
                      <a:pt x="213" y="50"/>
                    </a:lnTo>
                    <a:lnTo>
                      <a:pt x="210" y="47"/>
                    </a:lnTo>
                    <a:lnTo>
                      <a:pt x="199" y="47"/>
                    </a:lnTo>
                    <a:lnTo>
                      <a:pt x="208" y="47"/>
                    </a:lnTo>
                    <a:lnTo>
                      <a:pt x="217" y="50"/>
                    </a:lnTo>
                    <a:lnTo>
                      <a:pt x="224" y="50"/>
                    </a:lnTo>
                    <a:lnTo>
                      <a:pt x="227" y="50"/>
                    </a:lnTo>
                    <a:lnTo>
                      <a:pt x="227" y="47"/>
                    </a:lnTo>
                    <a:lnTo>
                      <a:pt x="229" y="47"/>
                    </a:lnTo>
                    <a:lnTo>
                      <a:pt x="236" y="47"/>
                    </a:lnTo>
                    <a:lnTo>
                      <a:pt x="239" y="47"/>
                    </a:lnTo>
                    <a:lnTo>
                      <a:pt x="241" y="47"/>
                    </a:lnTo>
                    <a:lnTo>
                      <a:pt x="246" y="47"/>
                    </a:lnTo>
                    <a:lnTo>
                      <a:pt x="246" y="45"/>
                    </a:lnTo>
                    <a:lnTo>
                      <a:pt x="243" y="45"/>
                    </a:lnTo>
                    <a:lnTo>
                      <a:pt x="229" y="45"/>
                    </a:lnTo>
                    <a:lnTo>
                      <a:pt x="232" y="43"/>
                    </a:lnTo>
                    <a:lnTo>
                      <a:pt x="236" y="43"/>
                    </a:lnTo>
                    <a:lnTo>
                      <a:pt x="241" y="43"/>
                    </a:lnTo>
                    <a:lnTo>
                      <a:pt x="248" y="45"/>
                    </a:lnTo>
                    <a:lnTo>
                      <a:pt x="246" y="45"/>
                    </a:lnTo>
                    <a:lnTo>
                      <a:pt x="248" y="45"/>
                    </a:lnTo>
                    <a:lnTo>
                      <a:pt x="250" y="45"/>
                    </a:lnTo>
                    <a:lnTo>
                      <a:pt x="255" y="45"/>
                    </a:lnTo>
                    <a:lnTo>
                      <a:pt x="260" y="45"/>
                    </a:lnTo>
                    <a:lnTo>
                      <a:pt x="267" y="45"/>
                    </a:lnTo>
                    <a:lnTo>
                      <a:pt x="272" y="45"/>
                    </a:lnTo>
                    <a:lnTo>
                      <a:pt x="276" y="43"/>
                    </a:lnTo>
                    <a:lnTo>
                      <a:pt x="274" y="43"/>
                    </a:lnTo>
                    <a:lnTo>
                      <a:pt x="269" y="43"/>
                    </a:lnTo>
                    <a:lnTo>
                      <a:pt x="272" y="43"/>
                    </a:lnTo>
                    <a:lnTo>
                      <a:pt x="274" y="43"/>
                    </a:lnTo>
                    <a:lnTo>
                      <a:pt x="279" y="43"/>
                    </a:lnTo>
                    <a:lnTo>
                      <a:pt x="279" y="40"/>
                    </a:lnTo>
                    <a:lnTo>
                      <a:pt x="284" y="40"/>
                    </a:lnTo>
                    <a:lnTo>
                      <a:pt x="279" y="40"/>
                    </a:lnTo>
                    <a:lnTo>
                      <a:pt x="265" y="40"/>
                    </a:lnTo>
                    <a:lnTo>
                      <a:pt x="258" y="40"/>
                    </a:lnTo>
                    <a:lnTo>
                      <a:pt x="262" y="40"/>
                    </a:lnTo>
                    <a:lnTo>
                      <a:pt x="265" y="40"/>
                    </a:lnTo>
                    <a:lnTo>
                      <a:pt x="269" y="40"/>
                    </a:lnTo>
                    <a:lnTo>
                      <a:pt x="281" y="38"/>
                    </a:lnTo>
                    <a:lnTo>
                      <a:pt x="291" y="38"/>
                    </a:lnTo>
                    <a:lnTo>
                      <a:pt x="288" y="38"/>
                    </a:lnTo>
                    <a:lnTo>
                      <a:pt x="284" y="38"/>
                    </a:lnTo>
                    <a:lnTo>
                      <a:pt x="284" y="36"/>
                    </a:lnTo>
                    <a:lnTo>
                      <a:pt x="286" y="36"/>
                    </a:lnTo>
                    <a:lnTo>
                      <a:pt x="286" y="38"/>
                    </a:lnTo>
                    <a:lnTo>
                      <a:pt x="293" y="38"/>
                    </a:lnTo>
                    <a:lnTo>
                      <a:pt x="298" y="36"/>
                    </a:lnTo>
                    <a:lnTo>
                      <a:pt x="300" y="36"/>
                    </a:lnTo>
                    <a:lnTo>
                      <a:pt x="302" y="36"/>
                    </a:lnTo>
                    <a:lnTo>
                      <a:pt x="302" y="33"/>
                    </a:lnTo>
                    <a:lnTo>
                      <a:pt x="312" y="31"/>
                    </a:lnTo>
                    <a:lnTo>
                      <a:pt x="314" y="31"/>
                    </a:lnTo>
                    <a:lnTo>
                      <a:pt x="319" y="31"/>
                    </a:lnTo>
                    <a:lnTo>
                      <a:pt x="321" y="31"/>
                    </a:lnTo>
                    <a:lnTo>
                      <a:pt x="326" y="29"/>
                    </a:lnTo>
                    <a:lnTo>
                      <a:pt x="328" y="29"/>
                    </a:lnTo>
                    <a:lnTo>
                      <a:pt x="333" y="29"/>
                    </a:lnTo>
                    <a:lnTo>
                      <a:pt x="336" y="26"/>
                    </a:lnTo>
                    <a:lnTo>
                      <a:pt x="340" y="26"/>
                    </a:lnTo>
                    <a:lnTo>
                      <a:pt x="347" y="24"/>
                    </a:lnTo>
                    <a:lnTo>
                      <a:pt x="352" y="24"/>
                    </a:lnTo>
                    <a:lnTo>
                      <a:pt x="364" y="24"/>
                    </a:lnTo>
                    <a:lnTo>
                      <a:pt x="366" y="21"/>
                    </a:lnTo>
                    <a:lnTo>
                      <a:pt x="369" y="21"/>
                    </a:lnTo>
                    <a:lnTo>
                      <a:pt x="366" y="19"/>
                    </a:lnTo>
                    <a:lnTo>
                      <a:pt x="362" y="19"/>
                    </a:lnTo>
                    <a:lnTo>
                      <a:pt x="352" y="21"/>
                    </a:lnTo>
                    <a:lnTo>
                      <a:pt x="338" y="21"/>
                    </a:lnTo>
                    <a:lnTo>
                      <a:pt x="326" y="24"/>
                    </a:lnTo>
                    <a:lnTo>
                      <a:pt x="305" y="26"/>
                    </a:lnTo>
                    <a:lnTo>
                      <a:pt x="300" y="26"/>
                    </a:lnTo>
                    <a:lnTo>
                      <a:pt x="291" y="26"/>
                    </a:lnTo>
                    <a:lnTo>
                      <a:pt x="293" y="26"/>
                    </a:lnTo>
                    <a:lnTo>
                      <a:pt x="284" y="26"/>
                    </a:lnTo>
                    <a:lnTo>
                      <a:pt x="281" y="26"/>
                    </a:lnTo>
                    <a:lnTo>
                      <a:pt x="291" y="26"/>
                    </a:lnTo>
                    <a:lnTo>
                      <a:pt x="295" y="24"/>
                    </a:lnTo>
                    <a:lnTo>
                      <a:pt x="300" y="24"/>
                    </a:lnTo>
                    <a:lnTo>
                      <a:pt x="305" y="24"/>
                    </a:lnTo>
                    <a:lnTo>
                      <a:pt x="333" y="21"/>
                    </a:lnTo>
                    <a:lnTo>
                      <a:pt x="328" y="19"/>
                    </a:lnTo>
                    <a:lnTo>
                      <a:pt x="319" y="21"/>
                    </a:lnTo>
                    <a:lnTo>
                      <a:pt x="312" y="21"/>
                    </a:lnTo>
                    <a:lnTo>
                      <a:pt x="307" y="21"/>
                    </a:lnTo>
                    <a:lnTo>
                      <a:pt x="305" y="21"/>
                    </a:lnTo>
                    <a:lnTo>
                      <a:pt x="307" y="19"/>
                    </a:lnTo>
                    <a:lnTo>
                      <a:pt x="312" y="19"/>
                    </a:lnTo>
                    <a:lnTo>
                      <a:pt x="305" y="19"/>
                    </a:lnTo>
                    <a:lnTo>
                      <a:pt x="302" y="17"/>
                    </a:lnTo>
                    <a:lnTo>
                      <a:pt x="310" y="19"/>
                    </a:lnTo>
                    <a:lnTo>
                      <a:pt x="314" y="19"/>
                    </a:lnTo>
                    <a:lnTo>
                      <a:pt x="319" y="19"/>
                    </a:lnTo>
                    <a:lnTo>
                      <a:pt x="317" y="19"/>
                    </a:lnTo>
                    <a:lnTo>
                      <a:pt x="331" y="19"/>
                    </a:lnTo>
                    <a:lnTo>
                      <a:pt x="338" y="19"/>
                    </a:lnTo>
                    <a:lnTo>
                      <a:pt x="343" y="19"/>
                    </a:lnTo>
                    <a:lnTo>
                      <a:pt x="347" y="19"/>
                    </a:lnTo>
                    <a:lnTo>
                      <a:pt x="350" y="19"/>
                    </a:lnTo>
                    <a:lnTo>
                      <a:pt x="354" y="19"/>
                    </a:lnTo>
                    <a:lnTo>
                      <a:pt x="347" y="19"/>
                    </a:lnTo>
                    <a:lnTo>
                      <a:pt x="350" y="19"/>
                    </a:lnTo>
                    <a:lnTo>
                      <a:pt x="362" y="17"/>
                    </a:lnTo>
                    <a:lnTo>
                      <a:pt x="366" y="19"/>
                    </a:lnTo>
                    <a:lnTo>
                      <a:pt x="371" y="17"/>
                    </a:lnTo>
                    <a:lnTo>
                      <a:pt x="373" y="17"/>
                    </a:lnTo>
                    <a:lnTo>
                      <a:pt x="378" y="17"/>
                    </a:lnTo>
                    <a:lnTo>
                      <a:pt x="387" y="14"/>
                    </a:lnTo>
                    <a:lnTo>
                      <a:pt x="392" y="14"/>
                    </a:lnTo>
                    <a:lnTo>
                      <a:pt x="395" y="14"/>
                    </a:lnTo>
                    <a:lnTo>
                      <a:pt x="399" y="14"/>
                    </a:lnTo>
                    <a:lnTo>
                      <a:pt x="402" y="12"/>
                    </a:lnTo>
                    <a:lnTo>
                      <a:pt x="411" y="12"/>
                    </a:lnTo>
                    <a:lnTo>
                      <a:pt x="413" y="10"/>
                    </a:lnTo>
                    <a:lnTo>
                      <a:pt x="409" y="7"/>
                    </a:lnTo>
                    <a:lnTo>
                      <a:pt x="406" y="7"/>
                    </a:lnTo>
                    <a:lnTo>
                      <a:pt x="399" y="7"/>
                    </a:lnTo>
                    <a:lnTo>
                      <a:pt x="397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86" name="Freeform 823"/>
              <p:cNvSpPr>
                <a:spLocks/>
              </p:cNvSpPr>
              <p:nvPr/>
            </p:nvSpPr>
            <p:spPr bwMode="auto">
              <a:xfrm>
                <a:off x="1648" y="1082"/>
                <a:ext cx="413" cy="92"/>
              </a:xfrm>
              <a:custGeom>
                <a:avLst/>
                <a:gdLst>
                  <a:gd name="T0" fmla="*/ 362 w 413"/>
                  <a:gd name="T1" fmla="*/ 3 h 92"/>
                  <a:gd name="T2" fmla="*/ 307 w 413"/>
                  <a:gd name="T3" fmla="*/ 5 h 92"/>
                  <a:gd name="T4" fmla="*/ 265 w 413"/>
                  <a:gd name="T5" fmla="*/ 0 h 92"/>
                  <a:gd name="T6" fmla="*/ 184 w 413"/>
                  <a:gd name="T7" fmla="*/ 0 h 92"/>
                  <a:gd name="T8" fmla="*/ 173 w 413"/>
                  <a:gd name="T9" fmla="*/ 3 h 92"/>
                  <a:gd name="T10" fmla="*/ 144 w 413"/>
                  <a:gd name="T11" fmla="*/ 3 h 92"/>
                  <a:gd name="T12" fmla="*/ 113 w 413"/>
                  <a:gd name="T13" fmla="*/ 10 h 92"/>
                  <a:gd name="T14" fmla="*/ 104 w 413"/>
                  <a:gd name="T15" fmla="*/ 10 h 92"/>
                  <a:gd name="T16" fmla="*/ 64 w 413"/>
                  <a:gd name="T17" fmla="*/ 12 h 92"/>
                  <a:gd name="T18" fmla="*/ 59 w 413"/>
                  <a:gd name="T19" fmla="*/ 14 h 92"/>
                  <a:gd name="T20" fmla="*/ 12 w 413"/>
                  <a:gd name="T21" fmla="*/ 17 h 92"/>
                  <a:gd name="T22" fmla="*/ 28 w 413"/>
                  <a:gd name="T23" fmla="*/ 19 h 92"/>
                  <a:gd name="T24" fmla="*/ 31 w 413"/>
                  <a:gd name="T25" fmla="*/ 24 h 92"/>
                  <a:gd name="T26" fmla="*/ 83 w 413"/>
                  <a:gd name="T27" fmla="*/ 26 h 92"/>
                  <a:gd name="T28" fmla="*/ 71 w 413"/>
                  <a:gd name="T29" fmla="*/ 31 h 92"/>
                  <a:gd name="T30" fmla="*/ 87 w 413"/>
                  <a:gd name="T31" fmla="*/ 29 h 92"/>
                  <a:gd name="T32" fmla="*/ 92 w 413"/>
                  <a:gd name="T33" fmla="*/ 33 h 92"/>
                  <a:gd name="T34" fmla="*/ 109 w 413"/>
                  <a:gd name="T35" fmla="*/ 31 h 92"/>
                  <a:gd name="T36" fmla="*/ 128 w 413"/>
                  <a:gd name="T37" fmla="*/ 31 h 92"/>
                  <a:gd name="T38" fmla="*/ 163 w 413"/>
                  <a:gd name="T39" fmla="*/ 29 h 92"/>
                  <a:gd name="T40" fmla="*/ 175 w 413"/>
                  <a:gd name="T41" fmla="*/ 26 h 92"/>
                  <a:gd name="T42" fmla="*/ 208 w 413"/>
                  <a:gd name="T43" fmla="*/ 29 h 92"/>
                  <a:gd name="T44" fmla="*/ 182 w 413"/>
                  <a:gd name="T45" fmla="*/ 33 h 92"/>
                  <a:gd name="T46" fmla="*/ 128 w 413"/>
                  <a:gd name="T47" fmla="*/ 40 h 92"/>
                  <a:gd name="T48" fmla="*/ 149 w 413"/>
                  <a:gd name="T49" fmla="*/ 47 h 92"/>
                  <a:gd name="T50" fmla="*/ 76 w 413"/>
                  <a:gd name="T51" fmla="*/ 36 h 92"/>
                  <a:gd name="T52" fmla="*/ 85 w 413"/>
                  <a:gd name="T53" fmla="*/ 45 h 92"/>
                  <a:gd name="T54" fmla="*/ 111 w 413"/>
                  <a:gd name="T55" fmla="*/ 55 h 92"/>
                  <a:gd name="T56" fmla="*/ 135 w 413"/>
                  <a:gd name="T57" fmla="*/ 55 h 92"/>
                  <a:gd name="T58" fmla="*/ 130 w 413"/>
                  <a:gd name="T59" fmla="*/ 59 h 92"/>
                  <a:gd name="T60" fmla="*/ 64 w 413"/>
                  <a:gd name="T61" fmla="*/ 59 h 92"/>
                  <a:gd name="T62" fmla="*/ 76 w 413"/>
                  <a:gd name="T63" fmla="*/ 64 h 92"/>
                  <a:gd name="T64" fmla="*/ 95 w 413"/>
                  <a:gd name="T65" fmla="*/ 62 h 92"/>
                  <a:gd name="T66" fmla="*/ 106 w 413"/>
                  <a:gd name="T67" fmla="*/ 66 h 92"/>
                  <a:gd name="T68" fmla="*/ 97 w 413"/>
                  <a:gd name="T69" fmla="*/ 69 h 92"/>
                  <a:gd name="T70" fmla="*/ 95 w 413"/>
                  <a:gd name="T71" fmla="*/ 73 h 92"/>
                  <a:gd name="T72" fmla="*/ 121 w 413"/>
                  <a:gd name="T73" fmla="*/ 71 h 92"/>
                  <a:gd name="T74" fmla="*/ 85 w 413"/>
                  <a:gd name="T75" fmla="*/ 76 h 92"/>
                  <a:gd name="T76" fmla="*/ 52 w 413"/>
                  <a:gd name="T77" fmla="*/ 73 h 92"/>
                  <a:gd name="T78" fmla="*/ 69 w 413"/>
                  <a:gd name="T79" fmla="*/ 78 h 92"/>
                  <a:gd name="T80" fmla="*/ 33 w 413"/>
                  <a:gd name="T81" fmla="*/ 83 h 92"/>
                  <a:gd name="T82" fmla="*/ 57 w 413"/>
                  <a:gd name="T83" fmla="*/ 90 h 92"/>
                  <a:gd name="T84" fmla="*/ 71 w 413"/>
                  <a:gd name="T85" fmla="*/ 90 h 92"/>
                  <a:gd name="T86" fmla="*/ 113 w 413"/>
                  <a:gd name="T87" fmla="*/ 85 h 92"/>
                  <a:gd name="T88" fmla="*/ 147 w 413"/>
                  <a:gd name="T89" fmla="*/ 92 h 92"/>
                  <a:gd name="T90" fmla="*/ 168 w 413"/>
                  <a:gd name="T91" fmla="*/ 81 h 92"/>
                  <a:gd name="T92" fmla="*/ 144 w 413"/>
                  <a:gd name="T93" fmla="*/ 78 h 92"/>
                  <a:gd name="T94" fmla="*/ 187 w 413"/>
                  <a:gd name="T95" fmla="*/ 71 h 92"/>
                  <a:gd name="T96" fmla="*/ 201 w 413"/>
                  <a:gd name="T97" fmla="*/ 66 h 92"/>
                  <a:gd name="T98" fmla="*/ 229 w 413"/>
                  <a:gd name="T99" fmla="*/ 59 h 92"/>
                  <a:gd name="T100" fmla="*/ 189 w 413"/>
                  <a:gd name="T101" fmla="*/ 55 h 92"/>
                  <a:gd name="T102" fmla="*/ 234 w 413"/>
                  <a:gd name="T103" fmla="*/ 55 h 92"/>
                  <a:gd name="T104" fmla="*/ 201 w 413"/>
                  <a:gd name="T105" fmla="*/ 50 h 92"/>
                  <a:gd name="T106" fmla="*/ 241 w 413"/>
                  <a:gd name="T107" fmla="*/ 47 h 92"/>
                  <a:gd name="T108" fmla="*/ 267 w 413"/>
                  <a:gd name="T109" fmla="*/ 45 h 92"/>
                  <a:gd name="T110" fmla="*/ 291 w 413"/>
                  <a:gd name="T111" fmla="*/ 38 h 92"/>
                  <a:gd name="T112" fmla="*/ 321 w 413"/>
                  <a:gd name="T113" fmla="*/ 31 h 92"/>
                  <a:gd name="T114" fmla="*/ 300 w 413"/>
                  <a:gd name="T115" fmla="*/ 26 h 92"/>
                  <a:gd name="T116" fmla="*/ 305 w 413"/>
                  <a:gd name="T117" fmla="*/ 21 h 92"/>
                  <a:gd name="T118" fmla="*/ 362 w 413"/>
                  <a:gd name="T119" fmla="*/ 17 h 92"/>
                  <a:gd name="T120" fmla="*/ 399 w 413"/>
                  <a:gd name="T121" fmla="*/ 7 h 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92"/>
                  <a:gd name="T185" fmla="*/ 413 w 413"/>
                  <a:gd name="T186" fmla="*/ 92 h 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92">
                    <a:moveTo>
                      <a:pt x="397" y="7"/>
                    </a:moveTo>
                    <a:lnTo>
                      <a:pt x="392" y="7"/>
                    </a:lnTo>
                    <a:lnTo>
                      <a:pt x="390" y="7"/>
                    </a:lnTo>
                    <a:lnTo>
                      <a:pt x="383" y="7"/>
                    </a:lnTo>
                    <a:lnTo>
                      <a:pt x="385" y="7"/>
                    </a:lnTo>
                    <a:lnTo>
                      <a:pt x="387" y="7"/>
                    </a:lnTo>
                    <a:lnTo>
                      <a:pt x="380" y="5"/>
                    </a:lnTo>
                    <a:lnTo>
                      <a:pt x="376" y="5"/>
                    </a:lnTo>
                    <a:lnTo>
                      <a:pt x="378" y="3"/>
                    </a:lnTo>
                    <a:lnTo>
                      <a:pt x="371" y="3"/>
                    </a:lnTo>
                    <a:lnTo>
                      <a:pt x="366" y="3"/>
                    </a:lnTo>
                    <a:lnTo>
                      <a:pt x="362" y="3"/>
                    </a:lnTo>
                    <a:lnTo>
                      <a:pt x="357" y="3"/>
                    </a:lnTo>
                    <a:lnTo>
                      <a:pt x="352" y="3"/>
                    </a:lnTo>
                    <a:lnTo>
                      <a:pt x="354" y="3"/>
                    </a:lnTo>
                    <a:lnTo>
                      <a:pt x="354" y="5"/>
                    </a:lnTo>
                    <a:lnTo>
                      <a:pt x="352" y="3"/>
                    </a:lnTo>
                    <a:lnTo>
                      <a:pt x="350" y="3"/>
                    </a:lnTo>
                    <a:lnTo>
                      <a:pt x="347" y="3"/>
                    </a:lnTo>
                    <a:lnTo>
                      <a:pt x="340" y="3"/>
                    </a:lnTo>
                    <a:lnTo>
                      <a:pt x="333" y="5"/>
                    </a:lnTo>
                    <a:lnTo>
                      <a:pt x="326" y="5"/>
                    </a:lnTo>
                    <a:lnTo>
                      <a:pt x="321" y="5"/>
                    </a:lnTo>
                    <a:lnTo>
                      <a:pt x="307" y="5"/>
                    </a:lnTo>
                    <a:lnTo>
                      <a:pt x="310" y="5"/>
                    </a:lnTo>
                    <a:lnTo>
                      <a:pt x="331" y="3"/>
                    </a:lnTo>
                    <a:lnTo>
                      <a:pt x="336" y="3"/>
                    </a:lnTo>
                    <a:lnTo>
                      <a:pt x="338" y="0"/>
                    </a:lnTo>
                    <a:lnTo>
                      <a:pt x="326" y="0"/>
                    </a:lnTo>
                    <a:lnTo>
                      <a:pt x="324" y="0"/>
                    </a:lnTo>
                    <a:lnTo>
                      <a:pt x="319" y="0"/>
                    </a:lnTo>
                    <a:lnTo>
                      <a:pt x="314" y="0"/>
                    </a:lnTo>
                    <a:lnTo>
                      <a:pt x="307" y="0"/>
                    </a:lnTo>
                    <a:lnTo>
                      <a:pt x="300" y="0"/>
                    </a:lnTo>
                    <a:lnTo>
                      <a:pt x="298" y="0"/>
                    </a:lnTo>
                    <a:lnTo>
                      <a:pt x="295" y="0"/>
                    </a:lnTo>
                    <a:lnTo>
                      <a:pt x="291" y="0"/>
                    </a:lnTo>
                    <a:lnTo>
                      <a:pt x="288" y="0"/>
                    </a:lnTo>
                    <a:lnTo>
                      <a:pt x="286" y="0"/>
                    </a:lnTo>
                    <a:lnTo>
                      <a:pt x="279" y="0"/>
                    </a:lnTo>
                    <a:lnTo>
                      <a:pt x="267" y="0"/>
                    </a:lnTo>
                    <a:lnTo>
                      <a:pt x="265" y="0"/>
                    </a:lnTo>
                    <a:lnTo>
                      <a:pt x="262" y="0"/>
                    </a:lnTo>
                    <a:lnTo>
                      <a:pt x="255" y="0"/>
                    </a:lnTo>
                    <a:lnTo>
                      <a:pt x="250" y="0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6" y="3"/>
                    </a:lnTo>
                    <a:lnTo>
                      <a:pt x="239" y="3"/>
                    </a:lnTo>
                    <a:lnTo>
                      <a:pt x="241" y="3"/>
                    </a:lnTo>
                    <a:lnTo>
                      <a:pt x="243" y="5"/>
                    </a:lnTo>
                    <a:lnTo>
                      <a:pt x="239" y="3"/>
                    </a:lnTo>
                    <a:lnTo>
                      <a:pt x="232" y="3"/>
                    </a:lnTo>
                    <a:lnTo>
                      <a:pt x="229" y="0"/>
                    </a:lnTo>
                    <a:lnTo>
                      <a:pt x="224" y="0"/>
                    </a:lnTo>
                    <a:lnTo>
                      <a:pt x="220" y="0"/>
                    </a:lnTo>
                    <a:lnTo>
                      <a:pt x="213" y="0"/>
                    </a:lnTo>
                    <a:lnTo>
                      <a:pt x="203" y="0"/>
                    </a:lnTo>
                    <a:lnTo>
                      <a:pt x="194" y="0"/>
                    </a:lnTo>
                    <a:lnTo>
                      <a:pt x="184" y="0"/>
                    </a:lnTo>
                    <a:lnTo>
                      <a:pt x="189" y="3"/>
                    </a:lnTo>
                    <a:lnTo>
                      <a:pt x="199" y="3"/>
                    </a:lnTo>
                    <a:lnTo>
                      <a:pt x="201" y="3"/>
                    </a:lnTo>
                    <a:lnTo>
                      <a:pt x="201" y="5"/>
                    </a:lnTo>
                    <a:lnTo>
                      <a:pt x="203" y="5"/>
                    </a:lnTo>
                    <a:lnTo>
                      <a:pt x="215" y="7"/>
                    </a:lnTo>
                    <a:lnTo>
                      <a:pt x="203" y="7"/>
                    </a:lnTo>
                    <a:lnTo>
                      <a:pt x="206" y="7"/>
                    </a:lnTo>
                    <a:lnTo>
                      <a:pt x="206" y="5"/>
                    </a:lnTo>
                    <a:lnTo>
                      <a:pt x="196" y="5"/>
                    </a:lnTo>
                    <a:lnTo>
                      <a:pt x="194" y="5"/>
                    </a:lnTo>
                    <a:lnTo>
                      <a:pt x="191" y="3"/>
                    </a:lnTo>
                    <a:lnTo>
                      <a:pt x="189" y="3"/>
                    </a:lnTo>
                    <a:lnTo>
                      <a:pt x="177" y="3"/>
                    </a:lnTo>
                    <a:lnTo>
                      <a:pt x="175" y="3"/>
                    </a:lnTo>
                    <a:lnTo>
                      <a:pt x="173" y="3"/>
                    </a:lnTo>
                    <a:lnTo>
                      <a:pt x="170" y="3"/>
                    </a:lnTo>
                    <a:lnTo>
                      <a:pt x="168" y="3"/>
                    </a:lnTo>
                    <a:lnTo>
                      <a:pt x="165" y="3"/>
                    </a:lnTo>
                    <a:lnTo>
                      <a:pt x="163" y="3"/>
                    </a:lnTo>
                    <a:lnTo>
                      <a:pt x="161" y="3"/>
                    </a:lnTo>
                    <a:lnTo>
                      <a:pt x="161" y="0"/>
                    </a:lnTo>
                    <a:lnTo>
                      <a:pt x="158" y="0"/>
                    </a:lnTo>
                    <a:lnTo>
                      <a:pt x="149" y="0"/>
                    </a:lnTo>
                    <a:lnTo>
                      <a:pt x="144" y="3"/>
                    </a:lnTo>
                    <a:lnTo>
                      <a:pt x="147" y="3"/>
                    </a:lnTo>
                    <a:lnTo>
                      <a:pt x="151" y="3"/>
                    </a:lnTo>
                    <a:lnTo>
                      <a:pt x="149" y="3"/>
                    </a:lnTo>
                    <a:lnTo>
                      <a:pt x="151" y="5"/>
                    </a:lnTo>
                    <a:lnTo>
                      <a:pt x="158" y="5"/>
                    </a:lnTo>
                    <a:lnTo>
                      <a:pt x="149" y="5"/>
                    </a:lnTo>
                    <a:lnTo>
                      <a:pt x="151" y="5"/>
                    </a:lnTo>
                    <a:lnTo>
                      <a:pt x="144" y="3"/>
                    </a:lnTo>
                    <a:lnTo>
                      <a:pt x="130" y="3"/>
                    </a:lnTo>
                    <a:lnTo>
                      <a:pt x="132" y="5"/>
                    </a:lnTo>
                    <a:lnTo>
                      <a:pt x="135" y="5"/>
                    </a:lnTo>
                    <a:lnTo>
                      <a:pt x="139" y="5"/>
                    </a:lnTo>
                    <a:lnTo>
                      <a:pt x="142" y="5"/>
                    </a:lnTo>
                    <a:lnTo>
                      <a:pt x="142" y="7"/>
                    </a:lnTo>
                    <a:lnTo>
                      <a:pt x="144" y="7"/>
                    </a:lnTo>
                    <a:lnTo>
                      <a:pt x="142" y="7"/>
                    </a:lnTo>
                    <a:lnTo>
                      <a:pt x="130" y="5"/>
                    </a:lnTo>
                    <a:lnTo>
                      <a:pt x="121" y="5"/>
                    </a:lnTo>
                    <a:lnTo>
                      <a:pt x="118" y="5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21" y="7"/>
                    </a:lnTo>
                    <a:lnTo>
                      <a:pt x="125" y="7"/>
                    </a:lnTo>
                    <a:lnTo>
                      <a:pt x="128" y="7"/>
                    </a:lnTo>
                    <a:lnTo>
                      <a:pt x="116" y="7"/>
                    </a:lnTo>
                    <a:lnTo>
                      <a:pt x="113" y="10"/>
                    </a:lnTo>
                    <a:lnTo>
                      <a:pt x="116" y="10"/>
                    </a:lnTo>
                    <a:lnTo>
                      <a:pt x="130" y="12"/>
                    </a:lnTo>
                    <a:lnTo>
                      <a:pt x="139" y="12"/>
                    </a:lnTo>
                    <a:lnTo>
                      <a:pt x="142" y="12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32" y="14"/>
                    </a:lnTo>
                    <a:lnTo>
                      <a:pt x="125" y="12"/>
                    </a:lnTo>
                    <a:lnTo>
                      <a:pt x="116" y="10"/>
                    </a:lnTo>
                    <a:lnTo>
                      <a:pt x="109" y="10"/>
                    </a:lnTo>
                    <a:lnTo>
                      <a:pt x="109" y="12"/>
                    </a:lnTo>
                    <a:lnTo>
                      <a:pt x="113" y="12"/>
                    </a:lnTo>
                    <a:lnTo>
                      <a:pt x="118" y="12"/>
                    </a:lnTo>
                    <a:lnTo>
                      <a:pt x="109" y="12"/>
                    </a:lnTo>
                    <a:lnTo>
                      <a:pt x="106" y="10"/>
                    </a:lnTo>
                    <a:lnTo>
                      <a:pt x="104" y="10"/>
                    </a:lnTo>
                    <a:lnTo>
                      <a:pt x="99" y="10"/>
                    </a:lnTo>
                    <a:lnTo>
                      <a:pt x="97" y="10"/>
                    </a:lnTo>
                    <a:lnTo>
                      <a:pt x="95" y="10"/>
                    </a:lnTo>
                    <a:lnTo>
                      <a:pt x="90" y="10"/>
                    </a:lnTo>
                    <a:lnTo>
                      <a:pt x="87" y="10"/>
                    </a:lnTo>
                    <a:lnTo>
                      <a:pt x="90" y="7"/>
                    </a:lnTo>
                    <a:lnTo>
                      <a:pt x="83" y="7"/>
                    </a:lnTo>
                    <a:lnTo>
                      <a:pt x="76" y="7"/>
                    </a:lnTo>
                    <a:lnTo>
                      <a:pt x="73" y="10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71" y="12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71" y="12"/>
                    </a:lnTo>
                    <a:lnTo>
                      <a:pt x="83" y="14"/>
                    </a:lnTo>
                    <a:lnTo>
                      <a:pt x="90" y="14"/>
                    </a:lnTo>
                    <a:lnTo>
                      <a:pt x="87" y="14"/>
                    </a:lnTo>
                    <a:lnTo>
                      <a:pt x="90" y="14"/>
                    </a:lnTo>
                    <a:lnTo>
                      <a:pt x="85" y="14"/>
                    </a:lnTo>
                    <a:lnTo>
                      <a:pt x="80" y="14"/>
                    </a:lnTo>
                    <a:lnTo>
                      <a:pt x="83" y="14"/>
                    </a:lnTo>
                    <a:lnTo>
                      <a:pt x="76" y="14"/>
                    </a:lnTo>
                    <a:lnTo>
                      <a:pt x="71" y="14"/>
                    </a:lnTo>
                    <a:lnTo>
                      <a:pt x="64" y="14"/>
                    </a:lnTo>
                    <a:lnTo>
                      <a:pt x="61" y="14"/>
                    </a:lnTo>
                    <a:lnTo>
                      <a:pt x="64" y="14"/>
                    </a:lnTo>
                    <a:lnTo>
                      <a:pt x="61" y="14"/>
                    </a:lnTo>
                    <a:lnTo>
                      <a:pt x="59" y="14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45" y="12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3" y="14"/>
                    </a:lnTo>
                    <a:lnTo>
                      <a:pt x="36" y="14"/>
                    </a:lnTo>
                    <a:lnTo>
                      <a:pt x="38" y="17"/>
                    </a:lnTo>
                    <a:lnTo>
                      <a:pt x="31" y="14"/>
                    </a:lnTo>
                    <a:lnTo>
                      <a:pt x="33" y="17"/>
                    </a:lnTo>
                    <a:lnTo>
                      <a:pt x="28" y="17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19" y="14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0" y="21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36" y="19"/>
                    </a:lnTo>
                    <a:lnTo>
                      <a:pt x="28" y="19"/>
                    </a:lnTo>
                    <a:lnTo>
                      <a:pt x="19" y="21"/>
                    </a:lnTo>
                    <a:lnTo>
                      <a:pt x="24" y="21"/>
                    </a:lnTo>
                    <a:lnTo>
                      <a:pt x="24" y="24"/>
                    </a:lnTo>
                    <a:lnTo>
                      <a:pt x="40" y="21"/>
                    </a:lnTo>
                    <a:lnTo>
                      <a:pt x="52" y="19"/>
                    </a:lnTo>
                    <a:lnTo>
                      <a:pt x="54" y="19"/>
                    </a:lnTo>
                    <a:lnTo>
                      <a:pt x="61" y="19"/>
                    </a:lnTo>
                    <a:lnTo>
                      <a:pt x="64" y="21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1" y="21"/>
                    </a:lnTo>
                    <a:lnTo>
                      <a:pt x="54" y="21"/>
                    </a:lnTo>
                    <a:lnTo>
                      <a:pt x="52" y="21"/>
                    </a:lnTo>
                    <a:lnTo>
                      <a:pt x="47" y="21"/>
                    </a:lnTo>
                    <a:lnTo>
                      <a:pt x="36" y="24"/>
                    </a:lnTo>
                    <a:lnTo>
                      <a:pt x="31" y="24"/>
                    </a:lnTo>
                    <a:lnTo>
                      <a:pt x="38" y="24"/>
                    </a:lnTo>
                    <a:lnTo>
                      <a:pt x="43" y="24"/>
                    </a:lnTo>
                    <a:lnTo>
                      <a:pt x="40" y="24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31" y="26"/>
                    </a:lnTo>
                    <a:lnTo>
                      <a:pt x="33" y="29"/>
                    </a:lnTo>
                    <a:lnTo>
                      <a:pt x="38" y="29"/>
                    </a:lnTo>
                    <a:lnTo>
                      <a:pt x="45" y="26"/>
                    </a:lnTo>
                    <a:lnTo>
                      <a:pt x="64" y="26"/>
                    </a:lnTo>
                    <a:lnTo>
                      <a:pt x="76" y="26"/>
                    </a:lnTo>
                    <a:lnTo>
                      <a:pt x="83" y="24"/>
                    </a:lnTo>
                    <a:lnTo>
                      <a:pt x="102" y="24"/>
                    </a:lnTo>
                    <a:lnTo>
                      <a:pt x="99" y="24"/>
                    </a:lnTo>
                    <a:lnTo>
                      <a:pt x="97" y="24"/>
                    </a:lnTo>
                    <a:lnTo>
                      <a:pt x="92" y="26"/>
                    </a:lnTo>
                    <a:lnTo>
                      <a:pt x="83" y="26"/>
                    </a:lnTo>
                    <a:lnTo>
                      <a:pt x="73" y="29"/>
                    </a:lnTo>
                    <a:lnTo>
                      <a:pt x="64" y="29"/>
                    </a:lnTo>
                    <a:lnTo>
                      <a:pt x="57" y="29"/>
                    </a:lnTo>
                    <a:lnTo>
                      <a:pt x="50" y="29"/>
                    </a:lnTo>
                    <a:lnTo>
                      <a:pt x="47" y="29"/>
                    </a:lnTo>
                    <a:lnTo>
                      <a:pt x="38" y="29"/>
                    </a:lnTo>
                    <a:lnTo>
                      <a:pt x="36" y="29"/>
                    </a:lnTo>
                    <a:lnTo>
                      <a:pt x="40" y="31"/>
                    </a:lnTo>
                    <a:lnTo>
                      <a:pt x="45" y="31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9" y="33"/>
                    </a:lnTo>
                    <a:lnTo>
                      <a:pt x="64" y="33"/>
                    </a:lnTo>
                    <a:lnTo>
                      <a:pt x="66" y="33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1" y="31"/>
                    </a:lnTo>
                    <a:lnTo>
                      <a:pt x="73" y="31"/>
                    </a:lnTo>
                    <a:lnTo>
                      <a:pt x="76" y="31"/>
                    </a:lnTo>
                    <a:lnTo>
                      <a:pt x="76" y="29"/>
                    </a:lnTo>
                    <a:lnTo>
                      <a:pt x="78" y="29"/>
                    </a:lnTo>
                    <a:lnTo>
                      <a:pt x="83" y="29"/>
                    </a:lnTo>
                    <a:lnTo>
                      <a:pt x="87" y="26"/>
                    </a:lnTo>
                    <a:lnTo>
                      <a:pt x="95" y="26"/>
                    </a:lnTo>
                    <a:lnTo>
                      <a:pt x="106" y="26"/>
                    </a:lnTo>
                    <a:lnTo>
                      <a:pt x="109" y="26"/>
                    </a:lnTo>
                    <a:lnTo>
                      <a:pt x="132" y="26"/>
                    </a:lnTo>
                    <a:lnTo>
                      <a:pt x="125" y="26"/>
                    </a:lnTo>
                    <a:lnTo>
                      <a:pt x="118" y="26"/>
                    </a:lnTo>
                    <a:lnTo>
                      <a:pt x="111" y="26"/>
                    </a:lnTo>
                    <a:lnTo>
                      <a:pt x="109" y="26"/>
                    </a:lnTo>
                    <a:lnTo>
                      <a:pt x="104" y="29"/>
                    </a:lnTo>
                    <a:lnTo>
                      <a:pt x="97" y="29"/>
                    </a:lnTo>
                    <a:lnTo>
                      <a:pt x="90" y="29"/>
                    </a:lnTo>
                    <a:lnTo>
                      <a:pt x="87" y="29"/>
                    </a:lnTo>
                    <a:lnTo>
                      <a:pt x="85" y="29"/>
                    </a:lnTo>
                    <a:lnTo>
                      <a:pt x="83" y="29"/>
                    </a:lnTo>
                    <a:lnTo>
                      <a:pt x="80" y="31"/>
                    </a:lnTo>
                    <a:lnTo>
                      <a:pt x="78" y="31"/>
                    </a:lnTo>
                    <a:lnTo>
                      <a:pt x="76" y="33"/>
                    </a:lnTo>
                    <a:lnTo>
                      <a:pt x="80" y="33"/>
                    </a:lnTo>
                    <a:lnTo>
                      <a:pt x="85" y="33"/>
                    </a:lnTo>
                    <a:lnTo>
                      <a:pt x="87" y="33"/>
                    </a:lnTo>
                    <a:lnTo>
                      <a:pt x="90" y="33"/>
                    </a:lnTo>
                    <a:lnTo>
                      <a:pt x="92" y="33"/>
                    </a:lnTo>
                    <a:lnTo>
                      <a:pt x="87" y="33"/>
                    </a:lnTo>
                    <a:lnTo>
                      <a:pt x="90" y="33"/>
                    </a:lnTo>
                    <a:lnTo>
                      <a:pt x="95" y="33"/>
                    </a:lnTo>
                    <a:lnTo>
                      <a:pt x="95" y="36"/>
                    </a:lnTo>
                    <a:lnTo>
                      <a:pt x="104" y="36"/>
                    </a:lnTo>
                    <a:lnTo>
                      <a:pt x="104" y="33"/>
                    </a:lnTo>
                    <a:lnTo>
                      <a:pt x="106" y="33"/>
                    </a:lnTo>
                    <a:lnTo>
                      <a:pt x="104" y="33"/>
                    </a:lnTo>
                    <a:lnTo>
                      <a:pt x="104" y="31"/>
                    </a:lnTo>
                    <a:lnTo>
                      <a:pt x="109" y="31"/>
                    </a:lnTo>
                    <a:lnTo>
                      <a:pt x="111" y="31"/>
                    </a:lnTo>
                    <a:lnTo>
                      <a:pt x="109" y="31"/>
                    </a:lnTo>
                    <a:lnTo>
                      <a:pt x="109" y="33"/>
                    </a:lnTo>
                    <a:lnTo>
                      <a:pt x="111" y="33"/>
                    </a:lnTo>
                    <a:lnTo>
                      <a:pt x="113" y="33"/>
                    </a:lnTo>
                    <a:lnTo>
                      <a:pt x="116" y="33"/>
                    </a:lnTo>
                    <a:lnTo>
                      <a:pt x="121" y="31"/>
                    </a:lnTo>
                    <a:lnTo>
                      <a:pt x="125" y="31"/>
                    </a:lnTo>
                    <a:lnTo>
                      <a:pt x="128" y="31"/>
                    </a:lnTo>
                    <a:lnTo>
                      <a:pt x="125" y="29"/>
                    </a:lnTo>
                    <a:lnTo>
                      <a:pt x="130" y="29"/>
                    </a:lnTo>
                    <a:lnTo>
                      <a:pt x="132" y="29"/>
                    </a:lnTo>
                    <a:lnTo>
                      <a:pt x="130" y="29"/>
                    </a:lnTo>
                    <a:lnTo>
                      <a:pt x="130" y="31"/>
                    </a:lnTo>
                    <a:lnTo>
                      <a:pt x="135" y="31"/>
                    </a:lnTo>
                    <a:lnTo>
                      <a:pt x="128" y="31"/>
                    </a:lnTo>
                    <a:lnTo>
                      <a:pt x="125" y="31"/>
                    </a:lnTo>
                    <a:lnTo>
                      <a:pt x="121" y="33"/>
                    </a:lnTo>
                    <a:lnTo>
                      <a:pt x="116" y="33"/>
                    </a:lnTo>
                    <a:lnTo>
                      <a:pt x="113" y="33"/>
                    </a:lnTo>
                    <a:lnTo>
                      <a:pt x="116" y="36"/>
                    </a:lnTo>
                    <a:lnTo>
                      <a:pt x="132" y="33"/>
                    </a:lnTo>
                    <a:lnTo>
                      <a:pt x="147" y="31"/>
                    </a:lnTo>
                    <a:lnTo>
                      <a:pt x="161" y="31"/>
                    </a:lnTo>
                    <a:lnTo>
                      <a:pt x="163" y="29"/>
                    </a:lnTo>
                    <a:lnTo>
                      <a:pt x="165" y="29"/>
                    </a:lnTo>
                    <a:lnTo>
                      <a:pt x="163" y="29"/>
                    </a:lnTo>
                    <a:lnTo>
                      <a:pt x="163" y="26"/>
                    </a:lnTo>
                    <a:lnTo>
                      <a:pt x="165" y="26"/>
                    </a:lnTo>
                    <a:lnTo>
                      <a:pt x="158" y="26"/>
                    </a:lnTo>
                    <a:lnTo>
                      <a:pt x="161" y="24"/>
                    </a:lnTo>
                    <a:lnTo>
                      <a:pt x="161" y="26"/>
                    </a:lnTo>
                    <a:lnTo>
                      <a:pt x="168" y="26"/>
                    </a:lnTo>
                    <a:lnTo>
                      <a:pt x="170" y="26"/>
                    </a:lnTo>
                    <a:lnTo>
                      <a:pt x="168" y="26"/>
                    </a:lnTo>
                    <a:lnTo>
                      <a:pt x="170" y="24"/>
                    </a:lnTo>
                    <a:lnTo>
                      <a:pt x="175" y="24"/>
                    </a:lnTo>
                    <a:lnTo>
                      <a:pt x="191" y="21"/>
                    </a:lnTo>
                    <a:lnTo>
                      <a:pt x="194" y="21"/>
                    </a:lnTo>
                    <a:lnTo>
                      <a:pt x="189" y="21"/>
                    </a:lnTo>
                    <a:lnTo>
                      <a:pt x="180" y="24"/>
                    </a:lnTo>
                    <a:lnTo>
                      <a:pt x="177" y="24"/>
                    </a:lnTo>
                    <a:lnTo>
                      <a:pt x="175" y="26"/>
                    </a:lnTo>
                    <a:lnTo>
                      <a:pt x="173" y="26"/>
                    </a:lnTo>
                    <a:lnTo>
                      <a:pt x="168" y="29"/>
                    </a:lnTo>
                    <a:lnTo>
                      <a:pt x="170" y="29"/>
                    </a:lnTo>
                    <a:lnTo>
                      <a:pt x="189" y="29"/>
                    </a:lnTo>
                    <a:lnTo>
                      <a:pt x="201" y="29"/>
                    </a:lnTo>
                    <a:lnTo>
                      <a:pt x="222" y="29"/>
                    </a:lnTo>
                    <a:lnTo>
                      <a:pt x="217" y="29"/>
                    </a:lnTo>
                    <a:lnTo>
                      <a:pt x="213" y="29"/>
                    </a:lnTo>
                    <a:lnTo>
                      <a:pt x="210" y="29"/>
                    </a:lnTo>
                    <a:lnTo>
                      <a:pt x="206" y="29"/>
                    </a:lnTo>
                    <a:lnTo>
                      <a:pt x="208" y="29"/>
                    </a:lnTo>
                    <a:lnTo>
                      <a:pt x="208" y="31"/>
                    </a:lnTo>
                    <a:lnTo>
                      <a:pt x="206" y="31"/>
                    </a:lnTo>
                    <a:lnTo>
                      <a:pt x="203" y="29"/>
                    </a:lnTo>
                    <a:lnTo>
                      <a:pt x="196" y="31"/>
                    </a:lnTo>
                    <a:lnTo>
                      <a:pt x="191" y="29"/>
                    </a:lnTo>
                    <a:lnTo>
                      <a:pt x="191" y="31"/>
                    </a:lnTo>
                    <a:lnTo>
                      <a:pt x="189" y="31"/>
                    </a:lnTo>
                    <a:lnTo>
                      <a:pt x="184" y="31"/>
                    </a:lnTo>
                    <a:lnTo>
                      <a:pt x="173" y="31"/>
                    </a:lnTo>
                    <a:lnTo>
                      <a:pt x="165" y="31"/>
                    </a:lnTo>
                    <a:lnTo>
                      <a:pt x="161" y="33"/>
                    </a:lnTo>
                    <a:lnTo>
                      <a:pt x="158" y="33"/>
                    </a:lnTo>
                    <a:lnTo>
                      <a:pt x="156" y="33"/>
                    </a:lnTo>
                    <a:lnTo>
                      <a:pt x="158" y="33"/>
                    </a:lnTo>
                    <a:lnTo>
                      <a:pt x="170" y="33"/>
                    </a:lnTo>
                    <a:lnTo>
                      <a:pt x="173" y="33"/>
                    </a:lnTo>
                    <a:lnTo>
                      <a:pt x="182" y="33"/>
                    </a:lnTo>
                    <a:lnTo>
                      <a:pt x="168" y="33"/>
                    </a:lnTo>
                    <a:lnTo>
                      <a:pt x="158" y="33"/>
                    </a:lnTo>
                    <a:lnTo>
                      <a:pt x="154" y="33"/>
                    </a:lnTo>
                    <a:lnTo>
                      <a:pt x="151" y="33"/>
                    </a:lnTo>
                    <a:lnTo>
                      <a:pt x="156" y="36"/>
                    </a:lnTo>
                    <a:lnTo>
                      <a:pt x="154" y="36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2" y="36"/>
                    </a:lnTo>
                    <a:lnTo>
                      <a:pt x="135" y="36"/>
                    </a:lnTo>
                    <a:lnTo>
                      <a:pt x="130" y="36"/>
                    </a:lnTo>
                    <a:lnTo>
                      <a:pt x="123" y="36"/>
                    </a:lnTo>
                    <a:lnTo>
                      <a:pt x="116" y="36"/>
                    </a:lnTo>
                    <a:lnTo>
                      <a:pt x="116" y="38"/>
                    </a:lnTo>
                    <a:lnTo>
                      <a:pt x="128" y="40"/>
                    </a:lnTo>
                    <a:lnTo>
                      <a:pt x="139" y="43"/>
                    </a:lnTo>
                    <a:lnTo>
                      <a:pt x="135" y="43"/>
                    </a:lnTo>
                    <a:lnTo>
                      <a:pt x="137" y="43"/>
                    </a:lnTo>
                    <a:lnTo>
                      <a:pt x="137" y="45"/>
                    </a:lnTo>
                    <a:lnTo>
                      <a:pt x="139" y="45"/>
                    </a:lnTo>
                    <a:lnTo>
                      <a:pt x="144" y="45"/>
                    </a:lnTo>
                    <a:lnTo>
                      <a:pt x="149" y="45"/>
                    </a:lnTo>
                    <a:lnTo>
                      <a:pt x="158" y="45"/>
                    </a:lnTo>
                    <a:lnTo>
                      <a:pt x="161" y="45"/>
                    </a:lnTo>
                    <a:lnTo>
                      <a:pt x="156" y="45"/>
                    </a:lnTo>
                    <a:lnTo>
                      <a:pt x="149" y="47"/>
                    </a:lnTo>
                    <a:lnTo>
                      <a:pt x="139" y="47"/>
                    </a:lnTo>
                    <a:lnTo>
                      <a:pt x="137" y="47"/>
                    </a:lnTo>
                    <a:lnTo>
                      <a:pt x="135" y="47"/>
                    </a:lnTo>
                    <a:lnTo>
                      <a:pt x="135" y="45"/>
                    </a:lnTo>
                    <a:lnTo>
                      <a:pt x="132" y="45"/>
                    </a:lnTo>
                    <a:lnTo>
                      <a:pt x="130" y="45"/>
                    </a:lnTo>
                    <a:lnTo>
                      <a:pt x="130" y="43"/>
                    </a:lnTo>
                    <a:lnTo>
                      <a:pt x="106" y="38"/>
                    </a:lnTo>
                    <a:lnTo>
                      <a:pt x="104" y="38"/>
                    </a:lnTo>
                    <a:lnTo>
                      <a:pt x="99" y="38"/>
                    </a:lnTo>
                    <a:lnTo>
                      <a:pt x="95" y="38"/>
                    </a:lnTo>
                    <a:lnTo>
                      <a:pt x="92" y="38"/>
                    </a:lnTo>
                    <a:lnTo>
                      <a:pt x="83" y="36"/>
                    </a:lnTo>
                    <a:lnTo>
                      <a:pt x="76" y="36"/>
                    </a:lnTo>
                    <a:lnTo>
                      <a:pt x="73" y="36"/>
                    </a:lnTo>
                    <a:lnTo>
                      <a:pt x="73" y="38"/>
                    </a:lnTo>
                    <a:lnTo>
                      <a:pt x="71" y="38"/>
                    </a:lnTo>
                    <a:lnTo>
                      <a:pt x="71" y="40"/>
                    </a:lnTo>
                    <a:lnTo>
                      <a:pt x="85" y="40"/>
                    </a:lnTo>
                    <a:lnTo>
                      <a:pt x="87" y="43"/>
                    </a:lnTo>
                    <a:lnTo>
                      <a:pt x="78" y="40"/>
                    </a:lnTo>
                    <a:lnTo>
                      <a:pt x="76" y="40"/>
                    </a:lnTo>
                    <a:lnTo>
                      <a:pt x="73" y="40"/>
                    </a:lnTo>
                    <a:lnTo>
                      <a:pt x="73" y="43"/>
                    </a:lnTo>
                    <a:lnTo>
                      <a:pt x="76" y="43"/>
                    </a:lnTo>
                    <a:lnTo>
                      <a:pt x="80" y="45"/>
                    </a:lnTo>
                    <a:lnTo>
                      <a:pt x="85" y="45"/>
                    </a:lnTo>
                    <a:lnTo>
                      <a:pt x="90" y="45"/>
                    </a:lnTo>
                    <a:lnTo>
                      <a:pt x="92" y="45"/>
                    </a:lnTo>
                    <a:lnTo>
                      <a:pt x="92" y="47"/>
                    </a:lnTo>
                    <a:lnTo>
                      <a:pt x="95" y="47"/>
                    </a:lnTo>
                    <a:lnTo>
                      <a:pt x="99" y="47"/>
                    </a:lnTo>
                    <a:lnTo>
                      <a:pt x="99" y="50"/>
                    </a:lnTo>
                    <a:lnTo>
                      <a:pt x="102" y="50"/>
                    </a:lnTo>
                    <a:lnTo>
                      <a:pt x="99" y="50"/>
                    </a:lnTo>
                    <a:lnTo>
                      <a:pt x="102" y="52"/>
                    </a:lnTo>
                    <a:lnTo>
                      <a:pt x="106" y="52"/>
                    </a:lnTo>
                    <a:lnTo>
                      <a:pt x="109" y="52"/>
                    </a:lnTo>
                    <a:lnTo>
                      <a:pt x="111" y="52"/>
                    </a:lnTo>
                    <a:lnTo>
                      <a:pt x="111" y="55"/>
                    </a:lnTo>
                    <a:lnTo>
                      <a:pt x="113" y="55"/>
                    </a:lnTo>
                    <a:lnTo>
                      <a:pt x="116" y="55"/>
                    </a:lnTo>
                    <a:lnTo>
                      <a:pt x="113" y="55"/>
                    </a:lnTo>
                    <a:lnTo>
                      <a:pt x="109" y="55"/>
                    </a:lnTo>
                    <a:lnTo>
                      <a:pt x="106" y="55"/>
                    </a:lnTo>
                    <a:lnTo>
                      <a:pt x="104" y="52"/>
                    </a:lnTo>
                    <a:lnTo>
                      <a:pt x="99" y="52"/>
                    </a:lnTo>
                    <a:lnTo>
                      <a:pt x="97" y="52"/>
                    </a:lnTo>
                    <a:lnTo>
                      <a:pt x="95" y="55"/>
                    </a:lnTo>
                    <a:lnTo>
                      <a:pt x="97" y="55"/>
                    </a:lnTo>
                    <a:lnTo>
                      <a:pt x="99" y="55"/>
                    </a:lnTo>
                    <a:lnTo>
                      <a:pt x="104" y="55"/>
                    </a:lnTo>
                    <a:lnTo>
                      <a:pt x="118" y="55"/>
                    </a:lnTo>
                    <a:lnTo>
                      <a:pt x="123" y="57"/>
                    </a:lnTo>
                    <a:lnTo>
                      <a:pt x="130" y="57"/>
                    </a:lnTo>
                    <a:lnTo>
                      <a:pt x="132" y="57"/>
                    </a:lnTo>
                    <a:lnTo>
                      <a:pt x="132" y="55"/>
                    </a:lnTo>
                    <a:lnTo>
                      <a:pt x="135" y="55"/>
                    </a:lnTo>
                    <a:lnTo>
                      <a:pt x="137" y="55"/>
                    </a:lnTo>
                    <a:lnTo>
                      <a:pt x="139" y="55"/>
                    </a:lnTo>
                    <a:lnTo>
                      <a:pt x="137" y="55"/>
                    </a:lnTo>
                    <a:lnTo>
                      <a:pt x="137" y="57"/>
                    </a:lnTo>
                    <a:lnTo>
                      <a:pt x="135" y="57"/>
                    </a:lnTo>
                    <a:lnTo>
                      <a:pt x="132" y="57"/>
                    </a:lnTo>
                    <a:lnTo>
                      <a:pt x="130" y="57"/>
                    </a:lnTo>
                    <a:lnTo>
                      <a:pt x="128" y="57"/>
                    </a:lnTo>
                    <a:lnTo>
                      <a:pt x="118" y="57"/>
                    </a:lnTo>
                    <a:lnTo>
                      <a:pt x="116" y="57"/>
                    </a:lnTo>
                    <a:lnTo>
                      <a:pt x="118" y="57"/>
                    </a:lnTo>
                    <a:lnTo>
                      <a:pt x="121" y="57"/>
                    </a:lnTo>
                    <a:lnTo>
                      <a:pt x="123" y="57"/>
                    </a:lnTo>
                    <a:lnTo>
                      <a:pt x="123" y="59"/>
                    </a:lnTo>
                    <a:lnTo>
                      <a:pt x="130" y="59"/>
                    </a:lnTo>
                    <a:lnTo>
                      <a:pt x="125" y="59"/>
                    </a:lnTo>
                    <a:lnTo>
                      <a:pt x="130" y="59"/>
                    </a:lnTo>
                    <a:lnTo>
                      <a:pt x="130" y="62"/>
                    </a:lnTo>
                    <a:lnTo>
                      <a:pt x="125" y="59"/>
                    </a:lnTo>
                    <a:lnTo>
                      <a:pt x="123" y="59"/>
                    </a:lnTo>
                    <a:lnTo>
                      <a:pt x="121" y="59"/>
                    </a:lnTo>
                    <a:lnTo>
                      <a:pt x="118" y="59"/>
                    </a:lnTo>
                    <a:lnTo>
                      <a:pt x="109" y="57"/>
                    </a:lnTo>
                    <a:lnTo>
                      <a:pt x="97" y="57"/>
                    </a:lnTo>
                    <a:lnTo>
                      <a:pt x="90" y="55"/>
                    </a:lnTo>
                    <a:lnTo>
                      <a:pt x="87" y="55"/>
                    </a:lnTo>
                    <a:lnTo>
                      <a:pt x="87" y="57"/>
                    </a:lnTo>
                    <a:lnTo>
                      <a:pt x="71" y="57"/>
                    </a:lnTo>
                    <a:lnTo>
                      <a:pt x="69" y="57"/>
                    </a:lnTo>
                    <a:lnTo>
                      <a:pt x="66" y="57"/>
                    </a:lnTo>
                    <a:lnTo>
                      <a:pt x="66" y="59"/>
                    </a:lnTo>
                    <a:lnTo>
                      <a:pt x="64" y="59"/>
                    </a:lnTo>
                    <a:lnTo>
                      <a:pt x="69" y="59"/>
                    </a:lnTo>
                    <a:lnTo>
                      <a:pt x="66" y="62"/>
                    </a:lnTo>
                    <a:lnTo>
                      <a:pt x="61" y="62"/>
                    </a:lnTo>
                    <a:lnTo>
                      <a:pt x="59" y="62"/>
                    </a:lnTo>
                    <a:lnTo>
                      <a:pt x="59" y="64"/>
                    </a:lnTo>
                    <a:lnTo>
                      <a:pt x="61" y="64"/>
                    </a:lnTo>
                    <a:lnTo>
                      <a:pt x="66" y="64"/>
                    </a:lnTo>
                    <a:lnTo>
                      <a:pt x="61" y="66"/>
                    </a:lnTo>
                    <a:lnTo>
                      <a:pt x="59" y="66"/>
                    </a:lnTo>
                    <a:lnTo>
                      <a:pt x="61" y="66"/>
                    </a:lnTo>
                    <a:lnTo>
                      <a:pt x="66" y="66"/>
                    </a:lnTo>
                    <a:lnTo>
                      <a:pt x="73" y="66"/>
                    </a:lnTo>
                    <a:lnTo>
                      <a:pt x="76" y="64"/>
                    </a:lnTo>
                    <a:lnTo>
                      <a:pt x="78" y="64"/>
                    </a:lnTo>
                    <a:lnTo>
                      <a:pt x="83" y="64"/>
                    </a:lnTo>
                    <a:lnTo>
                      <a:pt x="80" y="64"/>
                    </a:lnTo>
                    <a:lnTo>
                      <a:pt x="76" y="66"/>
                    </a:lnTo>
                    <a:lnTo>
                      <a:pt x="78" y="66"/>
                    </a:lnTo>
                    <a:lnTo>
                      <a:pt x="85" y="66"/>
                    </a:lnTo>
                    <a:lnTo>
                      <a:pt x="87" y="66"/>
                    </a:lnTo>
                    <a:lnTo>
                      <a:pt x="92" y="64"/>
                    </a:lnTo>
                    <a:lnTo>
                      <a:pt x="95" y="64"/>
                    </a:lnTo>
                    <a:lnTo>
                      <a:pt x="95" y="62"/>
                    </a:lnTo>
                    <a:lnTo>
                      <a:pt x="97" y="62"/>
                    </a:lnTo>
                    <a:lnTo>
                      <a:pt x="97" y="59"/>
                    </a:lnTo>
                    <a:lnTo>
                      <a:pt x="97" y="62"/>
                    </a:lnTo>
                    <a:lnTo>
                      <a:pt x="95" y="62"/>
                    </a:lnTo>
                    <a:lnTo>
                      <a:pt x="97" y="64"/>
                    </a:lnTo>
                    <a:lnTo>
                      <a:pt x="99" y="64"/>
                    </a:lnTo>
                    <a:lnTo>
                      <a:pt x="95" y="64"/>
                    </a:lnTo>
                    <a:lnTo>
                      <a:pt x="95" y="66"/>
                    </a:lnTo>
                    <a:lnTo>
                      <a:pt x="99" y="64"/>
                    </a:lnTo>
                    <a:lnTo>
                      <a:pt x="102" y="66"/>
                    </a:lnTo>
                    <a:lnTo>
                      <a:pt x="104" y="66"/>
                    </a:lnTo>
                    <a:lnTo>
                      <a:pt x="106" y="66"/>
                    </a:lnTo>
                    <a:lnTo>
                      <a:pt x="104" y="66"/>
                    </a:lnTo>
                    <a:lnTo>
                      <a:pt x="99" y="66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95" y="66"/>
                    </a:lnTo>
                    <a:lnTo>
                      <a:pt x="92" y="69"/>
                    </a:lnTo>
                    <a:lnTo>
                      <a:pt x="87" y="66"/>
                    </a:lnTo>
                    <a:lnTo>
                      <a:pt x="87" y="69"/>
                    </a:lnTo>
                    <a:lnTo>
                      <a:pt x="83" y="69"/>
                    </a:lnTo>
                    <a:lnTo>
                      <a:pt x="85" y="69"/>
                    </a:lnTo>
                    <a:lnTo>
                      <a:pt x="87" y="69"/>
                    </a:lnTo>
                    <a:lnTo>
                      <a:pt x="95" y="69"/>
                    </a:lnTo>
                    <a:lnTo>
                      <a:pt x="97" y="69"/>
                    </a:lnTo>
                    <a:lnTo>
                      <a:pt x="95" y="69"/>
                    </a:lnTo>
                    <a:lnTo>
                      <a:pt x="92" y="69"/>
                    </a:lnTo>
                    <a:lnTo>
                      <a:pt x="87" y="69"/>
                    </a:lnTo>
                    <a:lnTo>
                      <a:pt x="87" y="71"/>
                    </a:lnTo>
                    <a:lnTo>
                      <a:pt x="92" y="71"/>
                    </a:lnTo>
                    <a:lnTo>
                      <a:pt x="90" y="71"/>
                    </a:lnTo>
                    <a:lnTo>
                      <a:pt x="90" y="73"/>
                    </a:lnTo>
                    <a:lnTo>
                      <a:pt x="95" y="73"/>
                    </a:lnTo>
                    <a:lnTo>
                      <a:pt x="97" y="71"/>
                    </a:lnTo>
                    <a:lnTo>
                      <a:pt x="95" y="73"/>
                    </a:lnTo>
                    <a:lnTo>
                      <a:pt x="99" y="73"/>
                    </a:lnTo>
                    <a:lnTo>
                      <a:pt x="104" y="73"/>
                    </a:lnTo>
                    <a:lnTo>
                      <a:pt x="109" y="73"/>
                    </a:lnTo>
                    <a:lnTo>
                      <a:pt x="113" y="73"/>
                    </a:lnTo>
                    <a:lnTo>
                      <a:pt x="116" y="73"/>
                    </a:lnTo>
                    <a:lnTo>
                      <a:pt x="118" y="71"/>
                    </a:lnTo>
                    <a:lnTo>
                      <a:pt x="121" y="71"/>
                    </a:lnTo>
                    <a:lnTo>
                      <a:pt x="123" y="69"/>
                    </a:lnTo>
                    <a:lnTo>
                      <a:pt x="125" y="66"/>
                    </a:lnTo>
                    <a:lnTo>
                      <a:pt x="128" y="66"/>
                    </a:lnTo>
                    <a:lnTo>
                      <a:pt x="125" y="69"/>
                    </a:lnTo>
                    <a:lnTo>
                      <a:pt x="123" y="69"/>
                    </a:lnTo>
                    <a:lnTo>
                      <a:pt x="121" y="71"/>
                    </a:lnTo>
                    <a:lnTo>
                      <a:pt x="116" y="73"/>
                    </a:lnTo>
                    <a:lnTo>
                      <a:pt x="111" y="76"/>
                    </a:lnTo>
                    <a:lnTo>
                      <a:pt x="113" y="76"/>
                    </a:lnTo>
                    <a:lnTo>
                      <a:pt x="111" y="76"/>
                    </a:lnTo>
                    <a:lnTo>
                      <a:pt x="109" y="76"/>
                    </a:lnTo>
                    <a:lnTo>
                      <a:pt x="106" y="76"/>
                    </a:lnTo>
                    <a:lnTo>
                      <a:pt x="99" y="76"/>
                    </a:lnTo>
                    <a:lnTo>
                      <a:pt x="102" y="76"/>
                    </a:lnTo>
                    <a:lnTo>
                      <a:pt x="99" y="76"/>
                    </a:lnTo>
                    <a:lnTo>
                      <a:pt x="95" y="76"/>
                    </a:lnTo>
                    <a:lnTo>
                      <a:pt x="87" y="76"/>
                    </a:lnTo>
                    <a:lnTo>
                      <a:pt x="85" y="76"/>
                    </a:lnTo>
                    <a:lnTo>
                      <a:pt x="83" y="76"/>
                    </a:lnTo>
                    <a:lnTo>
                      <a:pt x="83" y="73"/>
                    </a:lnTo>
                    <a:lnTo>
                      <a:pt x="80" y="73"/>
                    </a:lnTo>
                    <a:lnTo>
                      <a:pt x="78" y="71"/>
                    </a:lnTo>
                    <a:lnTo>
                      <a:pt x="73" y="69"/>
                    </a:lnTo>
                    <a:lnTo>
                      <a:pt x="61" y="69"/>
                    </a:lnTo>
                    <a:lnTo>
                      <a:pt x="54" y="71"/>
                    </a:lnTo>
                    <a:lnTo>
                      <a:pt x="52" y="71"/>
                    </a:lnTo>
                    <a:lnTo>
                      <a:pt x="50" y="71"/>
                    </a:lnTo>
                    <a:lnTo>
                      <a:pt x="50" y="73"/>
                    </a:lnTo>
                    <a:lnTo>
                      <a:pt x="52" y="73"/>
                    </a:lnTo>
                    <a:lnTo>
                      <a:pt x="54" y="73"/>
                    </a:lnTo>
                    <a:lnTo>
                      <a:pt x="57" y="73"/>
                    </a:lnTo>
                    <a:lnTo>
                      <a:pt x="57" y="76"/>
                    </a:lnTo>
                    <a:lnTo>
                      <a:pt x="61" y="76"/>
                    </a:lnTo>
                    <a:lnTo>
                      <a:pt x="64" y="76"/>
                    </a:lnTo>
                    <a:lnTo>
                      <a:pt x="66" y="76"/>
                    </a:lnTo>
                    <a:lnTo>
                      <a:pt x="61" y="78"/>
                    </a:lnTo>
                    <a:lnTo>
                      <a:pt x="64" y="78"/>
                    </a:lnTo>
                    <a:lnTo>
                      <a:pt x="66" y="78"/>
                    </a:lnTo>
                    <a:lnTo>
                      <a:pt x="64" y="78"/>
                    </a:lnTo>
                    <a:lnTo>
                      <a:pt x="69" y="78"/>
                    </a:lnTo>
                    <a:lnTo>
                      <a:pt x="69" y="81"/>
                    </a:lnTo>
                    <a:lnTo>
                      <a:pt x="64" y="78"/>
                    </a:lnTo>
                    <a:lnTo>
                      <a:pt x="61" y="78"/>
                    </a:lnTo>
                    <a:lnTo>
                      <a:pt x="59" y="81"/>
                    </a:lnTo>
                    <a:lnTo>
                      <a:pt x="61" y="81"/>
                    </a:lnTo>
                    <a:lnTo>
                      <a:pt x="57" y="81"/>
                    </a:lnTo>
                    <a:lnTo>
                      <a:pt x="54" y="81"/>
                    </a:lnTo>
                    <a:lnTo>
                      <a:pt x="52" y="81"/>
                    </a:lnTo>
                    <a:lnTo>
                      <a:pt x="50" y="81"/>
                    </a:lnTo>
                    <a:lnTo>
                      <a:pt x="47" y="81"/>
                    </a:lnTo>
                    <a:lnTo>
                      <a:pt x="45" y="81"/>
                    </a:lnTo>
                    <a:lnTo>
                      <a:pt x="43" y="81"/>
                    </a:lnTo>
                    <a:lnTo>
                      <a:pt x="33" y="83"/>
                    </a:lnTo>
                    <a:lnTo>
                      <a:pt x="33" y="85"/>
                    </a:lnTo>
                    <a:lnTo>
                      <a:pt x="33" y="88"/>
                    </a:lnTo>
                    <a:lnTo>
                      <a:pt x="31" y="88"/>
                    </a:lnTo>
                    <a:lnTo>
                      <a:pt x="36" y="90"/>
                    </a:lnTo>
                    <a:lnTo>
                      <a:pt x="38" y="90"/>
                    </a:lnTo>
                    <a:lnTo>
                      <a:pt x="40" y="88"/>
                    </a:lnTo>
                    <a:lnTo>
                      <a:pt x="43" y="88"/>
                    </a:lnTo>
                    <a:lnTo>
                      <a:pt x="45" y="88"/>
                    </a:lnTo>
                    <a:lnTo>
                      <a:pt x="43" y="85"/>
                    </a:lnTo>
                    <a:lnTo>
                      <a:pt x="45" y="83"/>
                    </a:lnTo>
                    <a:lnTo>
                      <a:pt x="45" y="85"/>
                    </a:lnTo>
                    <a:lnTo>
                      <a:pt x="45" y="88"/>
                    </a:lnTo>
                    <a:lnTo>
                      <a:pt x="47" y="90"/>
                    </a:lnTo>
                    <a:lnTo>
                      <a:pt x="50" y="90"/>
                    </a:lnTo>
                    <a:lnTo>
                      <a:pt x="52" y="90"/>
                    </a:lnTo>
                    <a:lnTo>
                      <a:pt x="57" y="90"/>
                    </a:lnTo>
                    <a:lnTo>
                      <a:pt x="57" y="88"/>
                    </a:lnTo>
                    <a:lnTo>
                      <a:pt x="59" y="88"/>
                    </a:lnTo>
                    <a:lnTo>
                      <a:pt x="61" y="90"/>
                    </a:lnTo>
                    <a:lnTo>
                      <a:pt x="64" y="90"/>
                    </a:lnTo>
                    <a:lnTo>
                      <a:pt x="66" y="90"/>
                    </a:lnTo>
                    <a:lnTo>
                      <a:pt x="69" y="88"/>
                    </a:lnTo>
                    <a:lnTo>
                      <a:pt x="71" y="88"/>
                    </a:lnTo>
                    <a:lnTo>
                      <a:pt x="71" y="90"/>
                    </a:lnTo>
                    <a:lnTo>
                      <a:pt x="78" y="90"/>
                    </a:lnTo>
                    <a:lnTo>
                      <a:pt x="71" y="88"/>
                    </a:lnTo>
                    <a:lnTo>
                      <a:pt x="71" y="90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7" y="90"/>
                    </a:lnTo>
                    <a:lnTo>
                      <a:pt x="87" y="92"/>
                    </a:lnTo>
                    <a:lnTo>
                      <a:pt x="99" y="90"/>
                    </a:lnTo>
                    <a:lnTo>
                      <a:pt x="90" y="88"/>
                    </a:lnTo>
                    <a:lnTo>
                      <a:pt x="95" y="90"/>
                    </a:lnTo>
                    <a:lnTo>
                      <a:pt x="97" y="90"/>
                    </a:lnTo>
                    <a:lnTo>
                      <a:pt x="102" y="88"/>
                    </a:lnTo>
                    <a:lnTo>
                      <a:pt x="102" y="85"/>
                    </a:lnTo>
                    <a:lnTo>
                      <a:pt x="106" y="88"/>
                    </a:lnTo>
                    <a:lnTo>
                      <a:pt x="113" y="90"/>
                    </a:lnTo>
                    <a:lnTo>
                      <a:pt x="116" y="88"/>
                    </a:lnTo>
                    <a:lnTo>
                      <a:pt x="113" y="85"/>
                    </a:lnTo>
                    <a:lnTo>
                      <a:pt x="118" y="90"/>
                    </a:lnTo>
                    <a:lnTo>
                      <a:pt x="123" y="90"/>
                    </a:lnTo>
                    <a:lnTo>
                      <a:pt x="130" y="90"/>
                    </a:lnTo>
                    <a:lnTo>
                      <a:pt x="130" y="88"/>
                    </a:lnTo>
                    <a:lnTo>
                      <a:pt x="128" y="88"/>
                    </a:lnTo>
                    <a:lnTo>
                      <a:pt x="125" y="85"/>
                    </a:lnTo>
                    <a:lnTo>
                      <a:pt x="128" y="85"/>
                    </a:lnTo>
                    <a:lnTo>
                      <a:pt x="132" y="85"/>
                    </a:lnTo>
                    <a:lnTo>
                      <a:pt x="132" y="88"/>
                    </a:lnTo>
                    <a:lnTo>
                      <a:pt x="135" y="88"/>
                    </a:lnTo>
                    <a:lnTo>
                      <a:pt x="139" y="88"/>
                    </a:lnTo>
                    <a:lnTo>
                      <a:pt x="142" y="88"/>
                    </a:lnTo>
                    <a:lnTo>
                      <a:pt x="144" y="88"/>
                    </a:lnTo>
                    <a:lnTo>
                      <a:pt x="147" y="90"/>
                    </a:lnTo>
                    <a:lnTo>
                      <a:pt x="144" y="92"/>
                    </a:lnTo>
                    <a:lnTo>
                      <a:pt x="147" y="92"/>
                    </a:lnTo>
                    <a:lnTo>
                      <a:pt x="156" y="92"/>
                    </a:lnTo>
                    <a:lnTo>
                      <a:pt x="163" y="90"/>
                    </a:lnTo>
                    <a:lnTo>
                      <a:pt x="168" y="90"/>
                    </a:lnTo>
                    <a:lnTo>
                      <a:pt x="173" y="88"/>
                    </a:lnTo>
                    <a:lnTo>
                      <a:pt x="175" y="90"/>
                    </a:lnTo>
                    <a:lnTo>
                      <a:pt x="180" y="88"/>
                    </a:lnTo>
                    <a:lnTo>
                      <a:pt x="182" y="88"/>
                    </a:lnTo>
                    <a:lnTo>
                      <a:pt x="187" y="88"/>
                    </a:lnTo>
                    <a:lnTo>
                      <a:pt x="187" y="85"/>
                    </a:lnTo>
                    <a:lnTo>
                      <a:pt x="187" y="83"/>
                    </a:lnTo>
                    <a:lnTo>
                      <a:pt x="184" y="81"/>
                    </a:lnTo>
                    <a:lnTo>
                      <a:pt x="180" y="83"/>
                    </a:lnTo>
                    <a:lnTo>
                      <a:pt x="177" y="83"/>
                    </a:lnTo>
                    <a:lnTo>
                      <a:pt x="175" y="83"/>
                    </a:lnTo>
                    <a:lnTo>
                      <a:pt x="173" y="83"/>
                    </a:lnTo>
                    <a:lnTo>
                      <a:pt x="168" y="83"/>
                    </a:lnTo>
                    <a:lnTo>
                      <a:pt x="168" y="81"/>
                    </a:lnTo>
                    <a:lnTo>
                      <a:pt x="170" y="81"/>
                    </a:lnTo>
                    <a:lnTo>
                      <a:pt x="173" y="81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3" y="78"/>
                    </a:lnTo>
                    <a:lnTo>
                      <a:pt x="156" y="81"/>
                    </a:lnTo>
                    <a:lnTo>
                      <a:pt x="158" y="78"/>
                    </a:lnTo>
                    <a:lnTo>
                      <a:pt x="147" y="78"/>
                    </a:lnTo>
                    <a:lnTo>
                      <a:pt x="142" y="78"/>
                    </a:lnTo>
                    <a:lnTo>
                      <a:pt x="135" y="81"/>
                    </a:lnTo>
                    <a:lnTo>
                      <a:pt x="135" y="78"/>
                    </a:lnTo>
                    <a:lnTo>
                      <a:pt x="132" y="78"/>
                    </a:lnTo>
                    <a:lnTo>
                      <a:pt x="137" y="78"/>
                    </a:lnTo>
                    <a:lnTo>
                      <a:pt x="144" y="78"/>
                    </a:lnTo>
                    <a:lnTo>
                      <a:pt x="139" y="76"/>
                    </a:lnTo>
                    <a:lnTo>
                      <a:pt x="147" y="76"/>
                    </a:lnTo>
                    <a:lnTo>
                      <a:pt x="154" y="78"/>
                    </a:lnTo>
                    <a:lnTo>
                      <a:pt x="173" y="78"/>
                    </a:lnTo>
                    <a:lnTo>
                      <a:pt x="175" y="76"/>
                    </a:lnTo>
                    <a:lnTo>
                      <a:pt x="177" y="78"/>
                    </a:lnTo>
                    <a:lnTo>
                      <a:pt x="175" y="78"/>
                    </a:lnTo>
                    <a:lnTo>
                      <a:pt x="177" y="78"/>
                    </a:lnTo>
                    <a:lnTo>
                      <a:pt x="184" y="76"/>
                    </a:lnTo>
                    <a:lnTo>
                      <a:pt x="187" y="76"/>
                    </a:lnTo>
                    <a:lnTo>
                      <a:pt x="187" y="73"/>
                    </a:lnTo>
                    <a:lnTo>
                      <a:pt x="191" y="73"/>
                    </a:lnTo>
                    <a:lnTo>
                      <a:pt x="187" y="71"/>
                    </a:lnTo>
                    <a:lnTo>
                      <a:pt x="184" y="71"/>
                    </a:lnTo>
                    <a:lnTo>
                      <a:pt x="184" y="69"/>
                    </a:lnTo>
                    <a:lnTo>
                      <a:pt x="187" y="69"/>
                    </a:lnTo>
                    <a:lnTo>
                      <a:pt x="199" y="69"/>
                    </a:lnTo>
                    <a:lnTo>
                      <a:pt x="203" y="69"/>
                    </a:lnTo>
                    <a:lnTo>
                      <a:pt x="208" y="69"/>
                    </a:lnTo>
                    <a:lnTo>
                      <a:pt x="213" y="69"/>
                    </a:lnTo>
                    <a:lnTo>
                      <a:pt x="217" y="66"/>
                    </a:lnTo>
                    <a:lnTo>
                      <a:pt x="220" y="66"/>
                    </a:lnTo>
                    <a:lnTo>
                      <a:pt x="206" y="66"/>
                    </a:lnTo>
                    <a:lnTo>
                      <a:pt x="201" y="66"/>
                    </a:lnTo>
                    <a:lnTo>
                      <a:pt x="206" y="64"/>
                    </a:lnTo>
                    <a:lnTo>
                      <a:pt x="210" y="64"/>
                    </a:lnTo>
                    <a:lnTo>
                      <a:pt x="217" y="66"/>
                    </a:lnTo>
                    <a:lnTo>
                      <a:pt x="222" y="64"/>
                    </a:lnTo>
                    <a:lnTo>
                      <a:pt x="224" y="64"/>
                    </a:lnTo>
                    <a:lnTo>
                      <a:pt x="227" y="64"/>
                    </a:lnTo>
                    <a:lnTo>
                      <a:pt x="224" y="62"/>
                    </a:lnTo>
                    <a:lnTo>
                      <a:pt x="220" y="62"/>
                    </a:lnTo>
                    <a:lnTo>
                      <a:pt x="215" y="62"/>
                    </a:lnTo>
                    <a:lnTo>
                      <a:pt x="213" y="62"/>
                    </a:lnTo>
                    <a:lnTo>
                      <a:pt x="208" y="62"/>
                    </a:lnTo>
                    <a:lnTo>
                      <a:pt x="210" y="62"/>
                    </a:lnTo>
                    <a:lnTo>
                      <a:pt x="215" y="62"/>
                    </a:lnTo>
                    <a:lnTo>
                      <a:pt x="224" y="62"/>
                    </a:lnTo>
                    <a:lnTo>
                      <a:pt x="227" y="62"/>
                    </a:lnTo>
                    <a:lnTo>
                      <a:pt x="227" y="59"/>
                    </a:lnTo>
                    <a:lnTo>
                      <a:pt x="232" y="59"/>
                    </a:lnTo>
                    <a:lnTo>
                      <a:pt x="229" y="59"/>
                    </a:lnTo>
                    <a:lnTo>
                      <a:pt x="232" y="59"/>
                    </a:lnTo>
                    <a:lnTo>
                      <a:pt x="232" y="57"/>
                    </a:lnTo>
                    <a:lnTo>
                      <a:pt x="229" y="57"/>
                    </a:lnTo>
                    <a:lnTo>
                      <a:pt x="227" y="57"/>
                    </a:lnTo>
                    <a:lnTo>
                      <a:pt x="220" y="55"/>
                    </a:lnTo>
                    <a:lnTo>
                      <a:pt x="210" y="57"/>
                    </a:lnTo>
                    <a:lnTo>
                      <a:pt x="210" y="55"/>
                    </a:lnTo>
                    <a:lnTo>
                      <a:pt x="215" y="55"/>
                    </a:lnTo>
                    <a:lnTo>
                      <a:pt x="196" y="55"/>
                    </a:lnTo>
                    <a:lnTo>
                      <a:pt x="194" y="55"/>
                    </a:lnTo>
                    <a:lnTo>
                      <a:pt x="191" y="55"/>
                    </a:lnTo>
                    <a:lnTo>
                      <a:pt x="189" y="55"/>
                    </a:lnTo>
                    <a:lnTo>
                      <a:pt x="191" y="55"/>
                    </a:lnTo>
                    <a:lnTo>
                      <a:pt x="189" y="55"/>
                    </a:lnTo>
                    <a:lnTo>
                      <a:pt x="194" y="55"/>
                    </a:lnTo>
                    <a:lnTo>
                      <a:pt x="206" y="52"/>
                    </a:lnTo>
                    <a:lnTo>
                      <a:pt x="213" y="55"/>
                    </a:lnTo>
                    <a:lnTo>
                      <a:pt x="213" y="52"/>
                    </a:lnTo>
                    <a:lnTo>
                      <a:pt x="206" y="52"/>
                    </a:lnTo>
                    <a:lnTo>
                      <a:pt x="191" y="52"/>
                    </a:lnTo>
                    <a:lnTo>
                      <a:pt x="189" y="52"/>
                    </a:lnTo>
                    <a:lnTo>
                      <a:pt x="191" y="52"/>
                    </a:lnTo>
                    <a:lnTo>
                      <a:pt x="203" y="52"/>
                    </a:lnTo>
                    <a:lnTo>
                      <a:pt x="206" y="52"/>
                    </a:lnTo>
                    <a:lnTo>
                      <a:pt x="210" y="52"/>
                    </a:lnTo>
                    <a:lnTo>
                      <a:pt x="215" y="52"/>
                    </a:lnTo>
                    <a:lnTo>
                      <a:pt x="217" y="55"/>
                    </a:lnTo>
                    <a:lnTo>
                      <a:pt x="220" y="55"/>
                    </a:lnTo>
                    <a:lnTo>
                      <a:pt x="232" y="55"/>
                    </a:lnTo>
                    <a:lnTo>
                      <a:pt x="234" y="55"/>
                    </a:lnTo>
                    <a:lnTo>
                      <a:pt x="234" y="52"/>
                    </a:lnTo>
                    <a:lnTo>
                      <a:pt x="229" y="52"/>
                    </a:lnTo>
                    <a:lnTo>
                      <a:pt x="234" y="52"/>
                    </a:lnTo>
                    <a:lnTo>
                      <a:pt x="232" y="50"/>
                    </a:lnTo>
                    <a:lnTo>
                      <a:pt x="215" y="52"/>
                    </a:lnTo>
                    <a:lnTo>
                      <a:pt x="213" y="50"/>
                    </a:lnTo>
                    <a:lnTo>
                      <a:pt x="199" y="52"/>
                    </a:lnTo>
                    <a:lnTo>
                      <a:pt x="194" y="52"/>
                    </a:lnTo>
                    <a:lnTo>
                      <a:pt x="196" y="52"/>
                    </a:lnTo>
                    <a:lnTo>
                      <a:pt x="196" y="50"/>
                    </a:lnTo>
                    <a:lnTo>
                      <a:pt x="189" y="50"/>
                    </a:lnTo>
                    <a:lnTo>
                      <a:pt x="191" y="50"/>
                    </a:lnTo>
                    <a:lnTo>
                      <a:pt x="199" y="50"/>
                    </a:lnTo>
                    <a:lnTo>
                      <a:pt x="196" y="50"/>
                    </a:lnTo>
                    <a:lnTo>
                      <a:pt x="196" y="47"/>
                    </a:lnTo>
                    <a:lnTo>
                      <a:pt x="199" y="50"/>
                    </a:lnTo>
                    <a:lnTo>
                      <a:pt x="201" y="50"/>
                    </a:lnTo>
                    <a:lnTo>
                      <a:pt x="213" y="50"/>
                    </a:lnTo>
                    <a:lnTo>
                      <a:pt x="215" y="50"/>
                    </a:lnTo>
                    <a:lnTo>
                      <a:pt x="213" y="50"/>
                    </a:lnTo>
                    <a:lnTo>
                      <a:pt x="210" y="47"/>
                    </a:lnTo>
                    <a:lnTo>
                      <a:pt x="199" y="47"/>
                    </a:lnTo>
                    <a:lnTo>
                      <a:pt x="208" y="47"/>
                    </a:lnTo>
                    <a:lnTo>
                      <a:pt x="217" y="50"/>
                    </a:lnTo>
                    <a:lnTo>
                      <a:pt x="224" y="50"/>
                    </a:lnTo>
                    <a:lnTo>
                      <a:pt x="227" y="50"/>
                    </a:lnTo>
                    <a:lnTo>
                      <a:pt x="227" y="47"/>
                    </a:lnTo>
                    <a:lnTo>
                      <a:pt x="229" y="47"/>
                    </a:lnTo>
                    <a:lnTo>
                      <a:pt x="236" y="47"/>
                    </a:lnTo>
                    <a:lnTo>
                      <a:pt x="239" y="47"/>
                    </a:lnTo>
                    <a:lnTo>
                      <a:pt x="241" y="47"/>
                    </a:lnTo>
                    <a:lnTo>
                      <a:pt x="246" y="47"/>
                    </a:lnTo>
                    <a:lnTo>
                      <a:pt x="246" y="45"/>
                    </a:lnTo>
                    <a:lnTo>
                      <a:pt x="243" y="45"/>
                    </a:lnTo>
                    <a:lnTo>
                      <a:pt x="229" y="45"/>
                    </a:lnTo>
                    <a:lnTo>
                      <a:pt x="232" y="43"/>
                    </a:lnTo>
                    <a:lnTo>
                      <a:pt x="236" y="43"/>
                    </a:lnTo>
                    <a:lnTo>
                      <a:pt x="241" y="43"/>
                    </a:lnTo>
                    <a:lnTo>
                      <a:pt x="248" y="45"/>
                    </a:lnTo>
                    <a:lnTo>
                      <a:pt x="246" y="45"/>
                    </a:lnTo>
                    <a:lnTo>
                      <a:pt x="248" y="45"/>
                    </a:lnTo>
                    <a:lnTo>
                      <a:pt x="250" y="45"/>
                    </a:lnTo>
                    <a:lnTo>
                      <a:pt x="255" y="45"/>
                    </a:lnTo>
                    <a:lnTo>
                      <a:pt x="260" y="45"/>
                    </a:lnTo>
                    <a:lnTo>
                      <a:pt x="267" y="45"/>
                    </a:lnTo>
                    <a:lnTo>
                      <a:pt x="272" y="45"/>
                    </a:lnTo>
                    <a:lnTo>
                      <a:pt x="276" y="43"/>
                    </a:lnTo>
                    <a:lnTo>
                      <a:pt x="274" y="43"/>
                    </a:lnTo>
                    <a:lnTo>
                      <a:pt x="269" y="43"/>
                    </a:lnTo>
                    <a:lnTo>
                      <a:pt x="272" y="43"/>
                    </a:lnTo>
                    <a:lnTo>
                      <a:pt x="274" y="43"/>
                    </a:lnTo>
                    <a:lnTo>
                      <a:pt x="279" y="43"/>
                    </a:lnTo>
                    <a:lnTo>
                      <a:pt x="279" y="40"/>
                    </a:lnTo>
                    <a:lnTo>
                      <a:pt x="284" y="40"/>
                    </a:lnTo>
                    <a:lnTo>
                      <a:pt x="279" y="40"/>
                    </a:lnTo>
                    <a:lnTo>
                      <a:pt x="265" y="40"/>
                    </a:lnTo>
                    <a:lnTo>
                      <a:pt x="258" y="40"/>
                    </a:lnTo>
                    <a:lnTo>
                      <a:pt x="262" y="40"/>
                    </a:lnTo>
                    <a:lnTo>
                      <a:pt x="265" y="40"/>
                    </a:lnTo>
                    <a:lnTo>
                      <a:pt x="269" y="40"/>
                    </a:lnTo>
                    <a:lnTo>
                      <a:pt x="281" y="38"/>
                    </a:lnTo>
                    <a:lnTo>
                      <a:pt x="291" y="38"/>
                    </a:lnTo>
                    <a:lnTo>
                      <a:pt x="288" y="38"/>
                    </a:lnTo>
                    <a:lnTo>
                      <a:pt x="284" y="38"/>
                    </a:lnTo>
                    <a:lnTo>
                      <a:pt x="284" y="36"/>
                    </a:lnTo>
                    <a:lnTo>
                      <a:pt x="286" y="36"/>
                    </a:lnTo>
                    <a:lnTo>
                      <a:pt x="286" y="38"/>
                    </a:lnTo>
                    <a:lnTo>
                      <a:pt x="293" y="38"/>
                    </a:lnTo>
                    <a:lnTo>
                      <a:pt x="298" y="36"/>
                    </a:lnTo>
                    <a:lnTo>
                      <a:pt x="300" y="36"/>
                    </a:lnTo>
                    <a:lnTo>
                      <a:pt x="302" y="36"/>
                    </a:lnTo>
                    <a:lnTo>
                      <a:pt x="302" y="33"/>
                    </a:lnTo>
                    <a:lnTo>
                      <a:pt x="312" y="31"/>
                    </a:lnTo>
                    <a:lnTo>
                      <a:pt x="314" y="31"/>
                    </a:lnTo>
                    <a:lnTo>
                      <a:pt x="319" y="31"/>
                    </a:lnTo>
                    <a:lnTo>
                      <a:pt x="321" y="31"/>
                    </a:lnTo>
                    <a:lnTo>
                      <a:pt x="326" y="29"/>
                    </a:lnTo>
                    <a:lnTo>
                      <a:pt x="328" y="29"/>
                    </a:lnTo>
                    <a:lnTo>
                      <a:pt x="333" y="29"/>
                    </a:lnTo>
                    <a:lnTo>
                      <a:pt x="336" y="26"/>
                    </a:lnTo>
                    <a:lnTo>
                      <a:pt x="340" y="26"/>
                    </a:lnTo>
                    <a:lnTo>
                      <a:pt x="347" y="24"/>
                    </a:lnTo>
                    <a:lnTo>
                      <a:pt x="352" y="24"/>
                    </a:lnTo>
                    <a:lnTo>
                      <a:pt x="364" y="24"/>
                    </a:lnTo>
                    <a:lnTo>
                      <a:pt x="366" y="21"/>
                    </a:lnTo>
                    <a:lnTo>
                      <a:pt x="369" y="21"/>
                    </a:lnTo>
                    <a:lnTo>
                      <a:pt x="366" y="19"/>
                    </a:lnTo>
                    <a:lnTo>
                      <a:pt x="362" y="19"/>
                    </a:lnTo>
                    <a:lnTo>
                      <a:pt x="352" y="21"/>
                    </a:lnTo>
                    <a:lnTo>
                      <a:pt x="338" y="21"/>
                    </a:lnTo>
                    <a:lnTo>
                      <a:pt x="326" y="24"/>
                    </a:lnTo>
                    <a:lnTo>
                      <a:pt x="305" y="26"/>
                    </a:lnTo>
                    <a:lnTo>
                      <a:pt x="300" y="26"/>
                    </a:lnTo>
                    <a:lnTo>
                      <a:pt x="291" y="26"/>
                    </a:lnTo>
                    <a:lnTo>
                      <a:pt x="293" y="26"/>
                    </a:lnTo>
                    <a:lnTo>
                      <a:pt x="284" y="26"/>
                    </a:lnTo>
                    <a:lnTo>
                      <a:pt x="281" y="26"/>
                    </a:lnTo>
                    <a:lnTo>
                      <a:pt x="291" y="26"/>
                    </a:lnTo>
                    <a:lnTo>
                      <a:pt x="295" y="24"/>
                    </a:lnTo>
                    <a:lnTo>
                      <a:pt x="300" y="24"/>
                    </a:lnTo>
                    <a:lnTo>
                      <a:pt x="305" y="24"/>
                    </a:lnTo>
                    <a:lnTo>
                      <a:pt x="333" y="21"/>
                    </a:lnTo>
                    <a:lnTo>
                      <a:pt x="328" y="19"/>
                    </a:lnTo>
                    <a:lnTo>
                      <a:pt x="319" y="21"/>
                    </a:lnTo>
                    <a:lnTo>
                      <a:pt x="312" y="21"/>
                    </a:lnTo>
                    <a:lnTo>
                      <a:pt x="307" y="21"/>
                    </a:lnTo>
                    <a:lnTo>
                      <a:pt x="305" y="21"/>
                    </a:lnTo>
                    <a:lnTo>
                      <a:pt x="307" y="19"/>
                    </a:lnTo>
                    <a:lnTo>
                      <a:pt x="312" y="19"/>
                    </a:lnTo>
                    <a:lnTo>
                      <a:pt x="305" y="19"/>
                    </a:lnTo>
                    <a:lnTo>
                      <a:pt x="302" y="17"/>
                    </a:lnTo>
                    <a:lnTo>
                      <a:pt x="310" y="19"/>
                    </a:lnTo>
                    <a:lnTo>
                      <a:pt x="314" y="19"/>
                    </a:lnTo>
                    <a:lnTo>
                      <a:pt x="319" y="19"/>
                    </a:lnTo>
                    <a:lnTo>
                      <a:pt x="317" y="19"/>
                    </a:lnTo>
                    <a:lnTo>
                      <a:pt x="331" y="19"/>
                    </a:lnTo>
                    <a:lnTo>
                      <a:pt x="338" y="19"/>
                    </a:lnTo>
                    <a:lnTo>
                      <a:pt x="343" y="19"/>
                    </a:lnTo>
                    <a:lnTo>
                      <a:pt x="347" y="19"/>
                    </a:lnTo>
                    <a:lnTo>
                      <a:pt x="350" y="19"/>
                    </a:lnTo>
                    <a:lnTo>
                      <a:pt x="354" y="19"/>
                    </a:lnTo>
                    <a:lnTo>
                      <a:pt x="347" y="19"/>
                    </a:lnTo>
                    <a:lnTo>
                      <a:pt x="350" y="19"/>
                    </a:lnTo>
                    <a:lnTo>
                      <a:pt x="362" y="17"/>
                    </a:lnTo>
                    <a:lnTo>
                      <a:pt x="366" y="19"/>
                    </a:lnTo>
                    <a:lnTo>
                      <a:pt x="371" y="17"/>
                    </a:lnTo>
                    <a:lnTo>
                      <a:pt x="373" y="17"/>
                    </a:lnTo>
                    <a:lnTo>
                      <a:pt x="378" y="17"/>
                    </a:lnTo>
                    <a:lnTo>
                      <a:pt x="387" y="14"/>
                    </a:lnTo>
                    <a:lnTo>
                      <a:pt x="392" y="14"/>
                    </a:lnTo>
                    <a:lnTo>
                      <a:pt x="395" y="14"/>
                    </a:lnTo>
                    <a:lnTo>
                      <a:pt x="399" y="14"/>
                    </a:lnTo>
                    <a:lnTo>
                      <a:pt x="402" y="12"/>
                    </a:lnTo>
                    <a:lnTo>
                      <a:pt x="411" y="12"/>
                    </a:lnTo>
                    <a:lnTo>
                      <a:pt x="413" y="10"/>
                    </a:lnTo>
                    <a:lnTo>
                      <a:pt x="409" y="7"/>
                    </a:lnTo>
                    <a:lnTo>
                      <a:pt x="406" y="7"/>
                    </a:lnTo>
                    <a:lnTo>
                      <a:pt x="399" y="7"/>
                    </a:lnTo>
                    <a:lnTo>
                      <a:pt x="397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87" name="Freeform 824"/>
              <p:cNvSpPr>
                <a:spLocks/>
              </p:cNvSpPr>
              <p:nvPr/>
            </p:nvSpPr>
            <p:spPr bwMode="auto">
              <a:xfrm>
                <a:off x="1797" y="1207"/>
                <a:ext cx="64" cy="12"/>
              </a:xfrm>
              <a:custGeom>
                <a:avLst/>
                <a:gdLst>
                  <a:gd name="T0" fmla="*/ 26 w 64"/>
                  <a:gd name="T1" fmla="*/ 0 h 12"/>
                  <a:gd name="T2" fmla="*/ 31 w 64"/>
                  <a:gd name="T3" fmla="*/ 0 h 12"/>
                  <a:gd name="T4" fmla="*/ 35 w 64"/>
                  <a:gd name="T5" fmla="*/ 0 h 12"/>
                  <a:gd name="T6" fmla="*/ 47 w 64"/>
                  <a:gd name="T7" fmla="*/ 3 h 12"/>
                  <a:gd name="T8" fmla="*/ 50 w 64"/>
                  <a:gd name="T9" fmla="*/ 3 h 12"/>
                  <a:gd name="T10" fmla="*/ 50 w 64"/>
                  <a:gd name="T11" fmla="*/ 5 h 12"/>
                  <a:gd name="T12" fmla="*/ 52 w 64"/>
                  <a:gd name="T13" fmla="*/ 5 h 12"/>
                  <a:gd name="T14" fmla="*/ 54 w 64"/>
                  <a:gd name="T15" fmla="*/ 5 h 12"/>
                  <a:gd name="T16" fmla="*/ 59 w 64"/>
                  <a:gd name="T17" fmla="*/ 8 h 12"/>
                  <a:gd name="T18" fmla="*/ 61 w 64"/>
                  <a:gd name="T19" fmla="*/ 10 h 12"/>
                  <a:gd name="T20" fmla="*/ 61 w 64"/>
                  <a:gd name="T21" fmla="*/ 10 h 12"/>
                  <a:gd name="T22" fmla="*/ 61 w 64"/>
                  <a:gd name="T23" fmla="*/ 10 h 12"/>
                  <a:gd name="T24" fmla="*/ 64 w 64"/>
                  <a:gd name="T25" fmla="*/ 12 h 12"/>
                  <a:gd name="T26" fmla="*/ 61 w 64"/>
                  <a:gd name="T27" fmla="*/ 12 h 12"/>
                  <a:gd name="T28" fmla="*/ 57 w 64"/>
                  <a:gd name="T29" fmla="*/ 12 h 12"/>
                  <a:gd name="T30" fmla="*/ 52 w 64"/>
                  <a:gd name="T31" fmla="*/ 12 h 12"/>
                  <a:gd name="T32" fmla="*/ 45 w 64"/>
                  <a:gd name="T33" fmla="*/ 12 h 12"/>
                  <a:gd name="T34" fmla="*/ 35 w 64"/>
                  <a:gd name="T35" fmla="*/ 12 h 12"/>
                  <a:gd name="T36" fmla="*/ 26 w 64"/>
                  <a:gd name="T37" fmla="*/ 12 h 12"/>
                  <a:gd name="T38" fmla="*/ 19 w 64"/>
                  <a:gd name="T39" fmla="*/ 12 h 12"/>
                  <a:gd name="T40" fmla="*/ 14 w 64"/>
                  <a:gd name="T41" fmla="*/ 12 h 12"/>
                  <a:gd name="T42" fmla="*/ 12 w 64"/>
                  <a:gd name="T43" fmla="*/ 12 h 12"/>
                  <a:gd name="T44" fmla="*/ 9 w 64"/>
                  <a:gd name="T45" fmla="*/ 10 h 12"/>
                  <a:gd name="T46" fmla="*/ 9 w 64"/>
                  <a:gd name="T47" fmla="*/ 8 h 12"/>
                  <a:gd name="T48" fmla="*/ 2 w 64"/>
                  <a:gd name="T49" fmla="*/ 8 h 12"/>
                  <a:gd name="T50" fmla="*/ 0 w 64"/>
                  <a:gd name="T51" fmla="*/ 5 h 12"/>
                  <a:gd name="T52" fmla="*/ 0 w 64"/>
                  <a:gd name="T53" fmla="*/ 3 h 12"/>
                  <a:gd name="T54" fmla="*/ 0 w 64"/>
                  <a:gd name="T55" fmla="*/ 3 h 12"/>
                  <a:gd name="T56" fmla="*/ 0 w 64"/>
                  <a:gd name="T57" fmla="*/ 0 h 12"/>
                  <a:gd name="T58" fmla="*/ 2 w 64"/>
                  <a:gd name="T59" fmla="*/ 0 h 12"/>
                  <a:gd name="T60" fmla="*/ 5 w 64"/>
                  <a:gd name="T61" fmla="*/ 0 h 12"/>
                  <a:gd name="T62" fmla="*/ 9 w 64"/>
                  <a:gd name="T63" fmla="*/ 0 h 12"/>
                  <a:gd name="T64" fmla="*/ 12 w 64"/>
                  <a:gd name="T65" fmla="*/ 0 h 12"/>
                  <a:gd name="T66" fmla="*/ 16 w 64"/>
                  <a:gd name="T67" fmla="*/ 0 h 12"/>
                  <a:gd name="T68" fmla="*/ 24 w 64"/>
                  <a:gd name="T69" fmla="*/ 0 h 12"/>
                  <a:gd name="T70" fmla="*/ 26 w 64"/>
                  <a:gd name="T71" fmla="*/ 0 h 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4"/>
                  <a:gd name="T109" fmla="*/ 0 h 12"/>
                  <a:gd name="T110" fmla="*/ 64 w 64"/>
                  <a:gd name="T111" fmla="*/ 12 h 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4" h="12">
                    <a:moveTo>
                      <a:pt x="26" y="0"/>
                    </a:moveTo>
                    <a:lnTo>
                      <a:pt x="31" y="0"/>
                    </a:lnTo>
                    <a:lnTo>
                      <a:pt x="35" y="0"/>
                    </a:lnTo>
                    <a:lnTo>
                      <a:pt x="47" y="3"/>
                    </a:lnTo>
                    <a:lnTo>
                      <a:pt x="50" y="3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9" y="8"/>
                    </a:lnTo>
                    <a:lnTo>
                      <a:pt x="61" y="10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7" y="12"/>
                    </a:lnTo>
                    <a:lnTo>
                      <a:pt x="52" y="12"/>
                    </a:lnTo>
                    <a:lnTo>
                      <a:pt x="45" y="12"/>
                    </a:lnTo>
                    <a:lnTo>
                      <a:pt x="35" y="12"/>
                    </a:lnTo>
                    <a:lnTo>
                      <a:pt x="26" y="12"/>
                    </a:lnTo>
                    <a:lnTo>
                      <a:pt x="19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88" name="Freeform 825"/>
              <p:cNvSpPr>
                <a:spLocks/>
              </p:cNvSpPr>
              <p:nvPr/>
            </p:nvSpPr>
            <p:spPr bwMode="auto">
              <a:xfrm>
                <a:off x="1797" y="1207"/>
                <a:ext cx="64" cy="12"/>
              </a:xfrm>
              <a:custGeom>
                <a:avLst/>
                <a:gdLst>
                  <a:gd name="T0" fmla="*/ 26 w 64"/>
                  <a:gd name="T1" fmla="*/ 0 h 12"/>
                  <a:gd name="T2" fmla="*/ 31 w 64"/>
                  <a:gd name="T3" fmla="*/ 0 h 12"/>
                  <a:gd name="T4" fmla="*/ 35 w 64"/>
                  <a:gd name="T5" fmla="*/ 0 h 12"/>
                  <a:gd name="T6" fmla="*/ 47 w 64"/>
                  <a:gd name="T7" fmla="*/ 3 h 12"/>
                  <a:gd name="T8" fmla="*/ 50 w 64"/>
                  <a:gd name="T9" fmla="*/ 3 h 12"/>
                  <a:gd name="T10" fmla="*/ 50 w 64"/>
                  <a:gd name="T11" fmla="*/ 5 h 12"/>
                  <a:gd name="T12" fmla="*/ 52 w 64"/>
                  <a:gd name="T13" fmla="*/ 5 h 12"/>
                  <a:gd name="T14" fmla="*/ 54 w 64"/>
                  <a:gd name="T15" fmla="*/ 5 h 12"/>
                  <a:gd name="T16" fmla="*/ 59 w 64"/>
                  <a:gd name="T17" fmla="*/ 8 h 12"/>
                  <a:gd name="T18" fmla="*/ 61 w 64"/>
                  <a:gd name="T19" fmla="*/ 10 h 12"/>
                  <a:gd name="T20" fmla="*/ 61 w 64"/>
                  <a:gd name="T21" fmla="*/ 10 h 12"/>
                  <a:gd name="T22" fmla="*/ 61 w 64"/>
                  <a:gd name="T23" fmla="*/ 10 h 12"/>
                  <a:gd name="T24" fmla="*/ 64 w 64"/>
                  <a:gd name="T25" fmla="*/ 12 h 12"/>
                  <a:gd name="T26" fmla="*/ 61 w 64"/>
                  <a:gd name="T27" fmla="*/ 12 h 12"/>
                  <a:gd name="T28" fmla="*/ 57 w 64"/>
                  <a:gd name="T29" fmla="*/ 12 h 12"/>
                  <a:gd name="T30" fmla="*/ 52 w 64"/>
                  <a:gd name="T31" fmla="*/ 12 h 12"/>
                  <a:gd name="T32" fmla="*/ 45 w 64"/>
                  <a:gd name="T33" fmla="*/ 12 h 12"/>
                  <a:gd name="T34" fmla="*/ 35 w 64"/>
                  <a:gd name="T35" fmla="*/ 12 h 12"/>
                  <a:gd name="T36" fmla="*/ 26 w 64"/>
                  <a:gd name="T37" fmla="*/ 12 h 12"/>
                  <a:gd name="T38" fmla="*/ 19 w 64"/>
                  <a:gd name="T39" fmla="*/ 12 h 12"/>
                  <a:gd name="T40" fmla="*/ 14 w 64"/>
                  <a:gd name="T41" fmla="*/ 12 h 12"/>
                  <a:gd name="T42" fmla="*/ 12 w 64"/>
                  <a:gd name="T43" fmla="*/ 12 h 12"/>
                  <a:gd name="T44" fmla="*/ 9 w 64"/>
                  <a:gd name="T45" fmla="*/ 10 h 12"/>
                  <a:gd name="T46" fmla="*/ 9 w 64"/>
                  <a:gd name="T47" fmla="*/ 8 h 12"/>
                  <a:gd name="T48" fmla="*/ 2 w 64"/>
                  <a:gd name="T49" fmla="*/ 8 h 12"/>
                  <a:gd name="T50" fmla="*/ 0 w 64"/>
                  <a:gd name="T51" fmla="*/ 5 h 12"/>
                  <a:gd name="T52" fmla="*/ 0 w 64"/>
                  <a:gd name="T53" fmla="*/ 3 h 12"/>
                  <a:gd name="T54" fmla="*/ 0 w 64"/>
                  <a:gd name="T55" fmla="*/ 3 h 12"/>
                  <a:gd name="T56" fmla="*/ 0 w 64"/>
                  <a:gd name="T57" fmla="*/ 0 h 12"/>
                  <a:gd name="T58" fmla="*/ 2 w 64"/>
                  <a:gd name="T59" fmla="*/ 0 h 12"/>
                  <a:gd name="T60" fmla="*/ 5 w 64"/>
                  <a:gd name="T61" fmla="*/ 0 h 12"/>
                  <a:gd name="T62" fmla="*/ 9 w 64"/>
                  <a:gd name="T63" fmla="*/ 0 h 12"/>
                  <a:gd name="T64" fmla="*/ 12 w 64"/>
                  <a:gd name="T65" fmla="*/ 0 h 12"/>
                  <a:gd name="T66" fmla="*/ 16 w 64"/>
                  <a:gd name="T67" fmla="*/ 0 h 12"/>
                  <a:gd name="T68" fmla="*/ 24 w 64"/>
                  <a:gd name="T69" fmla="*/ 0 h 12"/>
                  <a:gd name="T70" fmla="*/ 26 w 64"/>
                  <a:gd name="T71" fmla="*/ 0 h 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4"/>
                  <a:gd name="T109" fmla="*/ 0 h 12"/>
                  <a:gd name="T110" fmla="*/ 64 w 64"/>
                  <a:gd name="T111" fmla="*/ 12 h 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4" h="12">
                    <a:moveTo>
                      <a:pt x="26" y="0"/>
                    </a:moveTo>
                    <a:lnTo>
                      <a:pt x="31" y="0"/>
                    </a:lnTo>
                    <a:lnTo>
                      <a:pt x="35" y="0"/>
                    </a:lnTo>
                    <a:lnTo>
                      <a:pt x="47" y="3"/>
                    </a:lnTo>
                    <a:lnTo>
                      <a:pt x="50" y="3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9" y="8"/>
                    </a:lnTo>
                    <a:lnTo>
                      <a:pt x="61" y="10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7" y="12"/>
                    </a:lnTo>
                    <a:lnTo>
                      <a:pt x="52" y="12"/>
                    </a:lnTo>
                    <a:lnTo>
                      <a:pt x="45" y="12"/>
                    </a:lnTo>
                    <a:lnTo>
                      <a:pt x="35" y="12"/>
                    </a:lnTo>
                    <a:lnTo>
                      <a:pt x="26" y="12"/>
                    </a:lnTo>
                    <a:lnTo>
                      <a:pt x="19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89" name="Freeform 826"/>
              <p:cNvSpPr>
                <a:spLocks/>
              </p:cNvSpPr>
              <p:nvPr/>
            </p:nvSpPr>
            <p:spPr bwMode="auto">
              <a:xfrm>
                <a:off x="1757" y="1352"/>
                <a:ext cx="26" cy="11"/>
              </a:xfrm>
              <a:custGeom>
                <a:avLst/>
                <a:gdLst>
                  <a:gd name="T0" fmla="*/ 19 w 26"/>
                  <a:gd name="T1" fmla="*/ 0 h 11"/>
                  <a:gd name="T2" fmla="*/ 12 w 26"/>
                  <a:gd name="T3" fmla="*/ 0 h 11"/>
                  <a:gd name="T4" fmla="*/ 7 w 26"/>
                  <a:gd name="T5" fmla="*/ 2 h 11"/>
                  <a:gd name="T6" fmla="*/ 7 w 26"/>
                  <a:gd name="T7" fmla="*/ 4 h 11"/>
                  <a:gd name="T8" fmla="*/ 4 w 26"/>
                  <a:gd name="T9" fmla="*/ 4 h 11"/>
                  <a:gd name="T10" fmla="*/ 2 w 26"/>
                  <a:gd name="T11" fmla="*/ 9 h 11"/>
                  <a:gd name="T12" fmla="*/ 0 w 26"/>
                  <a:gd name="T13" fmla="*/ 9 h 11"/>
                  <a:gd name="T14" fmla="*/ 2 w 26"/>
                  <a:gd name="T15" fmla="*/ 11 h 11"/>
                  <a:gd name="T16" fmla="*/ 7 w 26"/>
                  <a:gd name="T17" fmla="*/ 9 h 11"/>
                  <a:gd name="T18" fmla="*/ 9 w 26"/>
                  <a:gd name="T19" fmla="*/ 9 h 11"/>
                  <a:gd name="T20" fmla="*/ 12 w 26"/>
                  <a:gd name="T21" fmla="*/ 9 h 11"/>
                  <a:gd name="T22" fmla="*/ 14 w 26"/>
                  <a:gd name="T23" fmla="*/ 7 h 11"/>
                  <a:gd name="T24" fmla="*/ 14 w 26"/>
                  <a:gd name="T25" fmla="*/ 7 h 11"/>
                  <a:gd name="T26" fmla="*/ 16 w 26"/>
                  <a:gd name="T27" fmla="*/ 4 h 11"/>
                  <a:gd name="T28" fmla="*/ 19 w 26"/>
                  <a:gd name="T29" fmla="*/ 4 h 11"/>
                  <a:gd name="T30" fmla="*/ 23 w 26"/>
                  <a:gd name="T31" fmla="*/ 2 h 11"/>
                  <a:gd name="T32" fmla="*/ 23 w 26"/>
                  <a:gd name="T33" fmla="*/ 2 h 11"/>
                  <a:gd name="T34" fmla="*/ 26 w 26"/>
                  <a:gd name="T35" fmla="*/ 0 h 11"/>
                  <a:gd name="T36" fmla="*/ 26 w 26"/>
                  <a:gd name="T37" fmla="*/ 0 h 11"/>
                  <a:gd name="T38" fmla="*/ 21 w 26"/>
                  <a:gd name="T39" fmla="*/ 0 h 11"/>
                  <a:gd name="T40" fmla="*/ 19 w 26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11"/>
                  <a:gd name="T65" fmla="*/ 26 w 26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11">
                    <a:moveTo>
                      <a:pt x="19" y="0"/>
                    </a:moveTo>
                    <a:lnTo>
                      <a:pt x="12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90" name="Freeform 827"/>
              <p:cNvSpPr>
                <a:spLocks/>
              </p:cNvSpPr>
              <p:nvPr/>
            </p:nvSpPr>
            <p:spPr bwMode="auto">
              <a:xfrm>
                <a:off x="1757" y="1352"/>
                <a:ext cx="26" cy="11"/>
              </a:xfrm>
              <a:custGeom>
                <a:avLst/>
                <a:gdLst>
                  <a:gd name="T0" fmla="*/ 19 w 26"/>
                  <a:gd name="T1" fmla="*/ 0 h 11"/>
                  <a:gd name="T2" fmla="*/ 12 w 26"/>
                  <a:gd name="T3" fmla="*/ 0 h 11"/>
                  <a:gd name="T4" fmla="*/ 7 w 26"/>
                  <a:gd name="T5" fmla="*/ 2 h 11"/>
                  <a:gd name="T6" fmla="*/ 7 w 26"/>
                  <a:gd name="T7" fmla="*/ 4 h 11"/>
                  <a:gd name="T8" fmla="*/ 4 w 26"/>
                  <a:gd name="T9" fmla="*/ 4 h 11"/>
                  <a:gd name="T10" fmla="*/ 2 w 26"/>
                  <a:gd name="T11" fmla="*/ 9 h 11"/>
                  <a:gd name="T12" fmla="*/ 0 w 26"/>
                  <a:gd name="T13" fmla="*/ 9 h 11"/>
                  <a:gd name="T14" fmla="*/ 2 w 26"/>
                  <a:gd name="T15" fmla="*/ 11 h 11"/>
                  <a:gd name="T16" fmla="*/ 7 w 26"/>
                  <a:gd name="T17" fmla="*/ 9 h 11"/>
                  <a:gd name="T18" fmla="*/ 9 w 26"/>
                  <a:gd name="T19" fmla="*/ 9 h 11"/>
                  <a:gd name="T20" fmla="*/ 12 w 26"/>
                  <a:gd name="T21" fmla="*/ 9 h 11"/>
                  <a:gd name="T22" fmla="*/ 14 w 26"/>
                  <a:gd name="T23" fmla="*/ 7 h 11"/>
                  <a:gd name="T24" fmla="*/ 14 w 26"/>
                  <a:gd name="T25" fmla="*/ 7 h 11"/>
                  <a:gd name="T26" fmla="*/ 16 w 26"/>
                  <a:gd name="T27" fmla="*/ 4 h 11"/>
                  <a:gd name="T28" fmla="*/ 19 w 26"/>
                  <a:gd name="T29" fmla="*/ 4 h 11"/>
                  <a:gd name="T30" fmla="*/ 23 w 26"/>
                  <a:gd name="T31" fmla="*/ 2 h 11"/>
                  <a:gd name="T32" fmla="*/ 23 w 26"/>
                  <a:gd name="T33" fmla="*/ 2 h 11"/>
                  <a:gd name="T34" fmla="*/ 26 w 26"/>
                  <a:gd name="T35" fmla="*/ 0 h 11"/>
                  <a:gd name="T36" fmla="*/ 26 w 26"/>
                  <a:gd name="T37" fmla="*/ 0 h 11"/>
                  <a:gd name="T38" fmla="*/ 21 w 26"/>
                  <a:gd name="T39" fmla="*/ 0 h 11"/>
                  <a:gd name="T40" fmla="*/ 19 w 26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11"/>
                  <a:gd name="T65" fmla="*/ 26 w 26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11">
                    <a:moveTo>
                      <a:pt x="19" y="0"/>
                    </a:moveTo>
                    <a:lnTo>
                      <a:pt x="12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91" name="Freeform 828"/>
              <p:cNvSpPr>
                <a:spLocks/>
              </p:cNvSpPr>
              <p:nvPr/>
            </p:nvSpPr>
            <p:spPr bwMode="auto">
              <a:xfrm>
                <a:off x="1804" y="1359"/>
                <a:ext cx="14" cy="11"/>
              </a:xfrm>
              <a:custGeom>
                <a:avLst/>
                <a:gdLst>
                  <a:gd name="T0" fmla="*/ 5 w 14"/>
                  <a:gd name="T1" fmla="*/ 0 h 11"/>
                  <a:gd name="T2" fmla="*/ 5 w 14"/>
                  <a:gd name="T3" fmla="*/ 0 h 11"/>
                  <a:gd name="T4" fmla="*/ 2 w 14"/>
                  <a:gd name="T5" fmla="*/ 0 h 11"/>
                  <a:gd name="T6" fmla="*/ 2 w 14"/>
                  <a:gd name="T7" fmla="*/ 0 h 11"/>
                  <a:gd name="T8" fmla="*/ 2 w 14"/>
                  <a:gd name="T9" fmla="*/ 2 h 11"/>
                  <a:gd name="T10" fmla="*/ 2 w 14"/>
                  <a:gd name="T11" fmla="*/ 2 h 11"/>
                  <a:gd name="T12" fmla="*/ 0 w 14"/>
                  <a:gd name="T13" fmla="*/ 4 h 11"/>
                  <a:gd name="T14" fmla="*/ 0 w 14"/>
                  <a:gd name="T15" fmla="*/ 7 h 11"/>
                  <a:gd name="T16" fmla="*/ 0 w 14"/>
                  <a:gd name="T17" fmla="*/ 7 h 11"/>
                  <a:gd name="T18" fmla="*/ 2 w 14"/>
                  <a:gd name="T19" fmla="*/ 9 h 11"/>
                  <a:gd name="T20" fmla="*/ 5 w 14"/>
                  <a:gd name="T21" fmla="*/ 9 h 11"/>
                  <a:gd name="T22" fmla="*/ 5 w 14"/>
                  <a:gd name="T23" fmla="*/ 11 h 11"/>
                  <a:gd name="T24" fmla="*/ 7 w 14"/>
                  <a:gd name="T25" fmla="*/ 11 h 11"/>
                  <a:gd name="T26" fmla="*/ 9 w 14"/>
                  <a:gd name="T27" fmla="*/ 9 h 11"/>
                  <a:gd name="T28" fmla="*/ 7 w 14"/>
                  <a:gd name="T29" fmla="*/ 9 h 11"/>
                  <a:gd name="T30" fmla="*/ 12 w 14"/>
                  <a:gd name="T31" fmla="*/ 7 h 11"/>
                  <a:gd name="T32" fmla="*/ 12 w 14"/>
                  <a:gd name="T33" fmla="*/ 4 h 11"/>
                  <a:gd name="T34" fmla="*/ 14 w 14"/>
                  <a:gd name="T35" fmla="*/ 2 h 11"/>
                  <a:gd name="T36" fmla="*/ 14 w 14"/>
                  <a:gd name="T37" fmla="*/ 0 h 11"/>
                  <a:gd name="T38" fmla="*/ 12 w 14"/>
                  <a:gd name="T39" fmla="*/ 0 h 11"/>
                  <a:gd name="T40" fmla="*/ 5 w 14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11"/>
                  <a:gd name="T65" fmla="*/ 14 w 14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11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92" name="Freeform 829"/>
              <p:cNvSpPr>
                <a:spLocks/>
              </p:cNvSpPr>
              <p:nvPr/>
            </p:nvSpPr>
            <p:spPr bwMode="auto">
              <a:xfrm>
                <a:off x="1804" y="1359"/>
                <a:ext cx="14" cy="11"/>
              </a:xfrm>
              <a:custGeom>
                <a:avLst/>
                <a:gdLst>
                  <a:gd name="T0" fmla="*/ 5 w 14"/>
                  <a:gd name="T1" fmla="*/ 0 h 11"/>
                  <a:gd name="T2" fmla="*/ 5 w 14"/>
                  <a:gd name="T3" fmla="*/ 0 h 11"/>
                  <a:gd name="T4" fmla="*/ 2 w 14"/>
                  <a:gd name="T5" fmla="*/ 0 h 11"/>
                  <a:gd name="T6" fmla="*/ 2 w 14"/>
                  <a:gd name="T7" fmla="*/ 0 h 11"/>
                  <a:gd name="T8" fmla="*/ 2 w 14"/>
                  <a:gd name="T9" fmla="*/ 2 h 11"/>
                  <a:gd name="T10" fmla="*/ 2 w 14"/>
                  <a:gd name="T11" fmla="*/ 2 h 11"/>
                  <a:gd name="T12" fmla="*/ 0 w 14"/>
                  <a:gd name="T13" fmla="*/ 4 h 11"/>
                  <a:gd name="T14" fmla="*/ 0 w 14"/>
                  <a:gd name="T15" fmla="*/ 7 h 11"/>
                  <a:gd name="T16" fmla="*/ 0 w 14"/>
                  <a:gd name="T17" fmla="*/ 7 h 11"/>
                  <a:gd name="T18" fmla="*/ 2 w 14"/>
                  <a:gd name="T19" fmla="*/ 9 h 11"/>
                  <a:gd name="T20" fmla="*/ 5 w 14"/>
                  <a:gd name="T21" fmla="*/ 9 h 11"/>
                  <a:gd name="T22" fmla="*/ 5 w 14"/>
                  <a:gd name="T23" fmla="*/ 11 h 11"/>
                  <a:gd name="T24" fmla="*/ 7 w 14"/>
                  <a:gd name="T25" fmla="*/ 11 h 11"/>
                  <a:gd name="T26" fmla="*/ 9 w 14"/>
                  <a:gd name="T27" fmla="*/ 9 h 11"/>
                  <a:gd name="T28" fmla="*/ 7 w 14"/>
                  <a:gd name="T29" fmla="*/ 9 h 11"/>
                  <a:gd name="T30" fmla="*/ 12 w 14"/>
                  <a:gd name="T31" fmla="*/ 7 h 11"/>
                  <a:gd name="T32" fmla="*/ 12 w 14"/>
                  <a:gd name="T33" fmla="*/ 4 h 11"/>
                  <a:gd name="T34" fmla="*/ 14 w 14"/>
                  <a:gd name="T35" fmla="*/ 2 h 11"/>
                  <a:gd name="T36" fmla="*/ 14 w 14"/>
                  <a:gd name="T37" fmla="*/ 0 h 11"/>
                  <a:gd name="T38" fmla="*/ 12 w 14"/>
                  <a:gd name="T39" fmla="*/ 0 h 11"/>
                  <a:gd name="T40" fmla="*/ 5 w 14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11"/>
                  <a:gd name="T65" fmla="*/ 14 w 14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11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93" name="Freeform 830"/>
              <p:cNvSpPr>
                <a:spLocks/>
              </p:cNvSpPr>
              <p:nvPr/>
            </p:nvSpPr>
            <p:spPr bwMode="auto">
              <a:xfrm>
                <a:off x="1965" y="1382"/>
                <a:ext cx="7" cy="5"/>
              </a:xfrm>
              <a:custGeom>
                <a:avLst/>
                <a:gdLst>
                  <a:gd name="T0" fmla="*/ 2 w 7"/>
                  <a:gd name="T1" fmla="*/ 3 h 5"/>
                  <a:gd name="T2" fmla="*/ 2 w 7"/>
                  <a:gd name="T3" fmla="*/ 0 h 5"/>
                  <a:gd name="T4" fmla="*/ 0 w 7"/>
                  <a:gd name="T5" fmla="*/ 5 h 5"/>
                  <a:gd name="T6" fmla="*/ 2 w 7"/>
                  <a:gd name="T7" fmla="*/ 5 h 5"/>
                  <a:gd name="T8" fmla="*/ 4 w 7"/>
                  <a:gd name="T9" fmla="*/ 3 h 5"/>
                  <a:gd name="T10" fmla="*/ 4 w 7"/>
                  <a:gd name="T11" fmla="*/ 3 h 5"/>
                  <a:gd name="T12" fmla="*/ 7 w 7"/>
                  <a:gd name="T13" fmla="*/ 3 h 5"/>
                  <a:gd name="T14" fmla="*/ 7 w 7"/>
                  <a:gd name="T15" fmla="*/ 0 h 5"/>
                  <a:gd name="T16" fmla="*/ 4 w 7"/>
                  <a:gd name="T17" fmla="*/ 0 h 5"/>
                  <a:gd name="T18" fmla="*/ 2 w 7"/>
                  <a:gd name="T19" fmla="*/ 0 h 5"/>
                  <a:gd name="T20" fmla="*/ 2 w 7"/>
                  <a:gd name="T21" fmla="*/ 3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5"/>
                  <a:gd name="T35" fmla="*/ 7 w 7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5">
                    <a:moveTo>
                      <a:pt x="2" y="3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94" name="Freeform 831"/>
              <p:cNvSpPr>
                <a:spLocks/>
              </p:cNvSpPr>
              <p:nvPr/>
            </p:nvSpPr>
            <p:spPr bwMode="auto">
              <a:xfrm>
                <a:off x="1965" y="1382"/>
                <a:ext cx="7" cy="5"/>
              </a:xfrm>
              <a:custGeom>
                <a:avLst/>
                <a:gdLst>
                  <a:gd name="T0" fmla="*/ 2 w 7"/>
                  <a:gd name="T1" fmla="*/ 3 h 5"/>
                  <a:gd name="T2" fmla="*/ 2 w 7"/>
                  <a:gd name="T3" fmla="*/ 0 h 5"/>
                  <a:gd name="T4" fmla="*/ 0 w 7"/>
                  <a:gd name="T5" fmla="*/ 5 h 5"/>
                  <a:gd name="T6" fmla="*/ 2 w 7"/>
                  <a:gd name="T7" fmla="*/ 5 h 5"/>
                  <a:gd name="T8" fmla="*/ 4 w 7"/>
                  <a:gd name="T9" fmla="*/ 3 h 5"/>
                  <a:gd name="T10" fmla="*/ 4 w 7"/>
                  <a:gd name="T11" fmla="*/ 3 h 5"/>
                  <a:gd name="T12" fmla="*/ 7 w 7"/>
                  <a:gd name="T13" fmla="*/ 3 h 5"/>
                  <a:gd name="T14" fmla="*/ 7 w 7"/>
                  <a:gd name="T15" fmla="*/ 0 h 5"/>
                  <a:gd name="T16" fmla="*/ 4 w 7"/>
                  <a:gd name="T17" fmla="*/ 0 h 5"/>
                  <a:gd name="T18" fmla="*/ 2 w 7"/>
                  <a:gd name="T19" fmla="*/ 0 h 5"/>
                  <a:gd name="T20" fmla="*/ 2 w 7"/>
                  <a:gd name="T21" fmla="*/ 3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5"/>
                  <a:gd name="T35" fmla="*/ 7 w 7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5">
                    <a:moveTo>
                      <a:pt x="2" y="3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95" name="Freeform 832"/>
              <p:cNvSpPr>
                <a:spLocks/>
              </p:cNvSpPr>
              <p:nvPr/>
            </p:nvSpPr>
            <p:spPr bwMode="auto">
              <a:xfrm>
                <a:off x="2002" y="1368"/>
                <a:ext cx="12" cy="5"/>
              </a:xfrm>
              <a:custGeom>
                <a:avLst/>
                <a:gdLst>
                  <a:gd name="T0" fmla="*/ 8 w 12"/>
                  <a:gd name="T1" fmla="*/ 0 h 5"/>
                  <a:gd name="T2" fmla="*/ 8 w 12"/>
                  <a:gd name="T3" fmla="*/ 0 h 5"/>
                  <a:gd name="T4" fmla="*/ 8 w 12"/>
                  <a:gd name="T5" fmla="*/ 0 h 5"/>
                  <a:gd name="T6" fmla="*/ 10 w 12"/>
                  <a:gd name="T7" fmla="*/ 0 h 5"/>
                  <a:gd name="T8" fmla="*/ 10 w 12"/>
                  <a:gd name="T9" fmla="*/ 0 h 5"/>
                  <a:gd name="T10" fmla="*/ 12 w 12"/>
                  <a:gd name="T11" fmla="*/ 0 h 5"/>
                  <a:gd name="T12" fmla="*/ 10 w 12"/>
                  <a:gd name="T13" fmla="*/ 5 h 5"/>
                  <a:gd name="T14" fmla="*/ 10 w 12"/>
                  <a:gd name="T15" fmla="*/ 5 h 5"/>
                  <a:gd name="T16" fmla="*/ 5 w 12"/>
                  <a:gd name="T17" fmla="*/ 2 h 5"/>
                  <a:gd name="T18" fmla="*/ 5 w 12"/>
                  <a:gd name="T19" fmla="*/ 2 h 5"/>
                  <a:gd name="T20" fmla="*/ 5 w 12"/>
                  <a:gd name="T21" fmla="*/ 2 h 5"/>
                  <a:gd name="T22" fmla="*/ 3 w 12"/>
                  <a:gd name="T23" fmla="*/ 0 h 5"/>
                  <a:gd name="T24" fmla="*/ 0 w 12"/>
                  <a:gd name="T25" fmla="*/ 2 h 5"/>
                  <a:gd name="T26" fmla="*/ 0 w 12"/>
                  <a:gd name="T27" fmla="*/ 0 h 5"/>
                  <a:gd name="T28" fmla="*/ 3 w 12"/>
                  <a:gd name="T29" fmla="*/ 0 h 5"/>
                  <a:gd name="T30" fmla="*/ 8 w 12"/>
                  <a:gd name="T31" fmla="*/ 0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5"/>
                  <a:gd name="T50" fmla="*/ 12 w 12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5">
                    <a:moveTo>
                      <a:pt x="8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0" y="5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96" name="Freeform 833"/>
              <p:cNvSpPr>
                <a:spLocks/>
              </p:cNvSpPr>
              <p:nvPr/>
            </p:nvSpPr>
            <p:spPr bwMode="auto">
              <a:xfrm>
                <a:off x="2002" y="1368"/>
                <a:ext cx="12" cy="5"/>
              </a:xfrm>
              <a:custGeom>
                <a:avLst/>
                <a:gdLst>
                  <a:gd name="T0" fmla="*/ 8 w 12"/>
                  <a:gd name="T1" fmla="*/ 0 h 5"/>
                  <a:gd name="T2" fmla="*/ 8 w 12"/>
                  <a:gd name="T3" fmla="*/ 0 h 5"/>
                  <a:gd name="T4" fmla="*/ 8 w 12"/>
                  <a:gd name="T5" fmla="*/ 0 h 5"/>
                  <a:gd name="T6" fmla="*/ 10 w 12"/>
                  <a:gd name="T7" fmla="*/ 0 h 5"/>
                  <a:gd name="T8" fmla="*/ 10 w 12"/>
                  <a:gd name="T9" fmla="*/ 0 h 5"/>
                  <a:gd name="T10" fmla="*/ 12 w 12"/>
                  <a:gd name="T11" fmla="*/ 0 h 5"/>
                  <a:gd name="T12" fmla="*/ 10 w 12"/>
                  <a:gd name="T13" fmla="*/ 5 h 5"/>
                  <a:gd name="T14" fmla="*/ 10 w 12"/>
                  <a:gd name="T15" fmla="*/ 5 h 5"/>
                  <a:gd name="T16" fmla="*/ 5 w 12"/>
                  <a:gd name="T17" fmla="*/ 2 h 5"/>
                  <a:gd name="T18" fmla="*/ 5 w 12"/>
                  <a:gd name="T19" fmla="*/ 2 h 5"/>
                  <a:gd name="T20" fmla="*/ 5 w 12"/>
                  <a:gd name="T21" fmla="*/ 2 h 5"/>
                  <a:gd name="T22" fmla="*/ 3 w 12"/>
                  <a:gd name="T23" fmla="*/ 0 h 5"/>
                  <a:gd name="T24" fmla="*/ 0 w 12"/>
                  <a:gd name="T25" fmla="*/ 2 h 5"/>
                  <a:gd name="T26" fmla="*/ 0 w 12"/>
                  <a:gd name="T27" fmla="*/ 0 h 5"/>
                  <a:gd name="T28" fmla="*/ 3 w 12"/>
                  <a:gd name="T29" fmla="*/ 0 h 5"/>
                  <a:gd name="T30" fmla="*/ 8 w 12"/>
                  <a:gd name="T31" fmla="*/ 0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5"/>
                  <a:gd name="T50" fmla="*/ 12 w 12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5">
                    <a:moveTo>
                      <a:pt x="8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0" y="5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97" name="Freeform 834"/>
              <p:cNvSpPr>
                <a:spLocks/>
              </p:cNvSpPr>
              <p:nvPr/>
            </p:nvSpPr>
            <p:spPr bwMode="auto">
              <a:xfrm>
                <a:off x="1672" y="1205"/>
                <a:ext cx="387" cy="161"/>
              </a:xfrm>
              <a:custGeom>
                <a:avLst/>
                <a:gdLst>
                  <a:gd name="T0" fmla="*/ 276 w 387"/>
                  <a:gd name="T1" fmla="*/ 149 h 161"/>
                  <a:gd name="T2" fmla="*/ 293 w 387"/>
                  <a:gd name="T3" fmla="*/ 156 h 161"/>
                  <a:gd name="T4" fmla="*/ 321 w 387"/>
                  <a:gd name="T5" fmla="*/ 158 h 161"/>
                  <a:gd name="T6" fmla="*/ 297 w 387"/>
                  <a:gd name="T7" fmla="*/ 142 h 161"/>
                  <a:gd name="T8" fmla="*/ 307 w 387"/>
                  <a:gd name="T9" fmla="*/ 142 h 161"/>
                  <a:gd name="T10" fmla="*/ 335 w 387"/>
                  <a:gd name="T11" fmla="*/ 147 h 161"/>
                  <a:gd name="T12" fmla="*/ 342 w 387"/>
                  <a:gd name="T13" fmla="*/ 147 h 161"/>
                  <a:gd name="T14" fmla="*/ 345 w 387"/>
                  <a:gd name="T15" fmla="*/ 142 h 161"/>
                  <a:gd name="T16" fmla="*/ 338 w 387"/>
                  <a:gd name="T17" fmla="*/ 125 h 161"/>
                  <a:gd name="T18" fmla="*/ 321 w 387"/>
                  <a:gd name="T19" fmla="*/ 118 h 161"/>
                  <a:gd name="T20" fmla="*/ 307 w 387"/>
                  <a:gd name="T21" fmla="*/ 111 h 161"/>
                  <a:gd name="T22" fmla="*/ 304 w 387"/>
                  <a:gd name="T23" fmla="*/ 102 h 161"/>
                  <a:gd name="T24" fmla="*/ 309 w 387"/>
                  <a:gd name="T25" fmla="*/ 97 h 161"/>
                  <a:gd name="T26" fmla="*/ 338 w 387"/>
                  <a:gd name="T27" fmla="*/ 113 h 161"/>
                  <a:gd name="T28" fmla="*/ 359 w 387"/>
                  <a:gd name="T29" fmla="*/ 113 h 161"/>
                  <a:gd name="T30" fmla="*/ 371 w 387"/>
                  <a:gd name="T31" fmla="*/ 104 h 161"/>
                  <a:gd name="T32" fmla="*/ 387 w 387"/>
                  <a:gd name="T33" fmla="*/ 97 h 161"/>
                  <a:gd name="T34" fmla="*/ 359 w 387"/>
                  <a:gd name="T35" fmla="*/ 87 h 161"/>
                  <a:gd name="T36" fmla="*/ 335 w 387"/>
                  <a:gd name="T37" fmla="*/ 80 h 161"/>
                  <a:gd name="T38" fmla="*/ 314 w 387"/>
                  <a:gd name="T39" fmla="*/ 76 h 161"/>
                  <a:gd name="T40" fmla="*/ 300 w 387"/>
                  <a:gd name="T41" fmla="*/ 69 h 161"/>
                  <a:gd name="T42" fmla="*/ 304 w 387"/>
                  <a:gd name="T43" fmla="*/ 64 h 161"/>
                  <a:gd name="T44" fmla="*/ 288 w 387"/>
                  <a:gd name="T45" fmla="*/ 57 h 161"/>
                  <a:gd name="T46" fmla="*/ 295 w 387"/>
                  <a:gd name="T47" fmla="*/ 50 h 161"/>
                  <a:gd name="T48" fmla="*/ 290 w 387"/>
                  <a:gd name="T49" fmla="*/ 45 h 161"/>
                  <a:gd name="T50" fmla="*/ 269 w 387"/>
                  <a:gd name="T51" fmla="*/ 40 h 161"/>
                  <a:gd name="T52" fmla="*/ 250 w 387"/>
                  <a:gd name="T53" fmla="*/ 38 h 161"/>
                  <a:gd name="T54" fmla="*/ 226 w 387"/>
                  <a:gd name="T55" fmla="*/ 33 h 161"/>
                  <a:gd name="T56" fmla="*/ 212 w 387"/>
                  <a:gd name="T57" fmla="*/ 28 h 161"/>
                  <a:gd name="T58" fmla="*/ 203 w 387"/>
                  <a:gd name="T59" fmla="*/ 21 h 161"/>
                  <a:gd name="T60" fmla="*/ 151 w 387"/>
                  <a:gd name="T61" fmla="*/ 21 h 161"/>
                  <a:gd name="T62" fmla="*/ 123 w 387"/>
                  <a:gd name="T63" fmla="*/ 26 h 161"/>
                  <a:gd name="T64" fmla="*/ 125 w 387"/>
                  <a:gd name="T65" fmla="*/ 12 h 161"/>
                  <a:gd name="T66" fmla="*/ 97 w 387"/>
                  <a:gd name="T67" fmla="*/ 2 h 161"/>
                  <a:gd name="T68" fmla="*/ 71 w 387"/>
                  <a:gd name="T69" fmla="*/ 7 h 161"/>
                  <a:gd name="T70" fmla="*/ 73 w 387"/>
                  <a:gd name="T71" fmla="*/ 12 h 161"/>
                  <a:gd name="T72" fmla="*/ 68 w 387"/>
                  <a:gd name="T73" fmla="*/ 19 h 161"/>
                  <a:gd name="T74" fmla="*/ 68 w 387"/>
                  <a:gd name="T75" fmla="*/ 31 h 161"/>
                  <a:gd name="T76" fmla="*/ 68 w 387"/>
                  <a:gd name="T77" fmla="*/ 36 h 161"/>
                  <a:gd name="T78" fmla="*/ 68 w 387"/>
                  <a:gd name="T79" fmla="*/ 33 h 161"/>
                  <a:gd name="T80" fmla="*/ 54 w 387"/>
                  <a:gd name="T81" fmla="*/ 7 h 161"/>
                  <a:gd name="T82" fmla="*/ 19 w 387"/>
                  <a:gd name="T83" fmla="*/ 7 h 161"/>
                  <a:gd name="T84" fmla="*/ 2 w 387"/>
                  <a:gd name="T85" fmla="*/ 19 h 161"/>
                  <a:gd name="T86" fmla="*/ 28 w 387"/>
                  <a:gd name="T87" fmla="*/ 36 h 161"/>
                  <a:gd name="T88" fmla="*/ 21 w 387"/>
                  <a:gd name="T89" fmla="*/ 45 h 161"/>
                  <a:gd name="T90" fmla="*/ 66 w 387"/>
                  <a:gd name="T91" fmla="*/ 52 h 161"/>
                  <a:gd name="T92" fmla="*/ 111 w 387"/>
                  <a:gd name="T93" fmla="*/ 54 h 161"/>
                  <a:gd name="T94" fmla="*/ 134 w 387"/>
                  <a:gd name="T95" fmla="*/ 52 h 161"/>
                  <a:gd name="T96" fmla="*/ 160 w 387"/>
                  <a:gd name="T97" fmla="*/ 47 h 161"/>
                  <a:gd name="T98" fmla="*/ 184 w 387"/>
                  <a:gd name="T99" fmla="*/ 59 h 161"/>
                  <a:gd name="T100" fmla="*/ 208 w 387"/>
                  <a:gd name="T101" fmla="*/ 64 h 161"/>
                  <a:gd name="T102" fmla="*/ 224 w 387"/>
                  <a:gd name="T103" fmla="*/ 76 h 161"/>
                  <a:gd name="T104" fmla="*/ 234 w 387"/>
                  <a:gd name="T105" fmla="*/ 92 h 161"/>
                  <a:gd name="T106" fmla="*/ 222 w 387"/>
                  <a:gd name="T107" fmla="*/ 111 h 161"/>
                  <a:gd name="T108" fmla="*/ 182 w 387"/>
                  <a:gd name="T109" fmla="*/ 113 h 161"/>
                  <a:gd name="T110" fmla="*/ 165 w 387"/>
                  <a:gd name="T111" fmla="*/ 125 h 161"/>
                  <a:gd name="T112" fmla="*/ 191 w 387"/>
                  <a:gd name="T113" fmla="*/ 125 h 161"/>
                  <a:gd name="T114" fmla="*/ 208 w 387"/>
                  <a:gd name="T115" fmla="*/ 121 h 161"/>
                  <a:gd name="T116" fmla="*/ 224 w 387"/>
                  <a:gd name="T117" fmla="*/ 125 h 161"/>
                  <a:gd name="T118" fmla="*/ 236 w 387"/>
                  <a:gd name="T119" fmla="*/ 135 h 161"/>
                  <a:gd name="T120" fmla="*/ 245 w 387"/>
                  <a:gd name="T121" fmla="*/ 139 h 16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7"/>
                  <a:gd name="T184" fmla="*/ 0 h 161"/>
                  <a:gd name="T185" fmla="*/ 387 w 387"/>
                  <a:gd name="T186" fmla="*/ 161 h 16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7" h="161">
                    <a:moveTo>
                      <a:pt x="255" y="144"/>
                    </a:moveTo>
                    <a:lnTo>
                      <a:pt x="257" y="147"/>
                    </a:lnTo>
                    <a:lnTo>
                      <a:pt x="262" y="147"/>
                    </a:lnTo>
                    <a:lnTo>
                      <a:pt x="264" y="147"/>
                    </a:lnTo>
                    <a:lnTo>
                      <a:pt x="267" y="149"/>
                    </a:lnTo>
                    <a:lnTo>
                      <a:pt x="269" y="147"/>
                    </a:lnTo>
                    <a:lnTo>
                      <a:pt x="271" y="147"/>
                    </a:lnTo>
                    <a:lnTo>
                      <a:pt x="271" y="149"/>
                    </a:lnTo>
                    <a:lnTo>
                      <a:pt x="274" y="149"/>
                    </a:lnTo>
                    <a:lnTo>
                      <a:pt x="274" y="147"/>
                    </a:lnTo>
                    <a:lnTo>
                      <a:pt x="276" y="149"/>
                    </a:lnTo>
                    <a:lnTo>
                      <a:pt x="278" y="147"/>
                    </a:lnTo>
                    <a:lnTo>
                      <a:pt x="278" y="149"/>
                    </a:lnTo>
                    <a:lnTo>
                      <a:pt x="281" y="149"/>
                    </a:lnTo>
                    <a:lnTo>
                      <a:pt x="281" y="151"/>
                    </a:lnTo>
                    <a:lnTo>
                      <a:pt x="283" y="154"/>
                    </a:lnTo>
                    <a:lnTo>
                      <a:pt x="286" y="154"/>
                    </a:lnTo>
                    <a:lnTo>
                      <a:pt x="288" y="151"/>
                    </a:lnTo>
                    <a:lnTo>
                      <a:pt x="288" y="154"/>
                    </a:lnTo>
                    <a:lnTo>
                      <a:pt x="290" y="154"/>
                    </a:lnTo>
                    <a:lnTo>
                      <a:pt x="293" y="156"/>
                    </a:lnTo>
                    <a:lnTo>
                      <a:pt x="295" y="156"/>
                    </a:lnTo>
                    <a:lnTo>
                      <a:pt x="297" y="156"/>
                    </a:lnTo>
                    <a:lnTo>
                      <a:pt x="302" y="156"/>
                    </a:lnTo>
                    <a:lnTo>
                      <a:pt x="304" y="158"/>
                    </a:lnTo>
                    <a:lnTo>
                      <a:pt x="307" y="158"/>
                    </a:lnTo>
                    <a:lnTo>
                      <a:pt x="309" y="158"/>
                    </a:lnTo>
                    <a:lnTo>
                      <a:pt x="314" y="156"/>
                    </a:lnTo>
                    <a:lnTo>
                      <a:pt x="319" y="161"/>
                    </a:lnTo>
                    <a:lnTo>
                      <a:pt x="323" y="161"/>
                    </a:lnTo>
                    <a:lnTo>
                      <a:pt x="323" y="158"/>
                    </a:lnTo>
                    <a:lnTo>
                      <a:pt x="321" y="158"/>
                    </a:lnTo>
                    <a:lnTo>
                      <a:pt x="323" y="156"/>
                    </a:lnTo>
                    <a:lnTo>
                      <a:pt x="323" y="154"/>
                    </a:lnTo>
                    <a:lnTo>
                      <a:pt x="319" y="151"/>
                    </a:lnTo>
                    <a:lnTo>
                      <a:pt x="314" y="151"/>
                    </a:lnTo>
                    <a:lnTo>
                      <a:pt x="312" y="149"/>
                    </a:lnTo>
                    <a:lnTo>
                      <a:pt x="307" y="147"/>
                    </a:lnTo>
                    <a:lnTo>
                      <a:pt x="304" y="147"/>
                    </a:lnTo>
                    <a:lnTo>
                      <a:pt x="302" y="144"/>
                    </a:lnTo>
                    <a:lnTo>
                      <a:pt x="300" y="144"/>
                    </a:lnTo>
                    <a:lnTo>
                      <a:pt x="297" y="142"/>
                    </a:lnTo>
                    <a:lnTo>
                      <a:pt x="295" y="142"/>
                    </a:lnTo>
                    <a:lnTo>
                      <a:pt x="290" y="139"/>
                    </a:lnTo>
                    <a:lnTo>
                      <a:pt x="288" y="137"/>
                    </a:lnTo>
                    <a:lnTo>
                      <a:pt x="286" y="135"/>
                    </a:lnTo>
                    <a:lnTo>
                      <a:pt x="288" y="135"/>
                    </a:lnTo>
                    <a:lnTo>
                      <a:pt x="293" y="137"/>
                    </a:lnTo>
                    <a:lnTo>
                      <a:pt x="297" y="139"/>
                    </a:lnTo>
                    <a:lnTo>
                      <a:pt x="302" y="139"/>
                    </a:lnTo>
                    <a:lnTo>
                      <a:pt x="300" y="137"/>
                    </a:lnTo>
                    <a:lnTo>
                      <a:pt x="302" y="137"/>
                    </a:lnTo>
                    <a:lnTo>
                      <a:pt x="307" y="142"/>
                    </a:lnTo>
                    <a:lnTo>
                      <a:pt x="309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23" y="144"/>
                    </a:lnTo>
                    <a:lnTo>
                      <a:pt x="326" y="147"/>
                    </a:lnTo>
                    <a:lnTo>
                      <a:pt x="328" y="147"/>
                    </a:lnTo>
                    <a:lnTo>
                      <a:pt x="330" y="147"/>
                    </a:lnTo>
                    <a:lnTo>
                      <a:pt x="333" y="147"/>
                    </a:lnTo>
                    <a:lnTo>
                      <a:pt x="335" y="147"/>
                    </a:lnTo>
                    <a:lnTo>
                      <a:pt x="335" y="149"/>
                    </a:lnTo>
                    <a:lnTo>
                      <a:pt x="338" y="151"/>
                    </a:lnTo>
                    <a:lnTo>
                      <a:pt x="340" y="151"/>
                    </a:lnTo>
                    <a:lnTo>
                      <a:pt x="340" y="149"/>
                    </a:lnTo>
                    <a:lnTo>
                      <a:pt x="338" y="147"/>
                    </a:lnTo>
                    <a:lnTo>
                      <a:pt x="340" y="147"/>
                    </a:lnTo>
                    <a:lnTo>
                      <a:pt x="342" y="147"/>
                    </a:lnTo>
                    <a:lnTo>
                      <a:pt x="345" y="147"/>
                    </a:lnTo>
                    <a:lnTo>
                      <a:pt x="345" y="144"/>
                    </a:lnTo>
                    <a:lnTo>
                      <a:pt x="342" y="144"/>
                    </a:lnTo>
                    <a:lnTo>
                      <a:pt x="340" y="144"/>
                    </a:lnTo>
                    <a:lnTo>
                      <a:pt x="340" y="142"/>
                    </a:lnTo>
                    <a:lnTo>
                      <a:pt x="338" y="142"/>
                    </a:lnTo>
                    <a:lnTo>
                      <a:pt x="338" y="139"/>
                    </a:lnTo>
                    <a:lnTo>
                      <a:pt x="342" y="139"/>
                    </a:lnTo>
                    <a:lnTo>
                      <a:pt x="345" y="142"/>
                    </a:lnTo>
                    <a:lnTo>
                      <a:pt x="345" y="139"/>
                    </a:lnTo>
                    <a:lnTo>
                      <a:pt x="345" y="137"/>
                    </a:lnTo>
                    <a:lnTo>
                      <a:pt x="345" y="135"/>
                    </a:lnTo>
                    <a:lnTo>
                      <a:pt x="342" y="132"/>
                    </a:lnTo>
                    <a:lnTo>
                      <a:pt x="340" y="132"/>
                    </a:lnTo>
                    <a:lnTo>
                      <a:pt x="335" y="130"/>
                    </a:lnTo>
                    <a:lnTo>
                      <a:pt x="335" y="128"/>
                    </a:lnTo>
                    <a:lnTo>
                      <a:pt x="338" y="128"/>
                    </a:lnTo>
                    <a:lnTo>
                      <a:pt x="338" y="125"/>
                    </a:lnTo>
                    <a:lnTo>
                      <a:pt x="338" y="123"/>
                    </a:lnTo>
                    <a:lnTo>
                      <a:pt x="335" y="125"/>
                    </a:lnTo>
                    <a:lnTo>
                      <a:pt x="335" y="123"/>
                    </a:lnTo>
                    <a:lnTo>
                      <a:pt x="333" y="123"/>
                    </a:lnTo>
                    <a:lnTo>
                      <a:pt x="330" y="123"/>
                    </a:lnTo>
                    <a:lnTo>
                      <a:pt x="328" y="121"/>
                    </a:lnTo>
                    <a:lnTo>
                      <a:pt x="326" y="121"/>
                    </a:lnTo>
                    <a:lnTo>
                      <a:pt x="321" y="121"/>
                    </a:lnTo>
                    <a:lnTo>
                      <a:pt x="323" y="118"/>
                    </a:lnTo>
                    <a:lnTo>
                      <a:pt x="321" y="118"/>
                    </a:lnTo>
                    <a:lnTo>
                      <a:pt x="319" y="118"/>
                    </a:lnTo>
                    <a:lnTo>
                      <a:pt x="316" y="118"/>
                    </a:lnTo>
                    <a:lnTo>
                      <a:pt x="314" y="121"/>
                    </a:lnTo>
                    <a:lnTo>
                      <a:pt x="314" y="118"/>
                    </a:lnTo>
                    <a:lnTo>
                      <a:pt x="312" y="118"/>
                    </a:lnTo>
                    <a:lnTo>
                      <a:pt x="312" y="116"/>
                    </a:lnTo>
                    <a:lnTo>
                      <a:pt x="307" y="116"/>
                    </a:lnTo>
                    <a:lnTo>
                      <a:pt x="309" y="113"/>
                    </a:lnTo>
                    <a:lnTo>
                      <a:pt x="307" y="113"/>
                    </a:lnTo>
                    <a:lnTo>
                      <a:pt x="309" y="113"/>
                    </a:lnTo>
                    <a:lnTo>
                      <a:pt x="307" y="111"/>
                    </a:lnTo>
                    <a:lnTo>
                      <a:pt x="304" y="109"/>
                    </a:lnTo>
                    <a:lnTo>
                      <a:pt x="300" y="111"/>
                    </a:lnTo>
                    <a:lnTo>
                      <a:pt x="297" y="111"/>
                    </a:lnTo>
                    <a:lnTo>
                      <a:pt x="300" y="109"/>
                    </a:lnTo>
                    <a:lnTo>
                      <a:pt x="300" y="106"/>
                    </a:lnTo>
                    <a:lnTo>
                      <a:pt x="302" y="106"/>
                    </a:lnTo>
                    <a:lnTo>
                      <a:pt x="307" y="106"/>
                    </a:lnTo>
                    <a:lnTo>
                      <a:pt x="309" y="106"/>
                    </a:lnTo>
                    <a:lnTo>
                      <a:pt x="307" y="104"/>
                    </a:lnTo>
                    <a:lnTo>
                      <a:pt x="304" y="102"/>
                    </a:lnTo>
                    <a:lnTo>
                      <a:pt x="300" y="102"/>
                    </a:lnTo>
                    <a:lnTo>
                      <a:pt x="297" y="102"/>
                    </a:lnTo>
                    <a:lnTo>
                      <a:pt x="295" y="99"/>
                    </a:lnTo>
                    <a:lnTo>
                      <a:pt x="300" y="99"/>
                    </a:lnTo>
                    <a:lnTo>
                      <a:pt x="302" y="99"/>
                    </a:lnTo>
                    <a:lnTo>
                      <a:pt x="307" y="102"/>
                    </a:lnTo>
                    <a:lnTo>
                      <a:pt x="309" y="102"/>
                    </a:lnTo>
                    <a:lnTo>
                      <a:pt x="307" y="99"/>
                    </a:lnTo>
                    <a:lnTo>
                      <a:pt x="309" y="99"/>
                    </a:lnTo>
                    <a:lnTo>
                      <a:pt x="304" y="97"/>
                    </a:lnTo>
                    <a:lnTo>
                      <a:pt x="307" y="97"/>
                    </a:lnTo>
                    <a:lnTo>
                      <a:pt x="309" y="97"/>
                    </a:lnTo>
                    <a:lnTo>
                      <a:pt x="312" y="99"/>
                    </a:lnTo>
                    <a:lnTo>
                      <a:pt x="312" y="102"/>
                    </a:lnTo>
                    <a:lnTo>
                      <a:pt x="314" y="102"/>
                    </a:lnTo>
                    <a:lnTo>
                      <a:pt x="321" y="104"/>
                    </a:lnTo>
                    <a:lnTo>
                      <a:pt x="326" y="104"/>
                    </a:lnTo>
                    <a:lnTo>
                      <a:pt x="326" y="106"/>
                    </a:lnTo>
                    <a:lnTo>
                      <a:pt x="330" y="106"/>
                    </a:lnTo>
                    <a:lnTo>
                      <a:pt x="333" y="106"/>
                    </a:lnTo>
                    <a:lnTo>
                      <a:pt x="333" y="109"/>
                    </a:lnTo>
                    <a:lnTo>
                      <a:pt x="335" y="111"/>
                    </a:lnTo>
                    <a:lnTo>
                      <a:pt x="338" y="113"/>
                    </a:lnTo>
                    <a:lnTo>
                      <a:pt x="342" y="111"/>
                    </a:lnTo>
                    <a:lnTo>
                      <a:pt x="342" y="113"/>
                    </a:lnTo>
                    <a:lnTo>
                      <a:pt x="345" y="116"/>
                    </a:lnTo>
                    <a:lnTo>
                      <a:pt x="347" y="116"/>
                    </a:lnTo>
                    <a:lnTo>
                      <a:pt x="349" y="118"/>
                    </a:lnTo>
                    <a:lnTo>
                      <a:pt x="352" y="116"/>
                    </a:lnTo>
                    <a:lnTo>
                      <a:pt x="354" y="118"/>
                    </a:lnTo>
                    <a:lnTo>
                      <a:pt x="356" y="121"/>
                    </a:lnTo>
                    <a:lnTo>
                      <a:pt x="359" y="118"/>
                    </a:lnTo>
                    <a:lnTo>
                      <a:pt x="359" y="116"/>
                    </a:lnTo>
                    <a:lnTo>
                      <a:pt x="359" y="113"/>
                    </a:lnTo>
                    <a:lnTo>
                      <a:pt x="361" y="113"/>
                    </a:lnTo>
                    <a:lnTo>
                      <a:pt x="359" y="109"/>
                    </a:lnTo>
                    <a:lnTo>
                      <a:pt x="363" y="111"/>
                    </a:lnTo>
                    <a:lnTo>
                      <a:pt x="368" y="111"/>
                    </a:lnTo>
                    <a:lnTo>
                      <a:pt x="368" y="109"/>
                    </a:lnTo>
                    <a:lnTo>
                      <a:pt x="371" y="109"/>
                    </a:lnTo>
                    <a:lnTo>
                      <a:pt x="373" y="109"/>
                    </a:lnTo>
                    <a:lnTo>
                      <a:pt x="373" y="106"/>
                    </a:lnTo>
                    <a:lnTo>
                      <a:pt x="378" y="104"/>
                    </a:lnTo>
                    <a:lnTo>
                      <a:pt x="375" y="104"/>
                    </a:lnTo>
                    <a:lnTo>
                      <a:pt x="371" y="104"/>
                    </a:lnTo>
                    <a:lnTo>
                      <a:pt x="371" y="102"/>
                    </a:lnTo>
                    <a:lnTo>
                      <a:pt x="373" y="104"/>
                    </a:lnTo>
                    <a:lnTo>
                      <a:pt x="373" y="102"/>
                    </a:lnTo>
                    <a:lnTo>
                      <a:pt x="371" y="102"/>
                    </a:lnTo>
                    <a:lnTo>
                      <a:pt x="373" y="99"/>
                    </a:lnTo>
                    <a:lnTo>
                      <a:pt x="378" y="102"/>
                    </a:lnTo>
                    <a:lnTo>
                      <a:pt x="382" y="102"/>
                    </a:lnTo>
                    <a:lnTo>
                      <a:pt x="380" y="99"/>
                    </a:lnTo>
                    <a:lnTo>
                      <a:pt x="382" y="99"/>
                    </a:lnTo>
                    <a:lnTo>
                      <a:pt x="385" y="97"/>
                    </a:lnTo>
                    <a:lnTo>
                      <a:pt x="387" y="97"/>
                    </a:lnTo>
                    <a:lnTo>
                      <a:pt x="385" y="95"/>
                    </a:lnTo>
                    <a:lnTo>
                      <a:pt x="380" y="92"/>
                    </a:lnTo>
                    <a:lnTo>
                      <a:pt x="378" y="92"/>
                    </a:lnTo>
                    <a:lnTo>
                      <a:pt x="375" y="92"/>
                    </a:lnTo>
                    <a:lnTo>
                      <a:pt x="373" y="92"/>
                    </a:lnTo>
                    <a:lnTo>
                      <a:pt x="371" y="92"/>
                    </a:lnTo>
                    <a:lnTo>
                      <a:pt x="366" y="92"/>
                    </a:lnTo>
                    <a:lnTo>
                      <a:pt x="361" y="92"/>
                    </a:lnTo>
                    <a:lnTo>
                      <a:pt x="361" y="90"/>
                    </a:lnTo>
                    <a:lnTo>
                      <a:pt x="363" y="90"/>
                    </a:lnTo>
                    <a:lnTo>
                      <a:pt x="363" y="87"/>
                    </a:lnTo>
                    <a:lnTo>
                      <a:pt x="361" y="87"/>
                    </a:lnTo>
                    <a:lnTo>
                      <a:pt x="359" y="87"/>
                    </a:lnTo>
                    <a:lnTo>
                      <a:pt x="352" y="90"/>
                    </a:lnTo>
                    <a:lnTo>
                      <a:pt x="349" y="90"/>
                    </a:lnTo>
                    <a:lnTo>
                      <a:pt x="352" y="87"/>
                    </a:lnTo>
                    <a:lnTo>
                      <a:pt x="347" y="87"/>
                    </a:lnTo>
                    <a:lnTo>
                      <a:pt x="349" y="87"/>
                    </a:lnTo>
                    <a:lnTo>
                      <a:pt x="352" y="87"/>
                    </a:lnTo>
                    <a:lnTo>
                      <a:pt x="349" y="83"/>
                    </a:lnTo>
                    <a:lnTo>
                      <a:pt x="347" y="83"/>
                    </a:lnTo>
                    <a:lnTo>
                      <a:pt x="345" y="80"/>
                    </a:lnTo>
                    <a:lnTo>
                      <a:pt x="342" y="80"/>
                    </a:lnTo>
                    <a:lnTo>
                      <a:pt x="338" y="80"/>
                    </a:lnTo>
                    <a:lnTo>
                      <a:pt x="335" y="80"/>
                    </a:lnTo>
                    <a:lnTo>
                      <a:pt x="338" y="80"/>
                    </a:lnTo>
                    <a:lnTo>
                      <a:pt x="338" y="78"/>
                    </a:lnTo>
                    <a:lnTo>
                      <a:pt x="333" y="78"/>
                    </a:lnTo>
                    <a:lnTo>
                      <a:pt x="328" y="78"/>
                    </a:lnTo>
                    <a:lnTo>
                      <a:pt x="326" y="80"/>
                    </a:lnTo>
                    <a:lnTo>
                      <a:pt x="323" y="78"/>
                    </a:lnTo>
                    <a:lnTo>
                      <a:pt x="321" y="78"/>
                    </a:lnTo>
                    <a:lnTo>
                      <a:pt x="323" y="78"/>
                    </a:lnTo>
                    <a:lnTo>
                      <a:pt x="321" y="76"/>
                    </a:lnTo>
                    <a:lnTo>
                      <a:pt x="316" y="76"/>
                    </a:lnTo>
                    <a:lnTo>
                      <a:pt x="314" y="76"/>
                    </a:lnTo>
                    <a:lnTo>
                      <a:pt x="312" y="76"/>
                    </a:lnTo>
                    <a:lnTo>
                      <a:pt x="314" y="73"/>
                    </a:lnTo>
                    <a:lnTo>
                      <a:pt x="316" y="73"/>
                    </a:lnTo>
                    <a:lnTo>
                      <a:pt x="314" y="73"/>
                    </a:lnTo>
                    <a:lnTo>
                      <a:pt x="307" y="73"/>
                    </a:lnTo>
                    <a:lnTo>
                      <a:pt x="297" y="71"/>
                    </a:lnTo>
                    <a:lnTo>
                      <a:pt x="295" y="71"/>
                    </a:lnTo>
                    <a:lnTo>
                      <a:pt x="293" y="71"/>
                    </a:lnTo>
                    <a:lnTo>
                      <a:pt x="297" y="71"/>
                    </a:lnTo>
                    <a:lnTo>
                      <a:pt x="297" y="69"/>
                    </a:lnTo>
                    <a:lnTo>
                      <a:pt x="302" y="69"/>
                    </a:lnTo>
                    <a:lnTo>
                      <a:pt x="300" y="69"/>
                    </a:lnTo>
                    <a:lnTo>
                      <a:pt x="295" y="66"/>
                    </a:lnTo>
                    <a:lnTo>
                      <a:pt x="300" y="66"/>
                    </a:lnTo>
                    <a:lnTo>
                      <a:pt x="302" y="66"/>
                    </a:lnTo>
                    <a:lnTo>
                      <a:pt x="297" y="64"/>
                    </a:lnTo>
                    <a:lnTo>
                      <a:pt x="295" y="64"/>
                    </a:lnTo>
                    <a:lnTo>
                      <a:pt x="290" y="64"/>
                    </a:lnTo>
                    <a:lnTo>
                      <a:pt x="290" y="61"/>
                    </a:lnTo>
                    <a:lnTo>
                      <a:pt x="295" y="61"/>
                    </a:lnTo>
                    <a:lnTo>
                      <a:pt x="297" y="61"/>
                    </a:lnTo>
                    <a:lnTo>
                      <a:pt x="304" y="64"/>
                    </a:lnTo>
                    <a:lnTo>
                      <a:pt x="309" y="64"/>
                    </a:lnTo>
                    <a:lnTo>
                      <a:pt x="314" y="61"/>
                    </a:lnTo>
                    <a:lnTo>
                      <a:pt x="316" y="64"/>
                    </a:lnTo>
                    <a:lnTo>
                      <a:pt x="319" y="61"/>
                    </a:lnTo>
                    <a:lnTo>
                      <a:pt x="314" y="59"/>
                    </a:lnTo>
                    <a:lnTo>
                      <a:pt x="312" y="59"/>
                    </a:lnTo>
                    <a:lnTo>
                      <a:pt x="304" y="59"/>
                    </a:lnTo>
                    <a:lnTo>
                      <a:pt x="300" y="59"/>
                    </a:lnTo>
                    <a:lnTo>
                      <a:pt x="297" y="59"/>
                    </a:lnTo>
                    <a:lnTo>
                      <a:pt x="295" y="59"/>
                    </a:lnTo>
                    <a:lnTo>
                      <a:pt x="290" y="57"/>
                    </a:lnTo>
                    <a:lnTo>
                      <a:pt x="288" y="57"/>
                    </a:lnTo>
                    <a:lnTo>
                      <a:pt x="286" y="57"/>
                    </a:lnTo>
                    <a:lnTo>
                      <a:pt x="288" y="57"/>
                    </a:lnTo>
                    <a:lnTo>
                      <a:pt x="295" y="57"/>
                    </a:lnTo>
                    <a:lnTo>
                      <a:pt x="297" y="57"/>
                    </a:lnTo>
                    <a:lnTo>
                      <a:pt x="300" y="54"/>
                    </a:lnTo>
                    <a:lnTo>
                      <a:pt x="302" y="54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09" y="52"/>
                    </a:lnTo>
                    <a:lnTo>
                      <a:pt x="300" y="47"/>
                    </a:lnTo>
                    <a:lnTo>
                      <a:pt x="295" y="47"/>
                    </a:lnTo>
                    <a:lnTo>
                      <a:pt x="293" y="50"/>
                    </a:lnTo>
                    <a:lnTo>
                      <a:pt x="295" y="50"/>
                    </a:lnTo>
                    <a:lnTo>
                      <a:pt x="290" y="52"/>
                    </a:lnTo>
                    <a:lnTo>
                      <a:pt x="288" y="52"/>
                    </a:lnTo>
                    <a:lnTo>
                      <a:pt x="283" y="52"/>
                    </a:lnTo>
                    <a:lnTo>
                      <a:pt x="288" y="50"/>
                    </a:lnTo>
                    <a:lnTo>
                      <a:pt x="278" y="50"/>
                    </a:lnTo>
                    <a:lnTo>
                      <a:pt x="276" y="50"/>
                    </a:lnTo>
                    <a:lnTo>
                      <a:pt x="278" y="47"/>
                    </a:lnTo>
                    <a:lnTo>
                      <a:pt x="286" y="47"/>
                    </a:lnTo>
                    <a:lnTo>
                      <a:pt x="288" y="45"/>
                    </a:lnTo>
                    <a:lnTo>
                      <a:pt x="290" y="47"/>
                    </a:lnTo>
                    <a:lnTo>
                      <a:pt x="290" y="45"/>
                    </a:lnTo>
                    <a:lnTo>
                      <a:pt x="283" y="43"/>
                    </a:lnTo>
                    <a:lnTo>
                      <a:pt x="281" y="43"/>
                    </a:lnTo>
                    <a:lnTo>
                      <a:pt x="276" y="43"/>
                    </a:lnTo>
                    <a:lnTo>
                      <a:pt x="271" y="43"/>
                    </a:lnTo>
                    <a:lnTo>
                      <a:pt x="269" y="43"/>
                    </a:lnTo>
                    <a:lnTo>
                      <a:pt x="267" y="45"/>
                    </a:lnTo>
                    <a:lnTo>
                      <a:pt x="264" y="45"/>
                    </a:lnTo>
                    <a:lnTo>
                      <a:pt x="267" y="43"/>
                    </a:lnTo>
                    <a:lnTo>
                      <a:pt x="269" y="43"/>
                    </a:lnTo>
                    <a:lnTo>
                      <a:pt x="271" y="40"/>
                    </a:lnTo>
                    <a:lnTo>
                      <a:pt x="269" y="40"/>
                    </a:lnTo>
                    <a:lnTo>
                      <a:pt x="267" y="43"/>
                    </a:lnTo>
                    <a:lnTo>
                      <a:pt x="264" y="43"/>
                    </a:lnTo>
                    <a:lnTo>
                      <a:pt x="260" y="43"/>
                    </a:lnTo>
                    <a:lnTo>
                      <a:pt x="262" y="40"/>
                    </a:lnTo>
                    <a:lnTo>
                      <a:pt x="262" y="38"/>
                    </a:lnTo>
                    <a:lnTo>
                      <a:pt x="260" y="38"/>
                    </a:lnTo>
                    <a:lnTo>
                      <a:pt x="255" y="38"/>
                    </a:lnTo>
                    <a:lnTo>
                      <a:pt x="252" y="38"/>
                    </a:lnTo>
                    <a:lnTo>
                      <a:pt x="250" y="38"/>
                    </a:lnTo>
                    <a:lnTo>
                      <a:pt x="243" y="38"/>
                    </a:lnTo>
                    <a:lnTo>
                      <a:pt x="250" y="38"/>
                    </a:lnTo>
                    <a:lnTo>
                      <a:pt x="252" y="38"/>
                    </a:lnTo>
                    <a:lnTo>
                      <a:pt x="255" y="36"/>
                    </a:lnTo>
                    <a:lnTo>
                      <a:pt x="257" y="36"/>
                    </a:lnTo>
                    <a:lnTo>
                      <a:pt x="255" y="33"/>
                    </a:lnTo>
                    <a:lnTo>
                      <a:pt x="252" y="31"/>
                    </a:lnTo>
                    <a:lnTo>
                      <a:pt x="241" y="31"/>
                    </a:lnTo>
                    <a:lnTo>
                      <a:pt x="236" y="28"/>
                    </a:lnTo>
                    <a:lnTo>
                      <a:pt x="236" y="31"/>
                    </a:lnTo>
                    <a:lnTo>
                      <a:pt x="231" y="31"/>
                    </a:lnTo>
                    <a:lnTo>
                      <a:pt x="229" y="31"/>
                    </a:lnTo>
                    <a:lnTo>
                      <a:pt x="226" y="31"/>
                    </a:lnTo>
                    <a:lnTo>
                      <a:pt x="226" y="33"/>
                    </a:lnTo>
                    <a:lnTo>
                      <a:pt x="224" y="33"/>
                    </a:lnTo>
                    <a:lnTo>
                      <a:pt x="222" y="33"/>
                    </a:lnTo>
                    <a:lnTo>
                      <a:pt x="222" y="31"/>
                    </a:lnTo>
                    <a:lnTo>
                      <a:pt x="219" y="31"/>
                    </a:lnTo>
                    <a:lnTo>
                      <a:pt x="217" y="33"/>
                    </a:lnTo>
                    <a:lnTo>
                      <a:pt x="219" y="31"/>
                    </a:lnTo>
                    <a:lnTo>
                      <a:pt x="224" y="28"/>
                    </a:lnTo>
                    <a:lnTo>
                      <a:pt x="222" y="28"/>
                    </a:lnTo>
                    <a:lnTo>
                      <a:pt x="217" y="28"/>
                    </a:lnTo>
                    <a:lnTo>
                      <a:pt x="212" y="28"/>
                    </a:lnTo>
                    <a:lnTo>
                      <a:pt x="208" y="31"/>
                    </a:lnTo>
                    <a:lnTo>
                      <a:pt x="208" y="28"/>
                    </a:lnTo>
                    <a:lnTo>
                      <a:pt x="203" y="28"/>
                    </a:lnTo>
                    <a:lnTo>
                      <a:pt x="208" y="28"/>
                    </a:lnTo>
                    <a:lnTo>
                      <a:pt x="212" y="26"/>
                    </a:lnTo>
                    <a:lnTo>
                      <a:pt x="212" y="24"/>
                    </a:lnTo>
                    <a:lnTo>
                      <a:pt x="208" y="24"/>
                    </a:lnTo>
                    <a:lnTo>
                      <a:pt x="203" y="24"/>
                    </a:lnTo>
                    <a:lnTo>
                      <a:pt x="200" y="24"/>
                    </a:lnTo>
                    <a:lnTo>
                      <a:pt x="203" y="21"/>
                    </a:lnTo>
                    <a:lnTo>
                      <a:pt x="200" y="19"/>
                    </a:lnTo>
                    <a:lnTo>
                      <a:pt x="198" y="19"/>
                    </a:lnTo>
                    <a:lnTo>
                      <a:pt x="193" y="17"/>
                    </a:lnTo>
                    <a:lnTo>
                      <a:pt x="189" y="17"/>
                    </a:lnTo>
                    <a:lnTo>
                      <a:pt x="175" y="14"/>
                    </a:lnTo>
                    <a:lnTo>
                      <a:pt x="167" y="14"/>
                    </a:lnTo>
                    <a:lnTo>
                      <a:pt x="160" y="17"/>
                    </a:lnTo>
                    <a:lnTo>
                      <a:pt x="156" y="17"/>
                    </a:lnTo>
                    <a:lnTo>
                      <a:pt x="156" y="19"/>
                    </a:lnTo>
                    <a:lnTo>
                      <a:pt x="158" y="21"/>
                    </a:lnTo>
                    <a:lnTo>
                      <a:pt x="156" y="21"/>
                    </a:lnTo>
                    <a:lnTo>
                      <a:pt x="151" y="21"/>
                    </a:lnTo>
                    <a:lnTo>
                      <a:pt x="149" y="21"/>
                    </a:lnTo>
                    <a:lnTo>
                      <a:pt x="144" y="19"/>
                    </a:lnTo>
                    <a:lnTo>
                      <a:pt x="141" y="21"/>
                    </a:lnTo>
                    <a:lnTo>
                      <a:pt x="139" y="21"/>
                    </a:lnTo>
                    <a:lnTo>
                      <a:pt x="139" y="19"/>
                    </a:lnTo>
                    <a:lnTo>
                      <a:pt x="134" y="19"/>
                    </a:lnTo>
                    <a:lnTo>
                      <a:pt x="134" y="21"/>
                    </a:lnTo>
                    <a:lnTo>
                      <a:pt x="132" y="21"/>
                    </a:lnTo>
                    <a:lnTo>
                      <a:pt x="130" y="24"/>
                    </a:lnTo>
                    <a:lnTo>
                      <a:pt x="127" y="26"/>
                    </a:lnTo>
                    <a:lnTo>
                      <a:pt x="123" y="26"/>
                    </a:lnTo>
                    <a:lnTo>
                      <a:pt x="125" y="26"/>
                    </a:lnTo>
                    <a:lnTo>
                      <a:pt x="123" y="24"/>
                    </a:lnTo>
                    <a:lnTo>
                      <a:pt x="127" y="24"/>
                    </a:lnTo>
                    <a:lnTo>
                      <a:pt x="125" y="24"/>
                    </a:lnTo>
                    <a:lnTo>
                      <a:pt x="125" y="21"/>
                    </a:lnTo>
                    <a:lnTo>
                      <a:pt x="127" y="19"/>
                    </a:lnTo>
                    <a:lnTo>
                      <a:pt x="130" y="17"/>
                    </a:lnTo>
                    <a:lnTo>
                      <a:pt x="132" y="14"/>
                    </a:lnTo>
                    <a:lnTo>
                      <a:pt x="127" y="14"/>
                    </a:lnTo>
                    <a:lnTo>
                      <a:pt x="125" y="12"/>
                    </a:lnTo>
                    <a:lnTo>
                      <a:pt x="127" y="12"/>
                    </a:lnTo>
                    <a:lnTo>
                      <a:pt x="127" y="10"/>
                    </a:lnTo>
                    <a:lnTo>
                      <a:pt x="125" y="10"/>
                    </a:lnTo>
                    <a:lnTo>
                      <a:pt x="123" y="10"/>
                    </a:lnTo>
                    <a:lnTo>
                      <a:pt x="118" y="7"/>
                    </a:lnTo>
                    <a:lnTo>
                      <a:pt x="120" y="7"/>
                    </a:lnTo>
                    <a:lnTo>
                      <a:pt x="118" y="2"/>
                    </a:lnTo>
                    <a:lnTo>
                      <a:pt x="115" y="2"/>
                    </a:lnTo>
                    <a:lnTo>
                      <a:pt x="104" y="2"/>
                    </a:lnTo>
                    <a:lnTo>
                      <a:pt x="99" y="2"/>
                    </a:lnTo>
                    <a:lnTo>
                      <a:pt x="97" y="2"/>
                    </a:lnTo>
                    <a:lnTo>
                      <a:pt x="94" y="2"/>
                    </a:lnTo>
                    <a:lnTo>
                      <a:pt x="89" y="5"/>
                    </a:lnTo>
                    <a:lnTo>
                      <a:pt x="82" y="5"/>
                    </a:lnTo>
                    <a:lnTo>
                      <a:pt x="87" y="7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0" y="5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8" y="10"/>
                    </a:lnTo>
                    <a:lnTo>
                      <a:pt x="75" y="7"/>
                    </a:lnTo>
                    <a:lnTo>
                      <a:pt x="71" y="7"/>
                    </a:lnTo>
                    <a:lnTo>
                      <a:pt x="68" y="7"/>
                    </a:lnTo>
                    <a:lnTo>
                      <a:pt x="71" y="10"/>
                    </a:lnTo>
                    <a:lnTo>
                      <a:pt x="85" y="12"/>
                    </a:lnTo>
                    <a:lnTo>
                      <a:pt x="80" y="12"/>
                    </a:lnTo>
                    <a:lnTo>
                      <a:pt x="66" y="10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63" y="12"/>
                    </a:lnTo>
                    <a:lnTo>
                      <a:pt x="68" y="12"/>
                    </a:lnTo>
                    <a:lnTo>
                      <a:pt x="73" y="12"/>
                    </a:lnTo>
                    <a:lnTo>
                      <a:pt x="78" y="14"/>
                    </a:lnTo>
                    <a:lnTo>
                      <a:pt x="82" y="14"/>
                    </a:lnTo>
                    <a:lnTo>
                      <a:pt x="80" y="14"/>
                    </a:lnTo>
                    <a:lnTo>
                      <a:pt x="68" y="12"/>
                    </a:lnTo>
                    <a:lnTo>
                      <a:pt x="63" y="12"/>
                    </a:lnTo>
                    <a:lnTo>
                      <a:pt x="61" y="12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6" y="19"/>
                    </a:lnTo>
                    <a:lnTo>
                      <a:pt x="68" y="19"/>
                    </a:lnTo>
                    <a:lnTo>
                      <a:pt x="71" y="19"/>
                    </a:lnTo>
                    <a:lnTo>
                      <a:pt x="71" y="21"/>
                    </a:lnTo>
                    <a:lnTo>
                      <a:pt x="68" y="21"/>
                    </a:lnTo>
                    <a:lnTo>
                      <a:pt x="63" y="21"/>
                    </a:lnTo>
                    <a:lnTo>
                      <a:pt x="61" y="24"/>
                    </a:lnTo>
                    <a:lnTo>
                      <a:pt x="56" y="26"/>
                    </a:lnTo>
                    <a:lnTo>
                      <a:pt x="61" y="26"/>
                    </a:lnTo>
                    <a:lnTo>
                      <a:pt x="61" y="28"/>
                    </a:lnTo>
                    <a:lnTo>
                      <a:pt x="63" y="28"/>
                    </a:lnTo>
                    <a:lnTo>
                      <a:pt x="68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1" y="33"/>
                    </a:lnTo>
                    <a:lnTo>
                      <a:pt x="73" y="36"/>
                    </a:lnTo>
                    <a:lnTo>
                      <a:pt x="71" y="36"/>
                    </a:lnTo>
                    <a:lnTo>
                      <a:pt x="71" y="38"/>
                    </a:lnTo>
                    <a:lnTo>
                      <a:pt x="68" y="40"/>
                    </a:lnTo>
                    <a:lnTo>
                      <a:pt x="68" y="38"/>
                    </a:lnTo>
                    <a:lnTo>
                      <a:pt x="68" y="36"/>
                    </a:lnTo>
                    <a:lnTo>
                      <a:pt x="66" y="36"/>
                    </a:lnTo>
                    <a:lnTo>
                      <a:pt x="63" y="36"/>
                    </a:lnTo>
                    <a:lnTo>
                      <a:pt x="59" y="36"/>
                    </a:lnTo>
                    <a:lnTo>
                      <a:pt x="56" y="38"/>
                    </a:lnTo>
                    <a:lnTo>
                      <a:pt x="52" y="38"/>
                    </a:lnTo>
                    <a:lnTo>
                      <a:pt x="47" y="38"/>
                    </a:lnTo>
                    <a:lnTo>
                      <a:pt x="54" y="38"/>
                    </a:lnTo>
                    <a:lnTo>
                      <a:pt x="56" y="36"/>
                    </a:lnTo>
                    <a:lnTo>
                      <a:pt x="61" y="36"/>
                    </a:lnTo>
                    <a:lnTo>
                      <a:pt x="63" y="36"/>
                    </a:lnTo>
                    <a:lnTo>
                      <a:pt x="66" y="33"/>
                    </a:lnTo>
                    <a:lnTo>
                      <a:pt x="68" y="36"/>
                    </a:lnTo>
                    <a:lnTo>
                      <a:pt x="68" y="33"/>
                    </a:lnTo>
                    <a:lnTo>
                      <a:pt x="63" y="31"/>
                    </a:lnTo>
                    <a:lnTo>
                      <a:pt x="52" y="26"/>
                    </a:lnTo>
                    <a:lnTo>
                      <a:pt x="49" y="24"/>
                    </a:lnTo>
                    <a:lnTo>
                      <a:pt x="49" y="21"/>
                    </a:lnTo>
                    <a:lnTo>
                      <a:pt x="52" y="19"/>
                    </a:lnTo>
                    <a:lnTo>
                      <a:pt x="49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4" y="7"/>
                    </a:lnTo>
                    <a:lnTo>
                      <a:pt x="59" y="7"/>
                    </a:lnTo>
                    <a:lnTo>
                      <a:pt x="61" y="5"/>
                    </a:lnTo>
                    <a:lnTo>
                      <a:pt x="68" y="2"/>
                    </a:lnTo>
                    <a:lnTo>
                      <a:pt x="71" y="2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52" y="0"/>
                    </a:lnTo>
                    <a:lnTo>
                      <a:pt x="47" y="0"/>
                    </a:lnTo>
                    <a:lnTo>
                      <a:pt x="37" y="2"/>
                    </a:lnTo>
                    <a:lnTo>
                      <a:pt x="28" y="2"/>
                    </a:lnTo>
                    <a:lnTo>
                      <a:pt x="21" y="5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4" y="12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7" y="21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16" y="36"/>
                    </a:lnTo>
                    <a:lnTo>
                      <a:pt x="28" y="36"/>
                    </a:lnTo>
                    <a:lnTo>
                      <a:pt x="33" y="36"/>
                    </a:lnTo>
                    <a:lnTo>
                      <a:pt x="35" y="38"/>
                    </a:lnTo>
                    <a:lnTo>
                      <a:pt x="40" y="38"/>
                    </a:lnTo>
                    <a:lnTo>
                      <a:pt x="33" y="40"/>
                    </a:lnTo>
                    <a:lnTo>
                      <a:pt x="26" y="40"/>
                    </a:lnTo>
                    <a:lnTo>
                      <a:pt x="19" y="38"/>
                    </a:lnTo>
                    <a:lnTo>
                      <a:pt x="14" y="38"/>
                    </a:lnTo>
                    <a:lnTo>
                      <a:pt x="9" y="38"/>
                    </a:lnTo>
                    <a:lnTo>
                      <a:pt x="12" y="38"/>
                    </a:lnTo>
                    <a:lnTo>
                      <a:pt x="9" y="40"/>
                    </a:lnTo>
                    <a:lnTo>
                      <a:pt x="12" y="40"/>
                    </a:lnTo>
                    <a:lnTo>
                      <a:pt x="16" y="43"/>
                    </a:lnTo>
                    <a:lnTo>
                      <a:pt x="21" y="45"/>
                    </a:lnTo>
                    <a:lnTo>
                      <a:pt x="30" y="47"/>
                    </a:lnTo>
                    <a:lnTo>
                      <a:pt x="26" y="47"/>
                    </a:lnTo>
                    <a:lnTo>
                      <a:pt x="30" y="47"/>
                    </a:lnTo>
                    <a:lnTo>
                      <a:pt x="33" y="47"/>
                    </a:lnTo>
                    <a:lnTo>
                      <a:pt x="35" y="47"/>
                    </a:lnTo>
                    <a:lnTo>
                      <a:pt x="42" y="47"/>
                    </a:lnTo>
                    <a:lnTo>
                      <a:pt x="47" y="47"/>
                    </a:lnTo>
                    <a:lnTo>
                      <a:pt x="47" y="45"/>
                    </a:lnTo>
                    <a:lnTo>
                      <a:pt x="49" y="47"/>
                    </a:lnTo>
                    <a:lnTo>
                      <a:pt x="52" y="50"/>
                    </a:lnTo>
                    <a:lnTo>
                      <a:pt x="56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1" y="52"/>
                    </a:lnTo>
                    <a:lnTo>
                      <a:pt x="66" y="50"/>
                    </a:lnTo>
                    <a:lnTo>
                      <a:pt x="73" y="52"/>
                    </a:lnTo>
                    <a:lnTo>
                      <a:pt x="85" y="52"/>
                    </a:lnTo>
                    <a:lnTo>
                      <a:pt x="89" y="52"/>
                    </a:lnTo>
                    <a:lnTo>
                      <a:pt x="94" y="52"/>
                    </a:lnTo>
                    <a:lnTo>
                      <a:pt x="104" y="54"/>
                    </a:lnTo>
                    <a:lnTo>
                      <a:pt x="106" y="54"/>
                    </a:lnTo>
                    <a:lnTo>
                      <a:pt x="108" y="54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5" y="52"/>
                    </a:lnTo>
                    <a:lnTo>
                      <a:pt x="118" y="52"/>
                    </a:lnTo>
                    <a:lnTo>
                      <a:pt x="123" y="54"/>
                    </a:lnTo>
                    <a:lnTo>
                      <a:pt x="125" y="54"/>
                    </a:lnTo>
                    <a:lnTo>
                      <a:pt x="123" y="54"/>
                    </a:lnTo>
                    <a:lnTo>
                      <a:pt x="118" y="52"/>
                    </a:lnTo>
                    <a:lnTo>
                      <a:pt x="113" y="52"/>
                    </a:lnTo>
                    <a:lnTo>
                      <a:pt x="113" y="50"/>
                    </a:lnTo>
                    <a:lnTo>
                      <a:pt x="127" y="52"/>
                    </a:lnTo>
                    <a:lnTo>
                      <a:pt x="130" y="52"/>
                    </a:lnTo>
                    <a:lnTo>
                      <a:pt x="134" y="52"/>
                    </a:lnTo>
                    <a:lnTo>
                      <a:pt x="137" y="52"/>
                    </a:lnTo>
                    <a:lnTo>
                      <a:pt x="139" y="54"/>
                    </a:lnTo>
                    <a:lnTo>
                      <a:pt x="146" y="52"/>
                    </a:lnTo>
                    <a:lnTo>
                      <a:pt x="151" y="52"/>
                    </a:lnTo>
                    <a:lnTo>
                      <a:pt x="153" y="52"/>
                    </a:lnTo>
                    <a:lnTo>
                      <a:pt x="151" y="50"/>
                    </a:lnTo>
                    <a:lnTo>
                      <a:pt x="149" y="47"/>
                    </a:lnTo>
                    <a:lnTo>
                      <a:pt x="144" y="47"/>
                    </a:lnTo>
                    <a:lnTo>
                      <a:pt x="141" y="47"/>
                    </a:lnTo>
                    <a:lnTo>
                      <a:pt x="146" y="45"/>
                    </a:lnTo>
                    <a:lnTo>
                      <a:pt x="151" y="47"/>
                    </a:lnTo>
                    <a:lnTo>
                      <a:pt x="160" y="50"/>
                    </a:lnTo>
                    <a:lnTo>
                      <a:pt x="160" y="47"/>
                    </a:lnTo>
                    <a:lnTo>
                      <a:pt x="165" y="50"/>
                    </a:lnTo>
                    <a:lnTo>
                      <a:pt x="167" y="50"/>
                    </a:lnTo>
                    <a:lnTo>
                      <a:pt x="167" y="54"/>
                    </a:lnTo>
                    <a:lnTo>
                      <a:pt x="170" y="54"/>
                    </a:lnTo>
                    <a:lnTo>
                      <a:pt x="172" y="54"/>
                    </a:lnTo>
                    <a:lnTo>
                      <a:pt x="175" y="54"/>
                    </a:lnTo>
                    <a:lnTo>
                      <a:pt x="177" y="54"/>
                    </a:lnTo>
                    <a:lnTo>
                      <a:pt x="179" y="54"/>
                    </a:lnTo>
                    <a:lnTo>
                      <a:pt x="179" y="57"/>
                    </a:lnTo>
                    <a:lnTo>
                      <a:pt x="175" y="57"/>
                    </a:lnTo>
                    <a:lnTo>
                      <a:pt x="179" y="57"/>
                    </a:lnTo>
                    <a:lnTo>
                      <a:pt x="182" y="57"/>
                    </a:lnTo>
                    <a:lnTo>
                      <a:pt x="184" y="59"/>
                    </a:lnTo>
                    <a:lnTo>
                      <a:pt x="193" y="61"/>
                    </a:lnTo>
                    <a:lnTo>
                      <a:pt x="193" y="64"/>
                    </a:lnTo>
                    <a:lnTo>
                      <a:pt x="189" y="64"/>
                    </a:lnTo>
                    <a:lnTo>
                      <a:pt x="184" y="64"/>
                    </a:lnTo>
                    <a:lnTo>
                      <a:pt x="182" y="64"/>
                    </a:lnTo>
                    <a:lnTo>
                      <a:pt x="182" y="66"/>
                    </a:lnTo>
                    <a:lnTo>
                      <a:pt x="182" y="69"/>
                    </a:lnTo>
                    <a:lnTo>
                      <a:pt x="186" y="69"/>
                    </a:lnTo>
                    <a:lnTo>
                      <a:pt x="193" y="66"/>
                    </a:lnTo>
                    <a:lnTo>
                      <a:pt x="196" y="66"/>
                    </a:lnTo>
                    <a:lnTo>
                      <a:pt x="198" y="66"/>
                    </a:lnTo>
                    <a:lnTo>
                      <a:pt x="203" y="64"/>
                    </a:lnTo>
                    <a:lnTo>
                      <a:pt x="208" y="64"/>
                    </a:lnTo>
                    <a:lnTo>
                      <a:pt x="212" y="64"/>
                    </a:lnTo>
                    <a:lnTo>
                      <a:pt x="205" y="66"/>
                    </a:lnTo>
                    <a:lnTo>
                      <a:pt x="210" y="71"/>
                    </a:lnTo>
                    <a:lnTo>
                      <a:pt x="215" y="71"/>
                    </a:lnTo>
                    <a:lnTo>
                      <a:pt x="212" y="69"/>
                    </a:lnTo>
                    <a:lnTo>
                      <a:pt x="219" y="69"/>
                    </a:lnTo>
                    <a:lnTo>
                      <a:pt x="217" y="73"/>
                    </a:lnTo>
                    <a:lnTo>
                      <a:pt x="219" y="73"/>
                    </a:lnTo>
                    <a:lnTo>
                      <a:pt x="224" y="76"/>
                    </a:lnTo>
                    <a:lnTo>
                      <a:pt x="226" y="73"/>
                    </a:lnTo>
                    <a:lnTo>
                      <a:pt x="231" y="76"/>
                    </a:lnTo>
                    <a:lnTo>
                      <a:pt x="231" y="78"/>
                    </a:lnTo>
                    <a:lnTo>
                      <a:pt x="231" y="80"/>
                    </a:lnTo>
                    <a:lnTo>
                      <a:pt x="234" y="80"/>
                    </a:lnTo>
                    <a:lnTo>
                      <a:pt x="234" y="83"/>
                    </a:lnTo>
                    <a:lnTo>
                      <a:pt x="236" y="85"/>
                    </a:lnTo>
                    <a:lnTo>
                      <a:pt x="238" y="87"/>
                    </a:lnTo>
                    <a:lnTo>
                      <a:pt x="238" y="90"/>
                    </a:lnTo>
                    <a:lnTo>
                      <a:pt x="236" y="90"/>
                    </a:lnTo>
                    <a:lnTo>
                      <a:pt x="234" y="92"/>
                    </a:lnTo>
                    <a:lnTo>
                      <a:pt x="231" y="92"/>
                    </a:lnTo>
                    <a:lnTo>
                      <a:pt x="231" y="95"/>
                    </a:lnTo>
                    <a:lnTo>
                      <a:pt x="229" y="97"/>
                    </a:lnTo>
                    <a:lnTo>
                      <a:pt x="226" y="97"/>
                    </a:lnTo>
                    <a:lnTo>
                      <a:pt x="224" y="97"/>
                    </a:lnTo>
                    <a:lnTo>
                      <a:pt x="219" y="99"/>
                    </a:lnTo>
                    <a:lnTo>
                      <a:pt x="217" y="102"/>
                    </a:lnTo>
                    <a:lnTo>
                      <a:pt x="210" y="104"/>
                    </a:lnTo>
                    <a:lnTo>
                      <a:pt x="212" y="104"/>
                    </a:lnTo>
                    <a:lnTo>
                      <a:pt x="215" y="106"/>
                    </a:lnTo>
                    <a:lnTo>
                      <a:pt x="219" y="109"/>
                    </a:lnTo>
                    <a:lnTo>
                      <a:pt x="222" y="111"/>
                    </a:lnTo>
                    <a:lnTo>
                      <a:pt x="222" y="113"/>
                    </a:lnTo>
                    <a:lnTo>
                      <a:pt x="217" y="111"/>
                    </a:lnTo>
                    <a:lnTo>
                      <a:pt x="215" y="111"/>
                    </a:lnTo>
                    <a:lnTo>
                      <a:pt x="212" y="111"/>
                    </a:lnTo>
                    <a:lnTo>
                      <a:pt x="212" y="113"/>
                    </a:lnTo>
                    <a:lnTo>
                      <a:pt x="208" y="113"/>
                    </a:lnTo>
                    <a:lnTo>
                      <a:pt x="200" y="113"/>
                    </a:lnTo>
                    <a:lnTo>
                      <a:pt x="200" y="116"/>
                    </a:lnTo>
                    <a:lnTo>
                      <a:pt x="198" y="116"/>
                    </a:lnTo>
                    <a:lnTo>
                      <a:pt x="193" y="113"/>
                    </a:lnTo>
                    <a:lnTo>
                      <a:pt x="186" y="113"/>
                    </a:lnTo>
                    <a:lnTo>
                      <a:pt x="182" y="113"/>
                    </a:lnTo>
                    <a:lnTo>
                      <a:pt x="179" y="113"/>
                    </a:lnTo>
                    <a:lnTo>
                      <a:pt x="177" y="113"/>
                    </a:lnTo>
                    <a:lnTo>
                      <a:pt x="175" y="113"/>
                    </a:lnTo>
                    <a:lnTo>
                      <a:pt x="172" y="113"/>
                    </a:lnTo>
                    <a:lnTo>
                      <a:pt x="170" y="113"/>
                    </a:lnTo>
                    <a:lnTo>
                      <a:pt x="172" y="116"/>
                    </a:lnTo>
                    <a:lnTo>
                      <a:pt x="167" y="116"/>
                    </a:lnTo>
                    <a:lnTo>
                      <a:pt x="165" y="118"/>
                    </a:lnTo>
                    <a:lnTo>
                      <a:pt x="163" y="121"/>
                    </a:lnTo>
                    <a:lnTo>
                      <a:pt x="160" y="121"/>
                    </a:lnTo>
                    <a:lnTo>
                      <a:pt x="163" y="123"/>
                    </a:lnTo>
                    <a:lnTo>
                      <a:pt x="165" y="125"/>
                    </a:lnTo>
                    <a:lnTo>
                      <a:pt x="167" y="128"/>
                    </a:lnTo>
                    <a:lnTo>
                      <a:pt x="170" y="125"/>
                    </a:lnTo>
                    <a:lnTo>
                      <a:pt x="172" y="128"/>
                    </a:lnTo>
                    <a:lnTo>
                      <a:pt x="175" y="128"/>
                    </a:lnTo>
                    <a:lnTo>
                      <a:pt x="179" y="128"/>
                    </a:lnTo>
                    <a:lnTo>
                      <a:pt x="182" y="130"/>
                    </a:lnTo>
                    <a:lnTo>
                      <a:pt x="182" y="128"/>
                    </a:lnTo>
                    <a:lnTo>
                      <a:pt x="186" y="128"/>
                    </a:lnTo>
                    <a:lnTo>
                      <a:pt x="191" y="128"/>
                    </a:lnTo>
                    <a:lnTo>
                      <a:pt x="191" y="125"/>
                    </a:lnTo>
                    <a:lnTo>
                      <a:pt x="193" y="123"/>
                    </a:lnTo>
                    <a:lnTo>
                      <a:pt x="198" y="123"/>
                    </a:lnTo>
                    <a:lnTo>
                      <a:pt x="198" y="125"/>
                    </a:lnTo>
                    <a:lnTo>
                      <a:pt x="200" y="125"/>
                    </a:lnTo>
                    <a:lnTo>
                      <a:pt x="205" y="125"/>
                    </a:lnTo>
                    <a:lnTo>
                      <a:pt x="208" y="125"/>
                    </a:lnTo>
                    <a:lnTo>
                      <a:pt x="210" y="125"/>
                    </a:lnTo>
                    <a:lnTo>
                      <a:pt x="208" y="123"/>
                    </a:lnTo>
                    <a:lnTo>
                      <a:pt x="205" y="123"/>
                    </a:lnTo>
                    <a:lnTo>
                      <a:pt x="205" y="121"/>
                    </a:lnTo>
                    <a:lnTo>
                      <a:pt x="208" y="121"/>
                    </a:lnTo>
                    <a:lnTo>
                      <a:pt x="210" y="123"/>
                    </a:lnTo>
                    <a:lnTo>
                      <a:pt x="210" y="121"/>
                    </a:lnTo>
                    <a:lnTo>
                      <a:pt x="210" y="123"/>
                    </a:lnTo>
                    <a:lnTo>
                      <a:pt x="212" y="123"/>
                    </a:lnTo>
                    <a:lnTo>
                      <a:pt x="215" y="123"/>
                    </a:lnTo>
                    <a:lnTo>
                      <a:pt x="217" y="123"/>
                    </a:lnTo>
                    <a:lnTo>
                      <a:pt x="219" y="123"/>
                    </a:lnTo>
                    <a:lnTo>
                      <a:pt x="222" y="123"/>
                    </a:lnTo>
                    <a:lnTo>
                      <a:pt x="224" y="123"/>
                    </a:lnTo>
                    <a:lnTo>
                      <a:pt x="224" y="125"/>
                    </a:lnTo>
                    <a:lnTo>
                      <a:pt x="224" y="128"/>
                    </a:lnTo>
                    <a:lnTo>
                      <a:pt x="226" y="128"/>
                    </a:lnTo>
                    <a:lnTo>
                      <a:pt x="229" y="130"/>
                    </a:lnTo>
                    <a:lnTo>
                      <a:pt x="231" y="130"/>
                    </a:lnTo>
                    <a:lnTo>
                      <a:pt x="229" y="130"/>
                    </a:lnTo>
                    <a:lnTo>
                      <a:pt x="231" y="132"/>
                    </a:lnTo>
                    <a:lnTo>
                      <a:pt x="234" y="132"/>
                    </a:lnTo>
                    <a:lnTo>
                      <a:pt x="236" y="135"/>
                    </a:lnTo>
                    <a:lnTo>
                      <a:pt x="238" y="135"/>
                    </a:lnTo>
                    <a:lnTo>
                      <a:pt x="241" y="135"/>
                    </a:lnTo>
                    <a:lnTo>
                      <a:pt x="243" y="137"/>
                    </a:lnTo>
                    <a:lnTo>
                      <a:pt x="243" y="135"/>
                    </a:lnTo>
                    <a:lnTo>
                      <a:pt x="245" y="135"/>
                    </a:lnTo>
                    <a:lnTo>
                      <a:pt x="248" y="135"/>
                    </a:lnTo>
                    <a:lnTo>
                      <a:pt x="250" y="137"/>
                    </a:lnTo>
                    <a:lnTo>
                      <a:pt x="252" y="137"/>
                    </a:lnTo>
                    <a:lnTo>
                      <a:pt x="250" y="139"/>
                    </a:lnTo>
                    <a:lnTo>
                      <a:pt x="245" y="139"/>
                    </a:lnTo>
                    <a:lnTo>
                      <a:pt x="243" y="137"/>
                    </a:lnTo>
                    <a:lnTo>
                      <a:pt x="245" y="139"/>
                    </a:lnTo>
                    <a:lnTo>
                      <a:pt x="248" y="144"/>
                    </a:lnTo>
                    <a:lnTo>
                      <a:pt x="250" y="144"/>
                    </a:lnTo>
                    <a:lnTo>
                      <a:pt x="252" y="144"/>
                    </a:lnTo>
                    <a:lnTo>
                      <a:pt x="255" y="14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98" name="Freeform 835"/>
              <p:cNvSpPr>
                <a:spLocks/>
              </p:cNvSpPr>
              <p:nvPr/>
            </p:nvSpPr>
            <p:spPr bwMode="auto">
              <a:xfrm>
                <a:off x="1672" y="1205"/>
                <a:ext cx="387" cy="161"/>
              </a:xfrm>
              <a:custGeom>
                <a:avLst/>
                <a:gdLst>
                  <a:gd name="T0" fmla="*/ 276 w 387"/>
                  <a:gd name="T1" fmla="*/ 149 h 161"/>
                  <a:gd name="T2" fmla="*/ 293 w 387"/>
                  <a:gd name="T3" fmla="*/ 156 h 161"/>
                  <a:gd name="T4" fmla="*/ 321 w 387"/>
                  <a:gd name="T5" fmla="*/ 158 h 161"/>
                  <a:gd name="T6" fmla="*/ 297 w 387"/>
                  <a:gd name="T7" fmla="*/ 142 h 161"/>
                  <a:gd name="T8" fmla="*/ 307 w 387"/>
                  <a:gd name="T9" fmla="*/ 142 h 161"/>
                  <a:gd name="T10" fmla="*/ 335 w 387"/>
                  <a:gd name="T11" fmla="*/ 147 h 161"/>
                  <a:gd name="T12" fmla="*/ 342 w 387"/>
                  <a:gd name="T13" fmla="*/ 147 h 161"/>
                  <a:gd name="T14" fmla="*/ 345 w 387"/>
                  <a:gd name="T15" fmla="*/ 142 h 161"/>
                  <a:gd name="T16" fmla="*/ 338 w 387"/>
                  <a:gd name="T17" fmla="*/ 125 h 161"/>
                  <a:gd name="T18" fmla="*/ 321 w 387"/>
                  <a:gd name="T19" fmla="*/ 118 h 161"/>
                  <a:gd name="T20" fmla="*/ 307 w 387"/>
                  <a:gd name="T21" fmla="*/ 111 h 161"/>
                  <a:gd name="T22" fmla="*/ 304 w 387"/>
                  <a:gd name="T23" fmla="*/ 102 h 161"/>
                  <a:gd name="T24" fmla="*/ 309 w 387"/>
                  <a:gd name="T25" fmla="*/ 97 h 161"/>
                  <a:gd name="T26" fmla="*/ 338 w 387"/>
                  <a:gd name="T27" fmla="*/ 113 h 161"/>
                  <a:gd name="T28" fmla="*/ 359 w 387"/>
                  <a:gd name="T29" fmla="*/ 113 h 161"/>
                  <a:gd name="T30" fmla="*/ 371 w 387"/>
                  <a:gd name="T31" fmla="*/ 104 h 161"/>
                  <a:gd name="T32" fmla="*/ 387 w 387"/>
                  <a:gd name="T33" fmla="*/ 97 h 161"/>
                  <a:gd name="T34" fmla="*/ 359 w 387"/>
                  <a:gd name="T35" fmla="*/ 87 h 161"/>
                  <a:gd name="T36" fmla="*/ 335 w 387"/>
                  <a:gd name="T37" fmla="*/ 80 h 161"/>
                  <a:gd name="T38" fmla="*/ 314 w 387"/>
                  <a:gd name="T39" fmla="*/ 76 h 161"/>
                  <a:gd name="T40" fmla="*/ 300 w 387"/>
                  <a:gd name="T41" fmla="*/ 69 h 161"/>
                  <a:gd name="T42" fmla="*/ 304 w 387"/>
                  <a:gd name="T43" fmla="*/ 64 h 161"/>
                  <a:gd name="T44" fmla="*/ 288 w 387"/>
                  <a:gd name="T45" fmla="*/ 57 h 161"/>
                  <a:gd name="T46" fmla="*/ 295 w 387"/>
                  <a:gd name="T47" fmla="*/ 50 h 161"/>
                  <a:gd name="T48" fmla="*/ 290 w 387"/>
                  <a:gd name="T49" fmla="*/ 45 h 161"/>
                  <a:gd name="T50" fmla="*/ 269 w 387"/>
                  <a:gd name="T51" fmla="*/ 40 h 161"/>
                  <a:gd name="T52" fmla="*/ 250 w 387"/>
                  <a:gd name="T53" fmla="*/ 38 h 161"/>
                  <a:gd name="T54" fmla="*/ 226 w 387"/>
                  <a:gd name="T55" fmla="*/ 33 h 161"/>
                  <a:gd name="T56" fmla="*/ 212 w 387"/>
                  <a:gd name="T57" fmla="*/ 28 h 161"/>
                  <a:gd name="T58" fmla="*/ 203 w 387"/>
                  <a:gd name="T59" fmla="*/ 21 h 161"/>
                  <a:gd name="T60" fmla="*/ 151 w 387"/>
                  <a:gd name="T61" fmla="*/ 21 h 161"/>
                  <a:gd name="T62" fmla="*/ 123 w 387"/>
                  <a:gd name="T63" fmla="*/ 26 h 161"/>
                  <a:gd name="T64" fmla="*/ 125 w 387"/>
                  <a:gd name="T65" fmla="*/ 12 h 161"/>
                  <a:gd name="T66" fmla="*/ 97 w 387"/>
                  <a:gd name="T67" fmla="*/ 2 h 161"/>
                  <a:gd name="T68" fmla="*/ 71 w 387"/>
                  <a:gd name="T69" fmla="*/ 7 h 161"/>
                  <a:gd name="T70" fmla="*/ 73 w 387"/>
                  <a:gd name="T71" fmla="*/ 12 h 161"/>
                  <a:gd name="T72" fmla="*/ 68 w 387"/>
                  <a:gd name="T73" fmla="*/ 19 h 161"/>
                  <a:gd name="T74" fmla="*/ 68 w 387"/>
                  <a:gd name="T75" fmla="*/ 31 h 161"/>
                  <a:gd name="T76" fmla="*/ 68 w 387"/>
                  <a:gd name="T77" fmla="*/ 36 h 161"/>
                  <a:gd name="T78" fmla="*/ 68 w 387"/>
                  <a:gd name="T79" fmla="*/ 33 h 161"/>
                  <a:gd name="T80" fmla="*/ 54 w 387"/>
                  <a:gd name="T81" fmla="*/ 7 h 161"/>
                  <a:gd name="T82" fmla="*/ 19 w 387"/>
                  <a:gd name="T83" fmla="*/ 7 h 161"/>
                  <a:gd name="T84" fmla="*/ 2 w 387"/>
                  <a:gd name="T85" fmla="*/ 19 h 161"/>
                  <a:gd name="T86" fmla="*/ 28 w 387"/>
                  <a:gd name="T87" fmla="*/ 36 h 161"/>
                  <a:gd name="T88" fmla="*/ 21 w 387"/>
                  <a:gd name="T89" fmla="*/ 45 h 161"/>
                  <a:gd name="T90" fmla="*/ 66 w 387"/>
                  <a:gd name="T91" fmla="*/ 52 h 161"/>
                  <a:gd name="T92" fmla="*/ 111 w 387"/>
                  <a:gd name="T93" fmla="*/ 54 h 161"/>
                  <a:gd name="T94" fmla="*/ 134 w 387"/>
                  <a:gd name="T95" fmla="*/ 52 h 161"/>
                  <a:gd name="T96" fmla="*/ 160 w 387"/>
                  <a:gd name="T97" fmla="*/ 47 h 161"/>
                  <a:gd name="T98" fmla="*/ 184 w 387"/>
                  <a:gd name="T99" fmla="*/ 59 h 161"/>
                  <a:gd name="T100" fmla="*/ 208 w 387"/>
                  <a:gd name="T101" fmla="*/ 64 h 161"/>
                  <a:gd name="T102" fmla="*/ 224 w 387"/>
                  <a:gd name="T103" fmla="*/ 76 h 161"/>
                  <a:gd name="T104" fmla="*/ 234 w 387"/>
                  <a:gd name="T105" fmla="*/ 92 h 161"/>
                  <a:gd name="T106" fmla="*/ 222 w 387"/>
                  <a:gd name="T107" fmla="*/ 111 h 161"/>
                  <a:gd name="T108" fmla="*/ 182 w 387"/>
                  <a:gd name="T109" fmla="*/ 113 h 161"/>
                  <a:gd name="T110" fmla="*/ 165 w 387"/>
                  <a:gd name="T111" fmla="*/ 125 h 161"/>
                  <a:gd name="T112" fmla="*/ 191 w 387"/>
                  <a:gd name="T113" fmla="*/ 125 h 161"/>
                  <a:gd name="T114" fmla="*/ 208 w 387"/>
                  <a:gd name="T115" fmla="*/ 121 h 161"/>
                  <a:gd name="T116" fmla="*/ 224 w 387"/>
                  <a:gd name="T117" fmla="*/ 125 h 161"/>
                  <a:gd name="T118" fmla="*/ 236 w 387"/>
                  <a:gd name="T119" fmla="*/ 135 h 161"/>
                  <a:gd name="T120" fmla="*/ 245 w 387"/>
                  <a:gd name="T121" fmla="*/ 139 h 16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7"/>
                  <a:gd name="T184" fmla="*/ 0 h 161"/>
                  <a:gd name="T185" fmla="*/ 387 w 387"/>
                  <a:gd name="T186" fmla="*/ 161 h 16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7" h="161">
                    <a:moveTo>
                      <a:pt x="255" y="144"/>
                    </a:moveTo>
                    <a:lnTo>
                      <a:pt x="257" y="147"/>
                    </a:lnTo>
                    <a:lnTo>
                      <a:pt x="262" y="147"/>
                    </a:lnTo>
                    <a:lnTo>
                      <a:pt x="264" y="147"/>
                    </a:lnTo>
                    <a:lnTo>
                      <a:pt x="267" y="149"/>
                    </a:lnTo>
                    <a:lnTo>
                      <a:pt x="269" y="147"/>
                    </a:lnTo>
                    <a:lnTo>
                      <a:pt x="271" y="147"/>
                    </a:lnTo>
                    <a:lnTo>
                      <a:pt x="271" y="149"/>
                    </a:lnTo>
                    <a:lnTo>
                      <a:pt x="274" y="149"/>
                    </a:lnTo>
                    <a:lnTo>
                      <a:pt x="274" y="147"/>
                    </a:lnTo>
                    <a:lnTo>
                      <a:pt x="276" y="149"/>
                    </a:lnTo>
                    <a:lnTo>
                      <a:pt x="278" y="147"/>
                    </a:lnTo>
                    <a:lnTo>
                      <a:pt x="278" y="149"/>
                    </a:lnTo>
                    <a:lnTo>
                      <a:pt x="281" y="149"/>
                    </a:lnTo>
                    <a:lnTo>
                      <a:pt x="281" y="151"/>
                    </a:lnTo>
                    <a:lnTo>
                      <a:pt x="283" y="154"/>
                    </a:lnTo>
                    <a:lnTo>
                      <a:pt x="286" y="154"/>
                    </a:lnTo>
                    <a:lnTo>
                      <a:pt x="288" y="151"/>
                    </a:lnTo>
                    <a:lnTo>
                      <a:pt x="288" y="154"/>
                    </a:lnTo>
                    <a:lnTo>
                      <a:pt x="290" y="154"/>
                    </a:lnTo>
                    <a:lnTo>
                      <a:pt x="293" y="156"/>
                    </a:lnTo>
                    <a:lnTo>
                      <a:pt x="295" y="156"/>
                    </a:lnTo>
                    <a:lnTo>
                      <a:pt x="297" y="156"/>
                    </a:lnTo>
                    <a:lnTo>
                      <a:pt x="302" y="156"/>
                    </a:lnTo>
                    <a:lnTo>
                      <a:pt x="304" y="158"/>
                    </a:lnTo>
                    <a:lnTo>
                      <a:pt x="307" y="158"/>
                    </a:lnTo>
                    <a:lnTo>
                      <a:pt x="309" y="158"/>
                    </a:lnTo>
                    <a:lnTo>
                      <a:pt x="314" y="156"/>
                    </a:lnTo>
                    <a:lnTo>
                      <a:pt x="319" y="161"/>
                    </a:lnTo>
                    <a:lnTo>
                      <a:pt x="323" y="161"/>
                    </a:lnTo>
                    <a:lnTo>
                      <a:pt x="323" y="158"/>
                    </a:lnTo>
                    <a:lnTo>
                      <a:pt x="321" y="158"/>
                    </a:lnTo>
                    <a:lnTo>
                      <a:pt x="323" y="156"/>
                    </a:lnTo>
                    <a:lnTo>
                      <a:pt x="323" y="154"/>
                    </a:lnTo>
                    <a:lnTo>
                      <a:pt x="319" y="151"/>
                    </a:lnTo>
                    <a:lnTo>
                      <a:pt x="314" y="151"/>
                    </a:lnTo>
                    <a:lnTo>
                      <a:pt x="312" y="149"/>
                    </a:lnTo>
                    <a:lnTo>
                      <a:pt x="307" y="147"/>
                    </a:lnTo>
                    <a:lnTo>
                      <a:pt x="304" y="147"/>
                    </a:lnTo>
                    <a:lnTo>
                      <a:pt x="302" y="144"/>
                    </a:lnTo>
                    <a:lnTo>
                      <a:pt x="300" y="144"/>
                    </a:lnTo>
                    <a:lnTo>
                      <a:pt x="297" y="142"/>
                    </a:lnTo>
                    <a:lnTo>
                      <a:pt x="295" y="142"/>
                    </a:lnTo>
                    <a:lnTo>
                      <a:pt x="290" y="139"/>
                    </a:lnTo>
                    <a:lnTo>
                      <a:pt x="288" y="137"/>
                    </a:lnTo>
                    <a:lnTo>
                      <a:pt x="286" y="135"/>
                    </a:lnTo>
                    <a:lnTo>
                      <a:pt x="288" y="135"/>
                    </a:lnTo>
                    <a:lnTo>
                      <a:pt x="293" y="137"/>
                    </a:lnTo>
                    <a:lnTo>
                      <a:pt x="297" y="139"/>
                    </a:lnTo>
                    <a:lnTo>
                      <a:pt x="302" y="139"/>
                    </a:lnTo>
                    <a:lnTo>
                      <a:pt x="300" y="137"/>
                    </a:lnTo>
                    <a:lnTo>
                      <a:pt x="302" y="137"/>
                    </a:lnTo>
                    <a:lnTo>
                      <a:pt x="307" y="142"/>
                    </a:lnTo>
                    <a:lnTo>
                      <a:pt x="309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23" y="144"/>
                    </a:lnTo>
                    <a:lnTo>
                      <a:pt x="326" y="147"/>
                    </a:lnTo>
                    <a:lnTo>
                      <a:pt x="328" y="147"/>
                    </a:lnTo>
                    <a:lnTo>
                      <a:pt x="330" y="147"/>
                    </a:lnTo>
                    <a:lnTo>
                      <a:pt x="333" y="147"/>
                    </a:lnTo>
                    <a:lnTo>
                      <a:pt x="335" y="147"/>
                    </a:lnTo>
                    <a:lnTo>
                      <a:pt x="335" y="149"/>
                    </a:lnTo>
                    <a:lnTo>
                      <a:pt x="338" y="151"/>
                    </a:lnTo>
                    <a:lnTo>
                      <a:pt x="340" y="151"/>
                    </a:lnTo>
                    <a:lnTo>
                      <a:pt x="340" y="149"/>
                    </a:lnTo>
                    <a:lnTo>
                      <a:pt x="338" y="147"/>
                    </a:lnTo>
                    <a:lnTo>
                      <a:pt x="340" y="147"/>
                    </a:lnTo>
                    <a:lnTo>
                      <a:pt x="342" y="147"/>
                    </a:lnTo>
                    <a:lnTo>
                      <a:pt x="345" y="147"/>
                    </a:lnTo>
                    <a:lnTo>
                      <a:pt x="345" y="144"/>
                    </a:lnTo>
                    <a:lnTo>
                      <a:pt x="342" y="144"/>
                    </a:lnTo>
                    <a:lnTo>
                      <a:pt x="340" y="144"/>
                    </a:lnTo>
                    <a:lnTo>
                      <a:pt x="340" y="142"/>
                    </a:lnTo>
                    <a:lnTo>
                      <a:pt x="338" y="142"/>
                    </a:lnTo>
                    <a:lnTo>
                      <a:pt x="338" y="139"/>
                    </a:lnTo>
                    <a:lnTo>
                      <a:pt x="342" y="139"/>
                    </a:lnTo>
                    <a:lnTo>
                      <a:pt x="345" y="142"/>
                    </a:lnTo>
                    <a:lnTo>
                      <a:pt x="345" y="139"/>
                    </a:lnTo>
                    <a:lnTo>
                      <a:pt x="345" y="137"/>
                    </a:lnTo>
                    <a:lnTo>
                      <a:pt x="345" y="135"/>
                    </a:lnTo>
                    <a:lnTo>
                      <a:pt x="342" y="132"/>
                    </a:lnTo>
                    <a:lnTo>
                      <a:pt x="340" y="132"/>
                    </a:lnTo>
                    <a:lnTo>
                      <a:pt x="335" y="130"/>
                    </a:lnTo>
                    <a:lnTo>
                      <a:pt x="335" y="128"/>
                    </a:lnTo>
                    <a:lnTo>
                      <a:pt x="338" y="128"/>
                    </a:lnTo>
                    <a:lnTo>
                      <a:pt x="338" y="125"/>
                    </a:lnTo>
                    <a:lnTo>
                      <a:pt x="338" y="123"/>
                    </a:lnTo>
                    <a:lnTo>
                      <a:pt x="335" y="125"/>
                    </a:lnTo>
                    <a:lnTo>
                      <a:pt x="335" y="123"/>
                    </a:lnTo>
                    <a:lnTo>
                      <a:pt x="333" y="123"/>
                    </a:lnTo>
                    <a:lnTo>
                      <a:pt x="330" y="123"/>
                    </a:lnTo>
                    <a:lnTo>
                      <a:pt x="328" y="121"/>
                    </a:lnTo>
                    <a:lnTo>
                      <a:pt x="326" y="121"/>
                    </a:lnTo>
                    <a:lnTo>
                      <a:pt x="321" y="121"/>
                    </a:lnTo>
                    <a:lnTo>
                      <a:pt x="323" y="118"/>
                    </a:lnTo>
                    <a:lnTo>
                      <a:pt x="321" y="118"/>
                    </a:lnTo>
                    <a:lnTo>
                      <a:pt x="319" y="118"/>
                    </a:lnTo>
                    <a:lnTo>
                      <a:pt x="316" y="118"/>
                    </a:lnTo>
                    <a:lnTo>
                      <a:pt x="314" y="121"/>
                    </a:lnTo>
                    <a:lnTo>
                      <a:pt x="314" y="118"/>
                    </a:lnTo>
                    <a:lnTo>
                      <a:pt x="312" y="118"/>
                    </a:lnTo>
                    <a:lnTo>
                      <a:pt x="312" y="116"/>
                    </a:lnTo>
                    <a:lnTo>
                      <a:pt x="307" y="116"/>
                    </a:lnTo>
                    <a:lnTo>
                      <a:pt x="309" y="113"/>
                    </a:lnTo>
                    <a:lnTo>
                      <a:pt x="307" y="113"/>
                    </a:lnTo>
                    <a:lnTo>
                      <a:pt x="309" y="113"/>
                    </a:lnTo>
                    <a:lnTo>
                      <a:pt x="307" y="111"/>
                    </a:lnTo>
                    <a:lnTo>
                      <a:pt x="304" y="109"/>
                    </a:lnTo>
                    <a:lnTo>
                      <a:pt x="300" y="111"/>
                    </a:lnTo>
                    <a:lnTo>
                      <a:pt x="297" y="111"/>
                    </a:lnTo>
                    <a:lnTo>
                      <a:pt x="300" y="109"/>
                    </a:lnTo>
                    <a:lnTo>
                      <a:pt x="300" y="106"/>
                    </a:lnTo>
                    <a:lnTo>
                      <a:pt x="302" y="106"/>
                    </a:lnTo>
                    <a:lnTo>
                      <a:pt x="307" y="106"/>
                    </a:lnTo>
                    <a:lnTo>
                      <a:pt x="309" y="106"/>
                    </a:lnTo>
                    <a:lnTo>
                      <a:pt x="307" y="104"/>
                    </a:lnTo>
                    <a:lnTo>
                      <a:pt x="304" y="102"/>
                    </a:lnTo>
                    <a:lnTo>
                      <a:pt x="300" y="102"/>
                    </a:lnTo>
                    <a:lnTo>
                      <a:pt x="297" y="102"/>
                    </a:lnTo>
                    <a:lnTo>
                      <a:pt x="295" y="99"/>
                    </a:lnTo>
                    <a:lnTo>
                      <a:pt x="300" y="99"/>
                    </a:lnTo>
                    <a:lnTo>
                      <a:pt x="302" y="99"/>
                    </a:lnTo>
                    <a:lnTo>
                      <a:pt x="307" y="102"/>
                    </a:lnTo>
                    <a:lnTo>
                      <a:pt x="309" y="102"/>
                    </a:lnTo>
                    <a:lnTo>
                      <a:pt x="307" y="99"/>
                    </a:lnTo>
                    <a:lnTo>
                      <a:pt x="309" y="99"/>
                    </a:lnTo>
                    <a:lnTo>
                      <a:pt x="304" y="97"/>
                    </a:lnTo>
                    <a:lnTo>
                      <a:pt x="307" y="97"/>
                    </a:lnTo>
                    <a:lnTo>
                      <a:pt x="309" y="97"/>
                    </a:lnTo>
                    <a:lnTo>
                      <a:pt x="312" y="99"/>
                    </a:lnTo>
                    <a:lnTo>
                      <a:pt x="312" y="102"/>
                    </a:lnTo>
                    <a:lnTo>
                      <a:pt x="314" y="102"/>
                    </a:lnTo>
                    <a:lnTo>
                      <a:pt x="321" y="104"/>
                    </a:lnTo>
                    <a:lnTo>
                      <a:pt x="326" y="104"/>
                    </a:lnTo>
                    <a:lnTo>
                      <a:pt x="326" y="106"/>
                    </a:lnTo>
                    <a:lnTo>
                      <a:pt x="330" y="106"/>
                    </a:lnTo>
                    <a:lnTo>
                      <a:pt x="333" y="106"/>
                    </a:lnTo>
                    <a:lnTo>
                      <a:pt x="333" y="109"/>
                    </a:lnTo>
                    <a:lnTo>
                      <a:pt x="335" y="111"/>
                    </a:lnTo>
                    <a:lnTo>
                      <a:pt x="338" y="113"/>
                    </a:lnTo>
                    <a:lnTo>
                      <a:pt x="342" y="111"/>
                    </a:lnTo>
                    <a:lnTo>
                      <a:pt x="342" y="113"/>
                    </a:lnTo>
                    <a:lnTo>
                      <a:pt x="345" y="116"/>
                    </a:lnTo>
                    <a:lnTo>
                      <a:pt x="347" y="116"/>
                    </a:lnTo>
                    <a:lnTo>
                      <a:pt x="349" y="118"/>
                    </a:lnTo>
                    <a:lnTo>
                      <a:pt x="352" y="116"/>
                    </a:lnTo>
                    <a:lnTo>
                      <a:pt x="354" y="118"/>
                    </a:lnTo>
                    <a:lnTo>
                      <a:pt x="356" y="121"/>
                    </a:lnTo>
                    <a:lnTo>
                      <a:pt x="359" y="118"/>
                    </a:lnTo>
                    <a:lnTo>
                      <a:pt x="359" y="116"/>
                    </a:lnTo>
                    <a:lnTo>
                      <a:pt x="359" y="113"/>
                    </a:lnTo>
                    <a:lnTo>
                      <a:pt x="361" y="113"/>
                    </a:lnTo>
                    <a:lnTo>
                      <a:pt x="359" y="109"/>
                    </a:lnTo>
                    <a:lnTo>
                      <a:pt x="363" y="111"/>
                    </a:lnTo>
                    <a:lnTo>
                      <a:pt x="368" y="111"/>
                    </a:lnTo>
                    <a:lnTo>
                      <a:pt x="368" y="109"/>
                    </a:lnTo>
                    <a:lnTo>
                      <a:pt x="371" y="109"/>
                    </a:lnTo>
                    <a:lnTo>
                      <a:pt x="373" y="109"/>
                    </a:lnTo>
                    <a:lnTo>
                      <a:pt x="373" y="106"/>
                    </a:lnTo>
                    <a:lnTo>
                      <a:pt x="378" y="104"/>
                    </a:lnTo>
                    <a:lnTo>
                      <a:pt x="375" y="104"/>
                    </a:lnTo>
                    <a:lnTo>
                      <a:pt x="371" y="104"/>
                    </a:lnTo>
                    <a:lnTo>
                      <a:pt x="371" y="102"/>
                    </a:lnTo>
                    <a:lnTo>
                      <a:pt x="373" y="104"/>
                    </a:lnTo>
                    <a:lnTo>
                      <a:pt x="373" y="102"/>
                    </a:lnTo>
                    <a:lnTo>
                      <a:pt x="371" y="102"/>
                    </a:lnTo>
                    <a:lnTo>
                      <a:pt x="373" y="99"/>
                    </a:lnTo>
                    <a:lnTo>
                      <a:pt x="378" y="102"/>
                    </a:lnTo>
                    <a:lnTo>
                      <a:pt x="382" y="102"/>
                    </a:lnTo>
                    <a:lnTo>
                      <a:pt x="380" y="99"/>
                    </a:lnTo>
                    <a:lnTo>
                      <a:pt x="382" y="99"/>
                    </a:lnTo>
                    <a:lnTo>
                      <a:pt x="385" y="97"/>
                    </a:lnTo>
                    <a:lnTo>
                      <a:pt x="387" y="97"/>
                    </a:lnTo>
                    <a:lnTo>
                      <a:pt x="385" y="95"/>
                    </a:lnTo>
                    <a:lnTo>
                      <a:pt x="380" y="92"/>
                    </a:lnTo>
                    <a:lnTo>
                      <a:pt x="378" y="92"/>
                    </a:lnTo>
                    <a:lnTo>
                      <a:pt x="375" y="92"/>
                    </a:lnTo>
                    <a:lnTo>
                      <a:pt x="373" y="92"/>
                    </a:lnTo>
                    <a:lnTo>
                      <a:pt x="371" y="92"/>
                    </a:lnTo>
                    <a:lnTo>
                      <a:pt x="366" y="92"/>
                    </a:lnTo>
                    <a:lnTo>
                      <a:pt x="361" y="92"/>
                    </a:lnTo>
                    <a:lnTo>
                      <a:pt x="361" y="90"/>
                    </a:lnTo>
                    <a:lnTo>
                      <a:pt x="363" y="90"/>
                    </a:lnTo>
                    <a:lnTo>
                      <a:pt x="363" y="87"/>
                    </a:lnTo>
                    <a:lnTo>
                      <a:pt x="361" y="87"/>
                    </a:lnTo>
                    <a:lnTo>
                      <a:pt x="359" y="87"/>
                    </a:lnTo>
                    <a:lnTo>
                      <a:pt x="352" y="90"/>
                    </a:lnTo>
                    <a:lnTo>
                      <a:pt x="349" y="90"/>
                    </a:lnTo>
                    <a:lnTo>
                      <a:pt x="352" y="87"/>
                    </a:lnTo>
                    <a:lnTo>
                      <a:pt x="347" y="87"/>
                    </a:lnTo>
                    <a:lnTo>
                      <a:pt x="349" y="87"/>
                    </a:lnTo>
                    <a:lnTo>
                      <a:pt x="352" y="87"/>
                    </a:lnTo>
                    <a:lnTo>
                      <a:pt x="349" y="83"/>
                    </a:lnTo>
                    <a:lnTo>
                      <a:pt x="347" y="83"/>
                    </a:lnTo>
                    <a:lnTo>
                      <a:pt x="345" y="80"/>
                    </a:lnTo>
                    <a:lnTo>
                      <a:pt x="342" y="80"/>
                    </a:lnTo>
                    <a:lnTo>
                      <a:pt x="338" y="80"/>
                    </a:lnTo>
                    <a:lnTo>
                      <a:pt x="335" y="80"/>
                    </a:lnTo>
                    <a:lnTo>
                      <a:pt x="338" y="80"/>
                    </a:lnTo>
                    <a:lnTo>
                      <a:pt x="338" y="78"/>
                    </a:lnTo>
                    <a:lnTo>
                      <a:pt x="333" y="78"/>
                    </a:lnTo>
                    <a:lnTo>
                      <a:pt x="328" y="78"/>
                    </a:lnTo>
                    <a:lnTo>
                      <a:pt x="326" y="80"/>
                    </a:lnTo>
                    <a:lnTo>
                      <a:pt x="323" y="78"/>
                    </a:lnTo>
                    <a:lnTo>
                      <a:pt x="321" y="78"/>
                    </a:lnTo>
                    <a:lnTo>
                      <a:pt x="323" y="78"/>
                    </a:lnTo>
                    <a:lnTo>
                      <a:pt x="321" y="76"/>
                    </a:lnTo>
                    <a:lnTo>
                      <a:pt x="316" y="76"/>
                    </a:lnTo>
                    <a:lnTo>
                      <a:pt x="314" y="76"/>
                    </a:lnTo>
                    <a:lnTo>
                      <a:pt x="312" y="76"/>
                    </a:lnTo>
                    <a:lnTo>
                      <a:pt x="314" y="73"/>
                    </a:lnTo>
                    <a:lnTo>
                      <a:pt x="316" y="73"/>
                    </a:lnTo>
                    <a:lnTo>
                      <a:pt x="314" y="73"/>
                    </a:lnTo>
                    <a:lnTo>
                      <a:pt x="307" y="73"/>
                    </a:lnTo>
                    <a:lnTo>
                      <a:pt x="297" y="71"/>
                    </a:lnTo>
                    <a:lnTo>
                      <a:pt x="295" y="71"/>
                    </a:lnTo>
                    <a:lnTo>
                      <a:pt x="293" y="71"/>
                    </a:lnTo>
                    <a:lnTo>
                      <a:pt x="297" y="71"/>
                    </a:lnTo>
                    <a:lnTo>
                      <a:pt x="297" y="69"/>
                    </a:lnTo>
                    <a:lnTo>
                      <a:pt x="302" y="69"/>
                    </a:lnTo>
                    <a:lnTo>
                      <a:pt x="300" y="69"/>
                    </a:lnTo>
                    <a:lnTo>
                      <a:pt x="295" y="66"/>
                    </a:lnTo>
                    <a:lnTo>
                      <a:pt x="300" y="66"/>
                    </a:lnTo>
                    <a:lnTo>
                      <a:pt x="302" y="66"/>
                    </a:lnTo>
                    <a:lnTo>
                      <a:pt x="297" y="64"/>
                    </a:lnTo>
                    <a:lnTo>
                      <a:pt x="295" y="64"/>
                    </a:lnTo>
                    <a:lnTo>
                      <a:pt x="290" y="64"/>
                    </a:lnTo>
                    <a:lnTo>
                      <a:pt x="290" y="61"/>
                    </a:lnTo>
                    <a:lnTo>
                      <a:pt x="295" y="61"/>
                    </a:lnTo>
                    <a:lnTo>
                      <a:pt x="297" y="61"/>
                    </a:lnTo>
                    <a:lnTo>
                      <a:pt x="304" y="64"/>
                    </a:lnTo>
                    <a:lnTo>
                      <a:pt x="309" y="64"/>
                    </a:lnTo>
                    <a:lnTo>
                      <a:pt x="314" y="61"/>
                    </a:lnTo>
                    <a:lnTo>
                      <a:pt x="316" y="64"/>
                    </a:lnTo>
                    <a:lnTo>
                      <a:pt x="319" y="61"/>
                    </a:lnTo>
                    <a:lnTo>
                      <a:pt x="314" y="59"/>
                    </a:lnTo>
                    <a:lnTo>
                      <a:pt x="312" y="59"/>
                    </a:lnTo>
                    <a:lnTo>
                      <a:pt x="304" y="59"/>
                    </a:lnTo>
                    <a:lnTo>
                      <a:pt x="300" y="59"/>
                    </a:lnTo>
                    <a:lnTo>
                      <a:pt x="297" y="59"/>
                    </a:lnTo>
                    <a:lnTo>
                      <a:pt x="295" y="59"/>
                    </a:lnTo>
                    <a:lnTo>
                      <a:pt x="290" y="57"/>
                    </a:lnTo>
                    <a:lnTo>
                      <a:pt x="288" y="57"/>
                    </a:lnTo>
                    <a:lnTo>
                      <a:pt x="286" y="57"/>
                    </a:lnTo>
                    <a:lnTo>
                      <a:pt x="288" y="57"/>
                    </a:lnTo>
                    <a:lnTo>
                      <a:pt x="295" y="57"/>
                    </a:lnTo>
                    <a:lnTo>
                      <a:pt x="297" y="57"/>
                    </a:lnTo>
                    <a:lnTo>
                      <a:pt x="300" y="54"/>
                    </a:lnTo>
                    <a:lnTo>
                      <a:pt x="302" y="54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09" y="52"/>
                    </a:lnTo>
                    <a:lnTo>
                      <a:pt x="300" y="47"/>
                    </a:lnTo>
                    <a:lnTo>
                      <a:pt x="295" y="47"/>
                    </a:lnTo>
                    <a:lnTo>
                      <a:pt x="293" y="50"/>
                    </a:lnTo>
                    <a:lnTo>
                      <a:pt x="295" y="50"/>
                    </a:lnTo>
                    <a:lnTo>
                      <a:pt x="290" y="52"/>
                    </a:lnTo>
                    <a:lnTo>
                      <a:pt x="288" y="52"/>
                    </a:lnTo>
                    <a:lnTo>
                      <a:pt x="283" y="52"/>
                    </a:lnTo>
                    <a:lnTo>
                      <a:pt x="288" y="50"/>
                    </a:lnTo>
                    <a:lnTo>
                      <a:pt x="278" y="50"/>
                    </a:lnTo>
                    <a:lnTo>
                      <a:pt x="276" y="50"/>
                    </a:lnTo>
                    <a:lnTo>
                      <a:pt x="278" y="47"/>
                    </a:lnTo>
                    <a:lnTo>
                      <a:pt x="286" y="47"/>
                    </a:lnTo>
                    <a:lnTo>
                      <a:pt x="288" y="45"/>
                    </a:lnTo>
                    <a:lnTo>
                      <a:pt x="290" y="47"/>
                    </a:lnTo>
                    <a:lnTo>
                      <a:pt x="290" y="45"/>
                    </a:lnTo>
                    <a:lnTo>
                      <a:pt x="283" y="43"/>
                    </a:lnTo>
                    <a:lnTo>
                      <a:pt x="281" y="43"/>
                    </a:lnTo>
                    <a:lnTo>
                      <a:pt x="276" y="43"/>
                    </a:lnTo>
                    <a:lnTo>
                      <a:pt x="271" y="43"/>
                    </a:lnTo>
                    <a:lnTo>
                      <a:pt x="269" y="43"/>
                    </a:lnTo>
                    <a:lnTo>
                      <a:pt x="267" y="45"/>
                    </a:lnTo>
                    <a:lnTo>
                      <a:pt x="264" y="45"/>
                    </a:lnTo>
                    <a:lnTo>
                      <a:pt x="267" y="43"/>
                    </a:lnTo>
                    <a:lnTo>
                      <a:pt x="269" y="43"/>
                    </a:lnTo>
                    <a:lnTo>
                      <a:pt x="271" y="40"/>
                    </a:lnTo>
                    <a:lnTo>
                      <a:pt x="269" y="40"/>
                    </a:lnTo>
                    <a:lnTo>
                      <a:pt x="267" y="43"/>
                    </a:lnTo>
                    <a:lnTo>
                      <a:pt x="264" y="43"/>
                    </a:lnTo>
                    <a:lnTo>
                      <a:pt x="260" y="43"/>
                    </a:lnTo>
                    <a:lnTo>
                      <a:pt x="262" y="40"/>
                    </a:lnTo>
                    <a:lnTo>
                      <a:pt x="262" y="38"/>
                    </a:lnTo>
                    <a:lnTo>
                      <a:pt x="260" y="38"/>
                    </a:lnTo>
                    <a:lnTo>
                      <a:pt x="255" y="38"/>
                    </a:lnTo>
                    <a:lnTo>
                      <a:pt x="252" y="38"/>
                    </a:lnTo>
                    <a:lnTo>
                      <a:pt x="250" y="38"/>
                    </a:lnTo>
                    <a:lnTo>
                      <a:pt x="243" y="38"/>
                    </a:lnTo>
                    <a:lnTo>
                      <a:pt x="250" y="38"/>
                    </a:lnTo>
                    <a:lnTo>
                      <a:pt x="252" y="38"/>
                    </a:lnTo>
                    <a:lnTo>
                      <a:pt x="255" y="36"/>
                    </a:lnTo>
                    <a:lnTo>
                      <a:pt x="257" y="36"/>
                    </a:lnTo>
                    <a:lnTo>
                      <a:pt x="255" y="33"/>
                    </a:lnTo>
                    <a:lnTo>
                      <a:pt x="252" y="31"/>
                    </a:lnTo>
                    <a:lnTo>
                      <a:pt x="241" y="31"/>
                    </a:lnTo>
                    <a:lnTo>
                      <a:pt x="236" y="28"/>
                    </a:lnTo>
                    <a:lnTo>
                      <a:pt x="236" y="31"/>
                    </a:lnTo>
                    <a:lnTo>
                      <a:pt x="231" y="31"/>
                    </a:lnTo>
                    <a:lnTo>
                      <a:pt x="229" y="31"/>
                    </a:lnTo>
                    <a:lnTo>
                      <a:pt x="226" y="31"/>
                    </a:lnTo>
                    <a:lnTo>
                      <a:pt x="226" y="33"/>
                    </a:lnTo>
                    <a:lnTo>
                      <a:pt x="224" y="33"/>
                    </a:lnTo>
                    <a:lnTo>
                      <a:pt x="222" y="33"/>
                    </a:lnTo>
                    <a:lnTo>
                      <a:pt x="222" y="31"/>
                    </a:lnTo>
                    <a:lnTo>
                      <a:pt x="219" y="31"/>
                    </a:lnTo>
                    <a:lnTo>
                      <a:pt x="217" y="33"/>
                    </a:lnTo>
                    <a:lnTo>
                      <a:pt x="219" y="31"/>
                    </a:lnTo>
                    <a:lnTo>
                      <a:pt x="224" y="28"/>
                    </a:lnTo>
                    <a:lnTo>
                      <a:pt x="222" y="28"/>
                    </a:lnTo>
                    <a:lnTo>
                      <a:pt x="217" y="28"/>
                    </a:lnTo>
                    <a:lnTo>
                      <a:pt x="212" y="28"/>
                    </a:lnTo>
                    <a:lnTo>
                      <a:pt x="208" y="31"/>
                    </a:lnTo>
                    <a:lnTo>
                      <a:pt x="208" y="28"/>
                    </a:lnTo>
                    <a:lnTo>
                      <a:pt x="203" y="28"/>
                    </a:lnTo>
                    <a:lnTo>
                      <a:pt x="208" y="28"/>
                    </a:lnTo>
                    <a:lnTo>
                      <a:pt x="212" y="26"/>
                    </a:lnTo>
                    <a:lnTo>
                      <a:pt x="212" y="24"/>
                    </a:lnTo>
                    <a:lnTo>
                      <a:pt x="208" y="24"/>
                    </a:lnTo>
                    <a:lnTo>
                      <a:pt x="203" y="24"/>
                    </a:lnTo>
                    <a:lnTo>
                      <a:pt x="200" y="24"/>
                    </a:lnTo>
                    <a:lnTo>
                      <a:pt x="203" y="21"/>
                    </a:lnTo>
                    <a:lnTo>
                      <a:pt x="200" y="19"/>
                    </a:lnTo>
                    <a:lnTo>
                      <a:pt x="198" y="19"/>
                    </a:lnTo>
                    <a:lnTo>
                      <a:pt x="193" y="17"/>
                    </a:lnTo>
                    <a:lnTo>
                      <a:pt x="189" y="17"/>
                    </a:lnTo>
                    <a:lnTo>
                      <a:pt x="175" y="14"/>
                    </a:lnTo>
                    <a:lnTo>
                      <a:pt x="167" y="14"/>
                    </a:lnTo>
                    <a:lnTo>
                      <a:pt x="160" y="17"/>
                    </a:lnTo>
                    <a:lnTo>
                      <a:pt x="156" y="17"/>
                    </a:lnTo>
                    <a:lnTo>
                      <a:pt x="156" y="19"/>
                    </a:lnTo>
                    <a:lnTo>
                      <a:pt x="158" y="21"/>
                    </a:lnTo>
                    <a:lnTo>
                      <a:pt x="156" y="21"/>
                    </a:lnTo>
                    <a:lnTo>
                      <a:pt x="151" y="21"/>
                    </a:lnTo>
                    <a:lnTo>
                      <a:pt x="149" y="21"/>
                    </a:lnTo>
                    <a:lnTo>
                      <a:pt x="144" y="19"/>
                    </a:lnTo>
                    <a:lnTo>
                      <a:pt x="141" y="21"/>
                    </a:lnTo>
                    <a:lnTo>
                      <a:pt x="139" y="21"/>
                    </a:lnTo>
                    <a:lnTo>
                      <a:pt x="139" y="19"/>
                    </a:lnTo>
                    <a:lnTo>
                      <a:pt x="134" y="19"/>
                    </a:lnTo>
                    <a:lnTo>
                      <a:pt x="134" y="21"/>
                    </a:lnTo>
                    <a:lnTo>
                      <a:pt x="132" y="21"/>
                    </a:lnTo>
                    <a:lnTo>
                      <a:pt x="130" y="24"/>
                    </a:lnTo>
                    <a:lnTo>
                      <a:pt x="127" y="26"/>
                    </a:lnTo>
                    <a:lnTo>
                      <a:pt x="123" y="26"/>
                    </a:lnTo>
                    <a:lnTo>
                      <a:pt x="125" y="26"/>
                    </a:lnTo>
                    <a:lnTo>
                      <a:pt x="123" y="24"/>
                    </a:lnTo>
                    <a:lnTo>
                      <a:pt x="127" y="24"/>
                    </a:lnTo>
                    <a:lnTo>
                      <a:pt x="125" y="24"/>
                    </a:lnTo>
                    <a:lnTo>
                      <a:pt x="125" y="21"/>
                    </a:lnTo>
                    <a:lnTo>
                      <a:pt x="127" y="19"/>
                    </a:lnTo>
                    <a:lnTo>
                      <a:pt x="130" y="17"/>
                    </a:lnTo>
                    <a:lnTo>
                      <a:pt x="132" y="14"/>
                    </a:lnTo>
                    <a:lnTo>
                      <a:pt x="127" y="14"/>
                    </a:lnTo>
                    <a:lnTo>
                      <a:pt x="125" y="12"/>
                    </a:lnTo>
                    <a:lnTo>
                      <a:pt x="127" y="12"/>
                    </a:lnTo>
                    <a:lnTo>
                      <a:pt x="127" y="10"/>
                    </a:lnTo>
                    <a:lnTo>
                      <a:pt x="125" y="10"/>
                    </a:lnTo>
                    <a:lnTo>
                      <a:pt x="123" y="10"/>
                    </a:lnTo>
                    <a:lnTo>
                      <a:pt x="118" y="7"/>
                    </a:lnTo>
                    <a:lnTo>
                      <a:pt x="120" y="7"/>
                    </a:lnTo>
                    <a:lnTo>
                      <a:pt x="118" y="2"/>
                    </a:lnTo>
                    <a:lnTo>
                      <a:pt x="115" y="2"/>
                    </a:lnTo>
                    <a:lnTo>
                      <a:pt x="104" y="2"/>
                    </a:lnTo>
                    <a:lnTo>
                      <a:pt x="99" y="2"/>
                    </a:lnTo>
                    <a:lnTo>
                      <a:pt x="97" y="2"/>
                    </a:lnTo>
                    <a:lnTo>
                      <a:pt x="94" y="2"/>
                    </a:lnTo>
                    <a:lnTo>
                      <a:pt x="89" y="5"/>
                    </a:lnTo>
                    <a:lnTo>
                      <a:pt x="82" y="5"/>
                    </a:lnTo>
                    <a:lnTo>
                      <a:pt x="87" y="7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0" y="5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8" y="10"/>
                    </a:lnTo>
                    <a:lnTo>
                      <a:pt x="75" y="7"/>
                    </a:lnTo>
                    <a:lnTo>
                      <a:pt x="71" y="7"/>
                    </a:lnTo>
                    <a:lnTo>
                      <a:pt x="68" y="7"/>
                    </a:lnTo>
                    <a:lnTo>
                      <a:pt x="71" y="10"/>
                    </a:lnTo>
                    <a:lnTo>
                      <a:pt x="85" y="12"/>
                    </a:lnTo>
                    <a:lnTo>
                      <a:pt x="80" y="12"/>
                    </a:lnTo>
                    <a:lnTo>
                      <a:pt x="66" y="10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63" y="12"/>
                    </a:lnTo>
                    <a:lnTo>
                      <a:pt x="68" y="12"/>
                    </a:lnTo>
                    <a:lnTo>
                      <a:pt x="73" y="12"/>
                    </a:lnTo>
                    <a:lnTo>
                      <a:pt x="78" y="14"/>
                    </a:lnTo>
                    <a:lnTo>
                      <a:pt x="82" y="14"/>
                    </a:lnTo>
                    <a:lnTo>
                      <a:pt x="80" y="14"/>
                    </a:lnTo>
                    <a:lnTo>
                      <a:pt x="68" y="12"/>
                    </a:lnTo>
                    <a:lnTo>
                      <a:pt x="63" y="12"/>
                    </a:lnTo>
                    <a:lnTo>
                      <a:pt x="61" y="12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6" y="19"/>
                    </a:lnTo>
                    <a:lnTo>
                      <a:pt x="68" y="19"/>
                    </a:lnTo>
                    <a:lnTo>
                      <a:pt x="71" y="19"/>
                    </a:lnTo>
                    <a:lnTo>
                      <a:pt x="71" y="21"/>
                    </a:lnTo>
                    <a:lnTo>
                      <a:pt x="68" y="21"/>
                    </a:lnTo>
                    <a:lnTo>
                      <a:pt x="63" y="21"/>
                    </a:lnTo>
                    <a:lnTo>
                      <a:pt x="61" y="24"/>
                    </a:lnTo>
                    <a:lnTo>
                      <a:pt x="56" y="26"/>
                    </a:lnTo>
                    <a:lnTo>
                      <a:pt x="61" y="26"/>
                    </a:lnTo>
                    <a:lnTo>
                      <a:pt x="61" y="28"/>
                    </a:lnTo>
                    <a:lnTo>
                      <a:pt x="63" y="28"/>
                    </a:lnTo>
                    <a:lnTo>
                      <a:pt x="68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1" y="33"/>
                    </a:lnTo>
                    <a:lnTo>
                      <a:pt x="73" y="36"/>
                    </a:lnTo>
                    <a:lnTo>
                      <a:pt x="71" y="36"/>
                    </a:lnTo>
                    <a:lnTo>
                      <a:pt x="71" y="38"/>
                    </a:lnTo>
                    <a:lnTo>
                      <a:pt x="68" y="40"/>
                    </a:lnTo>
                    <a:lnTo>
                      <a:pt x="68" y="38"/>
                    </a:lnTo>
                    <a:lnTo>
                      <a:pt x="68" y="36"/>
                    </a:lnTo>
                    <a:lnTo>
                      <a:pt x="66" y="36"/>
                    </a:lnTo>
                    <a:lnTo>
                      <a:pt x="63" y="36"/>
                    </a:lnTo>
                    <a:lnTo>
                      <a:pt x="59" y="36"/>
                    </a:lnTo>
                    <a:lnTo>
                      <a:pt x="56" y="38"/>
                    </a:lnTo>
                    <a:lnTo>
                      <a:pt x="52" y="38"/>
                    </a:lnTo>
                    <a:lnTo>
                      <a:pt x="47" y="38"/>
                    </a:lnTo>
                    <a:lnTo>
                      <a:pt x="54" y="38"/>
                    </a:lnTo>
                    <a:lnTo>
                      <a:pt x="56" y="36"/>
                    </a:lnTo>
                    <a:lnTo>
                      <a:pt x="61" y="36"/>
                    </a:lnTo>
                    <a:lnTo>
                      <a:pt x="63" y="36"/>
                    </a:lnTo>
                    <a:lnTo>
                      <a:pt x="66" y="33"/>
                    </a:lnTo>
                    <a:lnTo>
                      <a:pt x="68" y="36"/>
                    </a:lnTo>
                    <a:lnTo>
                      <a:pt x="68" y="33"/>
                    </a:lnTo>
                    <a:lnTo>
                      <a:pt x="63" y="31"/>
                    </a:lnTo>
                    <a:lnTo>
                      <a:pt x="52" y="26"/>
                    </a:lnTo>
                    <a:lnTo>
                      <a:pt x="49" y="24"/>
                    </a:lnTo>
                    <a:lnTo>
                      <a:pt x="49" y="21"/>
                    </a:lnTo>
                    <a:lnTo>
                      <a:pt x="52" y="19"/>
                    </a:lnTo>
                    <a:lnTo>
                      <a:pt x="49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4" y="7"/>
                    </a:lnTo>
                    <a:lnTo>
                      <a:pt x="59" y="7"/>
                    </a:lnTo>
                    <a:lnTo>
                      <a:pt x="61" y="5"/>
                    </a:lnTo>
                    <a:lnTo>
                      <a:pt x="68" y="2"/>
                    </a:lnTo>
                    <a:lnTo>
                      <a:pt x="71" y="2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52" y="0"/>
                    </a:lnTo>
                    <a:lnTo>
                      <a:pt x="47" y="0"/>
                    </a:lnTo>
                    <a:lnTo>
                      <a:pt x="37" y="2"/>
                    </a:lnTo>
                    <a:lnTo>
                      <a:pt x="28" y="2"/>
                    </a:lnTo>
                    <a:lnTo>
                      <a:pt x="21" y="5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4" y="12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7" y="21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16" y="36"/>
                    </a:lnTo>
                    <a:lnTo>
                      <a:pt x="28" y="36"/>
                    </a:lnTo>
                    <a:lnTo>
                      <a:pt x="33" y="36"/>
                    </a:lnTo>
                    <a:lnTo>
                      <a:pt x="35" y="38"/>
                    </a:lnTo>
                    <a:lnTo>
                      <a:pt x="40" y="38"/>
                    </a:lnTo>
                    <a:lnTo>
                      <a:pt x="33" y="40"/>
                    </a:lnTo>
                    <a:lnTo>
                      <a:pt x="26" y="40"/>
                    </a:lnTo>
                    <a:lnTo>
                      <a:pt x="19" y="38"/>
                    </a:lnTo>
                    <a:lnTo>
                      <a:pt x="14" y="38"/>
                    </a:lnTo>
                    <a:lnTo>
                      <a:pt x="9" y="38"/>
                    </a:lnTo>
                    <a:lnTo>
                      <a:pt x="12" y="38"/>
                    </a:lnTo>
                    <a:lnTo>
                      <a:pt x="9" y="40"/>
                    </a:lnTo>
                    <a:lnTo>
                      <a:pt x="12" y="40"/>
                    </a:lnTo>
                    <a:lnTo>
                      <a:pt x="16" y="43"/>
                    </a:lnTo>
                    <a:lnTo>
                      <a:pt x="21" y="45"/>
                    </a:lnTo>
                    <a:lnTo>
                      <a:pt x="30" y="47"/>
                    </a:lnTo>
                    <a:lnTo>
                      <a:pt x="26" y="47"/>
                    </a:lnTo>
                    <a:lnTo>
                      <a:pt x="30" y="47"/>
                    </a:lnTo>
                    <a:lnTo>
                      <a:pt x="33" y="47"/>
                    </a:lnTo>
                    <a:lnTo>
                      <a:pt x="35" y="47"/>
                    </a:lnTo>
                    <a:lnTo>
                      <a:pt x="42" y="47"/>
                    </a:lnTo>
                    <a:lnTo>
                      <a:pt x="47" y="47"/>
                    </a:lnTo>
                    <a:lnTo>
                      <a:pt x="47" y="45"/>
                    </a:lnTo>
                    <a:lnTo>
                      <a:pt x="49" y="47"/>
                    </a:lnTo>
                    <a:lnTo>
                      <a:pt x="52" y="50"/>
                    </a:lnTo>
                    <a:lnTo>
                      <a:pt x="56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1" y="52"/>
                    </a:lnTo>
                    <a:lnTo>
                      <a:pt x="66" y="50"/>
                    </a:lnTo>
                    <a:lnTo>
                      <a:pt x="73" y="52"/>
                    </a:lnTo>
                    <a:lnTo>
                      <a:pt x="85" y="52"/>
                    </a:lnTo>
                    <a:lnTo>
                      <a:pt x="89" y="52"/>
                    </a:lnTo>
                    <a:lnTo>
                      <a:pt x="94" y="52"/>
                    </a:lnTo>
                    <a:lnTo>
                      <a:pt x="104" y="54"/>
                    </a:lnTo>
                    <a:lnTo>
                      <a:pt x="106" y="54"/>
                    </a:lnTo>
                    <a:lnTo>
                      <a:pt x="108" y="54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5" y="52"/>
                    </a:lnTo>
                    <a:lnTo>
                      <a:pt x="118" y="52"/>
                    </a:lnTo>
                    <a:lnTo>
                      <a:pt x="123" y="54"/>
                    </a:lnTo>
                    <a:lnTo>
                      <a:pt x="125" y="54"/>
                    </a:lnTo>
                    <a:lnTo>
                      <a:pt x="123" y="54"/>
                    </a:lnTo>
                    <a:lnTo>
                      <a:pt x="118" y="52"/>
                    </a:lnTo>
                    <a:lnTo>
                      <a:pt x="113" y="52"/>
                    </a:lnTo>
                    <a:lnTo>
                      <a:pt x="113" y="50"/>
                    </a:lnTo>
                    <a:lnTo>
                      <a:pt x="127" y="52"/>
                    </a:lnTo>
                    <a:lnTo>
                      <a:pt x="130" y="52"/>
                    </a:lnTo>
                    <a:lnTo>
                      <a:pt x="134" y="52"/>
                    </a:lnTo>
                    <a:lnTo>
                      <a:pt x="137" y="52"/>
                    </a:lnTo>
                    <a:lnTo>
                      <a:pt x="139" y="54"/>
                    </a:lnTo>
                    <a:lnTo>
                      <a:pt x="146" y="52"/>
                    </a:lnTo>
                    <a:lnTo>
                      <a:pt x="151" y="52"/>
                    </a:lnTo>
                    <a:lnTo>
                      <a:pt x="153" y="52"/>
                    </a:lnTo>
                    <a:lnTo>
                      <a:pt x="151" y="50"/>
                    </a:lnTo>
                    <a:lnTo>
                      <a:pt x="149" y="47"/>
                    </a:lnTo>
                    <a:lnTo>
                      <a:pt x="144" y="47"/>
                    </a:lnTo>
                    <a:lnTo>
                      <a:pt x="141" y="47"/>
                    </a:lnTo>
                    <a:lnTo>
                      <a:pt x="146" y="45"/>
                    </a:lnTo>
                    <a:lnTo>
                      <a:pt x="151" y="47"/>
                    </a:lnTo>
                    <a:lnTo>
                      <a:pt x="160" y="50"/>
                    </a:lnTo>
                    <a:lnTo>
                      <a:pt x="160" y="47"/>
                    </a:lnTo>
                    <a:lnTo>
                      <a:pt x="165" y="50"/>
                    </a:lnTo>
                    <a:lnTo>
                      <a:pt x="167" y="50"/>
                    </a:lnTo>
                    <a:lnTo>
                      <a:pt x="167" y="54"/>
                    </a:lnTo>
                    <a:lnTo>
                      <a:pt x="170" y="54"/>
                    </a:lnTo>
                    <a:lnTo>
                      <a:pt x="172" y="54"/>
                    </a:lnTo>
                    <a:lnTo>
                      <a:pt x="175" y="54"/>
                    </a:lnTo>
                    <a:lnTo>
                      <a:pt x="177" y="54"/>
                    </a:lnTo>
                    <a:lnTo>
                      <a:pt x="179" y="54"/>
                    </a:lnTo>
                    <a:lnTo>
                      <a:pt x="179" y="57"/>
                    </a:lnTo>
                    <a:lnTo>
                      <a:pt x="175" y="57"/>
                    </a:lnTo>
                    <a:lnTo>
                      <a:pt x="179" y="57"/>
                    </a:lnTo>
                    <a:lnTo>
                      <a:pt x="182" y="57"/>
                    </a:lnTo>
                    <a:lnTo>
                      <a:pt x="184" y="59"/>
                    </a:lnTo>
                    <a:lnTo>
                      <a:pt x="193" y="61"/>
                    </a:lnTo>
                    <a:lnTo>
                      <a:pt x="193" y="64"/>
                    </a:lnTo>
                    <a:lnTo>
                      <a:pt x="189" y="64"/>
                    </a:lnTo>
                    <a:lnTo>
                      <a:pt x="184" y="64"/>
                    </a:lnTo>
                    <a:lnTo>
                      <a:pt x="182" y="64"/>
                    </a:lnTo>
                    <a:lnTo>
                      <a:pt x="182" y="66"/>
                    </a:lnTo>
                    <a:lnTo>
                      <a:pt x="182" y="69"/>
                    </a:lnTo>
                    <a:lnTo>
                      <a:pt x="186" y="69"/>
                    </a:lnTo>
                    <a:lnTo>
                      <a:pt x="193" y="66"/>
                    </a:lnTo>
                    <a:lnTo>
                      <a:pt x="196" y="66"/>
                    </a:lnTo>
                    <a:lnTo>
                      <a:pt x="198" y="66"/>
                    </a:lnTo>
                    <a:lnTo>
                      <a:pt x="203" y="64"/>
                    </a:lnTo>
                    <a:lnTo>
                      <a:pt x="208" y="64"/>
                    </a:lnTo>
                    <a:lnTo>
                      <a:pt x="212" y="64"/>
                    </a:lnTo>
                    <a:lnTo>
                      <a:pt x="205" y="66"/>
                    </a:lnTo>
                    <a:lnTo>
                      <a:pt x="210" y="71"/>
                    </a:lnTo>
                    <a:lnTo>
                      <a:pt x="215" y="71"/>
                    </a:lnTo>
                    <a:lnTo>
                      <a:pt x="212" y="69"/>
                    </a:lnTo>
                    <a:lnTo>
                      <a:pt x="219" y="69"/>
                    </a:lnTo>
                    <a:lnTo>
                      <a:pt x="217" y="73"/>
                    </a:lnTo>
                    <a:lnTo>
                      <a:pt x="219" y="73"/>
                    </a:lnTo>
                    <a:lnTo>
                      <a:pt x="224" y="76"/>
                    </a:lnTo>
                    <a:lnTo>
                      <a:pt x="226" y="73"/>
                    </a:lnTo>
                    <a:lnTo>
                      <a:pt x="231" y="76"/>
                    </a:lnTo>
                    <a:lnTo>
                      <a:pt x="231" y="78"/>
                    </a:lnTo>
                    <a:lnTo>
                      <a:pt x="231" y="80"/>
                    </a:lnTo>
                    <a:lnTo>
                      <a:pt x="234" y="80"/>
                    </a:lnTo>
                    <a:lnTo>
                      <a:pt x="234" y="83"/>
                    </a:lnTo>
                    <a:lnTo>
                      <a:pt x="236" y="85"/>
                    </a:lnTo>
                    <a:lnTo>
                      <a:pt x="238" y="87"/>
                    </a:lnTo>
                    <a:lnTo>
                      <a:pt x="238" y="90"/>
                    </a:lnTo>
                    <a:lnTo>
                      <a:pt x="236" y="90"/>
                    </a:lnTo>
                    <a:lnTo>
                      <a:pt x="234" y="92"/>
                    </a:lnTo>
                    <a:lnTo>
                      <a:pt x="231" y="92"/>
                    </a:lnTo>
                    <a:lnTo>
                      <a:pt x="231" y="95"/>
                    </a:lnTo>
                    <a:lnTo>
                      <a:pt x="229" y="97"/>
                    </a:lnTo>
                    <a:lnTo>
                      <a:pt x="226" y="97"/>
                    </a:lnTo>
                    <a:lnTo>
                      <a:pt x="224" y="97"/>
                    </a:lnTo>
                    <a:lnTo>
                      <a:pt x="219" y="99"/>
                    </a:lnTo>
                    <a:lnTo>
                      <a:pt x="217" y="102"/>
                    </a:lnTo>
                    <a:lnTo>
                      <a:pt x="210" y="104"/>
                    </a:lnTo>
                    <a:lnTo>
                      <a:pt x="212" y="104"/>
                    </a:lnTo>
                    <a:lnTo>
                      <a:pt x="215" y="106"/>
                    </a:lnTo>
                    <a:lnTo>
                      <a:pt x="219" y="109"/>
                    </a:lnTo>
                    <a:lnTo>
                      <a:pt x="222" y="111"/>
                    </a:lnTo>
                    <a:lnTo>
                      <a:pt x="222" y="113"/>
                    </a:lnTo>
                    <a:lnTo>
                      <a:pt x="217" y="111"/>
                    </a:lnTo>
                    <a:lnTo>
                      <a:pt x="215" y="111"/>
                    </a:lnTo>
                    <a:lnTo>
                      <a:pt x="212" y="111"/>
                    </a:lnTo>
                    <a:lnTo>
                      <a:pt x="212" y="113"/>
                    </a:lnTo>
                    <a:lnTo>
                      <a:pt x="208" y="113"/>
                    </a:lnTo>
                    <a:lnTo>
                      <a:pt x="200" y="113"/>
                    </a:lnTo>
                    <a:lnTo>
                      <a:pt x="200" y="116"/>
                    </a:lnTo>
                    <a:lnTo>
                      <a:pt x="198" y="116"/>
                    </a:lnTo>
                    <a:lnTo>
                      <a:pt x="193" y="113"/>
                    </a:lnTo>
                    <a:lnTo>
                      <a:pt x="186" y="113"/>
                    </a:lnTo>
                    <a:lnTo>
                      <a:pt x="182" y="113"/>
                    </a:lnTo>
                    <a:lnTo>
                      <a:pt x="179" y="113"/>
                    </a:lnTo>
                    <a:lnTo>
                      <a:pt x="177" y="113"/>
                    </a:lnTo>
                    <a:lnTo>
                      <a:pt x="175" y="113"/>
                    </a:lnTo>
                    <a:lnTo>
                      <a:pt x="172" y="113"/>
                    </a:lnTo>
                    <a:lnTo>
                      <a:pt x="170" y="113"/>
                    </a:lnTo>
                    <a:lnTo>
                      <a:pt x="172" y="116"/>
                    </a:lnTo>
                    <a:lnTo>
                      <a:pt x="167" y="116"/>
                    </a:lnTo>
                    <a:lnTo>
                      <a:pt x="165" y="118"/>
                    </a:lnTo>
                    <a:lnTo>
                      <a:pt x="163" y="121"/>
                    </a:lnTo>
                    <a:lnTo>
                      <a:pt x="160" y="121"/>
                    </a:lnTo>
                    <a:lnTo>
                      <a:pt x="163" y="123"/>
                    </a:lnTo>
                    <a:lnTo>
                      <a:pt x="165" y="125"/>
                    </a:lnTo>
                    <a:lnTo>
                      <a:pt x="167" y="128"/>
                    </a:lnTo>
                    <a:lnTo>
                      <a:pt x="170" y="125"/>
                    </a:lnTo>
                    <a:lnTo>
                      <a:pt x="172" y="128"/>
                    </a:lnTo>
                    <a:lnTo>
                      <a:pt x="175" y="128"/>
                    </a:lnTo>
                    <a:lnTo>
                      <a:pt x="179" y="128"/>
                    </a:lnTo>
                    <a:lnTo>
                      <a:pt x="182" y="130"/>
                    </a:lnTo>
                    <a:lnTo>
                      <a:pt x="182" y="128"/>
                    </a:lnTo>
                    <a:lnTo>
                      <a:pt x="186" y="128"/>
                    </a:lnTo>
                    <a:lnTo>
                      <a:pt x="191" y="128"/>
                    </a:lnTo>
                    <a:lnTo>
                      <a:pt x="191" y="125"/>
                    </a:lnTo>
                    <a:lnTo>
                      <a:pt x="193" y="123"/>
                    </a:lnTo>
                    <a:lnTo>
                      <a:pt x="198" y="123"/>
                    </a:lnTo>
                    <a:lnTo>
                      <a:pt x="198" y="125"/>
                    </a:lnTo>
                    <a:lnTo>
                      <a:pt x="200" y="125"/>
                    </a:lnTo>
                    <a:lnTo>
                      <a:pt x="205" y="125"/>
                    </a:lnTo>
                    <a:lnTo>
                      <a:pt x="208" y="125"/>
                    </a:lnTo>
                    <a:lnTo>
                      <a:pt x="210" y="125"/>
                    </a:lnTo>
                    <a:lnTo>
                      <a:pt x="208" y="123"/>
                    </a:lnTo>
                    <a:lnTo>
                      <a:pt x="205" y="123"/>
                    </a:lnTo>
                    <a:lnTo>
                      <a:pt x="205" y="121"/>
                    </a:lnTo>
                    <a:lnTo>
                      <a:pt x="208" y="121"/>
                    </a:lnTo>
                    <a:lnTo>
                      <a:pt x="210" y="123"/>
                    </a:lnTo>
                    <a:lnTo>
                      <a:pt x="210" y="121"/>
                    </a:lnTo>
                    <a:lnTo>
                      <a:pt x="210" y="123"/>
                    </a:lnTo>
                    <a:lnTo>
                      <a:pt x="212" y="123"/>
                    </a:lnTo>
                    <a:lnTo>
                      <a:pt x="215" y="123"/>
                    </a:lnTo>
                    <a:lnTo>
                      <a:pt x="217" y="123"/>
                    </a:lnTo>
                    <a:lnTo>
                      <a:pt x="219" y="123"/>
                    </a:lnTo>
                    <a:lnTo>
                      <a:pt x="222" y="123"/>
                    </a:lnTo>
                    <a:lnTo>
                      <a:pt x="224" y="123"/>
                    </a:lnTo>
                    <a:lnTo>
                      <a:pt x="224" y="125"/>
                    </a:lnTo>
                    <a:lnTo>
                      <a:pt x="224" y="128"/>
                    </a:lnTo>
                    <a:lnTo>
                      <a:pt x="226" y="128"/>
                    </a:lnTo>
                    <a:lnTo>
                      <a:pt x="229" y="130"/>
                    </a:lnTo>
                    <a:lnTo>
                      <a:pt x="231" y="130"/>
                    </a:lnTo>
                    <a:lnTo>
                      <a:pt x="229" y="130"/>
                    </a:lnTo>
                    <a:lnTo>
                      <a:pt x="231" y="132"/>
                    </a:lnTo>
                    <a:lnTo>
                      <a:pt x="234" y="132"/>
                    </a:lnTo>
                    <a:lnTo>
                      <a:pt x="236" y="135"/>
                    </a:lnTo>
                    <a:lnTo>
                      <a:pt x="238" y="135"/>
                    </a:lnTo>
                    <a:lnTo>
                      <a:pt x="241" y="135"/>
                    </a:lnTo>
                    <a:lnTo>
                      <a:pt x="243" y="137"/>
                    </a:lnTo>
                    <a:lnTo>
                      <a:pt x="243" y="135"/>
                    </a:lnTo>
                    <a:lnTo>
                      <a:pt x="245" y="135"/>
                    </a:lnTo>
                    <a:lnTo>
                      <a:pt x="248" y="135"/>
                    </a:lnTo>
                    <a:lnTo>
                      <a:pt x="250" y="137"/>
                    </a:lnTo>
                    <a:lnTo>
                      <a:pt x="252" y="137"/>
                    </a:lnTo>
                    <a:lnTo>
                      <a:pt x="250" y="139"/>
                    </a:lnTo>
                    <a:lnTo>
                      <a:pt x="245" y="139"/>
                    </a:lnTo>
                    <a:lnTo>
                      <a:pt x="243" y="137"/>
                    </a:lnTo>
                    <a:lnTo>
                      <a:pt x="245" y="139"/>
                    </a:lnTo>
                    <a:lnTo>
                      <a:pt x="248" y="144"/>
                    </a:lnTo>
                    <a:lnTo>
                      <a:pt x="250" y="144"/>
                    </a:lnTo>
                    <a:lnTo>
                      <a:pt x="252" y="144"/>
                    </a:lnTo>
                    <a:lnTo>
                      <a:pt x="255" y="14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99" name="Freeform 836"/>
              <p:cNvSpPr>
                <a:spLocks/>
              </p:cNvSpPr>
              <p:nvPr/>
            </p:nvSpPr>
            <p:spPr bwMode="auto">
              <a:xfrm>
                <a:off x="1518" y="1165"/>
                <a:ext cx="17" cy="5"/>
              </a:xfrm>
              <a:custGeom>
                <a:avLst/>
                <a:gdLst>
                  <a:gd name="T0" fmla="*/ 10 w 17"/>
                  <a:gd name="T1" fmla="*/ 2 h 5"/>
                  <a:gd name="T2" fmla="*/ 14 w 17"/>
                  <a:gd name="T3" fmla="*/ 0 h 5"/>
                  <a:gd name="T4" fmla="*/ 17 w 17"/>
                  <a:gd name="T5" fmla="*/ 2 h 5"/>
                  <a:gd name="T6" fmla="*/ 12 w 17"/>
                  <a:gd name="T7" fmla="*/ 2 h 5"/>
                  <a:gd name="T8" fmla="*/ 5 w 17"/>
                  <a:gd name="T9" fmla="*/ 5 h 5"/>
                  <a:gd name="T10" fmla="*/ 0 w 17"/>
                  <a:gd name="T11" fmla="*/ 2 h 5"/>
                  <a:gd name="T12" fmla="*/ 0 w 17"/>
                  <a:gd name="T13" fmla="*/ 2 h 5"/>
                  <a:gd name="T14" fmla="*/ 5 w 17"/>
                  <a:gd name="T15" fmla="*/ 2 h 5"/>
                  <a:gd name="T16" fmla="*/ 7 w 17"/>
                  <a:gd name="T17" fmla="*/ 2 h 5"/>
                  <a:gd name="T18" fmla="*/ 10 w 17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5"/>
                  <a:gd name="T32" fmla="*/ 17 w 17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5">
                    <a:moveTo>
                      <a:pt x="10" y="2"/>
                    </a:moveTo>
                    <a:lnTo>
                      <a:pt x="14" y="0"/>
                    </a:lnTo>
                    <a:lnTo>
                      <a:pt x="17" y="2"/>
                    </a:lnTo>
                    <a:lnTo>
                      <a:pt x="12" y="2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00" name="Freeform 837"/>
              <p:cNvSpPr>
                <a:spLocks/>
              </p:cNvSpPr>
              <p:nvPr/>
            </p:nvSpPr>
            <p:spPr bwMode="auto">
              <a:xfrm>
                <a:off x="1518" y="1165"/>
                <a:ext cx="17" cy="5"/>
              </a:xfrm>
              <a:custGeom>
                <a:avLst/>
                <a:gdLst>
                  <a:gd name="T0" fmla="*/ 10 w 17"/>
                  <a:gd name="T1" fmla="*/ 2 h 5"/>
                  <a:gd name="T2" fmla="*/ 14 w 17"/>
                  <a:gd name="T3" fmla="*/ 0 h 5"/>
                  <a:gd name="T4" fmla="*/ 17 w 17"/>
                  <a:gd name="T5" fmla="*/ 2 h 5"/>
                  <a:gd name="T6" fmla="*/ 12 w 17"/>
                  <a:gd name="T7" fmla="*/ 2 h 5"/>
                  <a:gd name="T8" fmla="*/ 5 w 17"/>
                  <a:gd name="T9" fmla="*/ 5 h 5"/>
                  <a:gd name="T10" fmla="*/ 0 w 17"/>
                  <a:gd name="T11" fmla="*/ 2 h 5"/>
                  <a:gd name="T12" fmla="*/ 0 w 17"/>
                  <a:gd name="T13" fmla="*/ 2 h 5"/>
                  <a:gd name="T14" fmla="*/ 5 w 17"/>
                  <a:gd name="T15" fmla="*/ 2 h 5"/>
                  <a:gd name="T16" fmla="*/ 7 w 17"/>
                  <a:gd name="T17" fmla="*/ 2 h 5"/>
                  <a:gd name="T18" fmla="*/ 10 w 17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5"/>
                  <a:gd name="T32" fmla="*/ 17 w 17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5">
                    <a:moveTo>
                      <a:pt x="10" y="2"/>
                    </a:moveTo>
                    <a:lnTo>
                      <a:pt x="14" y="0"/>
                    </a:lnTo>
                    <a:lnTo>
                      <a:pt x="17" y="2"/>
                    </a:lnTo>
                    <a:lnTo>
                      <a:pt x="12" y="2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01" name="Freeform 838"/>
              <p:cNvSpPr>
                <a:spLocks/>
              </p:cNvSpPr>
              <p:nvPr/>
            </p:nvSpPr>
            <p:spPr bwMode="auto">
              <a:xfrm>
                <a:off x="1717" y="1278"/>
                <a:ext cx="4" cy="7"/>
              </a:xfrm>
              <a:custGeom>
                <a:avLst/>
                <a:gdLst>
                  <a:gd name="T0" fmla="*/ 2 w 4"/>
                  <a:gd name="T1" fmla="*/ 3 h 7"/>
                  <a:gd name="T2" fmla="*/ 4 w 4"/>
                  <a:gd name="T3" fmla="*/ 3 h 7"/>
                  <a:gd name="T4" fmla="*/ 4 w 4"/>
                  <a:gd name="T5" fmla="*/ 3 h 7"/>
                  <a:gd name="T6" fmla="*/ 4 w 4"/>
                  <a:gd name="T7" fmla="*/ 7 h 7"/>
                  <a:gd name="T8" fmla="*/ 4 w 4"/>
                  <a:gd name="T9" fmla="*/ 7 h 7"/>
                  <a:gd name="T10" fmla="*/ 2 w 4"/>
                  <a:gd name="T11" fmla="*/ 7 h 7"/>
                  <a:gd name="T12" fmla="*/ 0 w 4"/>
                  <a:gd name="T13" fmla="*/ 7 h 7"/>
                  <a:gd name="T14" fmla="*/ 0 w 4"/>
                  <a:gd name="T15" fmla="*/ 5 h 7"/>
                  <a:gd name="T16" fmla="*/ 0 w 4"/>
                  <a:gd name="T17" fmla="*/ 3 h 7"/>
                  <a:gd name="T18" fmla="*/ 2 w 4"/>
                  <a:gd name="T19" fmla="*/ 0 h 7"/>
                  <a:gd name="T20" fmla="*/ 2 w 4"/>
                  <a:gd name="T21" fmla="*/ 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7"/>
                  <a:gd name="T35" fmla="*/ 4 w 4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7">
                    <a:moveTo>
                      <a:pt x="2" y="3"/>
                    </a:moveTo>
                    <a:lnTo>
                      <a:pt x="4" y="3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02" name="Freeform 839"/>
              <p:cNvSpPr>
                <a:spLocks/>
              </p:cNvSpPr>
              <p:nvPr/>
            </p:nvSpPr>
            <p:spPr bwMode="auto">
              <a:xfrm>
                <a:off x="1717" y="1278"/>
                <a:ext cx="4" cy="7"/>
              </a:xfrm>
              <a:custGeom>
                <a:avLst/>
                <a:gdLst>
                  <a:gd name="T0" fmla="*/ 2 w 4"/>
                  <a:gd name="T1" fmla="*/ 3 h 7"/>
                  <a:gd name="T2" fmla="*/ 4 w 4"/>
                  <a:gd name="T3" fmla="*/ 3 h 7"/>
                  <a:gd name="T4" fmla="*/ 4 w 4"/>
                  <a:gd name="T5" fmla="*/ 3 h 7"/>
                  <a:gd name="T6" fmla="*/ 4 w 4"/>
                  <a:gd name="T7" fmla="*/ 7 h 7"/>
                  <a:gd name="T8" fmla="*/ 4 w 4"/>
                  <a:gd name="T9" fmla="*/ 7 h 7"/>
                  <a:gd name="T10" fmla="*/ 2 w 4"/>
                  <a:gd name="T11" fmla="*/ 7 h 7"/>
                  <a:gd name="T12" fmla="*/ 0 w 4"/>
                  <a:gd name="T13" fmla="*/ 7 h 7"/>
                  <a:gd name="T14" fmla="*/ 0 w 4"/>
                  <a:gd name="T15" fmla="*/ 5 h 7"/>
                  <a:gd name="T16" fmla="*/ 0 w 4"/>
                  <a:gd name="T17" fmla="*/ 3 h 7"/>
                  <a:gd name="T18" fmla="*/ 2 w 4"/>
                  <a:gd name="T19" fmla="*/ 0 h 7"/>
                  <a:gd name="T20" fmla="*/ 2 w 4"/>
                  <a:gd name="T21" fmla="*/ 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7"/>
                  <a:gd name="T35" fmla="*/ 4 w 4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7">
                    <a:moveTo>
                      <a:pt x="2" y="3"/>
                    </a:moveTo>
                    <a:lnTo>
                      <a:pt x="4" y="3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03" name="Freeform 840"/>
              <p:cNvSpPr>
                <a:spLocks/>
              </p:cNvSpPr>
              <p:nvPr/>
            </p:nvSpPr>
            <p:spPr bwMode="auto">
              <a:xfrm>
                <a:off x="1880" y="1354"/>
                <a:ext cx="9" cy="2"/>
              </a:xfrm>
              <a:custGeom>
                <a:avLst/>
                <a:gdLst>
                  <a:gd name="T0" fmla="*/ 9 w 9"/>
                  <a:gd name="T1" fmla="*/ 0 h 2"/>
                  <a:gd name="T2" fmla="*/ 9 w 9"/>
                  <a:gd name="T3" fmla="*/ 0 h 2"/>
                  <a:gd name="T4" fmla="*/ 9 w 9"/>
                  <a:gd name="T5" fmla="*/ 0 h 2"/>
                  <a:gd name="T6" fmla="*/ 9 w 9"/>
                  <a:gd name="T7" fmla="*/ 0 h 2"/>
                  <a:gd name="T8" fmla="*/ 9 w 9"/>
                  <a:gd name="T9" fmla="*/ 0 h 2"/>
                  <a:gd name="T10" fmla="*/ 7 w 9"/>
                  <a:gd name="T11" fmla="*/ 2 h 2"/>
                  <a:gd name="T12" fmla="*/ 0 w 9"/>
                  <a:gd name="T13" fmla="*/ 0 h 2"/>
                  <a:gd name="T14" fmla="*/ 0 w 9"/>
                  <a:gd name="T15" fmla="*/ 0 h 2"/>
                  <a:gd name="T16" fmla="*/ 0 w 9"/>
                  <a:gd name="T17" fmla="*/ 0 h 2"/>
                  <a:gd name="T18" fmla="*/ 2 w 9"/>
                  <a:gd name="T19" fmla="*/ 0 h 2"/>
                  <a:gd name="T20" fmla="*/ 7 w 9"/>
                  <a:gd name="T21" fmla="*/ 0 h 2"/>
                  <a:gd name="T22" fmla="*/ 9 w 9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2"/>
                  <a:gd name="T38" fmla="*/ 9 w 9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2">
                    <a:moveTo>
                      <a:pt x="9" y="0"/>
                    </a:moveTo>
                    <a:lnTo>
                      <a:pt x="9" y="0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04" name="Freeform 841"/>
              <p:cNvSpPr>
                <a:spLocks/>
              </p:cNvSpPr>
              <p:nvPr/>
            </p:nvSpPr>
            <p:spPr bwMode="auto">
              <a:xfrm>
                <a:off x="1880" y="1354"/>
                <a:ext cx="9" cy="2"/>
              </a:xfrm>
              <a:custGeom>
                <a:avLst/>
                <a:gdLst>
                  <a:gd name="T0" fmla="*/ 9 w 9"/>
                  <a:gd name="T1" fmla="*/ 0 h 2"/>
                  <a:gd name="T2" fmla="*/ 9 w 9"/>
                  <a:gd name="T3" fmla="*/ 0 h 2"/>
                  <a:gd name="T4" fmla="*/ 9 w 9"/>
                  <a:gd name="T5" fmla="*/ 0 h 2"/>
                  <a:gd name="T6" fmla="*/ 9 w 9"/>
                  <a:gd name="T7" fmla="*/ 0 h 2"/>
                  <a:gd name="T8" fmla="*/ 9 w 9"/>
                  <a:gd name="T9" fmla="*/ 0 h 2"/>
                  <a:gd name="T10" fmla="*/ 7 w 9"/>
                  <a:gd name="T11" fmla="*/ 2 h 2"/>
                  <a:gd name="T12" fmla="*/ 0 w 9"/>
                  <a:gd name="T13" fmla="*/ 0 h 2"/>
                  <a:gd name="T14" fmla="*/ 0 w 9"/>
                  <a:gd name="T15" fmla="*/ 0 h 2"/>
                  <a:gd name="T16" fmla="*/ 0 w 9"/>
                  <a:gd name="T17" fmla="*/ 0 h 2"/>
                  <a:gd name="T18" fmla="*/ 2 w 9"/>
                  <a:gd name="T19" fmla="*/ 0 h 2"/>
                  <a:gd name="T20" fmla="*/ 7 w 9"/>
                  <a:gd name="T21" fmla="*/ 0 h 2"/>
                  <a:gd name="T22" fmla="*/ 9 w 9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2"/>
                  <a:gd name="T38" fmla="*/ 9 w 9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2">
                    <a:moveTo>
                      <a:pt x="9" y="0"/>
                    </a:moveTo>
                    <a:lnTo>
                      <a:pt x="9" y="0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05" name="Freeform 842"/>
              <p:cNvSpPr>
                <a:spLocks/>
              </p:cNvSpPr>
              <p:nvPr/>
            </p:nvSpPr>
            <p:spPr bwMode="auto">
              <a:xfrm>
                <a:off x="2019" y="1562"/>
                <a:ext cx="31" cy="16"/>
              </a:xfrm>
              <a:custGeom>
                <a:avLst/>
                <a:gdLst>
                  <a:gd name="T0" fmla="*/ 26 w 31"/>
                  <a:gd name="T1" fmla="*/ 12 h 16"/>
                  <a:gd name="T2" fmla="*/ 28 w 31"/>
                  <a:gd name="T3" fmla="*/ 9 h 16"/>
                  <a:gd name="T4" fmla="*/ 31 w 31"/>
                  <a:gd name="T5" fmla="*/ 9 h 16"/>
                  <a:gd name="T6" fmla="*/ 31 w 31"/>
                  <a:gd name="T7" fmla="*/ 9 h 16"/>
                  <a:gd name="T8" fmla="*/ 24 w 31"/>
                  <a:gd name="T9" fmla="*/ 9 h 16"/>
                  <a:gd name="T10" fmla="*/ 19 w 31"/>
                  <a:gd name="T11" fmla="*/ 9 h 16"/>
                  <a:gd name="T12" fmla="*/ 16 w 31"/>
                  <a:gd name="T13" fmla="*/ 9 h 16"/>
                  <a:gd name="T14" fmla="*/ 12 w 31"/>
                  <a:gd name="T15" fmla="*/ 9 h 16"/>
                  <a:gd name="T16" fmla="*/ 9 w 31"/>
                  <a:gd name="T17" fmla="*/ 7 h 16"/>
                  <a:gd name="T18" fmla="*/ 7 w 31"/>
                  <a:gd name="T19" fmla="*/ 9 h 16"/>
                  <a:gd name="T20" fmla="*/ 7 w 31"/>
                  <a:gd name="T21" fmla="*/ 7 h 16"/>
                  <a:gd name="T22" fmla="*/ 5 w 31"/>
                  <a:gd name="T23" fmla="*/ 5 h 16"/>
                  <a:gd name="T24" fmla="*/ 5 w 31"/>
                  <a:gd name="T25" fmla="*/ 5 h 16"/>
                  <a:gd name="T26" fmla="*/ 5 w 31"/>
                  <a:gd name="T27" fmla="*/ 2 h 16"/>
                  <a:gd name="T28" fmla="*/ 5 w 31"/>
                  <a:gd name="T29" fmla="*/ 0 h 16"/>
                  <a:gd name="T30" fmla="*/ 5 w 31"/>
                  <a:gd name="T31" fmla="*/ 2 h 16"/>
                  <a:gd name="T32" fmla="*/ 0 w 31"/>
                  <a:gd name="T33" fmla="*/ 5 h 16"/>
                  <a:gd name="T34" fmla="*/ 0 w 31"/>
                  <a:gd name="T35" fmla="*/ 7 h 16"/>
                  <a:gd name="T36" fmla="*/ 5 w 31"/>
                  <a:gd name="T37" fmla="*/ 7 h 16"/>
                  <a:gd name="T38" fmla="*/ 2 w 31"/>
                  <a:gd name="T39" fmla="*/ 9 h 16"/>
                  <a:gd name="T40" fmla="*/ 5 w 31"/>
                  <a:gd name="T41" fmla="*/ 9 h 16"/>
                  <a:gd name="T42" fmla="*/ 7 w 31"/>
                  <a:gd name="T43" fmla="*/ 9 h 16"/>
                  <a:gd name="T44" fmla="*/ 9 w 31"/>
                  <a:gd name="T45" fmla="*/ 12 h 16"/>
                  <a:gd name="T46" fmla="*/ 12 w 31"/>
                  <a:gd name="T47" fmla="*/ 12 h 16"/>
                  <a:gd name="T48" fmla="*/ 14 w 31"/>
                  <a:gd name="T49" fmla="*/ 14 h 16"/>
                  <a:gd name="T50" fmla="*/ 16 w 31"/>
                  <a:gd name="T51" fmla="*/ 14 h 16"/>
                  <a:gd name="T52" fmla="*/ 16 w 31"/>
                  <a:gd name="T53" fmla="*/ 12 h 16"/>
                  <a:gd name="T54" fmla="*/ 16 w 31"/>
                  <a:gd name="T55" fmla="*/ 12 h 16"/>
                  <a:gd name="T56" fmla="*/ 19 w 31"/>
                  <a:gd name="T57" fmla="*/ 12 h 16"/>
                  <a:gd name="T58" fmla="*/ 19 w 31"/>
                  <a:gd name="T59" fmla="*/ 14 h 16"/>
                  <a:gd name="T60" fmla="*/ 19 w 31"/>
                  <a:gd name="T61" fmla="*/ 14 h 16"/>
                  <a:gd name="T62" fmla="*/ 24 w 31"/>
                  <a:gd name="T63" fmla="*/ 16 h 16"/>
                  <a:gd name="T64" fmla="*/ 26 w 31"/>
                  <a:gd name="T65" fmla="*/ 14 h 16"/>
                  <a:gd name="T66" fmla="*/ 26 w 31"/>
                  <a:gd name="T67" fmla="*/ 14 h 16"/>
                  <a:gd name="T68" fmla="*/ 26 w 31"/>
                  <a:gd name="T69" fmla="*/ 12 h 16"/>
                  <a:gd name="T70" fmla="*/ 26 w 31"/>
                  <a:gd name="T71" fmla="*/ 12 h 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"/>
                  <a:gd name="T109" fmla="*/ 0 h 16"/>
                  <a:gd name="T110" fmla="*/ 31 w 31"/>
                  <a:gd name="T111" fmla="*/ 16 h 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" h="16">
                    <a:moveTo>
                      <a:pt x="26" y="12"/>
                    </a:moveTo>
                    <a:lnTo>
                      <a:pt x="28" y="9"/>
                    </a:lnTo>
                    <a:lnTo>
                      <a:pt x="31" y="9"/>
                    </a:lnTo>
                    <a:lnTo>
                      <a:pt x="24" y="9"/>
                    </a:lnTo>
                    <a:lnTo>
                      <a:pt x="19" y="9"/>
                    </a:lnTo>
                    <a:lnTo>
                      <a:pt x="16" y="9"/>
                    </a:lnTo>
                    <a:lnTo>
                      <a:pt x="12" y="9"/>
                    </a:lnTo>
                    <a:lnTo>
                      <a:pt x="9" y="7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24" y="16"/>
                    </a:lnTo>
                    <a:lnTo>
                      <a:pt x="26" y="14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06" name="Freeform 843"/>
              <p:cNvSpPr>
                <a:spLocks/>
              </p:cNvSpPr>
              <p:nvPr/>
            </p:nvSpPr>
            <p:spPr bwMode="auto">
              <a:xfrm>
                <a:off x="2019" y="1562"/>
                <a:ext cx="31" cy="16"/>
              </a:xfrm>
              <a:custGeom>
                <a:avLst/>
                <a:gdLst>
                  <a:gd name="T0" fmla="*/ 26 w 31"/>
                  <a:gd name="T1" fmla="*/ 12 h 16"/>
                  <a:gd name="T2" fmla="*/ 28 w 31"/>
                  <a:gd name="T3" fmla="*/ 9 h 16"/>
                  <a:gd name="T4" fmla="*/ 31 w 31"/>
                  <a:gd name="T5" fmla="*/ 9 h 16"/>
                  <a:gd name="T6" fmla="*/ 31 w 31"/>
                  <a:gd name="T7" fmla="*/ 9 h 16"/>
                  <a:gd name="T8" fmla="*/ 24 w 31"/>
                  <a:gd name="T9" fmla="*/ 9 h 16"/>
                  <a:gd name="T10" fmla="*/ 19 w 31"/>
                  <a:gd name="T11" fmla="*/ 9 h 16"/>
                  <a:gd name="T12" fmla="*/ 16 w 31"/>
                  <a:gd name="T13" fmla="*/ 9 h 16"/>
                  <a:gd name="T14" fmla="*/ 12 w 31"/>
                  <a:gd name="T15" fmla="*/ 9 h 16"/>
                  <a:gd name="T16" fmla="*/ 9 w 31"/>
                  <a:gd name="T17" fmla="*/ 7 h 16"/>
                  <a:gd name="T18" fmla="*/ 7 w 31"/>
                  <a:gd name="T19" fmla="*/ 9 h 16"/>
                  <a:gd name="T20" fmla="*/ 7 w 31"/>
                  <a:gd name="T21" fmla="*/ 7 h 16"/>
                  <a:gd name="T22" fmla="*/ 5 w 31"/>
                  <a:gd name="T23" fmla="*/ 5 h 16"/>
                  <a:gd name="T24" fmla="*/ 5 w 31"/>
                  <a:gd name="T25" fmla="*/ 5 h 16"/>
                  <a:gd name="T26" fmla="*/ 5 w 31"/>
                  <a:gd name="T27" fmla="*/ 2 h 16"/>
                  <a:gd name="T28" fmla="*/ 5 w 31"/>
                  <a:gd name="T29" fmla="*/ 0 h 16"/>
                  <a:gd name="T30" fmla="*/ 5 w 31"/>
                  <a:gd name="T31" fmla="*/ 2 h 16"/>
                  <a:gd name="T32" fmla="*/ 0 w 31"/>
                  <a:gd name="T33" fmla="*/ 5 h 16"/>
                  <a:gd name="T34" fmla="*/ 0 w 31"/>
                  <a:gd name="T35" fmla="*/ 7 h 16"/>
                  <a:gd name="T36" fmla="*/ 5 w 31"/>
                  <a:gd name="T37" fmla="*/ 7 h 16"/>
                  <a:gd name="T38" fmla="*/ 2 w 31"/>
                  <a:gd name="T39" fmla="*/ 9 h 16"/>
                  <a:gd name="T40" fmla="*/ 5 w 31"/>
                  <a:gd name="T41" fmla="*/ 9 h 16"/>
                  <a:gd name="T42" fmla="*/ 7 w 31"/>
                  <a:gd name="T43" fmla="*/ 9 h 16"/>
                  <a:gd name="T44" fmla="*/ 9 w 31"/>
                  <a:gd name="T45" fmla="*/ 12 h 16"/>
                  <a:gd name="T46" fmla="*/ 12 w 31"/>
                  <a:gd name="T47" fmla="*/ 12 h 16"/>
                  <a:gd name="T48" fmla="*/ 14 w 31"/>
                  <a:gd name="T49" fmla="*/ 14 h 16"/>
                  <a:gd name="T50" fmla="*/ 16 w 31"/>
                  <a:gd name="T51" fmla="*/ 14 h 16"/>
                  <a:gd name="T52" fmla="*/ 16 w 31"/>
                  <a:gd name="T53" fmla="*/ 12 h 16"/>
                  <a:gd name="T54" fmla="*/ 16 w 31"/>
                  <a:gd name="T55" fmla="*/ 12 h 16"/>
                  <a:gd name="T56" fmla="*/ 19 w 31"/>
                  <a:gd name="T57" fmla="*/ 12 h 16"/>
                  <a:gd name="T58" fmla="*/ 19 w 31"/>
                  <a:gd name="T59" fmla="*/ 14 h 16"/>
                  <a:gd name="T60" fmla="*/ 19 w 31"/>
                  <a:gd name="T61" fmla="*/ 14 h 16"/>
                  <a:gd name="T62" fmla="*/ 24 w 31"/>
                  <a:gd name="T63" fmla="*/ 16 h 16"/>
                  <a:gd name="T64" fmla="*/ 26 w 31"/>
                  <a:gd name="T65" fmla="*/ 14 h 16"/>
                  <a:gd name="T66" fmla="*/ 26 w 31"/>
                  <a:gd name="T67" fmla="*/ 14 h 16"/>
                  <a:gd name="T68" fmla="*/ 26 w 31"/>
                  <a:gd name="T69" fmla="*/ 12 h 16"/>
                  <a:gd name="T70" fmla="*/ 26 w 31"/>
                  <a:gd name="T71" fmla="*/ 12 h 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"/>
                  <a:gd name="T109" fmla="*/ 0 h 16"/>
                  <a:gd name="T110" fmla="*/ 31 w 31"/>
                  <a:gd name="T111" fmla="*/ 16 h 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" h="16">
                    <a:moveTo>
                      <a:pt x="26" y="12"/>
                    </a:moveTo>
                    <a:lnTo>
                      <a:pt x="28" y="9"/>
                    </a:lnTo>
                    <a:lnTo>
                      <a:pt x="31" y="9"/>
                    </a:lnTo>
                    <a:lnTo>
                      <a:pt x="24" y="9"/>
                    </a:lnTo>
                    <a:lnTo>
                      <a:pt x="19" y="9"/>
                    </a:lnTo>
                    <a:lnTo>
                      <a:pt x="16" y="9"/>
                    </a:lnTo>
                    <a:lnTo>
                      <a:pt x="12" y="9"/>
                    </a:lnTo>
                    <a:lnTo>
                      <a:pt x="9" y="7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24" y="16"/>
                    </a:lnTo>
                    <a:lnTo>
                      <a:pt x="26" y="14"/>
                    </a:lnTo>
                    <a:lnTo>
                      <a:pt x="26" y="1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07" name="Rectangle 844"/>
              <p:cNvSpPr>
                <a:spLocks noChangeArrowheads="1"/>
              </p:cNvSpPr>
              <p:nvPr/>
            </p:nvSpPr>
            <p:spPr bwMode="auto">
              <a:xfrm>
                <a:off x="2132" y="1477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solidFill>
                  <a:srgbClr val="6666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08" name="Freeform 845"/>
              <p:cNvSpPr>
                <a:spLocks/>
              </p:cNvSpPr>
              <p:nvPr/>
            </p:nvSpPr>
            <p:spPr bwMode="auto">
              <a:xfrm>
                <a:off x="2132" y="147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09" name="Freeform 846"/>
              <p:cNvSpPr>
                <a:spLocks/>
              </p:cNvSpPr>
              <p:nvPr/>
            </p:nvSpPr>
            <p:spPr bwMode="auto">
              <a:xfrm>
                <a:off x="2057" y="1564"/>
                <a:ext cx="23" cy="19"/>
              </a:xfrm>
              <a:custGeom>
                <a:avLst/>
                <a:gdLst>
                  <a:gd name="T0" fmla="*/ 21 w 23"/>
                  <a:gd name="T1" fmla="*/ 10 h 19"/>
                  <a:gd name="T2" fmla="*/ 19 w 23"/>
                  <a:gd name="T3" fmla="*/ 10 h 19"/>
                  <a:gd name="T4" fmla="*/ 19 w 23"/>
                  <a:gd name="T5" fmla="*/ 12 h 19"/>
                  <a:gd name="T6" fmla="*/ 16 w 23"/>
                  <a:gd name="T7" fmla="*/ 10 h 19"/>
                  <a:gd name="T8" fmla="*/ 12 w 23"/>
                  <a:gd name="T9" fmla="*/ 12 h 19"/>
                  <a:gd name="T10" fmla="*/ 12 w 23"/>
                  <a:gd name="T11" fmla="*/ 12 h 19"/>
                  <a:gd name="T12" fmla="*/ 14 w 23"/>
                  <a:gd name="T13" fmla="*/ 10 h 19"/>
                  <a:gd name="T14" fmla="*/ 12 w 23"/>
                  <a:gd name="T15" fmla="*/ 10 h 19"/>
                  <a:gd name="T16" fmla="*/ 14 w 23"/>
                  <a:gd name="T17" fmla="*/ 5 h 19"/>
                  <a:gd name="T18" fmla="*/ 16 w 23"/>
                  <a:gd name="T19" fmla="*/ 3 h 19"/>
                  <a:gd name="T20" fmla="*/ 14 w 23"/>
                  <a:gd name="T21" fmla="*/ 0 h 19"/>
                  <a:gd name="T22" fmla="*/ 14 w 23"/>
                  <a:gd name="T23" fmla="*/ 0 h 19"/>
                  <a:gd name="T24" fmla="*/ 14 w 23"/>
                  <a:gd name="T25" fmla="*/ 0 h 19"/>
                  <a:gd name="T26" fmla="*/ 12 w 23"/>
                  <a:gd name="T27" fmla="*/ 0 h 19"/>
                  <a:gd name="T28" fmla="*/ 12 w 23"/>
                  <a:gd name="T29" fmla="*/ 0 h 19"/>
                  <a:gd name="T30" fmla="*/ 12 w 23"/>
                  <a:gd name="T31" fmla="*/ 0 h 19"/>
                  <a:gd name="T32" fmla="*/ 7 w 23"/>
                  <a:gd name="T33" fmla="*/ 5 h 19"/>
                  <a:gd name="T34" fmla="*/ 7 w 23"/>
                  <a:gd name="T35" fmla="*/ 7 h 19"/>
                  <a:gd name="T36" fmla="*/ 4 w 23"/>
                  <a:gd name="T37" fmla="*/ 7 h 19"/>
                  <a:gd name="T38" fmla="*/ 2 w 23"/>
                  <a:gd name="T39" fmla="*/ 12 h 19"/>
                  <a:gd name="T40" fmla="*/ 2 w 23"/>
                  <a:gd name="T41" fmla="*/ 12 h 19"/>
                  <a:gd name="T42" fmla="*/ 0 w 23"/>
                  <a:gd name="T43" fmla="*/ 14 h 19"/>
                  <a:gd name="T44" fmla="*/ 0 w 23"/>
                  <a:gd name="T45" fmla="*/ 17 h 19"/>
                  <a:gd name="T46" fmla="*/ 2 w 23"/>
                  <a:gd name="T47" fmla="*/ 17 h 19"/>
                  <a:gd name="T48" fmla="*/ 2 w 23"/>
                  <a:gd name="T49" fmla="*/ 19 h 19"/>
                  <a:gd name="T50" fmla="*/ 4 w 23"/>
                  <a:gd name="T51" fmla="*/ 19 h 19"/>
                  <a:gd name="T52" fmla="*/ 9 w 23"/>
                  <a:gd name="T53" fmla="*/ 19 h 19"/>
                  <a:gd name="T54" fmla="*/ 14 w 23"/>
                  <a:gd name="T55" fmla="*/ 19 h 19"/>
                  <a:gd name="T56" fmla="*/ 19 w 23"/>
                  <a:gd name="T57" fmla="*/ 17 h 19"/>
                  <a:gd name="T58" fmla="*/ 19 w 23"/>
                  <a:gd name="T59" fmla="*/ 14 h 19"/>
                  <a:gd name="T60" fmla="*/ 21 w 23"/>
                  <a:gd name="T61" fmla="*/ 14 h 19"/>
                  <a:gd name="T62" fmla="*/ 23 w 23"/>
                  <a:gd name="T63" fmla="*/ 14 h 19"/>
                  <a:gd name="T64" fmla="*/ 23 w 23"/>
                  <a:gd name="T65" fmla="*/ 12 h 19"/>
                  <a:gd name="T66" fmla="*/ 21 w 23"/>
                  <a:gd name="T67" fmla="*/ 12 h 19"/>
                  <a:gd name="T68" fmla="*/ 21 w 23"/>
                  <a:gd name="T69" fmla="*/ 10 h 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"/>
                  <a:gd name="T106" fmla="*/ 0 h 19"/>
                  <a:gd name="T107" fmla="*/ 23 w 23"/>
                  <a:gd name="T108" fmla="*/ 19 h 1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" h="19">
                    <a:moveTo>
                      <a:pt x="21" y="10"/>
                    </a:moveTo>
                    <a:lnTo>
                      <a:pt x="19" y="10"/>
                    </a:lnTo>
                    <a:lnTo>
                      <a:pt x="19" y="12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9" y="19"/>
                    </a:lnTo>
                    <a:lnTo>
                      <a:pt x="14" y="19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10" name="Freeform 847"/>
              <p:cNvSpPr>
                <a:spLocks/>
              </p:cNvSpPr>
              <p:nvPr/>
            </p:nvSpPr>
            <p:spPr bwMode="auto">
              <a:xfrm>
                <a:off x="2057" y="1564"/>
                <a:ext cx="23" cy="19"/>
              </a:xfrm>
              <a:custGeom>
                <a:avLst/>
                <a:gdLst>
                  <a:gd name="T0" fmla="*/ 21 w 23"/>
                  <a:gd name="T1" fmla="*/ 10 h 19"/>
                  <a:gd name="T2" fmla="*/ 19 w 23"/>
                  <a:gd name="T3" fmla="*/ 10 h 19"/>
                  <a:gd name="T4" fmla="*/ 19 w 23"/>
                  <a:gd name="T5" fmla="*/ 12 h 19"/>
                  <a:gd name="T6" fmla="*/ 16 w 23"/>
                  <a:gd name="T7" fmla="*/ 10 h 19"/>
                  <a:gd name="T8" fmla="*/ 12 w 23"/>
                  <a:gd name="T9" fmla="*/ 12 h 19"/>
                  <a:gd name="T10" fmla="*/ 12 w 23"/>
                  <a:gd name="T11" fmla="*/ 12 h 19"/>
                  <a:gd name="T12" fmla="*/ 14 w 23"/>
                  <a:gd name="T13" fmla="*/ 10 h 19"/>
                  <a:gd name="T14" fmla="*/ 12 w 23"/>
                  <a:gd name="T15" fmla="*/ 10 h 19"/>
                  <a:gd name="T16" fmla="*/ 14 w 23"/>
                  <a:gd name="T17" fmla="*/ 5 h 19"/>
                  <a:gd name="T18" fmla="*/ 16 w 23"/>
                  <a:gd name="T19" fmla="*/ 3 h 19"/>
                  <a:gd name="T20" fmla="*/ 14 w 23"/>
                  <a:gd name="T21" fmla="*/ 0 h 19"/>
                  <a:gd name="T22" fmla="*/ 14 w 23"/>
                  <a:gd name="T23" fmla="*/ 0 h 19"/>
                  <a:gd name="T24" fmla="*/ 14 w 23"/>
                  <a:gd name="T25" fmla="*/ 0 h 19"/>
                  <a:gd name="T26" fmla="*/ 12 w 23"/>
                  <a:gd name="T27" fmla="*/ 0 h 19"/>
                  <a:gd name="T28" fmla="*/ 12 w 23"/>
                  <a:gd name="T29" fmla="*/ 0 h 19"/>
                  <a:gd name="T30" fmla="*/ 12 w 23"/>
                  <a:gd name="T31" fmla="*/ 0 h 19"/>
                  <a:gd name="T32" fmla="*/ 7 w 23"/>
                  <a:gd name="T33" fmla="*/ 5 h 19"/>
                  <a:gd name="T34" fmla="*/ 7 w 23"/>
                  <a:gd name="T35" fmla="*/ 7 h 19"/>
                  <a:gd name="T36" fmla="*/ 4 w 23"/>
                  <a:gd name="T37" fmla="*/ 7 h 19"/>
                  <a:gd name="T38" fmla="*/ 2 w 23"/>
                  <a:gd name="T39" fmla="*/ 12 h 19"/>
                  <a:gd name="T40" fmla="*/ 2 w 23"/>
                  <a:gd name="T41" fmla="*/ 12 h 19"/>
                  <a:gd name="T42" fmla="*/ 0 w 23"/>
                  <a:gd name="T43" fmla="*/ 14 h 19"/>
                  <a:gd name="T44" fmla="*/ 0 w 23"/>
                  <a:gd name="T45" fmla="*/ 17 h 19"/>
                  <a:gd name="T46" fmla="*/ 2 w 23"/>
                  <a:gd name="T47" fmla="*/ 17 h 19"/>
                  <a:gd name="T48" fmla="*/ 2 w 23"/>
                  <a:gd name="T49" fmla="*/ 19 h 19"/>
                  <a:gd name="T50" fmla="*/ 4 w 23"/>
                  <a:gd name="T51" fmla="*/ 19 h 19"/>
                  <a:gd name="T52" fmla="*/ 9 w 23"/>
                  <a:gd name="T53" fmla="*/ 19 h 19"/>
                  <a:gd name="T54" fmla="*/ 14 w 23"/>
                  <a:gd name="T55" fmla="*/ 19 h 19"/>
                  <a:gd name="T56" fmla="*/ 19 w 23"/>
                  <a:gd name="T57" fmla="*/ 17 h 19"/>
                  <a:gd name="T58" fmla="*/ 19 w 23"/>
                  <a:gd name="T59" fmla="*/ 14 h 19"/>
                  <a:gd name="T60" fmla="*/ 21 w 23"/>
                  <a:gd name="T61" fmla="*/ 14 h 19"/>
                  <a:gd name="T62" fmla="*/ 23 w 23"/>
                  <a:gd name="T63" fmla="*/ 14 h 19"/>
                  <a:gd name="T64" fmla="*/ 23 w 23"/>
                  <a:gd name="T65" fmla="*/ 12 h 19"/>
                  <a:gd name="T66" fmla="*/ 21 w 23"/>
                  <a:gd name="T67" fmla="*/ 12 h 19"/>
                  <a:gd name="T68" fmla="*/ 21 w 23"/>
                  <a:gd name="T69" fmla="*/ 10 h 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"/>
                  <a:gd name="T106" fmla="*/ 0 h 19"/>
                  <a:gd name="T107" fmla="*/ 23 w 23"/>
                  <a:gd name="T108" fmla="*/ 19 h 1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" h="19">
                    <a:moveTo>
                      <a:pt x="21" y="10"/>
                    </a:moveTo>
                    <a:lnTo>
                      <a:pt x="19" y="10"/>
                    </a:lnTo>
                    <a:lnTo>
                      <a:pt x="19" y="12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9" y="19"/>
                    </a:lnTo>
                    <a:lnTo>
                      <a:pt x="14" y="19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1" y="1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11" name="Freeform 848"/>
              <p:cNvSpPr>
                <a:spLocks/>
              </p:cNvSpPr>
              <p:nvPr/>
            </p:nvSpPr>
            <p:spPr bwMode="auto">
              <a:xfrm>
                <a:off x="1806" y="1437"/>
                <a:ext cx="10" cy="4"/>
              </a:xfrm>
              <a:custGeom>
                <a:avLst/>
                <a:gdLst>
                  <a:gd name="T0" fmla="*/ 3 w 10"/>
                  <a:gd name="T1" fmla="*/ 4 h 4"/>
                  <a:gd name="T2" fmla="*/ 3 w 10"/>
                  <a:gd name="T3" fmla="*/ 4 h 4"/>
                  <a:gd name="T4" fmla="*/ 3 w 10"/>
                  <a:gd name="T5" fmla="*/ 4 h 4"/>
                  <a:gd name="T6" fmla="*/ 3 w 10"/>
                  <a:gd name="T7" fmla="*/ 4 h 4"/>
                  <a:gd name="T8" fmla="*/ 3 w 10"/>
                  <a:gd name="T9" fmla="*/ 4 h 4"/>
                  <a:gd name="T10" fmla="*/ 5 w 10"/>
                  <a:gd name="T11" fmla="*/ 4 h 4"/>
                  <a:gd name="T12" fmla="*/ 5 w 10"/>
                  <a:gd name="T13" fmla="*/ 4 h 4"/>
                  <a:gd name="T14" fmla="*/ 5 w 10"/>
                  <a:gd name="T15" fmla="*/ 4 h 4"/>
                  <a:gd name="T16" fmla="*/ 5 w 10"/>
                  <a:gd name="T17" fmla="*/ 2 h 4"/>
                  <a:gd name="T18" fmla="*/ 5 w 10"/>
                  <a:gd name="T19" fmla="*/ 2 h 4"/>
                  <a:gd name="T20" fmla="*/ 7 w 10"/>
                  <a:gd name="T21" fmla="*/ 2 h 4"/>
                  <a:gd name="T22" fmla="*/ 7 w 10"/>
                  <a:gd name="T23" fmla="*/ 2 h 4"/>
                  <a:gd name="T24" fmla="*/ 7 w 10"/>
                  <a:gd name="T25" fmla="*/ 2 h 4"/>
                  <a:gd name="T26" fmla="*/ 7 w 10"/>
                  <a:gd name="T27" fmla="*/ 2 h 4"/>
                  <a:gd name="T28" fmla="*/ 7 w 10"/>
                  <a:gd name="T29" fmla="*/ 2 h 4"/>
                  <a:gd name="T30" fmla="*/ 7 w 10"/>
                  <a:gd name="T31" fmla="*/ 0 h 4"/>
                  <a:gd name="T32" fmla="*/ 10 w 10"/>
                  <a:gd name="T33" fmla="*/ 0 h 4"/>
                  <a:gd name="T34" fmla="*/ 10 w 10"/>
                  <a:gd name="T35" fmla="*/ 0 h 4"/>
                  <a:gd name="T36" fmla="*/ 7 w 10"/>
                  <a:gd name="T37" fmla="*/ 0 h 4"/>
                  <a:gd name="T38" fmla="*/ 7 w 10"/>
                  <a:gd name="T39" fmla="*/ 0 h 4"/>
                  <a:gd name="T40" fmla="*/ 7 w 10"/>
                  <a:gd name="T41" fmla="*/ 0 h 4"/>
                  <a:gd name="T42" fmla="*/ 7 w 10"/>
                  <a:gd name="T43" fmla="*/ 0 h 4"/>
                  <a:gd name="T44" fmla="*/ 7 w 10"/>
                  <a:gd name="T45" fmla="*/ 2 h 4"/>
                  <a:gd name="T46" fmla="*/ 7 w 10"/>
                  <a:gd name="T47" fmla="*/ 2 h 4"/>
                  <a:gd name="T48" fmla="*/ 7 w 10"/>
                  <a:gd name="T49" fmla="*/ 2 h 4"/>
                  <a:gd name="T50" fmla="*/ 7 w 10"/>
                  <a:gd name="T51" fmla="*/ 2 h 4"/>
                  <a:gd name="T52" fmla="*/ 7 w 10"/>
                  <a:gd name="T53" fmla="*/ 2 h 4"/>
                  <a:gd name="T54" fmla="*/ 5 w 10"/>
                  <a:gd name="T55" fmla="*/ 2 h 4"/>
                  <a:gd name="T56" fmla="*/ 5 w 10"/>
                  <a:gd name="T57" fmla="*/ 2 h 4"/>
                  <a:gd name="T58" fmla="*/ 5 w 10"/>
                  <a:gd name="T59" fmla="*/ 2 h 4"/>
                  <a:gd name="T60" fmla="*/ 5 w 10"/>
                  <a:gd name="T61" fmla="*/ 2 h 4"/>
                  <a:gd name="T62" fmla="*/ 5 w 10"/>
                  <a:gd name="T63" fmla="*/ 2 h 4"/>
                  <a:gd name="T64" fmla="*/ 5 w 10"/>
                  <a:gd name="T65" fmla="*/ 2 h 4"/>
                  <a:gd name="T66" fmla="*/ 5 w 10"/>
                  <a:gd name="T67" fmla="*/ 2 h 4"/>
                  <a:gd name="T68" fmla="*/ 5 w 10"/>
                  <a:gd name="T69" fmla="*/ 2 h 4"/>
                  <a:gd name="T70" fmla="*/ 5 w 10"/>
                  <a:gd name="T71" fmla="*/ 2 h 4"/>
                  <a:gd name="T72" fmla="*/ 3 w 10"/>
                  <a:gd name="T73" fmla="*/ 2 h 4"/>
                  <a:gd name="T74" fmla="*/ 3 w 10"/>
                  <a:gd name="T75" fmla="*/ 2 h 4"/>
                  <a:gd name="T76" fmla="*/ 3 w 10"/>
                  <a:gd name="T77" fmla="*/ 2 h 4"/>
                  <a:gd name="T78" fmla="*/ 3 w 10"/>
                  <a:gd name="T79" fmla="*/ 2 h 4"/>
                  <a:gd name="T80" fmla="*/ 3 w 10"/>
                  <a:gd name="T81" fmla="*/ 2 h 4"/>
                  <a:gd name="T82" fmla="*/ 3 w 10"/>
                  <a:gd name="T83" fmla="*/ 2 h 4"/>
                  <a:gd name="T84" fmla="*/ 3 w 10"/>
                  <a:gd name="T85" fmla="*/ 4 h 4"/>
                  <a:gd name="T86" fmla="*/ 0 w 10"/>
                  <a:gd name="T87" fmla="*/ 4 h 4"/>
                  <a:gd name="T88" fmla="*/ 0 w 10"/>
                  <a:gd name="T89" fmla="*/ 4 h 4"/>
                  <a:gd name="T90" fmla="*/ 0 w 10"/>
                  <a:gd name="T91" fmla="*/ 4 h 4"/>
                  <a:gd name="T92" fmla="*/ 0 w 10"/>
                  <a:gd name="T93" fmla="*/ 4 h 4"/>
                  <a:gd name="T94" fmla="*/ 0 w 10"/>
                  <a:gd name="T95" fmla="*/ 4 h 4"/>
                  <a:gd name="T96" fmla="*/ 3 w 10"/>
                  <a:gd name="T97" fmla="*/ 4 h 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"/>
                  <a:gd name="T148" fmla="*/ 0 h 4"/>
                  <a:gd name="T149" fmla="*/ 10 w 10"/>
                  <a:gd name="T150" fmla="*/ 4 h 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" h="4">
                    <a:moveTo>
                      <a:pt x="3" y="4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12" name="Freeform 849"/>
              <p:cNvSpPr>
                <a:spLocks/>
              </p:cNvSpPr>
              <p:nvPr/>
            </p:nvSpPr>
            <p:spPr bwMode="auto">
              <a:xfrm>
                <a:off x="1806" y="1437"/>
                <a:ext cx="10" cy="4"/>
              </a:xfrm>
              <a:custGeom>
                <a:avLst/>
                <a:gdLst>
                  <a:gd name="T0" fmla="*/ 3 w 10"/>
                  <a:gd name="T1" fmla="*/ 4 h 4"/>
                  <a:gd name="T2" fmla="*/ 3 w 10"/>
                  <a:gd name="T3" fmla="*/ 4 h 4"/>
                  <a:gd name="T4" fmla="*/ 3 w 10"/>
                  <a:gd name="T5" fmla="*/ 4 h 4"/>
                  <a:gd name="T6" fmla="*/ 3 w 10"/>
                  <a:gd name="T7" fmla="*/ 4 h 4"/>
                  <a:gd name="T8" fmla="*/ 3 w 10"/>
                  <a:gd name="T9" fmla="*/ 4 h 4"/>
                  <a:gd name="T10" fmla="*/ 5 w 10"/>
                  <a:gd name="T11" fmla="*/ 4 h 4"/>
                  <a:gd name="T12" fmla="*/ 5 w 10"/>
                  <a:gd name="T13" fmla="*/ 4 h 4"/>
                  <a:gd name="T14" fmla="*/ 5 w 10"/>
                  <a:gd name="T15" fmla="*/ 4 h 4"/>
                  <a:gd name="T16" fmla="*/ 5 w 10"/>
                  <a:gd name="T17" fmla="*/ 2 h 4"/>
                  <a:gd name="T18" fmla="*/ 5 w 10"/>
                  <a:gd name="T19" fmla="*/ 2 h 4"/>
                  <a:gd name="T20" fmla="*/ 7 w 10"/>
                  <a:gd name="T21" fmla="*/ 2 h 4"/>
                  <a:gd name="T22" fmla="*/ 7 w 10"/>
                  <a:gd name="T23" fmla="*/ 2 h 4"/>
                  <a:gd name="T24" fmla="*/ 7 w 10"/>
                  <a:gd name="T25" fmla="*/ 2 h 4"/>
                  <a:gd name="T26" fmla="*/ 7 w 10"/>
                  <a:gd name="T27" fmla="*/ 2 h 4"/>
                  <a:gd name="T28" fmla="*/ 7 w 10"/>
                  <a:gd name="T29" fmla="*/ 2 h 4"/>
                  <a:gd name="T30" fmla="*/ 7 w 10"/>
                  <a:gd name="T31" fmla="*/ 0 h 4"/>
                  <a:gd name="T32" fmla="*/ 10 w 10"/>
                  <a:gd name="T33" fmla="*/ 0 h 4"/>
                  <a:gd name="T34" fmla="*/ 10 w 10"/>
                  <a:gd name="T35" fmla="*/ 0 h 4"/>
                  <a:gd name="T36" fmla="*/ 7 w 10"/>
                  <a:gd name="T37" fmla="*/ 0 h 4"/>
                  <a:gd name="T38" fmla="*/ 7 w 10"/>
                  <a:gd name="T39" fmla="*/ 0 h 4"/>
                  <a:gd name="T40" fmla="*/ 7 w 10"/>
                  <a:gd name="T41" fmla="*/ 0 h 4"/>
                  <a:gd name="T42" fmla="*/ 7 w 10"/>
                  <a:gd name="T43" fmla="*/ 0 h 4"/>
                  <a:gd name="T44" fmla="*/ 7 w 10"/>
                  <a:gd name="T45" fmla="*/ 2 h 4"/>
                  <a:gd name="T46" fmla="*/ 7 w 10"/>
                  <a:gd name="T47" fmla="*/ 2 h 4"/>
                  <a:gd name="T48" fmla="*/ 7 w 10"/>
                  <a:gd name="T49" fmla="*/ 2 h 4"/>
                  <a:gd name="T50" fmla="*/ 7 w 10"/>
                  <a:gd name="T51" fmla="*/ 2 h 4"/>
                  <a:gd name="T52" fmla="*/ 7 w 10"/>
                  <a:gd name="T53" fmla="*/ 2 h 4"/>
                  <a:gd name="T54" fmla="*/ 5 w 10"/>
                  <a:gd name="T55" fmla="*/ 2 h 4"/>
                  <a:gd name="T56" fmla="*/ 5 w 10"/>
                  <a:gd name="T57" fmla="*/ 2 h 4"/>
                  <a:gd name="T58" fmla="*/ 5 w 10"/>
                  <a:gd name="T59" fmla="*/ 2 h 4"/>
                  <a:gd name="T60" fmla="*/ 5 w 10"/>
                  <a:gd name="T61" fmla="*/ 2 h 4"/>
                  <a:gd name="T62" fmla="*/ 5 w 10"/>
                  <a:gd name="T63" fmla="*/ 2 h 4"/>
                  <a:gd name="T64" fmla="*/ 5 w 10"/>
                  <a:gd name="T65" fmla="*/ 2 h 4"/>
                  <a:gd name="T66" fmla="*/ 5 w 10"/>
                  <a:gd name="T67" fmla="*/ 2 h 4"/>
                  <a:gd name="T68" fmla="*/ 5 w 10"/>
                  <a:gd name="T69" fmla="*/ 2 h 4"/>
                  <a:gd name="T70" fmla="*/ 5 w 10"/>
                  <a:gd name="T71" fmla="*/ 2 h 4"/>
                  <a:gd name="T72" fmla="*/ 3 w 10"/>
                  <a:gd name="T73" fmla="*/ 2 h 4"/>
                  <a:gd name="T74" fmla="*/ 3 w 10"/>
                  <a:gd name="T75" fmla="*/ 2 h 4"/>
                  <a:gd name="T76" fmla="*/ 3 w 10"/>
                  <a:gd name="T77" fmla="*/ 2 h 4"/>
                  <a:gd name="T78" fmla="*/ 3 w 10"/>
                  <a:gd name="T79" fmla="*/ 2 h 4"/>
                  <a:gd name="T80" fmla="*/ 3 w 10"/>
                  <a:gd name="T81" fmla="*/ 2 h 4"/>
                  <a:gd name="T82" fmla="*/ 3 w 10"/>
                  <a:gd name="T83" fmla="*/ 2 h 4"/>
                  <a:gd name="T84" fmla="*/ 3 w 10"/>
                  <a:gd name="T85" fmla="*/ 4 h 4"/>
                  <a:gd name="T86" fmla="*/ 0 w 10"/>
                  <a:gd name="T87" fmla="*/ 4 h 4"/>
                  <a:gd name="T88" fmla="*/ 0 w 10"/>
                  <a:gd name="T89" fmla="*/ 4 h 4"/>
                  <a:gd name="T90" fmla="*/ 0 w 10"/>
                  <a:gd name="T91" fmla="*/ 4 h 4"/>
                  <a:gd name="T92" fmla="*/ 0 w 10"/>
                  <a:gd name="T93" fmla="*/ 4 h 4"/>
                  <a:gd name="T94" fmla="*/ 0 w 10"/>
                  <a:gd name="T95" fmla="*/ 4 h 4"/>
                  <a:gd name="T96" fmla="*/ 3 w 10"/>
                  <a:gd name="T97" fmla="*/ 4 h 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"/>
                  <a:gd name="T148" fmla="*/ 0 h 4"/>
                  <a:gd name="T149" fmla="*/ 10 w 10"/>
                  <a:gd name="T150" fmla="*/ 4 h 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" h="4">
                    <a:moveTo>
                      <a:pt x="3" y="4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13" name="Freeform 850"/>
              <p:cNvSpPr>
                <a:spLocks/>
              </p:cNvSpPr>
              <p:nvPr/>
            </p:nvSpPr>
            <p:spPr bwMode="auto">
              <a:xfrm>
                <a:off x="1809" y="1434"/>
                <a:ext cx="14" cy="12"/>
              </a:xfrm>
              <a:custGeom>
                <a:avLst/>
                <a:gdLst>
                  <a:gd name="T0" fmla="*/ 12 w 14"/>
                  <a:gd name="T1" fmla="*/ 10 h 12"/>
                  <a:gd name="T2" fmla="*/ 14 w 14"/>
                  <a:gd name="T3" fmla="*/ 7 h 12"/>
                  <a:gd name="T4" fmla="*/ 14 w 14"/>
                  <a:gd name="T5" fmla="*/ 5 h 12"/>
                  <a:gd name="T6" fmla="*/ 14 w 14"/>
                  <a:gd name="T7" fmla="*/ 5 h 12"/>
                  <a:gd name="T8" fmla="*/ 14 w 14"/>
                  <a:gd name="T9" fmla="*/ 5 h 12"/>
                  <a:gd name="T10" fmla="*/ 14 w 14"/>
                  <a:gd name="T11" fmla="*/ 5 h 12"/>
                  <a:gd name="T12" fmla="*/ 12 w 14"/>
                  <a:gd name="T13" fmla="*/ 3 h 12"/>
                  <a:gd name="T14" fmla="*/ 12 w 14"/>
                  <a:gd name="T15" fmla="*/ 3 h 12"/>
                  <a:gd name="T16" fmla="*/ 9 w 14"/>
                  <a:gd name="T17" fmla="*/ 3 h 12"/>
                  <a:gd name="T18" fmla="*/ 9 w 14"/>
                  <a:gd name="T19" fmla="*/ 3 h 12"/>
                  <a:gd name="T20" fmla="*/ 9 w 14"/>
                  <a:gd name="T21" fmla="*/ 5 h 12"/>
                  <a:gd name="T22" fmla="*/ 7 w 14"/>
                  <a:gd name="T23" fmla="*/ 7 h 12"/>
                  <a:gd name="T24" fmla="*/ 4 w 14"/>
                  <a:gd name="T25" fmla="*/ 7 h 12"/>
                  <a:gd name="T26" fmla="*/ 4 w 14"/>
                  <a:gd name="T27" fmla="*/ 7 h 12"/>
                  <a:gd name="T28" fmla="*/ 7 w 14"/>
                  <a:gd name="T29" fmla="*/ 7 h 12"/>
                  <a:gd name="T30" fmla="*/ 7 w 14"/>
                  <a:gd name="T31" fmla="*/ 5 h 12"/>
                  <a:gd name="T32" fmla="*/ 7 w 14"/>
                  <a:gd name="T33" fmla="*/ 5 h 12"/>
                  <a:gd name="T34" fmla="*/ 7 w 14"/>
                  <a:gd name="T35" fmla="*/ 3 h 12"/>
                  <a:gd name="T36" fmla="*/ 7 w 14"/>
                  <a:gd name="T37" fmla="*/ 3 h 12"/>
                  <a:gd name="T38" fmla="*/ 7 w 14"/>
                  <a:gd name="T39" fmla="*/ 5 h 12"/>
                  <a:gd name="T40" fmla="*/ 7 w 14"/>
                  <a:gd name="T41" fmla="*/ 5 h 12"/>
                  <a:gd name="T42" fmla="*/ 4 w 14"/>
                  <a:gd name="T43" fmla="*/ 7 h 12"/>
                  <a:gd name="T44" fmla="*/ 2 w 14"/>
                  <a:gd name="T45" fmla="*/ 7 h 12"/>
                  <a:gd name="T46" fmla="*/ 2 w 14"/>
                  <a:gd name="T47" fmla="*/ 10 h 12"/>
                  <a:gd name="T48" fmla="*/ 0 w 14"/>
                  <a:gd name="T49" fmla="*/ 10 h 12"/>
                  <a:gd name="T50" fmla="*/ 0 w 14"/>
                  <a:gd name="T51" fmla="*/ 12 h 12"/>
                  <a:gd name="T52" fmla="*/ 2 w 14"/>
                  <a:gd name="T53" fmla="*/ 12 h 12"/>
                  <a:gd name="T54" fmla="*/ 2 w 14"/>
                  <a:gd name="T55" fmla="*/ 12 h 12"/>
                  <a:gd name="T56" fmla="*/ 4 w 14"/>
                  <a:gd name="T57" fmla="*/ 10 h 12"/>
                  <a:gd name="T58" fmla="*/ 7 w 14"/>
                  <a:gd name="T59" fmla="*/ 7 h 12"/>
                  <a:gd name="T60" fmla="*/ 7 w 14"/>
                  <a:gd name="T61" fmla="*/ 10 h 12"/>
                  <a:gd name="T62" fmla="*/ 4 w 14"/>
                  <a:gd name="T63" fmla="*/ 10 h 12"/>
                  <a:gd name="T64" fmla="*/ 2 w 14"/>
                  <a:gd name="T65" fmla="*/ 12 h 12"/>
                  <a:gd name="T66" fmla="*/ 4 w 14"/>
                  <a:gd name="T67" fmla="*/ 12 h 12"/>
                  <a:gd name="T68" fmla="*/ 4 w 14"/>
                  <a:gd name="T69" fmla="*/ 12 h 12"/>
                  <a:gd name="T70" fmla="*/ 7 w 14"/>
                  <a:gd name="T71" fmla="*/ 12 h 12"/>
                  <a:gd name="T72" fmla="*/ 7 w 14"/>
                  <a:gd name="T73" fmla="*/ 10 h 12"/>
                  <a:gd name="T74" fmla="*/ 9 w 14"/>
                  <a:gd name="T75" fmla="*/ 10 h 12"/>
                  <a:gd name="T76" fmla="*/ 12 w 14"/>
                  <a:gd name="T77" fmla="*/ 7 h 12"/>
                  <a:gd name="T78" fmla="*/ 12 w 14"/>
                  <a:gd name="T79" fmla="*/ 7 h 12"/>
                  <a:gd name="T80" fmla="*/ 12 w 14"/>
                  <a:gd name="T81" fmla="*/ 10 h 12"/>
                  <a:gd name="T82" fmla="*/ 9 w 14"/>
                  <a:gd name="T83" fmla="*/ 10 h 12"/>
                  <a:gd name="T84" fmla="*/ 9 w 14"/>
                  <a:gd name="T85" fmla="*/ 12 h 12"/>
                  <a:gd name="T86" fmla="*/ 12 w 14"/>
                  <a:gd name="T87" fmla="*/ 10 h 12"/>
                  <a:gd name="T88" fmla="*/ 12 w 14"/>
                  <a:gd name="T89" fmla="*/ 7 h 12"/>
                  <a:gd name="T90" fmla="*/ 12 w 14"/>
                  <a:gd name="T91" fmla="*/ 7 h 12"/>
                  <a:gd name="T92" fmla="*/ 12 w 14"/>
                  <a:gd name="T93" fmla="*/ 5 h 12"/>
                  <a:gd name="T94" fmla="*/ 14 w 14"/>
                  <a:gd name="T95" fmla="*/ 5 h 12"/>
                  <a:gd name="T96" fmla="*/ 14 w 14"/>
                  <a:gd name="T97" fmla="*/ 5 h 12"/>
                  <a:gd name="T98" fmla="*/ 12 w 14"/>
                  <a:gd name="T99" fmla="*/ 7 h 12"/>
                  <a:gd name="T100" fmla="*/ 12 w 14"/>
                  <a:gd name="T101" fmla="*/ 10 h 12"/>
                  <a:gd name="T102" fmla="*/ 12 w 14"/>
                  <a:gd name="T103" fmla="*/ 10 h 12"/>
                  <a:gd name="T104" fmla="*/ 12 w 14"/>
                  <a:gd name="T105" fmla="*/ 12 h 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"/>
                  <a:gd name="T160" fmla="*/ 0 h 12"/>
                  <a:gd name="T161" fmla="*/ 14 w 14"/>
                  <a:gd name="T162" fmla="*/ 12 h 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" h="12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14" name="Freeform 851"/>
              <p:cNvSpPr>
                <a:spLocks/>
              </p:cNvSpPr>
              <p:nvPr/>
            </p:nvSpPr>
            <p:spPr bwMode="auto">
              <a:xfrm>
                <a:off x="1809" y="1434"/>
                <a:ext cx="14" cy="12"/>
              </a:xfrm>
              <a:custGeom>
                <a:avLst/>
                <a:gdLst>
                  <a:gd name="T0" fmla="*/ 12 w 14"/>
                  <a:gd name="T1" fmla="*/ 10 h 12"/>
                  <a:gd name="T2" fmla="*/ 14 w 14"/>
                  <a:gd name="T3" fmla="*/ 7 h 12"/>
                  <a:gd name="T4" fmla="*/ 14 w 14"/>
                  <a:gd name="T5" fmla="*/ 5 h 12"/>
                  <a:gd name="T6" fmla="*/ 14 w 14"/>
                  <a:gd name="T7" fmla="*/ 5 h 12"/>
                  <a:gd name="T8" fmla="*/ 14 w 14"/>
                  <a:gd name="T9" fmla="*/ 5 h 12"/>
                  <a:gd name="T10" fmla="*/ 14 w 14"/>
                  <a:gd name="T11" fmla="*/ 5 h 12"/>
                  <a:gd name="T12" fmla="*/ 12 w 14"/>
                  <a:gd name="T13" fmla="*/ 3 h 12"/>
                  <a:gd name="T14" fmla="*/ 12 w 14"/>
                  <a:gd name="T15" fmla="*/ 3 h 12"/>
                  <a:gd name="T16" fmla="*/ 9 w 14"/>
                  <a:gd name="T17" fmla="*/ 3 h 12"/>
                  <a:gd name="T18" fmla="*/ 9 w 14"/>
                  <a:gd name="T19" fmla="*/ 3 h 12"/>
                  <a:gd name="T20" fmla="*/ 9 w 14"/>
                  <a:gd name="T21" fmla="*/ 5 h 12"/>
                  <a:gd name="T22" fmla="*/ 7 w 14"/>
                  <a:gd name="T23" fmla="*/ 7 h 12"/>
                  <a:gd name="T24" fmla="*/ 4 w 14"/>
                  <a:gd name="T25" fmla="*/ 7 h 12"/>
                  <a:gd name="T26" fmla="*/ 4 w 14"/>
                  <a:gd name="T27" fmla="*/ 7 h 12"/>
                  <a:gd name="T28" fmla="*/ 7 w 14"/>
                  <a:gd name="T29" fmla="*/ 7 h 12"/>
                  <a:gd name="T30" fmla="*/ 7 w 14"/>
                  <a:gd name="T31" fmla="*/ 5 h 12"/>
                  <a:gd name="T32" fmla="*/ 7 w 14"/>
                  <a:gd name="T33" fmla="*/ 5 h 12"/>
                  <a:gd name="T34" fmla="*/ 7 w 14"/>
                  <a:gd name="T35" fmla="*/ 3 h 12"/>
                  <a:gd name="T36" fmla="*/ 7 w 14"/>
                  <a:gd name="T37" fmla="*/ 3 h 12"/>
                  <a:gd name="T38" fmla="*/ 7 w 14"/>
                  <a:gd name="T39" fmla="*/ 5 h 12"/>
                  <a:gd name="T40" fmla="*/ 7 w 14"/>
                  <a:gd name="T41" fmla="*/ 5 h 12"/>
                  <a:gd name="T42" fmla="*/ 4 w 14"/>
                  <a:gd name="T43" fmla="*/ 7 h 12"/>
                  <a:gd name="T44" fmla="*/ 2 w 14"/>
                  <a:gd name="T45" fmla="*/ 7 h 12"/>
                  <a:gd name="T46" fmla="*/ 2 w 14"/>
                  <a:gd name="T47" fmla="*/ 10 h 12"/>
                  <a:gd name="T48" fmla="*/ 0 w 14"/>
                  <a:gd name="T49" fmla="*/ 10 h 12"/>
                  <a:gd name="T50" fmla="*/ 0 w 14"/>
                  <a:gd name="T51" fmla="*/ 12 h 12"/>
                  <a:gd name="T52" fmla="*/ 2 w 14"/>
                  <a:gd name="T53" fmla="*/ 12 h 12"/>
                  <a:gd name="T54" fmla="*/ 2 w 14"/>
                  <a:gd name="T55" fmla="*/ 12 h 12"/>
                  <a:gd name="T56" fmla="*/ 4 w 14"/>
                  <a:gd name="T57" fmla="*/ 10 h 12"/>
                  <a:gd name="T58" fmla="*/ 7 w 14"/>
                  <a:gd name="T59" fmla="*/ 7 h 12"/>
                  <a:gd name="T60" fmla="*/ 7 w 14"/>
                  <a:gd name="T61" fmla="*/ 10 h 12"/>
                  <a:gd name="T62" fmla="*/ 4 w 14"/>
                  <a:gd name="T63" fmla="*/ 10 h 12"/>
                  <a:gd name="T64" fmla="*/ 2 w 14"/>
                  <a:gd name="T65" fmla="*/ 12 h 12"/>
                  <a:gd name="T66" fmla="*/ 4 w 14"/>
                  <a:gd name="T67" fmla="*/ 12 h 12"/>
                  <a:gd name="T68" fmla="*/ 4 w 14"/>
                  <a:gd name="T69" fmla="*/ 12 h 12"/>
                  <a:gd name="T70" fmla="*/ 7 w 14"/>
                  <a:gd name="T71" fmla="*/ 12 h 12"/>
                  <a:gd name="T72" fmla="*/ 7 w 14"/>
                  <a:gd name="T73" fmla="*/ 10 h 12"/>
                  <a:gd name="T74" fmla="*/ 9 w 14"/>
                  <a:gd name="T75" fmla="*/ 10 h 12"/>
                  <a:gd name="T76" fmla="*/ 12 w 14"/>
                  <a:gd name="T77" fmla="*/ 7 h 12"/>
                  <a:gd name="T78" fmla="*/ 12 w 14"/>
                  <a:gd name="T79" fmla="*/ 7 h 12"/>
                  <a:gd name="T80" fmla="*/ 12 w 14"/>
                  <a:gd name="T81" fmla="*/ 10 h 12"/>
                  <a:gd name="T82" fmla="*/ 9 w 14"/>
                  <a:gd name="T83" fmla="*/ 10 h 12"/>
                  <a:gd name="T84" fmla="*/ 9 w 14"/>
                  <a:gd name="T85" fmla="*/ 12 h 12"/>
                  <a:gd name="T86" fmla="*/ 12 w 14"/>
                  <a:gd name="T87" fmla="*/ 10 h 12"/>
                  <a:gd name="T88" fmla="*/ 12 w 14"/>
                  <a:gd name="T89" fmla="*/ 7 h 12"/>
                  <a:gd name="T90" fmla="*/ 12 w 14"/>
                  <a:gd name="T91" fmla="*/ 7 h 12"/>
                  <a:gd name="T92" fmla="*/ 12 w 14"/>
                  <a:gd name="T93" fmla="*/ 5 h 12"/>
                  <a:gd name="T94" fmla="*/ 14 w 14"/>
                  <a:gd name="T95" fmla="*/ 5 h 12"/>
                  <a:gd name="T96" fmla="*/ 14 w 14"/>
                  <a:gd name="T97" fmla="*/ 5 h 12"/>
                  <a:gd name="T98" fmla="*/ 12 w 14"/>
                  <a:gd name="T99" fmla="*/ 7 h 12"/>
                  <a:gd name="T100" fmla="*/ 12 w 14"/>
                  <a:gd name="T101" fmla="*/ 10 h 12"/>
                  <a:gd name="T102" fmla="*/ 12 w 14"/>
                  <a:gd name="T103" fmla="*/ 10 h 12"/>
                  <a:gd name="T104" fmla="*/ 12 w 14"/>
                  <a:gd name="T105" fmla="*/ 12 h 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"/>
                  <a:gd name="T160" fmla="*/ 0 h 12"/>
                  <a:gd name="T161" fmla="*/ 14 w 14"/>
                  <a:gd name="T162" fmla="*/ 12 h 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" h="12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2" y="1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15" name="Freeform 852"/>
              <p:cNvSpPr>
                <a:spLocks/>
              </p:cNvSpPr>
              <p:nvPr/>
            </p:nvSpPr>
            <p:spPr bwMode="auto">
              <a:xfrm>
                <a:off x="1821" y="144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  <a:gd name="T20" fmla="*/ 2 w 2"/>
                  <a:gd name="T21" fmla="*/ 0 h 2"/>
                  <a:gd name="T22" fmla="*/ 2 w 2"/>
                  <a:gd name="T23" fmla="*/ 0 h 2"/>
                  <a:gd name="T24" fmla="*/ 2 w 2"/>
                  <a:gd name="T25" fmla="*/ 0 h 2"/>
                  <a:gd name="T26" fmla="*/ 2 w 2"/>
                  <a:gd name="T27" fmla="*/ 0 h 2"/>
                  <a:gd name="T28" fmla="*/ 2 w 2"/>
                  <a:gd name="T29" fmla="*/ 0 h 2"/>
                  <a:gd name="T30" fmla="*/ 2 w 2"/>
                  <a:gd name="T31" fmla="*/ 0 h 2"/>
                  <a:gd name="T32" fmla="*/ 2 w 2"/>
                  <a:gd name="T33" fmla="*/ 0 h 2"/>
                  <a:gd name="T34" fmla="*/ 2 w 2"/>
                  <a:gd name="T35" fmla="*/ 0 h 2"/>
                  <a:gd name="T36" fmla="*/ 2 w 2"/>
                  <a:gd name="T37" fmla="*/ 0 h 2"/>
                  <a:gd name="T38" fmla="*/ 2 w 2"/>
                  <a:gd name="T39" fmla="*/ 0 h 2"/>
                  <a:gd name="T40" fmla="*/ 2 w 2"/>
                  <a:gd name="T41" fmla="*/ 0 h 2"/>
                  <a:gd name="T42" fmla="*/ 0 w 2"/>
                  <a:gd name="T43" fmla="*/ 0 h 2"/>
                  <a:gd name="T44" fmla="*/ 0 w 2"/>
                  <a:gd name="T45" fmla="*/ 0 h 2"/>
                  <a:gd name="T46" fmla="*/ 0 w 2"/>
                  <a:gd name="T47" fmla="*/ 0 h 2"/>
                  <a:gd name="T48" fmla="*/ 0 w 2"/>
                  <a:gd name="T49" fmla="*/ 2 h 2"/>
                  <a:gd name="T50" fmla="*/ 0 w 2"/>
                  <a:gd name="T51" fmla="*/ 2 h 2"/>
                  <a:gd name="T52" fmla="*/ 0 w 2"/>
                  <a:gd name="T53" fmla="*/ 2 h 2"/>
                  <a:gd name="T54" fmla="*/ 0 w 2"/>
                  <a:gd name="T55" fmla="*/ 2 h 2"/>
                  <a:gd name="T56" fmla="*/ 0 w 2"/>
                  <a:gd name="T57" fmla="*/ 2 h 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"/>
                  <a:gd name="T88" fmla="*/ 0 h 2"/>
                  <a:gd name="T89" fmla="*/ 2 w 2"/>
                  <a:gd name="T90" fmla="*/ 2 h 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16" name="Freeform 853"/>
              <p:cNvSpPr>
                <a:spLocks/>
              </p:cNvSpPr>
              <p:nvPr/>
            </p:nvSpPr>
            <p:spPr bwMode="auto">
              <a:xfrm>
                <a:off x="1821" y="144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  <a:gd name="T20" fmla="*/ 2 w 2"/>
                  <a:gd name="T21" fmla="*/ 0 h 2"/>
                  <a:gd name="T22" fmla="*/ 2 w 2"/>
                  <a:gd name="T23" fmla="*/ 0 h 2"/>
                  <a:gd name="T24" fmla="*/ 2 w 2"/>
                  <a:gd name="T25" fmla="*/ 0 h 2"/>
                  <a:gd name="T26" fmla="*/ 2 w 2"/>
                  <a:gd name="T27" fmla="*/ 0 h 2"/>
                  <a:gd name="T28" fmla="*/ 2 w 2"/>
                  <a:gd name="T29" fmla="*/ 0 h 2"/>
                  <a:gd name="T30" fmla="*/ 2 w 2"/>
                  <a:gd name="T31" fmla="*/ 0 h 2"/>
                  <a:gd name="T32" fmla="*/ 2 w 2"/>
                  <a:gd name="T33" fmla="*/ 0 h 2"/>
                  <a:gd name="T34" fmla="*/ 2 w 2"/>
                  <a:gd name="T35" fmla="*/ 0 h 2"/>
                  <a:gd name="T36" fmla="*/ 2 w 2"/>
                  <a:gd name="T37" fmla="*/ 0 h 2"/>
                  <a:gd name="T38" fmla="*/ 2 w 2"/>
                  <a:gd name="T39" fmla="*/ 0 h 2"/>
                  <a:gd name="T40" fmla="*/ 2 w 2"/>
                  <a:gd name="T41" fmla="*/ 0 h 2"/>
                  <a:gd name="T42" fmla="*/ 0 w 2"/>
                  <a:gd name="T43" fmla="*/ 0 h 2"/>
                  <a:gd name="T44" fmla="*/ 0 w 2"/>
                  <a:gd name="T45" fmla="*/ 0 h 2"/>
                  <a:gd name="T46" fmla="*/ 0 w 2"/>
                  <a:gd name="T47" fmla="*/ 0 h 2"/>
                  <a:gd name="T48" fmla="*/ 0 w 2"/>
                  <a:gd name="T49" fmla="*/ 2 h 2"/>
                  <a:gd name="T50" fmla="*/ 0 w 2"/>
                  <a:gd name="T51" fmla="*/ 2 h 2"/>
                  <a:gd name="T52" fmla="*/ 0 w 2"/>
                  <a:gd name="T53" fmla="*/ 2 h 2"/>
                  <a:gd name="T54" fmla="*/ 0 w 2"/>
                  <a:gd name="T55" fmla="*/ 2 h 2"/>
                  <a:gd name="T56" fmla="*/ 0 w 2"/>
                  <a:gd name="T57" fmla="*/ 2 h 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"/>
                  <a:gd name="T88" fmla="*/ 0 h 2"/>
                  <a:gd name="T89" fmla="*/ 2 w 2"/>
                  <a:gd name="T90" fmla="*/ 2 h 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17" name="Freeform 854"/>
              <p:cNvSpPr>
                <a:spLocks/>
              </p:cNvSpPr>
              <p:nvPr/>
            </p:nvSpPr>
            <p:spPr bwMode="auto">
              <a:xfrm>
                <a:off x="1823" y="1439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0 w 5"/>
                  <a:gd name="T3" fmla="*/ 2 h 2"/>
                  <a:gd name="T4" fmla="*/ 2 w 5"/>
                  <a:gd name="T5" fmla="*/ 2 h 2"/>
                  <a:gd name="T6" fmla="*/ 2 w 5"/>
                  <a:gd name="T7" fmla="*/ 2 h 2"/>
                  <a:gd name="T8" fmla="*/ 2 w 5"/>
                  <a:gd name="T9" fmla="*/ 2 h 2"/>
                  <a:gd name="T10" fmla="*/ 2 w 5"/>
                  <a:gd name="T11" fmla="*/ 2 h 2"/>
                  <a:gd name="T12" fmla="*/ 2 w 5"/>
                  <a:gd name="T13" fmla="*/ 2 h 2"/>
                  <a:gd name="T14" fmla="*/ 2 w 5"/>
                  <a:gd name="T15" fmla="*/ 2 h 2"/>
                  <a:gd name="T16" fmla="*/ 2 w 5"/>
                  <a:gd name="T17" fmla="*/ 2 h 2"/>
                  <a:gd name="T18" fmla="*/ 2 w 5"/>
                  <a:gd name="T19" fmla="*/ 2 h 2"/>
                  <a:gd name="T20" fmla="*/ 2 w 5"/>
                  <a:gd name="T21" fmla="*/ 2 h 2"/>
                  <a:gd name="T22" fmla="*/ 2 w 5"/>
                  <a:gd name="T23" fmla="*/ 2 h 2"/>
                  <a:gd name="T24" fmla="*/ 2 w 5"/>
                  <a:gd name="T25" fmla="*/ 2 h 2"/>
                  <a:gd name="T26" fmla="*/ 5 w 5"/>
                  <a:gd name="T27" fmla="*/ 2 h 2"/>
                  <a:gd name="T28" fmla="*/ 5 w 5"/>
                  <a:gd name="T29" fmla="*/ 2 h 2"/>
                  <a:gd name="T30" fmla="*/ 5 w 5"/>
                  <a:gd name="T31" fmla="*/ 0 h 2"/>
                  <a:gd name="T32" fmla="*/ 5 w 5"/>
                  <a:gd name="T33" fmla="*/ 0 h 2"/>
                  <a:gd name="T34" fmla="*/ 5 w 5"/>
                  <a:gd name="T35" fmla="*/ 0 h 2"/>
                  <a:gd name="T36" fmla="*/ 5 w 5"/>
                  <a:gd name="T37" fmla="*/ 0 h 2"/>
                  <a:gd name="T38" fmla="*/ 5 w 5"/>
                  <a:gd name="T39" fmla="*/ 0 h 2"/>
                  <a:gd name="T40" fmla="*/ 5 w 5"/>
                  <a:gd name="T41" fmla="*/ 0 h 2"/>
                  <a:gd name="T42" fmla="*/ 2 w 5"/>
                  <a:gd name="T43" fmla="*/ 0 h 2"/>
                  <a:gd name="T44" fmla="*/ 2 w 5"/>
                  <a:gd name="T45" fmla="*/ 0 h 2"/>
                  <a:gd name="T46" fmla="*/ 2 w 5"/>
                  <a:gd name="T47" fmla="*/ 0 h 2"/>
                  <a:gd name="T48" fmla="*/ 2 w 5"/>
                  <a:gd name="T49" fmla="*/ 0 h 2"/>
                  <a:gd name="T50" fmla="*/ 2 w 5"/>
                  <a:gd name="T51" fmla="*/ 0 h 2"/>
                  <a:gd name="T52" fmla="*/ 2 w 5"/>
                  <a:gd name="T53" fmla="*/ 0 h 2"/>
                  <a:gd name="T54" fmla="*/ 2 w 5"/>
                  <a:gd name="T55" fmla="*/ 0 h 2"/>
                  <a:gd name="T56" fmla="*/ 2 w 5"/>
                  <a:gd name="T57" fmla="*/ 0 h 2"/>
                  <a:gd name="T58" fmla="*/ 2 w 5"/>
                  <a:gd name="T59" fmla="*/ 0 h 2"/>
                  <a:gd name="T60" fmla="*/ 2 w 5"/>
                  <a:gd name="T61" fmla="*/ 0 h 2"/>
                  <a:gd name="T62" fmla="*/ 2 w 5"/>
                  <a:gd name="T63" fmla="*/ 0 h 2"/>
                  <a:gd name="T64" fmla="*/ 2 w 5"/>
                  <a:gd name="T65" fmla="*/ 2 h 2"/>
                  <a:gd name="T66" fmla="*/ 2 w 5"/>
                  <a:gd name="T67" fmla="*/ 2 h 2"/>
                  <a:gd name="T68" fmla="*/ 0 w 5"/>
                  <a:gd name="T69" fmla="*/ 2 h 2"/>
                  <a:gd name="T70" fmla="*/ 0 w 5"/>
                  <a:gd name="T71" fmla="*/ 2 h 2"/>
                  <a:gd name="T72" fmla="*/ 0 w 5"/>
                  <a:gd name="T73" fmla="*/ 2 h 2"/>
                  <a:gd name="T74" fmla="*/ 0 w 5"/>
                  <a:gd name="T75" fmla="*/ 2 h 2"/>
                  <a:gd name="T76" fmla="*/ 0 w 5"/>
                  <a:gd name="T77" fmla="*/ 2 h 2"/>
                  <a:gd name="T78" fmla="*/ 0 w 5"/>
                  <a:gd name="T79" fmla="*/ 2 h 2"/>
                  <a:gd name="T80" fmla="*/ 0 w 5"/>
                  <a:gd name="T81" fmla="*/ 2 h 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"/>
                  <a:gd name="T124" fmla="*/ 0 h 2"/>
                  <a:gd name="T125" fmla="*/ 5 w 5"/>
                  <a:gd name="T126" fmla="*/ 2 h 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18" name="Freeform 855"/>
              <p:cNvSpPr>
                <a:spLocks/>
              </p:cNvSpPr>
              <p:nvPr/>
            </p:nvSpPr>
            <p:spPr bwMode="auto">
              <a:xfrm>
                <a:off x="1823" y="1439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0 w 5"/>
                  <a:gd name="T3" fmla="*/ 2 h 2"/>
                  <a:gd name="T4" fmla="*/ 2 w 5"/>
                  <a:gd name="T5" fmla="*/ 2 h 2"/>
                  <a:gd name="T6" fmla="*/ 2 w 5"/>
                  <a:gd name="T7" fmla="*/ 2 h 2"/>
                  <a:gd name="T8" fmla="*/ 2 w 5"/>
                  <a:gd name="T9" fmla="*/ 2 h 2"/>
                  <a:gd name="T10" fmla="*/ 2 w 5"/>
                  <a:gd name="T11" fmla="*/ 2 h 2"/>
                  <a:gd name="T12" fmla="*/ 2 w 5"/>
                  <a:gd name="T13" fmla="*/ 2 h 2"/>
                  <a:gd name="T14" fmla="*/ 2 w 5"/>
                  <a:gd name="T15" fmla="*/ 2 h 2"/>
                  <a:gd name="T16" fmla="*/ 2 w 5"/>
                  <a:gd name="T17" fmla="*/ 2 h 2"/>
                  <a:gd name="T18" fmla="*/ 2 w 5"/>
                  <a:gd name="T19" fmla="*/ 2 h 2"/>
                  <a:gd name="T20" fmla="*/ 2 w 5"/>
                  <a:gd name="T21" fmla="*/ 2 h 2"/>
                  <a:gd name="T22" fmla="*/ 2 w 5"/>
                  <a:gd name="T23" fmla="*/ 2 h 2"/>
                  <a:gd name="T24" fmla="*/ 2 w 5"/>
                  <a:gd name="T25" fmla="*/ 2 h 2"/>
                  <a:gd name="T26" fmla="*/ 5 w 5"/>
                  <a:gd name="T27" fmla="*/ 2 h 2"/>
                  <a:gd name="T28" fmla="*/ 5 w 5"/>
                  <a:gd name="T29" fmla="*/ 2 h 2"/>
                  <a:gd name="T30" fmla="*/ 5 w 5"/>
                  <a:gd name="T31" fmla="*/ 0 h 2"/>
                  <a:gd name="T32" fmla="*/ 5 w 5"/>
                  <a:gd name="T33" fmla="*/ 0 h 2"/>
                  <a:gd name="T34" fmla="*/ 5 w 5"/>
                  <a:gd name="T35" fmla="*/ 0 h 2"/>
                  <a:gd name="T36" fmla="*/ 5 w 5"/>
                  <a:gd name="T37" fmla="*/ 0 h 2"/>
                  <a:gd name="T38" fmla="*/ 5 w 5"/>
                  <a:gd name="T39" fmla="*/ 0 h 2"/>
                  <a:gd name="T40" fmla="*/ 5 w 5"/>
                  <a:gd name="T41" fmla="*/ 0 h 2"/>
                  <a:gd name="T42" fmla="*/ 2 w 5"/>
                  <a:gd name="T43" fmla="*/ 0 h 2"/>
                  <a:gd name="T44" fmla="*/ 2 w 5"/>
                  <a:gd name="T45" fmla="*/ 0 h 2"/>
                  <a:gd name="T46" fmla="*/ 2 w 5"/>
                  <a:gd name="T47" fmla="*/ 0 h 2"/>
                  <a:gd name="T48" fmla="*/ 2 w 5"/>
                  <a:gd name="T49" fmla="*/ 0 h 2"/>
                  <a:gd name="T50" fmla="*/ 2 w 5"/>
                  <a:gd name="T51" fmla="*/ 0 h 2"/>
                  <a:gd name="T52" fmla="*/ 2 w 5"/>
                  <a:gd name="T53" fmla="*/ 0 h 2"/>
                  <a:gd name="T54" fmla="*/ 2 w 5"/>
                  <a:gd name="T55" fmla="*/ 0 h 2"/>
                  <a:gd name="T56" fmla="*/ 2 w 5"/>
                  <a:gd name="T57" fmla="*/ 0 h 2"/>
                  <a:gd name="T58" fmla="*/ 2 w 5"/>
                  <a:gd name="T59" fmla="*/ 0 h 2"/>
                  <a:gd name="T60" fmla="*/ 2 w 5"/>
                  <a:gd name="T61" fmla="*/ 0 h 2"/>
                  <a:gd name="T62" fmla="*/ 2 w 5"/>
                  <a:gd name="T63" fmla="*/ 0 h 2"/>
                  <a:gd name="T64" fmla="*/ 2 w 5"/>
                  <a:gd name="T65" fmla="*/ 2 h 2"/>
                  <a:gd name="T66" fmla="*/ 2 w 5"/>
                  <a:gd name="T67" fmla="*/ 2 h 2"/>
                  <a:gd name="T68" fmla="*/ 0 w 5"/>
                  <a:gd name="T69" fmla="*/ 2 h 2"/>
                  <a:gd name="T70" fmla="*/ 0 w 5"/>
                  <a:gd name="T71" fmla="*/ 2 h 2"/>
                  <a:gd name="T72" fmla="*/ 0 w 5"/>
                  <a:gd name="T73" fmla="*/ 2 h 2"/>
                  <a:gd name="T74" fmla="*/ 0 w 5"/>
                  <a:gd name="T75" fmla="*/ 2 h 2"/>
                  <a:gd name="T76" fmla="*/ 0 w 5"/>
                  <a:gd name="T77" fmla="*/ 2 h 2"/>
                  <a:gd name="T78" fmla="*/ 0 w 5"/>
                  <a:gd name="T79" fmla="*/ 2 h 2"/>
                  <a:gd name="T80" fmla="*/ 0 w 5"/>
                  <a:gd name="T81" fmla="*/ 2 h 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"/>
                  <a:gd name="T124" fmla="*/ 0 h 2"/>
                  <a:gd name="T125" fmla="*/ 5 w 5"/>
                  <a:gd name="T126" fmla="*/ 2 h 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19" name="Freeform 856"/>
              <p:cNvSpPr>
                <a:spLocks/>
              </p:cNvSpPr>
              <p:nvPr/>
            </p:nvSpPr>
            <p:spPr bwMode="auto">
              <a:xfrm>
                <a:off x="1598" y="1200"/>
                <a:ext cx="74" cy="31"/>
              </a:xfrm>
              <a:custGeom>
                <a:avLst/>
                <a:gdLst>
                  <a:gd name="T0" fmla="*/ 29 w 74"/>
                  <a:gd name="T1" fmla="*/ 0 h 31"/>
                  <a:gd name="T2" fmla="*/ 26 w 74"/>
                  <a:gd name="T3" fmla="*/ 3 h 31"/>
                  <a:gd name="T4" fmla="*/ 22 w 74"/>
                  <a:gd name="T5" fmla="*/ 0 h 31"/>
                  <a:gd name="T6" fmla="*/ 15 w 74"/>
                  <a:gd name="T7" fmla="*/ 3 h 31"/>
                  <a:gd name="T8" fmla="*/ 8 w 74"/>
                  <a:gd name="T9" fmla="*/ 3 h 31"/>
                  <a:gd name="T10" fmla="*/ 5 w 74"/>
                  <a:gd name="T11" fmla="*/ 5 h 31"/>
                  <a:gd name="T12" fmla="*/ 10 w 74"/>
                  <a:gd name="T13" fmla="*/ 5 h 31"/>
                  <a:gd name="T14" fmla="*/ 8 w 74"/>
                  <a:gd name="T15" fmla="*/ 5 h 31"/>
                  <a:gd name="T16" fmla="*/ 12 w 74"/>
                  <a:gd name="T17" fmla="*/ 7 h 31"/>
                  <a:gd name="T18" fmla="*/ 15 w 74"/>
                  <a:gd name="T19" fmla="*/ 7 h 31"/>
                  <a:gd name="T20" fmla="*/ 8 w 74"/>
                  <a:gd name="T21" fmla="*/ 7 h 31"/>
                  <a:gd name="T22" fmla="*/ 5 w 74"/>
                  <a:gd name="T23" fmla="*/ 5 h 31"/>
                  <a:gd name="T24" fmla="*/ 0 w 74"/>
                  <a:gd name="T25" fmla="*/ 7 h 31"/>
                  <a:gd name="T26" fmla="*/ 3 w 74"/>
                  <a:gd name="T27" fmla="*/ 7 h 31"/>
                  <a:gd name="T28" fmla="*/ 0 w 74"/>
                  <a:gd name="T29" fmla="*/ 10 h 31"/>
                  <a:gd name="T30" fmla="*/ 0 w 74"/>
                  <a:gd name="T31" fmla="*/ 12 h 31"/>
                  <a:gd name="T32" fmla="*/ 3 w 74"/>
                  <a:gd name="T33" fmla="*/ 15 h 31"/>
                  <a:gd name="T34" fmla="*/ 0 w 74"/>
                  <a:gd name="T35" fmla="*/ 17 h 31"/>
                  <a:gd name="T36" fmla="*/ 0 w 74"/>
                  <a:gd name="T37" fmla="*/ 19 h 31"/>
                  <a:gd name="T38" fmla="*/ 3 w 74"/>
                  <a:gd name="T39" fmla="*/ 19 h 31"/>
                  <a:gd name="T40" fmla="*/ 5 w 74"/>
                  <a:gd name="T41" fmla="*/ 22 h 31"/>
                  <a:gd name="T42" fmla="*/ 8 w 74"/>
                  <a:gd name="T43" fmla="*/ 24 h 31"/>
                  <a:gd name="T44" fmla="*/ 8 w 74"/>
                  <a:gd name="T45" fmla="*/ 26 h 31"/>
                  <a:gd name="T46" fmla="*/ 10 w 74"/>
                  <a:gd name="T47" fmla="*/ 29 h 31"/>
                  <a:gd name="T48" fmla="*/ 10 w 74"/>
                  <a:gd name="T49" fmla="*/ 29 h 31"/>
                  <a:gd name="T50" fmla="*/ 8 w 74"/>
                  <a:gd name="T51" fmla="*/ 31 h 31"/>
                  <a:gd name="T52" fmla="*/ 12 w 74"/>
                  <a:gd name="T53" fmla="*/ 29 h 31"/>
                  <a:gd name="T54" fmla="*/ 17 w 74"/>
                  <a:gd name="T55" fmla="*/ 29 h 31"/>
                  <a:gd name="T56" fmla="*/ 22 w 74"/>
                  <a:gd name="T57" fmla="*/ 29 h 31"/>
                  <a:gd name="T58" fmla="*/ 19 w 74"/>
                  <a:gd name="T59" fmla="*/ 29 h 31"/>
                  <a:gd name="T60" fmla="*/ 24 w 74"/>
                  <a:gd name="T61" fmla="*/ 29 h 31"/>
                  <a:gd name="T62" fmla="*/ 26 w 74"/>
                  <a:gd name="T63" fmla="*/ 26 h 31"/>
                  <a:gd name="T64" fmla="*/ 31 w 74"/>
                  <a:gd name="T65" fmla="*/ 24 h 31"/>
                  <a:gd name="T66" fmla="*/ 26 w 74"/>
                  <a:gd name="T67" fmla="*/ 22 h 31"/>
                  <a:gd name="T68" fmla="*/ 22 w 74"/>
                  <a:gd name="T69" fmla="*/ 19 h 31"/>
                  <a:gd name="T70" fmla="*/ 19 w 74"/>
                  <a:gd name="T71" fmla="*/ 19 h 31"/>
                  <a:gd name="T72" fmla="*/ 24 w 74"/>
                  <a:gd name="T73" fmla="*/ 19 h 31"/>
                  <a:gd name="T74" fmla="*/ 29 w 74"/>
                  <a:gd name="T75" fmla="*/ 19 h 31"/>
                  <a:gd name="T76" fmla="*/ 34 w 74"/>
                  <a:gd name="T77" fmla="*/ 19 h 31"/>
                  <a:gd name="T78" fmla="*/ 41 w 74"/>
                  <a:gd name="T79" fmla="*/ 19 h 31"/>
                  <a:gd name="T80" fmla="*/ 48 w 74"/>
                  <a:gd name="T81" fmla="*/ 19 h 31"/>
                  <a:gd name="T82" fmla="*/ 52 w 74"/>
                  <a:gd name="T83" fmla="*/ 17 h 31"/>
                  <a:gd name="T84" fmla="*/ 57 w 74"/>
                  <a:gd name="T85" fmla="*/ 15 h 31"/>
                  <a:gd name="T86" fmla="*/ 57 w 74"/>
                  <a:gd name="T87" fmla="*/ 15 h 31"/>
                  <a:gd name="T88" fmla="*/ 60 w 74"/>
                  <a:gd name="T89" fmla="*/ 12 h 31"/>
                  <a:gd name="T90" fmla="*/ 64 w 74"/>
                  <a:gd name="T91" fmla="*/ 10 h 31"/>
                  <a:gd name="T92" fmla="*/ 64 w 74"/>
                  <a:gd name="T93" fmla="*/ 10 h 31"/>
                  <a:gd name="T94" fmla="*/ 69 w 74"/>
                  <a:gd name="T95" fmla="*/ 7 h 31"/>
                  <a:gd name="T96" fmla="*/ 74 w 74"/>
                  <a:gd name="T97" fmla="*/ 5 h 31"/>
                  <a:gd name="T98" fmla="*/ 74 w 74"/>
                  <a:gd name="T99" fmla="*/ 5 h 31"/>
                  <a:gd name="T100" fmla="*/ 69 w 74"/>
                  <a:gd name="T101" fmla="*/ 3 h 31"/>
                  <a:gd name="T102" fmla="*/ 60 w 74"/>
                  <a:gd name="T103" fmla="*/ 3 h 31"/>
                  <a:gd name="T104" fmla="*/ 50 w 74"/>
                  <a:gd name="T105" fmla="*/ 3 h 31"/>
                  <a:gd name="T106" fmla="*/ 45 w 74"/>
                  <a:gd name="T107" fmla="*/ 3 h 31"/>
                  <a:gd name="T108" fmla="*/ 41 w 74"/>
                  <a:gd name="T109" fmla="*/ 3 h 31"/>
                  <a:gd name="T110" fmla="*/ 38 w 74"/>
                  <a:gd name="T111" fmla="*/ 0 h 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4"/>
                  <a:gd name="T169" fmla="*/ 0 h 31"/>
                  <a:gd name="T170" fmla="*/ 74 w 74"/>
                  <a:gd name="T171" fmla="*/ 31 h 3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4" h="31">
                    <a:moveTo>
                      <a:pt x="34" y="0"/>
                    </a:moveTo>
                    <a:lnTo>
                      <a:pt x="34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8" y="29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10" y="31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22" y="29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19" y="29"/>
                    </a:lnTo>
                    <a:lnTo>
                      <a:pt x="22" y="29"/>
                    </a:lnTo>
                    <a:lnTo>
                      <a:pt x="24" y="29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9" y="24"/>
                    </a:lnTo>
                    <a:lnTo>
                      <a:pt x="31" y="24"/>
                    </a:lnTo>
                    <a:lnTo>
                      <a:pt x="29" y="22"/>
                    </a:lnTo>
                    <a:lnTo>
                      <a:pt x="26" y="22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19" y="19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4" y="19"/>
                    </a:lnTo>
                    <a:lnTo>
                      <a:pt x="36" y="19"/>
                    </a:lnTo>
                    <a:lnTo>
                      <a:pt x="38" y="19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8" y="19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5" y="17"/>
                    </a:lnTo>
                    <a:lnTo>
                      <a:pt x="57" y="15"/>
                    </a:lnTo>
                    <a:lnTo>
                      <a:pt x="60" y="15"/>
                    </a:lnTo>
                    <a:lnTo>
                      <a:pt x="57" y="15"/>
                    </a:lnTo>
                    <a:lnTo>
                      <a:pt x="55" y="12"/>
                    </a:lnTo>
                    <a:lnTo>
                      <a:pt x="57" y="12"/>
                    </a:lnTo>
                    <a:lnTo>
                      <a:pt x="60" y="12"/>
                    </a:lnTo>
                    <a:lnTo>
                      <a:pt x="62" y="12"/>
                    </a:lnTo>
                    <a:lnTo>
                      <a:pt x="62" y="10"/>
                    </a:lnTo>
                    <a:lnTo>
                      <a:pt x="64" y="10"/>
                    </a:lnTo>
                    <a:lnTo>
                      <a:pt x="67" y="10"/>
                    </a:lnTo>
                    <a:lnTo>
                      <a:pt x="67" y="7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1" y="5"/>
                    </a:lnTo>
                    <a:lnTo>
                      <a:pt x="74" y="5"/>
                    </a:lnTo>
                    <a:lnTo>
                      <a:pt x="71" y="5"/>
                    </a:lnTo>
                    <a:lnTo>
                      <a:pt x="71" y="3"/>
                    </a:lnTo>
                    <a:lnTo>
                      <a:pt x="69" y="3"/>
                    </a:lnTo>
                    <a:lnTo>
                      <a:pt x="67" y="3"/>
                    </a:lnTo>
                    <a:lnTo>
                      <a:pt x="64" y="3"/>
                    </a:lnTo>
                    <a:lnTo>
                      <a:pt x="62" y="3"/>
                    </a:lnTo>
                    <a:lnTo>
                      <a:pt x="60" y="3"/>
                    </a:lnTo>
                    <a:lnTo>
                      <a:pt x="57" y="3"/>
                    </a:lnTo>
                    <a:lnTo>
                      <a:pt x="55" y="3"/>
                    </a:lnTo>
                    <a:lnTo>
                      <a:pt x="52" y="3"/>
                    </a:lnTo>
                    <a:lnTo>
                      <a:pt x="50" y="3"/>
                    </a:lnTo>
                    <a:lnTo>
                      <a:pt x="48" y="3"/>
                    </a:lnTo>
                    <a:lnTo>
                      <a:pt x="45" y="3"/>
                    </a:lnTo>
                    <a:lnTo>
                      <a:pt x="43" y="3"/>
                    </a:lnTo>
                    <a:lnTo>
                      <a:pt x="41" y="3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20" name="Freeform 857"/>
              <p:cNvSpPr>
                <a:spLocks/>
              </p:cNvSpPr>
              <p:nvPr/>
            </p:nvSpPr>
            <p:spPr bwMode="auto">
              <a:xfrm>
                <a:off x="1598" y="1200"/>
                <a:ext cx="74" cy="31"/>
              </a:xfrm>
              <a:custGeom>
                <a:avLst/>
                <a:gdLst>
                  <a:gd name="T0" fmla="*/ 29 w 74"/>
                  <a:gd name="T1" fmla="*/ 0 h 31"/>
                  <a:gd name="T2" fmla="*/ 26 w 74"/>
                  <a:gd name="T3" fmla="*/ 3 h 31"/>
                  <a:gd name="T4" fmla="*/ 22 w 74"/>
                  <a:gd name="T5" fmla="*/ 0 h 31"/>
                  <a:gd name="T6" fmla="*/ 15 w 74"/>
                  <a:gd name="T7" fmla="*/ 3 h 31"/>
                  <a:gd name="T8" fmla="*/ 8 w 74"/>
                  <a:gd name="T9" fmla="*/ 3 h 31"/>
                  <a:gd name="T10" fmla="*/ 5 w 74"/>
                  <a:gd name="T11" fmla="*/ 5 h 31"/>
                  <a:gd name="T12" fmla="*/ 10 w 74"/>
                  <a:gd name="T13" fmla="*/ 5 h 31"/>
                  <a:gd name="T14" fmla="*/ 8 w 74"/>
                  <a:gd name="T15" fmla="*/ 5 h 31"/>
                  <a:gd name="T16" fmla="*/ 12 w 74"/>
                  <a:gd name="T17" fmla="*/ 7 h 31"/>
                  <a:gd name="T18" fmla="*/ 15 w 74"/>
                  <a:gd name="T19" fmla="*/ 7 h 31"/>
                  <a:gd name="T20" fmla="*/ 8 w 74"/>
                  <a:gd name="T21" fmla="*/ 7 h 31"/>
                  <a:gd name="T22" fmla="*/ 5 w 74"/>
                  <a:gd name="T23" fmla="*/ 5 h 31"/>
                  <a:gd name="T24" fmla="*/ 0 w 74"/>
                  <a:gd name="T25" fmla="*/ 7 h 31"/>
                  <a:gd name="T26" fmla="*/ 3 w 74"/>
                  <a:gd name="T27" fmla="*/ 7 h 31"/>
                  <a:gd name="T28" fmla="*/ 0 w 74"/>
                  <a:gd name="T29" fmla="*/ 10 h 31"/>
                  <a:gd name="T30" fmla="*/ 0 w 74"/>
                  <a:gd name="T31" fmla="*/ 12 h 31"/>
                  <a:gd name="T32" fmla="*/ 3 w 74"/>
                  <a:gd name="T33" fmla="*/ 15 h 31"/>
                  <a:gd name="T34" fmla="*/ 0 w 74"/>
                  <a:gd name="T35" fmla="*/ 17 h 31"/>
                  <a:gd name="T36" fmla="*/ 0 w 74"/>
                  <a:gd name="T37" fmla="*/ 19 h 31"/>
                  <a:gd name="T38" fmla="*/ 3 w 74"/>
                  <a:gd name="T39" fmla="*/ 19 h 31"/>
                  <a:gd name="T40" fmla="*/ 5 w 74"/>
                  <a:gd name="T41" fmla="*/ 22 h 31"/>
                  <a:gd name="T42" fmla="*/ 8 w 74"/>
                  <a:gd name="T43" fmla="*/ 24 h 31"/>
                  <a:gd name="T44" fmla="*/ 8 w 74"/>
                  <a:gd name="T45" fmla="*/ 26 h 31"/>
                  <a:gd name="T46" fmla="*/ 10 w 74"/>
                  <a:gd name="T47" fmla="*/ 29 h 31"/>
                  <a:gd name="T48" fmla="*/ 10 w 74"/>
                  <a:gd name="T49" fmla="*/ 29 h 31"/>
                  <a:gd name="T50" fmla="*/ 8 w 74"/>
                  <a:gd name="T51" fmla="*/ 31 h 31"/>
                  <a:gd name="T52" fmla="*/ 12 w 74"/>
                  <a:gd name="T53" fmla="*/ 29 h 31"/>
                  <a:gd name="T54" fmla="*/ 17 w 74"/>
                  <a:gd name="T55" fmla="*/ 29 h 31"/>
                  <a:gd name="T56" fmla="*/ 22 w 74"/>
                  <a:gd name="T57" fmla="*/ 29 h 31"/>
                  <a:gd name="T58" fmla="*/ 19 w 74"/>
                  <a:gd name="T59" fmla="*/ 29 h 31"/>
                  <a:gd name="T60" fmla="*/ 24 w 74"/>
                  <a:gd name="T61" fmla="*/ 29 h 31"/>
                  <a:gd name="T62" fmla="*/ 26 w 74"/>
                  <a:gd name="T63" fmla="*/ 26 h 31"/>
                  <a:gd name="T64" fmla="*/ 31 w 74"/>
                  <a:gd name="T65" fmla="*/ 24 h 31"/>
                  <a:gd name="T66" fmla="*/ 26 w 74"/>
                  <a:gd name="T67" fmla="*/ 22 h 31"/>
                  <a:gd name="T68" fmla="*/ 22 w 74"/>
                  <a:gd name="T69" fmla="*/ 19 h 31"/>
                  <a:gd name="T70" fmla="*/ 19 w 74"/>
                  <a:gd name="T71" fmla="*/ 19 h 31"/>
                  <a:gd name="T72" fmla="*/ 24 w 74"/>
                  <a:gd name="T73" fmla="*/ 19 h 31"/>
                  <a:gd name="T74" fmla="*/ 29 w 74"/>
                  <a:gd name="T75" fmla="*/ 19 h 31"/>
                  <a:gd name="T76" fmla="*/ 34 w 74"/>
                  <a:gd name="T77" fmla="*/ 19 h 31"/>
                  <a:gd name="T78" fmla="*/ 41 w 74"/>
                  <a:gd name="T79" fmla="*/ 19 h 31"/>
                  <a:gd name="T80" fmla="*/ 48 w 74"/>
                  <a:gd name="T81" fmla="*/ 19 h 31"/>
                  <a:gd name="T82" fmla="*/ 52 w 74"/>
                  <a:gd name="T83" fmla="*/ 17 h 31"/>
                  <a:gd name="T84" fmla="*/ 57 w 74"/>
                  <a:gd name="T85" fmla="*/ 15 h 31"/>
                  <a:gd name="T86" fmla="*/ 57 w 74"/>
                  <a:gd name="T87" fmla="*/ 15 h 31"/>
                  <a:gd name="T88" fmla="*/ 60 w 74"/>
                  <a:gd name="T89" fmla="*/ 12 h 31"/>
                  <a:gd name="T90" fmla="*/ 64 w 74"/>
                  <a:gd name="T91" fmla="*/ 10 h 31"/>
                  <a:gd name="T92" fmla="*/ 64 w 74"/>
                  <a:gd name="T93" fmla="*/ 10 h 31"/>
                  <a:gd name="T94" fmla="*/ 69 w 74"/>
                  <a:gd name="T95" fmla="*/ 7 h 31"/>
                  <a:gd name="T96" fmla="*/ 74 w 74"/>
                  <a:gd name="T97" fmla="*/ 5 h 31"/>
                  <a:gd name="T98" fmla="*/ 74 w 74"/>
                  <a:gd name="T99" fmla="*/ 5 h 31"/>
                  <a:gd name="T100" fmla="*/ 69 w 74"/>
                  <a:gd name="T101" fmla="*/ 3 h 31"/>
                  <a:gd name="T102" fmla="*/ 60 w 74"/>
                  <a:gd name="T103" fmla="*/ 3 h 31"/>
                  <a:gd name="T104" fmla="*/ 50 w 74"/>
                  <a:gd name="T105" fmla="*/ 3 h 31"/>
                  <a:gd name="T106" fmla="*/ 45 w 74"/>
                  <a:gd name="T107" fmla="*/ 3 h 31"/>
                  <a:gd name="T108" fmla="*/ 41 w 74"/>
                  <a:gd name="T109" fmla="*/ 3 h 31"/>
                  <a:gd name="T110" fmla="*/ 38 w 74"/>
                  <a:gd name="T111" fmla="*/ 0 h 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4"/>
                  <a:gd name="T169" fmla="*/ 0 h 31"/>
                  <a:gd name="T170" fmla="*/ 74 w 74"/>
                  <a:gd name="T171" fmla="*/ 31 h 3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4" h="31">
                    <a:moveTo>
                      <a:pt x="34" y="0"/>
                    </a:moveTo>
                    <a:lnTo>
                      <a:pt x="34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8" y="29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10" y="31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22" y="29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19" y="29"/>
                    </a:lnTo>
                    <a:lnTo>
                      <a:pt x="22" y="29"/>
                    </a:lnTo>
                    <a:lnTo>
                      <a:pt x="24" y="29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9" y="24"/>
                    </a:lnTo>
                    <a:lnTo>
                      <a:pt x="31" y="24"/>
                    </a:lnTo>
                    <a:lnTo>
                      <a:pt x="29" y="22"/>
                    </a:lnTo>
                    <a:lnTo>
                      <a:pt x="26" y="22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19" y="19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4" y="19"/>
                    </a:lnTo>
                    <a:lnTo>
                      <a:pt x="36" y="19"/>
                    </a:lnTo>
                    <a:lnTo>
                      <a:pt x="38" y="19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8" y="19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5" y="17"/>
                    </a:lnTo>
                    <a:lnTo>
                      <a:pt x="57" y="15"/>
                    </a:lnTo>
                    <a:lnTo>
                      <a:pt x="60" y="15"/>
                    </a:lnTo>
                    <a:lnTo>
                      <a:pt x="57" y="15"/>
                    </a:lnTo>
                    <a:lnTo>
                      <a:pt x="55" y="12"/>
                    </a:lnTo>
                    <a:lnTo>
                      <a:pt x="57" y="12"/>
                    </a:lnTo>
                    <a:lnTo>
                      <a:pt x="60" y="12"/>
                    </a:lnTo>
                    <a:lnTo>
                      <a:pt x="62" y="12"/>
                    </a:lnTo>
                    <a:lnTo>
                      <a:pt x="62" y="10"/>
                    </a:lnTo>
                    <a:lnTo>
                      <a:pt x="64" y="10"/>
                    </a:lnTo>
                    <a:lnTo>
                      <a:pt x="67" y="10"/>
                    </a:lnTo>
                    <a:lnTo>
                      <a:pt x="67" y="7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1" y="5"/>
                    </a:lnTo>
                    <a:lnTo>
                      <a:pt x="74" y="5"/>
                    </a:lnTo>
                    <a:lnTo>
                      <a:pt x="71" y="5"/>
                    </a:lnTo>
                    <a:lnTo>
                      <a:pt x="71" y="3"/>
                    </a:lnTo>
                    <a:lnTo>
                      <a:pt x="69" y="3"/>
                    </a:lnTo>
                    <a:lnTo>
                      <a:pt x="67" y="3"/>
                    </a:lnTo>
                    <a:lnTo>
                      <a:pt x="64" y="3"/>
                    </a:lnTo>
                    <a:lnTo>
                      <a:pt x="62" y="3"/>
                    </a:lnTo>
                    <a:lnTo>
                      <a:pt x="60" y="3"/>
                    </a:lnTo>
                    <a:lnTo>
                      <a:pt x="57" y="3"/>
                    </a:lnTo>
                    <a:lnTo>
                      <a:pt x="55" y="3"/>
                    </a:lnTo>
                    <a:lnTo>
                      <a:pt x="52" y="3"/>
                    </a:lnTo>
                    <a:lnTo>
                      <a:pt x="50" y="3"/>
                    </a:lnTo>
                    <a:lnTo>
                      <a:pt x="48" y="3"/>
                    </a:lnTo>
                    <a:lnTo>
                      <a:pt x="45" y="3"/>
                    </a:lnTo>
                    <a:lnTo>
                      <a:pt x="43" y="3"/>
                    </a:lnTo>
                    <a:lnTo>
                      <a:pt x="41" y="3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21" name="Freeform 858"/>
              <p:cNvSpPr>
                <a:spLocks/>
              </p:cNvSpPr>
              <p:nvPr/>
            </p:nvSpPr>
            <p:spPr bwMode="auto">
              <a:xfrm>
                <a:off x="994" y="1231"/>
                <a:ext cx="1141" cy="404"/>
              </a:xfrm>
              <a:custGeom>
                <a:avLst/>
                <a:gdLst>
                  <a:gd name="T0" fmla="*/ 973 w 1141"/>
                  <a:gd name="T1" fmla="*/ 328 h 404"/>
                  <a:gd name="T2" fmla="*/ 1025 w 1141"/>
                  <a:gd name="T3" fmla="*/ 357 h 404"/>
                  <a:gd name="T4" fmla="*/ 1041 w 1141"/>
                  <a:gd name="T5" fmla="*/ 364 h 404"/>
                  <a:gd name="T6" fmla="*/ 1020 w 1141"/>
                  <a:gd name="T7" fmla="*/ 338 h 404"/>
                  <a:gd name="T8" fmla="*/ 971 w 1141"/>
                  <a:gd name="T9" fmla="*/ 312 h 404"/>
                  <a:gd name="T10" fmla="*/ 999 w 1141"/>
                  <a:gd name="T11" fmla="*/ 291 h 404"/>
                  <a:gd name="T12" fmla="*/ 1138 w 1141"/>
                  <a:gd name="T13" fmla="*/ 265 h 404"/>
                  <a:gd name="T14" fmla="*/ 1119 w 1141"/>
                  <a:gd name="T15" fmla="*/ 239 h 404"/>
                  <a:gd name="T16" fmla="*/ 1103 w 1141"/>
                  <a:gd name="T17" fmla="*/ 236 h 404"/>
                  <a:gd name="T18" fmla="*/ 1079 w 1141"/>
                  <a:gd name="T19" fmla="*/ 220 h 404"/>
                  <a:gd name="T20" fmla="*/ 1053 w 1141"/>
                  <a:gd name="T21" fmla="*/ 194 h 404"/>
                  <a:gd name="T22" fmla="*/ 1039 w 1141"/>
                  <a:gd name="T23" fmla="*/ 173 h 404"/>
                  <a:gd name="T24" fmla="*/ 1016 w 1141"/>
                  <a:gd name="T25" fmla="*/ 156 h 404"/>
                  <a:gd name="T26" fmla="*/ 975 w 1141"/>
                  <a:gd name="T27" fmla="*/ 182 h 404"/>
                  <a:gd name="T28" fmla="*/ 959 w 1141"/>
                  <a:gd name="T29" fmla="*/ 168 h 404"/>
                  <a:gd name="T30" fmla="*/ 945 w 1141"/>
                  <a:gd name="T31" fmla="*/ 147 h 404"/>
                  <a:gd name="T32" fmla="*/ 897 w 1141"/>
                  <a:gd name="T33" fmla="*/ 125 h 404"/>
                  <a:gd name="T34" fmla="*/ 845 w 1141"/>
                  <a:gd name="T35" fmla="*/ 142 h 404"/>
                  <a:gd name="T36" fmla="*/ 834 w 1141"/>
                  <a:gd name="T37" fmla="*/ 170 h 404"/>
                  <a:gd name="T38" fmla="*/ 843 w 1141"/>
                  <a:gd name="T39" fmla="*/ 225 h 404"/>
                  <a:gd name="T40" fmla="*/ 831 w 1141"/>
                  <a:gd name="T41" fmla="*/ 274 h 404"/>
                  <a:gd name="T42" fmla="*/ 784 w 1141"/>
                  <a:gd name="T43" fmla="*/ 255 h 404"/>
                  <a:gd name="T44" fmla="*/ 713 w 1141"/>
                  <a:gd name="T45" fmla="*/ 213 h 404"/>
                  <a:gd name="T46" fmla="*/ 623 w 1141"/>
                  <a:gd name="T47" fmla="*/ 177 h 404"/>
                  <a:gd name="T48" fmla="*/ 647 w 1141"/>
                  <a:gd name="T49" fmla="*/ 132 h 404"/>
                  <a:gd name="T50" fmla="*/ 647 w 1141"/>
                  <a:gd name="T51" fmla="*/ 109 h 404"/>
                  <a:gd name="T52" fmla="*/ 685 w 1141"/>
                  <a:gd name="T53" fmla="*/ 106 h 404"/>
                  <a:gd name="T54" fmla="*/ 687 w 1141"/>
                  <a:gd name="T55" fmla="*/ 80 h 404"/>
                  <a:gd name="T56" fmla="*/ 756 w 1141"/>
                  <a:gd name="T57" fmla="*/ 73 h 404"/>
                  <a:gd name="T58" fmla="*/ 784 w 1141"/>
                  <a:gd name="T59" fmla="*/ 50 h 404"/>
                  <a:gd name="T60" fmla="*/ 760 w 1141"/>
                  <a:gd name="T61" fmla="*/ 28 h 404"/>
                  <a:gd name="T62" fmla="*/ 732 w 1141"/>
                  <a:gd name="T63" fmla="*/ 52 h 404"/>
                  <a:gd name="T64" fmla="*/ 685 w 1141"/>
                  <a:gd name="T65" fmla="*/ 40 h 404"/>
                  <a:gd name="T66" fmla="*/ 645 w 1141"/>
                  <a:gd name="T67" fmla="*/ 28 h 404"/>
                  <a:gd name="T68" fmla="*/ 633 w 1141"/>
                  <a:gd name="T69" fmla="*/ 5 h 404"/>
                  <a:gd name="T70" fmla="*/ 595 w 1141"/>
                  <a:gd name="T71" fmla="*/ 14 h 404"/>
                  <a:gd name="T72" fmla="*/ 630 w 1141"/>
                  <a:gd name="T73" fmla="*/ 33 h 404"/>
                  <a:gd name="T74" fmla="*/ 607 w 1141"/>
                  <a:gd name="T75" fmla="*/ 52 h 404"/>
                  <a:gd name="T76" fmla="*/ 583 w 1141"/>
                  <a:gd name="T77" fmla="*/ 45 h 404"/>
                  <a:gd name="T78" fmla="*/ 571 w 1141"/>
                  <a:gd name="T79" fmla="*/ 54 h 404"/>
                  <a:gd name="T80" fmla="*/ 496 w 1141"/>
                  <a:gd name="T81" fmla="*/ 50 h 404"/>
                  <a:gd name="T82" fmla="*/ 430 w 1141"/>
                  <a:gd name="T83" fmla="*/ 47 h 404"/>
                  <a:gd name="T84" fmla="*/ 467 w 1141"/>
                  <a:gd name="T85" fmla="*/ 45 h 404"/>
                  <a:gd name="T86" fmla="*/ 441 w 1141"/>
                  <a:gd name="T87" fmla="*/ 69 h 404"/>
                  <a:gd name="T88" fmla="*/ 413 w 1141"/>
                  <a:gd name="T89" fmla="*/ 52 h 404"/>
                  <a:gd name="T90" fmla="*/ 342 w 1141"/>
                  <a:gd name="T91" fmla="*/ 50 h 404"/>
                  <a:gd name="T92" fmla="*/ 297 w 1141"/>
                  <a:gd name="T93" fmla="*/ 35 h 404"/>
                  <a:gd name="T94" fmla="*/ 219 w 1141"/>
                  <a:gd name="T95" fmla="*/ 24 h 404"/>
                  <a:gd name="T96" fmla="*/ 196 w 1141"/>
                  <a:gd name="T97" fmla="*/ 33 h 404"/>
                  <a:gd name="T98" fmla="*/ 132 w 1141"/>
                  <a:gd name="T99" fmla="*/ 33 h 404"/>
                  <a:gd name="T100" fmla="*/ 149 w 1141"/>
                  <a:gd name="T101" fmla="*/ 24 h 404"/>
                  <a:gd name="T102" fmla="*/ 89 w 1141"/>
                  <a:gd name="T103" fmla="*/ 45 h 404"/>
                  <a:gd name="T104" fmla="*/ 16 w 1141"/>
                  <a:gd name="T105" fmla="*/ 31 h 404"/>
                  <a:gd name="T106" fmla="*/ 45 w 1141"/>
                  <a:gd name="T107" fmla="*/ 173 h 404"/>
                  <a:gd name="T108" fmla="*/ 113 w 1141"/>
                  <a:gd name="T109" fmla="*/ 199 h 404"/>
                  <a:gd name="T110" fmla="*/ 146 w 1141"/>
                  <a:gd name="T111" fmla="*/ 236 h 404"/>
                  <a:gd name="T112" fmla="*/ 175 w 1141"/>
                  <a:gd name="T113" fmla="*/ 265 h 404"/>
                  <a:gd name="T114" fmla="*/ 198 w 1141"/>
                  <a:gd name="T115" fmla="*/ 281 h 404"/>
                  <a:gd name="T116" fmla="*/ 231 w 1141"/>
                  <a:gd name="T117" fmla="*/ 295 h 404"/>
                  <a:gd name="T118" fmla="*/ 401 w 1141"/>
                  <a:gd name="T119" fmla="*/ 307 h 404"/>
                  <a:gd name="T120" fmla="*/ 654 w 1141"/>
                  <a:gd name="T121" fmla="*/ 314 h 404"/>
                  <a:gd name="T122" fmla="*/ 777 w 1141"/>
                  <a:gd name="T123" fmla="*/ 395 h 4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41"/>
                  <a:gd name="T187" fmla="*/ 0 h 404"/>
                  <a:gd name="T188" fmla="*/ 1141 w 1141"/>
                  <a:gd name="T189" fmla="*/ 404 h 40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41" h="404">
                    <a:moveTo>
                      <a:pt x="871" y="366"/>
                    </a:moveTo>
                    <a:lnTo>
                      <a:pt x="871" y="366"/>
                    </a:lnTo>
                    <a:lnTo>
                      <a:pt x="874" y="364"/>
                    </a:lnTo>
                    <a:lnTo>
                      <a:pt x="878" y="362"/>
                    </a:lnTo>
                    <a:lnTo>
                      <a:pt x="881" y="359"/>
                    </a:lnTo>
                    <a:lnTo>
                      <a:pt x="886" y="359"/>
                    </a:lnTo>
                    <a:lnTo>
                      <a:pt x="904" y="359"/>
                    </a:lnTo>
                    <a:lnTo>
                      <a:pt x="928" y="359"/>
                    </a:lnTo>
                    <a:lnTo>
                      <a:pt x="930" y="357"/>
                    </a:lnTo>
                    <a:lnTo>
                      <a:pt x="933" y="357"/>
                    </a:lnTo>
                    <a:lnTo>
                      <a:pt x="935" y="357"/>
                    </a:lnTo>
                    <a:lnTo>
                      <a:pt x="938" y="357"/>
                    </a:lnTo>
                    <a:lnTo>
                      <a:pt x="938" y="354"/>
                    </a:lnTo>
                    <a:lnTo>
                      <a:pt x="940" y="354"/>
                    </a:lnTo>
                    <a:lnTo>
                      <a:pt x="940" y="357"/>
                    </a:lnTo>
                    <a:lnTo>
                      <a:pt x="940" y="354"/>
                    </a:lnTo>
                    <a:lnTo>
                      <a:pt x="942" y="352"/>
                    </a:lnTo>
                    <a:lnTo>
                      <a:pt x="945" y="352"/>
                    </a:lnTo>
                    <a:lnTo>
                      <a:pt x="945" y="345"/>
                    </a:lnTo>
                    <a:lnTo>
                      <a:pt x="947" y="343"/>
                    </a:lnTo>
                    <a:lnTo>
                      <a:pt x="947" y="340"/>
                    </a:lnTo>
                    <a:lnTo>
                      <a:pt x="949" y="336"/>
                    </a:lnTo>
                    <a:lnTo>
                      <a:pt x="956" y="328"/>
                    </a:lnTo>
                    <a:lnTo>
                      <a:pt x="959" y="328"/>
                    </a:lnTo>
                    <a:lnTo>
                      <a:pt x="961" y="328"/>
                    </a:lnTo>
                    <a:lnTo>
                      <a:pt x="961" y="331"/>
                    </a:lnTo>
                    <a:lnTo>
                      <a:pt x="964" y="331"/>
                    </a:lnTo>
                    <a:lnTo>
                      <a:pt x="968" y="331"/>
                    </a:lnTo>
                    <a:lnTo>
                      <a:pt x="971" y="328"/>
                    </a:lnTo>
                    <a:lnTo>
                      <a:pt x="973" y="328"/>
                    </a:lnTo>
                    <a:lnTo>
                      <a:pt x="978" y="333"/>
                    </a:lnTo>
                    <a:lnTo>
                      <a:pt x="978" y="340"/>
                    </a:lnTo>
                    <a:lnTo>
                      <a:pt x="978" y="352"/>
                    </a:lnTo>
                    <a:lnTo>
                      <a:pt x="982" y="352"/>
                    </a:lnTo>
                    <a:lnTo>
                      <a:pt x="982" y="354"/>
                    </a:lnTo>
                    <a:lnTo>
                      <a:pt x="982" y="357"/>
                    </a:lnTo>
                    <a:lnTo>
                      <a:pt x="985" y="357"/>
                    </a:lnTo>
                    <a:lnTo>
                      <a:pt x="987" y="357"/>
                    </a:lnTo>
                    <a:lnTo>
                      <a:pt x="990" y="357"/>
                    </a:lnTo>
                    <a:lnTo>
                      <a:pt x="992" y="357"/>
                    </a:lnTo>
                    <a:lnTo>
                      <a:pt x="992" y="359"/>
                    </a:lnTo>
                    <a:lnTo>
                      <a:pt x="994" y="359"/>
                    </a:lnTo>
                    <a:lnTo>
                      <a:pt x="999" y="357"/>
                    </a:lnTo>
                    <a:lnTo>
                      <a:pt x="1001" y="357"/>
                    </a:lnTo>
                    <a:lnTo>
                      <a:pt x="1004" y="357"/>
                    </a:lnTo>
                    <a:lnTo>
                      <a:pt x="1006" y="357"/>
                    </a:lnTo>
                    <a:lnTo>
                      <a:pt x="1008" y="354"/>
                    </a:lnTo>
                    <a:lnTo>
                      <a:pt x="1018" y="352"/>
                    </a:lnTo>
                    <a:lnTo>
                      <a:pt x="1020" y="350"/>
                    </a:lnTo>
                    <a:lnTo>
                      <a:pt x="1023" y="347"/>
                    </a:lnTo>
                    <a:lnTo>
                      <a:pt x="1023" y="350"/>
                    </a:lnTo>
                    <a:lnTo>
                      <a:pt x="1025" y="350"/>
                    </a:lnTo>
                    <a:lnTo>
                      <a:pt x="1023" y="352"/>
                    </a:lnTo>
                    <a:lnTo>
                      <a:pt x="1018" y="352"/>
                    </a:lnTo>
                    <a:lnTo>
                      <a:pt x="1020" y="354"/>
                    </a:lnTo>
                    <a:lnTo>
                      <a:pt x="1023" y="354"/>
                    </a:lnTo>
                    <a:lnTo>
                      <a:pt x="1025" y="354"/>
                    </a:lnTo>
                    <a:lnTo>
                      <a:pt x="1032" y="354"/>
                    </a:lnTo>
                    <a:lnTo>
                      <a:pt x="1034" y="354"/>
                    </a:lnTo>
                    <a:lnTo>
                      <a:pt x="1039" y="354"/>
                    </a:lnTo>
                    <a:lnTo>
                      <a:pt x="1032" y="357"/>
                    </a:lnTo>
                    <a:lnTo>
                      <a:pt x="1030" y="357"/>
                    </a:lnTo>
                    <a:lnTo>
                      <a:pt x="1027" y="359"/>
                    </a:lnTo>
                    <a:lnTo>
                      <a:pt x="1025" y="357"/>
                    </a:lnTo>
                    <a:lnTo>
                      <a:pt x="1020" y="357"/>
                    </a:lnTo>
                    <a:lnTo>
                      <a:pt x="1016" y="359"/>
                    </a:lnTo>
                    <a:lnTo>
                      <a:pt x="1008" y="362"/>
                    </a:lnTo>
                    <a:lnTo>
                      <a:pt x="1008" y="364"/>
                    </a:lnTo>
                    <a:lnTo>
                      <a:pt x="1006" y="364"/>
                    </a:lnTo>
                    <a:lnTo>
                      <a:pt x="1001" y="366"/>
                    </a:lnTo>
                    <a:lnTo>
                      <a:pt x="1004" y="366"/>
                    </a:lnTo>
                    <a:lnTo>
                      <a:pt x="1001" y="369"/>
                    </a:lnTo>
                    <a:lnTo>
                      <a:pt x="1001" y="371"/>
                    </a:lnTo>
                    <a:lnTo>
                      <a:pt x="1001" y="373"/>
                    </a:lnTo>
                    <a:lnTo>
                      <a:pt x="1004" y="376"/>
                    </a:lnTo>
                    <a:lnTo>
                      <a:pt x="1006" y="378"/>
                    </a:lnTo>
                    <a:lnTo>
                      <a:pt x="1008" y="380"/>
                    </a:lnTo>
                    <a:lnTo>
                      <a:pt x="1011" y="380"/>
                    </a:lnTo>
                    <a:lnTo>
                      <a:pt x="1013" y="378"/>
                    </a:lnTo>
                    <a:lnTo>
                      <a:pt x="1013" y="376"/>
                    </a:lnTo>
                    <a:lnTo>
                      <a:pt x="1016" y="378"/>
                    </a:lnTo>
                    <a:lnTo>
                      <a:pt x="1018" y="376"/>
                    </a:lnTo>
                    <a:lnTo>
                      <a:pt x="1020" y="373"/>
                    </a:lnTo>
                    <a:lnTo>
                      <a:pt x="1025" y="371"/>
                    </a:lnTo>
                    <a:lnTo>
                      <a:pt x="1027" y="369"/>
                    </a:lnTo>
                    <a:lnTo>
                      <a:pt x="1027" y="366"/>
                    </a:lnTo>
                    <a:lnTo>
                      <a:pt x="1030" y="366"/>
                    </a:lnTo>
                    <a:lnTo>
                      <a:pt x="1032" y="364"/>
                    </a:lnTo>
                    <a:lnTo>
                      <a:pt x="1032" y="366"/>
                    </a:lnTo>
                    <a:lnTo>
                      <a:pt x="1037" y="366"/>
                    </a:lnTo>
                    <a:lnTo>
                      <a:pt x="1034" y="364"/>
                    </a:lnTo>
                    <a:lnTo>
                      <a:pt x="1039" y="364"/>
                    </a:lnTo>
                    <a:lnTo>
                      <a:pt x="1041" y="364"/>
                    </a:lnTo>
                    <a:lnTo>
                      <a:pt x="1044" y="364"/>
                    </a:lnTo>
                    <a:lnTo>
                      <a:pt x="1049" y="362"/>
                    </a:lnTo>
                    <a:lnTo>
                      <a:pt x="1051" y="362"/>
                    </a:lnTo>
                    <a:lnTo>
                      <a:pt x="1053" y="359"/>
                    </a:lnTo>
                    <a:lnTo>
                      <a:pt x="1058" y="359"/>
                    </a:lnTo>
                    <a:lnTo>
                      <a:pt x="1063" y="357"/>
                    </a:lnTo>
                    <a:lnTo>
                      <a:pt x="1065" y="357"/>
                    </a:lnTo>
                    <a:lnTo>
                      <a:pt x="1067" y="357"/>
                    </a:lnTo>
                    <a:lnTo>
                      <a:pt x="1070" y="354"/>
                    </a:lnTo>
                    <a:lnTo>
                      <a:pt x="1065" y="354"/>
                    </a:lnTo>
                    <a:lnTo>
                      <a:pt x="1067" y="352"/>
                    </a:lnTo>
                    <a:lnTo>
                      <a:pt x="1065" y="352"/>
                    </a:lnTo>
                    <a:lnTo>
                      <a:pt x="1065" y="350"/>
                    </a:lnTo>
                    <a:lnTo>
                      <a:pt x="1060" y="352"/>
                    </a:lnTo>
                    <a:lnTo>
                      <a:pt x="1060" y="350"/>
                    </a:lnTo>
                    <a:lnTo>
                      <a:pt x="1058" y="352"/>
                    </a:lnTo>
                    <a:lnTo>
                      <a:pt x="1058" y="350"/>
                    </a:lnTo>
                    <a:lnTo>
                      <a:pt x="1058" y="347"/>
                    </a:lnTo>
                    <a:lnTo>
                      <a:pt x="1053" y="350"/>
                    </a:lnTo>
                    <a:lnTo>
                      <a:pt x="1046" y="350"/>
                    </a:lnTo>
                    <a:lnTo>
                      <a:pt x="1039" y="350"/>
                    </a:lnTo>
                    <a:lnTo>
                      <a:pt x="1034" y="347"/>
                    </a:lnTo>
                    <a:lnTo>
                      <a:pt x="1032" y="347"/>
                    </a:lnTo>
                    <a:lnTo>
                      <a:pt x="1030" y="347"/>
                    </a:lnTo>
                    <a:lnTo>
                      <a:pt x="1032" y="345"/>
                    </a:lnTo>
                    <a:lnTo>
                      <a:pt x="1027" y="343"/>
                    </a:lnTo>
                    <a:lnTo>
                      <a:pt x="1023" y="343"/>
                    </a:lnTo>
                    <a:lnTo>
                      <a:pt x="1023" y="340"/>
                    </a:lnTo>
                    <a:lnTo>
                      <a:pt x="1020" y="340"/>
                    </a:lnTo>
                    <a:lnTo>
                      <a:pt x="1020" y="338"/>
                    </a:lnTo>
                    <a:lnTo>
                      <a:pt x="1018" y="336"/>
                    </a:lnTo>
                    <a:lnTo>
                      <a:pt x="1018" y="331"/>
                    </a:lnTo>
                    <a:lnTo>
                      <a:pt x="1016" y="331"/>
                    </a:lnTo>
                    <a:lnTo>
                      <a:pt x="1013" y="331"/>
                    </a:lnTo>
                    <a:lnTo>
                      <a:pt x="1018" y="328"/>
                    </a:lnTo>
                    <a:lnTo>
                      <a:pt x="1018" y="324"/>
                    </a:lnTo>
                    <a:lnTo>
                      <a:pt x="1020" y="324"/>
                    </a:lnTo>
                    <a:lnTo>
                      <a:pt x="1018" y="321"/>
                    </a:lnTo>
                    <a:lnTo>
                      <a:pt x="1016" y="321"/>
                    </a:lnTo>
                    <a:lnTo>
                      <a:pt x="1008" y="324"/>
                    </a:lnTo>
                    <a:lnTo>
                      <a:pt x="1006" y="324"/>
                    </a:lnTo>
                    <a:lnTo>
                      <a:pt x="1006" y="321"/>
                    </a:lnTo>
                    <a:lnTo>
                      <a:pt x="999" y="319"/>
                    </a:lnTo>
                    <a:lnTo>
                      <a:pt x="994" y="319"/>
                    </a:lnTo>
                    <a:lnTo>
                      <a:pt x="997" y="319"/>
                    </a:lnTo>
                    <a:lnTo>
                      <a:pt x="999" y="317"/>
                    </a:lnTo>
                    <a:lnTo>
                      <a:pt x="1006" y="317"/>
                    </a:lnTo>
                    <a:lnTo>
                      <a:pt x="1008" y="319"/>
                    </a:lnTo>
                    <a:lnTo>
                      <a:pt x="1013" y="319"/>
                    </a:lnTo>
                    <a:lnTo>
                      <a:pt x="1018" y="317"/>
                    </a:lnTo>
                    <a:lnTo>
                      <a:pt x="1023" y="314"/>
                    </a:lnTo>
                    <a:lnTo>
                      <a:pt x="1025" y="312"/>
                    </a:lnTo>
                    <a:lnTo>
                      <a:pt x="1025" y="310"/>
                    </a:lnTo>
                    <a:lnTo>
                      <a:pt x="1025" y="307"/>
                    </a:lnTo>
                    <a:lnTo>
                      <a:pt x="1027" y="310"/>
                    </a:lnTo>
                    <a:lnTo>
                      <a:pt x="1025" y="307"/>
                    </a:lnTo>
                    <a:lnTo>
                      <a:pt x="1023" y="305"/>
                    </a:lnTo>
                    <a:lnTo>
                      <a:pt x="1016" y="302"/>
                    </a:lnTo>
                    <a:lnTo>
                      <a:pt x="1008" y="302"/>
                    </a:lnTo>
                    <a:lnTo>
                      <a:pt x="1006" y="302"/>
                    </a:lnTo>
                    <a:lnTo>
                      <a:pt x="1001" y="302"/>
                    </a:lnTo>
                    <a:lnTo>
                      <a:pt x="994" y="305"/>
                    </a:lnTo>
                    <a:lnTo>
                      <a:pt x="982" y="307"/>
                    </a:lnTo>
                    <a:lnTo>
                      <a:pt x="973" y="310"/>
                    </a:lnTo>
                    <a:lnTo>
                      <a:pt x="971" y="312"/>
                    </a:lnTo>
                    <a:lnTo>
                      <a:pt x="968" y="312"/>
                    </a:lnTo>
                    <a:lnTo>
                      <a:pt x="966" y="314"/>
                    </a:lnTo>
                    <a:lnTo>
                      <a:pt x="964" y="314"/>
                    </a:lnTo>
                    <a:lnTo>
                      <a:pt x="956" y="319"/>
                    </a:lnTo>
                    <a:lnTo>
                      <a:pt x="954" y="319"/>
                    </a:lnTo>
                    <a:lnTo>
                      <a:pt x="952" y="324"/>
                    </a:lnTo>
                    <a:lnTo>
                      <a:pt x="949" y="326"/>
                    </a:lnTo>
                    <a:lnTo>
                      <a:pt x="947" y="326"/>
                    </a:lnTo>
                    <a:lnTo>
                      <a:pt x="945" y="328"/>
                    </a:lnTo>
                    <a:lnTo>
                      <a:pt x="942" y="333"/>
                    </a:lnTo>
                    <a:lnTo>
                      <a:pt x="940" y="333"/>
                    </a:lnTo>
                    <a:lnTo>
                      <a:pt x="938" y="336"/>
                    </a:lnTo>
                    <a:lnTo>
                      <a:pt x="935" y="336"/>
                    </a:lnTo>
                    <a:lnTo>
                      <a:pt x="940" y="331"/>
                    </a:lnTo>
                    <a:lnTo>
                      <a:pt x="947" y="326"/>
                    </a:lnTo>
                    <a:lnTo>
                      <a:pt x="952" y="319"/>
                    </a:lnTo>
                    <a:lnTo>
                      <a:pt x="952" y="317"/>
                    </a:lnTo>
                    <a:lnTo>
                      <a:pt x="954" y="317"/>
                    </a:lnTo>
                    <a:lnTo>
                      <a:pt x="956" y="314"/>
                    </a:lnTo>
                    <a:lnTo>
                      <a:pt x="964" y="307"/>
                    </a:lnTo>
                    <a:lnTo>
                      <a:pt x="966" y="307"/>
                    </a:lnTo>
                    <a:lnTo>
                      <a:pt x="971" y="305"/>
                    </a:lnTo>
                    <a:lnTo>
                      <a:pt x="973" y="305"/>
                    </a:lnTo>
                    <a:lnTo>
                      <a:pt x="975" y="302"/>
                    </a:lnTo>
                    <a:lnTo>
                      <a:pt x="985" y="302"/>
                    </a:lnTo>
                    <a:lnTo>
                      <a:pt x="987" y="298"/>
                    </a:lnTo>
                    <a:lnTo>
                      <a:pt x="990" y="295"/>
                    </a:lnTo>
                    <a:lnTo>
                      <a:pt x="992" y="293"/>
                    </a:lnTo>
                    <a:lnTo>
                      <a:pt x="994" y="291"/>
                    </a:lnTo>
                    <a:lnTo>
                      <a:pt x="997" y="291"/>
                    </a:lnTo>
                    <a:lnTo>
                      <a:pt x="999" y="291"/>
                    </a:lnTo>
                    <a:lnTo>
                      <a:pt x="1001" y="291"/>
                    </a:lnTo>
                    <a:lnTo>
                      <a:pt x="1004" y="288"/>
                    </a:lnTo>
                    <a:lnTo>
                      <a:pt x="1006" y="288"/>
                    </a:lnTo>
                    <a:lnTo>
                      <a:pt x="1011" y="288"/>
                    </a:lnTo>
                    <a:lnTo>
                      <a:pt x="1016" y="288"/>
                    </a:lnTo>
                    <a:lnTo>
                      <a:pt x="1018" y="288"/>
                    </a:lnTo>
                    <a:lnTo>
                      <a:pt x="1023" y="288"/>
                    </a:lnTo>
                    <a:lnTo>
                      <a:pt x="1030" y="288"/>
                    </a:lnTo>
                    <a:lnTo>
                      <a:pt x="1032" y="288"/>
                    </a:lnTo>
                    <a:lnTo>
                      <a:pt x="1039" y="291"/>
                    </a:lnTo>
                    <a:lnTo>
                      <a:pt x="1044" y="288"/>
                    </a:lnTo>
                    <a:lnTo>
                      <a:pt x="1053" y="288"/>
                    </a:lnTo>
                    <a:lnTo>
                      <a:pt x="1058" y="288"/>
                    </a:lnTo>
                    <a:lnTo>
                      <a:pt x="1060" y="291"/>
                    </a:lnTo>
                    <a:lnTo>
                      <a:pt x="1063" y="291"/>
                    </a:lnTo>
                    <a:lnTo>
                      <a:pt x="1067" y="291"/>
                    </a:lnTo>
                    <a:lnTo>
                      <a:pt x="1079" y="288"/>
                    </a:lnTo>
                    <a:lnTo>
                      <a:pt x="1082" y="286"/>
                    </a:lnTo>
                    <a:lnTo>
                      <a:pt x="1079" y="288"/>
                    </a:lnTo>
                    <a:lnTo>
                      <a:pt x="1082" y="291"/>
                    </a:lnTo>
                    <a:lnTo>
                      <a:pt x="1084" y="288"/>
                    </a:lnTo>
                    <a:lnTo>
                      <a:pt x="1089" y="286"/>
                    </a:lnTo>
                    <a:lnTo>
                      <a:pt x="1091" y="286"/>
                    </a:lnTo>
                    <a:lnTo>
                      <a:pt x="1096" y="281"/>
                    </a:lnTo>
                    <a:lnTo>
                      <a:pt x="1098" y="279"/>
                    </a:lnTo>
                    <a:lnTo>
                      <a:pt x="1101" y="276"/>
                    </a:lnTo>
                    <a:lnTo>
                      <a:pt x="1105" y="274"/>
                    </a:lnTo>
                    <a:lnTo>
                      <a:pt x="1112" y="274"/>
                    </a:lnTo>
                    <a:lnTo>
                      <a:pt x="1115" y="274"/>
                    </a:lnTo>
                    <a:lnTo>
                      <a:pt x="1122" y="274"/>
                    </a:lnTo>
                    <a:lnTo>
                      <a:pt x="1124" y="274"/>
                    </a:lnTo>
                    <a:lnTo>
                      <a:pt x="1127" y="272"/>
                    </a:lnTo>
                    <a:lnTo>
                      <a:pt x="1129" y="272"/>
                    </a:lnTo>
                    <a:lnTo>
                      <a:pt x="1131" y="269"/>
                    </a:lnTo>
                    <a:lnTo>
                      <a:pt x="1136" y="267"/>
                    </a:lnTo>
                    <a:lnTo>
                      <a:pt x="1138" y="265"/>
                    </a:lnTo>
                    <a:lnTo>
                      <a:pt x="1141" y="265"/>
                    </a:lnTo>
                    <a:lnTo>
                      <a:pt x="1141" y="262"/>
                    </a:lnTo>
                    <a:lnTo>
                      <a:pt x="1138" y="262"/>
                    </a:lnTo>
                    <a:lnTo>
                      <a:pt x="1136" y="260"/>
                    </a:lnTo>
                    <a:lnTo>
                      <a:pt x="1138" y="260"/>
                    </a:lnTo>
                    <a:lnTo>
                      <a:pt x="1141" y="262"/>
                    </a:lnTo>
                    <a:lnTo>
                      <a:pt x="1141" y="260"/>
                    </a:lnTo>
                    <a:lnTo>
                      <a:pt x="1136" y="258"/>
                    </a:lnTo>
                    <a:lnTo>
                      <a:pt x="1138" y="258"/>
                    </a:lnTo>
                    <a:lnTo>
                      <a:pt x="1141" y="258"/>
                    </a:lnTo>
                    <a:lnTo>
                      <a:pt x="1138" y="258"/>
                    </a:lnTo>
                    <a:lnTo>
                      <a:pt x="1138" y="255"/>
                    </a:lnTo>
                    <a:lnTo>
                      <a:pt x="1138" y="253"/>
                    </a:lnTo>
                    <a:lnTo>
                      <a:pt x="1136" y="253"/>
                    </a:lnTo>
                    <a:lnTo>
                      <a:pt x="1134" y="253"/>
                    </a:lnTo>
                    <a:lnTo>
                      <a:pt x="1131" y="250"/>
                    </a:lnTo>
                    <a:lnTo>
                      <a:pt x="1138" y="253"/>
                    </a:lnTo>
                    <a:lnTo>
                      <a:pt x="1138" y="250"/>
                    </a:lnTo>
                    <a:lnTo>
                      <a:pt x="1141" y="250"/>
                    </a:lnTo>
                    <a:lnTo>
                      <a:pt x="1138" y="248"/>
                    </a:lnTo>
                    <a:lnTo>
                      <a:pt x="1136" y="246"/>
                    </a:lnTo>
                    <a:lnTo>
                      <a:pt x="1138" y="246"/>
                    </a:lnTo>
                    <a:lnTo>
                      <a:pt x="1129" y="243"/>
                    </a:lnTo>
                    <a:lnTo>
                      <a:pt x="1124" y="243"/>
                    </a:lnTo>
                    <a:lnTo>
                      <a:pt x="1122" y="243"/>
                    </a:lnTo>
                    <a:lnTo>
                      <a:pt x="1119" y="248"/>
                    </a:lnTo>
                    <a:lnTo>
                      <a:pt x="1119" y="246"/>
                    </a:lnTo>
                    <a:lnTo>
                      <a:pt x="1119" y="243"/>
                    </a:lnTo>
                    <a:lnTo>
                      <a:pt x="1119" y="241"/>
                    </a:lnTo>
                    <a:lnTo>
                      <a:pt x="1119" y="239"/>
                    </a:lnTo>
                    <a:lnTo>
                      <a:pt x="1119" y="236"/>
                    </a:lnTo>
                    <a:lnTo>
                      <a:pt x="1117" y="236"/>
                    </a:lnTo>
                    <a:lnTo>
                      <a:pt x="1110" y="236"/>
                    </a:lnTo>
                    <a:lnTo>
                      <a:pt x="1105" y="236"/>
                    </a:lnTo>
                    <a:lnTo>
                      <a:pt x="1103" y="239"/>
                    </a:lnTo>
                    <a:lnTo>
                      <a:pt x="1108" y="236"/>
                    </a:lnTo>
                    <a:lnTo>
                      <a:pt x="1110" y="239"/>
                    </a:lnTo>
                    <a:lnTo>
                      <a:pt x="1112" y="239"/>
                    </a:lnTo>
                    <a:lnTo>
                      <a:pt x="1108" y="239"/>
                    </a:lnTo>
                    <a:lnTo>
                      <a:pt x="1101" y="239"/>
                    </a:lnTo>
                    <a:lnTo>
                      <a:pt x="1098" y="241"/>
                    </a:lnTo>
                    <a:lnTo>
                      <a:pt x="1096" y="241"/>
                    </a:lnTo>
                    <a:lnTo>
                      <a:pt x="1091" y="243"/>
                    </a:lnTo>
                    <a:lnTo>
                      <a:pt x="1089" y="246"/>
                    </a:lnTo>
                    <a:lnTo>
                      <a:pt x="1086" y="246"/>
                    </a:lnTo>
                    <a:lnTo>
                      <a:pt x="1084" y="248"/>
                    </a:lnTo>
                    <a:lnTo>
                      <a:pt x="1082" y="248"/>
                    </a:lnTo>
                    <a:lnTo>
                      <a:pt x="1079" y="248"/>
                    </a:lnTo>
                    <a:lnTo>
                      <a:pt x="1079" y="246"/>
                    </a:lnTo>
                    <a:lnTo>
                      <a:pt x="1077" y="243"/>
                    </a:lnTo>
                    <a:lnTo>
                      <a:pt x="1072" y="243"/>
                    </a:lnTo>
                    <a:lnTo>
                      <a:pt x="1070" y="243"/>
                    </a:lnTo>
                    <a:lnTo>
                      <a:pt x="1067" y="241"/>
                    </a:lnTo>
                    <a:lnTo>
                      <a:pt x="1072" y="241"/>
                    </a:lnTo>
                    <a:lnTo>
                      <a:pt x="1075" y="243"/>
                    </a:lnTo>
                    <a:lnTo>
                      <a:pt x="1077" y="243"/>
                    </a:lnTo>
                    <a:lnTo>
                      <a:pt x="1082" y="243"/>
                    </a:lnTo>
                    <a:lnTo>
                      <a:pt x="1084" y="241"/>
                    </a:lnTo>
                    <a:lnTo>
                      <a:pt x="1089" y="241"/>
                    </a:lnTo>
                    <a:lnTo>
                      <a:pt x="1091" y="241"/>
                    </a:lnTo>
                    <a:lnTo>
                      <a:pt x="1101" y="239"/>
                    </a:lnTo>
                    <a:lnTo>
                      <a:pt x="1098" y="239"/>
                    </a:lnTo>
                    <a:lnTo>
                      <a:pt x="1096" y="239"/>
                    </a:lnTo>
                    <a:lnTo>
                      <a:pt x="1091" y="239"/>
                    </a:lnTo>
                    <a:lnTo>
                      <a:pt x="1089" y="239"/>
                    </a:lnTo>
                    <a:lnTo>
                      <a:pt x="1091" y="239"/>
                    </a:lnTo>
                    <a:lnTo>
                      <a:pt x="1096" y="236"/>
                    </a:lnTo>
                    <a:lnTo>
                      <a:pt x="1103" y="236"/>
                    </a:lnTo>
                    <a:lnTo>
                      <a:pt x="1105" y="236"/>
                    </a:lnTo>
                    <a:lnTo>
                      <a:pt x="1108" y="234"/>
                    </a:lnTo>
                    <a:lnTo>
                      <a:pt x="1110" y="234"/>
                    </a:lnTo>
                    <a:lnTo>
                      <a:pt x="1112" y="234"/>
                    </a:lnTo>
                    <a:lnTo>
                      <a:pt x="1115" y="234"/>
                    </a:lnTo>
                    <a:lnTo>
                      <a:pt x="1117" y="234"/>
                    </a:lnTo>
                    <a:lnTo>
                      <a:pt x="1117" y="232"/>
                    </a:lnTo>
                    <a:lnTo>
                      <a:pt x="1117" y="229"/>
                    </a:lnTo>
                    <a:lnTo>
                      <a:pt x="1115" y="229"/>
                    </a:lnTo>
                    <a:lnTo>
                      <a:pt x="1112" y="229"/>
                    </a:lnTo>
                    <a:lnTo>
                      <a:pt x="1110" y="229"/>
                    </a:lnTo>
                    <a:lnTo>
                      <a:pt x="1110" y="227"/>
                    </a:lnTo>
                    <a:lnTo>
                      <a:pt x="1108" y="227"/>
                    </a:lnTo>
                    <a:lnTo>
                      <a:pt x="1108" y="229"/>
                    </a:lnTo>
                    <a:lnTo>
                      <a:pt x="1105" y="229"/>
                    </a:lnTo>
                    <a:lnTo>
                      <a:pt x="1103" y="229"/>
                    </a:lnTo>
                    <a:lnTo>
                      <a:pt x="1098" y="227"/>
                    </a:lnTo>
                    <a:lnTo>
                      <a:pt x="1096" y="227"/>
                    </a:lnTo>
                    <a:lnTo>
                      <a:pt x="1096" y="225"/>
                    </a:lnTo>
                    <a:lnTo>
                      <a:pt x="1093" y="225"/>
                    </a:lnTo>
                    <a:lnTo>
                      <a:pt x="1093" y="222"/>
                    </a:lnTo>
                    <a:lnTo>
                      <a:pt x="1091" y="225"/>
                    </a:lnTo>
                    <a:lnTo>
                      <a:pt x="1089" y="227"/>
                    </a:lnTo>
                    <a:lnTo>
                      <a:pt x="1086" y="227"/>
                    </a:lnTo>
                    <a:lnTo>
                      <a:pt x="1089" y="222"/>
                    </a:lnTo>
                    <a:lnTo>
                      <a:pt x="1086" y="222"/>
                    </a:lnTo>
                    <a:lnTo>
                      <a:pt x="1084" y="222"/>
                    </a:lnTo>
                    <a:lnTo>
                      <a:pt x="1079" y="222"/>
                    </a:lnTo>
                    <a:lnTo>
                      <a:pt x="1077" y="222"/>
                    </a:lnTo>
                    <a:lnTo>
                      <a:pt x="1079" y="220"/>
                    </a:lnTo>
                    <a:lnTo>
                      <a:pt x="1077" y="217"/>
                    </a:lnTo>
                    <a:lnTo>
                      <a:pt x="1079" y="217"/>
                    </a:lnTo>
                    <a:lnTo>
                      <a:pt x="1079" y="215"/>
                    </a:lnTo>
                    <a:lnTo>
                      <a:pt x="1077" y="215"/>
                    </a:lnTo>
                    <a:lnTo>
                      <a:pt x="1075" y="217"/>
                    </a:lnTo>
                    <a:lnTo>
                      <a:pt x="1075" y="215"/>
                    </a:lnTo>
                    <a:lnTo>
                      <a:pt x="1072" y="215"/>
                    </a:lnTo>
                    <a:lnTo>
                      <a:pt x="1065" y="215"/>
                    </a:lnTo>
                    <a:lnTo>
                      <a:pt x="1067" y="213"/>
                    </a:lnTo>
                    <a:lnTo>
                      <a:pt x="1065" y="213"/>
                    </a:lnTo>
                    <a:lnTo>
                      <a:pt x="1065" y="210"/>
                    </a:lnTo>
                    <a:lnTo>
                      <a:pt x="1058" y="210"/>
                    </a:lnTo>
                    <a:lnTo>
                      <a:pt x="1058" y="208"/>
                    </a:lnTo>
                    <a:lnTo>
                      <a:pt x="1060" y="208"/>
                    </a:lnTo>
                    <a:lnTo>
                      <a:pt x="1056" y="208"/>
                    </a:lnTo>
                    <a:lnTo>
                      <a:pt x="1056" y="206"/>
                    </a:lnTo>
                    <a:lnTo>
                      <a:pt x="1058" y="206"/>
                    </a:lnTo>
                    <a:lnTo>
                      <a:pt x="1060" y="206"/>
                    </a:lnTo>
                    <a:lnTo>
                      <a:pt x="1058" y="206"/>
                    </a:lnTo>
                    <a:lnTo>
                      <a:pt x="1056" y="206"/>
                    </a:lnTo>
                    <a:lnTo>
                      <a:pt x="1049" y="206"/>
                    </a:lnTo>
                    <a:lnTo>
                      <a:pt x="1044" y="203"/>
                    </a:lnTo>
                    <a:lnTo>
                      <a:pt x="1046" y="203"/>
                    </a:lnTo>
                    <a:lnTo>
                      <a:pt x="1053" y="203"/>
                    </a:lnTo>
                    <a:lnTo>
                      <a:pt x="1051" y="203"/>
                    </a:lnTo>
                    <a:lnTo>
                      <a:pt x="1051" y="201"/>
                    </a:lnTo>
                    <a:lnTo>
                      <a:pt x="1058" y="203"/>
                    </a:lnTo>
                    <a:lnTo>
                      <a:pt x="1060" y="203"/>
                    </a:lnTo>
                    <a:lnTo>
                      <a:pt x="1058" y="201"/>
                    </a:lnTo>
                    <a:lnTo>
                      <a:pt x="1060" y="201"/>
                    </a:lnTo>
                    <a:lnTo>
                      <a:pt x="1065" y="199"/>
                    </a:lnTo>
                    <a:lnTo>
                      <a:pt x="1063" y="196"/>
                    </a:lnTo>
                    <a:lnTo>
                      <a:pt x="1058" y="196"/>
                    </a:lnTo>
                    <a:lnTo>
                      <a:pt x="1058" y="194"/>
                    </a:lnTo>
                    <a:lnTo>
                      <a:pt x="1051" y="194"/>
                    </a:lnTo>
                    <a:lnTo>
                      <a:pt x="1053" y="194"/>
                    </a:lnTo>
                    <a:lnTo>
                      <a:pt x="1058" y="191"/>
                    </a:lnTo>
                    <a:lnTo>
                      <a:pt x="1058" y="189"/>
                    </a:lnTo>
                    <a:lnTo>
                      <a:pt x="1056" y="189"/>
                    </a:lnTo>
                    <a:lnTo>
                      <a:pt x="1053" y="187"/>
                    </a:lnTo>
                    <a:lnTo>
                      <a:pt x="1051" y="187"/>
                    </a:lnTo>
                    <a:lnTo>
                      <a:pt x="1049" y="187"/>
                    </a:lnTo>
                    <a:lnTo>
                      <a:pt x="1051" y="187"/>
                    </a:lnTo>
                    <a:lnTo>
                      <a:pt x="1049" y="184"/>
                    </a:lnTo>
                    <a:lnTo>
                      <a:pt x="1046" y="184"/>
                    </a:lnTo>
                    <a:lnTo>
                      <a:pt x="1044" y="184"/>
                    </a:lnTo>
                    <a:lnTo>
                      <a:pt x="1041" y="184"/>
                    </a:lnTo>
                    <a:lnTo>
                      <a:pt x="1039" y="184"/>
                    </a:lnTo>
                    <a:lnTo>
                      <a:pt x="1044" y="184"/>
                    </a:lnTo>
                    <a:lnTo>
                      <a:pt x="1046" y="184"/>
                    </a:lnTo>
                    <a:lnTo>
                      <a:pt x="1049" y="182"/>
                    </a:lnTo>
                    <a:lnTo>
                      <a:pt x="1046" y="182"/>
                    </a:lnTo>
                    <a:lnTo>
                      <a:pt x="1049" y="182"/>
                    </a:lnTo>
                    <a:lnTo>
                      <a:pt x="1049" y="180"/>
                    </a:lnTo>
                    <a:lnTo>
                      <a:pt x="1044" y="180"/>
                    </a:lnTo>
                    <a:lnTo>
                      <a:pt x="1039" y="180"/>
                    </a:lnTo>
                    <a:lnTo>
                      <a:pt x="1037" y="180"/>
                    </a:lnTo>
                    <a:lnTo>
                      <a:pt x="1037" y="177"/>
                    </a:lnTo>
                    <a:lnTo>
                      <a:pt x="1039" y="180"/>
                    </a:lnTo>
                    <a:lnTo>
                      <a:pt x="1041" y="177"/>
                    </a:lnTo>
                    <a:lnTo>
                      <a:pt x="1044" y="177"/>
                    </a:lnTo>
                    <a:lnTo>
                      <a:pt x="1044" y="175"/>
                    </a:lnTo>
                    <a:lnTo>
                      <a:pt x="1041" y="175"/>
                    </a:lnTo>
                    <a:lnTo>
                      <a:pt x="1039" y="175"/>
                    </a:lnTo>
                    <a:lnTo>
                      <a:pt x="1039" y="173"/>
                    </a:lnTo>
                    <a:lnTo>
                      <a:pt x="1034" y="173"/>
                    </a:lnTo>
                    <a:lnTo>
                      <a:pt x="1032" y="173"/>
                    </a:lnTo>
                    <a:lnTo>
                      <a:pt x="1030" y="173"/>
                    </a:lnTo>
                    <a:lnTo>
                      <a:pt x="1027" y="173"/>
                    </a:lnTo>
                    <a:lnTo>
                      <a:pt x="1025" y="173"/>
                    </a:lnTo>
                    <a:lnTo>
                      <a:pt x="1027" y="173"/>
                    </a:lnTo>
                    <a:lnTo>
                      <a:pt x="1030" y="173"/>
                    </a:lnTo>
                    <a:lnTo>
                      <a:pt x="1034" y="173"/>
                    </a:lnTo>
                    <a:lnTo>
                      <a:pt x="1037" y="170"/>
                    </a:lnTo>
                    <a:lnTo>
                      <a:pt x="1037" y="168"/>
                    </a:lnTo>
                    <a:lnTo>
                      <a:pt x="1034" y="170"/>
                    </a:lnTo>
                    <a:lnTo>
                      <a:pt x="1034" y="168"/>
                    </a:lnTo>
                    <a:lnTo>
                      <a:pt x="1032" y="168"/>
                    </a:lnTo>
                    <a:lnTo>
                      <a:pt x="1030" y="168"/>
                    </a:lnTo>
                    <a:lnTo>
                      <a:pt x="1032" y="165"/>
                    </a:lnTo>
                    <a:lnTo>
                      <a:pt x="1030" y="165"/>
                    </a:lnTo>
                    <a:lnTo>
                      <a:pt x="1027" y="165"/>
                    </a:lnTo>
                    <a:lnTo>
                      <a:pt x="1027" y="163"/>
                    </a:lnTo>
                    <a:lnTo>
                      <a:pt x="1030" y="163"/>
                    </a:lnTo>
                    <a:lnTo>
                      <a:pt x="1025" y="163"/>
                    </a:lnTo>
                    <a:lnTo>
                      <a:pt x="1027" y="161"/>
                    </a:lnTo>
                    <a:lnTo>
                      <a:pt x="1025" y="161"/>
                    </a:lnTo>
                    <a:lnTo>
                      <a:pt x="1023" y="161"/>
                    </a:lnTo>
                    <a:lnTo>
                      <a:pt x="1025" y="161"/>
                    </a:lnTo>
                    <a:lnTo>
                      <a:pt x="1025" y="158"/>
                    </a:lnTo>
                    <a:lnTo>
                      <a:pt x="1023" y="158"/>
                    </a:lnTo>
                    <a:lnTo>
                      <a:pt x="1023" y="156"/>
                    </a:lnTo>
                    <a:lnTo>
                      <a:pt x="1020" y="156"/>
                    </a:lnTo>
                    <a:lnTo>
                      <a:pt x="1018" y="156"/>
                    </a:lnTo>
                    <a:lnTo>
                      <a:pt x="1016" y="156"/>
                    </a:lnTo>
                    <a:lnTo>
                      <a:pt x="1016" y="158"/>
                    </a:lnTo>
                    <a:lnTo>
                      <a:pt x="1013" y="158"/>
                    </a:lnTo>
                    <a:lnTo>
                      <a:pt x="1008" y="161"/>
                    </a:lnTo>
                    <a:lnTo>
                      <a:pt x="1008" y="163"/>
                    </a:lnTo>
                    <a:lnTo>
                      <a:pt x="1011" y="165"/>
                    </a:lnTo>
                    <a:lnTo>
                      <a:pt x="1013" y="165"/>
                    </a:lnTo>
                    <a:lnTo>
                      <a:pt x="1011" y="168"/>
                    </a:lnTo>
                    <a:lnTo>
                      <a:pt x="1008" y="168"/>
                    </a:lnTo>
                    <a:lnTo>
                      <a:pt x="1008" y="170"/>
                    </a:lnTo>
                    <a:lnTo>
                      <a:pt x="1006" y="168"/>
                    </a:lnTo>
                    <a:lnTo>
                      <a:pt x="1008" y="170"/>
                    </a:lnTo>
                    <a:lnTo>
                      <a:pt x="1006" y="173"/>
                    </a:lnTo>
                    <a:lnTo>
                      <a:pt x="1004" y="173"/>
                    </a:lnTo>
                    <a:lnTo>
                      <a:pt x="1006" y="173"/>
                    </a:lnTo>
                    <a:lnTo>
                      <a:pt x="1004" y="175"/>
                    </a:lnTo>
                    <a:lnTo>
                      <a:pt x="1001" y="173"/>
                    </a:lnTo>
                    <a:lnTo>
                      <a:pt x="1001" y="175"/>
                    </a:lnTo>
                    <a:lnTo>
                      <a:pt x="1004" y="175"/>
                    </a:lnTo>
                    <a:lnTo>
                      <a:pt x="1004" y="177"/>
                    </a:lnTo>
                    <a:lnTo>
                      <a:pt x="1001" y="180"/>
                    </a:lnTo>
                    <a:lnTo>
                      <a:pt x="1004" y="177"/>
                    </a:lnTo>
                    <a:lnTo>
                      <a:pt x="1001" y="177"/>
                    </a:lnTo>
                    <a:lnTo>
                      <a:pt x="999" y="175"/>
                    </a:lnTo>
                    <a:lnTo>
                      <a:pt x="997" y="175"/>
                    </a:lnTo>
                    <a:lnTo>
                      <a:pt x="994" y="175"/>
                    </a:lnTo>
                    <a:lnTo>
                      <a:pt x="994" y="177"/>
                    </a:lnTo>
                    <a:lnTo>
                      <a:pt x="994" y="180"/>
                    </a:lnTo>
                    <a:lnTo>
                      <a:pt x="987" y="180"/>
                    </a:lnTo>
                    <a:lnTo>
                      <a:pt x="980" y="182"/>
                    </a:lnTo>
                    <a:lnTo>
                      <a:pt x="980" y="184"/>
                    </a:lnTo>
                    <a:lnTo>
                      <a:pt x="978" y="184"/>
                    </a:lnTo>
                    <a:lnTo>
                      <a:pt x="978" y="182"/>
                    </a:lnTo>
                    <a:lnTo>
                      <a:pt x="978" y="180"/>
                    </a:lnTo>
                    <a:lnTo>
                      <a:pt x="975" y="182"/>
                    </a:lnTo>
                    <a:lnTo>
                      <a:pt x="975" y="180"/>
                    </a:lnTo>
                    <a:lnTo>
                      <a:pt x="975" y="177"/>
                    </a:lnTo>
                    <a:lnTo>
                      <a:pt x="975" y="180"/>
                    </a:lnTo>
                    <a:lnTo>
                      <a:pt x="973" y="182"/>
                    </a:lnTo>
                    <a:lnTo>
                      <a:pt x="971" y="184"/>
                    </a:lnTo>
                    <a:lnTo>
                      <a:pt x="966" y="187"/>
                    </a:lnTo>
                    <a:lnTo>
                      <a:pt x="959" y="189"/>
                    </a:lnTo>
                    <a:lnTo>
                      <a:pt x="968" y="184"/>
                    </a:lnTo>
                    <a:lnTo>
                      <a:pt x="971" y="184"/>
                    </a:lnTo>
                    <a:lnTo>
                      <a:pt x="973" y="180"/>
                    </a:lnTo>
                    <a:lnTo>
                      <a:pt x="973" y="177"/>
                    </a:lnTo>
                    <a:lnTo>
                      <a:pt x="971" y="177"/>
                    </a:lnTo>
                    <a:lnTo>
                      <a:pt x="968" y="175"/>
                    </a:lnTo>
                    <a:lnTo>
                      <a:pt x="964" y="175"/>
                    </a:lnTo>
                    <a:lnTo>
                      <a:pt x="961" y="175"/>
                    </a:lnTo>
                    <a:lnTo>
                      <a:pt x="959" y="175"/>
                    </a:lnTo>
                    <a:lnTo>
                      <a:pt x="956" y="175"/>
                    </a:lnTo>
                    <a:lnTo>
                      <a:pt x="952" y="177"/>
                    </a:lnTo>
                    <a:lnTo>
                      <a:pt x="949" y="177"/>
                    </a:lnTo>
                    <a:lnTo>
                      <a:pt x="947" y="177"/>
                    </a:lnTo>
                    <a:lnTo>
                      <a:pt x="945" y="175"/>
                    </a:lnTo>
                    <a:lnTo>
                      <a:pt x="949" y="175"/>
                    </a:lnTo>
                    <a:lnTo>
                      <a:pt x="949" y="173"/>
                    </a:lnTo>
                    <a:lnTo>
                      <a:pt x="952" y="173"/>
                    </a:lnTo>
                    <a:lnTo>
                      <a:pt x="954" y="175"/>
                    </a:lnTo>
                    <a:lnTo>
                      <a:pt x="956" y="173"/>
                    </a:lnTo>
                    <a:lnTo>
                      <a:pt x="959" y="173"/>
                    </a:lnTo>
                    <a:lnTo>
                      <a:pt x="959" y="170"/>
                    </a:lnTo>
                    <a:lnTo>
                      <a:pt x="956" y="170"/>
                    </a:lnTo>
                    <a:lnTo>
                      <a:pt x="959" y="170"/>
                    </a:lnTo>
                    <a:lnTo>
                      <a:pt x="959" y="168"/>
                    </a:lnTo>
                    <a:lnTo>
                      <a:pt x="954" y="168"/>
                    </a:lnTo>
                    <a:lnTo>
                      <a:pt x="956" y="163"/>
                    </a:lnTo>
                    <a:lnTo>
                      <a:pt x="954" y="161"/>
                    </a:lnTo>
                    <a:lnTo>
                      <a:pt x="949" y="161"/>
                    </a:lnTo>
                    <a:lnTo>
                      <a:pt x="940" y="161"/>
                    </a:lnTo>
                    <a:lnTo>
                      <a:pt x="938" y="158"/>
                    </a:lnTo>
                    <a:lnTo>
                      <a:pt x="933" y="158"/>
                    </a:lnTo>
                    <a:lnTo>
                      <a:pt x="935" y="158"/>
                    </a:lnTo>
                    <a:lnTo>
                      <a:pt x="938" y="158"/>
                    </a:lnTo>
                    <a:lnTo>
                      <a:pt x="942" y="158"/>
                    </a:lnTo>
                    <a:lnTo>
                      <a:pt x="947" y="158"/>
                    </a:lnTo>
                    <a:lnTo>
                      <a:pt x="949" y="158"/>
                    </a:lnTo>
                    <a:lnTo>
                      <a:pt x="952" y="158"/>
                    </a:lnTo>
                    <a:lnTo>
                      <a:pt x="954" y="158"/>
                    </a:lnTo>
                    <a:lnTo>
                      <a:pt x="956" y="158"/>
                    </a:lnTo>
                    <a:lnTo>
                      <a:pt x="954" y="156"/>
                    </a:lnTo>
                    <a:lnTo>
                      <a:pt x="954" y="154"/>
                    </a:lnTo>
                    <a:lnTo>
                      <a:pt x="952" y="154"/>
                    </a:lnTo>
                    <a:lnTo>
                      <a:pt x="952" y="151"/>
                    </a:lnTo>
                    <a:lnTo>
                      <a:pt x="954" y="149"/>
                    </a:lnTo>
                    <a:lnTo>
                      <a:pt x="956" y="149"/>
                    </a:lnTo>
                    <a:lnTo>
                      <a:pt x="956" y="147"/>
                    </a:lnTo>
                    <a:lnTo>
                      <a:pt x="954" y="144"/>
                    </a:lnTo>
                    <a:lnTo>
                      <a:pt x="952" y="147"/>
                    </a:lnTo>
                    <a:lnTo>
                      <a:pt x="947" y="147"/>
                    </a:lnTo>
                    <a:lnTo>
                      <a:pt x="945" y="147"/>
                    </a:lnTo>
                    <a:lnTo>
                      <a:pt x="945" y="144"/>
                    </a:lnTo>
                    <a:lnTo>
                      <a:pt x="942" y="147"/>
                    </a:lnTo>
                    <a:lnTo>
                      <a:pt x="938" y="144"/>
                    </a:lnTo>
                    <a:lnTo>
                      <a:pt x="935" y="147"/>
                    </a:lnTo>
                    <a:lnTo>
                      <a:pt x="935" y="144"/>
                    </a:lnTo>
                    <a:lnTo>
                      <a:pt x="930" y="144"/>
                    </a:lnTo>
                    <a:lnTo>
                      <a:pt x="928" y="144"/>
                    </a:lnTo>
                    <a:lnTo>
                      <a:pt x="928" y="142"/>
                    </a:lnTo>
                    <a:lnTo>
                      <a:pt x="926" y="142"/>
                    </a:lnTo>
                    <a:lnTo>
                      <a:pt x="923" y="142"/>
                    </a:lnTo>
                    <a:lnTo>
                      <a:pt x="923" y="139"/>
                    </a:lnTo>
                    <a:lnTo>
                      <a:pt x="926" y="139"/>
                    </a:lnTo>
                    <a:lnTo>
                      <a:pt x="928" y="137"/>
                    </a:lnTo>
                    <a:lnTo>
                      <a:pt x="926" y="137"/>
                    </a:lnTo>
                    <a:lnTo>
                      <a:pt x="923" y="137"/>
                    </a:lnTo>
                    <a:lnTo>
                      <a:pt x="921" y="137"/>
                    </a:lnTo>
                    <a:lnTo>
                      <a:pt x="919" y="139"/>
                    </a:lnTo>
                    <a:lnTo>
                      <a:pt x="919" y="137"/>
                    </a:lnTo>
                    <a:lnTo>
                      <a:pt x="921" y="137"/>
                    </a:lnTo>
                    <a:lnTo>
                      <a:pt x="919" y="135"/>
                    </a:lnTo>
                    <a:lnTo>
                      <a:pt x="919" y="132"/>
                    </a:lnTo>
                    <a:lnTo>
                      <a:pt x="916" y="132"/>
                    </a:lnTo>
                    <a:lnTo>
                      <a:pt x="914" y="132"/>
                    </a:lnTo>
                    <a:lnTo>
                      <a:pt x="914" y="135"/>
                    </a:lnTo>
                    <a:lnTo>
                      <a:pt x="912" y="135"/>
                    </a:lnTo>
                    <a:lnTo>
                      <a:pt x="914" y="132"/>
                    </a:lnTo>
                    <a:lnTo>
                      <a:pt x="914" y="130"/>
                    </a:lnTo>
                    <a:lnTo>
                      <a:pt x="912" y="130"/>
                    </a:lnTo>
                    <a:lnTo>
                      <a:pt x="907" y="130"/>
                    </a:lnTo>
                    <a:lnTo>
                      <a:pt x="904" y="128"/>
                    </a:lnTo>
                    <a:lnTo>
                      <a:pt x="897" y="125"/>
                    </a:lnTo>
                    <a:lnTo>
                      <a:pt x="895" y="128"/>
                    </a:lnTo>
                    <a:lnTo>
                      <a:pt x="886" y="130"/>
                    </a:lnTo>
                    <a:lnTo>
                      <a:pt x="881" y="130"/>
                    </a:lnTo>
                    <a:lnTo>
                      <a:pt x="881" y="128"/>
                    </a:lnTo>
                    <a:lnTo>
                      <a:pt x="876" y="128"/>
                    </a:lnTo>
                    <a:lnTo>
                      <a:pt x="874" y="130"/>
                    </a:lnTo>
                    <a:lnTo>
                      <a:pt x="874" y="128"/>
                    </a:lnTo>
                    <a:lnTo>
                      <a:pt x="871" y="128"/>
                    </a:lnTo>
                    <a:lnTo>
                      <a:pt x="867" y="128"/>
                    </a:lnTo>
                    <a:lnTo>
                      <a:pt x="864" y="128"/>
                    </a:lnTo>
                    <a:lnTo>
                      <a:pt x="864" y="125"/>
                    </a:lnTo>
                    <a:lnTo>
                      <a:pt x="857" y="125"/>
                    </a:lnTo>
                    <a:lnTo>
                      <a:pt x="850" y="125"/>
                    </a:lnTo>
                    <a:lnTo>
                      <a:pt x="848" y="125"/>
                    </a:lnTo>
                    <a:lnTo>
                      <a:pt x="845" y="125"/>
                    </a:lnTo>
                    <a:lnTo>
                      <a:pt x="843" y="125"/>
                    </a:lnTo>
                    <a:lnTo>
                      <a:pt x="841" y="128"/>
                    </a:lnTo>
                    <a:lnTo>
                      <a:pt x="838" y="130"/>
                    </a:lnTo>
                    <a:lnTo>
                      <a:pt x="838" y="132"/>
                    </a:lnTo>
                    <a:lnTo>
                      <a:pt x="841" y="135"/>
                    </a:lnTo>
                    <a:lnTo>
                      <a:pt x="843" y="137"/>
                    </a:lnTo>
                    <a:lnTo>
                      <a:pt x="845" y="137"/>
                    </a:lnTo>
                    <a:lnTo>
                      <a:pt x="848" y="137"/>
                    </a:lnTo>
                    <a:lnTo>
                      <a:pt x="848" y="139"/>
                    </a:lnTo>
                    <a:lnTo>
                      <a:pt x="845" y="139"/>
                    </a:lnTo>
                    <a:lnTo>
                      <a:pt x="845" y="142"/>
                    </a:lnTo>
                    <a:lnTo>
                      <a:pt x="843" y="142"/>
                    </a:lnTo>
                    <a:lnTo>
                      <a:pt x="841" y="144"/>
                    </a:lnTo>
                    <a:lnTo>
                      <a:pt x="838" y="147"/>
                    </a:lnTo>
                    <a:lnTo>
                      <a:pt x="838" y="149"/>
                    </a:lnTo>
                    <a:lnTo>
                      <a:pt x="841" y="149"/>
                    </a:lnTo>
                    <a:lnTo>
                      <a:pt x="843" y="149"/>
                    </a:lnTo>
                    <a:lnTo>
                      <a:pt x="845" y="149"/>
                    </a:lnTo>
                    <a:lnTo>
                      <a:pt x="848" y="149"/>
                    </a:lnTo>
                    <a:lnTo>
                      <a:pt x="843" y="151"/>
                    </a:lnTo>
                    <a:lnTo>
                      <a:pt x="845" y="151"/>
                    </a:lnTo>
                    <a:lnTo>
                      <a:pt x="845" y="154"/>
                    </a:lnTo>
                    <a:lnTo>
                      <a:pt x="848" y="156"/>
                    </a:lnTo>
                    <a:lnTo>
                      <a:pt x="848" y="158"/>
                    </a:lnTo>
                    <a:lnTo>
                      <a:pt x="845" y="158"/>
                    </a:lnTo>
                    <a:lnTo>
                      <a:pt x="850" y="161"/>
                    </a:lnTo>
                    <a:lnTo>
                      <a:pt x="853" y="158"/>
                    </a:lnTo>
                    <a:lnTo>
                      <a:pt x="850" y="161"/>
                    </a:lnTo>
                    <a:lnTo>
                      <a:pt x="850" y="163"/>
                    </a:lnTo>
                    <a:lnTo>
                      <a:pt x="855" y="165"/>
                    </a:lnTo>
                    <a:lnTo>
                      <a:pt x="850" y="165"/>
                    </a:lnTo>
                    <a:lnTo>
                      <a:pt x="848" y="165"/>
                    </a:lnTo>
                    <a:lnTo>
                      <a:pt x="845" y="163"/>
                    </a:lnTo>
                    <a:lnTo>
                      <a:pt x="843" y="165"/>
                    </a:lnTo>
                    <a:lnTo>
                      <a:pt x="843" y="168"/>
                    </a:lnTo>
                    <a:lnTo>
                      <a:pt x="845" y="168"/>
                    </a:lnTo>
                    <a:lnTo>
                      <a:pt x="845" y="170"/>
                    </a:lnTo>
                    <a:lnTo>
                      <a:pt x="841" y="170"/>
                    </a:lnTo>
                    <a:lnTo>
                      <a:pt x="836" y="170"/>
                    </a:lnTo>
                    <a:lnTo>
                      <a:pt x="834" y="170"/>
                    </a:lnTo>
                    <a:lnTo>
                      <a:pt x="831" y="173"/>
                    </a:lnTo>
                    <a:lnTo>
                      <a:pt x="831" y="175"/>
                    </a:lnTo>
                    <a:lnTo>
                      <a:pt x="831" y="177"/>
                    </a:lnTo>
                    <a:lnTo>
                      <a:pt x="836" y="177"/>
                    </a:lnTo>
                    <a:lnTo>
                      <a:pt x="841" y="180"/>
                    </a:lnTo>
                    <a:lnTo>
                      <a:pt x="841" y="182"/>
                    </a:lnTo>
                    <a:lnTo>
                      <a:pt x="845" y="182"/>
                    </a:lnTo>
                    <a:lnTo>
                      <a:pt x="848" y="182"/>
                    </a:lnTo>
                    <a:lnTo>
                      <a:pt x="848" y="184"/>
                    </a:lnTo>
                    <a:lnTo>
                      <a:pt x="850" y="184"/>
                    </a:lnTo>
                    <a:lnTo>
                      <a:pt x="850" y="187"/>
                    </a:lnTo>
                    <a:lnTo>
                      <a:pt x="853" y="191"/>
                    </a:lnTo>
                    <a:lnTo>
                      <a:pt x="855" y="196"/>
                    </a:lnTo>
                    <a:lnTo>
                      <a:pt x="855" y="199"/>
                    </a:lnTo>
                    <a:lnTo>
                      <a:pt x="857" y="201"/>
                    </a:lnTo>
                    <a:lnTo>
                      <a:pt x="857" y="203"/>
                    </a:lnTo>
                    <a:lnTo>
                      <a:pt x="857" y="206"/>
                    </a:lnTo>
                    <a:lnTo>
                      <a:pt x="860" y="208"/>
                    </a:lnTo>
                    <a:lnTo>
                      <a:pt x="860" y="210"/>
                    </a:lnTo>
                    <a:lnTo>
                      <a:pt x="860" y="208"/>
                    </a:lnTo>
                    <a:lnTo>
                      <a:pt x="862" y="206"/>
                    </a:lnTo>
                    <a:lnTo>
                      <a:pt x="864" y="210"/>
                    </a:lnTo>
                    <a:lnTo>
                      <a:pt x="867" y="210"/>
                    </a:lnTo>
                    <a:lnTo>
                      <a:pt x="864" y="210"/>
                    </a:lnTo>
                    <a:lnTo>
                      <a:pt x="862" y="210"/>
                    </a:lnTo>
                    <a:lnTo>
                      <a:pt x="860" y="210"/>
                    </a:lnTo>
                    <a:lnTo>
                      <a:pt x="857" y="210"/>
                    </a:lnTo>
                    <a:lnTo>
                      <a:pt x="855" y="213"/>
                    </a:lnTo>
                    <a:lnTo>
                      <a:pt x="850" y="217"/>
                    </a:lnTo>
                    <a:lnTo>
                      <a:pt x="848" y="220"/>
                    </a:lnTo>
                    <a:lnTo>
                      <a:pt x="850" y="220"/>
                    </a:lnTo>
                    <a:lnTo>
                      <a:pt x="848" y="222"/>
                    </a:lnTo>
                    <a:lnTo>
                      <a:pt x="843" y="225"/>
                    </a:lnTo>
                    <a:lnTo>
                      <a:pt x="841" y="225"/>
                    </a:lnTo>
                    <a:lnTo>
                      <a:pt x="834" y="227"/>
                    </a:lnTo>
                    <a:lnTo>
                      <a:pt x="829" y="229"/>
                    </a:lnTo>
                    <a:lnTo>
                      <a:pt x="824" y="232"/>
                    </a:lnTo>
                    <a:lnTo>
                      <a:pt x="819" y="232"/>
                    </a:lnTo>
                    <a:lnTo>
                      <a:pt x="822" y="234"/>
                    </a:lnTo>
                    <a:lnTo>
                      <a:pt x="824" y="234"/>
                    </a:lnTo>
                    <a:lnTo>
                      <a:pt x="827" y="236"/>
                    </a:lnTo>
                    <a:lnTo>
                      <a:pt x="829" y="239"/>
                    </a:lnTo>
                    <a:lnTo>
                      <a:pt x="829" y="241"/>
                    </a:lnTo>
                    <a:lnTo>
                      <a:pt x="829" y="243"/>
                    </a:lnTo>
                    <a:lnTo>
                      <a:pt x="829" y="248"/>
                    </a:lnTo>
                    <a:lnTo>
                      <a:pt x="831" y="255"/>
                    </a:lnTo>
                    <a:lnTo>
                      <a:pt x="831" y="258"/>
                    </a:lnTo>
                    <a:lnTo>
                      <a:pt x="831" y="260"/>
                    </a:lnTo>
                    <a:lnTo>
                      <a:pt x="834" y="260"/>
                    </a:lnTo>
                    <a:lnTo>
                      <a:pt x="836" y="262"/>
                    </a:lnTo>
                    <a:lnTo>
                      <a:pt x="838" y="262"/>
                    </a:lnTo>
                    <a:lnTo>
                      <a:pt x="843" y="262"/>
                    </a:lnTo>
                    <a:lnTo>
                      <a:pt x="841" y="265"/>
                    </a:lnTo>
                    <a:lnTo>
                      <a:pt x="836" y="262"/>
                    </a:lnTo>
                    <a:lnTo>
                      <a:pt x="836" y="265"/>
                    </a:lnTo>
                    <a:lnTo>
                      <a:pt x="834" y="265"/>
                    </a:lnTo>
                    <a:lnTo>
                      <a:pt x="834" y="267"/>
                    </a:lnTo>
                    <a:lnTo>
                      <a:pt x="831" y="267"/>
                    </a:lnTo>
                    <a:lnTo>
                      <a:pt x="831" y="269"/>
                    </a:lnTo>
                    <a:lnTo>
                      <a:pt x="829" y="269"/>
                    </a:lnTo>
                    <a:lnTo>
                      <a:pt x="831" y="272"/>
                    </a:lnTo>
                    <a:lnTo>
                      <a:pt x="834" y="272"/>
                    </a:lnTo>
                    <a:lnTo>
                      <a:pt x="834" y="274"/>
                    </a:lnTo>
                    <a:lnTo>
                      <a:pt x="831" y="274"/>
                    </a:lnTo>
                    <a:lnTo>
                      <a:pt x="831" y="276"/>
                    </a:lnTo>
                    <a:lnTo>
                      <a:pt x="829" y="276"/>
                    </a:lnTo>
                    <a:lnTo>
                      <a:pt x="829" y="274"/>
                    </a:lnTo>
                    <a:lnTo>
                      <a:pt x="824" y="272"/>
                    </a:lnTo>
                    <a:lnTo>
                      <a:pt x="822" y="272"/>
                    </a:lnTo>
                    <a:lnTo>
                      <a:pt x="822" y="274"/>
                    </a:lnTo>
                    <a:lnTo>
                      <a:pt x="819" y="274"/>
                    </a:lnTo>
                    <a:lnTo>
                      <a:pt x="819" y="279"/>
                    </a:lnTo>
                    <a:lnTo>
                      <a:pt x="817" y="279"/>
                    </a:lnTo>
                    <a:lnTo>
                      <a:pt x="815" y="276"/>
                    </a:lnTo>
                    <a:lnTo>
                      <a:pt x="812" y="276"/>
                    </a:lnTo>
                    <a:lnTo>
                      <a:pt x="810" y="276"/>
                    </a:lnTo>
                    <a:lnTo>
                      <a:pt x="808" y="276"/>
                    </a:lnTo>
                    <a:lnTo>
                      <a:pt x="801" y="279"/>
                    </a:lnTo>
                    <a:lnTo>
                      <a:pt x="808" y="274"/>
                    </a:lnTo>
                    <a:lnTo>
                      <a:pt x="808" y="272"/>
                    </a:lnTo>
                    <a:lnTo>
                      <a:pt x="805" y="269"/>
                    </a:lnTo>
                    <a:lnTo>
                      <a:pt x="798" y="265"/>
                    </a:lnTo>
                    <a:lnTo>
                      <a:pt x="796" y="265"/>
                    </a:lnTo>
                    <a:lnTo>
                      <a:pt x="793" y="265"/>
                    </a:lnTo>
                    <a:lnTo>
                      <a:pt x="786" y="265"/>
                    </a:lnTo>
                    <a:lnTo>
                      <a:pt x="789" y="265"/>
                    </a:lnTo>
                    <a:lnTo>
                      <a:pt x="793" y="262"/>
                    </a:lnTo>
                    <a:lnTo>
                      <a:pt x="796" y="262"/>
                    </a:lnTo>
                    <a:lnTo>
                      <a:pt x="793" y="260"/>
                    </a:lnTo>
                    <a:lnTo>
                      <a:pt x="791" y="258"/>
                    </a:lnTo>
                    <a:lnTo>
                      <a:pt x="789" y="258"/>
                    </a:lnTo>
                    <a:lnTo>
                      <a:pt x="786" y="255"/>
                    </a:lnTo>
                    <a:lnTo>
                      <a:pt x="784" y="255"/>
                    </a:lnTo>
                    <a:lnTo>
                      <a:pt x="784" y="253"/>
                    </a:lnTo>
                    <a:lnTo>
                      <a:pt x="784" y="250"/>
                    </a:lnTo>
                    <a:lnTo>
                      <a:pt x="786" y="248"/>
                    </a:lnTo>
                    <a:lnTo>
                      <a:pt x="784" y="243"/>
                    </a:lnTo>
                    <a:lnTo>
                      <a:pt x="784" y="241"/>
                    </a:lnTo>
                    <a:lnTo>
                      <a:pt x="784" y="239"/>
                    </a:lnTo>
                    <a:lnTo>
                      <a:pt x="782" y="239"/>
                    </a:lnTo>
                    <a:lnTo>
                      <a:pt x="784" y="236"/>
                    </a:lnTo>
                    <a:lnTo>
                      <a:pt x="784" y="232"/>
                    </a:lnTo>
                    <a:lnTo>
                      <a:pt x="784" y="227"/>
                    </a:lnTo>
                    <a:lnTo>
                      <a:pt x="784" y="225"/>
                    </a:lnTo>
                    <a:lnTo>
                      <a:pt x="782" y="225"/>
                    </a:lnTo>
                    <a:lnTo>
                      <a:pt x="779" y="225"/>
                    </a:lnTo>
                    <a:lnTo>
                      <a:pt x="777" y="225"/>
                    </a:lnTo>
                    <a:lnTo>
                      <a:pt x="775" y="225"/>
                    </a:lnTo>
                    <a:lnTo>
                      <a:pt x="775" y="222"/>
                    </a:lnTo>
                    <a:lnTo>
                      <a:pt x="772" y="222"/>
                    </a:lnTo>
                    <a:lnTo>
                      <a:pt x="770" y="222"/>
                    </a:lnTo>
                    <a:lnTo>
                      <a:pt x="765" y="225"/>
                    </a:lnTo>
                    <a:lnTo>
                      <a:pt x="758" y="222"/>
                    </a:lnTo>
                    <a:lnTo>
                      <a:pt x="744" y="222"/>
                    </a:lnTo>
                    <a:lnTo>
                      <a:pt x="744" y="225"/>
                    </a:lnTo>
                    <a:lnTo>
                      <a:pt x="741" y="225"/>
                    </a:lnTo>
                    <a:lnTo>
                      <a:pt x="739" y="229"/>
                    </a:lnTo>
                    <a:lnTo>
                      <a:pt x="741" y="227"/>
                    </a:lnTo>
                    <a:lnTo>
                      <a:pt x="741" y="225"/>
                    </a:lnTo>
                    <a:lnTo>
                      <a:pt x="744" y="222"/>
                    </a:lnTo>
                    <a:lnTo>
                      <a:pt x="739" y="220"/>
                    </a:lnTo>
                    <a:lnTo>
                      <a:pt x="734" y="217"/>
                    </a:lnTo>
                    <a:lnTo>
                      <a:pt x="725" y="215"/>
                    </a:lnTo>
                    <a:lnTo>
                      <a:pt x="723" y="215"/>
                    </a:lnTo>
                    <a:lnTo>
                      <a:pt x="720" y="215"/>
                    </a:lnTo>
                    <a:lnTo>
                      <a:pt x="718" y="215"/>
                    </a:lnTo>
                    <a:lnTo>
                      <a:pt x="715" y="215"/>
                    </a:lnTo>
                    <a:lnTo>
                      <a:pt x="715" y="213"/>
                    </a:lnTo>
                    <a:lnTo>
                      <a:pt x="713" y="213"/>
                    </a:lnTo>
                    <a:lnTo>
                      <a:pt x="711" y="213"/>
                    </a:lnTo>
                    <a:lnTo>
                      <a:pt x="711" y="210"/>
                    </a:lnTo>
                    <a:lnTo>
                      <a:pt x="706" y="208"/>
                    </a:lnTo>
                    <a:lnTo>
                      <a:pt x="701" y="206"/>
                    </a:lnTo>
                    <a:lnTo>
                      <a:pt x="692" y="203"/>
                    </a:lnTo>
                    <a:lnTo>
                      <a:pt x="687" y="201"/>
                    </a:lnTo>
                    <a:lnTo>
                      <a:pt x="680" y="201"/>
                    </a:lnTo>
                    <a:lnTo>
                      <a:pt x="678" y="199"/>
                    </a:lnTo>
                    <a:lnTo>
                      <a:pt x="675" y="199"/>
                    </a:lnTo>
                    <a:lnTo>
                      <a:pt x="673" y="199"/>
                    </a:lnTo>
                    <a:lnTo>
                      <a:pt x="671" y="196"/>
                    </a:lnTo>
                    <a:lnTo>
                      <a:pt x="666" y="196"/>
                    </a:lnTo>
                    <a:lnTo>
                      <a:pt x="654" y="199"/>
                    </a:lnTo>
                    <a:lnTo>
                      <a:pt x="649" y="201"/>
                    </a:lnTo>
                    <a:lnTo>
                      <a:pt x="649" y="199"/>
                    </a:lnTo>
                    <a:lnTo>
                      <a:pt x="645" y="201"/>
                    </a:lnTo>
                    <a:lnTo>
                      <a:pt x="647" y="199"/>
                    </a:lnTo>
                    <a:lnTo>
                      <a:pt x="647" y="196"/>
                    </a:lnTo>
                    <a:lnTo>
                      <a:pt x="647" y="194"/>
                    </a:lnTo>
                    <a:lnTo>
                      <a:pt x="645" y="191"/>
                    </a:lnTo>
                    <a:lnTo>
                      <a:pt x="645" y="189"/>
                    </a:lnTo>
                    <a:lnTo>
                      <a:pt x="645" y="187"/>
                    </a:lnTo>
                    <a:lnTo>
                      <a:pt x="640" y="180"/>
                    </a:lnTo>
                    <a:lnTo>
                      <a:pt x="640" y="177"/>
                    </a:lnTo>
                    <a:lnTo>
                      <a:pt x="638" y="177"/>
                    </a:lnTo>
                    <a:lnTo>
                      <a:pt x="635" y="175"/>
                    </a:lnTo>
                    <a:lnTo>
                      <a:pt x="633" y="175"/>
                    </a:lnTo>
                    <a:lnTo>
                      <a:pt x="626" y="175"/>
                    </a:lnTo>
                    <a:lnTo>
                      <a:pt x="623" y="175"/>
                    </a:lnTo>
                    <a:lnTo>
                      <a:pt x="623" y="180"/>
                    </a:lnTo>
                    <a:lnTo>
                      <a:pt x="623" y="177"/>
                    </a:lnTo>
                    <a:lnTo>
                      <a:pt x="623" y="175"/>
                    </a:lnTo>
                    <a:lnTo>
                      <a:pt x="621" y="175"/>
                    </a:lnTo>
                    <a:lnTo>
                      <a:pt x="619" y="175"/>
                    </a:lnTo>
                    <a:lnTo>
                      <a:pt x="619" y="173"/>
                    </a:lnTo>
                    <a:lnTo>
                      <a:pt x="616" y="173"/>
                    </a:lnTo>
                    <a:lnTo>
                      <a:pt x="614" y="173"/>
                    </a:lnTo>
                    <a:lnTo>
                      <a:pt x="616" y="170"/>
                    </a:lnTo>
                    <a:lnTo>
                      <a:pt x="616" y="168"/>
                    </a:lnTo>
                    <a:lnTo>
                      <a:pt x="616" y="163"/>
                    </a:lnTo>
                    <a:lnTo>
                      <a:pt x="619" y="158"/>
                    </a:lnTo>
                    <a:lnTo>
                      <a:pt x="619" y="156"/>
                    </a:lnTo>
                    <a:lnTo>
                      <a:pt x="619" y="154"/>
                    </a:lnTo>
                    <a:lnTo>
                      <a:pt x="619" y="151"/>
                    </a:lnTo>
                    <a:lnTo>
                      <a:pt x="621" y="151"/>
                    </a:lnTo>
                    <a:lnTo>
                      <a:pt x="621" y="149"/>
                    </a:lnTo>
                    <a:lnTo>
                      <a:pt x="623" y="147"/>
                    </a:lnTo>
                    <a:lnTo>
                      <a:pt x="623" y="144"/>
                    </a:lnTo>
                    <a:lnTo>
                      <a:pt x="626" y="144"/>
                    </a:lnTo>
                    <a:lnTo>
                      <a:pt x="626" y="142"/>
                    </a:lnTo>
                    <a:lnTo>
                      <a:pt x="619" y="142"/>
                    </a:lnTo>
                    <a:lnTo>
                      <a:pt x="621" y="139"/>
                    </a:lnTo>
                    <a:lnTo>
                      <a:pt x="628" y="139"/>
                    </a:lnTo>
                    <a:lnTo>
                      <a:pt x="633" y="137"/>
                    </a:lnTo>
                    <a:lnTo>
                      <a:pt x="635" y="135"/>
                    </a:lnTo>
                    <a:lnTo>
                      <a:pt x="638" y="135"/>
                    </a:lnTo>
                    <a:lnTo>
                      <a:pt x="638" y="132"/>
                    </a:lnTo>
                    <a:lnTo>
                      <a:pt x="640" y="132"/>
                    </a:lnTo>
                    <a:lnTo>
                      <a:pt x="642" y="130"/>
                    </a:lnTo>
                    <a:lnTo>
                      <a:pt x="640" y="130"/>
                    </a:lnTo>
                    <a:lnTo>
                      <a:pt x="642" y="130"/>
                    </a:lnTo>
                    <a:lnTo>
                      <a:pt x="647" y="132"/>
                    </a:lnTo>
                    <a:lnTo>
                      <a:pt x="645" y="128"/>
                    </a:lnTo>
                    <a:lnTo>
                      <a:pt x="647" y="125"/>
                    </a:lnTo>
                    <a:lnTo>
                      <a:pt x="649" y="125"/>
                    </a:lnTo>
                    <a:lnTo>
                      <a:pt x="652" y="125"/>
                    </a:lnTo>
                    <a:lnTo>
                      <a:pt x="654" y="125"/>
                    </a:lnTo>
                    <a:lnTo>
                      <a:pt x="654" y="123"/>
                    </a:lnTo>
                    <a:lnTo>
                      <a:pt x="649" y="123"/>
                    </a:lnTo>
                    <a:lnTo>
                      <a:pt x="647" y="123"/>
                    </a:lnTo>
                    <a:lnTo>
                      <a:pt x="649" y="121"/>
                    </a:lnTo>
                    <a:lnTo>
                      <a:pt x="652" y="123"/>
                    </a:lnTo>
                    <a:lnTo>
                      <a:pt x="654" y="121"/>
                    </a:lnTo>
                    <a:lnTo>
                      <a:pt x="659" y="123"/>
                    </a:lnTo>
                    <a:lnTo>
                      <a:pt x="661" y="123"/>
                    </a:lnTo>
                    <a:lnTo>
                      <a:pt x="664" y="121"/>
                    </a:lnTo>
                    <a:lnTo>
                      <a:pt x="666" y="121"/>
                    </a:lnTo>
                    <a:lnTo>
                      <a:pt x="671" y="121"/>
                    </a:lnTo>
                    <a:lnTo>
                      <a:pt x="673" y="121"/>
                    </a:lnTo>
                    <a:lnTo>
                      <a:pt x="673" y="118"/>
                    </a:lnTo>
                    <a:lnTo>
                      <a:pt x="673" y="116"/>
                    </a:lnTo>
                    <a:lnTo>
                      <a:pt x="671" y="116"/>
                    </a:lnTo>
                    <a:lnTo>
                      <a:pt x="668" y="113"/>
                    </a:lnTo>
                    <a:lnTo>
                      <a:pt x="671" y="113"/>
                    </a:lnTo>
                    <a:lnTo>
                      <a:pt x="668" y="113"/>
                    </a:lnTo>
                    <a:lnTo>
                      <a:pt x="666" y="113"/>
                    </a:lnTo>
                    <a:lnTo>
                      <a:pt x="664" y="111"/>
                    </a:lnTo>
                    <a:lnTo>
                      <a:pt x="661" y="111"/>
                    </a:lnTo>
                    <a:lnTo>
                      <a:pt x="659" y="111"/>
                    </a:lnTo>
                    <a:lnTo>
                      <a:pt x="656" y="109"/>
                    </a:lnTo>
                    <a:lnTo>
                      <a:pt x="654" y="111"/>
                    </a:lnTo>
                    <a:lnTo>
                      <a:pt x="652" y="111"/>
                    </a:lnTo>
                    <a:lnTo>
                      <a:pt x="654" y="111"/>
                    </a:lnTo>
                    <a:lnTo>
                      <a:pt x="654" y="109"/>
                    </a:lnTo>
                    <a:lnTo>
                      <a:pt x="649" y="109"/>
                    </a:lnTo>
                    <a:lnTo>
                      <a:pt x="647" y="109"/>
                    </a:lnTo>
                    <a:lnTo>
                      <a:pt x="642" y="109"/>
                    </a:lnTo>
                    <a:lnTo>
                      <a:pt x="640" y="106"/>
                    </a:lnTo>
                    <a:lnTo>
                      <a:pt x="638" y="106"/>
                    </a:lnTo>
                    <a:lnTo>
                      <a:pt x="635" y="109"/>
                    </a:lnTo>
                    <a:lnTo>
                      <a:pt x="633" y="106"/>
                    </a:lnTo>
                    <a:lnTo>
                      <a:pt x="635" y="106"/>
                    </a:lnTo>
                    <a:lnTo>
                      <a:pt x="635" y="104"/>
                    </a:lnTo>
                    <a:lnTo>
                      <a:pt x="647" y="106"/>
                    </a:lnTo>
                    <a:lnTo>
                      <a:pt x="647" y="109"/>
                    </a:lnTo>
                    <a:lnTo>
                      <a:pt x="652" y="109"/>
                    </a:lnTo>
                    <a:lnTo>
                      <a:pt x="654" y="109"/>
                    </a:lnTo>
                    <a:lnTo>
                      <a:pt x="656" y="109"/>
                    </a:lnTo>
                    <a:lnTo>
                      <a:pt x="659" y="109"/>
                    </a:lnTo>
                    <a:lnTo>
                      <a:pt x="661" y="109"/>
                    </a:lnTo>
                    <a:lnTo>
                      <a:pt x="664" y="109"/>
                    </a:lnTo>
                    <a:lnTo>
                      <a:pt x="666" y="111"/>
                    </a:lnTo>
                    <a:lnTo>
                      <a:pt x="668" y="111"/>
                    </a:lnTo>
                    <a:lnTo>
                      <a:pt x="671" y="111"/>
                    </a:lnTo>
                    <a:lnTo>
                      <a:pt x="673" y="113"/>
                    </a:lnTo>
                    <a:lnTo>
                      <a:pt x="673" y="111"/>
                    </a:lnTo>
                    <a:lnTo>
                      <a:pt x="675" y="111"/>
                    </a:lnTo>
                    <a:lnTo>
                      <a:pt x="678" y="111"/>
                    </a:lnTo>
                    <a:lnTo>
                      <a:pt x="680" y="111"/>
                    </a:lnTo>
                    <a:lnTo>
                      <a:pt x="680" y="109"/>
                    </a:lnTo>
                    <a:lnTo>
                      <a:pt x="682" y="109"/>
                    </a:lnTo>
                    <a:lnTo>
                      <a:pt x="680" y="106"/>
                    </a:lnTo>
                    <a:lnTo>
                      <a:pt x="682" y="106"/>
                    </a:lnTo>
                    <a:lnTo>
                      <a:pt x="685" y="106"/>
                    </a:lnTo>
                    <a:lnTo>
                      <a:pt x="682" y="106"/>
                    </a:lnTo>
                    <a:lnTo>
                      <a:pt x="682" y="104"/>
                    </a:lnTo>
                    <a:lnTo>
                      <a:pt x="685" y="104"/>
                    </a:lnTo>
                    <a:lnTo>
                      <a:pt x="687" y="104"/>
                    </a:lnTo>
                    <a:lnTo>
                      <a:pt x="687" y="106"/>
                    </a:lnTo>
                    <a:lnTo>
                      <a:pt x="687" y="104"/>
                    </a:lnTo>
                    <a:lnTo>
                      <a:pt x="694" y="106"/>
                    </a:lnTo>
                    <a:lnTo>
                      <a:pt x="694" y="104"/>
                    </a:lnTo>
                    <a:lnTo>
                      <a:pt x="699" y="106"/>
                    </a:lnTo>
                    <a:lnTo>
                      <a:pt x="704" y="104"/>
                    </a:lnTo>
                    <a:lnTo>
                      <a:pt x="706" y="104"/>
                    </a:lnTo>
                    <a:lnTo>
                      <a:pt x="708" y="102"/>
                    </a:lnTo>
                    <a:lnTo>
                      <a:pt x="711" y="99"/>
                    </a:lnTo>
                    <a:lnTo>
                      <a:pt x="713" y="99"/>
                    </a:lnTo>
                    <a:lnTo>
                      <a:pt x="715" y="97"/>
                    </a:lnTo>
                    <a:lnTo>
                      <a:pt x="718" y="97"/>
                    </a:lnTo>
                    <a:lnTo>
                      <a:pt x="718" y="95"/>
                    </a:lnTo>
                    <a:lnTo>
                      <a:pt x="720" y="92"/>
                    </a:lnTo>
                    <a:lnTo>
                      <a:pt x="723" y="90"/>
                    </a:lnTo>
                    <a:lnTo>
                      <a:pt x="720" y="90"/>
                    </a:lnTo>
                    <a:lnTo>
                      <a:pt x="715" y="90"/>
                    </a:lnTo>
                    <a:lnTo>
                      <a:pt x="708" y="87"/>
                    </a:lnTo>
                    <a:lnTo>
                      <a:pt x="706" y="90"/>
                    </a:lnTo>
                    <a:lnTo>
                      <a:pt x="701" y="87"/>
                    </a:lnTo>
                    <a:lnTo>
                      <a:pt x="694" y="87"/>
                    </a:lnTo>
                    <a:lnTo>
                      <a:pt x="690" y="85"/>
                    </a:lnTo>
                    <a:lnTo>
                      <a:pt x="687" y="85"/>
                    </a:lnTo>
                    <a:lnTo>
                      <a:pt x="685" y="83"/>
                    </a:lnTo>
                    <a:lnTo>
                      <a:pt x="680" y="80"/>
                    </a:lnTo>
                    <a:lnTo>
                      <a:pt x="685" y="80"/>
                    </a:lnTo>
                    <a:lnTo>
                      <a:pt x="687" y="80"/>
                    </a:lnTo>
                    <a:lnTo>
                      <a:pt x="694" y="83"/>
                    </a:lnTo>
                    <a:lnTo>
                      <a:pt x="699" y="83"/>
                    </a:lnTo>
                    <a:lnTo>
                      <a:pt x="706" y="85"/>
                    </a:lnTo>
                    <a:lnTo>
                      <a:pt x="708" y="87"/>
                    </a:lnTo>
                    <a:lnTo>
                      <a:pt x="718" y="87"/>
                    </a:lnTo>
                    <a:lnTo>
                      <a:pt x="720" y="87"/>
                    </a:lnTo>
                    <a:lnTo>
                      <a:pt x="723" y="85"/>
                    </a:lnTo>
                    <a:lnTo>
                      <a:pt x="725" y="85"/>
                    </a:lnTo>
                    <a:lnTo>
                      <a:pt x="725" y="83"/>
                    </a:lnTo>
                    <a:lnTo>
                      <a:pt x="727" y="83"/>
                    </a:lnTo>
                    <a:lnTo>
                      <a:pt x="730" y="83"/>
                    </a:lnTo>
                    <a:lnTo>
                      <a:pt x="730" y="80"/>
                    </a:lnTo>
                    <a:lnTo>
                      <a:pt x="732" y="80"/>
                    </a:lnTo>
                    <a:lnTo>
                      <a:pt x="734" y="78"/>
                    </a:lnTo>
                    <a:lnTo>
                      <a:pt x="734" y="76"/>
                    </a:lnTo>
                    <a:lnTo>
                      <a:pt x="732" y="76"/>
                    </a:lnTo>
                    <a:lnTo>
                      <a:pt x="725" y="73"/>
                    </a:lnTo>
                    <a:lnTo>
                      <a:pt x="727" y="71"/>
                    </a:lnTo>
                    <a:lnTo>
                      <a:pt x="734" y="73"/>
                    </a:lnTo>
                    <a:lnTo>
                      <a:pt x="737" y="73"/>
                    </a:lnTo>
                    <a:lnTo>
                      <a:pt x="741" y="71"/>
                    </a:lnTo>
                    <a:lnTo>
                      <a:pt x="744" y="71"/>
                    </a:lnTo>
                    <a:lnTo>
                      <a:pt x="746" y="76"/>
                    </a:lnTo>
                    <a:lnTo>
                      <a:pt x="749" y="76"/>
                    </a:lnTo>
                    <a:lnTo>
                      <a:pt x="751" y="76"/>
                    </a:lnTo>
                    <a:lnTo>
                      <a:pt x="756" y="76"/>
                    </a:lnTo>
                    <a:lnTo>
                      <a:pt x="756" y="73"/>
                    </a:lnTo>
                    <a:lnTo>
                      <a:pt x="758" y="73"/>
                    </a:lnTo>
                    <a:lnTo>
                      <a:pt x="763" y="76"/>
                    </a:lnTo>
                    <a:lnTo>
                      <a:pt x="765" y="76"/>
                    </a:lnTo>
                    <a:lnTo>
                      <a:pt x="763" y="73"/>
                    </a:lnTo>
                    <a:lnTo>
                      <a:pt x="760" y="71"/>
                    </a:lnTo>
                    <a:lnTo>
                      <a:pt x="760" y="69"/>
                    </a:lnTo>
                    <a:lnTo>
                      <a:pt x="763" y="71"/>
                    </a:lnTo>
                    <a:lnTo>
                      <a:pt x="767" y="73"/>
                    </a:lnTo>
                    <a:lnTo>
                      <a:pt x="770" y="73"/>
                    </a:lnTo>
                    <a:lnTo>
                      <a:pt x="772" y="73"/>
                    </a:lnTo>
                    <a:lnTo>
                      <a:pt x="775" y="73"/>
                    </a:lnTo>
                    <a:lnTo>
                      <a:pt x="775" y="71"/>
                    </a:lnTo>
                    <a:lnTo>
                      <a:pt x="779" y="71"/>
                    </a:lnTo>
                    <a:lnTo>
                      <a:pt x="786" y="69"/>
                    </a:lnTo>
                    <a:lnTo>
                      <a:pt x="789" y="69"/>
                    </a:lnTo>
                    <a:lnTo>
                      <a:pt x="789" y="66"/>
                    </a:lnTo>
                    <a:lnTo>
                      <a:pt x="791" y="66"/>
                    </a:lnTo>
                    <a:lnTo>
                      <a:pt x="793" y="64"/>
                    </a:lnTo>
                    <a:lnTo>
                      <a:pt x="796" y="64"/>
                    </a:lnTo>
                    <a:lnTo>
                      <a:pt x="798" y="64"/>
                    </a:lnTo>
                    <a:lnTo>
                      <a:pt x="796" y="61"/>
                    </a:lnTo>
                    <a:lnTo>
                      <a:pt x="798" y="59"/>
                    </a:lnTo>
                    <a:lnTo>
                      <a:pt x="796" y="59"/>
                    </a:lnTo>
                    <a:lnTo>
                      <a:pt x="793" y="57"/>
                    </a:lnTo>
                    <a:lnTo>
                      <a:pt x="786" y="54"/>
                    </a:lnTo>
                    <a:lnTo>
                      <a:pt x="786" y="52"/>
                    </a:lnTo>
                    <a:lnTo>
                      <a:pt x="786" y="50"/>
                    </a:lnTo>
                    <a:lnTo>
                      <a:pt x="789" y="50"/>
                    </a:lnTo>
                    <a:lnTo>
                      <a:pt x="784" y="50"/>
                    </a:lnTo>
                    <a:lnTo>
                      <a:pt x="784" y="47"/>
                    </a:lnTo>
                    <a:lnTo>
                      <a:pt x="782" y="47"/>
                    </a:lnTo>
                    <a:lnTo>
                      <a:pt x="782" y="45"/>
                    </a:lnTo>
                    <a:lnTo>
                      <a:pt x="784" y="45"/>
                    </a:lnTo>
                    <a:lnTo>
                      <a:pt x="786" y="45"/>
                    </a:lnTo>
                    <a:lnTo>
                      <a:pt x="789" y="47"/>
                    </a:lnTo>
                    <a:lnTo>
                      <a:pt x="791" y="47"/>
                    </a:lnTo>
                    <a:lnTo>
                      <a:pt x="791" y="45"/>
                    </a:lnTo>
                    <a:lnTo>
                      <a:pt x="793" y="45"/>
                    </a:lnTo>
                    <a:lnTo>
                      <a:pt x="796" y="45"/>
                    </a:lnTo>
                    <a:lnTo>
                      <a:pt x="798" y="43"/>
                    </a:lnTo>
                    <a:lnTo>
                      <a:pt x="796" y="40"/>
                    </a:lnTo>
                    <a:lnTo>
                      <a:pt x="789" y="40"/>
                    </a:lnTo>
                    <a:lnTo>
                      <a:pt x="791" y="40"/>
                    </a:lnTo>
                    <a:lnTo>
                      <a:pt x="793" y="38"/>
                    </a:lnTo>
                    <a:lnTo>
                      <a:pt x="796" y="38"/>
                    </a:lnTo>
                    <a:lnTo>
                      <a:pt x="796" y="35"/>
                    </a:lnTo>
                    <a:lnTo>
                      <a:pt x="793" y="35"/>
                    </a:lnTo>
                    <a:lnTo>
                      <a:pt x="791" y="35"/>
                    </a:lnTo>
                    <a:lnTo>
                      <a:pt x="784" y="35"/>
                    </a:lnTo>
                    <a:lnTo>
                      <a:pt x="784" y="33"/>
                    </a:lnTo>
                    <a:lnTo>
                      <a:pt x="782" y="33"/>
                    </a:lnTo>
                    <a:lnTo>
                      <a:pt x="779" y="33"/>
                    </a:lnTo>
                    <a:lnTo>
                      <a:pt x="782" y="33"/>
                    </a:lnTo>
                    <a:lnTo>
                      <a:pt x="782" y="31"/>
                    </a:lnTo>
                    <a:lnTo>
                      <a:pt x="779" y="28"/>
                    </a:lnTo>
                    <a:lnTo>
                      <a:pt x="777" y="31"/>
                    </a:lnTo>
                    <a:lnTo>
                      <a:pt x="775" y="31"/>
                    </a:lnTo>
                    <a:lnTo>
                      <a:pt x="772" y="31"/>
                    </a:lnTo>
                    <a:lnTo>
                      <a:pt x="767" y="31"/>
                    </a:lnTo>
                    <a:lnTo>
                      <a:pt x="760" y="28"/>
                    </a:lnTo>
                    <a:lnTo>
                      <a:pt x="758" y="28"/>
                    </a:lnTo>
                    <a:lnTo>
                      <a:pt x="753" y="28"/>
                    </a:lnTo>
                    <a:lnTo>
                      <a:pt x="749" y="28"/>
                    </a:lnTo>
                    <a:lnTo>
                      <a:pt x="746" y="28"/>
                    </a:lnTo>
                    <a:lnTo>
                      <a:pt x="741" y="28"/>
                    </a:lnTo>
                    <a:lnTo>
                      <a:pt x="741" y="31"/>
                    </a:lnTo>
                    <a:lnTo>
                      <a:pt x="741" y="33"/>
                    </a:lnTo>
                    <a:lnTo>
                      <a:pt x="741" y="35"/>
                    </a:lnTo>
                    <a:lnTo>
                      <a:pt x="744" y="35"/>
                    </a:lnTo>
                    <a:lnTo>
                      <a:pt x="744" y="38"/>
                    </a:lnTo>
                    <a:lnTo>
                      <a:pt x="749" y="38"/>
                    </a:lnTo>
                    <a:lnTo>
                      <a:pt x="751" y="38"/>
                    </a:lnTo>
                    <a:lnTo>
                      <a:pt x="753" y="40"/>
                    </a:lnTo>
                    <a:lnTo>
                      <a:pt x="749" y="38"/>
                    </a:lnTo>
                    <a:lnTo>
                      <a:pt x="749" y="40"/>
                    </a:lnTo>
                    <a:lnTo>
                      <a:pt x="746" y="40"/>
                    </a:lnTo>
                    <a:lnTo>
                      <a:pt x="751" y="43"/>
                    </a:lnTo>
                    <a:lnTo>
                      <a:pt x="749" y="43"/>
                    </a:lnTo>
                    <a:lnTo>
                      <a:pt x="746" y="43"/>
                    </a:lnTo>
                    <a:lnTo>
                      <a:pt x="744" y="43"/>
                    </a:lnTo>
                    <a:lnTo>
                      <a:pt x="741" y="43"/>
                    </a:lnTo>
                    <a:lnTo>
                      <a:pt x="739" y="43"/>
                    </a:lnTo>
                    <a:lnTo>
                      <a:pt x="737" y="43"/>
                    </a:lnTo>
                    <a:lnTo>
                      <a:pt x="737" y="45"/>
                    </a:lnTo>
                    <a:lnTo>
                      <a:pt x="737" y="47"/>
                    </a:lnTo>
                    <a:lnTo>
                      <a:pt x="734" y="50"/>
                    </a:lnTo>
                    <a:lnTo>
                      <a:pt x="732" y="52"/>
                    </a:lnTo>
                    <a:lnTo>
                      <a:pt x="730" y="54"/>
                    </a:lnTo>
                    <a:lnTo>
                      <a:pt x="727" y="57"/>
                    </a:lnTo>
                    <a:lnTo>
                      <a:pt x="727" y="59"/>
                    </a:lnTo>
                    <a:lnTo>
                      <a:pt x="725" y="59"/>
                    </a:lnTo>
                    <a:lnTo>
                      <a:pt x="723" y="59"/>
                    </a:lnTo>
                    <a:lnTo>
                      <a:pt x="720" y="59"/>
                    </a:lnTo>
                    <a:lnTo>
                      <a:pt x="720" y="61"/>
                    </a:lnTo>
                    <a:lnTo>
                      <a:pt x="718" y="61"/>
                    </a:lnTo>
                    <a:lnTo>
                      <a:pt x="715" y="61"/>
                    </a:lnTo>
                    <a:lnTo>
                      <a:pt x="713" y="61"/>
                    </a:lnTo>
                    <a:lnTo>
                      <a:pt x="708" y="57"/>
                    </a:lnTo>
                    <a:lnTo>
                      <a:pt x="706" y="57"/>
                    </a:lnTo>
                    <a:lnTo>
                      <a:pt x="704" y="54"/>
                    </a:lnTo>
                    <a:lnTo>
                      <a:pt x="701" y="52"/>
                    </a:lnTo>
                    <a:lnTo>
                      <a:pt x="704" y="50"/>
                    </a:lnTo>
                    <a:lnTo>
                      <a:pt x="701" y="50"/>
                    </a:lnTo>
                    <a:lnTo>
                      <a:pt x="704" y="47"/>
                    </a:lnTo>
                    <a:lnTo>
                      <a:pt x="706" y="50"/>
                    </a:lnTo>
                    <a:lnTo>
                      <a:pt x="708" y="50"/>
                    </a:lnTo>
                    <a:lnTo>
                      <a:pt x="711" y="47"/>
                    </a:lnTo>
                    <a:lnTo>
                      <a:pt x="708" y="47"/>
                    </a:lnTo>
                    <a:lnTo>
                      <a:pt x="708" y="45"/>
                    </a:lnTo>
                    <a:lnTo>
                      <a:pt x="706" y="43"/>
                    </a:lnTo>
                    <a:lnTo>
                      <a:pt x="706" y="40"/>
                    </a:lnTo>
                    <a:lnTo>
                      <a:pt x="699" y="38"/>
                    </a:lnTo>
                    <a:lnTo>
                      <a:pt x="694" y="38"/>
                    </a:lnTo>
                    <a:lnTo>
                      <a:pt x="694" y="35"/>
                    </a:lnTo>
                    <a:lnTo>
                      <a:pt x="692" y="35"/>
                    </a:lnTo>
                    <a:lnTo>
                      <a:pt x="687" y="35"/>
                    </a:lnTo>
                    <a:lnTo>
                      <a:pt x="687" y="38"/>
                    </a:lnTo>
                    <a:lnTo>
                      <a:pt x="682" y="38"/>
                    </a:lnTo>
                    <a:lnTo>
                      <a:pt x="682" y="40"/>
                    </a:lnTo>
                    <a:lnTo>
                      <a:pt x="685" y="40"/>
                    </a:lnTo>
                    <a:lnTo>
                      <a:pt x="682" y="43"/>
                    </a:lnTo>
                    <a:lnTo>
                      <a:pt x="680" y="43"/>
                    </a:lnTo>
                    <a:lnTo>
                      <a:pt x="680" y="45"/>
                    </a:lnTo>
                    <a:lnTo>
                      <a:pt x="678" y="47"/>
                    </a:lnTo>
                    <a:lnTo>
                      <a:pt x="675" y="47"/>
                    </a:lnTo>
                    <a:lnTo>
                      <a:pt x="673" y="45"/>
                    </a:lnTo>
                    <a:lnTo>
                      <a:pt x="673" y="43"/>
                    </a:lnTo>
                    <a:lnTo>
                      <a:pt x="675" y="43"/>
                    </a:lnTo>
                    <a:lnTo>
                      <a:pt x="673" y="40"/>
                    </a:lnTo>
                    <a:lnTo>
                      <a:pt x="671" y="38"/>
                    </a:lnTo>
                    <a:lnTo>
                      <a:pt x="668" y="38"/>
                    </a:lnTo>
                    <a:lnTo>
                      <a:pt x="664" y="33"/>
                    </a:lnTo>
                    <a:lnTo>
                      <a:pt x="664" y="35"/>
                    </a:lnTo>
                    <a:lnTo>
                      <a:pt x="666" y="33"/>
                    </a:lnTo>
                    <a:lnTo>
                      <a:pt x="668" y="35"/>
                    </a:lnTo>
                    <a:lnTo>
                      <a:pt x="668" y="33"/>
                    </a:lnTo>
                    <a:lnTo>
                      <a:pt x="671" y="33"/>
                    </a:lnTo>
                    <a:lnTo>
                      <a:pt x="668" y="33"/>
                    </a:lnTo>
                    <a:lnTo>
                      <a:pt x="666" y="33"/>
                    </a:lnTo>
                    <a:lnTo>
                      <a:pt x="664" y="31"/>
                    </a:lnTo>
                    <a:lnTo>
                      <a:pt x="661" y="31"/>
                    </a:lnTo>
                    <a:lnTo>
                      <a:pt x="664" y="31"/>
                    </a:lnTo>
                    <a:lnTo>
                      <a:pt x="661" y="31"/>
                    </a:lnTo>
                    <a:lnTo>
                      <a:pt x="659" y="31"/>
                    </a:lnTo>
                    <a:lnTo>
                      <a:pt x="656" y="33"/>
                    </a:lnTo>
                    <a:lnTo>
                      <a:pt x="652" y="31"/>
                    </a:lnTo>
                    <a:lnTo>
                      <a:pt x="649" y="31"/>
                    </a:lnTo>
                    <a:lnTo>
                      <a:pt x="645" y="31"/>
                    </a:lnTo>
                    <a:lnTo>
                      <a:pt x="645" y="28"/>
                    </a:lnTo>
                    <a:lnTo>
                      <a:pt x="647" y="28"/>
                    </a:lnTo>
                    <a:lnTo>
                      <a:pt x="649" y="28"/>
                    </a:lnTo>
                    <a:lnTo>
                      <a:pt x="652" y="28"/>
                    </a:lnTo>
                    <a:lnTo>
                      <a:pt x="654" y="26"/>
                    </a:lnTo>
                    <a:lnTo>
                      <a:pt x="652" y="24"/>
                    </a:lnTo>
                    <a:lnTo>
                      <a:pt x="647" y="24"/>
                    </a:lnTo>
                    <a:lnTo>
                      <a:pt x="649" y="24"/>
                    </a:lnTo>
                    <a:lnTo>
                      <a:pt x="656" y="24"/>
                    </a:lnTo>
                    <a:lnTo>
                      <a:pt x="661" y="24"/>
                    </a:lnTo>
                    <a:lnTo>
                      <a:pt x="659" y="24"/>
                    </a:lnTo>
                    <a:lnTo>
                      <a:pt x="656" y="21"/>
                    </a:lnTo>
                    <a:lnTo>
                      <a:pt x="654" y="21"/>
                    </a:lnTo>
                    <a:lnTo>
                      <a:pt x="652" y="19"/>
                    </a:lnTo>
                    <a:lnTo>
                      <a:pt x="649" y="19"/>
                    </a:lnTo>
                    <a:lnTo>
                      <a:pt x="649" y="17"/>
                    </a:lnTo>
                    <a:lnTo>
                      <a:pt x="645" y="17"/>
                    </a:lnTo>
                    <a:lnTo>
                      <a:pt x="645" y="14"/>
                    </a:lnTo>
                    <a:lnTo>
                      <a:pt x="642" y="14"/>
                    </a:lnTo>
                    <a:lnTo>
                      <a:pt x="640" y="14"/>
                    </a:lnTo>
                    <a:lnTo>
                      <a:pt x="642" y="14"/>
                    </a:lnTo>
                    <a:lnTo>
                      <a:pt x="642" y="12"/>
                    </a:lnTo>
                    <a:lnTo>
                      <a:pt x="640" y="7"/>
                    </a:lnTo>
                    <a:lnTo>
                      <a:pt x="635" y="5"/>
                    </a:lnTo>
                    <a:lnTo>
                      <a:pt x="633" y="5"/>
                    </a:lnTo>
                    <a:lnTo>
                      <a:pt x="630" y="5"/>
                    </a:lnTo>
                    <a:lnTo>
                      <a:pt x="630" y="2"/>
                    </a:lnTo>
                    <a:lnTo>
                      <a:pt x="628" y="2"/>
                    </a:lnTo>
                    <a:lnTo>
                      <a:pt x="626" y="2"/>
                    </a:lnTo>
                    <a:lnTo>
                      <a:pt x="623" y="2"/>
                    </a:lnTo>
                    <a:lnTo>
                      <a:pt x="621" y="2"/>
                    </a:lnTo>
                    <a:lnTo>
                      <a:pt x="619" y="2"/>
                    </a:lnTo>
                    <a:lnTo>
                      <a:pt x="621" y="0"/>
                    </a:lnTo>
                    <a:lnTo>
                      <a:pt x="619" y="0"/>
                    </a:lnTo>
                    <a:lnTo>
                      <a:pt x="616" y="0"/>
                    </a:lnTo>
                    <a:lnTo>
                      <a:pt x="614" y="0"/>
                    </a:lnTo>
                    <a:lnTo>
                      <a:pt x="612" y="0"/>
                    </a:lnTo>
                    <a:lnTo>
                      <a:pt x="609" y="0"/>
                    </a:lnTo>
                    <a:lnTo>
                      <a:pt x="609" y="2"/>
                    </a:lnTo>
                    <a:lnTo>
                      <a:pt x="604" y="2"/>
                    </a:lnTo>
                    <a:lnTo>
                      <a:pt x="604" y="5"/>
                    </a:lnTo>
                    <a:lnTo>
                      <a:pt x="607" y="5"/>
                    </a:lnTo>
                    <a:lnTo>
                      <a:pt x="607" y="7"/>
                    </a:lnTo>
                    <a:lnTo>
                      <a:pt x="607" y="10"/>
                    </a:lnTo>
                    <a:lnTo>
                      <a:pt x="602" y="7"/>
                    </a:lnTo>
                    <a:lnTo>
                      <a:pt x="600" y="7"/>
                    </a:lnTo>
                    <a:lnTo>
                      <a:pt x="600" y="10"/>
                    </a:lnTo>
                    <a:lnTo>
                      <a:pt x="597" y="7"/>
                    </a:lnTo>
                    <a:lnTo>
                      <a:pt x="597" y="10"/>
                    </a:lnTo>
                    <a:lnTo>
                      <a:pt x="595" y="12"/>
                    </a:lnTo>
                    <a:lnTo>
                      <a:pt x="597" y="12"/>
                    </a:lnTo>
                    <a:lnTo>
                      <a:pt x="595" y="12"/>
                    </a:lnTo>
                    <a:lnTo>
                      <a:pt x="595" y="14"/>
                    </a:lnTo>
                    <a:lnTo>
                      <a:pt x="597" y="14"/>
                    </a:lnTo>
                    <a:lnTo>
                      <a:pt x="600" y="17"/>
                    </a:lnTo>
                    <a:lnTo>
                      <a:pt x="600" y="19"/>
                    </a:lnTo>
                    <a:lnTo>
                      <a:pt x="597" y="19"/>
                    </a:lnTo>
                    <a:lnTo>
                      <a:pt x="597" y="17"/>
                    </a:lnTo>
                    <a:lnTo>
                      <a:pt x="595" y="19"/>
                    </a:lnTo>
                    <a:lnTo>
                      <a:pt x="593" y="21"/>
                    </a:lnTo>
                    <a:lnTo>
                      <a:pt x="593" y="24"/>
                    </a:lnTo>
                    <a:lnTo>
                      <a:pt x="595" y="26"/>
                    </a:lnTo>
                    <a:lnTo>
                      <a:pt x="600" y="26"/>
                    </a:lnTo>
                    <a:lnTo>
                      <a:pt x="600" y="28"/>
                    </a:lnTo>
                    <a:lnTo>
                      <a:pt x="604" y="28"/>
                    </a:lnTo>
                    <a:lnTo>
                      <a:pt x="609" y="28"/>
                    </a:lnTo>
                    <a:lnTo>
                      <a:pt x="612" y="31"/>
                    </a:lnTo>
                    <a:lnTo>
                      <a:pt x="614" y="31"/>
                    </a:lnTo>
                    <a:lnTo>
                      <a:pt x="616" y="31"/>
                    </a:lnTo>
                    <a:lnTo>
                      <a:pt x="619" y="31"/>
                    </a:lnTo>
                    <a:lnTo>
                      <a:pt x="616" y="31"/>
                    </a:lnTo>
                    <a:lnTo>
                      <a:pt x="619" y="31"/>
                    </a:lnTo>
                    <a:lnTo>
                      <a:pt x="621" y="33"/>
                    </a:lnTo>
                    <a:lnTo>
                      <a:pt x="626" y="33"/>
                    </a:lnTo>
                    <a:lnTo>
                      <a:pt x="628" y="33"/>
                    </a:lnTo>
                    <a:lnTo>
                      <a:pt x="630" y="33"/>
                    </a:lnTo>
                    <a:lnTo>
                      <a:pt x="633" y="33"/>
                    </a:lnTo>
                    <a:lnTo>
                      <a:pt x="633" y="35"/>
                    </a:lnTo>
                    <a:lnTo>
                      <a:pt x="628" y="35"/>
                    </a:lnTo>
                    <a:lnTo>
                      <a:pt x="630" y="33"/>
                    </a:lnTo>
                    <a:lnTo>
                      <a:pt x="626" y="33"/>
                    </a:lnTo>
                    <a:lnTo>
                      <a:pt x="623" y="35"/>
                    </a:lnTo>
                    <a:lnTo>
                      <a:pt x="623" y="38"/>
                    </a:lnTo>
                    <a:lnTo>
                      <a:pt x="621" y="40"/>
                    </a:lnTo>
                    <a:lnTo>
                      <a:pt x="619" y="40"/>
                    </a:lnTo>
                    <a:lnTo>
                      <a:pt x="619" y="43"/>
                    </a:lnTo>
                    <a:lnTo>
                      <a:pt x="621" y="43"/>
                    </a:lnTo>
                    <a:lnTo>
                      <a:pt x="626" y="43"/>
                    </a:lnTo>
                    <a:lnTo>
                      <a:pt x="628" y="40"/>
                    </a:lnTo>
                    <a:lnTo>
                      <a:pt x="626" y="40"/>
                    </a:lnTo>
                    <a:lnTo>
                      <a:pt x="628" y="40"/>
                    </a:lnTo>
                    <a:lnTo>
                      <a:pt x="628" y="38"/>
                    </a:lnTo>
                    <a:lnTo>
                      <a:pt x="630" y="40"/>
                    </a:lnTo>
                    <a:lnTo>
                      <a:pt x="630" y="43"/>
                    </a:lnTo>
                    <a:lnTo>
                      <a:pt x="633" y="45"/>
                    </a:lnTo>
                    <a:lnTo>
                      <a:pt x="626" y="47"/>
                    </a:lnTo>
                    <a:lnTo>
                      <a:pt x="623" y="47"/>
                    </a:lnTo>
                    <a:lnTo>
                      <a:pt x="623" y="50"/>
                    </a:lnTo>
                    <a:lnTo>
                      <a:pt x="621" y="50"/>
                    </a:lnTo>
                    <a:lnTo>
                      <a:pt x="619" y="50"/>
                    </a:lnTo>
                    <a:lnTo>
                      <a:pt x="619" y="52"/>
                    </a:lnTo>
                    <a:lnTo>
                      <a:pt x="616" y="52"/>
                    </a:lnTo>
                    <a:lnTo>
                      <a:pt x="614" y="52"/>
                    </a:lnTo>
                    <a:lnTo>
                      <a:pt x="612" y="52"/>
                    </a:lnTo>
                    <a:lnTo>
                      <a:pt x="609" y="52"/>
                    </a:lnTo>
                    <a:lnTo>
                      <a:pt x="609" y="50"/>
                    </a:lnTo>
                    <a:lnTo>
                      <a:pt x="607" y="52"/>
                    </a:lnTo>
                    <a:lnTo>
                      <a:pt x="604" y="54"/>
                    </a:lnTo>
                    <a:lnTo>
                      <a:pt x="604" y="57"/>
                    </a:lnTo>
                    <a:lnTo>
                      <a:pt x="609" y="57"/>
                    </a:lnTo>
                    <a:lnTo>
                      <a:pt x="609" y="59"/>
                    </a:lnTo>
                    <a:lnTo>
                      <a:pt x="612" y="61"/>
                    </a:lnTo>
                    <a:lnTo>
                      <a:pt x="609" y="61"/>
                    </a:lnTo>
                    <a:lnTo>
                      <a:pt x="607" y="61"/>
                    </a:lnTo>
                    <a:lnTo>
                      <a:pt x="607" y="59"/>
                    </a:lnTo>
                    <a:lnTo>
                      <a:pt x="604" y="61"/>
                    </a:lnTo>
                    <a:lnTo>
                      <a:pt x="604" y="59"/>
                    </a:lnTo>
                    <a:lnTo>
                      <a:pt x="600" y="61"/>
                    </a:lnTo>
                    <a:lnTo>
                      <a:pt x="600" y="59"/>
                    </a:lnTo>
                    <a:lnTo>
                      <a:pt x="597" y="59"/>
                    </a:lnTo>
                    <a:lnTo>
                      <a:pt x="595" y="57"/>
                    </a:lnTo>
                    <a:lnTo>
                      <a:pt x="600" y="57"/>
                    </a:lnTo>
                    <a:lnTo>
                      <a:pt x="597" y="54"/>
                    </a:lnTo>
                    <a:lnTo>
                      <a:pt x="600" y="54"/>
                    </a:lnTo>
                    <a:lnTo>
                      <a:pt x="600" y="52"/>
                    </a:lnTo>
                    <a:lnTo>
                      <a:pt x="600" y="50"/>
                    </a:lnTo>
                    <a:lnTo>
                      <a:pt x="595" y="50"/>
                    </a:lnTo>
                    <a:lnTo>
                      <a:pt x="595" y="52"/>
                    </a:lnTo>
                    <a:lnTo>
                      <a:pt x="593" y="52"/>
                    </a:lnTo>
                    <a:lnTo>
                      <a:pt x="590" y="52"/>
                    </a:lnTo>
                    <a:lnTo>
                      <a:pt x="593" y="50"/>
                    </a:lnTo>
                    <a:lnTo>
                      <a:pt x="593" y="47"/>
                    </a:lnTo>
                    <a:lnTo>
                      <a:pt x="590" y="50"/>
                    </a:lnTo>
                    <a:lnTo>
                      <a:pt x="588" y="47"/>
                    </a:lnTo>
                    <a:lnTo>
                      <a:pt x="586" y="47"/>
                    </a:lnTo>
                    <a:lnTo>
                      <a:pt x="583" y="45"/>
                    </a:lnTo>
                    <a:lnTo>
                      <a:pt x="581" y="45"/>
                    </a:lnTo>
                    <a:lnTo>
                      <a:pt x="581" y="47"/>
                    </a:lnTo>
                    <a:lnTo>
                      <a:pt x="578" y="45"/>
                    </a:lnTo>
                    <a:lnTo>
                      <a:pt x="576" y="45"/>
                    </a:lnTo>
                    <a:lnTo>
                      <a:pt x="574" y="45"/>
                    </a:lnTo>
                    <a:lnTo>
                      <a:pt x="578" y="47"/>
                    </a:lnTo>
                    <a:lnTo>
                      <a:pt x="574" y="47"/>
                    </a:lnTo>
                    <a:lnTo>
                      <a:pt x="571" y="47"/>
                    </a:lnTo>
                    <a:lnTo>
                      <a:pt x="569" y="47"/>
                    </a:lnTo>
                    <a:lnTo>
                      <a:pt x="567" y="47"/>
                    </a:lnTo>
                    <a:lnTo>
                      <a:pt x="564" y="47"/>
                    </a:lnTo>
                    <a:lnTo>
                      <a:pt x="567" y="47"/>
                    </a:lnTo>
                    <a:lnTo>
                      <a:pt x="567" y="50"/>
                    </a:lnTo>
                    <a:lnTo>
                      <a:pt x="569" y="50"/>
                    </a:lnTo>
                    <a:lnTo>
                      <a:pt x="569" y="52"/>
                    </a:lnTo>
                    <a:lnTo>
                      <a:pt x="571" y="52"/>
                    </a:lnTo>
                    <a:lnTo>
                      <a:pt x="574" y="54"/>
                    </a:lnTo>
                    <a:lnTo>
                      <a:pt x="576" y="52"/>
                    </a:lnTo>
                    <a:lnTo>
                      <a:pt x="581" y="52"/>
                    </a:lnTo>
                    <a:lnTo>
                      <a:pt x="581" y="54"/>
                    </a:lnTo>
                    <a:lnTo>
                      <a:pt x="583" y="54"/>
                    </a:lnTo>
                    <a:lnTo>
                      <a:pt x="583" y="52"/>
                    </a:lnTo>
                    <a:lnTo>
                      <a:pt x="586" y="52"/>
                    </a:lnTo>
                    <a:lnTo>
                      <a:pt x="586" y="57"/>
                    </a:lnTo>
                    <a:lnTo>
                      <a:pt x="583" y="57"/>
                    </a:lnTo>
                    <a:lnTo>
                      <a:pt x="581" y="57"/>
                    </a:lnTo>
                    <a:lnTo>
                      <a:pt x="578" y="57"/>
                    </a:lnTo>
                    <a:lnTo>
                      <a:pt x="576" y="57"/>
                    </a:lnTo>
                    <a:lnTo>
                      <a:pt x="574" y="54"/>
                    </a:lnTo>
                    <a:lnTo>
                      <a:pt x="571" y="54"/>
                    </a:lnTo>
                    <a:lnTo>
                      <a:pt x="569" y="54"/>
                    </a:lnTo>
                    <a:lnTo>
                      <a:pt x="569" y="52"/>
                    </a:lnTo>
                    <a:lnTo>
                      <a:pt x="567" y="52"/>
                    </a:lnTo>
                    <a:lnTo>
                      <a:pt x="564" y="52"/>
                    </a:lnTo>
                    <a:lnTo>
                      <a:pt x="567" y="54"/>
                    </a:lnTo>
                    <a:lnTo>
                      <a:pt x="569" y="54"/>
                    </a:lnTo>
                    <a:lnTo>
                      <a:pt x="564" y="54"/>
                    </a:lnTo>
                    <a:lnTo>
                      <a:pt x="560" y="57"/>
                    </a:lnTo>
                    <a:lnTo>
                      <a:pt x="560" y="54"/>
                    </a:lnTo>
                    <a:lnTo>
                      <a:pt x="557" y="54"/>
                    </a:lnTo>
                    <a:lnTo>
                      <a:pt x="555" y="54"/>
                    </a:lnTo>
                    <a:lnTo>
                      <a:pt x="552" y="54"/>
                    </a:lnTo>
                    <a:lnTo>
                      <a:pt x="543" y="54"/>
                    </a:lnTo>
                    <a:lnTo>
                      <a:pt x="541" y="54"/>
                    </a:lnTo>
                    <a:lnTo>
                      <a:pt x="536" y="57"/>
                    </a:lnTo>
                    <a:lnTo>
                      <a:pt x="531" y="54"/>
                    </a:lnTo>
                    <a:lnTo>
                      <a:pt x="527" y="57"/>
                    </a:lnTo>
                    <a:lnTo>
                      <a:pt x="524" y="54"/>
                    </a:lnTo>
                    <a:lnTo>
                      <a:pt x="522" y="57"/>
                    </a:lnTo>
                    <a:lnTo>
                      <a:pt x="522" y="54"/>
                    </a:lnTo>
                    <a:lnTo>
                      <a:pt x="519" y="54"/>
                    </a:lnTo>
                    <a:lnTo>
                      <a:pt x="517" y="54"/>
                    </a:lnTo>
                    <a:lnTo>
                      <a:pt x="517" y="57"/>
                    </a:lnTo>
                    <a:lnTo>
                      <a:pt x="512" y="54"/>
                    </a:lnTo>
                    <a:lnTo>
                      <a:pt x="510" y="54"/>
                    </a:lnTo>
                    <a:lnTo>
                      <a:pt x="508" y="54"/>
                    </a:lnTo>
                    <a:lnTo>
                      <a:pt x="508" y="52"/>
                    </a:lnTo>
                    <a:lnTo>
                      <a:pt x="503" y="52"/>
                    </a:lnTo>
                    <a:lnTo>
                      <a:pt x="503" y="50"/>
                    </a:lnTo>
                    <a:lnTo>
                      <a:pt x="498" y="50"/>
                    </a:lnTo>
                    <a:lnTo>
                      <a:pt x="498" y="52"/>
                    </a:lnTo>
                    <a:lnTo>
                      <a:pt x="496" y="50"/>
                    </a:lnTo>
                    <a:lnTo>
                      <a:pt x="496" y="52"/>
                    </a:lnTo>
                    <a:lnTo>
                      <a:pt x="493" y="52"/>
                    </a:lnTo>
                    <a:lnTo>
                      <a:pt x="491" y="52"/>
                    </a:lnTo>
                    <a:lnTo>
                      <a:pt x="489" y="52"/>
                    </a:lnTo>
                    <a:lnTo>
                      <a:pt x="486" y="52"/>
                    </a:lnTo>
                    <a:lnTo>
                      <a:pt x="484" y="50"/>
                    </a:lnTo>
                    <a:lnTo>
                      <a:pt x="479" y="47"/>
                    </a:lnTo>
                    <a:lnTo>
                      <a:pt x="477" y="47"/>
                    </a:lnTo>
                    <a:lnTo>
                      <a:pt x="475" y="47"/>
                    </a:lnTo>
                    <a:lnTo>
                      <a:pt x="472" y="45"/>
                    </a:lnTo>
                    <a:lnTo>
                      <a:pt x="475" y="45"/>
                    </a:lnTo>
                    <a:lnTo>
                      <a:pt x="472" y="45"/>
                    </a:lnTo>
                    <a:lnTo>
                      <a:pt x="472" y="43"/>
                    </a:lnTo>
                    <a:lnTo>
                      <a:pt x="470" y="40"/>
                    </a:lnTo>
                    <a:lnTo>
                      <a:pt x="467" y="40"/>
                    </a:lnTo>
                    <a:lnTo>
                      <a:pt x="465" y="40"/>
                    </a:lnTo>
                    <a:lnTo>
                      <a:pt x="463" y="38"/>
                    </a:lnTo>
                    <a:lnTo>
                      <a:pt x="463" y="40"/>
                    </a:lnTo>
                    <a:lnTo>
                      <a:pt x="458" y="40"/>
                    </a:lnTo>
                    <a:lnTo>
                      <a:pt x="453" y="40"/>
                    </a:lnTo>
                    <a:lnTo>
                      <a:pt x="453" y="43"/>
                    </a:lnTo>
                    <a:lnTo>
                      <a:pt x="449" y="43"/>
                    </a:lnTo>
                    <a:lnTo>
                      <a:pt x="444" y="43"/>
                    </a:lnTo>
                    <a:lnTo>
                      <a:pt x="434" y="43"/>
                    </a:lnTo>
                    <a:lnTo>
                      <a:pt x="434" y="45"/>
                    </a:lnTo>
                    <a:lnTo>
                      <a:pt x="432" y="45"/>
                    </a:lnTo>
                    <a:lnTo>
                      <a:pt x="430" y="47"/>
                    </a:lnTo>
                    <a:lnTo>
                      <a:pt x="430" y="50"/>
                    </a:lnTo>
                    <a:lnTo>
                      <a:pt x="432" y="47"/>
                    </a:lnTo>
                    <a:lnTo>
                      <a:pt x="432" y="50"/>
                    </a:lnTo>
                    <a:lnTo>
                      <a:pt x="434" y="50"/>
                    </a:lnTo>
                    <a:lnTo>
                      <a:pt x="437" y="50"/>
                    </a:lnTo>
                    <a:lnTo>
                      <a:pt x="441" y="50"/>
                    </a:lnTo>
                    <a:lnTo>
                      <a:pt x="439" y="50"/>
                    </a:lnTo>
                    <a:lnTo>
                      <a:pt x="441" y="50"/>
                    </a:lnTo>
                    <a:lnTo>
                      <a:pt x="444" y="50"/>
                    </a:lnTo>
                    <a:lnTo>
                      <a:pt x="441" y="50"/>
                    </a:lnTo>
                    <a:lnTo>
                      <a:pt x="441" y="47"/>
                    </a:lnTo>
                    <a:lnTo>
                      <a:pt x="446" y="47"/>
                    </a:lnTo>
                    <a:lnTo>
                      <a:pt x="451" y="47"/>
                    </a:lnTo>
                    <a:lnTo>
                      <a:pt x="453" y="47"/>
                    </a:lnTo>
                    <a:lnTo>
                      <a:pt x="456" y="47"/>
                    </a:lnTo>
                    <a:lnTo>
                      <a:pt x="458" y="47"/>
                    </a:lnTo>
                    <a:lnTo>
                      <a:pt x="458" y="45"/>
                    </a:lnTo>
                    <a:lnTo>
                      <a:pt x="458" y="47"/>
                    </a:lnTo>
                    <a:lnTo>
                      <a:pt x="456" y="45"/>
                    </a:lnTo>
                    <a:lnTo>
                      <a:pt x="460" y="45"/>
                    </a:lnTo>
                    <a:lnTo>
                      <a:pt x="458" y="45"/>
                    </a:lnTo>
                    <a:lnTo>
                      <a:pt x="465" y="43"/>
                    </a:lnTo>
                    <a:lnTo>
                      <a:pt x="467" y="43"/>
                    </a:lnTo>
                    <a:lnTo>
                      <a:pt x="467" y="45"/>
                    </a:lnTo>
                    <a:lnTo>
                      <a:pt x="465" y="45"/>
                    </a:lnTo>
                    <a:lnTo>
                      <a:pt x="465" y="47"/>
                    </a:lnTo>
                    <a:lnTo>
                      <a:pt x="463" y="47"/>
                    </a:lnTo>
                    <a:lnTo>
                      <a:pt x="460" y="47"/>
                    </a:lnTo>
                    <a:lnTo>
                      <a:pt x="460" y="50"/>
                    </a:lnTo>
                    <a:lnTo>
                      <a:pt x="458" y="50"/>
                    </a:lnTo>
                    <a:lnTo>
                      <a:pt x="456" y="50"/>
                    </a:lnTo>
                    <a:lnTo>
                      <a:pt x="451" y="50"/>
                    </a:lnTo>
                    <a:lnTo>
                      <a:pt x="449" y="52"/>
                    </a:lnTo>
                    <a:lnTo>
                      <a:pt x="444" y="52"/>
                    </a:lnTo>
                    <a:lnTo>
                      <a:pt x="441" y="52"/>
                    </a:lnTo>
                    <a:lnTo>
                      <a:pt x="444" y="52"/>
                    </a:lnTo>
                    <a:lnTo>
                      <a:pt x="441" y="54"/>
                    </a:lnTo>
                    <a:lnTo>
                      <a:pt x="439" y="54"/>
                    </a:lnTo>
                    <a:lnTo>
                      <a:pt x="439" y="57"/>
                    </a:lnTo>
                    <a:lnTo>
                      <a:pt x="444" y="57"/>
                    </a:lnTo>
                    <a:lnTo>
                      <a:pt x="444" y="59"/>
                    </a:lnTo>
                    <a:lnTo>
                      <a:pt x="446" y="61"/>
                    </a:lnTo>
                    <a:lnTo>
                      <a:pt x="449" y="64"/>
                    </a:lnTo>
                    <a:lnTo>
                      <a:pt x="451" y="64"/>
                    </a:lnTo>
                    <a:lnTo>
                      <a:pt x="449" y="64"/>
                    </a:lnTo>
                    <a:lnTo>
                      <a:pt x="451" y="66"/>
                    </a:lnTo>
                    <a:lnTo>
                      <a:pt x="449" y="66"/>
                    </a:lnTo>
                    <a:lnTo>
                      <a:pt x="446" y="66"/>
                    </a:lnTo>
                    <a:lnTo>
                      <a:pt x="444" y="66"/>
                    </a:lnTo>
                    <a:lnTo>
                      <a:pt x="441" y="69"/>
                    </a:lnTo>
                    <a:lnTo>
                      <a:pt x="439" y="66"/>
                    </a:lnTo>
                    <a:lnTo>
                      <a:pt x="434" y="66"/>
                    </a:lnTo>
                    <a:lnTo>
                      <a:pt x="434" y="64"/>
                    </a:lnTo>
                    <a:lnTo>
                      <a:pt x="437" y="64"/>
                    </a:lnTo>
                    <a:lnTo>
                      <a:pt x="439" y="64"/>
                    </a:lnTo>
                    <a:lnTo>
                      <a:pt x="441" y="64"/>
                    </a:lnTo>
                    <a:lnTo>
                      <a:pt x="441" y="61"/>
                    </a:lnTo>
                    <a:lnTo>
                      <a:pt x="439" y="61"/>
                    </a:lnTo>
                    <a:lnTo>
                      <a:pt x="437" y="61"/>
                    </a:lnTo>
                    <a:lnTo>
                      <a:pt x="434" y="59"/>
                    </a:lnTo>
                    <a:lnTo>
                      <a:pt x="432" y="59"/>
                    </a:lnTo>
                    <a:lnTo>
                      <a:pt x="432" y="57"/>
                    </a:lnTo>
                    <a:lnTo>
                      <a:pt x="430" y="57"/>
                    </a:lnTo>
                    <a:lnTo>
                      <a:pt x="430" y="59"/>
                    </a:lnTo>
                    <a:lnTo>
                      <a:pt x="427" y="59"/>
                    </a:lnTo>
                    <a:lnTo>
                      <a:pt x="427" y="57"/>
                    </a:lnTo>
                    <a:lnTo>
                      <a:pt x="427" y="54"/>
                    </a:lnTo>
                    <a:lnTo>
                      <a:pt x="420" y="54"/>
                    </a:lnTo>
                    <a:lnTo>
                      <a:pt x="420" y="57"/>
                    </a:lnTo>
                    <a:lnTo>
                      <a:pt x="415" y="54"/>
                    </a:lnTo>
                    <a:lnTo>
                      <a:pt x="418" y="54"/>
                    </a:lnTo>
                    <a:lnTo>
                      <a:pt x="415" y="54"/>
                    </a:lnTo>
                    <a:lnTo>
                      <a:pt x="415" y="52"/>
                    </a:lnTo>
                    <a:lnTo>
                      <a:pt x="415" y="54"/>
                    </a:lnTo>
                    <a:lnTo>
                      <a:pt x="413" y="54"/>
                    </a:lnTo>
                    <a:lnTo>
                      <a:pt x="413" y="52"/>
                    </a:lnTo>
                    <a:lnTo>
                      <a:pt x="411" y="52"/>
                    </a:lnTo>
                    <a:lnTo>
                      <a:pt x="408" y="52"/>
                    </a:lnTo>
                    <a:lnTo>
                      <a:pt x="406" y="52"/>
                    </a:lnTo>
                    <a:lnTo>
                      <a:pt x="404" y="54"/>
                    </a:lnTo>
                    <a:lnTo>
                      <a:pt x="401" y="54"/>
                    </a:lnTo>
                    <a:lnTo>
                      <a:pt x="399" y="54"/>
                    </a:lnTo>
                    <a:lnTo>
                      <a:pt x="397" y="54"/>
                    </a:lnTo>
                    <a:lnTo>
                      <a:pt x="394" y="54"/>
                    </a:lnTo>
                    <a:lnTo>
                      <a:pt x="392" y="54"/>
                    </a:lnTo>
                    <a:lnTo>
                      <a:pt x="390" y="54"/>
                    </a:lnTo>
                    <a:lnTo>
                      <a:pt x="387" y="54"/>
                    </a:lnTo>
                    <a:lnTo>
                      <a:pt x="390" y="57"/>
                    </a:lnTo>
                    <a:lnTo>
                      <a:pt x="387" y="57"/>
                    </a:lnTo>
                    <a:lnTo>
                      <a:pt x="387" y="54"/>
                    </a:lnTo>
                    <a:lnTo>
                      <a:pt x="382" y="54"/>
                    </a:lnTo>
                    <a:lnTo>
                      <a:pt x="382" y="57"/>
                    </a:lnTo>
                    <a:lnTo>
                      <a:pt x="375" y="57"/>
                    </a:lnTo>
                    <a:lnTo>
                      <a:pt x="373" y="57"/>
                    </a:lnTo>
                    <a:lnTo>
                      <a:pt x="373" y="54"/>
                    </a:lnTo>
                    <a:lnTo>
                      <a:pt x="368" y="57"/>
                    </a:lnTo>
                    <a:lnTo>
                      <a:pt x="366" y="54"/>
                    </a:lnTo>
                    <a:lnTo>
                      <a:pt x="361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49" y="54"/>
                    </a:lnTo>
                    <a:lnTo>
                      <a:pt x="345" y="54"/>
                    </a:lnTo>
                    <a:lnTo>
                      <a:pt x="342" y="54"/>
                    </a:lnTo>
                    <a:lnTo>
                      <a:pt x="342" y="52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42" y="52"/>
                    </a:lnTo>
                    <a:lnTo>
                      <a:pt x="342" y="50"/>
                    </a:lnTo>
                    <a:lnTo>
                      <a:pt x="345" y="50"/>
                    </a:lnTo>
                    <a:lnTo>
                      <a:pt x="342" y="50"/>
                    </a:lnTo>
                    <a:lnTo>
                      <a:pt x="347" y="50"/>
                    </a:lnTo>
                    <a:lnTo>
                      <a:pt x="349" y="50"/>
                    </a:lnTo>
                    <a:lnTo>
                      <a:pt x="347" y="47"/>
                    </a:lnTo>
                    <a:lnTo>
                      <a:pt x="352" y="50"/>
                    </a:lnTo>
                    <a:lnTo>
                      <a:pt x="354" y="47"/>
                    </a:lnTo>
                    <a:lnTo>
                      <a:pt x="354" y="50"/>
                    </a:lnTo>
                    <a:lnTo>
                      <a:pt x="356" y="50"/>
                    </a:lnTo>
                    <a:lnTo>
                      <a:pt x="356" y="47"/>
                    </a:lnTo>
                    <a:lnTo>
                      <a:pt x="359" y="47"/>
                    </a:lnTo>
                    <a:lnTo>
                      <a:pt x="359" y="45"/>
                    </a:lnTo>
                    <a:lnTo>
                      <a:pt x="356" y="47"/>
                    </a:lnTo>
                    <a:lnTo>
                      <a:pt x="356" y="45"/>
                    </a:lnTo>
                    <a:lnTo>
                      <a:pt x="354" y="43"/>
                    </a:lnTo>
                    <a:lnTo>
                      <a:pt x="349" y="43"/>
                    </a:lnTo>
                    <a:lnTo>
                      <a:pt x="349" y="40"/>
                    </a:lnTo>
                    <a:lnTo>
                      <a:pt x="347" y="40"/>
                    </a:lnTo>
                    <a:lnTo>
                      <a:pt x="342" y="40"/>
                    </a:lnTo>
                    <a:lnTo>
                      <a:pt x="345" y="40"/>
                    </a:lnTo>
                    <a:lnTo>
                      <a:pt x="338" y="38"/>
                    </a:lnTo>
                    <a:lnTo>
                      <a:pt x="338" y="40"/>
                    </a:lnTo>
                    <a:lnTo>
                      <a:pt x="335" y="40"/>
                    </a:lnTo>
                    <a:lnTo>
                      <a:pt x="333" y="38"/>
                    </a:lnTo>
                    <a:lnTo>
                      <a:pt x="330" y="40"/>
                    </a:lnTo>
                    <a:lnTo>
                      <a:pt x="333" y="40"/>
                    </a:lnTo>
                    <a:lnTo>
                      <a:pt x="330" y="40"/>
                    </a:lnTo>
                    <a:lnTo>
                      <a:pt x="328" y="40"/>
                    </a:lnTo>
                    <a:lnTo>
                      <a:pt x="321" y="40"/>
                    </a:lnTo>
                    <a:lnTo>
                      <a:pt x="319" y="40"/>
                    </a:lnTo>
                    <a:lnTo>
                      <a:pt x="316" y="40"/>
                    </a:lnTo>
                    <a:lnTo>
                      <a:pt x="312" y="40"/>
                    </a:lnTo>
                    <a:lnTo>
                      <a:pt x="304" y="38"/>
                    </a:lnTo>
                    <a:lnTo>
                      <a:pt x="302" y="38"/>
                    </a:lnTo>
                    <a:lnTo>
                      <a:pt x="300" y="35"/>
                    </a:lnTo>
                    <a:lnTo>
                      <a:pt x="297" y="35"/>
                    </a:lnTo>
                    <a:lnTo>
                      <a:pt x="295" y="35"/>
                    </a:lnTo>
                    <a:lnTo>
                      <a:pt x="293" y="35"/>
                    </a:lnTo>
                    <a:lnTo>
                      <a:pt x="288" y="35"/>
                    </a:lnTo>
                    <a:lnTo>
                      <a:pt x="286" y="35"/>
                    </a:lnTo>
                    <a:lnTo>
                      <a:pt x="283" y="33"/>
                    </a:lnTo>
                    <a:lnTo>
                      <a:pt x="278" y="33"/>
                    </a:lnTo>
                    <a:lnTo>
                      <a:pt x="274" y="33"/>
                    </a:lnTo>
                    <a:lnTo>
                      <a:pt x="269" y="31"/>
                    </a:lnTo>
                    <a:lnTo>
                      <a:pt x="262" y="28"/>
                    </a:lnTo>
                    <a:lnTo>
                      <a:pt x="255" y="28"/>
                    </a:lnTo>
                    <a:lnTo>
                      <a:pt x="250" y="28"/>
                    </a:lnTo>
                    <a:lnTo>
                      <a:pt x="248" y="28"/>
                    </a:lnTo>
                    <a:lnTo>
                      <a:pt x="243" y="28"/>
                    </a:lnTo>
                    <a:lnTo>
                      <a:pt x="241" y="28"/>
                    </a:lnTo>
                    <a:lnTo>
                      <a:pt x="238" y="28"/>
                    </a:lnTo>
                    <a:lnTo>
                      <a:pt x="238" y="31"/>
                    </a:lnTo>
                    <a:lnTo>
                      <a:pt x="236" y="31"/>
                    </a:lnTo>
                    <a:lnTo>
                      <a:pt x="234" y="33"/>
                    </a:lnTo>
                    <a:lnTo>
                      <a:pt x="231" y="33"/>
                    </a:lnTo>
                    <a:lnTo>
                      <a:pt x="229" y="33"/>
                    </a:lnTo>
                    <a:lnTo>
                      <a:pt x="227" y="33"/>
                    </a:lnTo>
                    <a:lnTo>
                      <a:pt x="224" y="33"/>
                    </a:lnTo>
                    <a:lnTo>
                      <a:pt x="219" y="33"/>
                    </a:lnTo>
                    <a:lnTo>
                      <a:pt x="222" y="33"/>
                    </a:lnTo>
                    <a:lnTo>
                      <a:pt x="227" y="28"/>
                    </a:lnTo>
                    <a:lnTo>
                      <a:pt x="224" y="28"/>
                    </a:lnTo>
                    <a:lnTo>
                      <a:pt x="222" y="28"/>
                    </a:lnTo>
                    <a:lnTo>
                      <a:pt x="219" y="28"/>
                    </a:lnTo>
                    <a:lnTo>
                      <a:pt x="222" y="26"/>
                    </a:lnTo>
                    <a:lnTo>
                      <a:pt x="222" y="24"/>
                    </a:lnTo>
                    <a:lnTo>
                      <a:pt x="219" y="24"/>
                    </a:lnTo>
                    <a:lnTo>
                      <a:pt x="217" y="24"/>
                    </a:lnTo>
                    <a:lnTo>
                      <a:pt x="219" y="24"/>
                    </a:lnTo>
                    <a:lnTo>
                      <a:pt x="219" y="26"/>
                    </a:lnTo>
                    <a:lnTo>
                      <a:pt x="217" y="26"/>
                    </a:lnTo>
                    <a:lnTo>
                      <a:pt x="215" y="24"/>
                    </a:lnTo>
                    <a:lnTo>
                      <a:pt x="212" y="26"/>
                    </a:lnTo>
                    <a:lnTo>
                      <a:pt x="212" y="24"/>
                    </a:lnTo>
                    <a:lnTo>
                      <a:pt x="210" y="26"/>
                    </a:lnTo>
                    <a:lnTo>
                      <a:pt x="212" y="26"/>
                    </a:lnTo>
                    <a:lnTo>
                      <a:pt x="215" y="26"/>
                    </a:lnTo>
                    <a:lnTo>
                      <a:pt x="210" y="28"/>
                    </a:lnTo>
                    <a:lnTo>
                      <a:pt x="212" y="28"/>
                    </a:lnTo>
                    <a:lnTo>
                      <a:pt x="208" y="31"/>
                    </a:lnTo>
                    <a:lnTo>
                      <a:pt x="210" y="31"/>
                    </a:lnTo>
                    <a:lnTo>
                      <a:pt x="208" y="33"/>
                    </a:lnTo>
                    <a:lnTo>
                      <a:pt x="205" y="33"/>
                    </a:lnTo>
                    <a:lnTo>
                      <a:pt x="203" y="33"/>
                    </a:lnTo>
                    <a:lnTo>
                      <a:pt x="208" y="33"/>
                    </a:lnTo>
                    <a:lnTo>
                      <a:pt x="210" y="33"/>
                    </a:lnTo>
                    <a:lnTo>
                      <a:pt x="208" y="33"/>
                    </a:lnTo>
                    <a:lnTo>
                      <a:pt x="201" y="33"/>
                    </a:lnTo>
                    <a:lnTo>
                      <a:pt x="198" y="33"/>
                    </a:lnTo>
                    <a:lnTo>
                      <a:pt x="196" y="33"/>
                    </a:lnTo>
                    <a:lnTo>
                      <a:pt x="193" y="31"/>
                    </a:lnTo>
                    <a:lnTo>
                      <a:pt x="191" y="31"/>
                    </a:lnTo>
                    <a:lnTo>
                      <a:pt x="189" y="28"/>
                    </a:lnTo>
                    <a:lnTo>
                      <a:pt x="186" y="26"/>
                    </a:lnTo>
                    <a:lnTo>
                      <a:pt x="184" y="26"/>
                    </a:lnTo>
                    <a:lnTo>
                      <a:pt x="184" y="24"/>
                    </a:lnTo>
                    <a:lnTo>
                      <a:pt x="182" y="21"/>
                    </a:lnTo>
                    <a:lnTo>
                      <a:pt x="175" y="19"/>
                    </a:lnTo>
                    <a:lnTo>
                      <a:pt x="172" y="19"/>
                    </a:lnTo>
                    <a:lnTo>
                      <a:pt x="170" y="19"/>
                    </a:lnTo>
                    <a:lnTo>
                      <a:pt x="170" y="21"/>
                    </a:lnTo>
                    <a:lnTo>
                      <a:pt x="172" y="19"/>
                    </a:lnTo>
                    <a:lnTo>
                      <a:pt x="172" y="21"/>
                    </a:lnTo>
                    <a:lnTo>
                      <a:pt x="175" y="21"/>
                    </a:lnTo>
                    <a:lnTo>
                      <a:pt x="177" y="21"/>
                    </a:lnTo>
                    <a:lnTo>
                      <a:pt x="175" y="24"/>
                    </a:lnTo>
                    <a:lnTo>
                      <a:pt x="170" y="24"/>
                    </a:lnTo>
                    <a:lnTo>
                      <a:pt x="167" y="24"/>
                    </a:lnTo>
                    <a:lnTo>
                      <a:pt x="170" y="26"/>
                    </a:lnTo>
                    <a:lnTo>
                      <a:pt x="167" y="26"/>
                    </a:lnTo>
                    <a:lnTo>
                      <a:pt x="165" y="26"/>
                    </a:lnTo>
                    <a:lnTo>
                      <a:pt x="163" y="28"/>
                    </a:lnTo>
                    <a:lnTo>
                      <a:pt x="158" y="28"/>
                    </a:lnTo>
                    <a:lnTo>
                      <a:pt x="160" y="28"/>
                    </a:lnTo>
                    <a:lnTo>
                      <a:pt x="160" y="26"/>
                    </a:lnTo>
                    <a:lnTo>
                      <a:pt x="156" y="28"/>
                    </a:lnTo>
                    <a:lnTo>
                      <a:pt x="149" y="28"/>
                    </a:lnTo>
                    <a:lnTo>
                      <a:pt x="146" y="28"/>
                    </a:lnTo>
                    <a:lnTo>
                      <a:pt x="144" y="28"/>
                    </a:lnTo>
                    <a:lnTo>
                      <a:pt x="141" y="31"/>
                    </a:lnTo>
                    <a:lnTo>
                      <a:pt x="137" y="33"/>
                    </a:lnTo>
                    <a:lnTo>
                      <a:pt x="132" y="35"/>
                    </a:lnTo>
                    <a:lnTo>
                      <a:pt x="132" y="33"/>
                    </a:lnTo>
                    <a:lnTo>
                      <a:pt x="130" y="33"/>
                    </a:lnTo>
                    <a:lnTo>
                      <a:pt x="127" y="33"/>
                    </a:lnTo>
                    <a:lnTo>
                      <a:pt x="125" y="35"/>
                    </a:lnTo>
                    <a:lnTo>
                      <a:pt x="125" y="33"/>
                    </a:lnTo>
                    <a:lnTo>
                      <a:pt x="123" y="33"/>
                    </a:lnTo>
                    <a:lnTo>
                      <a:pt x="120" y="33"/>
                    </a:lnTo>
                    <a:lnTo>
                      <a:pt x="123" y="33"/>
                    </a:lnTo>
                    <a:lnTo>
                      <a:pt x="123" y="35"/>
                    </a:lnTo>
                    <a:lnTo>
                      <a:pt x="118" y="35"/>
                    </a:lnTo>
                    <a:lnTo>
                      <a:pt x="111" y="38"/>
                    </a:lnTo>
                    <a:lnTo>
                      <a:pt x="108" y="38"/>
                    </a:lnTo>
                    <a:lnTo>
                      <a:pt x="106" y="38"/>
                    </a:lnTo>
                    <a:lnTo>
                      <a:pt x="111" y="35"/>
                    </a:lnTo>
                    <a:lnTo>
                      <a:pt x="113" y="35"/>
                    </a:lnTo>
                    <a:lnTo>
                      <a:pt x="115" y="35"/>
                    </a:lnTo>
                    <a:lnTo>
                      <a:pt x="118" y="33"/>
                    </a:lnTo>
                    <a:lnTo>
                      <a:pt x="120" y="31"/>
                    </a:lnTo>
                    <a:lnTo>
                      <a:pt x="130" y="31"/>
                    </a:lnTo>
                    <a:lnTo>
                      <a:pt x="132" y="31"/>
                    </a:lnTo>
                    <a:lnTo>
                      <a:pt x="137" y="31"/>
                    </a:lnTo>
                    <a:lnTo>
                      <a:pt x="139" y="28"/>
                    </a:lnTo>
                    <a:lnTo>
                      <a:pt x="141" y="28"/>
                    </a:lnTo>
                    <a:lnTo>
                      <a:pt x="151" y="26"/>
                    </a:lnTo>
                    <a:lnTo>
                      <a:pt x="153" y="24"/>
                    </a:lnTo>
                    <a:lnTo>
                      <a:pt x="151" y="24"/>
                    </a:lnTo>
                    <a:lnTo>
                      <a:pt x="151" y="21"/>
                    </a:lnTo>
                    <a:lnTo>
                      <a:pt x="149" y="24"/>
                    </a:lnTo>
                    <a:lnTo>
                      <a:pt x="146" y="24"/>
                    </a:lnTo>
                    <a:lnTo>
                      <a:pt x="144" y="24"/>
                    </a:lnTo>
                    <a:lnTo>
                      <a:pt x="141" y="24"/>
                    </a:lnTo>
                    <a:lnTo>
                      <a:pt x="139" y="24"/>
                    </a:lnTo>
                    <a:lnTo>
                      <a:pt x="137" y="24"/>
                    </a:lnTo>
                    <a:lnTo>
                      <a:pt x="134" y="24"/>
                    </a:lnTo>
                    <a:lnTo>
                      <a:pt x="134" y="26"/>
                    </a:lnTo>
                    <a:lnTo>
                      <a:pt x="132" y="26"/>
                    </a:lnTo>
                    <a:lnTo>
                      <a:pt x="127" y="26"/>
                    </a:lnTo>
                    <a:lnTo>
                      <a:pt x="125" y="26"/>
                    </a:lnTo>
                    <a:lnTo>
                      <a:pt x="120" y="28"/>
                    </a:lnTo>
                    <a:lnTo>
                      <a:pt x="118" y="28"/>
                    </a:lnTo>
                    <a:lnTo>
                      <a:pt x="113" y="28"/>
                    </a:lnTo>
                    <a:lnTo>
                      <a:pt x="111" y="28"/>
                    </a:lnTo>
                    <a:lnTo>
                      <a:pt x="111" y="31"/>
                    </a:lnTo>
                    <a:lnTo>
                      <a:pt x="108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4" y="33"/>
                    </a:lnTo>
                    <a:lnTo>
                      <a:pt x="101" y="33"/>
                    </a:lnTo>
                    <a:lnTo>
                      <a:pt x="97" y="33"/>
                    </a:lnTo>
                    <a:lnTo>
                      <a:pt x="97" y="35"/>
                    </a:lnTo>
                    <a:lnTo>
                      <a:pt x="94" y="35"/>
                    </a:lnTo>
                    <a:lnTo>
                      <a:pt x="92" y="35"/>
                    </a:lnTo>
                    <a:lnTo>
                      <a:pt x="89" y="35"/>
                    </a:lnTo>
                    <a:lnTo>
                      <a:pt x="87" y="38"/>
                    </a:lnTo>
                    <a:lnTo>
                      <a:pt x="85" y="38"/>
                    </a:lnTo>
                    <a:lnTo>
                      <a:pt x="85" y="40"/>
                    </a:lnTo>
                    <a:lnTo>
                      <a:pt x="89" y="43"/>
                    </a:lnTo>
                    <a:lnTo>
                      <a:pt x="92" y="45"/>
                    </a:lnTo>
                    <a:lnTo>
                      <a:pt x="89" y="45"/>
                    </a:lnTo>
                    <a:lnTo>
                      <a:pt x="85" y="43"/>
                    </a:lnTo>
                    <a:lnTo>
                      <a:pt x="85" y="40"/>
                    </a:lnTo>
                    <a:lnTo>
                      <a:pt x="82" y="40"/>
                    </a:lnTo>
                    <a:lnTo>
                      <a:pt x="80" y="40"/>
                    </a:lnTo>
                    <a:lnTo>
                      <a:pt x="78" y="40"/>
                    </a:lnTo>
                    <a:lnTo>
                      <a:pt x="73" y="40"/>
                    </a:lnTo>
                    <a:lnTo>
                      <a:pt x="73" y="43"/>
                    </a:lnTo>
                    <a:lnTo>
                      <a:pt x="78" y="43"/>
                    </a:lnTo>
                    <a:lnTo>
                      <a:pt x="75" y="43"/>
                    </a:lnTo>
                    <a:lnTo>
                      <a:pt x="68" y="43"/>
                    </a:lnTo>
                    <a:lnTo>
                      <a:pt x="66" y="40"/>
                    </a:lnTo>
                    <a:lnTo>
                      <a:pt x="64" y="40"/>
                    </a:lnTo>
                    <a:lnTo>
                      <a:pt x="61" y="40"/>
                    </a:lnTo>
                    <a:lnTo>
                      <a:pt x="59" y="40"/>
                    </a:lnTo>
                    <a:lnTo>
                      <a:pt x="56" y="40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47" y="40"/>
                    </a:lnTo>
                    <a:lnTo>
                      <a:pt x="45" y="40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0" y="35"/>
                    </a:lnTo>
                    <a:lnTo>
                      <a:pt x="26" y="33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43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0" y="113"/>
                    </a:lnTo>
                    <a:lnTo>
                      <a:pt x="0" y="125"/>
                    </a:lnTo>
                    <a:lnTo>
                      <a:pt x="0" y="137"/>
                    </a:lnTo>
                    <a:lnTo>
                      <a:pt x="0" y="151"/>
                    </a:lnTo>
                    <a:lnTo>
                      <a:pt x="0" y="156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12" y="156"/>
                    </a:lnTo>
                    <a:lnTo>
                      <a:pt x="16" y="156"/>
                    </a:lnTo>
                    <a:lnTo>
                      <a:pt x="23" y="156"/>
                    </a:lnTo>
                    <a:lnTo>
                      <a:pt x="23" y="158"/>
                    </a:lnTo>
                    <a:lnTo>
                      <a:pt x="28" y="161"/>
                    </a:lnTo>
                    <a:lnTo>
                      <a:pt x="28" y="163"/>
                    </a:lnTo>
                    <a:lnTo>
                      <a:pt x="35" y="165"/>
                    </a:lnTo>
                    <a:lnTo>
                      <a:pt x="35" y="168"/>
                    </a:lnTo>
                    <a:lnTo>
                      <a:pt x="38" y="165"/>
                    </a:lnTo>
                    <a:lnTo>
                      <a:pt x="40" y="165"/>
                    </a:lnTo>
                    <a:lnTo>
                      <a:pt x="38" y="163"/>
                    </a:lnTo>
                    <a:lnTo>
                      <a:pt x="42" y="165"/>
                    </a:lnTo>
                    <a:lnTo>
                      <a:pt x="38" y="168"/>
                    </a:lnTo>
                    <a:lnTo>
                      <a:pt x="42" y="170"/>
                    </a:lnTo>
                    <a:lnTo>
                      <a:pt x="45" y="173"/>
                    </a:lnTo>
                    <a:lnTo>
                      <a:pt x="49" y="173"/>
                    </a:lnTo>
                    <a:lnTo>
                      <a:pt x="52" y="170"/>
                    </a:lnTo>
                    <a:lnTo>
                      <a:pt x="56" y="170"/>
                    </a:lnTo>
                    <a:lnTo>
                      <a:pt x="56" y="168"/>
                    </a:lnTo>
                    <a:lnTo>
                      <a:pt x="59" y="168"/>
                    </a:lnTo>
                    <a:lnTo>
                      <a:pt x="61" y="168"/>
                    </a:lnTo>
                    <a:lnTo>
                      <a:pt x="61" y="165"/>
                    </a:lnTo>
                    <a:lnTo>
                      <a:pt x="66" y="165"/>
                    </a:lnTo>
                    <a:lnTo>
                      <a:pt x="73" y="163"/>
                    </a:lnTo>
                    <a:lnTo>
                      <a:pt x="75" y="163"/>
                    </a:lnTo>
                    <a:lnTo>
                      <a:pt x="78" y="165"/>
                    </a:lnTo>
                    <a:lnTo>
                      <a:pt x="80" y="165"/>
                    </a:lnTo>
                    <a:lnTo>
                      <a:pt x="80" y="168"/>
                    </a:lnTo>
                    <a:lnTo>
                      <a:pt x="82" y="170"/>
                    </a:lnTo>
                    <a:lnTo>
                      <a:pt x="85" y="173"/>
                    </a:lnTo>
                    <a:lnTo>
                      <a:pt x="87" y="173"/>
                    </a:lnTo>
                    <a:lnTo>
                      <a:pt x="87" y="175"/>
                    </a:lnTo>
                    <a:lnTo>
                      <a:pt x="92" y="175"/>
                    </a:lnTo>
                    <a:lnTo>
                      <a:pt x="94" y="177"/>
                    </a:lnTo>
                    <a:lnTo>
                      <a:pt x="97" y="180"/>
                    </a:lnTo>
                    <a:lnTo>
                      <a:pt x="99" y="182"/>
                    </a:lnTo>
                    <a:lnTo>
                      <a:pt x="106" y="189"/>
                    </a:lnTo>
                    <a:lnTo>
                      <a:pt x="108" y="191"/>
                    </a:lnTo>
                    <a:lnTo>
                      <a:pt x="111" y="194"/>
                    </a:lnTo>
                    <a:lnTo>
                      <a:pt x="113" y="196"/>
                    </a:lnTo>
                    <a:lnTo>
                      <a:pt x="115" y="196"/>
                    </a:lnTo>
                    <a:lnTo>
                      <a:pt x="113" y="199"/>
                    </a:lnTo>
                    <a:lnTo>
                      <a:pt x="115" y="199"/>
                    </a:lnTo>
                    <a:lnTo>
                      <a:pt x="118" y="199"/>
                    </a:lnTo>
                    <a:lnTo>
                      <a:pt x="118" y="201"/>
                    </a:lnTo>
                    <a:lnTo>
                      <a:pt x="118" y="203"/>
                    </a:lnTo>
                    <a:lnTo>
                      <a:pt x="120" y="206"/>
                    </a:lnTo>
                    <a:lnTo>
                      <a:pt x="123" y="206"/>
                    </a:lnTo>
                    <a:lnTo>
                      <a:pt x="125" y="206"/>
                    </a:lnTo>
                    <a:lnTo>
                      <a:pt x="132" y="208"/>
                    </a:lnTo>
                    <a:lnTo>
                      <a:pt x="139" y="210"/>
                    </a:lnTo>
                    <a:lnTo>
                      <a:pt x="141" y="210"/>
                    </a:lnTo>
                    <a:lnTo>
                      <a:pt x="144" y="213"/>
                    </a:lnTo>
                    <a:lnTo>
                      <a:pt x="146" y="213"/>
                    </a:lnTo>
                    <a:lnTo>
                      <a:pt x="146" y="215"/>
                    </a:lnTo>
                    <a:lnTo>
                      <a:pt x="146" y="217"/>
                    </a:lnTo>
                    <a:lnTo>
                      <a:pt x="146" y="220"/>
                    </a:lnTo>
                    <a:lnTo>
                      <a:pt x="146" y="222"/>
                    </a:lnTo>
                    <a:lnTo>
                      <a:pt x="146" y="225"/>
                    </a:lnTo>
                    <a:lnTo>
                      <a:pt x="144" y="225"/>
                    </a:lnTo>
                    <a:lnTo>
                      <a:pt x="146" y="225"/>
                    </a:lnTo>
                    <a:lnTo>
                      <a:pt x="146" y="227"/>
                    </a:lnTo>
                    <a:lnTo>
                      <a:pt x="144" y="229"/>
                    </a:lnTo>
                    <a:lnTo>
                      <a:pt x="146" y="229"/>
                    </a:lnTo>
                    <a:lnTo>
                      <a:pt x="144" y="232"/>
                    </a:lnTo>
                    <a:lnTo>
                      <a:pt x="144" y="229"/>
                    </a:lnTo>
                    <a:lnTo>
                      <a:pt x="141" y="229"/>
                    </a:lnTo>
                    <a:lnTo>
                      <a:pt x="141" y="232"/>
                    </a:lnTo>
                    <a:lnTo>
                      <a:pt x="139" y="232"/>
                    </a:lnTo>
                    <a:lnTo>
                      <a:pt x="139" y="234"/>
                    </a:lnTo>
                    <a:lnTo>
                      <a:pt x="141" y="234"/>
                    </a:lnTo>
                    <a:lnTo>
                      <a:pt x="144" y="236"/>
                    </a:lnTo>
                    <a:lnTo>
                      <a:pt x="146" y="236"/>
                    </a:lnTo>
                    <a:lnTo>
                      <a:pt x="149" y="236"/>
                    </a:lnTo>
                    <a:lnTo>
                      <a:pt x="146" y="239"/>
                    </a:lnTo>
                    <a:lnTo>
                      <a:pt x="144" y="239"/>
                    </a:lnTo>
                    <a:lnTo>
                      <a:pt x="146" y="241"/>
                    </a:lnTo>
                    <a:lnTo>
                      <a:pt x="149" y="241"/>
                    </a:lnTo>
                    <a:lnTo>
                      <a:pt x="151" y="243"/>
                    </a:lnTo>
                    <a:lnTo>
                      <a:pt x="156" y="246"/>
                    </a:lnTo>
                    <a:lnTo>
                      <a:pt x="156" y="248"/>
                    </a:lnTo>
                    <a:lnTo>
                      <a:pt x="156" y="246"/>
                    </a:lnTo>
                    <a:lnTo>
                      <a:pt x="158" y="246"/>
                    </a:lnTo>
                    <a:lnTo>
                      <a:pt x="160" y="246"/>
                    </a:lnTo>
                    <a:lnTo>
                      <a:pt x="160" y="248"/>
                    </a:lnTo>
                    <a:lnTo>
                      <a:pt x="160" y="250"/>
                    </a:lnTo>
                    <a:lnTo>
                      <a:pt x="158" y="250"/>
                    </a:lnTo>
                    <a:lnTo>
                      <a:pt x="158" y="253"/>
                    </a:lnTo>
                    <a:lnTo>
                      <a:pt x="158" y="255"/>
                    </a:lnTo>
                    <a:lnTo>
                      <a:pt x="160" y="255"/>
                    </a:lnTo>
                    <a:lnTo>
                      <a:pt x="163" y="258"/>
                    </a:lnTo>
                    <a:lnTo>
                      <a:pt x="163" y="260"/>
                    </a:lnTo>
                    <a:lnTo>
                      <a:pt x="165" y="260"/>
                    </a:lnTo>
                    <a:lnTo>
                      <a:pt x="167" y="260"/>
                    </a:lnTo>
                    <a:lnTo>
                      <a:pt x="170" y="260"/>
                    </a:lnTo>
                    <a:lnTo>
                      <a:pt x="170" y="262"/>
                    </a:lnTo>
                    <a:lnTo>
                      <a:pt x="172" y="260"/>
                    </a:lnTo>
                    <a:lnTo>
                      <a:pt x="175" y="260"/>
                    </a:lnTo>
                    <a:lnTo>
                      <a:pt x="175" y="262"/>
                    </a:lnTo>
                    <a:lnTo>
                      <a:pt x="175" y="265"/>
                    </a:lnTo>
                    <a:lnTo>
                      <a:pt x="175" y="267"/>
                    </a:lnTo>
                    <a:lnTo>
                      <a:pt x="177" y="267"/>
                    </a:lnTo>
                    <a:lnTo>
                      <a:pt x="175" y="269"/>
                    </a:lnTo>
                    <a:lnTo>
                      <a:pt x="177" y="272"/>
                    </a:lnTo>
                    <a:lnTo>
                      <a:pt x="179" y="269"/>
                    </a:lnTo>
                    <a:lnTo>
                      <a:pt x="182" y="272"/>
                    </a:lnTo>
                    <a:lnTo>
                      <a:pt x="179" y="272"/>
                    </a:lnTo>
                    <a:lnTo>
                      <a:pt x="182" y="272"/>
                    </a:lnTo>
                    <a:lnTo>
                      <a:pt x="184" y="274"/>
                    </a:lnTo>
                    <a:lnTo>
                      <a:pt x="182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9" y="274"/>
                    </a:lnTo>
                    <a:lnTo>
                      <a:pt x="182" y="274"/>
                    </a:lnTo>
                    <a:lnTo>
                      <a:pt x="179" y="276"/>
                    </a:lnTo>
                    <a:lnTo>
                      <a:pt x="177" y="276"/>
                    </a:lnTo>
                    <a:lnTo>
                      <a:pt x="177" y="279"/>
                    </a:lnTo>
                    <a:lnTo>
                      <a:pt x="179" y="279"/>
                    </a:lnTo>
                    <a:lnTo>
                      <a:pt x="184" y="281"/>
                    </a:lnTo>
                    <a:lnTo>
                      <a:pt x="186" y="281"/>
                    </a:lnTo>
                    <a:lnTo>
                      <a:pt x="186" y="279"/>
                    </a:lnTo>
                    <a:lnTo>
                      <a:pt x="191" y="279"/>
                    </a:lnTo>
                    <a:lnTo>
                      <a:pt x="191" y="281"/>
                    </a:lnTo>
                    <a:lnTo>
                      <a:pt x="193" y="279"/>
                    </a:lnTo>
                    <a:lnTo>
                      <a:pt x="196" y="279"/>
                    </a:lnTo>
                    <a:lnTo>
                      <a:pt x="198" y="281"/>
                    </a:lnTo>
                    <a:lnTo>
                      <a:pt x="196" y="281"/>
                    </a:lnTo>
                    <a:lnTo>
                      <a:pt x="198" y="281"/>
                    </a:lnTo>
                    <a:lnTo>
                      <a:pt x="198" y="284"/>
                    </a:lnTo>
                    <a:lnTo>
                      <a:pt x="201" y="284"/>
                    </a:lnTo>
                    <a:lnTo>
                      <a:pt x="193" y="286"/>
                    </a:lnTo>
                    <a:lnTo>
                      <a:pt x="196" y="286"/>
                    </a:lnTo>
                    <a:lnTo>
                      <a:pt x="203" y="286"/>
                    </a:lnTo>
                    <a:lnTo>
                      <a:pt x="205" y="286"/>
                    </a:lnTo>
                    <a:lnTo>
                      <a:pt x="208" y="286"/>
                    </a:lnTo>
                    <a:lnTo>
                      <a:pt x="210" y="286"/>
                    </a:lnTo>
                    <a:lnTo>
                      <a:pt x="212" y="286"/>
                    </a:lnTo>
                    <a:lnTo>
                      <a:pt x="215" y="288"/>
                    </a:lnTo>
                    <a:lnTo>
                      <a:pt x="217" y="286"/>
                    </a:lnTo>
                    <a:lnTo>
                      <a:pt x="217" y="288"/>
                    </a:lnTo>
                    <a:lnTo>
                      <a:pt x="219" y="291"/>
                    </a:lnTo>
                    <a:lnTo>
                      <a:pt x="217" y="291"/>
                    </a:lnTo>
                    <a:lnTo>
                      <a:pt x="217" y="293"/>
                    </a:lnTo>
                    <a:lnTo>
                      <a:pt x="219" y="295"/>
                    </a:lnTo>
                    <a:lnTo>
                      <a:pt x="222" y="295"/>
                    </a:lnTo>
                    <a:lnTo>
                      <a:pt x="224" y="295"/>
                    </a:lnTo>
                    <a:lnTo>
                      <a:pt x="227" y="293"/>
                    </a:lnTo>
                    <a:lnTo>
                      <a:pt x="227" y="295"/>
                    </a:lnTo>
                    <a:lnTo>
                      <a:pt x="227" y="293"/>
                    </a:lnTo>
                    <a:lnTo>
                      <a:pt x="229" y="293"/>
                    </a:lnTo>
                    <a:lnTo>
                      <a:pt x="229" y="295"/>
                    </a:lnTo>
                    <a:lnTo>
                      <a:pt x="231" y="295"/>
                    </a:lnTo>
                    <a:lnTo>
                      <a:pt x="231" y="298"/>
                    </a:lnTo>
                    <a:lnTo>
                      <a:pt x="231" y="300"/>
                    </a:lnTo>
                    <a:lnTo>
                      <a:pt x="234" y="300"/>
                    </a:lnTo>
                    <a:lnTo>
                      <a:pt x="234" y="298"/>
                    </a:lnTo>
                    <a:lnTo>
                      <a:pt x="236" y="298"/>
                    </a:lnTo>
                    <a:lnTo>
                      <a:pt x="236" y="295"/>
                    </a:lnTo>
                    <a:lnTo>
                      <a:pt x="238" y="298"/>
                    </a:lnTo>
                    <a:lnTo>
                      <a:pt x="238" y="300"/>
                    </a:lnTo>
                    <a:lnTo>
                      <a:pt x="238" y="302"/>
                    </a:lnTo>
                    <a:lnTo>
                      <a:pt x="241" y="302"/>
                    </a:lnTo>
                    <a:lnTo>
                      <a:pt x="243" y="302"/>
                    </a:lnTo>
                    <a:lnTo>
                      <a:pt x="245" y="302"/>
                    </a:lnTo>
                    <a:lnTo>
                      <a:pt x="245" y="305"/>
                    </a:lnTo>
                    <a:lnTo>
                      <a:pt x="243" y="305"/>
                    </a:lnTo>
                    <a:lnTo>
                      <a:pt x="241" y="305"/>
                    </a:lnTo>
                    <a:lnTo>
                      <a:pt x="243" y="305"/>
                    </a:lnTo>
                    <a:lnTo>
                      <a:pt x="243" y="307"/>
                    </a:lnTo>
                    <a:lnTo>
                      <a:pt x="260" y="307"/>
                    </a:lnTo>
                    <a:lnTo>
                      <a:pt x="271" y="307"/>
                    </a:lnTo>
                    <a:lnTo>
                      <a:pt x="283" y="307"/>
                    </a:lnTo>
                    <a:lnTo>
                      <a:pt x="295" y="307"/>
                    </a:lnTo>
                    <a:lnTo>
                      <a:pt x="307" y="307"/>
                    </a:lnTo>
                    <a:lnTo>
                      <a:pt x="319" y="307"/>
                    </a:lnTo>
                    <a:lnTo>
                      <a:pt x="333" y="307"/>
                    </a:lnTo>
                    <a:lnTo>
                      <a:pt x="359" y="307"/>
                    </a:lnTo>
                    <a:lnTo>
                      <a:pt x="375" y="307"/>
                    </a:lnTo>
                    <a:lnTo>
                      <a:pt x="387" y="307"/>
                    </a:lnTo>
                    <a:lnTo>
                      <a:pt x="401" y="307"/>
                    </a:lnTo>
                    <a:lnTo>
                      <a:pt x="413" y="307"/>
                    </a:lnTo>
                    <a:lnTo>
                      <a:pt x="420" y="307"/>
                    </a:lnTo>
                    <a:lnTo>
                      <a:pt x="434" y="307"/>
                    </a:lnTo>
                    <a:lnTo>
                      <a:pt x="446" y="307"/>
                    </a:lnTo>
                    <a:lnTo>
                      <a:pt x="458" y="307"/>
                    </a:lnTo>
                    <a:lnTo>
                      <a:pt x="470" y="307"/>
                    </a:lnTo>
                    <a:lnTo>
                      <a:pt x="482" y="307"/>
                    </a:lnTo>
                    <a:lnTo>
                      <a:pt x="493" y="307"/>
                    </a:lnTo>
                    <a:lnTo>
                      <a:pt x="529" y="307"/>
                    </a:lnTo>
                    <a:lnTo>
                      <a:pt x="534" y="307"/>
                    </a:lnTo>
                    <a:lnTo>
                      <a:pt x="545" y="307"/>
                    </a:lnTo>
                    <a:lnTo>
                      <a:pt x="557" y="307"/>
                    </a:lnTo>
                    <a:lnTo>
                      <a:pt x="569" y="307"/>
                    </a:lnTo>
                    <a:lnTo>
                      <a:pt x="581" y="307"/>
                    </a:lnTo>
                    <a:lnTo>
                      <a:pt x="583" y="307"/>
                    </a:lnTo>
                    <a:lnTo>
                      <a:pt x="597" y="307"/>
                    </a:lnTo>
                    <a:lnTo>
                      <a:pt x="612" y="307"/>
                    </a:lnTo>
                    <a:lnTo>
                      <a:pt x="612" y="300"/>
                    </a:lnTo>
                    <a:lnTo>
                      <a:pt x="614" y="300"/>
                    </a:lnTo>
                    <a:lnTo>
                      <a:pt x="619" y="307"/>
                    </a:lnTo>
                    <a:lnTo>
                      <a:pt x="621" y="310"/>
                    </a:lnTo>
                    <a:lnTo>
                      <a:pt x="623" y="310"/>
                    </a:lnTo>
                    <a:lnTo>
                      <a:pt x="626" y="310"/>
                    </a:lnTo>
                    <a:lnTo>
                      <a:pt x="628" y="310"/>
                    </a:lnTo>
                    <a:lnTo>
                      <a:pt x="630" y="312"/>
                    </a:lnTo>
                    <a:lnTo>
                      <a:pt x="633" y="312"/>
                    </a:lnTo>
                    <a:lnTo>
                      <a:pt x="635" y="312"/>
                    </a:lnTo>
                    <a:lnTo>
                      <a:pt x="638" y="312"/>
                    </a:lnTo>
                    <a:lnTo>
                      <a:pt x="645" y="312"/>
                    </a:lnTo>
                    <a:lnTo>
                      <a:pt x="647" y="312"/>
                    </a:lnTo>
                    <a:lnTo>
                      <a:pt x="649" y="312"/>
                    </a:lnTo>
                    <a:lnTo>
                      <a:pt x="649" y="314"/>
                    </a:lnTo>
                    <a:lnTo>
                      <a:pt x="652" y="314"/>
                    </a:lnTo>
                    <a:lnTo>
                      <a:pt x="654" y="314"/>
                    </a:lnTo>
                    <a:lnTo>
                      <a:pt x="654" y="317"/>
                    </a:lnTo>
                    <a:lnTo>
                      <a:pt x="659" y="317"/>
                    </a:lnTo>
                    <a:lnTo>
                      <a:pt x="659" y="319"/>
                    </a:lnTo>
                    <a:lnTo>
                      <a:pt x="664" y="319"/>
                    </a:lnTo>
                    <a:lnTo>
                      <a:pt x="668" y="319"/>
                    </a:lnTo>
                    <a:lnTo>
                      <a:pt x="671" y="317"/>
                    </a:lnTo>
                    <a:lnTo>
                      <a:pt x="673" y="319"/>
                    </a:lnTo>
                    <a:lnTo>
                      <a:pt x="680" y="319"/>
                    </a:lnTo>
                    <a:lnTo>
                      <a:pt x="682" y="319"/>
                    </a:lnTo>
                    <a:lnTo>
                      <a:pt x="685" y="319"/>
                    </a:lnTo>
                    <a:lnTo>
                      <a:pt x="687" y="321"/>
                    </a:lnTo>
                    <a:lnTo>
                      <a:pt x="699" y="321"/>
                    </a:lnTo>
                    <a:lnTo>
                      <a:pt x="713" y="321"/>
                    </a:lnTo>
                    <a:lnTo>
                      <a:pt x="727" y="326"/>
                    </a:lnTo>
                    <a:lnTo>
                      <a:pt x="741" y="331"/>
                    </a:lnTo>
                    <a:lnTo>
                      <a:pt x="749" y="336"/>
                    </a:lnTo>
                    <a:lnTo>
                      <a:pt x="751" y="338"/>
                    </a:lnTo>
                    <a:lnTo>
                      <a:pt x="751" y="340"/>
                    </a:lnTo>
                    <a:lnTo>
                      <a:pt x="756" y="340"/>
                    </a:lnTo>
                    <a:lnTo>
                      <a:pt x="758" y="340"/>
                    </a:lnTo>
                    <a:lnTo>
                      <a:pt x="758" y="343"/>
                    </a:lnTo>
                    <a:lnTo>
                      <a:pt x="763" y="345"/>
                    </a:lnTo>
                    <a:lnTo>
                      <a:pt x="767" y="345"/>
                    </a:lnTo>
                    <a:lnTo>
                      <a:pt x="770" y="350"/>
                    </a:lnTo>
                    <a:lnTo>
                      <a:pt x="772" y="352"/>
                    </a:lnTo>
                    <a:lnTo>
                      <a:pt x="775" y="354"/>
                    </a:lnTo>
                    <a:lnTo>
                      <a:pt x="779" y="359"/>
                    </a:lnTo>
                    <a:lnTo>
                      <a:pt x="779" y="364"/>
                    </a:lnTo>
                    <a:lnTo>
                      <a:pt x="782" y="366"/>
                    </a:lnTo>
                    <a:lnTo>
                      <a:pt x="782" y="371"/>
                    </a:lnTo>
                    <a:lnTo>
                      <a:pt x="784" y="376"/>
                    </a:lnTo>
                    <a:lnTo>
                      <a:pt x="784" y="378"/>
                    </a:lnTo>
                    <a:lnTo>
                      <a:pt x="784" y="383"/>
                    </a:lnTo>
                    <a:lnTo>
                      <a:pt x="782" y="385"/>
                    </a:lnTo>
                    <a:lnTo>
                      <a:pt x="782" y="388"/>
                    </a:lnTo>
                    <a:lnTo>
                      <a:pt x="782" y="392"/>
                    </a:lnTo>
                    <a:lnTo>
                      <a:pt x="777" y="395"/>
                    </a:lnTo>
                    <a:lnTo>
                      <a:pt x="775" y="397"/>
                    </a:lnTo>
                    <a:lnTo>
                      <a:pt x="772" y="397"/>
                    </a:lnTo>
                    <a:lnTo>
                      <a:pt x="772" y="399"/>
                    </a:lnTo>
                    <a:lnTo>
                      <a:pt x="775" y="402"/>
                    </a:lnTo>
                    <a:lnTo>
                      <a:pt x="777" y="404"/>
                    </a:lnTo>
                    <a:lnTo>
                      <a:pt x="779" y="404"/>
                    </a:lnTo>
                    <a:lnTo>
                      <a:pt x="784" y="404"/>
                    </a:lnTo>
                    <a:lnTo>
                      <a:pt x="791" y="402"/>
                    </a:lnTo>
                    <a:lnTo>
                      <a:pt x="793" y="399"/>
                    </a:lnTo>
                    <a:lnTo>
                      <a:pt x="798" y="399"/>
                    </a:lnTo>
                    <a:lnTo>
                      <a:pt x="803" y="397"/>
                    </a:lnTo>
                    <a:lnTo>
                      <a:pt x="805" y="397"/>
                    </a:lnTo>
                    <a:lnTo>
                      <a:pt x="810" y="395"/>
                    </a:lnTo>
                    <a:lnTo>
                      <a:pt x="815" y="395"/>
                    </a:lnTo>
                    <a:lnTo>
                      <a:pt x="817" y="392"/>
                    </a:lnTo>
                    <a:lnTo>
                      <a:pt x="822" y="392"/>
                    </a:lnTo>
                    <a:lnTo>
                      <a:pt x="824" y="390"/>
                    </a:lnTo>
                    <a:lnTo>
                      <a:pt x="827" y="390"/>
                    </a:lnTo>
                    <a:lnTo>
                      <a:pt x="831" y="390"/>
                    </a:lnTo>
                    <a:lnTo>
                      <a:pt x="829" y="388"/>
                    </a:lnTo>
                    <a:lnTo>
                      <a:pt x="829" y="385"/>
                    </a:lnTo>
                    <a:lnTo>
                      <a:pt x="829" y="383"/>
                    </a:lnTo>
                    <a:lnTo>
                      <a:pt x="827" y="383"/>
                    </a:lnTo>
                    <a:lnTo>
                      <a:pt x="829" y="380"/>
                    </a:lnTo>
                    <a:lnTo>
                      <a:pt x="834" y="378"/>
                    </a:lnTo>
                    <a:lnTo>
                      <a:pt x="838" y="378"/>
                    </a:lnTo>
                    <a:lnTo>
                      <a:pt x="843" y="378"/>
                    </a:lnTo>
                    <a:lnTo>
                      <a:pt x="848" y="378"/>
                    </a:lnTo>
                    <a:lnTo>
                      <a:pt x="853" y="378"/>
                    </a:lnTo>
                    <a:lnTo>
                      <a:pt x="857" y="376"/>
                    </a:lnTo>
                    <a:lnTo>
                      <a:pt x="860" y="373"/>
                    </a:lnTo>
                    <a:lnTo>
                      <a:pt x="862" y="371"/>
                    </a:lnTo>
                    <a:lnTo>
                      <a:pt x="867" y="369"/>
                    </a:lnTo>
                    <a:lnTo>
                      <a:pt x="869" y="369"/>
                    </a:lnTo>
                    <a:lnTo>
                      <a:pt x="871" y="36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22" name="Line 859"/>
              <p:cNvSpPr>
                <a:spLocks noChangeShapeType="1"/>
              </p:cNvSpPr>
              <p:nvPr/>
            </p:nvSpPr>
            <p:spPr bwMode="auto">
              <a:xfrm>
                <a:off x="2879" y="219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3" name="Line 860"/>
              <p:cNvSpPr>
                <a:spLocks noChangeShapeType="1"/>
              </p:cNvSpPr>
              <p:nvPr/>
            </p:nvSpPr>
            <p:spPr bwMode="auto">
              <a:xfrm>
                <a:off x="2879" y="219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4" name="Line 861"/>
              <p:cNvSpPr>
                <a:spLocks noChangeShapeType="1"/>
              </p:cNvSpPr>
              <p:nvPr/>
            </p:nvSpPr>
            <p:spPr bwMode="auto">
              <a:xfrm>
                <a:off x="2879" y="219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5" name="Line 862"/>
              <p:cNvSpPr>
                <a:spLocks noChangeShapeType="1"/>
              </p:cNvSpPr>
              <p:nvPr/>
            </p:nvSpPr>
            <p:spPr bwMode="auto">
              <a:xfrm>
                <a:off x="2879" y="219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6" name="Freeform 863"/>
              <p:cNvSpPr>
                <a:spLocks/>
              </p:cNvSpPr>
              <p:nvPr/>
            </p:nvSpPr>
            <p:spPr bwMode="auto">
              <a:xfrm>
                <a:off x="472" y="1236"/>
                <a:ext cx="33" cy="9"/>
              </a:xfrm>
              <a:custGeom>
                <a:avLst/>
                <a:gdLst>
                  <a:gd name="T0" fmla="*/ 0 w 33"/>
                  <a:gd name="T1" fmla="*/ 0 h 9"/>
                  <a:gd name="T2" fmla="*/ 2 w 33"/>
                  <a:gd name="T3" fmla="*/ 0 h 9"/>
                  <a:gd name="T4" fmla="*/ 4 w 33"/>
                  <a:gd name="T5" fmla="*/ 0 h 9"/>
                  <a:gd name="T6" fmla="*/ 7 w 33"/>
                  <a:gd name="T7" fmla="*/ 0 h 9"/>
                  <a:gd name="T8" fmla="*/ 9 w 33"/>
                  <a:gd name="T9" fmla="*/ 0 h 9"/>
                  <a:gd name="T10" fmla="*/ 11 w 33"/>
                  <a:gd name="T11" fmla="*/ 0 h 9"/>
                  <a:gd name="T12" fmla="*/ 11 w 33"/>
                  <a:gd name="T13" fmla="*/ 0 h 9"/>
                  <a:gd name="T14" fmla="*/ 16 w 33"/>
                  <a:gd name="T15" fmla="*/ 0 h 9"/>
                  <a:gd name="T16" fmla="*/ 23 w 33"/>
                  <a:gd name="T17" fmla="*/ 2 h 9"/>
                  <a:gd name="T18" fmla="*/ 26 w 33"/>
                  <a:gd name="T19" fmla="*/ 2 h 9"/>
                  <a:gd name="T20" fmla="*/ 23 w 33"/>
                  <a:gd name="T21" fmla="*/ 2 h 9"/>
                  <a:gd name="T22" fmla="*/ 26 w 33"/>
                  <a:gd name="T23" fmla="*/ 2 h 9"/>
                  <a:gd name="T24" fmla="*/ 30 w 33"/>
                  <a:gd name="T25" fmla="*/ 5 h 9"/>
                  <a:gd name="T26" fmla="*/ 33 w 33"/>
                  <a:gd name="T27" fmla="*/ 5 h 9"/>
                  <a:gd name="T28" fmla="*/ 30 w 33"/>
                  <a:gd name="T29" fmla="*/ 5 h 9"/>
                  <a:gd name="T30" fmla="*/ 26 w 33"/>
                  <a:gd name="T31" fmla="*/ 7 h 9"/>
                  <a:gd name="T32" fmla="*/ 14 w 33"/>
                  <a:gd name="T33" fmla="*/ 7 h 9"/>
                  <a:gd name="T34" fmla="*/ 11 w 33"/>
                  <a:gd name="T35" fmla="*/ 9 h 9"/>
                  <a:gd name="T36" fmla="*/ 7 w 33"/>
                  <a:gd name="T37" fmla="*/ 9 h 9"/>
                  <a:gd name="T38" fmla="*/ 4 w 33"/>
                  <a:gd name="T39" fmla="*/ 7 h 9"/>
                  <a:gd name="T40" fmla="*/ 0 w 33"/>
                  <a:gd name="T41" fmla="*/ 7 h 9"/>
                  <a:gd name="T42" fmla="*/ 0 w 33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"/>
                  <a:gd name="T67" fmla="*/ 0 h 9"/>
                  <a:gd name="T68" fmla="*/ 33 w 33"/>
                  <a:gd name="T69" fmla="*/ 9 h 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" h="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30" y="5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6" y="7"/>
                    </a:lnTo>
                    <a:lnTo>
                      <a:pt x="14" y="7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27" name="Freeform 864"/>
              <p:cNvSpPr>
                <a:spLocks/>
              </p:cNvSpPr>
              <p:nvPr/>
            </p:nvSpPr>
            <p:spPr bwMode="auto">
              <a:xfrm>
                <a:off x="5265" y="1236"/>
                <a:ext cx="21" cy="9"/>
              </a:xfrm>
              <a:custGeom>
                <a:avLst/>
                <a:gdLst>
                  <a:gd name="T0" fmla="*/ 21 w 21"/>
                  <a:gd name="T1" fmla="*/ 7 h 9"/>
                  <a:gd name="T2" fmla="*/ 19 w 21"/>
                  <a:gd name="T3" fmla="*/ 7 h 9"/>
                  <a:gd name="T4" fmla="*/ 19 w 21"/>
                  <a:gd name="T5" fmla="*/ 7 h 9"/>
                  <a:gd name="T6" fmla="*/ 16 w 21"/>
                  <a:gd name="T7" fmla="*/ 9 h 9"/>
                  <a:gd name="T8" fmla="*/ 16 w 21"/>
                  <a:gd name="T9" fmla="*/ 9 h 9"/>
                  <a:gd name="T10" fmla="*/ 9 w 21"/>
                  <a:gd name="T11" fmla="*/ 9 h 9"/>
                  <a:gd name="T12" fmla="*/ 9 w 21"/>
                  <a:gd name="T13" fmla="*/ 9 h 9"/>
                  <a:gd name="T14" fmla="*/ 4 w 21"/>
                  <a:gd name="T15" fmla="*/ 9 h 9"/>
                  <a:gd name="T16" fmla="*/ 4 w 21"/>
                  <a:gd name="T17" fmla="*/ 9 h 9"/>
                  <a:gd name="T18" fmla="*/ 2 w 21"/>
                  <a:gd name="T19" fmla="*/ 7 h 9"/>
                  <a:gd name="T20" fmla="*/ 0 w 21"/>
                  <a:gd name="T21" fmla="*/ 7 h 9"/>
                  <a:gd name="T22" fmla="*/ 2 w 21"/>
                  <a:gd name="T23" fmla="*/ 5 h 9"/>
                  <a:gd name="T24" fmla="*/ 4 w 21"/>
                  <a:gd name="T25" fmla="*/ 5 h 9"/>
                  <a:gd name="T26" fmla="*/ 4 w 21"/>
                  <a:gd name="T27" fmla="*/ 5 h 9"/>
                  <a:gd name="T28" fmla="*/ 9 w 21"/>
                  <a:gd name="T29" fmla="*/ 2 h 9"/>
                  <a:gd name="T30" fmla="*/ 12 w 21"/>
                  <a:gd name="T31" fmla="*/ 2 h 9"/>
                  <a:gd name="T32" fmla="*/ 14 w 21"/>
                  <a:gd name="T33" fmla="*/ 2 h 9"/>
                  <a:gd name="T34" fmla="*/ 16 w 21"/>
                  <a:gd name="T35" fmla="*/ 2 h 9"/>
                  <a:gd name="T36" fmla="*/ 16 w 21"/>
                  <a:gd name="T37" fmla="*/ 0 h 9"/>
                  <a:gd name="T38" fmla="*/ 21 w 21"/>
                  <a:gd name="T39" fmla="*/ 0 h 9"/>
                  <a:gd name="T40" fmla="*/ 21 w 21"/>
                  <a:gd name="T41" fmla="*/ 7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"/>
                  <a:gd name="T64" fmla="*/ 0 h 9"/>
                  <a:gd name="T65" fmla="*/ 21 w 21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" h="9">
                    <a:moveTo>
                      <a:pt x="21" y="7"/>
                    </a:moveTo>
                    <a:lnTo>
                      <a:pt x="19" y="7"/>
                    </a:lnTo>
                    <a:lnTo>
                      <a:pt x="16" y="9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28" name="Freeform 865"/>
              <p:cNvSpPr>
                <a:spLocks/>
              </p:cNvSpPr>
              <p:nvPr/>
            </p:nvSpPr>
            <p:spPr bwMode="auto">
              <a:xfrm>
                <a:off x="2232" y="1087"/>
                <a:ext cx="42" cy="9"/>
              </a:xfrm>
              <a:custGeom>
                <a:avLst/>
                <a:gdLst>
                  <a:gd name="T0" fmla="*/ 0 w 42"/>
                  <a:gd name="T1" fmla="*/ 0 h 9"/>
                  <a:gd name="T2" fmla="*/ 7 w 42"/>
                  <a:gd name="T3" fmla="*/ 0 h 9"/>
                  <a:gd name="T4" fmla="*/ 11 w 42"/>
                  <a:gd name="T5" fmla="*/ 0 h 9"/>
                  <a:gd name="T6" fmla="*/ 11 w 42"/>
                  <a:gd name="T7" fmla="*/ 0 h 9"/>
                  <a:gd name="T8" fmla="*/ 18 w 42"/>
                  <a:gd name="T9" fmla="*/ 0 h 9"/>
                  <a:gd name="T10" fmla="*/ 35 w 42"/>
                  <a:gd name="T11" fmla="*/ 2 h 9"/>
                  <a:gd name="T12" fmla="*/ 35 w 42"/>
                  <a:gd name="T13" fmla="*/ 2 h 9"/>
                  <a:gd name="T14" fmla="*/ 37 w 42"/>
                  <a:gd name="T15" fmla="*/ 2 h 9"/>
                  <a:gd name="T16" fmla="*/ 40 w 42"/>
                  <a:gd name="T17" fmla="*/ 5 h 9"/>
                  <a:gd name="T18" fmla="*/ 40 w 42"/>
                  <a:gd name="T19" fmla="*/ 5 h 9"/>
                  <a:gd name="T20" fmla="*/ 42 w 42"/>
                  <a:gd name="T21" fmla="*/ 5 h 9"/>
                  <a:gd name="T22" fmla="*/ 35 w 42"/>
                  <a:gd name="T23" fmla="*/ 5 h 9"/>
                  <a:gd name="T24" fmla="*/ 33 w 42"/>
                  <a:gd name="T25" fmla="*/ 7 h 9"/>
                  <a:gd name="T26" fmla="*/ 33 w 42"/>
                  <a:gd name="T27" fmla="*/ 7 h 9"/>
                  <a:gd name="T28" fmla="*/ 37 w 42"/>
                  <a:gd name="T29" fmla="*/ 7 h 9"/>
                  <a:gd name="T30" fmla="*/ 37 w 42"/>
                  <a:gd name="T31" fmla="*/ 9 h 9"/>
                  <a:gd name="T32" fmla="*/ 35 w 42"/>
                  <a:gd name="T33" fmla="*/ 9 h 9"/>
                  <a:gd name="T34" fmla="*/ 33 w 42"/>
                  <a:gd name="T35" fmla="*/ 7 h 9"/>
                  <a:gd name="T36" fmla="*/ 30 w 42"/>
                  <a:gd name="T37" fmla="*/ 7 h 9"/>
                  <a:gd name="T38" fmla="*/ 28 w 42"/>
                  <a:gd name="T39" fmla="*/ 7 h 9"/>
                  <a:gd name="T40" fmla="*/ 16 w 42"/>
                  <a:gd name="T41" fmla="*/ 5 h 9"/>
                  <a:gd name="T42" fmla="*/ 9 w 42"/>
                  <a:gd name="T43" fmla="*/ 5 h 9"/>
                  <a:gd name="T44" fmla="*/ 7 w 42"/>
                  <a:gd name="T45" fmla="*/ 2 h 9"/>
                  <a:gd name="T46" fmla="*/ 7 w 42"/>
                  <a:gd name="T47" fmla="*/ 2 h 9"/>
                  <a:gd name="T48" fmla="*/ 2 w 42"/>
                  <a:gd name="T49" fmla="*/ 2 h 9"/>
                  <a:gd name="T50" fmla="*/ 0 w 42"/>
                  <a:gd name="T51" fmla="*/ 0 h 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2"/>
                  <a:gd name="T79" fmla="*/ 0 h 9"/>
                  <a:gd name="T80" fmla="*/ 42 w 42"/>
                  <a:gd name="T81" fmla="*/ 9 h 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2" h="9">
                    <a:moveTo>
                      <a:pt x="0" y="0"/>
                    </a:moveTo>
                    <a:lnTo>
                      <a:pt x="7" y="0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35" y="5"/>
                    </a:lnTo>
                    <a:lnTo>
                      <a:pt x="33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3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16" y="5"/>
                    </a:lnTo>
                    <a:lnTo>
                      <a:pt x="9" y="5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29" name="Freeform 866"/>
              <p:cNvSpPr>
                <a:spLocks/>
              </p:cNvSpPr>
              <p:nvPr/>
            </p:nvSpPr>
            <p:spPr bwMode="auto">
              <a:xfrm>
                <a:off x="2232" y="1087"/>
                <a:ext cx="42" cy="9"/>
              </a:xfrm>
              <a:custGeom>
                <a:avLst/>
                <a:gdLst>
                  <a:gd name="T0" fmla="*/ 0 w 42"/>
                  <a:gd name="T1" fmla="*/ 0 h 9"/>
                  <a:gd name="T2" fmla="*/ 7 w 42"/>
                  <a:gd name="T3" fmla="*/ 0 h 9"/>
                  <a:gd name="T4" fmla="*/ 11 w 42"/>
                  <a:gd name="T5" fmla="*/ 0 h 9"/>
                  <a:gd name="T6" fmla="*/ 11 w 42"/>
                  <a:gd name="T7" fmla="*/ 0 h 9"/>
                  <a:gd name="T8" fmla="*/ 18 w 42"/>
                  <a:gd name="T9" fmla="*/ 0 h 9"/>
                  <a:gd name="T10" fmla="*/ 35 w 42"/>
                  <a:gd name="T11" fmla="*/ 2 h 9"/>
                  <a:gd name="T12" fmla="*/ 35 w 42"/>
                  <a:gd name="T13" fmla="*/ 2 h 9"/>
                  <a:gd name="T14" fmla="*/ 37 w 42"/>
                  <a:gd name="T15" fmla="*/ 2 h 9"/>
                  <a:gd name="T16" fmla="*/ 40 w 42"/>
                  <a:gd name="T17" fmla="*/ 5 h 9"/>
                  <a:gd name="T18" fmla="*/ 40 w 42"/>
                  <a:gd name="T19" fmla="*/ 5 h 9"/>
                  <a:gd name="T20" fmla="*/ 42 w 42"/>
                  <a:gd name="T21" fmla="*/ 5 h 9"/>
                  <a:gd name="T22" fmla="*/ 35 w 42"/>
                  <a:gd name="T23" fmla="*/ 5 h 9"/>
                  <a:gd name="T24" fmla="*/ 33 w 42"/>
                  <a:gd name="T25" fmla="*/ 7 h 9"/>
                  <a:gd name="T26" fmla="*/ 33 w 42"/>
                  <a:gd name="T27" fmla="*/ 7 h 9"/>
                  <a:gd name="T28" fmla="*/ 37 w 42"/>
                  <a:gd name="T29" fmla="*/ 7 h 9"/>
                  <a:gd name="T30" fmla="*/ 37 w 42"/>
                  <a:gd name="T31" fmla="*/ 9 h 9"/>
                  <a:gd name="T32" fmla="*/ 35 w 42"/>
                  <a:gd name="T33" fmla="*/ 9 h 9"/>
                  <a:gd name="T34" fmla="*/ 33 w 42"/>
                  <a:gd name="T35" fmla="*/ 7 h 9"/>
                  <a:gd name="T36" fmla="*/ 30 w 42"/>
                  <a:gd name="T37" fmla="*/ 7 h 9"/>
                  <a:gd name="T38" fmla="*/ 28 w 42"/>
                  <a:gd name="T39" fmla="*/ 7 h 9"/>
                  <a:gd name="T40" fmla="*/ 16 w 42"/>
                  <a:gd name="T41" fmla="*/ 5 h 9"/>
                  <a:gd name="T42" fmla="*/ 9 w 42"/>
                  <a:gd name="T43" fmla="*/ 5 h 9"/>
                  <a:gd name="T44" fmla="*/ 7 w 42"/>
                  <a:gd name="T45" fmla="*/ 2 h 9"/>
                  <a:gd name="T46" fmla="*/ 7 w 42"/>
                  <a:gd name="T47" fmla="*/ 2 h 9"/>
                  <a:gd name="T48" fmla="*/ 2 w 42"/>
                  <a:gd name="T49" fmla="*/ 2 h 9"/>
                  <a:gd name="T50" fmla="*/ 0 w 42"/>
                  <a:gd name="T51" fmla="*/ 0 h 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2"/>
                  <a:gd name="T79" fmla="*/ 0 h 9"/>
                  <a:gd name="T80" fmla="*/ 42 w 42"/>
                  <a:gd name="T81" fmla="*/ 9 h 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2" h="9">
                    <a:moveTo>
                      <a:pt x="0" y="0"/>
                    </a:moveTo>
                    <a:lnTo>
                      <a:pt x="7" y="0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35" y="5"/>
                    </a:lnTo>
                    <a:lnTo>
                      <a:pt x="33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3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16" y="5"/>
                    </a:lnTo>
                    <a:lnTo>
                      <a:pt x="9" y="5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30" name="Freeform 867"/>
              <p:cNvSpPr>
                <a:spLocks/>
              </p:cNvSpPr>
              <p:nvPr/>
            </p:nvSpPr>
            <p:spPr bwMode="auto">
              <a:xfrm>
                <a:off x="2241" y="1082"/>
                <a:ext cx="24" cy="3"/>
              </a:xfrm>
              <a:custGeom>
                <a:avLst/>
                <a:gdLst>
                  <a:gd name="T0" fmla="*/ 0 w 24"/>
                  <a:gd name="T1" fmla="*/ 0 h 3"/>
                  <a:gd name="T2" fmla="*/ 5 w 24"/>
                  <a:gd name="T3" fmla="*/ 0 h 3"/>
                  <a:gd name="T4" fmla="*/ 9 w 24"/>
                  <a:gd name="T5" fmla="*/ 3 h 3"/>
                  <a:gd name="T6" fmla="*/ 9 w 24"/>
                  <a:gd name="T7" fmla="*/ 3 h 3"/>
                  <a:gd name="T8" fmla="*/ 7 w 24"/>
                  <a:gd name="T9" fmla="*/ 0 h 3"/>
                  <a:gd name="T10" fmla="*/ 2 w 24"/>
                  <a:gd name="T11" fmla="*/ 0 h 3"/>
                  <a:gd name="T12" fmla="*/ 2 w 24"/>
                  <a:gd name="T13" fmla="*/ 0 h 3"/>
                  <a:gd name="T14" fmla="*/ 5 w 24"/>
                  <a:gd name="T15" fmla="*/ 0 h 3"/>
                  <a:gd name="T16" fmla="*/ 7 w 24"/>
                  <a:gd name="T17" fmla="*/ 0 h 3"/>
                  <a:gd name="T18" fmla="*/ 9 w 24"/>
                  <a:gd name="T19" fmla="*/ 0 h 3"/>
                  <a:gd name="T20" fmla="*/ 12 w 24"/>
                  <a:gd name="T21" fmla="*/ 0 h 3"/>
                  <a:gd name="T22" fmla="*/ 12 w 24"/>
                  <a:gd name="T23" fmla="*/ 0 h 3"/>
                  <a:gd name="T24" fmla="*/ 14 w 24"/>
                  <a:gd name="T25" fmla="*/ 0 h 3"/>
                  <a:gd name="T26" fmla="*/ 21 w 24"/>
                  <a:gd name="T27" fmla="*/ 3 h 3"/>
                  <a:gd name="T28" fmla="*/ 24 w 24"/>
                  <a:gd name="T29" fmla="*/ 3 h 3"/>
                  <a:gd name="T30" fmla="*/ 7 w 24"/>
                  <a:gd name="T31" fmla="*/ 3 h 3"/>
                  <a:gd name="T32" fmla="*/ 0 w 24"/>
                  <a:gd name="T33" fmla="*/ 0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"/>
                  <a:gd name="T53" fmla="*/ 24 w 24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">
                    <a:moveTo>
                      <a:pt x="0" y="0"/>
                    </a:moveTo>
                    <a:lnTo>
                      <a:pt x="5" y="0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31" name="Freeform 868"/>
              <p:cNvSpPr>
                <a:spLocks/>
              </p:cNvSpPr>
              <p:nvPr/>
            </p:nvSpPr>
            <p:spPr bwMode="auto">
              <a:xfrm>
                <a:off x="2241" y="1082"/>
                <a:ext cx="24" cy="3"/>
              </a:xfrm>
              <a:custGeom>
                <a:avLst/>
                <a:gdLst>
                  <a:gd name="T0" fmla="*/ 0 w 24"/>
                  <a:gd name="T1" fmla="*/ 0 h 3"/>
                  <a:gd name="T2" fmla="*/ 5 w 24"/>
                  <a:gd name="T3" fmla="*/ 0 h 3"/>
                  <a:gd name="T4" fmla="*/ 9 w 24"/>
                  <a:gd name="T5" fmla="*/ 3 h 3"/>
                  <a:gd name="T6" fmla="*/ 9 w 24"/>
                  <a:gd name="T7" fmla="*/ 3 h 3"/>
                  <a:gd name="T8" fmla="*/ 7 w 24"/>
                  <a:gd name="T9" fmla="*/ 0 h 3"/>
                  <a:gd name="T10" fmla="*/ 2 w 24"/>
                  <a:gd name="T11" fmla="*/ 0 h 3"/>
                  <a:gd name="T12" fmla="*/ 2 w 24"/>
                  <a:gd name="T13" fmla="*/ 0 h 3"/>
                  <a:gd name="T14" fmla="*/ 5 w 24"/>
                  <a:gd name="T15" fmla="*/ 0 h 3"/>
                  <a:gd name="T16" fmla="*/ 7 w 24"/>
                  <a:gd name="T17" fmla="*/ 0 h 3"/>
                  <a:gd name="T18" fmla="*/ 9 w 24"/>
                  <a:gd name="T19" fmla="*/ 0 h 3"/>
                  <a:gd name="T20" fmla="*/ 12 w 24"/>
                  <a:gd name="T21" fmla="*/ 0 h 3"/>
                  <a:gd name="T22" fmla="*/ 12 w 24"/>
                  <a:gd name="T23" fmla="*/ 0 h 3"/>
                  <a:gd name="T24" fmla="*/ 14 w 24"/>
                  <a:gd name="T25" fmla="*/ 0 h 3"/>
                  <a:gd name="T26" fmla="*/ 21 w 24"/>
                  <a:gd name="T27" fmla="*/ 3 h 3"/>
                  <a:gd name="T28" fmla="*/ 24 w 24"/>
                  <a:gd name="T29" fmla="*/ 3 h 3"/>
                  <a:gd name="T30" fmla="*/ 7 w 24"/>
                  <a:gd name="T31" fmla="*/ 3 h 3"/>
                  <a:gd name="T32" fmla="*/ 0 w 24"/>
                  <a:gd name="T33" fmla="*/ 0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"/>
                  <a:gd name="T53" fmla="*/ 24 w 24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">
                    <a:moveTo>
                      <a:pt x="0" y="0"/>
                    </a:moveTo>
                    <a:lnTo>
                      <a:pt x="5" y="0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7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32" name="Freeform 869"/>
              <p:cNvSpPr>
                <a:spLocks/>
              </p:cNvSpPr>
              <p:nvPr/>
            </p:nvSpPr>
            <p:spPr bwMode="auto">
              <a:xfrm>
                <a:off x="2321" y="1077"/>
                <a:ext cx="24" cy="5"/>
              </a:xfrm>
              <a:custGeom>
                <a:avLst/>
                <a:gdLst>
                  <a:gd name="T0" fmla="*/ 0 w 24"/>
                  <a:gd name="T1" fmla="*/ 0 h 5"/>
                  <a:gd name="T2" fmla="*/ 12 w 24"/>
                  <a:gd name="T3" fmla="*/ 3 h 5"/>
                  <a:gd name="T4" fmla="*/ 17 w 24"/>
                  <a:gd name="T5" fmla="*/ 3 h 5"/>
                  <a:gd name="T6" fmla="*/ 22 w 24"/>
                  <a:gd name="T7" fmla="*/ 3 h 5"/>
                  <a:gd name="T8" fmla="*/ 24 w 24"/>
                  <a:gd name="T9" fmla="*/ 5 h 5"/>
                  <a:gd name="T10" fmla="*/ 24 w 24"/>
                  <a:gd name="T11" fmla="*/ 5 h 5"/>
                  <a:gd name="T12" fmla="*/ 14 w 24"/>
                  <a:gd name="T13" fmla="*/ 3 h 5"/>
                  <a:gd name="T14" fmla="*/ 10 w 24"/>
                  <a:gd name="T15" fmla="*/ 3 h 5"/>
                  <a:gd name="T16" fmla="*/ 0 w 24"/>
                  <a:gd name="T17" fmla="*/ 3 h 5"/>
                  <a:gd name="T18" fmla="*/ 0 w 24"/>
                  <a:gd name="T19" fmla="*/ 0 h 5"/>
                  <a:gd name="T20" fmla="*/ 0 w 24"/>
                  <a:gd name="T21" fmla="*/ 0 h 5"/>
                  <a:gd name="T22" fmla="*/ 0 w 24"/>
                  <a:gd name="T23" fmla="*/ 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5"/>
                  <a:gd name="T38" fmla="*/ 24 w 24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5">
                    <a:moveTo>
                      <a:pt x="0" y="0"/>
                    </a:moveTo>
                    <a:lnTo>
                      <a:pt x="12" y="3"/>
                    </a:lnTo>
                    <a:lnTo>
                      <a:pt x="17" y="3"/>
                    </a:lnTo>
                    <a:lnTo>
                      <a:pt x="22" y="3"/>
                    </a:lnTo>
                    <a:lnTo>
                      <a:pt x="24" y="5"/>
                    </a:lnTo>
                    <a:lnTo>
                      <a:pt x="14" y="3"/>
                    </a:lnTo>
                    <a:lnTo>
                      <a:pt x="1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33" name="Freeform 870"/>
              <p:cNvSpPr>
                <a:spLocks/>
              </p:cNvSpPr>
              <p:nvPr/>
            </p:nvSpPr>
            <p:spPr bwMode="auto">
              <a:xfrm>
                <a:off x="2321" y="1077"/>
                <a:ext cx="24" cy="5"/>
              </a:xfrm>
              <a:custGeom>
                <a:avLst/>
                <a:gdLst>
                  <a:gd name="T0" fmla="*/ 0 w 24"/>
                  <a:gd name="T1" fmla="*/ 0 h 5"/>
                  <a:gd name="T2" fmla="*/ 12 w 24"/>
                  <a:gd name="T3" fmla="*/ 3 h 5"/>
                  <a:gd name="T4" fmla="*/ 17 w 24"/>
                  <a:gd name="T5" fmla="*/ 3 h 5"/>
                  <a:gd name="T6" fmla="*/ 22 w 24"/>
                  <a:gd name="T7" fmla="*/ 3 h 5"/>
                  <a:gd name="T8" fmla="*/ 24 w 24"/>
                  <a:gd name="T9" fmla="*/ 5 h 5"/>
                  <a:gd name="T10" fmla="*/ 24 w 24"/>
                  <a:gd name="T11" fmla="*/ 5 h 5"/>
                  <a:gd name="T12" fmla="*/ 14 w 24"/>
                  <a:gd name="T13" fmla="*/ 3 h 5"/>
                  <a:gd name="T14" fmla="*/ 10 w 24"/>
                  <a:gd name="T15" fmla="*/ 3 h 5"/>
                  <a:gd name="T16" fmla="*/ 0 w 24"/>
                  <a:gd name="T17" fmla="*/ 3 h 5"/>
                  <a:gd name="T18" fmla="*/ 0 w 24"/>
                  <a:gd name="T19" fmla="*/ 0 h 5"/>
                  <a:gd name="T20" fmla="*/ 0 w 24"/>
                  <a:gd name="T21" fmla="*/ 0 h 5"/>
                  <a:gd name="T22" fmla="*/ 0 w 24"/>
                  <a:gd name="T23" fmla="*/ 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5"/>
                  <a:gd name="T38" fmla="*/ 24 w 24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5">
                    <a:moveTo>
                      <a:pt x="0" y="0"/>
                    </a:moveTo>
                    <a:lnTo>
                      <a:pt x="12" y="3"/>
                    </a:lnTo>
                    <a:lnTo>
                      <a:pt x="17" y="3"/>
                    </a:lnTo>
                    <a:lnTo>
                      <a:pt x="22" y="3"/>
                    </a:lnTo>
                    <a:lnTo>
                      <a:pt x="24" y="5"/>
                    </a:lnTo>
                    <a:lnTo>
                      <a:pt x="14" y="3"/>
                    </a:lnTo>
                    <a:lnTo>
                      <a:pt x="1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34" name="Freeform 871"/>
              <p:cNvSpPr>
                <a:spLocks/>
              </p:cNvSpPr>
              <p:nvPr/>
            </p:nvSpPr>
            <p:spPr bwMode="auto">
              <a:xfrm>
                <a:off x="2593" y="1094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5 w 19"/>
                  <a:gd name="T3" fmla="*/ 0 h 5"/>
                  <a:gd name="T4" fmla="*/ 7 w 19"/>
                  <a:gd name="T5" fmla="*/ 0 h 5"/>
                  <a:gd name="T6" fmla="*/ 12 w 19"/>
                  <a:gd name="T7" fmla="*/ 2 h 5"/>
                  <a:gd name="T8" fmla="*/ 14 w 19"/>
                  <a:gd name="T9" fmla="*/ 2 h 5"/>
                  <a:gd name="T10" fmla="*/ 17 w 19"/>
                  <a:gd name="T11" fmla="*/ 2 h 5"/>
                  <a:gd name="T12" fmla="*/ 19 w 19"/>
                  <a:gd name="T13" fmla="*/ 5 h 5"/>
                  <a:gd name="T14" fmla="*/ 19 w 19"/>
                  <a:gd name="T15" fmla="*/ 5 h 5"/>
                  <a:gd name="T16" fmla="*/ 12 w 19"/>
                  <a:gd name="T17" fmla="*/ 5 h 5"/>
                  <a:gd name="T18" fmla="*/ 5 w 19"/>
                  <a:gd name="T19" fmla="*/ 2 h 5"/>
                  <a:gd name="T20" fmla="*/ 2 w 19"/>
                  <a:gd name="T21" fmla="*/ 2 h 5"/>
                  <a:gd name="T22" fmla="*/ 0 w 19"/>
                  <a:gd name="T23" fmla="*/ 0 h 5"/>
                  <a:gd name="T24" fmla="*/ 0 w 19"/>
                  <a:gd name="T25" fmla="*/ 0 h 5"/>
                  <a:gd name="T26" fmla="*/ 2 w 19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"/>
                  <a:gd name="T43" fmla="*/ 0 h 5"/>
                  <a:gd name="T44" fmla="*/ 19 w 19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" h="5">
                    <a:moveTo>
                      <a:pt x="2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5"/>
                    </a:lnTo>
                    <a:lnTo>
                      <a:pt x="12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35" name="Freeform 872"/>
              <p:cNvSpPr>
                <a:spLocks/>
              </p:cNvSpPr>
              <p:nvPr/>
            </p:nvSpPr>
            <p:spPr bwMode="auto">
              <a:xfrm>
                <a:off x="2593" y="1094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5 w 19"/>
                  <a:gd name="T3" fmla="*/ 0 h 5"/>
                  <a:gd name="T4" fmla="*/ 7 w 19"/>
                  <a:gd name="T5" fmla="*/ 0 h 5"/>
                  <a:gd name="T6" fmla="*/ 12 w 19"/>
                  <a:gd name="T7" fmla="*/ 2 h 5"/>
                  <a:gd name="T8" fmla="*/ 14 w 19"/>
                  <a:gd name="T9" fmla="*/ 2 h 5"/>
                  <a:gd name="T10" fmla="*/ 17 w 19"/>
                  <a:gd name="T11" fmla="*/ 2 h 5"/>
                  <a:gd name="T12" fmla="*/ 19 w 19"/>
                  <a:gd name="T13" fmla="*/ 5 h 5"/>
                  <a:gd name="T14" fmla="*/ 19 w 19"/>
                  <a:gd name="T15" fmla="*/ 5 h 5"/>
                  <a:gd name="T16" fmla="*/ 12 w 19"/>
                  <a:gd name="T17" fmla="*/ 5 h 5"/>
                  <a:gd name="T18" fmla="*/ 5 w 19"/>
                  <a:gd name="T19" fmla="*/ 2 h 5"/>
                  <a:gd name="T20" fmla="*/ 2 w 19"/>
                  <a:gd name="T21" fmla="*/ 2 h 5"/>
                  <a:gd name="T22" fmla="*/ 0 w 19"/>
                  <a:gd name="T23" fmla="*/ 0 h 5"/>
                  <a:gd name="T24" fmla="*/ 0 w 19"/>
                  <a:gd name="T25" fmla="*/ 0 h 5"/>
                  <a:gd name="T26" fmla="*/ 2 w 19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"/>
                  <a:gd name="T43" fmla="*/ 0 h 5"/>
                  <a:gd name="T44" fmla="*/ 19 w 19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" h="5">
                    <a:moveTo>
                      <a:pt x="2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5"/>
                    </a:lnTo>
                    <a:lnTo>
                      <a:pt x="12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36" name="Freeform 873"/>
              <p:cNvSpPr>
                <a:spLocks/>
              </p:cNvSpPr>
              <p:nvPr/>
            </p:nvSpPr>
            <p:spPr bwMode="auto">
              <a:xfrm>
                <a:off x="2619" y="1099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2 w 12"/>
                  <a:gd name="T3" fmla="*/ 0 h 2"/>
                  <a:gd name="T4" fmla="*/ 5 w 12"/>
                  <a:gd name="T5" fmla="*/ 0 h 2"/>
                  <a:gd name="T6" fmla="*/ 9 w 12"/>
                  <a:gd name="T7" fmla="*/ 0 h 2"/>
                  <a:gd name="T8" fmla="*/ 12 w 12"/>
                  <a:gd name="T9" fmla="*/ 2 h 2"/>
                  <a:gd name="T10" fmla="*/ 12 w 12"/>
                  <a:gd name="T11" fmla="*/ 2 h 2"/>
                  <a:gd name="T12" fmla="*/ 9 w 12"/>
                  <a:gd name="T13" fmla="*/ 2 h 2"/>
                  <a:gd name="T14" fmla="*/ 0 w 1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2"/>
                  <a:gd name="T26" fmla="*/ 12 w 1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2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37" name="Freeform 874"/>
              <p:cNvSpPr>
                <a:spLocks/>
              </p:cNvSpPr>
              <p:nvPr/>
            </p:nvSpPr>
            <p:spPr bwMode="auto">
              <a:xfrm>
                <a:off x="2619" y="1099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2 w 12"/>
                  <a:gd name="T3" fmla="*/ 0 h 2"/>
                  <a:gd name="T4" fmla="*/ 5 w 12"/>
                  <a:gd name="T5" fmla="*/ 0 h 2"/>
                  <a:gd name="T6" fmla="*/ 9 w 12"/>
                  <a:gd name="T7" fmla="*/ 0 h 2"/>
                  <a:gd name="T8" fmla="*/ 12 w 12"/>
                  <a:gd name="T9" fmla="*/ 2 h 2"/>
                  <a:gd name="T10" fmla="*/ 12 w 12"/>
                  <a:gd name="T11" fmla="*/ 2 h 2"/>
                  <a:gd name="T12" fmla="*/ 9 w 12"/>
                  <a:gd name="T13" fmla="*/ 2 h 2"/>
                  <a:gd name="T14" fmla="*/ 0 w 1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2"/>
                  <a:gd name="T26" fmla="*/ 12 w 1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2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38" name="Freeform 875"/>
              <p:cNvSpPr>
                <a:spLocks/>
              </p:cNvSpPr>
              <p:nvPr/>
            </p:nvSpPr>
            <p:spPr bwMode="auto">
              <a:xfrm>
                <a:off x="2638" y="1134"/>
                <a:ext cx="7" cy="3"/>
              </a:xfrm>
              <a:custGeom>
                <a:avLst/>
                <a:gdLst>
                  <a:gd name="T0" fmla="*/ 5 w 7"/>
                  <a:gd name="T1" fmla="*/ 0 h 3"/>
                  <a:gd name="T2" fmla="*/ 5 w 7"/>
                  <a:gd name="T3" fmla="*/ 0 h 3"/>
                  <a:gd name="T4" fmla="*/ 7 w 7"/>
                  <a:gd name="T5" fmla="*/ 0 h 3"/>
                  <a:gd name="T6" fmla="*/ 7 w 7"/>
                  <a:gd name="T7" fmla="*/ 0 h 3"/>
                  <a:gd name="T8" fmla="*/ 5 w 7"/>
                  <a:gd name="T9" fmla="*/ 0 h 3"/>
                  <a:gd name="T10" fmla="*/ 5 w 7"/>
                  <a:gd name="T11" fmla="*/ 0 h 3"/>
                  <a:gd name="T12" fmla="*/ 5 w 7"/>
                  <a:gd name="T13" fmla="*/ 3 h 3"/>
                  <a:gd name="T14" fmla="*/ 2 w 7"/>
                  <a:gd name="T15" fmla="*/ 3 h 3"/>
                  <a:gd name="T16" fmla="*/ 2 w 7"/>
                  <a:gd name="T17" fmla="*/ 3 h 3"/>
                  <a:gd name="T18" fmla="*/ 0 w 7"/>
                  <a:gd name="T19" fmla="*/ 3 h 3"/>
                  <a:gd name="T20" fmla="*/ 0 w 7"/>
                  <a:gd name="T21" fmla="*/ 0 h 3"/>
                  <a:gd name="T22" fmla="*/ 0 w 7"/>
                  <a:gd name="T23" fmla="*/ 0 h 3"/>
                  <a:gd name="T24" fmla="*/ 5 w 7"/>
                  <a:gd name="T25" fmla="*/ 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3"/>
                  <a:gd name="T41" fmla="*/ 7 w 7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3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39" name="Freeform 876"/>
              <p:cNvSpPr>
                <a:spLocks/>
              </p:cNvSpPr>
              <p:nvPr/>
            </p:nvSpPr>
            <p:spPr bwMode="auto">
              <a:xfrm>
                <a:off x="2638" y="1134"/>
                <a:ext cx="7" cy="3"/>
              </a:xfrm>
              <a:custGeom>
                <a:avLst/>
                <a:gdLst>
                  <a:gd name="T0" fmla="*/ 5 w 7"/>
                  <a:gd name="T1" fmla="*/ 0 h 3"/>
                  <a:gd name="T2" fmla="*/ 5 w 7"/>
                  <a:gd name="T3" fmla="*/ 0 h 3"/>
                  <a:gd name="T4" fmla="*/ 7 w 7"/>
                  <a:gd name="T5" fmla="*/ 0 h 3"/>
                  <a:gd name="T6" fmla="*/ 7 w 7"/>
                  <a:gd name="T7" fmla="*/ 0 h 3"/>
                  <a:gd name="T8" fmla="*/ 5 w 7"/>
                  <a:gd name="T9" fmla="*/ 0 h 3"/>
                  <a:gd name="T10" fmla="*/ 5 w 7"/>
                  <a:gd name="T11" fmla="*/ 0 h 3"/>
                  <a:gd name="T12" fmla="*/ 5 w 7"/>
                  <a:gd name="T13" fmla="*/ 3 h 3"/>
                  <a:gd name="T14" fmla="*/ 2 w 7"/>
                  <a:gd name="T15" fmla="*/ 3 h 3"/>
                  <a:gd name="T16" fmla="*/ 2 w 7"/>
                  <a:gd name="T17" fmla="*/ 3 h 3"/>
                  <a:gd name="T18" fmla="*/ 0 w 7"/>
                  <a:gd name="T19" fmla="*/ 3 h 3"/>
                  <a:gd name="T20" fmla="*/ 0 w 7"/>
                  <a:gd name="T21" fmla="*/ 0 h 3"/>
                  <a:gd name="T22" fmla="*/ 0 w 7"/>
                  <a:gd name="T23" fmla="*/ 0 h 3"/>
                  <a:gd name="T24" fmla="*/ 5 w 7"/>
                  <a:gd name="T25" fmla="*/ 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3"/>
                  <a:gd name="T41" fmla="*/ 7 w 7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3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40" name="Freeform 877"/>
              <p:cNvSpPr>
                <a:spLocks/>
              </p:cNvSpPr>
              <p:nvPr/>
            </p:nvSpPr>
            <p:spPr bwMode="auto">
              <a:xfrm>
                <a:off x="2638" y="1151"/>
                <a:ext cx="7" cy="2"/>
              </a:xfrm>
              <a:custGeom>
                <a:avLst/>
                <a:gdLst>
                  <a:gd name="T0" fmla="*/ 5 w 7"/>
                  <a:gd name="T1" fmla="*/ 0 h 2"/>
                  <a:gd name="T2" fmla="*/ 5 w 7"/>
                  <a:gd name="T3" fmla="*/ 0 h 2"/>
                  <a:gd name="T4" fmla="*/ 7 w 7"/>
                  <a:gd name="T5" fmla="*/ 0 h 2"/>
                  <a:gd name="T6" fmla="*/ 5 w 7"/>
                  <a:gd name="T7" fmla="*/ 2 h 2"/>
                  <a:gd name="T8" fmla="*/ 2 w 7"/>
                  <a:gd name="T9" fmla="*/ 2 h 2"/>
                  <a:gd name="T10" fmla="*/ 0 w 7"/>
                  <a:gd name="T11" fmla="*/ 2 h 2"/>
                  <a:gd name="T12" fmla="*/ 0 w 7"/>
                  <a:gd name="T13" fmla="*/ 2 h 2"/>
                  <a:gd name="T14" fmla="*/ 0 w 7"/>
                  <a:gd name="T15" fmla="*/ 2 h 2"/>
                  <a:gd name="T16" fmla="*/ 2 w 7"/>
                  <a:gd name="T17" fmla="*/ 0 h 2"/>
                  <a:gd name="T18" fmla="*/ 5 w 7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2"/>
                  <a:gd name="T32" fmla="*/ 7 w 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2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41" name="Freeform 878"/>
              <p:cNvSpPr>
                <a:spLocks/>
              </p:cNvSpPr>
              <p:nvPr/>
            </p:nvSpPr>
            <p:spPr bwMode="auto">
              <a:xfrm>
                <a:off x="2638" y="1151"/>
                <a:ext cx="7" cy="2"/>
              </a:xfrm>
              <a:custGeom>
                <a:avLst/>
                <a:gdLst>
                  <a:gd name="T0" fmla="*/ 5 w 7"/>
                  <a:gd name="T1" fmla="*/ 0 h 2"/>
                  <a:gd name="T2" fmla="*/ 5 w 7"/>
                  <a:gd name="T3" fmla="*/ 0 h 2"/>
                  <a:gd name="T4" fmla="*/ 7 w 7"/>
                  <a:gd name="T5" fmla="*/ 0 h 2"/>
                  <a:gd name="T6" fmla="*/ 5 w 7"/>
                  <a:gd name="T7" fmla="*/ 2 h 2"/>
                  <a:gd name="T8" fmla="*/ 2 w 7"/>
                  <a:gd name="T9" fmla="*/ 2 h 2"/>
                  <a:gd name="T10" fmla="*/ 0 w 7"/>
                  <a:gd name="T11" fmla="*/ 2 h 2"/>
                  <a:gd name="T12" fmla="*/ 0 w 7"/>
                  <a:gd name="T13" fmla="*/ 2 h 2"/>
                  <a:gd name="T14" fmla="*/ 0 w 7"/>
                  <a:gd name="T15" fmla="*/ 2 h 2"/>
                  <a:gd name="T16" fmla="*/ 2 w 7"/>
                  <a:gd name="T17" fmla="*/ 0 h 2"/>
                  <a:gd name="T18" fmla="*/ 5 w 7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2"/>
                  <a:gd name="T32" fmla="*/ 7 w 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2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42" name="Freeform 879"/>
              <p:cNvSpPr>
                <a:spLocks/>
              </p:cNvSpPr>
              <p:nvPr/>
            </p:nvSpPr>
            <p:spPr bwMode="auto">
              <a:xfrm>
                <a:off x="2144" y="1252"/>
                <a:ext cx="40" cy="14"/>
              </a:xfrm>
              <a:custGeom>
                <a:avLst/>
                <a:gdLst>
                  <a:gd name="T0" fmla="*/ 7 w 40"/>
                  <a:gd name="T1" fmla="*/ 0 h 14"/>
                  <a:gd name="T2" fmla="*/ 12 w 40"/>
                  <a:gd name="T3" fmla="*/ 0 h 14"/>
                  <a:gd name="T4" fmla="*/ 17 w 40"/>
                  <a:gd name="T5" fmla="*/ 0 h 14"/>
                  <a:gd name="T6" fmla="*/ 24 w 40"/>
                  <a:gd name="T7" fmla="*/ 3 h 14"/>
                  <a:gd name="T8" fmla="*/ 33 w 40"/>
                  <a:gd name="T9" fmla="*/ 7 h 14"/>
                  <a:gd name="T10" fmla="*/ 38 w 40"/>
                  <a:gd name="T11" fmla="*/ 7 h 14"/>
                  <a:gd name="T12" fmla="*/ 40 w 40"/>
                  <a:gd name="T13" fmla="*/ 7 h 14"/>
                  <a:gd name="T14" fmla="*/ 40 w 40"/>
                  <a:gd name="T15" fmla="*/ 10 h 14"/>
                  <a:gd name="T16" fmla="*/ 40 w 40"/>
                  <a:gd name="T17" fmla="*/ 10 h 14"/>
                  <a:gd name="T18" fmla="*/ 36 w 40"/>
                  <a:gd name="T19" fmla="*/ 12 h 14"/>
                  <a:gd name="T20" fmla="*/ 21 w 40"/>
                  <a:gd name="T21" fmla="*/ 14 h 14"/>
                  <a:gd name="T22" fmla="*/ 19 w 40"/>
                  <a:gd name="T23" fmla="*/ 14 h 14"/>
                  <a:gd name="T24" fmla="*/ 17 w 40"/>
                  <a:gd name="T25" fmla="*/ 14 h 14"/>
                  <a:gd name="T26" fmla="*/ 10 w 40"/>
                  <a:gd name="T27" fmla="*/ 12 h 14"/>
                  <a:gd name="T28" fmla="*/ 12 w 40"/>
                  <a:gd name="T29" fmla="*/ 12 h 14"/>
                  <a:gd name="T30" fmla="*/ 14 w 40"/>
                  <a:gd name="T31" fmla="*/ 12 h 14"/>
                  <a:gd name="T32" fmla="*/ 17 w 40"/>
                  <a:gd name="T33" fmla="*/ 12 h 14"/>
                  <a:gd name="T34" fmla="*/ 19 w 40"/>
                  <a:gd name="T35" fmla="*/ 12 h 14"/>
                  <a:gd name="T36" fmla="*/ 19 w 40"/>
                  <a:gd name="T37" fmla="*/ 12 h 14"/>
                  <a:gd name="T38" fmla="*/ 17 w 40"/>
                  <a:gd name="T39" fmla="*/ 12 h 14"/>
                  <a:gd name="T40" fmla="*/ 17 w 40"/>
                  <a:gd name="T41" fmla="*/ 10 h 14"/>
                  <a:gd name="T42" fmla="*/ 14 w 40"/>
                  <a:gd name="T43" fmla="*/ 10 h 14"/>
                  <a:gd name="T44" fmla="*/ 14 w 40"/>
                  <a:gd name="T45" fmla="*/ 10 h 14"/>
                  <a:gd name="T46" fmla="*/ 12 w 40"/>
                  <a:gd name="T47" fmla="*/ 10 h 14"/>
                  <a:gd name="T48" fmla="*/ 7 w 40"/>
                  <a:gd name="T49" fmla="*/ 10 h 14"/>
                  <a:gd name="T50" fmla="*/ 3 w 40"/>
                  <a:gd name="T51" fmla="*/ 10 h 14"/>
                  <a:gd name="T52" fmla="*/ 0 w 40"/>
                  <a:gd name="T53" fmla="*/ 10 h 14"/>
                  <a:gd name="T54" fmla="*/ 3 w 40"/>
                  <a:gd name="T55" fmla="*/ 7 h 14"/>
                  <a:gd name="T56" fmla="*/ 7 w 40"/>
                  <a:gd name="T57" fmla="*/ 10 h 14"/>
                  <a:gd name="T58" fmla="*/ 5 w 40"/>
                  <a:gd name="T59" fmla="*/ 7 h 14"/>
                  <a:gd name="T60" fmla="*/ 0 w 40"/>
                  <a:gd name="T61" fmla="*/ 7 h 14"/>
                  <a:gd name="T62" fmla="*/ 3 w 40"/>
                  <a:gd name="T63" fmla="*/ 5 h 14"/>
                  <a:gd name="T64" fmla="*/ 10 w 40"/>
                  <a:gd name="T65" fmla="*/ 5 h 14"/>
                  <a:gd name="T66" fmla="*/ 5 w 40"/>
                  <a:gd name="T67" fmla="*/ 5 h 14"/>
                  <a:gd name="T68" fmla="*/ 3 w 40"/>
                  <a:gd name="T69" fmla="*/ 3 h 14"/>
                  <a:gd name="T70" fmla="*/ 3 w 40"/>
                  <a:gd name="T71" fmla="*/ 0 h 14"/>
                  <a:gd name="T72" fmla="*/ 7 w 40"/>
                  <a:gd name="T73" fmla="*/ 0 h 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"/>
                  <a:gd name="T112" fmla="*/ 0 h 14"/>
                  <a:gd name="T113" fmla="*/ 40 w 40"/>
                  <a:gd name="T114" fmla="*/ 14 h 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" h="14">
                    <a:moveTo>
                      <a:pt x="7" y="0"/>
                    </a:moveTo>
                    <a:lnTo>
                      <a:pt x="12" y="0"/>
                    </a:lnTo>
                    <a:lnTo>
                      <a:pt x="17" y="0"/>
                    </a:lnTo>
                    <a:lnTo>
                      <a:pt x="24" y="3"/>
                    </a:lnTo>
                    <a:lnTo>
                      <a:pt x="33" y="7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0" y="10"/>
                    </a:lnTo>
                    <a:lnTo>
                      <a:pt x="36" y="12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7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43" name="Freeform 880"/>
              <p:cNvSpPr>
                <a:spLocks/>
              </p:cNvSpPr>
              <p:nvPr/>
            </p:nvSpPr>
            <p:spPr bwMode="auto">
              <a:xfrm>
                <a:off x="2144" y="1252"/>
                <a:ext cx="40" cy="14"/>
              </a:xfrm>
              <a:custGeom>
                <a:avLst/>
                <a:gdLst>
                  <a:gd name="T0" fmla="*/ 7 w 40"/>
                  <a:gd name="T1" fmla="*/ 0 h 14"/>
                  <a:gd name="T2" fmla="*/ 12 w 40"/>
                  <a:gd name="T3" fmla="*/ 0 h 14"/>
                  <a:gd name="T4" fmla="*/ 17 w 40"/>
                  <a:gd name="T5" fmla="*/ 0 h 14"/>
                  <a:gd name="T6" fmla="*/ 24 w 40"/>
                  <a:gd name="T7" fmla="*/ 3 h 14"/>
                  <a:gd name="T8" fmla="*/ 33 w 40"/>
                  <a:gd name="T9" fmla="*/ 7 h 14"/>
                  <a:gd name="T10" fmla="*/ 38 w 40"/>
                  <a:gd name="T11" fmla="*/ 7 h 14"/>
                  <a:gd name="T12" fmla="*/ 40 w 40"/>
                  <a:gd name="T13" fmla="*/ 7 h 14"/>
                  <a:gd name="T14" fmla="*/ 40 w 40"/>
                  <a:gd name="T15" fmla="*/ 10 h 14"/>
                  <a:gd name="T16" fmla="*/ 40 w 40"/>
                  <a:gd name="T17" fmla="*/ 10 h 14"/>
                  <a:gd name="T18" fmla="*/ 36 w 40"/>
                  <a:gd name="T19" fmla="*/ 12 h 14"/>
                  <a:gd name="T20" fmla="*/ 21 w 40"/>
                  <a:gd name="T21" fmla="*/ 14 h 14"/>
                  <a:gd name="T22" fmla="*/ 19 w 40"/>
                  <a:gd name="T23" fmla="*/ 14 h 14"/>
                  <a:gd name="T24" fmla="*/ 17 w 40"/>
                  <a:gd name="T25" fmla="*/ 14 h 14"/>
                  <a:gd name="T26" fmla="*/ 10 w 40"/>
                  <a:gd name="T27" fmla="*/ 12 h 14"/>
                  <a:gd name="T28" fmla="*/ 12 w 40"/>
                  <a:gd name="T29" fmla="*/ 12 h 14"/>
                  <a:gd name="T30" fmla="*/ 14 w 40"/>
                  <a:gd name="T31" fmla="*/ 12 h 14"/>
                  <a:gd name="T32" fmla="*/ 17 w 40"/>
                  <a:gd name="T33" fmla="*/ 12 h 14"/>
                  <a:gd name="T34" fmla="*/ 19 w 40"/>
                  <a:gd name="T35" fmla="*/ 12 h 14"/>
                  <a:gd name="T36" fmla="*/ 19 w 40"/>
                  <a:gd name="T37" fmla="*/ 12 h 14"/>
                  <a:gd name="T38" fmla="*/ 17 w 40"/>
                  <a:gd name="T39" fmla="*/ 12 h 14"/>
                  <a:gd name="T40" fmla="*/ 17 w 40"/>
                  <a:gd name="T41" fmla="*/ 10 h 14"/>
                  <a:gd name="T42" fmla="*/ 14 w 40"/>
                  <a:gd name="T43" fmla="*/ 10 h 14"/>
                  <a:gd name="T44" fmla="*/ 14 w 40"/>
                  <a:gd name="T45" fmla="*/ 10 h 14"/>
                  <a:gd name="T46" fmla="*/ 12 w 40"/>
                  <a:gd name="T47" fmla="*/ 10 h 14"/>
                  <a:gd name="T48" fmla="*/ 7 w 40"/>
                  <a:gd name="T49" fmla="*/ 10 h 14"/>
                  <a:gd name="T50" fmla="*/ 3 w 40"/>
                  <a:gd name="T51" fmla="*/ 10 h 14"/>
                  <a:gd name="T52" fmla="*/ 0 w 40"/>
                  <a:gd name="T53" fmla="*/ 10 h 14"/>
                  <a:gd name="T54" fmla="*/ 3 w 40"/>
                  <a:gd name="T55" fmla="*/ 7 h 14"/>
                  <a:gd name="T56" fmla="*/ 7 w 40"/>
                  <a:gd name="T57" fmla="*/ 10 h 14"/>
                  <a:gd name="T58" fmla="*/ 5 w 40"/>
                  <a:gd name="T59" fmla="*/ 7 h 14"/>
                  <a:gd name="T60" fmla="*/ 0 w 40"/>
                  <a:gd name="T61" fmla="*/ 7 h 14"/>
                  <a:gd name="T62" fmla="*/ 3 w 40"/>
                  <a:gd name="T63" fmla="*/ 5 h 14"/>
                  <a:gd name="T64" fmla="*/ 10 w 40"/>
                  <a:gd name="T65" fmla="*/ 5 h 14"/>
                  <a:gd name="T66" fmla="*/ 5 w 40"/>
                  <a:gd name="T67" fmla="*/ 5 h 14"/>
                  <a:gd name="T68" fmla="*/ 3 w 40"/>
                  <a:gd name="T69" fmla="*/ 3 h 14"/>
                  <a:gd name="T70" fmla="*/ 3 w 40"/>
                  <a:gd name="T71" fmla="*/ 0 h 14"/>
                  <a:gd name="T72" fmla="*/ 7 w 40"/>
                  <a:gd name="T73" fmla="*/ 0 h 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"/>
                  <a:gd name="T112" fmla="*/ 0 h 14"/>
                  <a:gd name="T113" fmla="*/ 40 w 40"/>
                  <a:gd name="T114" fmla="*/ 14 h 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" h="14">
                    <a:moveTo>
                      <a:pt x="7" y="0"/>
                    </a:moveTo>
                    <a:lnTo>
                      <a:pt x="12" y="0"/>
                    </a:lnTo>
                    <a:lnTo>
                      <a:pt x="17" y="0"/>
                    </a:lnTo>
                    <a:lnTo>
                      <a:pt x="24" y="3"/>
                    </a:lnTo>
                    <a:lnTo>
                      <a:pt x="33" y="7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0" y="10"/>
                    </a:lnTo>
                    <a:lnTo>
                      <a:pt x="36" y="12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7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3" y="7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44" name="Freeform 881"/>
              <p:cNvSpPr>
                <a:spLocks/>
              </p:cNvSpPr>
              <p:nvPr/>
            </p:nvSpPr>
            <p:spPr bwMode="auto">
              <a:xfrm>
                <a:off x="2624" y="1167"/>
                <a:ext cx="4" cy="10"/>
              </a:xfrm>
              <a:custGeom>
                <a:avLst/>
                <a:gdLst>
                  <a:gd name="T0" fmla="*/ 4 w 4"/>
                  <a:gd name="T1" fmla="*/ 3 h 10"/>
                  <a:gd name="T2" fmla="*/ 4 w 4"/>
                  <a:gd name="T3" fmla="*/ 7 h 10"/>
                  <a:gd name="T4" fmla="*/ 4 w 4"/>
                  <a:gd name="T5" fmla="*/ 10 h 10"/>
                  <a:gd name="T6" fmla="*/ 4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7 h 10"/>
                  <a:gd name="T14" fmla="*/ 2 w 4"/>
                  <a:gd name="T15" fmla="*/ 5 h 10"/>
                  <a:gd name="T16" fmla="*/ 2 w 4"/>
                  <a:gd name="T17" fmla="*/ 5 h 10"/>
                  <a:gd name="T18" fmla="*/ 0 w 4"/>
                  <a:gd name="T19" fmla="*/ 3 h 10"/>
                  <a:gd name="T20" fmla="*/ 0 w 4"/>
                  <a:gd name="T21" fmla="*/ 3 h 10"/>
                  <a:gd name="T22" fmla="*/ 0 w 4"/>
                  <a:gd name="T23" fmla="*/ 3 h 10"/>
                  <a:gd name="T24" fmla="*/ 2 w 4"/>
                  <a:gd name="T25" fmla="*/ 0 h 10"/>
                  <a:gd name="T26" fmla="*/ 0 w 4"/>
                  <a:gd name="T27" fmla="*/ 0 h 10"/>
                  <a:gd name="T28" fmla="*/ 0 w 4"/>
                  <a:gd name="T29" fmla="*/ 0 h 10"/>
                  <a:gd name="T30" fmla="*/ 0 w 4"/>
                  <a:gd name="T31" fmla="*/ 0 h 10"/>
                  <a:gd name="T32" fmla="*/ 2 w 4"/>
                  <a:gd name="T33" fmla="*/ 0 h 10"/>
                  <a:gd name="T34" fmla="*/ 4 w 4"/>
                  <a:gd name="T35" fmla="*/ 3 h 10"/>
                  <a:gd name="T36" fmla="*/ 4 w 4"/>
                  <a:gd name="T37" fmla="*/ 3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"/>
                  <a:gd name="T58" fmla="*/ 0 h 10"/>
                  <a:gd name="T59" fmla="*/ 4 w 4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" h="10">
                    <a:moveTo>
                      <a:pt x="4" y="3"/>
                    </a:moveTo>
                    <a:lnTo>
                      <a:pt x="4" y="7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45" name="Freeform 882"/>
              <p:cNvSpPr>
                <a:spLocks/>
              </p:cNvSpPr>
              <p:nvPr/>
            </p:nvSpPr>
            <p:spPr bwMode="auto">
              <a:xfrm>
                <a:off x="2624" y="1167"/>
                <a:ext cx="4" cy="10"/>
              </a:xfrm>
              <a:custGeom>
                <a:avLst/>
                <a:gdLst>
                  <a:gd name="T0" fmla="*/ 4 w 4"/>
                  <a:gd name="T1" fmla="*/ 3 h 10"/>
                  <a:gd name="T2" fmla="*/ 4 w 4"/>
                  <a:gd name="T3" fmla="*/ 7 h 10"/>
                  <a:gd name="T4" fmla="*/ 4 w 4"/>
                  <a:gd name="T5" fmla="*/ 10 h 10"/>
                  <a:gd name="T6" fmla="*/ 4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7 h 10"/>
                  <a:gd name="T14" fmla="*/ 2 w 4"/>
                  <a:gd name="T15" fmla="*/ 5 h 10"/>
                  <a:gd name="T16" fmla="*/ 2 w 4"/>
                  <a:gd name="T17" fmla="*/ 5 h 10"/>
                  <a:gd name="T18" fmla="*/ 0 w 4"/>
                  <a:gd name="T19" fmla="*/ 3 h 10"/>
                  <a:gd name="T20" fmla="*/ 0 w 4"/>
                  <a:gd name="T21" fmla="*/ 3 h 10"/>
                  <a:gd name="T22" fmla="*/ 0 w 4"/>
                  <a:gd name="T23" fmla="*/ 3 h 10"/>
                  <a:gd name="T24" fmla="*/ 2 w 4"/>
                  <a:gd name="T25" fmla="*/ 0 h 10"/>
                  <a:gd name="T26" fmla="*/ 0 w 4"/>
                  <a:gd name="T27" fmla="*/ 0 h 10"/>
                  <a:gd name="T28" fmla="*/ 0 w 4"/>
                  <a:gd name="T29" fmla="*/ 0 h 10"/>
                  <a:gd name="T30" fmla="*/ 0 w 4"/>
                  <a:gd name="T31" fmla="*/ 0 h 10"/>
                  <a:gd name="T32" fmla="*/ 2 w 4"/>
                  <a:gd name="T33" fmla="*/ 0 h 10"/>
                  <a:gd name="T34" fmla="*/ 4 w 4"/>
                  <a:gd name="T35" fmla="*/ 3 h 10"/>
                  <a:gd name="T36" fmla="*/ 4 w 4"/>
                  <a:gd name="T37" fmla="*/ 3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"/>
                  <a:gd name="T58" fmla="*/ 0 h 10"/>
                  <a:gd name="T59" fmla="*/ 4 w 4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" h="10">
                    <a:moveTo>
                      <a:pt x="4" y="3"/>
                    </a:moveTo>
                    <a:lnTo>
                      <a:pt x="4" y="7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46" name="Freeform 883"/>
              <p:cNvSpPr>
                <a:spLocks/>
              </p:cNvSpPr>
              <p:nvPr/>
            </p:nvSpPr>
            <p:spPr bwMode="auto">
              <a:xfrm>
                <a:off x="2626" y="1184"/>
                <a:ext cx="19" cy="7"/>
              </a:xfrm>
              <a:custGeom>
                <a:avLst/>
                <a:gdLst>
                  <a:gd name="T0" fmla="*/ 12 w 19"/>
                  <a:gd name="T1" fmla="*/ 2 h 7"/>
                  <a:gd name="T2" fmla="*/ 12 w 19"/>
                  <a:gd name="T3" fmla="*/ 2 h 7"/>
                  <a:gd name="T4" fmla="*/ 10 w 19"/>
                  <a:gd name="T5" fmla="*/ 2 h 7"/>
                  <a:gd name="T6" fmla="*/ 10 w 19"/>
                  <a:gd name="T7" fmla="*/ 2 h 7"/>
                  <a:gd name="T8" fmla="*/ 10 w 19"/>
                  <a:gd name="T9" fmla="*/ 5 h 7"/>
                  <a:gd name="T10" fmla="*/ 12 w 19"/>
                  <a:gd name="T11" fmla="*/ 5 h 7"/>
                  <a:gd name="T12" fmla="*/ 17 w 19"/>
                  <a:gd name="T13" fmla="*/ 5 h 7"/>
                  <a:gd name="T14" fmla="*/ 17 w 19"/>
                  <a:gd name="T15" fmla="*/ 5 h 7"/>
                  <a:gd name="T16" fmla="*/ 19 w 19"/>
                  <a:gd name="T17" fmla="*/ 5 h 7"/>
                  <a:gd name="T18" fmla="*/ 19 w 19"/>
                  <a:gd name="T19" fmla="*/ 5 h 7"/>
                  <a:gd name="T20" fmla="*/ 19 w 19"/>
                  <a:gd name="T21" fmla="*/ 7 h 7"/>
                  <a:gd name="T22" fmla="*/ 17 w 19"/>
                  <a:gd name="T23" fmla="*/ 7 h 7"/>
                  <a:gd name="T24" fmla="*/ 12 w 19"/>
                  <a:gd name="T25" fmla="*/ 5 h 7"/>
                  <a:gd name="T26" fmla="*/ 5 w 19"/>
                  <a:gd name="T27" fmla="*/ 7 h 7"/>
                  <a:gd name="T28" fmla="*/ 2 w 19"/>
                  <a:gd name="T29" fmla="*/ 7 h 7"/>
                  <a:gd name="T30" fmla="*/ 0 w 19"/>
                  <a:gd name="T31" fmla="*/ 7 h 7"/>
                  <a:gd name="T32" fmla="*/ 0 w 19"/>
                  <a:gd name="T33" fmla="*/ 5 h 7"/>
                  <a:gd name="T34" fmla="*/ 0 w 19"/>
                  <a:gd name="T35" fmla="*/ 2 h 7"/>
                  <a:gd name="T36" fmla="*/ 0 w 19"/>
                  <a:gd name="T37" fmla="*/ 2 h 7"/>
                  <a:gd name="T38" fmla="*/ 0 w 19"/>
                  <a:gd name="T39" fmla="*/ 2 h 7"/>
                  <a:gd name="T40" fmla="*/ 5 w 19"/>
                  <a:gd name="T41" fmla="*/ 2 h 7"/>
                  <a:gd name="T42" fmla="*/ 7 w 19"/>
                  <a:gd name="T43" fmla="*/ 2 h 7"/>
                  <a:gd name="T44" fmla="*/ 10 w 19"/>
                  <a:gd name="T45" fmla="*/ 2 h 7"/>
                  <a:gd name="T46" fmla="*/ 10 w 19"/>
                  <a:gd name="T47" fmla="*/ 0 h 7"/>
                  <a:gd name="T48" fmla="*/ 12 w 19"/>
                  <a:gd name="T49" fmla="*/ 0 h 7"/>
                  <a:gd name="T50" fmla="*/ 12 w 19"/>
                  <a:gd name="T51" fmla="*/ 2 h 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7"/>
                  <a:gd name="T80" fmla="*/ 19 w 19"/>
                  <a:gd name="T81" fmla="*/ 7 h 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7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2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47" name="Freeform 884"/>
              <p:cNvSpPr>
                <a:spLocks/>
              </p:cNvSpPr>
              <p:nvPr/>
            </p:nvSpPr>
            <p:spPr bwMode="auto">
              <a:xfrm>
                <a:off x="2626" y="1184"/>
                <a:ext cx="19" cy="7"/>
              </a:xfrm>
              <a:custGeom>
                <a:avLst/>
                <a:gdLst>
                  <a:gd name="T0" fmla="*/ 12 w 19"/>
                  <a:gd name="T1" fmla="*/ 2 h 7"/>
                  <a:gd name="T2" fmla="*/ 12 w 19"/>
                  <a:gd name="T3" fmla="*/ 2 h 7"/>
                  <a:gd name="T4" fmla="*/ 10 w 19"/>
                  <a:gd name="T5" fmla="*/ 2 h 7"/>
                  <a:gd name="T6" fmla="*/ 10 w 19"/>
                  <a:gd name="T7" fmla="*/ 2 h 7"/>
                  <a:gd name="T8" fmla="*/ 10 w 19"/>
                  <a:gd name="T9" fmla="*/ 5 h 7"/>
                  <a:gd name="T10" fmla="*/ 12 w 19"/>
                  <a:gd name="T11" fmla="*/ 5 h 7"/>
                  <a:gd name="T12" fmla="*/ 17 w 19"/>
                  <a:gd name="T13" fmla="*/ 5 h 7"/>
                  <a:gd name="T14" fmla="*/ 17 w 19"/>
                  <a:gd name="T15" fmla="*/ 5 h 7"/>
                  <a:gd name="T16" fmla="*/ 19 w 19"/>
                  <a:gd name="T17" fmla="*/ 5 h 7"/>
                  <a:gd name="T18" fmla="*/ 19 w 19"/>
                  <a:gd name="T19" fmla="*/ 5 h 7"/>
                  <a:gd name="T20" fmla="*/ 19 w 19"/>
                  <a:gd name="T21" fmla="*/ 7 h 7"/>
                  <a:gd name="T22" fmla="*/ 17 w 19"/>
                  <a:gd name="T23" fmla="*/ 7 h 7"/>
                  <a:gd name="T24" fmla="*/ 12 w 19"/>
                  <a:gd name="T25" fmla="*/ 5 h 7"/>
                  <a:gd name="T26" fmla="*/ 5 w 19"/>
                  <a:gd name="T27" fmla="*/ 7 h 7"/>
                  <a:gd name="T28" fmla="*/ 2 w 19"/>
                  <a:gd name="T29" fmla="*/ 7 h 7"/>
                  <a:gd name="T30" fmla="*/ 0 w 19"/>
                  <a:gd name="T31" fmla="*/ 7 h 7"/>
                  <a:gd name="T32" fmla="*/ 0 w 19"/>
                  <a:gd name="T33" fmla="*/ 5 h 7"/>
                  <a:gd name="T34" fmla="*/ 0 w 19"/>
                  <a:gd name="T35" fmla="*/ 2 h 7"/>
                  <a:gd name="T36" fmla="*/ 0 w 19"/>
                  <a:gd name="T37" fmla="*/ 2 h 7"/>
                  <a:gd name="T38" fmla="*/ 0 w 19"/>
                  <a:gd name="T39" fmla="*/ 2 h 7"/>
                  <a:gd name="T40" fmla="*/ 5 w 19"/>
                  <a:gd name="T41" fmla="*/ 2 h 7"/>
                  <a:gd name="T42" fmla="*/ 7 w 19"/>
                  <a:gd name="T43" fmla="*/ 2 h 7"/>
                  <a:gd name="T44" fmla="*/ 10 w 19"/>
                  <a:gd name="T45" fmla="*/ 2 h 7"/>
                  <a:gd name="T46" fmla="*/ 10 w 19"/>
                  <a:gd name="T47" fmla="*/ 0 h 7"/>
                  <a:gd name="T48" fmla="*/ 12 w 19"/>
                  <a:gd name="T49" fmla="*/ 0 h 7"/>
                  <a:gd name="T50" fmla="*/ 12 w 19"/>
                  <a:gd name="T51" fmla="*/ 2 h 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7"/>
                  <a:gd name="T80" fmla="*/ 19 w 19"/>
                  <a:gd name="T81" fmla="*/ 7 h 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7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2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48" name="Freeform 885"/>
              <p:cNvSpPr>
                <a:spLocks/>
              </p:cNvSpPr>
              <p:nvPr/>
            </p:nvSpPr>
            <p:spPr bwMode="auto">
              <a:xfrm>
                <a:off x="2584" y="1198"/>
                <a:ext cx="26" cy="5"/>
              </a:xfrm>
              <a:custGeom>
                <a:avLst/>
                <a:gdLst>
                  <a:gd name="T0" fmla="*/ 4 w 26"/>
                  <a:gd name="T1" fmla="*/ 0 h 5"/>
                  <a:gd name="T2" fmla="*/ 2 w 26"/>
                  <a:gd name="T3" fmla="*/ 2 h 5"/>
                  <a:gd name="T4" fmla="*/ 0 w 26"/>
                  <a:gd name="T5" fmla="*/ 2 h 5"/>
                  <a:gd name="T6" fmla="*/ 2 w 26"/>
                  <a:gd name="T7" fmla="*/ 2 h 5"/>
                  <a:gd name="T8" fmla="*/ 9 w 26"/>
                  <a:gd name="T9" fmla="*/ 2 h 5"/>
                  <a:gd name="T10" fmla="*/ 11 w 26"/>
                  <a:gd name="T11" fmla="*/ 5 h 5"/>
                  <a:gd name="T12" fmla="*/ 23 w 26"/>
                  <a:gd name="T13" fmla="*/ 2 h 5"/>
                  <a:gd name="T14" fmla="*/ 26 w 26"/>
                  <a:gd name="T15" fmla="*/ 2 h 5"/>
                  <a:gd name="T16" fmla="*/ 21 w 26"/>
                  <a:gd name="T17" fmla="*/ 2 h 5"/>
                  <a:gd name="T18" fmla="*/ 21 w 26"/>
                  <a:gd name="T19" fmla="*/ 0 h 5"/>
                  <a:gd name="T20" fmla="*/ 21 w 26"/>
                  <a:gd name="T21" fmla="*/ 0 h 5"/>
                  <a:gd name="T22" fmla="*/ 9 w 26"/>
                  <a:gd name="T23" fmla="*/ 0 h 5"/>
                  <a:gd name="T24" fmla="*/ 7 w 26"/>
                  <a:gd name="T25" fmla="*/ 0 h 5"/>
                  <a:gd name="T26" fmla="*/ 4 w 2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"/>
                  <a:gd name="T43" fmla="*/ 0 h 5"/>
                  <a:gd name="T44" fmla="*/ 26 w 2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" h="5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49" name="Freeform 886"/>
              <p:cNvSpPr>
                <a:spLocks/>
              </p:cNvSpPr>
              <p:nvPr/>
            </p:nvSpPr>
            <p:spPr bwMode="auto">
              <a:xfrm>
                <a:off x="2584" y="1198"/>
                <a:ext cx="26" cy="5"/>
              </a:xfrm>
              <a:custGeom>
                <a:avLst/>
                <a:gdLst>
                  <a:gd name="T0" fmla="*/ 4 w 26"/>
                  <a:gd name="T1" fmla="*/ 0 h 5"/>
                  <a:gd name="T2" fmla="*/ 2 w 26"/>
                  <a:gd name="T3" fmla="*/ 2 h 5"/>
                  <a:gd name="T4" fmla="*/ 0 w 26"/>
                  <a:gd name="T5" fmla="*/ 2 h 5"/>
                  <a:gd name="T6" fmla="*/ 2 w 26"/>
                  <a:gd name="T7" fmla="*/ 2 h 5"/>
                  <a:gd name="T8" fmla="*/ 9 w 26"/>
                  <a:gd name="T9" fmla="*/ 2 h 5"/>
                  <a:gd name="T10" fmla="*/ 11 w 26"/>
                  <a:gd name="T11" fmla="*/ 5 h 5"/>
                  <a:gd name="T12" fmla="*/ 23 w 26"/>
                  <a:gd name="T13" fmla="*/ 2 h 5"/>
                  <a:gd name="T14" fmla="*/ 26 w 26"/>
                  <a:gd name="T15" fmla="*/ 2 h 5"/>
                  <a:gd name="T16" fmla="*/ 21 w 26"/>
                  <a:gd name="T17" fmla="*/ 2 h 5"/>
                  <a:gd name="T18" fmla="*/ 21 w 26"/>
                  <a:gd name="T19" fmla="*/ 0 h 5"/>
                  <a:gd name="T20" fmla="*/ 21 w 26"/>
                  <a:gd name="T21" fmla="*/ 0 h 5"/>
                  <a:gd name="T22" fmla="*/ 9 w 26"/>
                  <a:gd name="T23" fmla="*/ 0 h 5"/>
                  <a:gd name="T24" fmla="*/ 7 w 26"/>
                  <a:gd name="T25" fmla="*/ 0 h 5"/>
                  <a:gd name="T26" fmla="*/ 4 w 2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"/>
                  <a:gd name="T43" fmla="*/ 0 h 5"/>
                  <a:gd name="T44" fmla="*/ 26 w 2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" h="5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50" name="Freeform 887"/>
              <p:cNvSpPr>
                <a:spLocks/>
              </p:cNvSpPr>
              <p:nvPr/>
            </p:nvSpPr>
            <p:spPr bwMode="auto">
              <a:xfrm>
                <a:off x="2536" y="1210"/>
                <a:ext cx="36" cy="7"/>
              </a:xfrm>
              <a:custGeom>
                <a:avLst/>
                <a:gdLst>
                  <a:gd name="T0" fmla="*/ 0 w 36"/>
                  <a:gd name="T1" fmla="*/ 5 h 7"/>
                  <a:gd name="T2" fmla="*/ 0 w 36"/>
                  <a:gd name="T3" fmla="*/ 5 h 7"/>
                  <a:gd name="T4" fmla="*/ 10 w 36"/>
                  <a:gd name="T5" fmla="*/ 5 h 7"/>
                  <a:gd name="T6" fmla="*/ 17 w 36"/>
                  <a:gd name="T7" fmla="*/ 7 h 7"/>
                  <a:gd name="T8" fmla="*/ 22 w 36"/>
                  <a:gd name="T9" fmla="*/ 7 h 7"/>
                  <a:gd name="T10" fmla="*/ 24 w 36"/>
                  <a:gd name="T11" fmla="*/ 5 h 7"/>
                  <a:gd name="T12" fmla="*/ 31 w 36"/>
                  <a:gd name="T13" fmla="*/ 5 h 7"/>
                  <a:gd name="T14" fmla="*/ 36 w 36"/>
                  <a:gd name="T15" fmla="*/ 5 h 7"/>
                  <a:gd name="T16" fmla="*/ 36 w 36"/>
                  <a:gd name="T17" fmla="*/ 5 h 7"/>
                  <a:gd name="T18" fmla="*/ 22 w 36"/>
                  <a:gd name="T19" fmla="*/ 5 h 7"/>
                  <a:gd name="T20" fmla="*/ 10 w 36"/>
                  <a:gd name="T21" fmla="*/ 2 h 7"/>
                  <a:gd name="T22" fmla="*/ 17 w 36"/>
                  <a:gd name="T23" fmla="*/ 2 h 7"/>
                  <a:gd name="T24" fmla="*/ 24 w 36"/>
                  <a:gd name="T25" fmla="*/ 5 h 7"/>
                  <a:gd name="T26" fmla="*/ 31 w 36"/>
                  <a:gd name="T27" fmla="*/ 5 h 7"/>
                  <a:gd name="T28" fmla="*/ 31 w 36"/>
                  <a:gd name="T29" fmla="*/ 2 h 7"/>
                  <a:gd name="T30" fmla="*/ 22 w 36"/>
                  <a:gd name="T31" fmla="*/ 2 h 7"/>
                  <a:gd name="T32" fmla="*/ 19 w 36"/>
                  <a:gd name="T33" fmla="*/ 2 h 7"/>
                  <a:gd name="T34" fmla="*/ 7 w 36"/>
                  <a:gd name="T35" fmla="*/ 0 h 7"/>
                  <a:gd name="T36" fmla="*/ 0 w 36"/>
                  <a:gd name="T37" fmla="*/ 5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"/>
                  <a:gd name="T58" fmla="*/ 0 h 7"/>
                  <a:gd name="T59" fmla="*/ 36 w 36"/>
                  <a:gd name="T60" fmla="*/ 7 h 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" h="7">
                    <a:moveTo>
                      <a:pt x="0" y="5"/>
                    </a:moveTo>
                    <a:lnTo>
                      <a:pt x="0" y="5"/>
                    </a:lnTo>
                    <a:lnTo>
                      <a:pt x="10" y="5"/>
                    </a:lnTo>
                    <a:lnTo>
                      <a:pt x="17" y="7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31" y="5"/>
                    </a:lnTo>
                    <a:lnTo>
                      <a:pt x="36" y="5"/>
                    </a:lnTo>
                    <a:lnTo>
                      <a:pt x="22" y="5"/>
                    </a:lnTo>
                    <a:lnTo>
                      <a:pt x="10" y="2"/>
                    </a:lnTo>
                    <a:lnTo>
                      <a:pt x="17" y="2"/>
                    </a:lnTo>
                    <a:lnTo>
                      <a:pt x="24" y="5"/>
                    </a:lnTo>
                    <a:lnTo>
                      <a:pt x="31" y="5"/>
                    </a:lnTo>
                    <a:lnTo>
                      <a:pt x="31" y="2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51" name="Freeform 888"/>
              <p:cNvSpPr>
                <a:spLocks/>
              </p:cNvSpPr>
              <p:nvPr/>
            </p:nvSpPr>
            <p:spPr bwMode="auto">
              <a:xfrm>
                <a:off x="2536" y="1210"/>
                <a:ext cx="36" cy="7"/>
              </a:xfrm>
              <a:custGeom>
                <a:avLst/>
                <a:gdLst>
                  <a:gd name="T0" fmla="*/ 0 w 36"/>
                  <a:gd name="T1" fmla="*/ 5 h 7"/>
                  <a:gd name="T2" fmla="*/ 0 w 36"/>
                  <a:gd name="T3" fmla="*/ 5 h 7"/>
                  <a:gd name="T4" fmla="*/ 10 w 36"/>
                  <a:gd name="T5" fmla="*/ 5 h 7"/>
                  <a:gd name="T6" fmla="*/ 17 w 36"/>
                  <a:gd name="T7" fmla="*/ 7 h 7"/>
                  <a:gd name="T8" fmla="*/ 22 w 36"/>
                  <a:gd name="T9" fmla="*/ 7 h 7"/>
                  <a:gd name="T10" fmla="*/ 24 w 36"/>
                  <a:gd name="T11" fmla="*/ 5 h 7"/>
                  <a:gd name="T12" fmla="*/ 31 w 36"/>
                  <a:gd name="T13" fmla="*/ 5 h 7"/>
                  <a:gd name="T14" fmla="*/ 36 w 36"/>
                  <a:gd name="T15" fmla="*/ 5 h 7"/>
                  <a:gd name="T16" fmla="*/ 36 w 36"/>
                  <a:gd name="T17" fmla="*/ 5 h 7"/>
                  <a:gd name="T18" fmla="*/ 22 w 36"/>
                  <a:gd name="T19" fmla="*/ 5 h 7"/>
                  <a:gd name="T20" fmla="*/ 10 w 36"/>
                  <a:gd name="T21" fmla="*/ 2 h 7"/>
                  <a:gd name="T22" fmla="*/ 17 w 36"/>
                  <a:gd name="T23" fmla="*/ 2 h 7"/>
                  <a:gd name="T24" fmla="*/ 24 w 36"/>
                  <a:gd name="T25" fmla="*/ 5 h 7"/>
                  <a:gd name="T26" fmla="*/ 31 w 36"/>
                  <a:gd name="T27" fmla="*/ 5 h 7"/>
                  <a:gd name="T28" fmla="*/ 31 w 36"/>
                  <a:gd name="T29" fmla="*/ 2 h 7"/>
                  <a:gd name="T30" fmla="*/ 22 w 36"/>
                  <a:gd name="T31" fmla="*/ 2 h 7"/>
                  <a:gd name="T32" fmla="*/ 19 w 36"/>
                  <a:gd name="T33" fmla="*/ 2 h 7"/>
                  <a:gd name="T34" fmla="*/ 7 w 36"/>
                  <a:gd name="T35" fmla="*/ 0 h 7"/>
                  <a:gd name="T36" fmla="*/ 0 w 36"/>
                  <a:gd name="T37" fmla="*/ 5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"/>
                  <a:gd name="T58" fmla="*/ 0 h 7"/>
                  <a:gd name="T59" fmla="*/ 36 w 36"/>
                  <a:gd name="T60" fmla="*/ 7 h 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" h="7">
                    <a:moveTo>
                      <a:pt x="0" y="5"/>
                    </a:moveTo>
                    <a:lnTo>
                      <a:pt x="0" y="5"/>
                    </a:lnTo>
                    <a:lnTo>
                      <a:pt x="10" y="5"/>
                    </a:lnTo>
                    <a:lnTo>
                      <a:pt x="17" y="7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31" y="5"/>
                    </a:lnTo>
                    <a:lnTo>
                      <a:pt x="36" y="5"/>
                    </a:lnTo>
                    <a:lnTo>
                      <a:pt x="22" y="5"/>
                    </a:lnTo>
                    <a:lnTo>
                      <a:pt x="10" y="2"/>
                    </a:lnTo>
                    <a:lnTo>
                      <a:pt x="17" y="2"/>
                    </a:lnTo>
                    <a:lnTo>
                      <a:pt x="24" y="5"/>
                    </a:lnTo>
                    <a:lnTo>
                      <a:pt x="31" y="5"/>
                    </a:lnTo>
                    <a:lnTo>
                      <a:pt x="31" y="2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7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52" name="Freeform 889"/>
              <p:cNvSpPr>
                <a:spLocks/>
              </p:cNvSpPr>
              <p:nvPr/>
            </p:nvSpPr>
            <p:spPr bwMode="auto">
              <a:xfrm>
                <a:off x="2550" y="1217"/>
                <a:ext cx="34" cy="5"/>
              </a:xfrm>
              <a:custGeom>
                <a:avLst/>
                <a:gdLst>
                  <a:gd name="T0" fmla="*/ 34 w 34"/>
                  <a:gd name="T1" fmla="*/ 0 h 5"/>
                  <a:gd name="T2" fmla="*/ 31 w 34"/>
                  <a:gd name="T3" fmla="*/ 2 h 5"/>
                  <a:gd name="T4" fmla="*/ 31 w 34"/>
                  <a:gd name="T5" fmla="*/ 2 h 5"/>
                  <a:gd name="T6" fmla="*/ 34 w 34"/>
                  <a:gd name="T7" fmla="*/ 2 h 5"/>
                  <a:gd name="T8" fmla="*/ 31 w 34"/>
                  <a:gd name="T9" fmla="*/ 5 h 5"/>
                  <a:gd name="T10" fmla="*/ 26 w 34"/>
                  <a:gd name="T11" fmla="*/ 2 h 5"/>
                  <a:gd name="T12" fmla="*/ 24 w 34"/>
                  <a:gd name="T13" fmla="*/ 2 h 5"/>
                  <a:gd name="T14" fmla="*/ 22 w 34"/>
                  <a:gd name="T15" fmla="*/ 2 h 5"/>
                  <a:gd name="T16" fmla="*/ 12 w 34"/>
                  <a:gd name="T17" fmla="*/ 2 h 5"/>
                  <a:gd name="T18" fmla="*/ 0 w 34"/>
                  <a:gd name="T19" fmla="*/ 0 h 5"/>
                  <a:gd name="T20" fmla="*/ 0 w 34"/>
                  <a:gd name="T21" fmla="*/ 0 h 5"/>
                  <a:gd name="T22" fmla="*/ 17 w 34"/>
                  <a:gd name="T23" fmla="*/ 0 h 5"/>
                  <a:gd name="T24" fmla="*/ 19 w 34"/>
                  <a:gd name="T25" fmla="*/ 0 h 5"/>
                  <a:gd name="T26" fmla="*/ 22 w 34"/>
                  <a:gd name="T27" fmla="*/ 0 h 5"/>
                  <a:gd name="T28" fmla="*/ 26 w 34"/>
                  <a:gd name="T29" fmla="*/ 0 h 5"/>
                  <a:gd name="T30" fmla="*/ 29 w 34"/>
                  <a:gd name="T31" fmla="*/ 0 h 5"/>
                  <a:gd name="T32" fmla="*/ 34 w 34"/>
                  <a:gd name="T33" fmla="*/ 0 h 5"/>
                  <a:gd name="T34" fmla="*/ 34 w 34"/>
                  <a:gd name="T35" fmla="*/ 0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"/>
                  <a:gd name="T55" fmla="*/ 0 h 5"/>
                  <a:gd name="T56" fmla="*/ 34 w 34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" h="5">
                    <a:moveTo>
                      <a:pt x="34" y="0"/>
                    </a:moveTo>
                    <a:lnTo>
                      <a:pt x="31" y="2"/>
                    </a:lnTo>
                    <a:lnTo>
                      <a:pt x="34" y="2"/>
                    </a:lnTo>
                    <a:lnTo>
                      <a:pt x="31" y="5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53" name="Freeform 890"/>
              <p:cNvSpPr>
                <a:spLocks/>
              </p:cNvSpPr>
              <p:nvPr/>
            </p:nvSpPr>
            <p:spPr bwMode="auto">
              <a:xfrm>
                <a:off x="2550" y="1217"/>
                <a:ext cx="34" cy="5"/>
              </a:xfrm>
              <a:custGeom>
                <a:avLst/>
                <a:gdLst>
                  <a:gd name="T0" fmla="*/ 34 w 34"/>
                  <a:gd name="T1" fmla="*/ 0 h 5"/>
                  <a:gd name="T2" fmla="*/ 31 w 34"/>
                  <a:gd name="T3" fmla="*/ 2 h 5"/>
                  <a:gd name="T4" fmla="*/ 31 w 34"/>
                  <a:gd name="T5" fmla="*/ 2 h 5"/>
                  <a:gd name="T6" fmla="*/ 34 w 34"/>
                  <a:gd name="T7" fmla="*/ 2 h 5"/>
                  <a:gd name="T8" fmla="*/ 31 w 34"/>
                  <a:gd name="T9" fmla="*/ 5 h 5"/>
                  <a:gd name="T10" fmla="*/ 26 w 34"/>
                  <a:gd name="T11" fmla="*/ 2 h 5"/>
                  <a:gd name="T12" fmla="*/ 24 w 34"/>
                  <a:gd name="T13" fmla="*/ 2 h 5"/>
                  <a:gd name="T14" fmla="*/ 22 w 34"/>
                  <a:gd name="T15" fmla="*/ 2 h 5"/>
                  <a:gd name="T16" fmla="*/ 12 w 34"/>
                  <a:gd name="T17" fmla="*/ 2 h 5"/>
                  <a:gd name="T18" fmla="*/ 0 w 34"/>
                  <a:gd name="T19" fmla="*/ 0 h 5"/>
                  <a:gd name="T20" fmla="*/ 0 w 34"/>
                  <a:gd name="T21" fmla="*/ 0 h 5"/>
                  <a:gd name="T22" fmla="*/ 17 w 34"/>
                  <a:gd name="T23" fmla="*/ 0 h 5"/>
                  <a:gd name="T24" fmla="*/ 19 w 34"/>
                  <a:gd name="T25" fmla="*/ 0 h 5"/>
                  <a:gd name="T26" fmla="*/ 22 w 34"/>
                  <a:gd name="T27" fmla="*/ 0 h 5"/>
                  <a:gd name="T28" fmla="*/ 26 w 34"/>
                  <a:gd name="T29" fmla="*/ 0 h 5"/>
                  <a:gd name="T30" fmla="*/ 29 w 34"/>
                  <a:gd name="T31" fmla="*/ 0 h 5"/>
                  <a:gd name="T32" fmla="*/ 34 w 34"/>
                  <a:gd name="T33" fmla="*/ 0 h 5"/>
                  <a:gd name="T34" fmla="*/ 34 w 34"/>
                  <a:gd name="T35" fmla="*/ 0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"/>
                  <a:gd name="T55" fmla="*/ 0 h 5"/>
                  <a:gd name="T56" fmla="*/ 34 w 34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" h="5">
                    <a:moveTo>
                      <a:pt x="34" y="0"/>
                    </a:moveTo>
                    <a:lnTo>
                      <a:pt x="31" y="2"/>
                    </a:lnTo>
                    <a:lnTo>
                      <a:pt x="34" y="2"/>
                    </a:lnTo>
                    <a:lnTo>
                      <a:pt x="31" y="5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54" name="Freeform 891"/>
              <p:cNvSpPr>
                <a:spLocks/>
              </p:cNvSpPr>
              <p:nvPr/>
            </p:nvSpPr>
            <p:spPr bwMode="auto">
              <a:xfrm>
                <a:off x="2550" y="1219"/>
                <a:ext cx="34" cy="10"/>
              </a:xfrm>
              <a:custGeom>
                <a:avLst/>
                <a:gdLst>
                  <a:gd name="T0" fmla="*/ 22 w 34"/>
                  <a:gd name="T1" fmla="*/ 0 h 10"/>
                  <a:gd name="T2" fmla="*/ 24 w 34"/>
                  <a:gd name="T3" fmla="*/ 3 h 10"/>
                  <a:gd name="T4" fmla="*/ 29 w 34"/>
                  <a:gd name="T5" fmla="*/ 3 h 10"/>
                  <a:gd name="T6" fmla="*/ 31 w 34"/>
                  <a:gd name="T7" fmla="*/ 5 h 10"/>
                  <a:gd name="T8" fmla="*/ 34 w 34"/>
                  <a:gd name="T9" fmla="*/ 5 h 10"/>
                  <a:gd name="T10" fmla="*/ 34 w 34"/>
                  <a:gd name="T11" fmla="*/ 5 h 10"/>
                  <a:gd name="T12" fmla="*/ 31 w 34"/>
                  <a:gd name="T13" fmla="*/ 5 h 10"/>
                  <a:gd name="T14" fmla="*/ 31 w 34"/>
                  <a:gd name="T15" fmla="*/ 5 h 10"/>
                  <a:gd name="T16" fmla="*/ 26 w 34"/>
                  <a:gd name="T17" fmla="*/ 5 h 10"/>
                  <a:gd name="T18" fmla="*/ 24 w 34"/>
                  <a:gd name="T19" fmla="*/ 5 h 10"/>
                  <a:gd name="T20" fmla="*/ 26 w 34"/>
                  <a:gd name="T21" fmla="*/ 7 h 10"/>
                  <a:gd name="T22" fmla="*/ 29 w 34"/>
                  <a:gd name="T23" fmla="*/ 7 h 10"/>
                  <a:gd name="T24" fmla="*/ 31 w 34"/>
                  <a:gd name="T25" fmla="*/ 7 h 10"/>
                  <a:gd name="T26" fmla="*/ 31 w 34"/>
                  <a:gd name="T27" fmla="*/ 10 h 10"/>
                  <a:gd name="T28" fmla="*/ 29 w 34"/>
                  <a:gd name="T29" fmla="*/ 10 h 10"/>
                  <a:gd name="T30" fmla="*/ 26 w 34"/>
                  <a:gd name="T31" fmla="*/ 10 h 10"/>
                  <a:gd name="T32" fmla="*/ 26 w 34"/>
                  <a:gd name="T33" fmla="*/ 7 h 10"/>
                  <a:gd name="T34" fmla="*/ 24 w 34"/>
                  <a:gd name="T35" fmla="*/ 7 h 10"/>
                  <a:gd name="T36" fmla="*/ 19 w 34"/>
                  <a:gd name="T37" fmla="*/ 7 h 10"/>
                  <a:gd name="T38" fmla="*/ 8 w 34"/>
                  <a:gd name="T39" fmla="*/ 5 h 10"/>
                  <a:gd name="T40" fmla="*/ 5 w 34"/>
                  <a:gd name="T41" fmla="*/ 3 h 10"/>
                  <a:gd name="T42" fmla="*/ 3 w 34"/>
                  <a:gd name="T43" fmla="*/ 3 h 10"/>
                  <a:gd name="T44" fmla="*/ 3 w 34"/>
                  <a:gd name="T45" fmla="*/ 3 h 10"/>
                  <a:gd name="T46" fmla="*/ 0 w 34"/>
                  <a:gd name="T47" fmla="*/ 3 h 10"/>
                  <a:gd name="T48" fmla="*/ 0 w 34"/>
                  <a:gd name="T49" fmla="*/ 0 h 10"/>
                  <a:gd name="T50" fmla="*/ 0 w 34"/>
                  <a:gd name="T51" fmla="*/ 0 h 10"/>
                  <a:gd name="T52" fmla="*/ 0 w 34"/>
                  <a:gd name="T53" fmla="*/ 0 h 10"/>
                  <a:gd name="T54" fmla="*/ 3 w 34"/>
                  <a:gd name="T55" fmla="*/ 0 h 10"/>
                  <a:gd name="T56" fmla="*/ 12 w 34"/>
                  <a:gd name="T57" fmla="*/ 0 h 10"/>
                  <a:gd name="T58" fmla="*/ 15 w 34"/>
                  <a:gd name="T59" fmla="*/ 0 h 10"/>
                  <a:gd name="T60" fmla="*/ 19 w 34"/>
                  <a:gd name="T61" fmla="*/ 0 h 10"/>
                  <a:gd name="T62" fmla="*/ 22 w 34"/>
                  <a:gd name="T63" fmla="*/ 0 h 1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"/>
                  <a:gd name="T97" fmla="*/ 0 h 10"/>
                  <a:gd name="T98" fmla="*/ 34 w 34"/>
                  <a:gd name="T99" fmla="*/ 10 h 1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" h="10">
                    <a:moveTo>
                      <a:pt x="22" y="0"/>
                    </a:moveTo>
                    <a:lnTo>
                      <a:pt x="24" y="3"/>
                    </a:lnTo>
                    <a:lnTo>
                      <a:pt x="29" y="3"/>
                    </a:lnTo>
                    <a:lnTo>
                      <a:pt x="31" y="5"/>
                    </a:lnTo>
                    <a:lnTo>
                      <a:pt x="34" y="5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19" y="7"/>
                    </a:lnTo>
                    <a:lnTo>
                      <a:pt x="8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55" name="Freeform 892"/>
              <p:cNvSpPr>
                <a:spLocks/>
              </p:cNvSpPr>
              <p:nvPr/>
            </p:nvSpPr>
            <p:spPr bwMode="auto">
              <a:xfrm>
                <a:off x="2550" y="1219"/>
                <a:ext cx="34" cy="10"/>
              </a:xfrm>
              <a:custGeom>
                <a:avLst/>
                <a:gdLst>
                  <a:gd name="T0" fmla="*/ 22 w 34"/>
                  <a:gd name="T1" fmla="*/ 0 h 10"/>
                  <a:gd name="T2" fmla="*/ 24 w 34"/>
                  <a:gd name="T3" fmla="*/ 3 h 10"/>
                  <a:gd name="T4" fmla="*/ 29 w 34"/>
                  <a:gd name="T5" fmla="*/ 3 h 10"/>
                  <a:gd name="T6" fmla="*/ 31 w 34"/>
                  <a:gd name="T7" fmla="*/ 5 h 10"/>
                  <a:gd name="T8" fmla="*/ 34 w 34"/>
                  <a:gd name="T9" fmla="*/ 5 h 10"/>
                  <a:gd name="T10" fmla="*/ 34 w 34"/>
                  <a:gd name="T11" fmla="*/ 5 h 10"/>
                  <a:gd name="T12" fmla="*/ 31 w 34"/>
                  <a:gd name="T13" fmla="*/ 5 h 10"/>
                  <a:gd name="T14" fmla="*/ 31 w 34"/>
                  <a:gd name="T15" fmla="*/ 5 h 10"/>
                  <a:gd name="T16" fmla="*/ 26 w 34"/>
                  <a:gd name="T17" fmla="*/ 5 h 10"/>
                  <a:gd name="T18" fmla="*/ 24 w 34"/>
                  <a:gd name="T19" fmla="*/ 5 h 10"/>
                  <a:gd name="T20" fmla="*/ 26 w 34"/>
                  <a:gd name="T21" fmla="*/ 7 h 10"/>
                  <a:gd name="T22" fmla="*/ 29 w 34"/>
                  <a:gd name="T23" fmla="*/ 7 h 10"/>
                  <a:gd name="T24" fmla="*/ 31 w 34"/>
                  <a:gd name="T25" fmla="*/ 7 h 10"/>
                  <a:gd name="T26" fmla="*/ 31 w 34"/>
                  <a:gd name="T27" fmla="*/ 10 h 10"/>
                  <a:gd name="T28" fmla="*/ 29 w 34"/>
                  <a:gd name="T29" fmla="*/ 10 h 10"/>
                  <a:gd name="T30" fmla="*/ 26 w 34"/>
                  <a:gd name="T31" fmla="*/ 10 h 10"/>
                  <a:gd name="T32" fmla="*/ 26 w 34"/>
                  <a:gd name="T33" fmla="*/ 7 h 10"/>
                  <a:gd name="T34" fmla="*/ 24 w 34"/>
                  <a:gd name="T35" fmla="*/ 7 h 10"/>
                  <a:gd name="T36" fmla="*/ 19 w 34"/>
                  <a:gd name="T37" fmla="*/ 7 h 10"/>
                  <a:gd name="T38" fmla="*/ 8 w 34"/>
                  <a:gd name="T39" fmla="*/ 5 h 10"/>
                  <a:gd name="T40" fmla="*/ 5 w 34"/>
                  <a:gd name="T41" fmla="*/ 3 h 10"/>
                  <a:gd name="T42" fmla="*/ 3 w 34"/>
                  <a:gd name="T43" fmla="*/ 3 h 10"/>
                  <a:gd name="T44" fmla="*/ 3 w 34"/>
                  <a:gd name="T45" fmla="*/ 3 h 10"/>
                  <a:gd name="T46" fmla="*/ 0 w 34"/>
                  <a:gd name="T47" fmla="*/ 3 h 10"/>
                  <a:gd name="T48" fmla="*/ 0 w 34"/>
                  <a:gd name="T49" fmla="*/ 0 h 10"/>
                  <a:gd name="T50" fmla="*/ 0 w 34"/>
                  <a:gd name="T51" fmla="*/ 0 h 10"/>
                  <a:gd name="T52" fmla="*/ 0 w 34"/>
                  <a:gd name="T53" fmla="*/ 0 h 10"/>
                  <a:gd name="T54" fmla="*/ 3 w 34"/>
                  <a:gd name="T55" fmla="*/ 0 h 10"/>
                  <a:gd name="T56" fmla="*/ 12 w 34"/>
                  <a:gd name="T57" fmla="*/ 0 h 10"/>
                  <a:gd name="T58" fmla="*/ 15 w 34"/>
                  <a:gd name="T59" fmla="*/ 0 h 10"/>
                  <a:gd name="T60" fmla="*/ 19 w 34"/>
                  <a:gd name="T61" fmla="*/ 0 h 10"/>
                  <a:gd name="T62" fmla="*/ 22 w 34"/>
                  <a:gd name="T63" fmla="*/ 0 h 1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"/>
                  <a:gd name="T97" fmla="*/ 0 h 10"/>
                  <a:gd name="T98" fmla="*/ 34 w 34"/>
                  <a:gd name="T99" fmla="*/ 10 h 1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" h="10">
                    <a:moveTo>
                      <a:pt x="22" y="0"/>
                    </a:moveTo>
                    <a:lnTo>
                      <a:pt x="24" y="3"/>
                    </a:lnTo>
                    <a:lnTo>
                      <a:pt x="29" y="3"/>
                    </a:lnTo>
                    <a:lnTo>
                      <a:pt x="31" y="5"/>
                    </a:lnTo>
                    <a:lnTo>
                      <a:pt x="34" y="5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19" y="7"/>
                    </a:lnTo>
                    <a:lnTo>
                      <a:pt x="8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56" name="Freeform 893"/>
              <p:cNvSpPr>
                <a:spLocks/>
              </p:cNvSpPr>
              <p:nvPr/>
            </p:nvSpPr>
            <p:spPr bwMode="auto">
              <a:xfrm>
                <a:off x="2503" y="1243"/>
                <a:ext cx="36" cy="7"/>
              </a:xfrm>
              <a:custGeom>
                <a:avLst/>
                <a:gdLst>
                  <a:gd name="T0" fmla="*/ 36 w 36"/>
                  <a:gd name="T1" fmla="*/ 2 h 7"/>
                  <a:gd name="T2" fmla="*/ 36 w 36"/>
                  <a:gd name="T3" fmla="*/ 5 h 7"/>
                  <a:gd name="T4" fmla="*/ 36 w 36"/>
                  <a:gd name="T5" fmla="*/ 5 h 7"/>
                  <a:gd name="T6" fmla="*/ 33 w 36"/>
                  <a:gd name="T7" fmla="*/ 5 h 7"/>
                  <a:gd name="T8" fmla="*/ 31 w 36"/>
                  <a:gd name="T9" fmla="*/ 5 h 7"/>
                  <a:gd name="T10" fmla="*/ 29 w 36"/>
                  <a:gd name="T11" fmla="*/ 5 h 7"/>
                  <a:gd name="T12" fmla="*/ 29 w 36"/>
                  <a:gd name="T13" fmla="*/ 7 h 7"/>
                  <a:gd name="T14" fmla="*/ 24 w 36"/>
                  <a:gd name="T15" fmla="*/ 7 h 7"/>
                  <a:gd name="T16" fmla="*/ 19 w 36"/>
                  <a:gd name="T17" fmla="*/ 7 h 7"/>
                  <a:gd name="T18" fmla="*/ 7 w 36"/>
                  <a:gd name="T19" fmla="*/ 7 h 7"/>
                  <a:gd name="T20" fmla="*/ 3 w 36"/>
                  <a:gd name="T21" fmla="*/ 7 h 7"/>
                  <a:gd name="T22" fmla="*/ 0 w 36"/>
                  <a:gd name="T23" fmla="*/ 7 h 7"/>
                  <a:gd name="T24" fmla="*/ 0 w 36"/>
                  <a:gd name="T25" fmla="*/ 7 h 7"/>
                  <a:gd name="T26" fmla="*/ 3 w 36"/>
                  <a:gd name="T27" fmla="*/ 5 h 7"/>
                  <a:gd name="T28" fmla="*/ 7 w 36"/>
                  <a:gd name="T29" fmla="*/ 5 h 7"/>
                  <a:gd name="T30" fmla="*/ 12 w 36"/>
                  <a:gd name="T31" fmla="*/ 2 h 7"/>
                  <a:gd name="T32" fmla="*/ 12 w 36"/>
                  <a:gd name="T33" fmla="*/ 2 h 7"/>
                  <a:gd name="T34" fmla="*/ 24 w 36"/>
                  <a:gd name="T35" fmla="*/ 2 h 7"/>
                  <a:gd name="T36" fmla="*/ 26 w 36"/>
                  <a:gd name="T37" fmla="*/ 0 h 7"/>
                  <a:gd name="T38" fmla="*/ 29 w 36"/>
                  <a:gd name="T39" fmla="*/ 0 h 7"/>
                  <a:gd name="T40" fmla="*/ 31 w 36"/>
                  <a:gd name="T41" fmla="*/ 0 h 7"/>
                  <a:gd name="T42" fmla="*/ 36 w 36"/>
                  <a:gd name="T43" fmla="*/ 2 h 7"/>
                  <a:gd name="T44" fmla="*/ 36 w 36"/>
                  <a:gd name="T45" fmla="*/ 2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"/>
                  <a:gd name="T70" fmla="*/ 0 h 7"/>
                  <a:gd name="T71" fmla="*/ 36 w 36"/>
                  <a:gd name="T72" fmla="*/ 7 h 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" h="7">
                    <a:moveTo>
                      <a:pt x="36" y="2"/>
                    </a:moveTo>
                    <a:lnTo>
                      <a:pt x="36" y="5"/>
                    </a:lnTo>
                    <a:lnTo>
                      <a:pt x="33" y="5"/>
                    </a:lnTo>
                    <a:lnTo>
                      <a:pt x="31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4" y="7"/>
                    </a:lnTo>
                    <a:lnTo>
                      <a:pt x="19" y="7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7" y="5"/>
                    </a:lnTo>
                    <a:lnTo>
                      <a:pt x="12" y="2"/>
                    </a:lnTo>
                    <a:lnTo>
                      <a:pt x="24" y="2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57" name="Freeform 894"/>
              <p:cNvSpPr>
                <a:spLocks/>
              </p:cNvSpPr>
              <p:nvPr/>
            </p:nvSpPr>
            <p:spPr bwMode="auto">
              <a:xfrm>
                <a:off x="2503" y="1243"/>
                <a:ext cx="36" cy="7"/>
              </a:xfrm>
              <a:custGeom>
                <a:avLst/>
                <a:gdLst>
                  <a:gd name="T0" fmla="*/ 36 w 36"/>
                  <a:gd name="T1" fmla="*/ 2 h 7"/>
                  <a:gd name="T2" fmla="*/ 36 w 36"/>
                  <a:gd name="T3" fmla="*/ 5 h 7"/>
                  <a:gd name="T4" fmla="*/ 36 w 36"/>
                  <a:gd name="T5" fmla="*/ 5 h 7"/>
                  <a:gd name="T6" fmla="*/ 33 w 36"/>
                  <a:gd name="T7" fmla="*/ 5 h 7"/>
                  <a:gd name="T8" fmla="*/ 31 w 36"/>
                  <a:gd name="T9" fmla="*/ 5 h 7"/>
                  <a:gd name="T10" fmla="*/ 29 w 36"/>
                  <a:gd name="T11" fmla="*/ 5 h 7"/>
                  <a:gd name="T12" fmla="*/ 29 w 36"/>
                  <a:gd name="T13" fmla="*/ 7 h 7"/>
                  <a:gd name="T14" fmla="*/ 24 w 36"/>
                  <a:gd name="T15" fmla="*/ 7 h 7"/>
                  <a:gd name="T16" fmla="*/ 19 w 36"/>
                  <a:gd name="T17" fmla="*/ 7 h 7"/>
                  <a:gd name="T18" fmla="*/ 7 w 36"/>
                  <a:gd name="T19" fmla="*/ 7 h 7"/>
                  <a:gd name="T20" fmla="*/ 3 w 36"/>
                  <a:gd name="T21" fmla="*/ 7 h 7"/>
                  <a:gd name="T22" fmla="*/ 0 w 36"/>
                  <a:gd name="T23" fmla="*/ 7 h 7"/>
                  <a:gd name="T24" fmla="*/ 0 w 36"/>
                  <a:gd name="T25" fmla="*/ 7 h 7"/>
                  <a:gd name="T26" fmla="*/ 3 w 36"/>
                  <a:gd name="T27" fmla="*/ 5 h 7"/>
                  <a:gd name="T28" fmla="*/ 7 w 36"/>
                  <a:gd name="T29" fmla="*/ 5 h 7"/>
                  <a:gd name="T30" fmla="*/ 12 w 36"/>
                  <a:gd name="T31" fmla="*/ 2 h 7"/>
                  <a:gd name="T32" fmla="*/ 12 w 36"/>
                  <a:gd name="T33" fmla="*/ 2 h 7"/>
                  <a:gd name="T34" fmla="*/ 24 w 36"/>
                  <a:gd name="T35" fmla="*/ 2 h 7"/>
                  <a:gd name="T36" fmla="*/ 26 w 36"/>
                  <a:gd name="T37" fmla="*/ 0 h 7"/>
                  <a:gd name="T38" fmla="*/ 29 w 36"/>
                  <a:gd name="T39" fmla="*/ 0 h 7"/>
                  <a:gd name="T40" fmla="*/ 31 w 36"/>
                  <a:gd name="T41" fmla="*/ 0 h 7"/>
                  <a:gd name="T42" fmla="*/ 36 w 36"/>
                  <a:gd name="T43" fmla="*/ 2 h 7"/>
                  <a:gd name="T44" fmla="*/ 36 w 36"/>
                  <a:gd name="T45" fmla="*/ 2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"/>
                  <a:gd name="T70" fmla="*/ 0 h 7"/>
                  <a:gd name="T71" fmla="*/ 36 w 36"/>
                  <a:gd name="T72" fmla="*/ 7 h 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" h="7">
                    <a:moveTo>
                      <a:pt x="36" y="2"/>
                    </a:moveTo>
                    <a:lnTo>
                      <a:pt x="36" y="5"/>
                    </a:lnTo>
                    <a:lnTo>
                      <a:pt x="33" y="5"/>
                    </a:lnTo>
                    <a:lnTo>
                      <a:pt x="31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4" y="7"/>
                    </a:lnTo>
                    <a:lnTo>
                      <a:pt x="19" y="7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7" y="5"/>
                    </a:lnTo>
                    <a:lnTo>
                      <a:pt x="12" y="2"/>
                    </a:lnTo>
                    <a:lnTo>
                      <a:pt x="24" y="2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6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58" name="Freeform 895"/>
              <p:cNvSpPr>
                <a:spLocks/>
              </p:cNvSpPr>
              <p:nvPr/>
            </p:nvSpPr>
            <p:spPr bwMode="auto">
              <a:xfrm>
                <a:off x="1903" y="1075"/>
                <a:ext cx="810" cy="314"/>
              </a:xfrm>
              <a:custGeom>
                <a:avLst/>
                <a:gdLst>
                  <a:gd name="T0" fmla="*/ 676 w 810"/>
                  <a:gd name="T1" fmla="*/ 158 h 314"/>
                  <a:gd name="T2" fmla="*/ 673 w 810"/>
                  <a:gd name="T3" fmla="*/ 175 h 314"/>
                  <a:gd name="T4" fmla="*/ 631 w 810"/>
                  <a:gd name="T5" fmla="*/ 166 h 314"/>
                  <a:gd name="T6" fmla="*/ 636 w 810"/>
                  <a:gd name="T7" fmla="*/ 177 h 314"/>
                  <a:gd name="T8" fmla="*/ 655 w 810"/>
                  <a:gd name="T9" fmla="*/ 187 h 314"/>
                  <a:gd name="T10" fmla="*/ 629 w 810"/>
                  <a:gd name="T11" fmla="*/ 196 h 314"/>
                  <a:gd name="T12" fmla="*/ 584 w 810"/>
                  <a:gd name="T13" fmla="*/ 203 h 314"/>
                  <a:gd name="T14" fmla="*/ 551 w 810"/>
                  <a:gd name="T15" fmla="*/ 206 h 314"/>
                  <a:gd name="T16" fmla="*/ 532 w 810"/>
                  <a:gd name="T17" fmla="*/ 213 h 314"/>
                  <a:gd name="T18" fmla="*/ 508 w 810"/>
                  <a:gd name="T19" fmla="*/ 229 h 314"/>
                  <a:gd name="T20" fmla="*/ 475 w 810"/>
                  <a:gd name="T21" fmla="*/ 236 h 314"/>
                  <a:gd name="T22" fmla="*/ 466 w 810"/>
                  <a:gd name="T23" fmla="*/ 239 h 314"/>
                  <a:gd name="T24" fmla="*/ 425 w 810"/>
                  <a:gd name="T25" fmla="*/ 246 h 314"/>
                  <a:gd name="T26" fmla="*/ 425 w 810"/>
                  <a:gd name="T27" fmla="*/ 269 h 314"/>
                  <a:gd name="T28" fmla="*/ 409 w 810"/>
                  <a:gd name="T29" fmla="*/ 281 h 314"/>
                  <a:gd name="T30" fmla="*/ 399 w 810"/>
                  <a:gd name="T31" fmla="*/ 312 h 314"/>
                  <a:gd name="T32" fmla="*/ 366 w 810"/>
                  <a:gd name="T33" fmla="*/ 305 h 314"/>
                  <a:gd name="T34" fmla="*/ 340 w 810"/>
                  <a:gd name="T35" fmla="*/ 303 h 314"/>
                  <a:gd name="T36" fmla="*/ 317 w 810"/>
                  <a:gd name="T37" fmla="*/ 288 h 314"/>
                  <a:gd name="T38" fmla="*/ 293 w 810"/>
                  <a:gd name="T39" fmla="*/ 269 h 314"/>
                  <a:gd name="T40" fmla="*/ 279 w 810"/>
                  <a:gd name="T41" fmla="*/ 253 h 314"/>
                  <a:gd name="T42" fmla="*/ 260 w 810"/>
                  <a:gd name="T43" fmla="*/ 232 h 314"/>
                  <a:gd name="T44" fmla="*/ 262 w 810"/>
                  <a:gd name="T45" fmla="*/ 206 h 314"/>
                  <a:gd name="T46" fmla="*/ 295 w 810"/>
                  <a:gd name="T47" fmla="*/ 199 h 314"/>
                  <a:gd name="T48" fmla="*/ 255 w 810"/>
                  <a:gd name="T49" fmla="*/ 177 h 314"/>
                  <a:gd name="T50" fmla="*/ 277 w 810"/>
                  <a:gd name="T51" fmla="*/ 163 h 314"/>
                  <a:gd name="T52" fmla="*/ 244 w 810"/>
                  <a:gd name="T53" fmla="*/ 156 h 314"/>
                  <a:gd name="T54" fmla="*/ 227 w 810"/>
                  <a:gd name="T55" fmla="*/ 132 h 314"/>
                  <a:gd name="T56" fmla="*/ 196 w 810"/>
                  <a:gd name="T57" fmla="*/ 109 h 314"/>
                  <a:gd name="T58" fmla="*/ 118 w 810"/>
                  <a:gd name="T59" fmla="*/ 97 h 314"/>
                  <a:gd name="T60" fmla="*/ 50 w 810"/>
                  <a:gd name="T61" fmla="*/ 92 h 314"/>
                  <a:gd name="T62" fmla="*/ 95 w 810"/>
                  <a:gd name="T63" fmla="*/ 83 h 314"/>
                  <a:gd name="T64" fmla="*/ 29 w 810"/>
                  <a:gd name="T65" fmla="*/ 78 h 314"/>
                  <a:gd name="T66" fmla="*/ 47 w 810"/>
                  <a:gd name="T67" fmla="*/ 64 h 314"/>
                  <a:gd name="T68" fmla="*/ 114 w 810"/>
                  <a:gd name="T69" fmla="*/ 50 h 314"/>
                  <a:gd name="T70" fmla="*/ 81 w 810"/>
                  <a:gd name="T71" fmla="*/ 43 h 314"/>
                  <a:gd name="T72" fmla="*/ 149 w 810"/>
                  <a:gd name="T73" fmla="*/ 28 h 314"/>
                  <a:gd name="T74" fmla="*/ 182 w 810"/>
                  <a:gd name="T75" fmla="*/ 21 h 314"/>
                  <a:gd name="T76" fmla="*/ 260 w 810"/>
                  <a:gd name="T77" fmla="*/ 24 h 314"/>
                  <a:gd name="T78" fmla="*/ 343 w 810"/>
                  <a:gd name="T79" fmla="*/ 19 h 314"/>
                  <a:gd name="T80" fmla="*/ 364 w 810"/>
                  <a:gd name="T81" fmla="*/ 12 h 314"/>
                  <a:gd name="T82" fmla="*/ 414 w 810"/>
                  <a:gd name="T83" fmla="*/ 10 h 314"/>
                  <a:gd name="T84" fmla="*/ 383 w 810"/>
                  <a:gd name="T85" fmla="*/ 5 h 314"/>
                  <a:gd name="T86" fmla="*/ 442 w 810"/>
                  <a:gd name="T87" fmla="*/ 7 h 314"/>
                  <a:gd name="T88" fmla="*/ 466 w 810"/>
                  <a:gd name="T89" fmla="*/ 0 h 314"/>
                  <a:gd name="T90" fmla="*/ 617 w 810"/>
                  <a:gd name="T91" fmla="*/ 2 h 314"/>
                  <a:gd name="T92" fmla="*/ 532 w 810"/>
                  <a:gd name="T93" fmla="*/ 10 h 314"/>
                  <a:gd name="T94" fmla="*/ 643 w 810"/>
                  <a:gd name="T95" fmla="*/ 10 h 314"/>
                  <a:gd name="T96" fmla="*/ 548 w 810"/>
                  <a:gd name="T97" fmla="*/ 19 h 314"/>
                  <a:gd name="T98" fmla="*/ 612 w 810"/>
                  <a:gd name="T99" fmla="*/ 28 h 314"/>
                  <a:gd name="T100" fmla="*/ 647 w 810"/>
                  <a:gd name="T101" fmla="*/ 40 h 314"/>
                  <a:gd name="T102" fmla="*/ 733 w 810"/>
                  <a:gd name="T103" fmla="*/ 28 h 314"/>
                  <a:gd name="T104" fmla="*/ 799 w 810"/>
                  <a:gd name="T105" fmla="*/ 31 h 314"/>
                  <a:gd name="T106" fmla="*/ 695 w 810"/>
                  <a:gd name="T107" fmla="*/ 40 h 314"/>
                  <a:gd name="T108" fmla="*/ 709 w 810"/>
                  <a:gd name="T109" fmla="*/ 50 h 314"/>
                  <a:gd name="T110" fmla="*/ 718 w 810"/>
                  <a:gd name="T111" fmla="*/ 59 h 314"/>
                  <a:gd name="T112" fmla="*/ 683 w 810"/>
                  <a:gd name="T113" fmla="*/ 78 h 314"/>
                  <a:gd name="T114" fmla="*/ 730 w 810"/>
                  <a:gd name="T115" fmla="*/ 83 h 314"/>
                  <a:gd name="T116" fmla="*/ 681 w 810"/>
                  <a:gd name="T117" fmla="*/ 95 h 314"/>
                  <a:gd name="T118" fmla="*/ 711 w 810"/>
                  <a:gd name="T119" fmla="*/ 104 h 314"/>
                  <a:gd name="T120" fmla="*/ 707 w 810"/>
                  <a:gd name="T121" fmla="*/ 121 h 314"/>
                  <a:gd name="T122" fmla="*/ 702 w 810"/>
                  <a:gd name="T123" fmla="*/ 132 h 314"/>
                  <a:gd name="T124" fmla="*/ 626 w 810"/>
                  <a:gd name="T125" fmla="*/ 140 h 31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10"/>
                  <a:gd name="T190" fmla="*/ 0 h 314"/>
                  <a:gd name="T191" fmla="*/ 810 w 810"/>
                  <a:gd name="T192" fmla="*/ 314 h 31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10" h="314">
                    <a:moveTo>
                      <a:pt x="643" y="147"/>
                    </a:moveTo>
                    <a:lnTo>
                      <a:pt x="645" y="147"/>
                    </a:lnTo>
                    <a:lnTo>
                      <a:pt x="645" y="149"/>
                    </a:lnTo>
                    <a:lnTo>
                      <a:pt x="640" y="149"/>
                    </a:lnTo>
                    <a:lnTo>
                      <a:pt x="633" y="149"/>
                    </a:lnTo>
                    <a:lnTo>
                      <a:pt x="636" y="149"/>
                    </a:lnTo>
                    <a:lnTo>
                      <a:pt x="636" y="151"/>
                    </a:lnTo>
                    <a:lnTo>
                      <a:pt x="633" y="154"/>
                    </a:lnTo>
                    <a:lnTo>
                      <a:pt x="636" y="151"/>
                    </a:lnTo>
                    <a:lnTo>
                      <a:pt x="638" y="151"/>
                    </a:lnTo>
                    <a:lnTo>
                      <a:pt x="638" y="149"/>
                    </a:lnTo>
                    <a:lnTo>
                      <a:pt x="643" y="149"/>
                    </a:lnTo>
                    <a:lnTo>
                      <a:pt x="645" y="149"/>
                    </a:lnTo>
                    <a:lnTo>
                      <a:pt x="655" y="151"/>
                    </a:lnTo>
                    <a:lnTo>
                      <a:pt x="657" y="151"/>
                    </a:lnTo>
                    <a:lnTo>
                      <a:pt x="657" y="154"/>
                    </a:lnTo>
                    <a:lnTo>
                      <a:pt x="664" y="154"/>
                    </a:lnTo>
                    <a:lnTo>
                      <a:pt x="664" y="156"/>
                    </a:lnTo>
                    <a:lnTo>
                      <a:pt x="673" y="156"/>
                    </a:lnTo>
                    <a:lnTo>
                      <a:pt x="671" y="156"/>
                    </a:lnTo>
                    <a:lnTo>
                      <a:pt x="671" y="158"/>
                    </a:lnTo>
                    <a:lnTo>
                      <a:pt x="669" y="158"/>
                    </a:lnTo>
                    <a:lnTo>
                      <a:pt x="666" y="161"/>
                    </a:lnTo>
                    <a:lnTo>
                      <a:pt x="669" y="158"/>
                    </a:lnTo>
                    <a:lnTo>
                      <a:pt x="676" y="158"/>
                    </a:lnTo>
                    <a:lnTo>
                      <a:pt x="673" y="158"/>
                    </a:lnTo>
                    <a:lnTo>
                      <a:pt x="673" y="161"/>
                    </a:lnTo>
                    <a:lnTo>
                      <a:pt x="676" y="158"/>
                    </a:lnTo>
                    <a:lnTo>
                      <a:pt x="678" y="158"/>
                    </a:lnTo>
                    <a:lnTo>
                      <a:pt x="681" y="158"/>
                    </a:lnTo>
                    <a:lnTo>
                      <a:pt x="678" y="161"/>
                    </a:lnTo>
                    <a:lnTo>
                      <a:pt x="673" y="163"/>
                    </a:lnTo>
                    <a:lnTo>
                      <a:pt x="673" y="166"/>
                    </a:lnTo>
                    <a:lnTo>
                      <a:pt x="676" y="163"/>
                    </a:lnTo>
                    <a:lnTo>
                      <a:pt x="678" y="163"/>
                    </a:lnTo>
                    <a:lnTo>
                      <a:pt x="683" y="161"/>
                    </a:lnTo>
                    <a:lnTo>
                      <a:pt x="685" y="161"/>
                    </a:lnTo>
                    <a:lnTo>
                      <a:pt x="683" y="163"/>
                    </a:lnTo>
                    <a:lnTo>
                      <a:pt x="683" y="166"/>
                    </a:lnTo>
                    <a:lnTo>
                      <a:pt x="683" y="168"/>
                    </a:lnTo>
                    <a:lnTo>
                      <a:pt x="681" y="168"/>
                    </a:lnTo>
                    <a:lnTo>
                      <a:pt x="683" y="168"/>
                    </a:lnTo>
                    <a:lnTo>
                      <a:pt x="685" y="168"/>
                    </a:lnTo>
                    <a:lnTo>
                      <a:pt x="683" y="168"/>
                    </a:lnTo>
                    <a:lnTo>
                      <a:pt x="685" y="170"/>
                    </a:lnTo>
                    <a:lnTo>
                      <a:pt x="683" y="170"/>
                    </a:lnTo>
                    <a:lnTo>
                      <a:pt x="685" y="173"/>
                    </a:lnTo>
                    <a:lnTo>
                      <a:pt x="688" y="173"/>
                    </a:lnTo>
                    <a:lnTo>
                      <a:pt x="685" y="175"/>
                    </a:lnTo>
                    <a:lnTo>
                      <a:pt x="683" y="175"/>
                    </a:lnTo>
                    <a:lnTo>
                      <a:pt x="681" y="175"/>
                    </a:lnTo>
                    <a:lnTo>
                      <a:pt x="676" y="175"/>
                    </a:lnTo>
                    <a:lnTo>
                      <a:pt x="676" y="173"/>
                    </a:lnTo>
                    <a:lnTo>
                      <a:pt x="676" y="170"/>
                    </a:lnTo>
                    <a:lnTo>
                      <a:pt x="673" y="170"/>
                    </a:lnTo>
                    <a:lnTo>
                      <a:pt x="673" y="173"/>
                    </a:lnTo>
                    <a:lnTo>
                      <a:pt x="673" y="175"/>
                    </a:lnTo>
                    <a:lnTo>
                      <a:pt x="669" y="175"/>
                    </a:lnTo>
                    <a:lnTo>
                      <a:pt x="662" y="175"/>
                    </a:lnTo>
                    <a:lnTo>
                      <a:pt x="657" y="173"/>
                    </a:lnTo>
                    <a:lnTo>
                      <a:pt x="655" y="173"/>
                    </a:lnTo>
                    <a:lnTo>
                      <a:pt x="652" y="170"/>
                    </a:lnTo>
                    <a:lnTo>
                      <a:pt x="652" y="168"/>
                    </a:lnTo>
                    <a:lnTo>
                      <a:pt x="647" y="166"/>
                    </a:lnTo>
                    <a:lnTo>
                      <a:pt x="647" y="163"/>
                    </a:lnTo>
                    <a:lnTo>
                      <a:pt x="645" y="163"/>
                    </a:lnTo>
                    <a:lnTo>
                      <a:pt x="640" y="163"/>
                    </a:lnTo>
                    <a:lnTo>
                      <a:pt x="636" y="163"/>
                    </a:lnTo>
                    <a:lnTo>
                      <a:pt x="631" y="161"/>
                    </a:lnTo>
                    <a:lnTo>
                      <a:pt x="626" y="161"/>
                    </a:lnTo>
                    <a:lnTo>
                      <a:pt x="624" y="161"/>
                    </a:lnTo>
                    <a:lnTo>
                      <a:pt x="619" y="161"/>
                    </a:lnTo>
                    <a:lnTo>
                      <a:pt x="617" y="161"/>
                    </a:lnTo>
                    <a:lnTo>
                      <a:pt x="612" y="158"/>
                    </a:lnTo>
                    <a:lnTo>
                      <a:pt x="605" y="158"/>
                    </a:lnTo>
                    <a:lnTo>
                      <a:pt x="607" y="158"/>
                    </a:lnTo>
                    <a:lnTo>
                      <a:pt x="603" y="161"/>
                    </a:lnTo>
                    <a:lnTo>
                      <a:pt x="607" y="161"/>
                    </a:lnTo>
                    <a:lnTo>
                      <a:pt x="610" y="161"/>
                    </a:lnTo>
                    <a:lnTo>
                      <a:pt x="614" y="161"/>
                    </a:lnTo>
                    <a:lnTo>
                      <a:pt x="619" y="163"/>
                    </a:lnTo>
                    <a:lnTo>
                      <a:pt x="624" y="161"/>
                    </a:lnTo>
                    <a:lnTo>
                      <a:pt x="629" y="161"/>
                    </a:lnTo>
                    <a:lnTo>
                      <a:pt x="633" y="163"/>
                    </a:lnTo>
                    <a:lnTo>
                      <a:pt x="633" y="166"/>
                    </a:lnTo>
                    <a:lnTo>
                      <a:pt x="629" y="166"/>
                    </a:lnTo>
                    <a:lnTo>
                      <a:pt x="631" y="166"/>
                    </a:lnTo>
                    <a:lnTo>
                      <a:pt x="629" y="168"/>
                    </a:lnTo>
                    <a:lnTo>
                      <a:pt x="619" y="168"/>
                    </a:lnTo>
                    <a:lnTo>
                      <a:pt x="610" y="168"/>
                    </a:lnTo>
                    <a:lnTo>
                      <a:pt x="605" y="168"/>
                    </a:lnTo>
                    <a:lnTo>
                      <a:pt x="605" y="170"/>
                    </a:lnTo>
                    <a:lnTo>
                      <a:pt x="603" y="168"/>
                    </a:lnTo>
                    <a:lnTo>
                      <a:pt x="598" y="168"/>
                    </a:lnTo>
                    <a:lnTo>
                      <a:pt x="598" y="170"/>
                    </a:lnTo>
                    <a:lnTo>
                      <a:pt x="600" y="170"/>
                    </a:lnTo>
                    <a:lnTo>
                      <a:pt x="598" y="173"/>
                    </a:lnTo>
                    <a:lnTo>
                      <a:pt x="595" y="175"/>
                    </a:lnTo>
                    <a:lnTo>
                      <a:pt x="588" y="175"/>
                    </a:lnTo>
                    <a:lnTo>
                      <a:pt x="593" y="175"/>
                    </a:lnTo>
                    <a:lnTo>
                      <a:pt x="595" y="177"/>
                    </a:lnTo>
                    <a:lnTo>
                      <a:pt x="603" y="177"/>
                    </a:lnTo>
                    <a:lnTo>
                      <a:pt x="614" y="175"/>
                    </a:lnTo>
                    <a:lnTo>
                      <a:pt x="619" y="175"/>
                    </a:lnTo>
                    <a:lnTo>
                      <a:pt x="621" y="177"/>
                    </a:lnTo>
                    <a:lnTo>
                      <a:pt x="617" y="177"/>
                    </a:lnTo>
                    <a:lnTo>
                      <a:pt x="612" y="177"/>
                    </a:lnTo>
                    <a:lnTo>
                      <a:pt x="605" y="180"/>
                    </a:lnTo>
                    <a:lnTo>
                      <a:pt x="603" y="180"/>
                    </a:lnTo>
                    <a:lnTo>
                      <a:pt x="598" y="180"/>
                    </a:lnTo>
                    <a:lnTo>
                      <a:pt x="593" y="182"/>
                    </a:lnTo>
                    <a:lnTo>
                      <a:pt x="603" y="182"/>
                    </a:lnTo>
                    <a:lnTo>
                      <a:pt x="610" y="182"/>
                    </a:lnTo>
                    <a:lnTo>
                      <a:pt x="612" y="180"/>
                    </a:lnTo>
                    <a:lnTo>
                      <a:pt x="617" y="177"/>
                    </a:lnTo>
                    <a:lnTo>
                      <a:pt x="621" y="180"/>
                    </a:lnTo>
                    <a:lnTo>
                      <a:pt x="626" y="177"/>
                    </a:lnTo>
                    <a:lnTo>
                      <a:pt x="636" y="177"/>
                    </a:lnTo>
                    <a:lnTo>
                      <a:pt x="640" y="177"/>
                    </a:lnTo>
                    <a:lnTo>
                      <a:pt x="643" y="177"/>
                    </a:lnTo>
                    <a:lnTo>
                      <a:pt x="657" y="180"/>
                    </a:lnTo>
                    <a:lnTo>
                      <a:pt x="671" y="180"/>
                    </a:lnTo>
                    <a:lnTo>
                      <a:pt x="673" y="180"/>
                    </a:lnTo>
                    <a:lnTo>
                      <a:pt x="681" y="180"/>
                    </a:lnTo>
                    <a:lnTo>
                      <a:pt x="678" y="180"/>
                    </a:lnTo>
                    <a:lnTo>
                      <a:pt x="676" y="182"/>
                    </a:lnTo>
                    <a:lnTo>
                      <a:pt x="673" y="182"/>
                    </a:lnTo>
                    <a:lnTo>
                      <a:pt x="671" y="182"/>
                    </a:lnTo>
                    <a:lnTo>
                      <a:pt x="669" y="182"/>
                    </a:lnTo>
                    <a:lnTo>
                      <a:pt x="666" y="182"/>
                    </a:lnTo>
                    <a:lnTo>
                      <a:pt x="664" y="184"/>
                    </a:lnTo>
                    <a:lnTo>
                      <a:pt x="666" y="184"/>
                    </a:lnTo>
                    <a:lnTo>
                      <a:pt x="669" y="184"/>
                    </a:lnTo>
                    <a:lnTo>
                      <a:pt x="664" y="184"/>
                    </a:lnTo>
                    <a:lnTo>
                      <a:pt x="659" y="184"/>
                    </a:lnTo>
                    <a:lnTo>
                      <a:pt x="657" y="184"/>
                    </a:lnTo>
                    <a:lnTo>
                      <a:pt x="659" y="187"/>
                    </a:lnTo>
                    <a:lnTo>
                      <a:pt x="657" y="187"/>
                    </a:lnTo>
                    <a:lnTo>
                      <a:pt x="659" y="187"/>
                    </a:lnTo>
                    <a:lnTo>
                      <a:pt x="657" y="187"/>
                    </a:lnTo>
                    <a:lnTo>
                      <a:pt x="655" y="187"/>
                    </a:lnTo>
                    <a:lnTo>
                      <a:pt x="652" y="187"/>
                    </a:lnTo>
                    <a:lnTo>
                      <a:pt x="650" y="187"/>
                    </a:lnTo>
                    <a:lnTo>
                      <a:pt x="652" y="187"/>
                    </a:lnTo>
                    <a:lnTo>
                      <a:pt x="652" y="189"/>
                    </a:lnTo>
                    <a:lnTo>
                      <a:pt x="650" y="189"/>
                    </a:lnTo>
                    <a:lnTo>
                      <a:pt x="647" y="189"/>
                    </a:lnTo>
                    <a:lnTo>
                      <a:pt x="645" y="191"/>
                    </a:lnTo>
                    <a:lnTo>
                      <a:pt x="643" y="191"/>
                    </a:lnTo>
                    <a:lnTo>
                      <a:pt x="645" y="191"/>
                    </a:lnTo>
                    <a:lnTo>
                      <a:pt x="643" y="191"/>
                    </a:lnTo>
                    <a:lnTo>
                      <a:pt x="640" y="191"/>
                    </a:lnTo>
                    <a:lnTo>
                      <a:pt x="638" y="191"/>
                    </a:lnTo>
                    <a:lnTo>
                      <a:pt x="640" y="191"/>
                    </a:lnTo>
                    <a:lnTo>
                      <a:pt x="640" y="194"/>
                    </a:lnTo>
                    <a:lnTo>
                      <a:pt x="638" y="194"/>
                    </a:lnTo>
                    <a:lnTo>
                      <a:pt x="636" y="194"/>
                    </a:lnTo>
                    <a:lnTo>
                      <a:pt x="638" y="194"/>
                    </a:lnTo>
                    <a:lnTo>
                      <a:pt x="633" y="194"/>
                    </a:lnTo>
                    <a:lnTo>
                      <a:pt x="633" y="196"/>
                    </a:lnTo>
                    <a:lnTo>
                      <a:pt x="636" y="196"/>
                    </a:lnTo>
                    <a:lnTo>
                      <a:pt x="633" y="196"/>
                    </a:lnTo>
                    <a:lnTo>
                      <a:pt x="631" y="196"/>
                    </a:lnTo>
                    <a:lnTo>
                      <a:pt x="629" y="196"/>
                    </a:lnTo>
                    <a:lnTo>
                      <a:pt x="629" y="199"/>
                    </a:lnTo>
                    <a:lnTo>
                      <a:pt x="624" y="199"/>
                    </a:lnTo>
                    <a:lnTo>
                      <a:pt x="619" y="199"/>
                    </a:lnTo>
                    <a:lnTo>
                      <a:pt x="617" y="199"/>
                    </a:lnTo>
                    <a:lnTo>
                      <a:pt x="614" y="199"/>
                    </a:lnTo>
                    <a:lnTo>
                      <a:pt x="614" y="201"/>
                    </a:lnTo>
                    <a:lnTo>
                      <a:pt x="612" y="201"/>
                    </a:lnTo>
                    <a:lnTo>
                      <a:pt x="610" y="201"/>
                    </a:lnTo>
                    <a:lnTo>
                      <a:pt x="607" y="201"/>
                    </a:lnTo>
                    <a:lnTo>
                      <a:pt x="605" y="201"/>
                    </a:lnTo>
                    <a:lnTo>
                      <a:pt x="603" y="201"/>
                    </a:lnTo>
                    <a:lnTo>
                      <a:pt x="600" y="201"/>
                    </a:lnTo>
                    <a:lnTo>
                      <a:pt x="598" y="203"/>
                    </a:lnTo>
                    <a:lnTo>
                      <a:pt x="595" y="201"/>
                    </a:lnTo>
                    <a:lnTo>
                      <a:pt x="595" y="203"/>
                    </a:lnTo>
                    <a:lnTo>
                      <a:pt x="593" y="203"/>
                    </a:lnTo>
                    <a:lnTo>
                      <a:pt x="586" y="203"/>
                    </a:lnTo>
                    <a:lnTo>
                      <a:pt x="584" y="203"/>
                    </a:lnTo>
                    <a:lnTo>
                      <a:pt x="581" y="206"/>
                    </a:lnTo>
                    <a:lnTo>
                      <a:pt x="579" y="203"/>
                    </a:lnTo>
                    <a:lnTo>
                      <a:pt x="577" y="203"/>
                    </a:lnTo>
                    <a:lnTo>
                      <a:pt x="574" y="203"/>
                    </a:lnTo>
                    <a:lnTo>
                      <a:pt x="574" y="206"/>
                    </a:lnTo>
                    <a:lnTo>
                      <a:pt x="572" y="206"/>
                    </a:lnTo>
                    <a:lnTo>
                      <a:pt x="572" y="208"/>
                    </a:lnTo>
                    <a:lnTo>
                      <a:pt x="570" y="206"/>
                    </a:lnTo>
                    <a:lnTo>
                      <a:pt x="565" y="206"/>
                    </a:lnTo>
                    <a:lnTo>
                      <a:pt x="567" y="206"/>
                    </a:lnTo>
                    <a:lnTo>
                      <a:pt x="567" y="208"/>
                    </a:lnTo>
                    <a:lnTo>
                      <a:pt x="565" y="208"/>
                    </a:lnTo>
                    <a:lnTo>
                      <a:pt x="560" y="206"/>
                    </a:lnTo>
                    <a:lnTo>
                      <a:pt x="560" y="208"/>
                    </a:lnTo>
                    <a:lnTo>
                      <a:pt x="558" y="208"/>
                    </a:lnTo>
                    <a:lnTo>
                      <a:pt x="555" y="208"/>
                    </a:lnTo>
                    <a:lnTo>
                      <a:pt x="553" y="208"/>
                    </a:lnTo>
                    <a:lnTo>
                      <a:pt x="551" y="206"/>
                    </a:lnTo>
                    <a:lnTo>
                      <a:pt x="548" y="206"/>
                    </a:lnTo>
                    <a:lnTo>
                      <a:pt x="551" y="206"/>
                    </a:lnTo>
                    <a:lnTo>
                      <a:pt x="553" y="206"/>
                    </a:lnTo>
                    <a:lnTo>
                      <a:pt x="548" y="203"/>
                    </a:lnTo>
                    <a:lnTo>
                      <a:pt x="546" y="203"/>
                    </a:lnTo>
                    <a:lnTo>
                      <a:pt x="546" y="201"/>
                    </a:lnTo>
                    <a:lnTo>
                      <a:pt x="544" y="201"/>
                    </a:lnTo>
                    <a:lnTo>
                      <a:pt x="544" y="203"/>
                    </a:lnTo>
                    <a:lnTo>
                      <a:pt x="544" y="201"/>
                    </a:lnTo>
                    <a:lnTo>
                      <a:pt x="541" y="201"/>
                    </a:lnTo>
                    <a:lnTo>
                      <a:pt x="536" y="201"/>
                    </a:lnTo>
                    <a:lnTo>
                      <a:pt x="539" y="201"/>
                    </a:lnTo>
                    <a:lnTo>
                      <a:pt x="541" y="203"/>
                    </a:lnTo>
                    <a:lnTo>
                      <a:pt x="544" y="206"/>
                    </a:lnTo>
                    <a:lnTo>
                      <a:pt x="541" y="206"/>
                    </a:lnTo>
                    <a:lnTo>
                      <a:pt x="546" y="206"/>
                    </a:lnTo>
                    <a:lnTo>
                      <a:pt x="548" y="208"/>
                    </a:lnTo>
                    <a:lnTo>
                      <a:pt x="546" y="208"/>
                    </a:lnTo>
                    <a:lnTo>
                      <a:pt x="544" y="210"/>
                    </a:lnTo>
                    <a:lnTo>
                      <a:pt x="541" y="210"/>
                    </a:lnTo>
                    <a:lnTo>
                      <a:pt x="539" y="210"/>
                    </a:lnTo>
                    <a:lnTo>
                      <a:pt x="536" y="213"/>
                    </a:lnTo>
                    <a:lnTo>
                      <a:pt x="534" y="213"/>
                    </a:lnTo>
                    <a:lnTo>
                      <a:pt x="532" y="213"/>
                    </a:lnTo>
                    <a:lnTo>
                      <a:pt x="532" y="215"/>
                    </a:lnTo>
                    <a:lnTo>
                      <a:pt x="529" y="215"/>
                    </a:lnTo>
                    <a:lnTo>
                      <a:pt x="529" y="217"/>
                    </a:lnTo>
                    <a:lnTo>
                      <a:pt x="527" y="217"/>
                    </a:lnTo>
                    <a:lnTo>
                      <a:pt x="527" y="220"/>
                    </a:lnTo>
                    <a:lnTo>
                      <a:pt x="525" y="222"/>
                    </a:lnTo>
                    <a:lnTo>
                      <a:pt x="522" y="222"/>
                    </a:lnTo>
                    <a:lnTo>
                      <a:pt x="520" y="222"/>
                    </a:lnTo>
                    <a:lnTo>
                      <a:pt x="522" y="225"/>
                    </a:lnTo>
                    <a:lnTo>
                      <a:pt x="520" y="225"/>
                    </a:lnTo>
                    <a:lnTo>
                      <a:pt x="518" y="225"/>
                    </a:lnTo>
                    <a:lnTo>
                      <a:pt x="518" y="227"/>
                    </a:lnTo>
                    <a:lnTo>
                      <a:pt x="518" y="225"/>
                    </a:lnTo>
                    <a:lnTo>
                      <a:pt x="518" y="227"/>
                    </a:lnTo>
                    <a:lnTo>
                      <a:pt x="515" y="225"/>
                    </a:lnTo>
                    <a:lnTo>
                      <a:pt x="515" y="227"/>
                    </a:lnTo>
                    <a:lnTo>
                      <a:pt x="513" y="227"/>
                    </a:lnTo>
                    <a:lnTo>
                      <a:pt x="513" y="229"/>
                    </a:lnTo>
                    <a:lnTo>
                      <a:pt x="510" y="229"/>
                    </a:lnTo>
                    <a:lnTo>
                      <a:pt x="508" y="232"/>
                    </a:lnTo>
                    <a:lnTo>
                      <a:pt x="508" y="229"/>
                    </a:lnTo>
                    <a:lnTo>
                      <a:pt x="506" y="229"/>
                    </a:lnTo>
                    <a:lnTo>
                      <a:pt x="506" y="232"/>
                    </a:lnTo>
                    <a:lnTo>
                      <a:pt x="499" y="232"/>
                    </a:lnTo>
                    <a:lnTo>
                      <a:pt x="496" y="229"/>
                    </a:lnTo>
                    <a:lnTo>
                      <a:pt x="496" y="232"/>
                    </a:lnTo>
                    <a:lnTo>
                      <a:pt x="499" y="232"/>
                    </a:lnTo>
                    <a:lnTo>
                      <a:pt x="499" y="234"/>
                    </a:lnTo>
                    <a:lnTo>
                      <a:pt x="496" y="234"/>
                    </a:lnTo>
                    <a:lnTo>
                      <a:pt x="494" y="234"/>
                    </a:lnTo>
                    <a:lnTo>
                      <a:pt x="494" y="236"/>
                    </a:lnTo>
                    <a:lnTo>
                      <a:pt x="492" y="236"/>
                    </a:lnTo>
                    <a:lnTo>
                      <a:pt x="489" y="236"/>
                    </a:lnTo>
                    <a:lnTo>
                      <a:pt x="489" y="234"/>
                    </a:lnTo>
                    <a:lnTo>
                      <a:pt x="487" y="234"/>
                    </a:lnTo>
                    <a:lnTo>
                      <a:pt x="487" y="236"/>
                    </a:lnTo>
                    <a:lnTo>
                      <a:pt x="484" y="236"/>
                    </a:lnTo>
                    <a:lnTo>
                      <a:pt x="482" y="236"/>
                    </a:lnTo>
                    <a:lnTo>
                      <a:pt x="480" y="234"/>
                    </a:lnTo>
                    <a:lnTo>
                      <a:pt x="477" y="234"/>
                    </a:lnTo>
                    <a:lnTo>
                      <a:pt x="477" y="236"/>
                    </a:lnTo>
                    <a:lnTo>
                      <a:pt x="475" y="236"/>
                    </a:lnTo>
                    <a:lnTo>
                      <a:pt x="477" y="236"/>
                    </a:lnTo>
                    <a:lnTo>
                      <a:pt x="475" y="236"/>
                    </a:lnTo>
                    <a:lnTo>
                      <a:pt x="473" y="236"/>
                    </a:lnTo>
                    <a:lnTo>
                      <a:pt x="470" y="236"/>
                    </a:lnTo>
                    <a:lnTo>
                      <a:pt x="470" y="234"/>
                    </a:lnTo>
                    <a:lnTo>
                      <a:pt x="473" y="234"/>
                    </a:lnTo>
                    <a:lnTo>
                      <a:pt x="473" y="232"/>
                    </a:lnTo>
                    <a:lnTo>
                      <a:pt x="480" y="232"/>
                    </a:lnTo>
                    <a:lnTo>
                      <a:pt x="475" y="232"/>
                    </a:lnTo>
                    <a:lnTo>
                      <a:pt x="473" y="232"/>
                    </a:lnTo>
                    <a:lnTo>
                      <a:pt x="470" y="229"/>
                    </a:lnTo>
                    <a:lnTo>
                      <a:pt x="468" y="232"/>
                    </a:lnTo>
                    <a:lnTo>
                      <a:pt x="466" y="229"/>
                    </a:lnTo>
                    <a:lnTo>
                      <a:pt x="468" y="232"/>
                    </a:lnTo>
                    <a:lnTo>
                      <a:pt x="470" y="232"/>
                    </a:lnTo>
                    <a:lnTo>
                      <a:pt x="468" y="232"/>
                    </a:lnTo>
                    <a:lnTo>
                      <a:pt x="468" y="234"/>
                    </a:lnTo>
                    <a:lnTo>
                      <a:pt x="466" y="234"/>
                    </a:lnTo>
                    <a:lnTo>
                      <a:pt x="468" y="234"/>
                    </a:lnTo>
                    <a:lnTo>
                      <a:pt x="468" y="236"/>
                    </a:lnTo>
                    <a:lnTo>
                      <a:pt x="466" y="236"/>
                    </a:lnTo>
                    <a:lnTo>
                      <a:pt x="463" y="236"/>
                    </a:lnTo>
                    <a:lnTo>
                      <a:pt x="461" y="234"/>
                    </a:lnTo>
                    <a:lnTo>
                      <a:pt x="461" y="236"/>
                    </a:lnTo>
                    <a:lnTo>
                      <a:pt x="463" y="236"/>
                    </a:lnTo>
                    <a:lnTo>
                      <a:pt x="466" y="239"/>
                    </a:lnTo>
                    <a:lnTo>
                      <a:pt x="463" y="239"/>
                    </a:lnTo>
                    <a:lnTo>
                      <a:pt x="461" y="239"/>
                    </a:lnTo>
                    <a:lnTo>
                      <a:pt x="456" y="239"/>
                    </a:lnTo>
                    <a:lnTo>
                      <a:pt x="458" y="241"/>
                    </a:lnTo>
                    <a:lnTo>
                      <a:pt x="456" y="241"/>
                    </a:lnTo>
                    <a:lnTo>
                      <a:pt x="454" y="241"/>
                    </a:lnTo>
                    <a:lnTo>
                      <a:pt x="451" y="241"/>
                    </a:lnTo>
                    <a:lnTo>
                      <a:pt x="449" y="239"/>
                    </a:lnTo>
                    <a:lnTo>
                      <a:pt x="449" y="241"/>
                    </a:lnTo>
                    <a:lnTo>
                      <a:pt x="447" y="241"/>
                    </a:lnTo>
                    <a:lnTo>
                      <a:pt x="447" y="239"/>
                    </a:lnTo>
                    <a:lnTo>
                      <a:pt x="444" y="239"/>
                    </a:lnTo>
                    <a:lnTo>
                      <a:pt x="442" y="241"/>
                    </a:lnTo>
                    <a:lnTo>
                      <a:pt x="440" y="241"/>
                    </a:lnTo>
                    <a:lnTo>
                      <a:pt x="437" y="241"/>
                    </a:lnTo>
                    <a:lnTo>
                      <a:pt x="442" y="243"/>
                    </a:lnTo>
                    <a:lnTo>
                      <a:pt x="442" y="246"/>
                    </a:lnTo>
                    <a:lnTo>
                      <a:pt x="440" y="246"/>
                    </a:lnTo>
                    <a:lnTo>
                      <a:pt x="440" y="248"/>
                    </a:lnTo>
                    <a:lnTo>
                      <a:pt x="437" y="248"/>
                    </a:lnTo>
                    <a:lnTo>
                      <a:pt x="435" y="248"/>
                    </a:lnTo>
                    <a:lnTo>
                      <a:pt x="432" y="246"/>
                    </a:lnTo>
                    <a:lnTo>
                      <a:pt x="432" y="248"/>
                    </a:lnTo>
                    <a:lnTo>
                      <a:pt x="430" y="248"/>
                    </a:lnTo>
                    <a:lnTo>
                      <a:pt x="428" y="248"/>
                    </a:lnTo>
                    <a:lnTo>
                      <a:pt x="425" y="246"/>
                    </a:lnTo>
                    <a:lnTo>
                      <a:pt x="423" y="251"/>
                    </a:lnTo>
                    <a:lnTo>
                      <a:pt x="425" y="248"/>
                    </a:lnTo>
                    <a:lnTo>
                      <a:pt x="428" y="251"/>
                    </a:lnTo>
                    <a:lnTo>
                      <a:pt x="430" y="253"/>
                    </a:lnTo>
                    <a:lnTo>
                      <a:pt x="432" y="253"/>
                    </a:lnTo>
                    <a:lnTo>
                      <a:pt x="432" y="255"/>
                    </a:lnTo>
                    <a:lnTo>
                      <a:pt x="435" y="255"/>
                    </a:lnTo>
                    <a:lnTo>
                      <a:pt x="437" y="258"/>
                    </a:lnTo>
                    <a:lnTo>
                      <a:pt x="435" y="258"/>
                    </a:lnTo>
                    <a:lnTo>
                      <a:pt x="432" y="255"/>
                    </a:lnTo>
                    <a:lnTo>
                      <a:pt x="428" y="255"/>
                    </a:lnTo>
                    <a:lnTo>
                      <a:pt x="423" y="258"/>
                    </a:lnTo>
                    <a:lnTo>
                      <a:pt x="421" y="258"/>
                    </a:lnTo>
                    <a:lnTo>
                      <a:pt x="421" y="260"/>
                    </a:lnTo>
                    <a:lnTo>
                      <a:pt x="430" y="260"/>
                    </a:lnTo>
                    <a:lnTo>
                      <a:pt x="432" y="260"/>
                    </a:lnTo>
                    <a:lnTo>
                      <a:pt x="430" y="262"/>
                    </a:lnTo>
                    <a:lnTo>
                      <a:pt x="432" y="265"/>
                    </a:lnTo>
                    <a:lnTo>
                      <a:pt x="430" y="265"/>
                    </a:lnTo>
                    <a:lnTo>
                      <a:pt x="423" y="265"/>
                    </a:lnTo>
                    <a:lnTo>
                      <a:pt x="430" y="265"/>
                    </a:lnTo>
                    <a:lnTo>
                      <a:pt x="430" y="267"/>
                    </a:lnTo>
                    <a:lnTo>
                      <a:pt x="430" y="269"/>
                    </a:lnTo>
                    <a:lnTo>
                      <a:pt x="428" y="269"/>
                    </a:lnTo>
                    <a:lnTo>
                      <a:pt x="425" y="269"/>
                    </a:lnTo>
                    <a:lnTo>
                      <a:pt x="425" y="272"/>
                    </a:lnTo>
                    <a:lnTo>
                      <a:pt x="423" y="272"/>
                    </a:lnTo>
                    <a:lnTo>
                      <a:pt x="421" y="272"/>
                    </a:lnTo>
                    <a:lnTo>
                      <a:pt x="418" y="272"/>
                    </a:lnTo>
                    <a:lnTo>
                      <a:pt x="421" y="272"/>
                    </a:lnTo>
                    <a:lnTo>
                      <a:pt x="418" y="272"/>
                    </a:lnTo>
                    <a:lnTo>
                      <a:pt x="418" y="274"/>
                    </a:lnTo>
                    <a:lnTo>
                      <a:pt x="423" y="274"/>
                    </a:lnTo>
                    <a:lnTo>
                      <a:pt x="418" y="274"/>
                    </a:lnTo>
                    <a:lnTo>
                      <a:pt x="416" y="274"/>
                    </a:lnTo>
                    <a:lnTo>
                      <a:pt x="414" y="274"/>
                    </a:lnTo>
                    <a:lnTo>
                      <a:pt x="416" y="274"/>
                    </a:lnTo>
                    <a:lnTo>
                      <a:pt x="418" y="274"/>
                    </a:lnTo>
                    <a:lnTo>
                      <a:pt x="421" y="274"/>
                    </a:lnTo>
                    <a:lnTo>
                      <a:pt x="421" y="277"/>
                    </a:lnTo>
                    <a:lnTo>
                      <a:pt x="418" y="277"/>
                    </a:lnTo>
                    <a:lnTo>
                      <a:pt x="414" y="277"/>
                    </a:lnTo>
                    <a:lnTo>
                      <a:pt x="411" y="277"/>
                    </a:lnTo>
                    <a:lnTo>
                      <a:pt x="409" y="277"/>
                    </a:lnTo>
                    <a:lnTo>
                      <a:pt x="409" y="279"/>
                    </a:lnTo>
                    <a:lnTo>
                      <a:pt x="407" y="279"/>
                    </a:lnTo>
                    <a:lnTo>
                      <a:pt x="404" y="279"/>
                    </a:lnTo>
                    <a:lnTo>
                      <a:pt x="409" y="281"/>
                    </a:lnTo>
                    <a:lnTo>
                      <a:pt x="411" y="284"/>
                    </a:lnTo>
                    <a:lnTo>
                      <a:pt x="411" y="288"/>
                    </a:lnTo>
                    <a:lnTo>
                      <a:pt x="414" y="288"/>
                    </a:lnTo>
                    <a:lnTo>
                      <a:pt x="411" y="291"/>
                    </a:lnTo>
                    <a:lnTo>
                      <a:pt x="414" y="291"/>
                    </a:lnTo>
                    <a:lnTo>
                      <a:pt x="411" y="291"/>
                    </a:lnTo>
                    <a:lnTo>
                      <a:pt x="409" y="295"/>
                    </a:lnTo>
                    <a:lnTo>
                      <a:pt x="409" y="298"/>
                    </a:lnTo>
                    <a:lnTo>
                      <a:pt x="407" y="298"/>
                    </a:lnTo>
                    <a:lnTo>
                      <a:pt x="404" y="298"/>
                    </a:lnTo>
                    <a:lnTo>
                      <a:pt x="407" y="298"/>
                    </a:lnTo>
                    <a:lnTo>
                      <a:pt x="407" y="300"/>
                    </a:lnTo>
                    <a:lnTo>
                      <a:pt x="404" y="303"/>
                    </a:lnTo>
                    <a:lnTo>
                      <a:pt x="404" y="305"/>
                    </a:lnTo>
                    <a:lnTo>
                      <a:pt x="402" y="305"/>
                    </a:lnTo>
                    <a:lnTo>
                      <a:pt x="404" y="307"/>
                    </a:lnTo>
                    <a:lnTo>
                      <a:pt x="402" y="307"/>
                    </a:lnTo>
                    <a:lnTo>
                      <a:pt x="399" y="307"/>
                    </a:lnTo>
                    <a:lnTo>
                      <a:pt x="397" y="307"/>
                    </a:lnTo>
                    <a:lnTo>
                      <a:pt x="392" y="307"/>
                    </a:lnTo>
                    <a:lnTo>
                      <a:pt x="397" y="310"/>
                    </a:lnTo>
                    <a:lnTo>
                      <a:pt x="399" y="310"/>
                    </a:lnTo>
                    <a:lnTo>
                      <a:pt x="399" y="312"/>
                    </a:lnTo>
                    <a:lnTo>
                      <a:pt x="399" y="314"/>
                    </a:lnTo>
                    <a:lnTo>
                      <a:pt x="395" y="314"/>
                    </a:lnTo>
                    <a:lnTo>
                      <a:pt x="388" y="312"/>
                    </a:lnTo>
                    <a:lnTo>
                      <a:pt x="385" y="312"/>
                    </a:lnTo>
                    <a:lnTo>
                      <a:pt x="383" y="314"/>
                    </a:lnTo>
                    <a:lnTo>
                      <a:pt x="378" y="314"/>
                    </a:lnTo>
                    <a:lnTo>
                      <a:pt x="376" y="314"/>
                    </a:lnTo>
                    <a:lnTo>
                      <a:pt x="373" y="314"/>
                    </a:lnTo>
                    <a:lnTo>
                      <a:pt x="373" y="312"/>
                    </a:lnTo>
                    <a:lnTo>
                      <a:pt x="371" y="312"/>
                    </a:lnTo>
                    <a:lnTo>
                      <a:pt x="373" y="312"/>
                    </a:lnTo>
                    <a:lnTo>
                      <a:pt x="376" y="310"/>
                    </a:lnTo>
                    <a:lnTo>
                      <a:pt x="376" y="307"/>
                    </a:lnTo>
                    <a:lnTo>
                      <a:pt x="373" y="310"/>
                    </a:lnTo>
                    <a:lnTo>
                      <a:pt x="371" y="310"/>
                    </a:lnTo>
                    <a:lnTo>
                      <a:pt x="371" y="307"/>
                    </a:lnTo>
                    <a:lnTo>
                      <a:pt x="369" y="307"/>
                    </a:lnTo>
                    <a:lnTo>
                      <a:pt x="366" y="310"/>
                    </a:lnTo>
                    <a:lnTo>
                      <a:pt x="366" y="307"/>
                    </a:lnTo>
                    <a:lnTo>
                      <a:pt x="364" y="305"/>
                    </a:lnTo>
                    <a:lnTo>
                      <a:pt x="366" y="305"/>
                    </a:lnTo>
                    <a:lnTo>
                      <a:pt x="369" y="305"/>
                    </a:lnTo>
                    <a:lnTo>
                      <a:pt x="369" y="303"/>
                    </a:lnTo>
                    <a:lnTo>
                      <a:pt x="366" y="303"/>
                    </a:lnTo>
                    <a:lnTo>
                      <a:pt x="364" y="305"/>
                    </a:lnTo>
                    <a:lnTo>
                      <a:pt x="362" y="305"/>
                    </a:lnTo>
                    <a:lnTo>
                      <a:pt x="359" y="305"/>
                    </a:lnTo>
                    <a:lnTo>
                      <a:pt x="362" y="305"/>
                    </a:lnTo>
                    <a:lnTo>
                      <a:pt x="359" y="305"/>
                    </a:lnTo>
                    <a:lnTo>
                      <a:pt x="366" y="303"/>
                    </a:lnTo>
                    <a:lnTo>
                      <a:pt x="362" y="303"/>
                    </a:lnTo>
                    <a:lnTo>
                      <a:pt x="362" y="300"/>
                    </a:lnTo>
                    <a:lnTo>
                      <a:pt x="357" y="303"/>
                    </a:lnTo>
                    <a:lnTo>
                      <a:pt x="357" y="300"/>
                    </a:lnTo>
                    <a:lnTo>
                      <a:pt x="352" y="303"/>
                    </a:lnTo>
                    <a:lnTo>
                      <a:pt x="347" y="303"/>
                    </a:lnTo>
                    <a:lnTo>
                      <a:pt x="345" y="303"/>
                    </a:lnTo>
                    <a:lnTo>
                      <a:pt x="343" y="303"/>
                    </a:lnTo>
                    <a:lnTo>
                      <a:pt x="340" y="303"/>
                    </a:lnTo>
                    <a:lnTo>
                      <a:pt x="343" y="305"/>
                    </a:lnTo>
                    <a:lnTo>
                      <a:pt x="336" y="305"/>
                    </a:lnTo>
                    <a:lnTo>
                      <a:pt x="333" y="305"/>
                    </a:lnTo>
                    <a:lnTo>
                      <a:pt x="333" y="303"/>
                    </a:lnTo>
                    <a:lnTo>
                      <a:pt x="336" y="303"/>
                    </a:lnTo>
                    <a:lnTo>
                      <a:pt x="340" y="303"/>
                    </a:lnTo>
                    <a:lnTo>
                      <a:pt x="340" y="300"/>
                    </a:lnTo>
                    <a:lnTo>
                      <a:pt x="338" y="300"/>
                    </a:lnTo>
                    <a:lnTo>
                      <a:pt x="336" y="300"/>
                    </a:lnTo>
                    <a:lnTo>
                      <a:pt x="333" y="300"/>
                    </a:lnTo>
                    <a:lnTo>
                      <a:pt x="331" y="298"/>
                    </a:lnTo>
                    <a:lnTo>
                      <a:pt x="329" y="300"/>
                    </a:lnTo>
                    <a:lnTo>
                      <a:pt x="329" y="298"/>
                    </a:lnTo>
                    <a:lnTo>
                      <a:pt x="326" y="298"/>
                    </a:lnTo>
                    <a:lnTo>
                      <a:pt x="326" y="295"/>
                    </a:lnTo>
                    <a:lnTo>
                      <a:pt x="324" y="295"/>
                    </a:lnTo>
                    <a:lnTo>
                      <a:pt x="321" y="298"/>
                    </a:lnTo>
                    <a:lnTo>
                      <a:pt x="321" y="295"/>
                    </a:lnTo>
                    <a:lnTo>
                      <a:pt x="331" y="295"/>
                    </a:lnTo>
                    <a:lnTo>
                      <a:pt x="329" y="293"/>
                    </a:lnTo>
                    <a:lnTo>
                      <a:pt x="326" y="293"/>
                    </a:lnTo>
                    <a:lnTo>
                      <a:pt x="324" y="295"/>
                    </a:lnTo>
                    <a:lnTo>
                      <a:pt x="321" y="295"/>
                    </a:lnTo>
                    <a:lnTo>
                      <a:pt x="317" y="295"/>
                    </a:lnTo>
                    <a:lnTo>
                      <a:pt x="321" y="293"/>
                    </a:lnTo>
                    <a:lnTo>
                      <a:pt x="319" y="293"/>
                    </a:lnTo>
                    <a:lnTo>
                      <a:pt x="317" y="291"/>
                    </a:lnTo>
                    <a:lnTo>
                      <a:pt x="317" y="288"/>
                    </a:lnTo>
                    <a:lnTo>
                      <a:pt x="321" y="288"/>
                    </a:lnTo>
                    <a:lnTo>
                      <a:pt x="321" y="286"/>
                    </a:lnTo>
                    <a:lnTo>
                      <a:pt x="319" y="286"/>
                    </a:lnTo>
                    <a:lnTo>
                      <a:pt x="317" y="288"/>
                    </a:lnTo>
                    <a:lnTo>
                      <a:pt x="312" y="288"/>
                    </a:lnTo>
                    <a:lnTo>
                      <a:pt x="314" y="286"/>
                    </a:lnTo>
                    <a:lnTo>
                      <a:pt x="312" y="286"/>
                    </a:lnTo>
                    <a:lnTo>
                      <a:pt x="314" y="286"/>
                    </a:lnTo>
                    <a:lnTo>
                      <a:pt x="312" y="286"/>
                    </a:lnTo>
                    <a:lnTo>
                      <a:pt x="310" y="284"/>
                    </a:lnTo>
                    <a:lnTo>
                      <a:pt x="307" y="281"/>
                    </a:lnTo>
                    <a:lnTo>
                      <a:pt x="305" y="281"/>
                    </a:lnTo>
                    <a:lnTo>
                      <a:pt x="305" y="279"/>
                    </a:lnTo>
                    <a:lnTo>
                      <a:pt x="307" y="279"/>
                    </a:lnTo>
                    <a:lnTo>
                      <a:pt x="305" y="279"/>
                    </a:lnTo>
                    <a:lnTo>
                      <a:pt x="303" y="279"/>
                    </a:lnTo>
                    <a:lnTo>
                      <a:pt x="303" y="277"/>
                    </a:lnTo>
                    <a:lnTo>
                      <a:pt x="298" y="274"/>
                    </a:lnTo>
                    <a:lnTo>
                      <a:pt x="295" y="274"/>
                    </a:lnTo>
                    <a:lnTo>
                      <a:pt x="293" y="272"/>
                    </a:lnTo>
                    <a:lnTo>
                      <a:pt x="293" y="269"/>
                    </a:lnTo>
                    <a:lnTo>
                      <a:pt x="291" y="269"/>
                    </a:lnTo>
                    <a:lnTo>
                      <a:pt x="288" y="267"/>
                    </a:lnTo>
                    <a:lnTo>
                      <a:pt x="291" y="265"/>
                    </a:lnTo>
                    <a:lnTo>
                      <a:pt x="288" y="265"/>
                    </a:lnTo>
                    <a:lnTo>
                      <a:pt x="288" y="262"/>
                    </a:lnTo>
                    <a:lnTo>
                      <a:pt x="286" y="260"/>
                    </a:lnTo>
                    <a:lnTo>
                      <a:pt x="288" y="260"/>
                    </a:lnTo>
                    <a:lnTo>
                      <a:pt x="291" y="260"/>
                    </a:lnTo>
                    <a:lnTo>
                      <a:pt x="293" y="258"/>
                    </a:lnTo>
                    <a:lnTo>
                      <a:pt x="295" y="258"/>
                    </a:lnTo>
                    <a:lnTo>
                      <a:pt x="298" y="258"/>
                    </a:lnTo>
                    <a:lnTo>
                      <a:pt x="305" y="255"/>
                    </a:lnTo>
                    <a:lnTo>
                      <a:pt x="300" y="255"/>
                    </a:lnTo>
                    <a:lnTo>
                      <a:pt x="298" y="255"/>
                    </a:lnTo>
                    <a:lnTo>
                      <a:pt x="298" y="253"/>
                    </a:lnTo>
                    <a:lnTo>
                      <a:pt x="300" y="253"/>
                    </a:lnTo>
                    <a:lnTo>
                      <a:pt x="307" y="253"/>
                    </a:lnTo>
                    <a:lnTo>
                      <a:pt x="305" y="251"/>
                    </a:lnTo>
                    <a:lnTo>
                      <a:pt x="303" y="253"/>
                    </a:lnTo>
                    <a:lnTo>
                      <a:pt x="298" y="251"/>
                    </a:lnTo>
                    <a:lnTo>
                      <a:pt x="295" y="253"/>
                    </a:lnTo>
                    <a:lnTo>
                      <a:pt x="293" y="253"/>
                    </a:lnTo>
                    <a:lnTo>
                      <a:pt x="291" y="253"/>
                    </a:lnTo>
                    <a:lnTo>
                      <a:pt x="288" y="255"/>
                    </a:lnTo>
                    <a:lnTo>
                      <a:pt x="286" y="258"/>
                    </a:lnTo>
                    <a:lnTo>
                      <a:pt x="281" y="258"/>
                    </a:lnTo>
                    <a:lnTo>
                      <a:pt x="279" y="258"/>
                    </a:lnTo>
                    <a:lnTo>
                      <a:pt x="279" y="255"/>
                    </a:lnTo>
                    <a:lnTo>
                      <a:pt x="279" y="253"/>
                    </a:lnTo>
                    <a:lnTo>
                      <a:pt x="284" y="251"/>
                    </a:lnTo>
                    <a:lnTo>
                      <a:pt x="281" y="251"/>
                    </a:lnTo>
                    <a:lnTo>
                      <a:pt x="279" y="251"/>
                    </a:lnTo>
                    <a:lnTo>
                      <a:pt x="279" y="248"/>
                    </a:lnTo>
                    <a:lnTo>
                      <a:pt x="277" y="248"/>
                    </a:lnTo>
                    <a:lnTo>
                      <a:pt x="277" y="246"/>
                    </a:lnTo>
                    <a:lnTo>
                      <a:pt x="279" y="246"/>
                    </a:lnTo>
                    <a:lnTo>
                      <a:pt x="277" y="243"/>
                    </a:lnTo>
                    <a:lnTo>
                      <a:pt x="274" y="246"/>
                    </a:lnTo>
                    <a:lnTo>
                      <a:pt x="274" y="243"/>
                    </a:lnTo>
                    <a:lnTo>
                      <a:pt x="279" y="243"/>
                    </a:lnTo>
                    <a:lnTo>
                      <a:pt x="274" y="243"/>
                    </a:lnTo>
                    <a:lnTo>
                      <a:pt x="274" y="241"/>
                    </a:lnTo>
                    <a:lnTo>
                      <a:pt x="272" y="241"/>
                    </a:lnTo>
                    <a:lnTo>
                      <a:pt x="272" y="239"/>
                    </a:lnTo>
                    <a:lnTo>
                      <a:pt x="270" y="239"/>
                    </a:lnTo>
                    <a:lnTo>
                      <a:pt x="265" y="239"/>
                    </a:lnTo>
                    <a:lnTo>
                      <a:pt x="267" y="239"/>
                    </a:lnTo>
                    <a:lnTo>
                      <a:pt x="267" y="236"/>
                    </a:lnTo>
                    <a:lnTo>
                      <a:pt x="270" y="236"/>
                    </a:lnTo>
                    <a:lnTo>
                      <a:pt x="265" y="236"/>
                    </a:lnTo>
                    <a:lnTo>
                      <a:pt x="262" y="236"/>
                    </a:lnTo>
                    <a:lnTo>
                      <a:pt x="262" y="234"/>
                    </a:lnTo>
                    <a:lnTo>
                      <a:pt x="267" y="232"/>
                    </a:lnTo>
                    <a:lnTo>
                      <a:pt x="265" y="234"/>
                    </a:lnTo>
                    <a:lnTo>
                      <a:pt x="262" y="234"/>
                    </a:lnTo>
                    <a:lnTo>
                      <a:pt x="260" y="232"/>
                    </a:lnTo>
                    <a:lnTo>
                      <a:pt x="262" y="232"/>
                    </a:lnTo>
                    <a:lnTo>
                      <a:pt x="260" y="232"/>
                    </a:lnTo>
                    <a:lnTo>
                      <a:pt x="260" y="229"/>
                    </a:lnTo>
                    <a:lnTo>
                      <a:pt x="260" y="227"/>
                    </a:lnTo>
                    <a:lnTo>
                      <a:pt x="265" y="229"/>
                    </a:lnTo>
                    <a:lnTo>
                      <a:pt x="262" y="227"/>
                    </a:lnTo>
                    <a:lnTo>
                      <a:pt x="265" y="225"/>
                    </a:lnTo>
                    <a:lnTo>
                      <a:pt x="267" y="225"/>
                    </a:lnTo>
                    <a:lnTo>
                      <a:pt x="267" y="222"/>
                    </a:lnTo>
                    <a:lnTo>
                      <a:pt x="262" y="222"/>
                    </a:lnTo>
                    <a:lnTo>
                      <a:pt x="260" y="222"/>
                    </a:lnTo>
                    <a:lnTo>
                      <a:pt x="255" y="220"/>
                    </a:lnTo>
                    <a:lnTo>
                      <a:pt x="255" y="217"/>
                    </a:lnTo>
                    <a:lnTo>
                      <a:pt x="258" y="217"/>
                    </a:lnTo>
                    <a:lnTo>
                      <a:pt x="258" y="215"/>
                    </a:lnTo>
                    <a:lnTo>
                      <a:pt x="262" y="215"/>
                    </a:lnTo>
                    <a:lnTo>
                      <a:pt x="260" y="215"/>
                    </a:lnTo>
                    <a:lnTo>
                      <a:pt x="258" y="215"/>
                    </a:lnTo>
                    <a:lnTo>
                      <a:pt x="260" y="213"/>
                    </a:lnTo>
                    <a:lnTo>
                      <a:pt x="260" y="210"/>
                    </a:lnTo>
                    <a:lnTo>
                      <a:pt x="265" y="208"/>
                    </a:lnTo>
                    <a:lnTo>
                      <a:pt x="267" y="208"/>
                    </a:lnTo>
                    <a:lnTo>
                      <a:pt x="265" y="208"/>
                    </a:lnTo>
                    <a:lnTo>
                      <a:pt x="270" y="208"/>
                    </a:lnTo>
                    <a:lnTo>
                      <a:pt x="267" y="206"/>
                    </a:lnTo>
                    <a:lnTo>
                      <a:pt x="262" y="206"/>
                    </a:lnTo>
                    <a:lnTo>
                      <a:pt x="265" y="206"/>
                    </a:lnTo>
                    <a:lnTo>
                      <a:pt x="270" y="206"/>
                    </a:lnTo>
                    <a:lnTo>
                      <a:pt x="272" y="206"/>
                    </a:lnTo>
                    <a:lnTo>
                      <a:pt x="281" y="208"/>
                    </a:lnTo>
                    <a:lnTo>
                      <a:pt x="286" y="208"/>
                    </a:lnTo>
                    <a:lnTo>
                      <a:pt x="291" y="208"/>
                    </a:lnTo>
                    <a:lnTo>
                      <a:pt x="293" y="208"/>
                    </a:lnTo>
                    <a:lnTo>
                      <a:pt x="295" y="208"/>
                    </a:lnTo>
                    <a:lnTo>
                      <a:pt x="291" y="206"/>
                    </a:lnTo>
                    <a:lnTo>
                      <a:pt x="293" y="206"/>
                    </a:lnTo>
                    <a:lnTo>
                      <a:pt x="286" y="206"/>
                    </a:lnTo>
                    <a:lnTo>
                      <a:pt x="291" y="203"/>
                    </a:lnTo>
                    <a:lnTo>
                      <a:pt x="293" y="203"/>
                    </a:lnTo>
                    <a:lnTo>
                      <a:pt x="291" y="203"/>
                    </a:lnTo>
                    <a:lnTo>
                      <a:pt x="286" y="203"/>
                    </a:lnTo>
                    <a:lnTo>
                      <a:pt x="288" y="203"/>
                    </a:lnTo>
                    <a:lnTo>
                      <a:pt x="277" y="206"/>
                    </a:lnTo>
                    <a:lnTo>
                      <a:pt x="272" y="206"/>
                    </a:lnTo>
                    <a:lnTo>
                      <a:pt x="270" y="206"/>
                    </a:lnTo>
                    <a:lnTo>
                      <a:pt x="270" y="203"/>
                    </a:lnTo>
                    <a:lnTo>
                      <a:pt x="272" y="201"/>
                    </a:lnTo>
                    <a:lnTo>
                      <a:pt x="274" y="201"/>
                    </a:lnTo>
                    <a:lnTo>
                      <a:pt x="279" y="201"/>
                    </a:lnTo>
                    <a:lnTo>
                      <a:pt x="281" y="201"/>
                    </a:lnTo>
                    <a:lnTo>
                      <a:pt x="286" y="201"/>
                    </a:lnTo>
                    <a:lnTo>
                      <a:pt x="291" y="201"/>
                    </a:lnTo>
                    <a:lnTo>
                      <a:pt x="293" y="199"/>
                    </a:lnTo>
                    <a:lnTo>
                      <a:pt x="295" y="199"/>
                    </a:lnTo>
                    <a:lnTo>
                      <a:pt x="291" y="199"/>
                    </a:lnTo>
                    <a:lnTo>
                      <a:pt x="293" y="196"/>
                    </a:lnTo>
                    <a:lnTo>
                      <a:pt x="291" y="196"/>
                    </a:lnTo>
                    <a:lnTo>
                      <a:pt x="291" y="194"/>
                    </a:lnTo>
                    <a:lnTo>
                      <a:pt x="293" y="194"/>
                    </a:lnTo>
                    <a:lnTo>
                      <a:pt x="298" y="194"/>
                    </a:lnTo>
                    <a:lnTo>
                      <a:pt x="303" y="194"/>
                    </a:lnTo>
                    <a:lnTo>
                      <a:pt x="300" y="194"/>
                    </a:lnTo>
                    <a:lnTo>
                      <a:pt x="305" y="191"/>
                    </a:lnTo>
                    <a:lnTo>
                      <a:pt x="303" y="191"/>
                    </a:lnTo>
                    <a:lnTo>
                      <a:pt x="298" y="191"/>
                    </a:lnTo>
                    <a:lnTo>
                      <a:pt x="293" y="191"/>
                    </a:lnTo>
                    <a:lnTo>
                      <a:pt x="295" y="189"/>
                    </a:lnTo>
                    <a:lnTo>
                      <a:pt x="298" y="189"/>
                    </a:lnTo>
                    <a:lnTo>
                      <a:pt x="298" y="187"/>
                    </a:lnTo>
                    <a:lnTo>
                      <a:pt x="295" y="187"/>
                    </a:lnTo>
                    <a:lnTo>
                      <a:pt x="300" y="187"/>
                    </a:lnTo>
                    <a:lnTo>
                      <a:pt x="298" y="184"/>
                    </a:lnTo>
                    <a:lnTo>
                      <a:pt x="303" y="184"/>
                    </a:lnTo>
                    <a:lnTo>
                      <a:pt x="303" y="182"/>
                    </a:lnTo>
                    <a:lnTo>
                      <a:pt x="295" y="182"/>
                    </a:lnTo>
                    <a:lnTo>
                      <a:pt x="293" y="182"/>
                    </a:lnTo>
                    <a:lnTo>
                      <a:pt x="288" y="182"/>
                    </a:lnTo>
                    <a:lnTo>
                      <a:pt x="274" y="180"/>
                    </a:lnTo>
                    <a:lnTo>
                      <a:pt x="270" y="177"/>
                    </a:lnTo>
                    <a:lnTo>
                      <a:pt x="262" y="177"/>
                    </a:lnTo>
                    <a:lnTo>
                      <a:pt x="255" y="177"/>
                    </a:lnTo>
                    <a:lnTo>
                      <a:pt x="248" y="173"/>
                    </a:lnTo>
                    <a:lnTo>
                      <a:pt x="251" y="170"/>
                    </a:lnTo>
                    <a:lnTo>
                      <a:pt x="255" y="170"/>
                    </a:lnTo>
                    <a:lnTo>
                      <a:pt x="270" y="173"/>
                    </a:lnTo>
                    <a:lnTo>
                      <a:pt x="274" y="173"/>
                    </a:lnTo>
                    <a:lnTo>
                      <a:pt x="286" y="175"/>
                    </a:lnTo>
                    <a:lnTo>
                      <a:pt x="291" y="177"/>
                    </a:lnTo>
                    <a:lnTo>
                      <a:pt x="298" y="177"/>
                    </a:lnTo>
                    <a:lnTo>
                      <a:pt x="300" y="175"/>
                    </a:lnTo>
                    <a:lnTo>
                      <a:pt x="298" y="175"/>
                    </a:lnTo>
                    <a:lnTo>
                      <a:pt x="293" y="175"/>
                    </a:lnTo>
                    <a:lnTo>
                      <a:pt x="291" y="175"/>
                    </a:lnTo>
                    <a:lnTo>
                      <a:pt x="291" y="173"/>
                    </a:lnTo>
                    <a:lnTo>
                      <a:pt x="295" y="175"/>
                    </a:lnTo>
                    <a:lnTo>
                      <a:pt x="293" y="173"/>
                    </a:lnTo>
                    <a:lnTo>
                      <a:pt x="295" y="173"/>
                    </a:lnTo>
                    <a:lnTo>
                      <a:pt x="293" y="173"/>
                    </a:lnTo>
                    <a:lnTo>
                      <a:pt x="298" y="173"/>
                    </a:lnTo>
                    <a:lnTo>
                      <a:pt x="295" y="170"/>
                    </a:lnTo>
                    <a:lnTo>
                      <a:pt x="293" y="170"/>
                    </a:lnTo>
                    <a:lnTo>
                      <a:pt x="286" y="168"/>
                    </a:lnTo>
                    <a:lnTo>
                      <a:pt x="281" y="168"/>
                    </a:lnTo>
                    <a:lnTo>
                      <a:pt x="288" y="168"/>
                    </a:lnTo>
                    <a:lnTo>
                      <a:pt x="288" y="166"/>
                    </a:lnTo>
                    <a:lnTo>
                      <a:pt x="279" y="166"/>
                    </a:lnTo>
                    <a:lnTo>
                      <a:pt x="286" y="163"/>
                    </a:lnTo>
                    <a:lnTo>
                      <a:pt x="274" y="166"/>
                    </a:lnTo>
                    <a:lnTo>
                      <a:pt x="277" y="166"/>
                    </a:lnTo>
                    <a:lnTo>
                      <a:pt x="277" y="163"/>
                    </a:lnTo>
                    <a:lnTo>
                      <a:pt x="281" y="163"/>
                    </a:lnTo>
                    <a:lnTo>
                      <a:pt x="274" y="163"/>
                    </a:lnTo>
                    <a:lnTo>
                      <a:pt x="267" y="163"/>
                    </a:lnTo>
                    <a:lnTo>
                      <a:pt x="270" y="161"/>
                    </a:lnTo>
                    <a:lnTo>
                      <a:pt x="279" y="161"/>
                    </a:lnTo>
                    <a:lnTo>
                      <a:pt x="281" y="158"/>
                    </a:lnTo>
                    <a:lnTo>
                      <a:pt x="272" y="161"/>
                    </a:lnTo>
                    <a:lnTo>
                      <a:pt x="270" y="161"/>
                    </a:lnTo>
                    <a:lnTo>
                      <a:pt x="270" y="158"/>
                    </a:lnTo>
                    <a:lnTo>
                      <a:pt x="265" y="158"/>
                    </a:lnTo>
                    <a:lnTo>
                      <a:pt x="267" y="156"/>
                    </a:lnTo>
                    <a:lnTo>
                      <a:pt x="265" y="158"/>
                    </a:lnTo>
                    <a:lnTo>
                      <a:pt x="262" y="156"/>
                    </a:lnTo>
                    <a:lnTo>
                      <a:pt x="260" y="154"/>
                    </a:lnTo>
                    <a:lnTo>
                      <a:pt x="260" y="156"/>
                    </a:lnTo>
                    <a:lnTo>
                      <a:pt x="255" y="158"/>
                    </a:lnTo>
                    <a:lnTo>
                      <a:pt x="253" y="158"/>
                    </a:lnTo>
                    <a:lnTo>
                      <a:pt x="251" y="161"/>
                    </a:lnTo>
                    <a:lnTo>
                      <a:pt x="253" y="161"/>
                    </a:lnTo>
                    <a:lnTo>
                      <a:pt x="253" y="163"/>
                    </a:lnTo>
                    <a:lnTo>
                      <a:pt x="246" y="163"/>
                    </a:lnTo>
                    <a:lnTo>
                      <a:pt x="241" y="163"/>
                    </a:lnTo>
                    <a:lnTo>
                      <a:pt x="239" y="161"/>
                    </a:lnTo>
                    <a:lnTo>
                      <a:pt x="236" y="163"/>
                    </a:lnTo>
                    <a:lnTo>
                      <a:pt x="232" y="161"/>
                    </a:lnTo>
                    <a:lnTo>
                      <a:pt x="229" y="158"/>
                    </a:lnTo>
                    <a:lnTo>
                      <a:pt x="232" y="158"/>
                    </a:lnTo>
                    <a:lnTo>
                      <a:pt x="236" y="158"/>
                    </a:lnTo>
                    <a:lnTo>
                      <a:pt x="244" y="156"/>
                    </a:lnTo>
                    <a:lnTo>
                      <a:pt x="236" y="156"/>
                    </a:lnTo>
                    <a:lnTo>
                      <a:pt x="234" y="154"/>
                    </a:lnTo>
                    <a:lnTo>
                      <a:pt x="236" y="154"/>
                    </a:lnTo>
                    <a:lnTo>
                      <a:pt x="241" y="151"/>
                    </a:lnTo>
                    <a:lnTo>
                      <a:pt x="244" y="149"/>
                    </a:lnTo>
                    <a:lnTo>
                      <a:pt x="246" y="149"/>
                    </a:lnTo>
                    <a:lnTo>
                      <a:pt x="244" y="147"/>
                    </a:lnTo>
                    <a:lnTo>
                      <a:pt x="244" y="144"/>
                    </a:lnTo>
                    <a:lnTo>
                      <a:pt x="246" y="144"/>
                    </a:lnTo>
                    <a:lnTo>
                      <a:pt x="244" y="142"/>
                    </a:lnTo>
                    <a:lnTo>
                      <a:pt x="239" y="142"/>
                    </a:lnTo>
                    <a:lnTo>
                      <a:pt x="232" y="142"/>
                    </a:lnTo>
                    <a:lnTo>
                      <a:pt x="234" y="140"/>
                    </a:lnTo>
                    <a:lnTo>
                      <a:pt x="239" y="140"/>
                    </a:lnTo>
                    <a:lnTo>
                      <a:pt x="234" y="137"/>
                    </a:lnTo>
                    <a:lnTo>
                      <a:pt x="236" y="137"/>
                    </a:lnTo>
                    <a:lnTo>
                      <a:pt x="239" y="137"/>
                    </a:lnTo>
                    <a:lnTo>
                      <a:pt x="234" y="137"/>
                    </a:lnTo>
                    <a:lnTo>
                      <a:pt x="232" y="137"/>
                    </a:lnTo>
                    <a:lnTo>
                      <a:pt x="234" y="135"/>
                    </a:lnTo>
                    <a:lnTo>
                      <a:pt x="227" y="132"/>
                    </a:lnTo>
                    <a:lnTo>
                      <a:pt x="229" y="132"/>
                    </a:lnTo>
                    <a:lnTo>
                      <a:pt x="229" y="130"/>
                    </a:lnTo>
                    <a:lnTo>
                      <a:pt x="225" y="128"/>
                    </a:lnTo>
                    <a:lnTo>
                      <a:pt x="227" y="128"/>
                    </a:lnTo>
                    <a:lnTo>
                      <a:pt x="222" y="128"/>
                    </a:lnTo>
                    <a:lnTo>
                      <a:pt x="225" y="125"/>
                    </a:lnTo>
                    <a:lnTo>
                      <a:pt x="218" y="123"/>
                    </a:lnTo>
                    <a:lnTo>
                      <a:pt x="225" y="123"/>
                    </a:lnTo>
                    <a:lnTo>
                      <a:pt x="222" y="123"/>
                    </a:lnTo>
                    <a:lnTo>
                      <a:pt x="220" y="123"/>
                    </a:lnTo>
                    <a:lnTo>
                      <a:pt x="215" y="123"/>
                    </a:lnTo>
                    <a:lnTo>
                      <a:pt x="222" y="123"/>
                    </a:lnTo>
                    <a:lnTo>
                      <a:pt x="225" y="121"/>
                    </a:lnTo>
                    <a:lnTo>
                      <a:pt x="218" y="118"/>
                    </a:lnTo>
                    <a:lnTo>
                      <a:pt x="213" y="118"/>
                    </a:lnTo>
                    <a:lnTo>
                      <a:pt x="215" y="116"/>
                    </a:lnTo>
                    <a:lnTo>
                      <a:pt x="201" y="114"/>
                    </a:lnTo>
                    <a:lnTo>
                      <a:pt x="199" y="114"/>
                    </a:lnTo>
                    <a:lnTo>
                      <a:pt x="199" y="111"/>
                    </a:lnTo>
                    <a:lnTo>
                      <a:pt x="196" y="111"/>
                    </a:lnTo>
                    <a:lnTo>
                      <a:pt x="196" y="109"/>
                    </a:lnTo>
                    <a:lnTo>
                      <a:pt x="194" y="111"/>
                    </a:lnTo>
                    <a:lnTo>
                      <a:pt x="194" y="109"/>
                    </a:lnTo>
                    <a:lnTo>
                      <a:pt x="196" y="109"/>
                    </a:lnTo>
                    <a:lnTo>
                      <a:pt x="196" y="106"/>
                    </a:lnTo>
                    <a:lnTo>
                      <a:pt x="194" y="106"/>
                    </a:lnTo>
                    <a:lnTo>
                      <a:pt x="194" y="104"/>
                    </a:lnTo>
                    <a:lnTo>
                      <a:pt x="189" y="104"/>
                    </a:lnTo>
                    <a:lnTo>
                      <a:pt x="187" y="104"/>
                    </a:lnTo>
                    <a:lnTo>
                      <a:pt x="184" y="104"/>
                    </a:lnTo>
                    <a:lnTo>
                      <a:pt x="180" y="104"/>
                    </a:lnTo>
                    <a:lnTo>
                      <a:pt x="177" y="104"/>
                    </a:lnTo>
                    <a:lnTo>
                      <a:pt x="177" y="102"/>
                    </a:lnTo>
                    <a:lnTo>
                      <a:pt x="175" y="102"/>
                    </a:lnTo>
                    <a:lnTo>
                      <a:pt x="170" y="102"/>
                    </a:lnTo>
                    <a:lnTo>
                      <a:pt x="166" y="99"/>
                    </a:lnTo>
                    <a:lnTo>
                      <a:pt x="166" y="102"/>
                    </a:lnTo>
                    <a:lnTo>
                      <a:pt x="163" y="102"/>
                    </a:lnTo>
                    <a:lnTo>
                      <a:pt x="161" y="99"/>
                    </a:lnTo>
                    <a:lnTo>
                      <a:pt x="144" y="99"/>
                    </a:lnTo>
                    <a:lnTo>
                      <a:pt x="142" y="99"/>
                    </a:lnTo>
                    <a:lnTo>
                      <a:pt x="137" y="99"/>
                    </a:lnTo>
                    <a:lnTo>
                      <a:pt x="135" y="97"/>
                    </a:lnTo>
                    <a:lnTo>
                      <a:pt x="130" y="97"/>
                    </a:lnTo>
                    <a:lnTo>
                      <a:pt x="128" y="99"/>
                    </a:lnTo>
                    <a:lnTo>
                      <a:pt x="123" y="99"/>
                    </a:lnTo>
                    <a:lnTo>
                      <a:pt x="121" y="99"/>
                    </a:lnTo>
                    <a:lnTo>
                      <a:pt x="121" y="97"/>
                    </a:lnTo>
                    <a:lnTo>
                      <a:pt x="118" y="97"/>
                    </a:lnTo>
                    <a:lnTo>
                      <a:pt x="114" y="99"/>
                    </a:lnTo>
                    <a:lnTo>
                      <a:pt x="111" y="99"/>
                    </a:lnTo>
                    <a:lnTo>
                      <a:pt x="109" y="99"/>
                    </a:lnTo>
                    <a:lnTo>
                      <a:pt x="107" y="102"/>
                    </a:lnTo>
                    <a:lnTo>
                      <a:pt x="104" y="102"/>
                    </a:lnTo>
                    <a:lnTo>
                      <a:pt x="99" y="102"/>
                    </a:lnTo>
                    <a:lnTo>
                      <a:pt x="99" y="99"/>
                    </a:lnTo>
                    <a:lnTo>
                      <a:pt x="102" y="99"/>
                    </a:lnTo>
                    <a:lnTo>
                      <a:pt x="95" y="97"/>
                    </a:lnTo>
                    <a:lnTo>
                      <a:pt x="92" y="99"/>
                    </a:lnTo>
                    <a:lnTo>
                      <a:pt x="90" y="99"/>
                    </a:lnTo>
                    <a:lnTo>
                      <a:pt x="88" y="99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78" y="99"/>
                    </a:lnTo>
                    <a:lnTo>
                      <a:pt x="81" y="99"/>
                    </a:lnTo>
                    <a:lnTo>
                      <a:pt x="90" y="104"/>
                    </a:lnTo>
                    <a:lnTo>
                      <a:pt x="83" y="102"/>
                    </a:lnTo>
                    <a:lnTo>
                      <a:pt x="76" y="102"/>
                    </a:lnTo>
                    <a:lnTo>
                      <a:pt x="71" y="102"/>
                    </a:lnTo>
                    <a:lnTo>
                      <a:pt x="64" y="102"/>
                    </a:lnTo>
                    <a:lnTo>
                      <a:pt x="55" y="99"/>
                    </a:lnTo>
                    <a:lnTo>
                      <a:pt x="52" y="97"/>
                    </a:lnTo>
                    <a:lnTo>
                      <a:pt x="50" y="97"/>
                    </a:lnTo>
                    <a:lnTo>
                      <a:pt x="45" y="97"/>
                    </a:lnTo>
                    <a:lnTo>
                      <a:pt x="55" y="95"/>
                    </a:lnTo>
                    <a:lnTo>
                      <a:pt x="59" y="95"/>
                    </a:lnTo>
                    <a:lnTo>
                      <a:pt x="64" y="92"/>
                    </a:lnTo>
                    <a:lnTo>
                      <a:pt x="57" y="92"/>
                    </a:lnTo>
                    <a:lnTo>
                      <a:pt x="50" y="92"/>
                    </a:lnTo>
                    <a:lnTo>
                      <a:pt x="40" y="92"/>
                    </a:lnTo>
                    <a:lnTo>
                      <a:pt x="40" y="90"/>
                    </a:lnTo>
                    <a:lnTo>
                      <a:pt x="45" y="88"/>
                    </a:lnTo>
                    <a:lnTo>
                      <a:pt x="43" y="88"/>
                    </a:lnTo>
                    <a:lnTo>
                      <a:pt x="38" y="90"/>
                    </a:lnTo>
                    <a:lnTo>
                      <a:pt x="33" y="90"/>
                    </a:lnTo>
                    <a:lnTo>
                      <a:pt x="29" y="90"/>
                    </a:lnTo>
                    <a:lnTo>
                      <a:pt x="21" y="88"/>
                    </a:lnTo>
                    <a:lnTo>
                      <a:pt x="26" y="85"/>
                    </a:lnTo>
                    <a:lnTo>
                      <a:pt x="31" y="85"/>
                    </a:lnTo>
                    <a:lnTo>
                      <a:pt x="29" y="85"/>
                    </a:lnTo>
                    <a:lnTo>
                      <a:pt x="36" y="85"/>
                    </a:lnTo>
                    <a:lnTo>
                      <a:pt x="50" y="85"/>
                    </a:lnTo>
                    <a:lnTo>
                      <a:pt x="64" y="85"/>
                    </a:lnTo>
                    <a:lnTo>
                      <a:pt x="71" y="85"/>
                    </a:lnTo>
                    <a:lnTo>
                      <a:pt x="85" y="85"/>
                    </a:lnTo>
                    <a:lnTo>
                      <a:pt x="88" y="85"/>
                    </a:lnTo>
                    <a:lnTo>
                      <a:pt x="90" y="85"/>
                    </a:lnTo>
                    <a:lnTo>
                      <a:pt x="92" y="85"/>
                    </a:lnTo>
                    <a:lnTo>
                      <a:pt x="97" y="85"/>
                    </a:lnTo>
                    <a:lnTo>
                      <a:pt x="90" y="83"/>
                    </a:lnTo>
                    <a:lnTo>
                      <a:pt x="88" y="83"/>
                    </a:lnTo>
                    <a:lnTo>
                      <a:pt x="90" y="80"/>
                    </a:lnTo>
                    <a:lnTo>
                      <a:pt x="95" y="83"/>
                    </a:lnTo>
                    <a:lnTo>
                      <a:pt x="95" y="80"/>
                    </a:lnTo>
                    <a:lnTo>
                      <a:pt x="97" y="80"/>
                    </a:lnTo>
                    <a:lnTo>
                      <a:pt x="95" y="80"/>
                    </a:lnTo>
                    <a:lnTo>
                      <a:pt x="92" y="78"/>
                    </a:lnTo>
                    <a:lnTo>
                      <a:pt x="88" y="78"/>
                    </a:lnTo>
                    <a:lnTo>
                      <a:pt x="88" y="80"/>
                    </a:lnTo>
                    <a:lnTo>
                      <a:pt x="85" y="80"/>
                    </a:lnTo>
                    <a:lnTo>
                      <a:pt x="83" y="78"/>
                    </a:lnTo>
                    <a:lnTo>
                      <a:pt x="88" y="78"/>
                    </a:lnTo>
                    <a:lnTo>
                      <a:pt x="85" y="78"/>
                    </a:lnTo>
                    <a:lnTo>
                      <a:pt x="81" y="78"/>
                    </a:lnTo>
                    <a:lnTo>
                      <a:pt x="78" y="80"/>
                    </a:lnTo>
                    <a:lnTo>
                      <a:pt x="71" y="80"/>
                    </a:lnTo>
                    <a:lnTo>
                      <a:pt x="64" y="80"/>
                    </a:lnTo>
                    <a:lnTo>
                      <a:pt x="62" y="80"/>
                    </a:lnTo>
                    <a:lnTo>
                      <a:pt x="59" y="78"/>
                    </a:lnTo>
                    <a:lnTo>
                      <a:pt x="57" y="78"/>
                    </a:lnTo>
                    <a:lnTo>
                      <a:pt x="59" y="80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40" y="80"/>
                    </a:lnTo>
                    <a:lnTo>
                      <a:pt x="38" y="80"/>
                    </a:lnTo>
                    <a:lnTo>
                      <a:pt x="45" y="78"/>
                    </a:lnTo>
                    <a:lnTo>
                      <a:pt x="40" y="78"/>
                    </a:lnTo>
                    <a:lnTo>
                      <a:pt x="31" y="78"/>
                    </a:lnTo>
                    <a:lnTo>
                      <a:pt x="33" y="78"/>
                    </a:lnTo>
                    <a:lnTo>
                      <a:pt x="38" y="76"/>
                    </a:lnTo>
                    <a:lnTo>
                      <a:pt x="29" y="78"/>
                    </a:lnTo>
                    <a:lnTo>
                      <a:pt x="24" y="78"/>
                    </a:lnTo>
                    <a:lnTo>
                      <a:pt x="21" y="76"/>
                    </a:lnTo>
                    <a:lnTo>
                      <a:pt x="24" y="76"/>
                    </a:lnTo>
                    <a:lnTo>
                      <a:pt x="19" y="76"/>
                    </a:lnTo>
                    <a:lnTo>
                      <a:pt x="17" y="76"/>
                    </a:lnTo>
                    <a:lnTo>
                      <a:pt x="14" y="76"/>
                    </a:lnTo>
                    <a:lnTo>
                      <a:pt x="10" y="76"/>
                    </a:lnTo>
                    <a:lnTo>
                      <a:pt x="10" y="73"/>
                    </a:lnTo>
                    <a:lnTo>
                      <a:pt x="5" y="73"/>
                    </a:lnTo>
                    <a:lnTo>
                      <a:pt x="3" y="73"/>
                    </a:lnTo>
                    <a:lnTo>
                      <a:pt x="0" y="71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3" y="71"/>
                    </a:lnTo>
                    <a:lnTo>
                      <a:pt x="5" y="69"/>
                    </a:lnTo>
                    <a:lnTo>
                      <a:pt x="7" y="66"/>
                    </a:lnTo>
                    <a:lnTo>
                      <a:pt x="14" y="66"/>
                    </a:lnTo>
                    <a:lnTo>
                      <a:pt x="17" y="66"/>
                    </a:lnTo>
                    <a:lnTo>
                      <a:pt x="21" y="66"/>
                    </a:lnTo>
                    <a:lnTo>
                      <a:pt x="26" y="66"/>
                    </a:lnTo>
                    <a:lnTo>
                      <a:pt x="29" y="64"/>
                    </a:lnTo>
                    <a:lnTo>
                      <a:pt x="36" y="64"/>
                    </a:lnTo>
                    <a:lnTo>
                      <a:pt x="38" y="64"/>
                    </a:lnTo>
                    <a:lnTo>
                      <a:pt x="45" y="64"/>
                    </a:lnTo>
                    <a:lnTo>
                      <a:pt x="47" y="64"/>
                    </a:lnTo>
                    <a:lnTo>
                      <a:pt x="50" y="62"/>
                    </a:lnTo>
                    <a:lnTo>
                      <a:pt x="55" y="64"/>
                    </a:lnTo>
                    <a:lnTo>
                      <a:pt x="55" y="62"/>
                    </a:lnTo>
                    <a:lnTo>
                      <a:pt x="50" y="62"/>
                    </a:lnTo>
                    <a:lnTo>
                      <a:pt x="47" y="62"/>
                    </a:lnTo>
                    <a:lnTo>
                      <a:pt x="50" y="62"/>
                    </a:lnTo>
                    <a:lnTo>
                      <a:pt x="57" y="59"/>
                    </a:lnTo>
                    <a:lnTo>
                      <a:pt x="64" y="59"/>
                    </a:lnTo>
                    <a:lnTo>
                      <a:pt x="69" y="59"/>
                    </a:lnTo>
                    <a:lnTo>
                      <a:pt x="76" y="59"/>
                    </a:lnTo>
                    <a:lnTo>
                      <a:pt x="78" y="59"/>
                    </a:lnTo>
                    <a:lnTo>
                      <a:pt x="83" y="59"/>
                    </a:lnTo>
                    <a:lnTo>
                      <a:pt x="88" y="59"/>
                    </a:lnTo>
                    <a:lnTo>
                      <a:pt x="90" y="59"/>
                    </a:lnTo>
                    <a:lnTo>
                      <a:pt x="92" y="59"/>
                    </a:lnTo>
                    <a:lnTo>
                      <a:pt x="95" y="59"/>
                    </a:lnTo>
                    <a:lnTo>
                      <a:pt x="99" y="57"/>
                    </a:lnTo>
                    <a:lnTo>
                      <a:pt x="102" y="57"/>
                    </a:lnTo>
                    <a:lnTo>
                      <a:pt x="104" y="54"/>
                    </a:lnTo>
                    <a:lnTo>
                      <a:pt x="109" y="54"/>
                    </a:lnTo>
                    <a:lnTo>
                      <a:pt x="107" y="52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9" y="50"/>
                    </a:lnTo>
                    <a:lnTo>
                      <a:pt x="114" y="50"/>
                    </a:lnTo>
                    <a:lnTo>
                      <a:pt x="111" y="50"/>
                    </a:lnTo>
                    <a:lnTo>
                      <a:pt x="109" y="50"/>
                    </a:lnTo>
                    <a:lnTo>
                      <a:pt x="107" y="47"/>
                    </a:lnTo>
                    <a:lnTo>
                      <a:pt x="114" y="47"/>
                    </a:lnTo>
                    <a:lnTo>
                      <a:pt x="116" y="47"/>
                    </a:lnTo>
                    <a:lnTo>
                      <a:pt x="121" y="47"/>
                    </a:lnTo>
                    <a:lnTo>
                      <a:pt x="123" y="45"/>
                    </a:lnTo>
                    <a:lnTo>
                      <a:pt x="121" y="45"/>
                    </a:lnTo>
                    <a:lnTo>
                      <a:pt x="118" y="45"/>
                    </a:lnTo>
                    <a:lnTo>
                      <a:pt x="116" y="45"/>
                    </a:lnTo>
                    <a:lnTo>
                      <a:pt x="114" y="47"/>
                    </a:lnTo>
                    <a:lnTo>
                      <a:pt x="111" y="47"/>
                    </a:lnTo>
                    <a:lnTo>
                      <a:pt x="104" y="47"/>
                    </a:lnTo>
                    <a:lnTo>
                      <a:pt x="102" y="47"/>
                    </a:lnTo>
                    <a:lnTo>
                      <a:pt x="99" y="47"/>
                    </a:lnTo>
                    <a:lnTo>
                      <a:pt x="95" y="47"/>
                    </a:lnTo>
                    <a:lnTo>
                      <a:pt x="88" y="47"/>
                    </a:lnTo>
                    <a:lnTo>
                      <a:pt x="78" y="47"/>
                    </a:lnTo>
                    <a:lnTo>
                      <a:pt x="76" y="47"/>
                    </a:lnTo>
                    <a:lnTo>
                      <a:pt x="73" y="45"/>
                    </a:lnTo>
                    <a:lnTo>
                      <a:pt x="71" y="45"/>
                    </a:lnTo>
                    <a:lnTo>
                      <a:pt x="71" y="43"/>
                    </a:lnTo>
                    <a:lnTo>
                      <a:pt x="81" y="43"/>
                    </a:lnTo>
                    <a:lnTo>
                      <a:pt x="83" y="40"/>
                    </a:lnTo>
                    <a:lnTo>
                      <a:pt x="88" y="40"/>
                    </a:lnTo>
                    <a:lnTo>
                      <a:pt x="92" y="40"/>
                    </a:lnTo>
                    <a:lnTo>
                      <a:pt x="95" y="40"/>
                    </a:lnTo>
                    <a:lnTo>
                      <a:pt x="99" y="40"/>
                    </a:lnTo>
                    <a:lnTo>
                      <a:pt x="102" y="40"/>
                    </a:lnTo>
                    <a:lnTo>
                      <a:pt x="97" y="38"/>
                    </a:lnTo>
                    <a:lnTo>
                      <a:pt x="104" y="38"/>
                    </a:lnTo>
                    <a:lnTo>
                      <a:pt x="104" y="36"/>
                    </a:lnTo>
                    <a:lnTo>
                      <a:pt x="107" y="36"/>
                    </a:lnTo>
                    <a:lnTo>
                      <a:pt x="109" y="36"/>
                    </a:lnTo>
                    <a:lnTo>
                      <a:pt x="107" y="36"/>
                    </a:lnTo>
                    <a:lnTo>
                      <a:pt x="109" y="36"/>
                    </a:lnTo>
                    <a:lnTo>
                      <a:pt x="114" y="33"/>
                    </a:lnTo>
                    <a:lnTo>
                      <a:pt x="116" y="33"/>
                    </a:lnTo>
                    <a:lnTo>
                      <a:pt x="118" y="33"/>
                    </a:lnTo>
                    <a:lnTo>
                      <a:pt x="121" y="33"/>
                    </a:lnTo>
                    <a:lnTo>
                      <a:pt x="125" y="31"/>
                    </a:lnTo>
                    <a:lnTo>
                      <a:pt x="128" y="31"/>
                    </a:lnTo>
                    <a:lnTo>
                      <a:pt x="140" y="33"/>
                    </a:lnTo>
                    <a:lnTo>
                      <a:pt x="147" y="33"/>
                    </a:lnTo>
                    <a:lnTo>
                      <a:pt x="154" y="33"/>
                    </a:lnTo>
                    <a:lnTo>
                      <a:pt x="154" y="31"/>
                    </a:lnTo>
                    <a:lnTo>
                      <a:pt x="151" y="31"/>
                    </a:lnTo>
                    <a:lnTo>
                      <a:pt x="149" y="28"/>
                    </a:lnTo>
                    <a:lnTo>
                      <a:pt x="154" y="28"/>
                    </a:lnTo>
                    <a:lnTo>
                      <a:pt x="156" y="28"/>
                    </a:lnTo>
                    <a:lnTo>
                      <a:pt x="154" y="26"/>
                    </a:lnTo>
                    <a:lnTo>
                      <a:pt x="151" y="26"/>
                    </a:lnTo>
                    <a:lnTo>
                      <a:pt x="149" y="26"/>
                    </a:lnTo>
                    <a:lnTo>
                      <a:pt x="147" y="26"/>
                    </a:lnTo>
                    <a:lnTo>
                      <a:pt x="147" y="24"/>
                    </a:lnTo>
                    <a:lnTo>
                      <a:pt x="149" y="24"/>
                    </a:lnTo>
                    <a:lnTo>
                      <a:pt x="151" y="24"/>
                    </a:lnTo>
                    <a:lnTo>
                      <a:pt x="163" y="21"/>
                    </a:lnTo>
                    <a:lnTo>
                      <a:pt x="180" y="24"/>
                    </a:lnTo>
                    <a:lnTo>
                      <a:pt x="182" y="24"/>
                    </a:lnTo>
                    <a:lnTo>
                      <a:pt x="182" y="26"/>
                    </a:lnTo>
                    <a:lnTo>
                      <a:pt x="184" y="26"/>
                    </a:lnTo>
                    <a:lnTo>
                      <a:pt x="192" y="26"/>
                    </a:lnTo>
                    <a:lnTo>
                      <a:pt x="199" y="26"/>
                    </a:lnTo>
                    <a:lnTo>
                      <a:pt x="203" y="28"/>
                    </a:lnTo>
                    <a:lnTo>
                      <a:pt x="206" y="28"/>
                    </a:lnTo>
                    <a:lnTo>
                      <a:pt x="203" y="26"/>
                    </a:lnTo>
                    <a:lnTo>
                      <a:pt x="194" y="26"/>
                    </a:lnTo>
                    <a:lnTo>
                      <a:pt x="192" y="26"/>
                    </a:lnTo>
                    <a:lnTo>
                      <a:pt x="187" y="24"/>
                    </a:lnTo>
                    <a:lnTo>
                      <a:pt x="184" y="24"/>
                    </a:lnTo>
                    <a:lnTo>
                      <a:pt x="182" y="21"/>
                    </a:lnTo>
                    <a:lnTo>
                      <a:pt x="180" y="21"/>
                    </a:lnTo>
                    <a:lnTo>
                      <a:pt x="173" y="21"/>
                    </a:lnTo>
                    <a:lnTo>
                      <a:pt x="175" y="21"/>
                    </a:lnTo>
                    <a:lnTo>
                      <a:pt x="182" y="19"/>
                    </a:lnTo>
                    <a:lnTo>
                      <a:pt x="187" y="19"/>
                    </a:lnTo>
                    <a:lnTo>
                      <a:pt x="203" y="19"/>
                    </a:lnTo>
                    <a:lnTo>
                      <a:pt x="210" y="19"/>
                    </a:lnTo>
                    <a:lnTo>
                      <a:pt x="213" y="19"/>
                    </a:lnTo>
                    <a:lnTo>
                      <a:pt x="215" y="19"/>
                    </a:lnTo>
                    <a:lnTo>
                      <a:pt x="215" y="17"/>
                    </a:lnTo>
                    <a:lnTo>
                      <a:pt x="220" y="17"/>
                    </a:lnTo>
                    <a:lnTo>
                      <a:pt x="225" y="19"/>
                    </a:lnTo>
                    <a:lnTo>
                      <a:pt x="225" y="17"/>
                    </a:lnTo>
                    <a:lnTo>
                      <a:pt x="234" y="17"/>
                    </a:lnTo>
                    <a:lnTo>
                      <a:pt x="239" y="17"/>
                    </a:lnTo>
                    <a:lnTo>
                      <a:pt x="241" y="17"/>
                    </a:lnTo>
                    <a:lnTo>
                      <a:pt x="244" y="17"/>
                    </a:lnTo>
                    <a:lnTo>
                      <a:pt x="248" y="19"/>
                    </a:lnTo>
                    <a:lnTo>
                      <a:pt x="251" y="21"/>
                    </a:lnTo>
                    <a:lnTo>
                      <a:pt x="253" y="21"/>
                    </a:lnTo>
                    <a:lnTo>
                      <a:pt x="253" y="24"/>
                    </a:lnTo>
                    <a:lnTo>
                      <a:pt x="251" y="26"/>
                    </a:lnTo>
                    <a:lnTo>
                      <a:pt x="253" y="26"/>
                    </a:lnTo>
                    <a:lnTo>
                      <a:pt x="255" y="26"/>
                    </a:lnTo>
                    <a:lnTo>
                      <a:pt x="258" y="24"/>
                    </a:lnTo>
                    <a:lnTo>
                      <a:pt x="260" y="24"/>
                    </a:lnTo>
                    <a:lnTo>
                      <a:pt x="260" y="21"/>
                    </a:lnTo>
                    <a:lnTo>
                      <a:pt x="272" y="21"/>
                    </a:lnTo>
                    <a:lnTo>
                      <a:pt x="279" y="21"/>
                    </a:lnTo>
                    <a:lnTo>
                      <a:pt x="288" y="24"/>
                    </a:lnTo>
                    <a:lnTo>
                      <a:pt x="298" y="26"/>
                    </a:lnTo>
                    <a:lnTo>
                      <a:pt x="298" y="24"/>
                    </a:lnTo>
                    <a:lnTo>
                      <a:pt x="293" y="24"/>
                    </a:lnTo>
                    <a:lnTo>
                      <a:pt x="286" y="21"/>
                    </a:lnTo>
                    <a:lnTo>
                      <a:pt x="295" y="21"/>
                    </a:lnTo>
                    <a:lnTo>
                      <a:pt x="298" y="24"/>
                    </a:lnTo>
                    <a:lnTo>
                      <a:pt x="303" y="24"/>
                    </a:lnTo>
                    <a:lnTo>
                      <a:pt x="305" y="21"/>
                    </a:lnTo>
                    <a:lnTo>
                      <a:pt x="303" y="21"/>
                    </a:lnTo>
                    <a:lnTo>
                      <a:pt x="298" y="21"/>
                    </a:lnTo>
                    <a:lnTo>
                      <a:pt x="295" y="21"/>
                    </a:lnTo>
                    <a:lnTo>
                      <a:pt x="293" y="19"/>
                    </a:lnTo>
                    <a:lnTo>
                      <a:pt x="288" y="19"/>
                    </a:lnTo>
                    <a:lnTo>
                      <a:pt x="286" y="17"/>
                    </a:lnTo>
                    <a:lnTo>
                      <a:pt x="281" y="14"/>
                    </a:lnTo>
                    <a:lnTo>
                      <a:pt x="284" y="14"/>
                    </a:lnTo>
                    <a:lnTo>
                      <a:pt x="293" y="14"/>
                    </a:lnTo>
                    <a:lnTo>
                      <a:pt x="305" y="14"/>
                    </a:lnTo>
                    <a:lnTo>
                      <a:pt x="307" y="14"/>
                    </a:lnTo>
                    <a:lnTo>
                      <a:pt x="312" y="14"/>
                    </a:lnTo>
                    <a:lnTo>
                      <a:pt x="312" y="17"/>
                    </a:lnTo>
                    <a:lnTo>
                      <a:pt x="324" y="17"/>
                    </a:lnTo>
                    <a:lnTo>
                      <a:pt x="329" y="19"/>
                    </a:lnTo>
                    <a:lnTo>
                      <a:pt x="343" y="19"/>
                    </a:lnTo>
                    <a:lnTo>
                      <a:pt x="347" y="21"/>
                    </a:lnTo>
                    <a:lnTo>
                      <a:pt x="350" y="21"/>
                    </a:lnTo>
                    <a:lnTo>
                      <a:pt x="357" y="24"/>
                    </a:lnTo>
                    <a:lnTo>
                      <a:pt x="364" y="24"/>
                    </a:lnTo>
                    <a:lnTo>
                      <a:pt x="369" y="24"/>
                    </a:lnTo>
                    <a:lnTo>
                      <a:pt x="373" y="24"/>
                    </a:lnTo>
                    <a:lnTo>
                      <a:pt x="366" y="21"/>
                    </a:lnTo>
                    <a:lnTo>
                      <a:pt x="364" y="21"/>
                    </a:lnTo>
                    <a:lnTo>
                      <a:pt x="369" y="19"/>
                    </a:lnTo>
                    <a:lnTo>
                      <a:pt x="373" y="19"/>
                    </a:lnTo>
                    <a:lnTo>
                      <a:pt x="381" y="21"/>
                    </a:lnTo>
                    <a:lnTo>
                      <a:pt x="371" y="19"/>
                    </a:lnTo>
                    <a:lnTo>
                      <a:pt x="369" y="19"/>
                    </a:lnTo>
                    <a:lnTo>
                      <a:pt x="366" y="19"/>
                    </a:lnTo>
                    <a:lnTo>
                      <a:pt x="369" y="17"/>
                    </a:lnTo>
                    <a:lnTo>
                      <a:pt x="371" y="17"/>
                    </a:lnTo>
                    <a:lnTo>
                      <a:pt x="378" y="17"/>
                    </a:lnTo>
                    <a:lnTo>
                      <a:pt x="390" y="19"/>
                    </a:lnTo>
                    <a:lnTo>
                      <a:pt x="392" y="19"/>
                    </a:lnTo>
                    <a:lnTo>
                      <a:pt x="395" y="19"/>
                    </a:lnTo>
                    <a:lnTo>
                      <a:pt x="395" y="17"/>
                    </a:lnTo>
                    <a:lnTo>
                      <a:pt x="390" y="17"/>
                    </a:lnTo>
                    <a:lnTo>
                      <a:pt x="383" y="17"/>
                    </a:lnTo>
                    <a:lnTo>
                      <a:pt x="378" y="17"/>
                    </a:lnTo>
                    <a:lnTo>
                      <a:pt x="371" y="14"/>
                    </a:lnTo>
                    <a:lnTo>
                      <a:pt x="366" y="14"/>
                    </a:lnTo>
                    <a:lnTo>
                      <a:pt x="364" y="12"/>
                    </a:lnTo>
                    <a:lnTo>
                      <a:pt x="362" y="12"/>
                    </a:lnTo>
                    <a:lnTo>
                      <a:pt x="357" y="12"/>
                    </a:lnTo>
                    <a:lnTo>
                      <a:pt x="355" y="12"/>
                    </a:lnTo>
                    <a:lnTo>
                      <a:pt x="355" y="10"/>
                    </a:lnTo>
                    <a:lnTo>
                      <a:pt x="395" y="10"/>
                    </a:lnTo>
                    <a:lnTo>
                      <a:pt x="399" y="12"/>
                    </a:lnTo>
                    <a:lnTo>
                      <a:pt x="402" y="12"/>
                    </a:lnTo>
                    <a:lnTo>
                      <a:pt x="402" y="14"/>
                    </a:lnTo>
                    <a:lnTo>
                      <a:pt x="404" y="14"/>
                    </a:lnTo>
                    <a:lnTo>
                      <a:pt x="404" y="12"/>
                    </a:lnTo>
                    <a:lnTo>
                      <a:pt x="402" y="12"/>
                    </a:lnTo>
                    <a:lnTo>
                      <a:pt x="404" y="12"/>
                    </a:lnTo>
                    <a:lnTo>
                      <a:pt x="409" y="12"/>
                    </a:lnTo>
                    <a:lnTo>
                      <a:pt x="416" y="12"/>
                    </a:lnTo>
                    <a:lnTo>
                      <a:pt x="418" y="14"/>
                    </a:lnTo>
                    <a:lnTo>
                      <a:pt x="423" y="14"/>
                    </a:lnTo>
                    <a:lnTo>
                      <a:pt x="425" y="14"/>
                    </a:lnTo>
                    <a:lnTo>
                      <a:pt x="428" y="17"/>
                    </a:lnTo>
                    <a:lnTo>
                      <a:pt x="428" y="14"/>
                    </a:lnTo>
                    <a:lnTo>
                      <a:pt x="430" y="14"/>
                    </a:lnTo>
                    <a:lnTo>
                      <a:pt x="428" y="14"/>
                    </a:lnTo>
                    <a:lnTo>
                      <a:pt x="428" y="12"/>
                    </a:lnTo>
                    <a:lnTo>
                      <a:pt x="421" y="12"/>
                    </a:lnTo>
                    <a:lnTo>
                      <a:pt x="418" y="12"/>
                    </a:lnTo>
                    <a:lnTo>
                      <a:pt x="414" y="10"/>
                    </a:lnTo>
                    <a:lnTo>
                      <a:pt x="397" y="10"/>
                    </a:lnTo>
                    <a:lnTo>
                      <a:pt x="369" y="10"/>
                    </a:lnTo>
                    <a:lnTo>
                      <a:pt x="364" y="10"/>
                    </a:lnTo>
                    <a:lnTo>
                      <a:pt x="364" y="7"/>
                    </a:lnTo>
                    <a:lnTo>
                      <a:pt x="373" y="10"/>
                    </a:lnTo>
                    <a:lnTo>
                      <a:pt x="383" y="10"/>
                    </a:lnTo>
                    <a:lnTo>
                      <a:pt x="373" y="10"/>
                    </a:lnTo>
                    <a:lnTo>
                      <a:pt x="359" y="7"/>
                    </a:lnTo>
                    <a:lnTo>
                      <a:pt x="357" y="7"/>
                    </a:lnTo>
                    <a:lnTo>
                      <a:pt x="355" y="7"/>
                    </a:lnTo>
                    <a:lnTo>
                      <a:pt x="357" y="5"/>
                    </a:lnTo>
                    <a:lnTo>
                      <a:pt x="357" y="7"/>
                    </a:lnTo>
                    <a:lnTo>
                      <a:pt x="362" y="5"/>
                    </a:lnTo>
                    <a:lnTo>
                      <a:pt x="366" y="7"/>
                    </a:lnTo>
                    <a:lnTo>
                      <a:pt x="364" y="5"/>
                    </a:lnTo>
                    <a:lnTo>
                      <a:pt x="366" y="5"/>
                    </a:lnTo>
                    <a:lnTo>
                      <a:pt x="371" y="5"/>
                    </a:lnTo>
                    <a:lnTo>
                      <a:pt x="378" y="7"/>
                    </a:lnTo>
                    <a:lnTo>
                      <a:pt x="381" y="7"/>
                    </a:lnTo>
                    <a:lnTo>
                      <a:pt x="381" y="5"/>
                    </a:lnTo>
                    <a:lnTo>
                      <a:pt x="385" y="7"/>
                    </a:lnTo>
                    <a:lnTo>
                      <a:pt x="390" y="7"/>
                    </a:lnTo>
                    <a:lnTo>
                      <a:pt x="383" y="5"/>
                    </a:lnTo>
                    <a:lnTo>
                      <a:pt x="378" y="5"/>
                    </a:lnTo>
                    <a:lnTo>
                      <a:pt x="376" y="5"/>
                    </a:lnTo>
                    <a:lnTo>
                      <a:pt x="378" y="5"/>
                    </a:lnTo>
                    <a:lnTo>
                      <a:pt x="383" y="5"/>
                    </a:lnTo>
                    <a:lnTo>
                      <a:pt x="388" y="5"/>
                    </a:lnTo>
                    <a:lnTo>
                      <a:pt x="385" y="5"/>
                    </a:lnTo>
                    <a:lnTo>
                      <a:pt x="390" y="5"/>
                    </a:lnTo>
                    <a:lnTo>
                      <a:pt x="392" y="5"/>
                    </a:lnTo>
                    <a:lnTo>
                      <a:pt x="397" y="5"/>
                    </a:lnTo>
                    <a:lnTo>
                      <a:pt x="399" y="5"/>
                    </a:lnTo>
                    <a:lnTo>
                      <a:pt x="402" y="5"/>
                    </a:lnTo>
                    <a:lnTo>
                      <a:pt x="404" y="5"/>
                    </a:lnTo>
                    <a:lnTo>
                      <a:pt x="402" y="5"/>
                    </a:lnTo>
                    <a:lnTo>
                      <a:pt x="399" y="7"/>
                    </a:lnTo>
                    <a:lnTo>
                      <a:pt x="407" y="7"/>
                    </a:lnTo>
                    <a:lnTo>
                      <a:pt x="414" y="7"/>
                    </a:lnTo>
                    <a:lnTo>
                      <a:pt x="421" y="7"/>
                    </a:lnTo>
                    <a:lnTo>
                      <a:pt x="425" y="10"/>
                    </a:lnTo>
                    <a:lnTo>
                      <a:pt x="435" y="10"/>
                    </a:lnTo>
                    <a:lnTo>
                      <a:pt x="440" y="10"/>
                    </a:lnTo>
                    <a:lnTo>
                      <a:pt x="442" y="10"/>
                    </a:lnTo>
                    <a:lnTo>
                      <a:pt x="444" y="12"/>
                    </a:lnTo>
                    <a:lnTo>
                      <a:pt x="447" y="10"/>
                    </a:lnTo>
                    <a:lnTo>
                      <a:pt x="442" y="10"/>
                    </a:lnTo>
                    <a:lnTo>
                      <a:pt x="440" y="10"/>
                    </a:lnTo>
                    <a:lnTo>
                      <a:pt x="437" y="10"/>
                    </a:lnTo>
                    <a:lnTo>
                      <a:pt x="437" y="7"/>
                    </a:lnTo>
                    <a:lnTo>
                      <a:pt x="440" y="7"/>
                    </a:lnTo>
                    <a:lnTo>
                      <a:pt x="451" y="7"/>
                    </a:lnTo>
                    <a:lnTo>
                      <a:pt x="456" y="7"/>
                    </a:lnTo>
                    <a:lnTo>
                      <a:pt x="461" y="7"/>
                    </a:lnTo>
                    <a:lnTo>
                      <a:pt x="456" y="7"/>
                    </a:lnTo>
                    <a:lnTo>
                      <a:pt x="444" y="7"/>
                    </a:lnTo>
                    <a:lnTo>
                      <a:pt x="442" y="7"/>
                    </a:lnTo>
                    <a:lnTo>
                      <a:pt x="451" y="7"/>
                    </a:lnTo>
                    <a:lnTo>
                      <a:pt x="463" y="7"/>
                    </a:lnTo>
                    <a:lnTo>
                      <a:pt x="463" y="5"/>
                    </a:lnTo>
                    <a:lnTo>
                      <a:pt x="456" y="5"/>
                    </a:lnTo>
                    <a:lnTo>
                      <a:pt x="454" y="5"/>
                    </a:lnTo>
                    <a:lnTo>
                      <a:pt x="442" y="5"/>
                    </a:lnTo>
                    <a:lnTo>
                      <a:pt x="440" y="5"/>
                    </a:lnTo>
                    <a:lnTo>
                      <a:pt x="442" y="5"/>
                    </a:lnTo>
                    <a:lnTo>
                      <a:pt x="442" y="2"/>
                    </a:lnTo>
                    <a:lnTo>
                      <a:pt x="440" y="2"/>
                    </a:lnTo>
                    <a:lnTo>
                      <a:pt x="442" y="2"/>
                    </a:lnTo>
                    <a:lnTo>
                      <a:pt x="454" y="2"/>
                    </a:lnTo>
                    <a:lnTo>
                      <a:pt x="451" y="2"/>
                    </a:lnTo>
                    <a:lnTo>
                      <a:pt x="451" y="0"/>
                    </a:lnTo>
                    <a:lnTo>
                      <a:pt x="456" y="0"/>
                    </a:lnTo>
                    <a:lnTo>
                      <a:pt x="458" y="0"/>
                    </a:lnTo>
                    <a:lnTo>
                      <a:pt x="466" y="2"/>
                    </a:lnTo>
                    <a:lnTo>
                      <a:pt x="470" y="2"/>
                    </a:lnTo>
                    <a:lnTo>
                      <a:pt x="473" y="2"/>
                    </a:lnTo>
                    <a:lnTo>
                      <a:pt x="470" y="2"/>
                    </a:lnTo>
                    <a:lnTo>
                      <a:pt x="468" y="0"/>
                    </a:lnTo>
                    <a:lnTo>
                      <a:pt x="466" y="0"/>
                    </a:lnTo>
                    <a:lnTo>
                      <a:pt x="468" y="0"/>
                    </a:lnTo>
                    <a:lnTo>
                      <a:pt x="475" y="0"/>
                    </a:lnTo>
                    <a:lnTo>
                      <a:pt x="487" y="0"/>
                    </a:lnTo>
                    <a:lnTo>
                      <a:pt x="492" y="0"/>
                    </a:lnTo>
                    <a:lnTo>
                      <a:pt x="496" y="0"/>
                    </a:lnTo>
                    <a:lnTo>
                      <a:pt x="499" y="0"/>
                    </a:lnTo>
                    <a:lnTo>
                      <a:pt x="506" y="2"/>
                    </a:lnTo>
                    <a:lnTo>
                      <a:pt x="506" y="0"/>
                    </a:lnTo>
                    <a:lnTo>
                      <a:pt x="503" y="0"/>
                    </a:lnTo>
                    <a:lnTo>
                      <a:pt x="510" y="0"/>
                    </a:lnTo>
                    <a:lnTo>
                      <a:pt x="525" y="0"/>
                    </a:lnTo>
                    <a:lnTo>
                      <a:pt x="527" y="0"/>
                    </a:lnTo>
                    <a:lnTo>
                      <a:pt x="534" y="0"/>
                    </a:lnTo>
                    <a:lnTo>
                      <a:pt x="539" y="0"/>
                    </a:lnTo>
                    <a:lnTo>
                      <a:pt x="551" y="0"/>
                    </a:lnTo>
                    <a:lnTo>
                      <a:pt x="565" y="0"/>
                    </a:lnTo>
                    <a:lnTo>
                      <a:pt x="567" y="0"/>
                    </a:lnTo>
                    <a:lnTo>
                      <a:pt x="570" y="0"/>
                    </a:lnTo>
                    <a:lnTo>
                      <a:pt x="574" y="0"/>
                    </a:lnTo>
                    <a:lnTo>
                      <a:pt x="577" y="0"/>
                    </a:lnTo>
                    <a:lnTo>
                      <a:pt x="572" y="2"/>
                    </a:lnTo>
                    <a:lnTo>
                      <a:pt x="574" y="2"/>
                    </a:lnTo>
                    <a:lnTo>
                      <a:pt x="581" y="2"/>
                    </a:lnTo>
                    <a:lnTo>
                      <a:pt x="584" y="2"/>
                    </a:lnTo>
                    <a:lnTo>
                      <a:pt x="579" y="2"/>
                    </a:lnTo>
                    <a:lnTo>
                      <a:pt x="588" y="2"/>
                    </a:lnTo>
                    <a:lnTo>
                      <a:pt x="605" y="2"/>
                    </a:lnTo>
                    <a:lnTo>
                      <a:pt x="617" y="2"/>
                    </a:lnTo>
                    <a:lnTo>
                      <a:pt x="617" y="5"/>
                    </a:lnTo>
                    <a:lnTo>
                      <a:pt x="612" y="5"/>
                    </a:lnTo>
                    <a:lnTo>
                      <a:pt x="598" y="5"/>
                    </a:lnTo>
                    <a:lnTo>
                      <a:pt x="567" y="5"/>
                    </a:lnTo>
                    <a:lnTo>
                      <a:pt x="551" y="5"/>
                    </a:lnTo>
                    <a:lnTo>
                      <a:pt x="532" y="7"/>
                    </a:lnTo>
                    <a:lnTo>
                      <a:pt x="525" y="7"/>
                    </a:lnTo>
                    <a:lnTo>
                      <a:pt x="513" y="5"/>
                    </a:lnTo>
                    <a:lnTo>
                      <a:pt x="510" y="5"/>
                    </a:lnTo>
                    <a:lnTo>
                      <a:pt x="518" y="7"/>
                    </a:lnTo>
                    <a:lnTo>
                      <a:pt x="522" y="7"/>
                    </a:lnTo>
                    <a:lnTo>
                      <a:pt x="513" y="7"/>
                    </a:lnTo>
                    <a:lnTo>
                      <a:pt x="508" y="7"/>
                    </a:lnTo>
                    <a:lnTo>
                      <a:pt x="503" y="10"/>
                    </a:lnTo>
                    <a:lnTo>
                      <a:pt x="484" y="10"/>
                    </a:lnTo>
                    <a:lnTo>
                      <a:pt x="487" y="10"/>
                    </a:lnTo>
                    <a:lnTo>
                      <a:pt x="489" y="10"/>
                    </a:lnTo>
                    <a:lnTo>
                      <a:pt x="494" y="10"/>
                    </a:lnTo>
                    <a:lnTo>
                      <a:pt x="496" y="10"/>
                    </a:lnTo>
                    <a:lnTo>
                      <a:pt x="503" y="10"/>
                    </a:lnTo>
                    <a:lnTo>
                      <a:pt x="506" y="10"/>
                    </a:lnTo>
                    <a:lnTo>
                      <a:pt x="508" y="10"/>
                    </a:lnTo>
                    <a:lnTo>
                      <a:pt x="513" y="10"/>
                    </a:lnTo>
                    <a:lnTo>
                      <a:pt x="532" y="7"/>
                    </a:lnTo>
                    <a:lnTo>
                      <a:pt x="532" y="10"/>
                    </a:lnTo>
                    <a:lnTo>
                      <a:pt x="534" y="10"/>
                    </a:lnTo>
                    <a:lnTo>
                      <a:pt x="536" y="7"/>
                    </a:lnTo>
                    <a:lnTo>
                      <a:pt x="541" y="7"/>
                    </a:lnTo>
                    <a:lnTo>
                      <a:pt x="546" y="7"/>
                    </a:lnTo>
                    <a:lnTo>
                      <a:pt x="551" y="7"/>
                    </a:lnTo>
                    <a:lnTo>
                      <a:pt x="553" y="7"/>
                    </a:lnTo>
                    <a:lnTo>
                      <a:pt x="560" y="7"/>
                    </a:lnTo>
                    <a:lnTo>
                      <a:pt x="581" y="7"/>
                    </a:lnTo>
                    <a:lnTo>
                      <a:pt x="579" y="7"/>
                    </a:lnTo>
                    <a:lnTo>
                      <a:pt x="584" y="7"/>
                    </a:lnTo>
                    <a:lnTo>
                      <a:pt x="603" y="7"/>
                    </a:lnTo>
                    <a:lnTo>
                      <a:pt x="605" y="7"/>
                    </a:lnTo>
                    <a:lnTo>
                      <a:pt x="614" y="7"/>
                    </a:lnTo>
                    <a:lnTo>
                      <a:pt x="626" y="5"/>
                    </a:lnTo>
                    <a:lnTo>
                      <a:pt x="631" y="7"/>
                    </a:lnTo>
                    <a:lnTo>
                      <a:pt x="629" y="7"/>
                    </a:lnTo>
                    <a:lnTo>
                      <a:pt x="633" y="7"/>
                    </a:lnTo>
                    <a:lnTo>
                      <a:pt x="631" y="10"/>
                    </a:lnTo>
                    <a:lnTo>
                      <a:pt x="629" y="10"/>
                    </a:lnTo>
                    <a:lnTo>
                      <a:pt x="621" y="10"/>
                    </a:lnTo>
                    <a:lnTo>
                      <a:pt x="626" y="10"/>
                    </a:lnTo>
                    <a:lnTo>
                      <a:pt x="624" y="10"/>
                    </a:lnTo>
                    <a:lnTo>
                      <a:pt x="612" y="12"/>
                    </a:lnTo>
                    <a:lnTo>
                      <a:pt x="624" y="12"/>
                    </a:lnTo>
                    <a:lnTo>
                      <a:pt x="626" y="10"/>
                    </a:lnTo>
                    <a:lnTo>
                      <a:pt x="636" y="10"/>
                    </a:lnTo>
                    <a:lnTo>
                      <a:pt x="640" y="10"/>
                    </a:lnTo>
                    <a:lnTo>
                      <a:pt x="645" y="10"/>
                    </a:lnTo>
                    <a:lnTo>
                      <a:pt x="643" y="10"/>
                    </a:lnTo>
                    <a:lnTo>
                      <a:pt x="645" y="10"/>
                    </a:lnTo>
                    <a:lnTo>
                      <a:pt x="645" y="12"/>
                    </a:lnTo>
                    <a:lnTo>
                      <a:pt x="650" y="10"/>
                    </a:lnTo>
                    <a:lnTo>
                      <a:pt x="652" y="10"/>
                    </a:lnTo>
                    <a:lnTo>
                      <a:pt x="659" y="12"/>
                    </a:lnTo>
                    <a:lnTo>
                      <a:pt x="662" y="12"/>
                    </a:lnTo>
                    <a:lnTo>
                      <a:pt x="664" y="10"/>
                    </a:lnTo>
                    <a:lnTo>
                      <a:pt x="666" y="12"/>
                    </a:lnTo>
                    <a:lnTo>
                      <a:pt x="669" y="12"/>
                    </a:lnTo>
                    <a:lnTo>
                      <a:pt x="681" y="12"/>
                    </a:lnTo>
                    <a:lnTo>
                      <a:pt x="683" y="12"/>
                    </a:lnTo>
                    <a:lnTo>
                      <a:pt x="681" y="14"/>
                    </a:lnTo>
                    <a:lnTo>
                      <a:pt x="678" y="14"/>
                    </a:lnTo>
                    <a:lnTo>
                      <a:pt x="676" y="14"/>
                    </a:lnTo>
                    <a:lnTo>
                      <a:pt x="669" y="14"/>
                    </a:lnTo>
                    <a:lnTo>
                      <a:pt x="669" y="17"/>
                    </a:lnTo>
                    <a:lnTo>
                      <a:pt x="666" y="17"/>
                    </a:lnTo>
                    <a:lnTo>
                      <a:pt x="662" y="17"/>
                    </a:lnTo>
                    <a:lnTo>
                      <a:pt x="652" y="17"/>
                    </a:lnTo>
                    <a:lnTo>
                      <a:pt x="645" y="17"/>
                    </a:lnTo>
                    <a:lnTo>
                      <a:pt x="638" y="19"/>
                    </a:lnTo>
                    <a:lnTo>
                      <a:pt x="636" y="19"/>
                    </a:lnTo>
                    <a:lnTo>
                      <a:pt x="626" y="19"/>
                    </a:lnTo>
                    <a:lnTo>
                      <a:pt x="614" y="19"/>
                    </a:lnTo>
                    <a:lnTo>
                      <a:pt x="600" y="19"/>
                    </a:lnTo>
                    <a:lnTo>
                      <a:pt x="586" y="19"/>
                    </a:lnTo>
                    <a:lnTo>
                      <a:pt x="565" y="19"/>
                    </a:lnTo>
                    <a:lnTo>
                      <a:pt x="560" y="19"/>
                    </a:lnTo>
                    <a:lnTo>
                      <a:pt x="553" y="19"/>
                    </a:lnTo>
                    <a:lnTo>
                      <a:pt x="548" y="19"/>
                    </a:lnTo>
                    <a:lnTo>
                      <a:pt x="536" y="19"/>
                    </a:lnTo>
                    <a:lnTo>
                      <a:pt x="539" y="19"/>
                    </a:lnTo>
                    <a:lnTo>
                      <a:pt x="551" y="19"/>
                    </a:lnTo>
                    <a:lnTo>
                      <a:pt x="555" y="19"/>
                    </a:lnTo>
                    <a:lnTo>
                      <a:pt x="555" y="21"/>
                    </a:lnTo>
                    <a:lnTo>
                      <a:pt x="546" y="21"/>
                    </a:lnTo>
                    <a:lnTo>
                      <a:pt x="536" y="21"/>
                    </a:lnTo>
                    <a:lnTo>
                      <a:pt x="520" y="24"/>
                    </a:lnTo>
                    <a:lnTo>
                      <a:pt x="520" y="26"/>
                    </a:lnTo>
                    <a:lnTo>
                      <a:pt x="527" y="26"/>
                    </a:lnTo>
                    <a:lnTo>
                      <a:pt x="532" y="24"/>
                    </a:lnTo>
                    <a:lnTo>
                      <a:pt x="539" y="24"/>
                    </a:lnTo>
                    <a:lnTo>
                      <a:pt x="560" y="21"/>
                    </a:lnTo>
                    <a:lnTo>
                      <a:pt x="562" y="21"/>
                    </a:lnTo>
                    <a:lnTo>
                      <a:pt x="562" y="24"/>
                    </a:lnTo>
                    <a:lnTo>
                      <a:pt x="565" y="21"/>
                    </a:lnTo>
                    <a:lnTo>
                      <a:pt x="567" y="21"/>
                    </a:lnTo>
                    <a:lnTo>
                      <a:pt x="577" y="21"/>
                    </a:lnTo>
                    <a:lnTo>
                      <a:pt x="586" y="21"/>
                    </a:lnTo>
                    <a:lnTo>
                      <a:pt x="619" y="21"/>
                    </a:lnTo>
                    <a:lnTo>
                      <a:pt x="621" y="21"/>
                    </a:lnTo>
                    <a:lnTo>
                      <a:pt x="626" y="21"/>
                    </a:lnTo>
                    <a:lnTo>
                      <a:pt x="626" y="24"/>
                    </a:lnTo>
                    <a:lnTo>
                      <a:pt x="624" y="24"/>
                    </a:lnTo>
                    <a:lnTo>
                      <a:pt x="612" y="26"/>
                    </a:lnTo>
                    <a:lnTo>
                      <a:pt x="605" y="26"/>
                    </a:lnTo>
                    <a:lnTo>
                      <a:pt x="600" y="28"/>
                    </a:lnTo>
                    <a:lnTo>
                      <a:pt x="598" y="28"/>
                    </a:lnTo>
                    <a:lnTo>
                      <a:pt x="603" y="28"/>
                    </a:lnTo>
                    <a:lnTo>
                      <a:pt x="605" y="28"/>
                    </a:lnTo>
                    <a:lnTo>
                      <a:pt x="612" y="28"/>
                    </a:lnTo>
                    <a:lnTo>
                      <a:pt x="631" y="26"/>
                    </a:lnTo>
                    <a:lnTo>
                      <a:pt x="638" y="26"/>
                    </a:lnTo>
                    <a:lnTo>
                      <a:pt x="645" y="26"/>
                    </a:lnTo>
                    <a:lnTo>
                      <a:pt x="647" y="24"/>
                    </a:lnTo>
                    <a:lnTo>
                      <a:pt x="645" y="24"/>
                    </a:lnTo>
                    <a:lnTo>
                      <a:pt x="643" y="21"/>
                    </a:lnTo>
                    <a:lnTo>
                      <a:pt x="645" y="21"/>
                    </a:lnTo>
                    <a:lnTo>
                      <a:pt x="647" y="21"/>
                    </a:lnTo>
                    <a:lnTo>
                      <a:pt x="657" y="21"/>
                    </a:lnTo>
                    <a:lnTo>
                      <a:pt x="669" y="21"/>
                    </a:lnTo>
                    <a:lnTo>
                      <a:pt x="671" y="21"/>
                    </a:lnTo>
                    <a:lnTo>
                      <a:pt x="673" y="21"/>
                    </a:lnTo>
                    <a:lnTo>
                      <a:pt x="676" y="24"/>
                    </a:lnTo>
                    <a:lnTo>
                      <a:pt x="676" y="26"/>
                    </a:lnTo>
                    <a:lnTo>
                      <a:pt x="673" y="26"/>
                    </a:lnTo>
                    <a:lnTo>
                      <a:pt x="673" y="28"/>
                    </a:lnTo>
                    <a:lnTo>
                      <a:pt x="671" y="28"/>
                    </a:lnTo>
                    <a:lnTo>
                      <a:pt x="669" y="31"/>
                    </a:lnTo>
                    <a:lnTo>
                      <a:pt x="666" y="31"/>
                    </a:lnTo>
                    <a:lnTo>
                      <a:pt x="664" y="31"/>
                    </a:lnTo>
                    <a:lnTo>
                      <a:pt x="659" y="31"/>
                    </a:lnTo>
                    <a:lnTo>
                      <a:pt x="662" y="31"/>
                    </a:lnTo>
                    <a:lnTo>
                      <a:pt x="666" y="31"/>
                    </a:lnTo>
                    <a:lnTo>
                      <a:pt x="659" y="33"/>
                    </a:lnTo>
                    <a:lnTo>
                      <a:pt x="655" y="36"/>
                    </a:lnTo>
                    <a:lnTo>
                      <a:pt x="652" y="38"/>
                    </a:lnTo>
                    <a:lnTo>
                      <a:pt x="647" y="38"/>
                    </a:lnTo>
                    <a:lnTo>
                      <a:pt x="647" y="40"/>
                    </a:lnTo>
                    <a:lnTo>
                      <a:pt x="645" y="40"/>
                    </a:lnTo>
                    <a:lnTo>
                      <a:pt x="643" y="40"/>
                    </a:lnTo>
                    <a:lnTo>
                      <a:pt x="643" y="43"/>
                    </a:lnTo>
                    <a:lnTo>
                      <a:pt x="647" y="40"/>
                    </a:lnTo>
                    <a:lnTo>
                      <a:pt x="652" y="40"/>
                    </a:lnTo>
                    <a:lnTo>
                      <a:pt x="657" y="38"/>
                    </a:lnTo>
                    <a:lnTo>
                      <a:pt x="659" y="36"/>
                    </a:lnTo>
                    <a:lnTo>
                      <a:pt x="657" y="36"/>
                    </a:lnTo>
                    <a:lnTo>
                      <a:pt x="666" y="36"/>
                    </a:lnTo>
                    <a:lnTo>
                      <a:pt x="673" y="33"/>
                    </a:lnTo>
                    <a:lnTo>
                      <a:pt x="681" y="31"/>
                    </a:lnTo>
                    <a:lnTo>
                      <a:pt x="685" y="31"/>
                    </a:lnTo>
                    <a:lnTo>
                      <a:pt x="685" y="28"/>
                    </a:lnTo>
                    <a:lnTo>
                      <a:pt x="692" y="28"/>
                    </a:lnTo>
                    <a:lnTo>
                      <a:pt x="695" y="26"/>
                    </a:lnTo>
                    <a:lnTo>
                      <a:pt x="704" y="26"/>
                    </a:lnTo>
                    <a:lnTo>
                      <a:pt x="702" y="26"/>
                    </a:lnTo>
                    <a:lnTo>
                      <a:pt x="702" y="28"/>
                    </a:lnTo>
                    <a:lnTo>
                      <a:pt x="709" y="28"/>
                    </a:lnTo>
                    <a:lnTo>
                      <a:pt x="711" y="26"/>
                    </a:lnTo>
                    <a:lnTo>
                      <a:pt x="718" y="28"/>
                    </a:lnTo>
                    <a:lnTo>
                      <a:pt x="723" y="28"/>
                    </a:lnTo>
                    <a:lnTo>
                      <a:pt x="730" y="28"/>
                    </a:lnTo>
                    <a:lnTo>
                      <a:pt x="733" y="28"/>
                    </a:lnTo>
                    <a:lnTo>
                      <a:pt x="730" y="26"/>
                    </a:lnTo>
                    <a:lnTo>
                      <a:pt x="733" y="26"/>
                    </a:lnTo>
                    <a:lnTo>
                      <a:pt x="735" y="26"/>
                    </a:lnTo>
                    <a:lnTo>
                      <a:pt x="737" y="26"/>
                    </a:lnTo>
                    <a:lnTo>
                      <a:pt x="735" y="26"/>
                    </a:lnTo>
                    <a:lnTo>
                      <a:pt x="735" y="24"/>
                    </a:lnTo>
                    <a:lnTo>
                      <a:pt x="737" y="24"/>
                    </a:lnTo>
                    <a:lnTo>
                      <a:pt x="742" y="26"/>
                    </a:lnTo>
                    <a:lnTo>
                      <a:pt x="740" y="24"/>
                    </a:lnTo>
                    <a:lnTo>
                      <a:pt x="742" y="24"/>
                    </a:lnTo>
                    <a:lnTo>
                      <a:pt x="744" y="24"/>
                    </a:lnTo>
                    <a:lnTo>
                      <a:pt x="747" y="24"/>
                    </a:lnTo>
                    <a:lnTo>
                      <a:pt x="749" y="24"/>
                    </a:lnTo>
                    <a:lnTo>
                      <a:pt x="756" y="24"/>
                    </a:lnTo>
                    <a:lnTo>
                      <a:pt x="758" y="21"/>
                    </a:lnTo>
                    <a:lnTo>
                      <a:pt x="766" y="24"/>
                    </a:lnTo>
                    <a:lnTo>
                      <a:pt x="773" y="21"/>
                    </a:lnTo>
                    <a:lnTo>
                      <a:pt x="777" y="21"/>
                    </a:lnTo>
                    <a:lnTo>
                      <a:pt x="787" y="24"/>
                    </a:lnTo>
                    <a:lnTo>
                      <a:pt x="796" y="24"/>
                    </a:lnTo>
                    <a:lnTo>
                      <a:pt x="803" y="24"/>
                    </a:lnTo>
                    <a:lnTo>
                      <a:pt x="806" y="26"/>
                    </a:lnTo>
                    <a:lnTo>
                      <a:pt x="810" y="26"/>
                    </a:lnTo>
                    <a:lnTo>
                      <a:pt x="808" y="28"/>
                    </a:lnTo>
                    <a:lnTo>
                      <a:pt x="799" y="28"/>
                    </a:lnTo>
                    <a:lnTo>
                      <a:pt x="799" y="31"/>
                    </a:lnTo>
                    <a:lnTo>
                      <a:pt x="796" y="31"/>
                    </a:lnTo>
                    <a:lnTo>
                      <a:pt x="792" y="31"/>
                    </a:lnTo>
                    <a:lnTo>
                      <a:pt x="787" y="33"/>
                    </a:lnTo>
                    <a:lnTo>
                      <a:pt x="789" y="33"/>
                    </a:lnTo>
                    <a:lnTo>
                      <a:pt x="787" y="33"/>
                    </a:lnTo>
                    <a:lnTo>
                      <a:pt x="775" y="33"/>
                    </a:lnTo>
                    <a:lnTo>
                      <a:pt x="773" y="33"/>
                    </a:lnTo>
                    <a:lnTo>
                      <a:pt x="775" y="33"/>
                    </a:lnTo>
                    <a:lnTo>
                      <a:pt x="777" y="36"/>
                    </a:lnTo>
                    <a:lnTo>
                      <a:pt x="780" y="36"/>
                    </a:lnTo>
                    <a:lnTo>
                      <a:pt x="777" y="36"/>
                    </a:lnTo>
                    <a:lnTo>
                      <a:pt x="766" y="36"/>
                    </a:lnTo>
                    <a:lnTo>
                      <a:pt x="763" y="38"/>
                    </a:lnTo>
                    <a:lnTo>
                      <a:pt x="761" y="38"/>
                    </a:lnTo>
                    <a:lnTo>
                      <a:pt x="758" y="38"/>
                    </a:lnTo>
                    <a:lnTo>
                      <a:pt x="740" y="38"/>
                    </a:lnTo>
                    <a:lnTo>
                      <a:pt x="737" y="38"/>
                    </a:lnTo>
                    <a:lnTo>
                      <a:pt x="735" y="38"/>
                    </a:lnTo>
                    <a:lnTo>
                      <a:pt x="733" y="38"/>
                    </a:lnTo>
                    <a:lnTo>
                      <a:pt x="728" y="38"/>
                    </a:lnTo>
                    <a:lnTo>
                      <a:pt x="728" y="40"/>
                    </a:lnTo>
                    <a:lnTo>
                      <a:pt x="723" y="40"/>
                    </a:lnTo>
                    <a:lnTo>
                      <a:pt x="707" y="38"/>
                    </a:lnTo>
                    <a:lnTo>
                      <a:pt x="702" y="40"/>
                    </a:lnTo>
                    <a:lnTo>
                      <a:pt x="699" y="40"/>
                    </a:lnTo>
                    <a:lnTo>
                      <a:pt x="688" y="40"/>
                    </a:lnTo>
                    <a:lnTo>
                      <a:pt x="692" y="40"/>
                    </a:lnTo>
                    <a:lnTo>
                      <a:pt x="695" y="40"/>
                    </a:lnTo>
                    <a:lnTo>
                      <a:pt x="697" y="40"/>
                    </a:lnTo>
                    <a:lnTo>
                      <a:pt x="702" y="40"/>
                    </a:lnTo>
                    <a:lnTo>
                      <a:pt x="704" y="40"/>
                    </a:lnTo>
                    <a:lnTo>
                      <a:pt x="709" y="40"/>
                    </a:lnTo>
                    <a:lnTo>
                      <a:pt x="718" y="40"/>
                    </a:lnTo>
                    <a:lnTo>
                      <a:pt x="728" y="40"/>
                    </a:lnTo>
                    <a:lnTo>
                      <a:pt x="737" y="40"/>
                    </a:lnTo>
                    <a:lnTo>
                      <a:pt x="740" y="40"/>
                    </a:lnTo>
                    <a:lnTo>
                      <a:pt x="744" y="40"/>
                    </a:lnTo>
                    <a:lnTo>
                      <a:pt x="749" y="40"/>
                    </a:lnTo>
                    <a:lnTo>
                      <a:pt x="758" y="40"/>
                    </a:lnTo>
                    <a:lnTo>
                      <a:pt x="756" y="43"/>
                    </a:lnTo>
                    <a:lnTo>
                      <a:pt x="754" y="43"/>
                    </a:lnTo>
                    <a:lnTo>
                      <a:pt x="751" y="43"/>
                    </a:lnTo>
                    <a:lnTo>
                      <a:pt x="751" y="45"/>
                    </a:lnTo>
                    <a:lnTo>
                      <a:pt x="747" y="45"/>
                    </a:lnTo>
                    <a:lnTo>
                      <a:pt x="730" y="45"/>
                    </a:lnTo>
                    <a:lnTo>
                      <a:pt x="721" y="45"/>
                    </a:lnTo>
                    <a:lnTo>
                      <a:pt x="714" y="45"/>
                    </a:lnTo>
                    <a:lnTo>
                      <a:pt x="709" y="45"/>
                    </a:lnTo>
                    <a:lnTo>
                      <a:pt x="707" y="45"/>
                    </a:lnTo>
                    <a:lnTo>
                      <a:pt x="702" y="47"/>
                    </a:lnTo>
                    <a:lnTo>
                      <a:pt x="704" y="47"/>
                    </a:lnTo>
                    <a:lnTo>
                      <a:pt x="702" y="47"/>
                    </a:lnTo>
                    <a:lnTo>
                      <a:pt x="699" y="50"/>
                    </a:lnTo>
                    <a:lnTo>
                      <a:pt x="702" y="50"/>
                    </a:lnTo>
                    <a:lnTo>
                      <a:pt x="704" y="52"/>
                    </a:lnTo>
                    <a:lnTo>
                      <a:pt x="709" y="50"/>
                    </a:lnTo>
                    <a:lnTo>
                      <a:pt x="707" y="50"/>
                    </a:lnTo>
                    <a:lnTo>
                      <a:pt x="709" y="50"/>
                    </a:lnTo>
                    <a:lnTo>
                      <a:pt x="714" y="47"/>
                    </a:lnTo>
                    <a:lnTo>
                      <a:pt x="716" y="47"/>
                    </a:lnTo>
                    <a:lnTo>
                      <a:pt x="721" y="47"/>
                    </a:lnTo>
                    <a:lnTo>
                      <a:pt x="725" y="47"/>
                    </a:lnTo>
                    <a:lnTo>
                      <a:pt x="728" y="47"/>
                    </a:lnTo>
                    <a:lnTo>
                      <a:pt x="735" y="45"/>
                    </a:lnTo>
                    <a:lnTo>
                      <a:pt x="740" y="45"/>
                    </a:lnTo>
                    <a:lnTo>
                      <a:pt x="742" y="47"/>
                    </a:lnTo>
                    <a:lnTo>
                      <a:pt x="740" y="47"/>
                    </a:lnTo>
                    <a:lnTo>
                      <a:pt x="737" y="50"/>
                    </a:lnTo>
                    <a:lnTo>
                      <a:pt x="733" y="52"/>
                    </a:lnTo>
                    <a:lnTo>
                      <a:pt x="728" y="52"/>
                    </a:lnTo>
                    <a:lnTo>
                      <a:pt x="718" y="50"/>
                    </a:lnTo>
                    <a:lnTo>
                      <a:pt x="716" y="52"/>
                    </a:lnTo>
                    <a:lnTo>
                      <a:pt x="714" y="52"/>
                    </a:lnTo>
                    <a:lnTo>
                      <a:pt x="714" y="54"/>
                    </a:lnTo>
                    <a:lnTo>
                      <a:pt x="711" y="54"/>
                    </a:lnTo>
                    <a:lnTo>
                      <a:pt x="714" y="54"/>
                    </a:lnTo>
                    <a:lnTo>
                      <a:pt x="714" y="57"/>
                    </a:lnTo>
                    <a:lnTo>
                      <a:pt x="711" y="59"/>
                    </a:lnTo>
                    <a:lnTo>
                      <a:pt x="714" y="57"/>
                    </a:lnTo>
                    <a:lnTo>
                      <a:pt x="721" y="57"/>
                    </a:lnTo>
                    <a:lnTo>
                      <a:pt x="718" y="59"/>
                    </a:lnTo>
                    <a:lnTo>
                      <a:pt x="718" y="57"/>
                    </a:lnTo>
                    <a:lnTo>
                      <a:pt x="716" y="57"/>
                    </a:lnTo>
                    <a:lnTo>
                      <a:pt x="714" y="59"/>
                    </a:lnTo>
                    <a:lnTo>
                      <a:pt x="709" y="59"/>
                    </a:lnTo>
                    <a:lnTo>
                      <a:pt x="709" y="62"/>
                    </a:lnTo>
                    <a:lnTo>
                      <a:pt x="707" y="64"/>
                    </a:lnTo>
                    <a:lnTo>
                      <a:pt x="702" y="64"/>
                    </a:lnTo>
                    <a:lnTo>
                      <a:pt x="697" y="64"/>
                    </a:lnTo>
                    <a:lnTo>
                      <a:pt x="695" y="64"/>
                    </a:lnTo>
                    <a:lnTo>
                      <a:pt x="692" y="64"/>
                    </a:lnTo>
                    <a:lnTo>
                      <a:pt x="695" y="64"/>
                    </a:lnTo>
                    <a:lnTo>
                      <a:pt x="695" y="66"/>
                    </a:lnTo>
                    <a:lnTo>
                      <a:pt x="690" y="66"/>
                    </a:lnTo>
                    <a:lnTo>
                      <a:pt x="692" y="66"/>
                    </a:lnTo>
                    <a:lnTo>
                      <a:pt x="695" y="66"/>
                    </a:lnTo>
                    <a:lnTo>
                      <a:pt x="692" y="69"/>
                    </a:lnTo>
                    <a:lnTo>
                      <a:pt x="690" y="71"/>
                    </a:lnTo>
                    <a:lnTo>
                      <a:pt x="690" y="73"/>
                    </a:lnTo>
                    <a:lnTo>
                      <a:pt x="688" y="76"/>
                    </a:lnTo>
                    <a:lnTo>
                      <a:pt x="685" y="76"/>
                    </a:lnTo>
                    <a:lnTo>
                      <a:pt x="683" y="78"/>
                    </a:lnTo>
                    <a:lnTo>
                      <a:pt x="685" y="78"/>
                    </a:lnTo>
                    <a:lnTo>
                      <a:pt x="688" y="78"/>
                    </a:lnTo>
                    <a:lnTo>
                      <a:pt x="695" y="76"/>
                    </a:lnTo>
                    <a:lnTo>
                      <a:pt x="697" y="76"/>
                    </a:lnTo>
                    <a:lnTo>
                      <a:pt x="699" y="76"/>
                    </a:lnTo>
                    <a:lnTo>
                      <a:pt x="704" y="76"/>
                    </a:lnTo>
                    <a:lnTo>
                      <a:pt x="718" y="78"/>
                    </a:lnTo>
                    <a:lnTo>
                      <a:pt x="721" y="78"/>
                    </a:lnTo>
                    <a:lnTo>
                      <a:pt x="721" y="80"/>
                    </a:lnTo>
                    <a:lnTo>
                      <a:pt x="718" y="80"/>
                    </a:lnTo>
                    <a:lnTo>
                      <a:pt x="711" y="78"/>
                    </a:lnTo>
                    <a:lnTo>
                      <a:pt x="704" y="78"/>
                    </a:lnTo>
                    <a:lnTo>
                      <a:pt x="699" y="78"/>
                    </a:lnTo>
                    <a:lnTo>
                      <a:pt x="697" y="78"/>
                    </a:lnTo>
                    <a:lnTo>
                      <a:pt x="699" y="80"/>
                    </a:lnTo>
                    <a:lnTo>
                      <a:pt x="707" y="80"/>
                    </a:lnTo>
                    <a:lnTo>
                      <a:pt x="702" y="80"/>
                    </a:lnTo>
                    <a:lnTo>
                      <a:pt x="699" y="80"/>
                    </a:lnTo>
                    <a:lnTo>
                      <a:pt x="704" y="83"/>
                    </a:lnTo>
                    <a:lnTo>
                      <a:pt x="707" y="83"/>
                    </a:lnTo>
                    <a:lnTo>
                      <a:pt x="699" y="83"/>
                    </a:lnTo>
                    <a:lnTo>
                      <a:pt x="711" y="83"/>
                    </a:lnTo>
                    <a:lnTo>
                      <a:pt x="716" y="83"/>
                    </a:lnTo>
                    <a:lnTo>
                      <a:pt x="716" y="85"/>
                    </a:lnTo>
                    <a:lnTo>
                      <a:pt x="721" y="85"/>
                    </a:lnTo>
                    <a:lnTo>
                      <a:pt x="721" y="83"/>
                    </a:lnTo>
                    <a:lnTo>
                      <a:pt x="723" y="83"/>
                    </a:lnTo>
                    <a:lnTo>
                      <a:pt x="730" y="83"/>
                    </a:lnTo>
                    <a:lnTo>
                      <a:pt x="733" y="83"/>
                    </a:lnTo>
                    <a:lnTo>
                      <a:pt x="733" y="88"/>
                    </a:lnTo>
                    <a:lnTo>
                      <a:pt x="733" y="90"/>
                    </a:lnTo>
                    <a:lnTo>
                      <a:pt x="728" y="90"/>
                    </a:lnTo>
                    <a:lnTo>
                      <a:pt x="718" y="90"/>
                    </a:lnTo>
                    <a:lnTo>
                      <a:pt x="711" y="90"/>
                    </a:lnTo>
                    <a:lnTo>
                      <a:pt x="702" y="88"/>
                    </a:lnTo>
                    <a:lnTo>
                      <a:pt x="685" y="88"/>
                    </a:lnTo>
                    <a:lnTo>
                      <a:pt x="699" y="90"/>
                    </a:lnTo>
                    <a:lnTo>
                      <a:pt x="697" y="90"/>
                    </a:lnTo>
                    <a:lnTo>
                      <a:pt x="688" y="90"/>
                    </a:lnTo>
                    <a:lnTo>
                      <a:pt x="685" y="90"/>
                    </a:lnTo>
                    <a:lnTo>
                      <a:pt x="697" y="90"/>
                    </a:lnTo>
                    <a:lnTo>
                      <a:pt x="692" y="90"/>
                    </a:lnTo>
                    <a:lnTo>
                      <a:pt x="690" y="92"/>
                    </a:lnTo>
                    <a:lnTo>
                      <a:pt x="685" y="92"/>
                    </a:lnTo>
                    <a:lnTo>
                      <a:pt x="683" y="92"/>
                    </a:lnTo>
                    <a:lnTo>
                      <a:pt x="681" y="90"/>
                    </a:lnTo>
                    <a:lnTo>
                      <a:pt x="676" y="90"/>
                    </a:lnTo>
                    <a:lnTo>
                      <a:pt x="676" y="92"/>
                    </a:lnTo>
                    <a:lnTo>
                      <a:pt x="671" y="92"/>
                    </a:lnTo>
                    <a:lnTo>
                      <a:pt x="676" y="95"/>
                    </a:lnTo>
                    <a:lnTo>
                      <a:pt x="678" y="95"/>
                    </a:lnTo>
                    <a:lnTo>
                      <a:pt x="681" y="95"/>
                    </a:lnTo>
                    <a:lnTo>
                      <a:pt x="683" y="95"/>
                    </a:lnTo>
                    <a:lnTo>
                      <a:pt x="681" y="95"/>
                    </a:lnTo>
                    <a:lnTo>
                      <a:pt x="683" y="95"/>
                    </a:lnTo>
                    <a:lnTo>
                      <a:pt x="676" y="95"/>
                    </a:lnTo>
                    <a:lnTo>
                      <a:pt x="673" y="95"/>
                    </a:lnTo>
                    <a:lnTo>
                      <a:pt x="678" y="97"/>
                    </a:lnTo>
                    <a:lnTo>
                      <a:pt x="685" y="97"/>
                    </a:lnTo>
                    <a:lnTo>
                      <a:pt x="685" y="99"/>
                    </a:lnTo>
                    <a:lnTo>
                      <a:pt x="690" y="99"/>
                    </a:lnTo>
                    <a:lnTo>
                      <a:pt x="692" y="99"/>
                    </a:lnTo>
                    <a:lnTo>
                      <a:pt x="692" y="97"/>
                    </a:lnTo>
                    <a:lnTo>
                      <a:pt x="695" y="99"/>
                    </a:lnTo>
                    <a:lnTo>
                      <a:pt x="697" y="99"/>
                    </a:lnTo>
                    <a:lnTo>
                      <a:pt x="699" y="99"/>
                    </a:lnTo>
                    <a:lnTo>
                      <a:pt x="695" y="97"/>
                    </a:lnTo>
                    <a:lnTo>
                      <a:pt x="702" y="99"/>
                    </a:lnTo>
                    <a:lnTo>
                      <a:pt x="707" y="99"/>
                    </a:lnTo>
                    <a:lnTo>
                      <a:pt x="709" y="99"/>
                    </a:lnTo>
                    <a:lnTo>
                      <a:pt x="711" y="99"/>
                    </a:lnTo>
                    <a:lnTo>
                      <a:pt x="711" y="102"/>
                    </a:lnTo>
                    <a:lnTo>
                      <a:pt x="707" y="102"/>
                    </a:lnTo>
                    <a:lnTo>
                      <a:pt x="704" y="102"/>
                    </a:lnTo>
                    <a:lnTo>
                      <a:pt x="699" y="102"/>
                    </a:lnTo>
                    <a:lnTo>
                      <a:pt x="695" y="102"/>
                    </a:lnTo>
                    <a:lnTo>
                      <a:pt x="699" y="102"/>
                    </a:lnTo>
                    <a:lnTo>
                      <a:pt x="702" y="102"/>
                    </a:lnTo>
                    <a:lnTo>
                      <a:pt x="704" y="102"/>
                    </a:lnTo>
                    <a:lnTo>
                      <a:pt x="707" y="102"/>
                    </a:lnTo>
                    <a:lnTo>
                      <a:pt x="711" y="104"/>
                    </a:lnTo>
                    <a:lnTo>
                      <a:pt x="714" y="104"/>
                    </a:lnTo>
                    <a:lnTo>
                      <a:pt x="714" y="106"/>
                    </a:lnTo>
                    <a:lnTo>
                      <a:pt x="716" y="109"/>
                    </a:lnTo>
                    <a:lnTo>
                      <a:pt x="716" y="111"/>
                    </a:lnTo>
                    <a:lnTo>
                      <a:pt x="714" y="114"/>
                    </a:lnTo>
                    <a:lnTo>
                      <a:pt x="711" y="114"/>
                    </a:lnTo>
                    <a:lnTo>
                      <a:pt x="709" y="114"/>
                    </a:lnTo>
                    <a:lnTo>
                      <a:pt x="707" y="111"/>
                    </a:lnTo>
                    <a:lnTo>
                      <a:pt x="683" y="106"/>
                    </a:lnTo>
                    <a:lnTo>
                      <a:pt x="688" y="109"/>
                    </a:lnTo>
                    <a:lnTo>
                      <a:pt x="681" y="109"/>
                    </a:lnTo>
                    <a:lnTo>
                      <a:pt x="683" y="109"/>
                    </a:lnTo>
                    <a:lnTo>
                      <a:pt x="688" y="109"/>
                    </a:lnTo>
                    <a:lnTo>
                      <a:pt x="692" y="111"/>
                    </a:lnTo>
                    <a:lnTo>
                      <a:pt x="699" y="111"/>
                    </a:lnTo>
                    <a:lnTo>
                      <a:pt x="699" y="114"/>
                    </a:lnTo>
                    <a:lnTo>
                      <a:pt x="697" y="114"/>
                    </a:lnTo>
                    <a:lnTo>
                      <a:pt x="690" y="114"/>
                    </a:lnTo>
                    <a:lnTo>
                      <a:pt x="688" y="116"/>
                    </a:lnTo>
                    <a:lnTo>
                      <a:pt x="690" y="114"/>
                    </a:lnTo>
                    <a:lnTo>
                      <a:pt x="692" y="114"/>
                    </a:lnTo>
                    <a:lnTo>
                      <a:pt x="697" y="114"/>
                    </a:lnTo>
                    <a:lnTo>
                      <a:pt x="697" y="116"/>
                    </a:lnTo>
                    <a:lnTo>
                      <a:pt x="697" y="118"/>
                    </a:lnTo>
                    <a:lnTo>
                      <a:pt x="695" y="118"/>
                    </a:lnTo>
                    <a:lnTo>
                      <a:pt x="699" y="118"/>
                    </a:lnTo>
                    <a:lnTo>
                      <a:pt x="707" y="121"/>
                    </a:lnTo>
                    <a:lnTo>
                      <a:pt x="709" y="121"/>
                    </a:lnTo>
                    <a:lnTo>
                      <a:pt x="716" y="118"/>
                    </a:lnTo>
                    <a:lnTo>
                      <a:pt x="716" y="121"/>
                    </a:lnTo>
                    <a:lnTo>
                      <a:pt x="718" y="121"/>
                    </a:lnTo>
                    <a:lnTo>
                      <a:pt x="721" y="123"/>
                    </a:lnTo>
                    <a:lnTo>
                      <a:pt x="714" y="125"/>
                    </a:lnTo>
                    <a:lnTo>
                      <a:pt x="707" y="125"/>
                    </a:lnTo>
                    <a:lnTo>
                      <a:pt x="704" y="123"/>
                    </a:lnTo>
                    <a:lnTo>
                      <a:pt x="699" y="123"/>
                    </a:lnTo>
                    <a:lnTo>
                      <a:pt x="697" y="123"/>
                    </a:lnTo>
                    <a:lnTo>
                      <a:pt x="692" y="121"/>
                    </a:lnTo>
                    <a:lnTo>
                      <a:pt x="685" y="123"/>
                    </a:lnTo>
                    <a:lnTo>
                      <a:pt x="683" y="121"/>
                    </a:lnTo>
                    <a:lnTo>
                      <a:pt x="681" y="121"/>
                    </a:lnTo>
                    <a:lnTo>
                      <a:pt x="681" y="123"/>
                    </a:lnTo>
                    <a:lnTo>
                      <a:pt x="683" y="123"/>
                    </a:lnTo>
                    <a:lnTo>
                      <a:pt x="673" y="125"/>
                    </a:lnTo>
                    <a:lnTo>
                      <a:pt x="678" y="125"/>
                    </a:lnTo>
                    <a:lnTo>
                      <a:pt x="681" y="125"/>
                    </a:lnTo>
                    <a:lnTo>
                      <a:pt x="676" y="125"/>
                    </a:lnTo>
                    <a:lnTo>
                      <a:pt x="678" y="128"/>
                    </a:lnTo>
                    <a:lnTo>
                      <a:pt x="676" y="128"/>
                    </a:lnTo>
                    <a:lnTo>
                      <a:pt x="681" y="128"/>
                    </a:lnTo>
                    <a:lnTo>
                      <a:pt x="685" y="128"/>
                    </a:lnTo>
                    <a:lnTo>
                      <a:pt x="688" y="128"/>
                    </a:lnTo>
                    <a:lnTo>
                      <a:pt x="692" y="130"/>
                    </a:lnTo>
                    <a:lnTo>
                      <a:pt x="699" y="130"/>
                    </a:lnTo>
                    <a:lnTo>
                      <a:pt x="704" y="130"/>
                    </a:lnTo>
                    <a:lnTo>
                      <a:pt x="702" y="130"/>
                    </a:lnTo>
                    <a:lnTo>
                      <a:pt x="702" y="132"/>
                    </a:lnTo>
                    <a:lnTo>
                      <a:pt x="699" y="135"/>
                    </a:lnTo>
                    <a:lnTo>
                      <a:pt x="702" y="135"/>
                    </a:lnTo>
                    <a:lnTo>
                      <a:pt x="699" y="135"/>
                    </a:lnTo>
                    <a:lnTo>
                      <a:pt x="692" y="135"/>
                    </a:lnTo>
                    <a:lnTo>
                      <a:pt x="690" y="135"/>
                    </a:lnTo>
                    <a:lnTo>
                      <a:pt x="685" y="137"/>
                    </a:lnTo>
                    <a:lnTo>
                      <a:pt x="681" y="137"/>
                    </a:lnTo>
                    <a:lnTo>
                      <a:pt x="678" y="137"/>
                    </a:lnTo>
                    <a:lnTo>
                      <a:pt x="676" y="137"/>
                    </a:lnTo>
                    <a:lnTo>
                      <a:pt x="666" y="137"/>
                    </a:lnTo>
                    <a:lnTo>
                      <a:pt x="659" y="135"/>
                    </a:lnTo>
                    <a:lnTo>
                      <a:pt x="655" y="132"/>
                    </a:lnTo>
                    <a:lnTo>
                      <a:pt x="655" y="130"/>
                    </a:lnTo>
                    <a:lnTo>
                      <a:pt x="652" y="130"/>
                    </a:lnTo>
                    <a:lnTo>
                      <a:pt x="650" y="132"/>
                    </a:lnTo>
                    <a:lnTo>
                      <a:pt x="647" y="135"/>
                    </a:lnTo>
                    <a:lnTo>
                      <a:pt x="645" y="135"/>
                    </a:lnTo>
                    <a:lnTo>
                      <a:pt x="640" y="132"/>
                    </a:lnTo>
                    <a:lnTo>
                      <a:pt x="643" y="135"/>
                    </a:lnTo>
                    <a:lnTo>
                      <a:pt x="636" y="137"/>
                    </a:lnTo>
                    <a:lnTo>
                      <a:pt x="633" y="137"/>
                    </a:lnTo>
                    <a:lnTo>
                      <a:pt x="629" y="137"/>
                    </a:lnTo>
                    <a:lnTo>
                      <a:pt x="624" y="137"/>
                    </a:lnTo>
                    <a:lnTo>
                      <a:pt x="621" y="137"/>
                    </a:lnTo>
                    <a:lnTo>
                      <a:pt x="614" y="137"/>
                    </a:lnTo>
                    <a:lnTo>
                      <a:pt x="621" y="137"/>
                    </a:lnTo>
                    <a:lnTo>
                      <a:pt x="619" y="140"/>
                    </a:lnTo>
                    <a:lnTo>
                      <a:pt x="614" y="140"/>
                    </a:lnTo>
                    <a:lnTo>
                      <a:pt x="617" y="140"/>
                    </a:lnTo>
                    <a:lnTo>
                      <a:pt x="619" y="140"/>
                    </a:lnTo>
                    <a:lnTo>
                      <a:pt x="626" y="140"/>
                    </a:lnTo>
                    <a:lnTo>
                      <a:pt x="631" y="140"/>
                    </a:lnTo>
                    <a:lnTo>
                      <a:pt x="633" y="140"/>
                    </a:lnTo>
                    <a:lnTo>
                      <a:pt x="638" y="140"/>
                    </a:lnTo>
                    <a:lnTo>
                      <a:pt x="640" y="142"/>
                    </a:lnTo>
                    <a:lnTo>
                      <a:pt x="638" y="142"/>
                    </a:lnTo>
                    <a:lnTo>
                      <a:pt x="633" y="144"/>
                    </a:lnTo>
                    <a:lnTo>
                      <a:pt x="631" y="144"/>
                    </a:lnTo>
                    <a:lnTo>
                      <a:pt x="626" y="144"/>
                    </a:lnTo>
                    <a:lnTo>
                      <a:pt x="619" y="144"/>
                    </a:lnTo>
                    <a:lnTo>
                      <a:pt x="621" y="144"/>
                    </a:lnTo>
                    <a:lnTo>
                      <a:pt x="619" y="144"/>
                    </a:lnTo>
                    <a:lnTo>
                      <a:pt x="617" y="147"/>
                    </a:lnTo>
                    <a:lnTo>
                      <a:pt x="621" y="144"/>
                    </a:lnTo>
                    <a:lnTo>
                      <a:pt x="621" y="147"/>
                    </a:lnTo>
                    <a:lnTo>
                      <a:pt x="626" y="147"/>
                    </a:lnTo>
                    <a:lnTo>
                      <a:pt x="631" y="144"/>
                    </a:lnTo>
                    <a:lnTo>
                      <a:pt x="636" y="144"/>
                    </a:lnTo>
                    <a:lnTo>
                      <a:pt x="643" y="14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59" name="Freeform 896"/>
              <p:cNvSpPr>
                <a:spLocks/>
              </p:cNvSpPr>
              <p:nvPr/>
            </p:nvSpPr>
            <p:spPr bwMode="auto">
              <a:xfrm>
                <a:off x="1903" y="1075"/>
                <a:ext cx="810" cy="314"/>
              </a:xfrm>
              <a:custGeom>
                <a:avLst/>
                <a:gdLst>
                  <a:gd name="T0" fmla="*/ 676 w 810"/>
                  <a:gd name="T1" fmla="*/ 158 h 314"/>
                  <a:gd name="T2" fmla="*/ 673 w 810"/>
                  <a:gd name="T3" fmla="*/ 175 h 314"/>
                  <a:gd name="T4" fmla="*/ 631 w 810"/>
                  <a:gd name="T5" fmla="*/ 166 h 314"/>
                  <a:gd name="T6" fmla="*/ 636 w 810"/>
                  <a:gd name="T7" fmla="*/ 177 h 314"/>
                  <a:gd name="T8" fmla="*/ 655 w 810"/>
                  <a:gd name="T9" fmla="*/ 187 h 314"/>
                  <a:gd name="T10" fmla="*/ 629 w 810"/>
                  <a:gd name="T11" fmla="*/ 196 h 314"/>
                  <a:gd name="T12" fmla="*/ 584 w 810"/>
                  <a:gd name="T13" fmla="*/ 203 h 314"/>
                  <a:gd name="T14" fmla="*/ 551 w 810"/>
                  <a:gd name="T15" fmla="*/ 206 h 314"/>
                  <a:gd name="T16" fmla="*/ 532 w 810"/>
                  <a:gd name="T17" fmla="*/ 213 h 314"/>
                  <a:gd name="T18" fmla="*/ 508 w 810"/>
                  <a:gd name="T19" fmla="*/ 229 h 314"/>
                  <a:gd name="T20" fmla="*/ 475 w 810"/>
                  <a:gd name="T21" fmla="*/ 236 h 314"/>
                  <a:gd name="T22" fmla="*/ 466 w 810"/>
                  <a:gd name="T23" fmla="*/ 239 h 314"/>
                  <a:gd name="T24" fmla="*/ 425 w 810"/>
                  <a:gd name="T25" fmla="*/ 246 h 314"/>
                  <a:gd name="T26" fmla="*/ 425 w 810"/>
                  <a:gd name="T27" fmla="*/ 269 h 314"/>
                  <a:gd name="T28" fmla="*/ 409 w 810"/>
                  <a:gd name="T29" fmla="*/ 281 h 314"/>
                  <a:gd name="T30" fmla="*/ 399 w 810"/>
                  <a:gd name="T31" fmla="*/ 312 h 314"/>
                  <a:gd name="T32" fmla="*/ 366 w 810"/>
                  <a:gd name="T33" fmla="*/ 305 h 314"/>
                  <a:gd name="T34" fmla="*/ 340 w 810"/>
                  <a:gd name="T35" fmla="*/ 303 h 314"/>
                  <a:gd name="T36" fmla="*/ 317 w 810"/>
                  <a:gd name="T37" fmla="*/ 288 h 314"/>
                  <a:gd name="T38" fmla="*/ 293 w 810"/>
                  <a:gd name="T39" fmla="*/ 269 h 314"/>
                  <a:gd name="T40" fmla="*/ 279 w 810"/>
                  <a:gd name="T41" fmla="*/ 253 h 314"/>
                  <a:gd name="T42" fmla="*/ 260 w 810"/>
                  <a:gd name="T43" fmla="*/ 232 h 314"/>
                  <a:gd name="T44" fmla="*/ 262 w 810"/>
                  <a:gd name="T45" fmla="*/ 206 h 314"/>
                  <a:gd name="T46" fmla="*/ 295 w 810"/>
                  <a:gd name="T47" fmla="*/ 199 h 314"/>
                  <a:gd name="T48" fmla="*/ 255 w 810"/>
                  <a:gd name="T49" fmla="*/ 177 h 314"/>
                  <a:gd name="T50" fmla="*/ 277 w 810"/>
                  <a:gd name="T51" fmla="*/ 163 h 314"/>
                  <a:gd name="T52" fmla="*/ 244 w 810"/>
                  <a:gd name="T53" fmla="*/ 156 h 314"/>
                  <a:gd name="T54" fmla="*/ 227 w 810"/>
                  <a:gd name="T55" fmla="*/ 132 h 314"/>
                  <a:gd name="T56" fmla="*/ 196 w 810"/>
                  <a:gd name="T57" fmla="*/ 109 h 314"/>
                  <a:gd name="T58" fmla="*/ 118 w 810"/>
                  <a:gd name="T59" fmla="*/ 97 h 314"/>
                  <a:gd name="T60" fmla="*/ 50 w 810"/>
                  <a:gd name="T61" fmla="*/ 92 h 314"/>
                  <a:gd name="T62" fmla="*/ 95 w 810"/>
                  <a:gd name="T63" fmla="*/ 83 h 314"/>
                  <a:gd name="T64" fmla="*/ 29 w 810"/>
                  <a:gd name="T65" fmla="*/ 78 h 314"/>
                  <a:gd name="T66" fmla="*/ 47 w 810"/>
                  <a:gd name="T67" fmla="*/ 64 h 314"/>
                  <a:gd name="T68" fmla="*/ 114 w 810"/>
                  <a:gd name="T69" fmla="*/ 50 h 314"/>
                  <a:gd name="T70" fmla="*/ 81 w 810"/>
                  <a:gd name="T71" fmla="*/ 43 h 314"/>
                  <a:gd name="T72" fmla="*/ 149 w 810"/>
                  <a:gd name="T73" fmla="*/ 28 h 314"/>
                  <a:gd name="T74" fmla="*/ 182 w 810"/>
                  <a:gd name="T75" fmla="*/ 21 h 314"/>
                  <a:gd name="T76" fmla="*/ 260 w 810"/>
                  <a:gd name="T77" fmla="*/ 24 h 314"/>
                  <a:gd name="T78" fmla="*/ 343 w 810"/>
                  <a:gd name="T79" fmla="*/ 19 h 314"/>
                  <a:gd name="T80" fmla="*/ 364 w 810"/>
                  <a:gd name="T81" fmla="*/ 12 h 314"/>
                  <a:gd name="T82" fmla="*/ 414 w 810"/>
                  <a:gd name="T83" fmla="*/ 10 h 314"/>
                  <a:gd name="T84" fmla="*/ 383 w 810"/>
                  <a:gd name="T85" fmla="*/ 5 h 314"/>
                  <a:gd name="T86" fmla="*/ 442 w 810"/>
                  <a:gd name="T87" fmla="*/ 7 h 314"/>
                  <a:gd name="T88" fmla="*/ 466 w 810"/>
                  <a:gd name="T89" fmla="*/ 0 h 314"/>
                  <a:gd name="T90" fmla="*/ 617 w 810"/>
                  <a:gd name="T91" fmla="*/ 2 h 314"/>
                  <a:gd name="T92" fmla="*/ 532 w 810"/>
                  <a:gd name="T93" fmla="*/ 10 h 314"/>
                  <a:gd name="T94" fmla="*/ 643 w 810"/>
                  <a:gd name="T95" fmla="*/ 10 h 314"/>
                  <a:gd name="T96" fmla="*/ 548 w 810"/>
                  <a:gd name="T97" fmla="*/ 19 h 314"/>
                  <a:gd name="T98" fmla="*/ 612 w 810"/>
                  <a:gd name="T99" fmla="*/ 28 h 314"/>
                  <a:gd name="T100" fmla="*/ 647 w 810"/>
                  <a:gd name="T101" fmla="*/ 40 h 314"/>
                  <a:gd name="T102" fmla="*/ 733 w 810"/>
                  <a:gd name="T103" fmla="*/ 28 h 314"/>
                  <a:gd name="T104" fmla="*/ 799 w 810"/>
                  <a:gd name="T105" fmla="*/ 31 h 314"/>
                  <a:gd name="T106" fmla="*/ 695 w 810"/>
                  <a:gd name="T107" fmla="*/ 40 h 314"/>
                  <a:gd name="T108" fmla="*/ 709 w 810"/>
                  <a:gd name="T109" fmla="*/ 50 h 314"/>
                  <a:gd name="T110" fmla="*/ 718 w 810"/>
                  <a:gd name="T111" fmla="*/ 59 h 314"/>
                  <a:gd name="T112" fmla="*/ 683 w 810"/>
                  <a:gd name="T113" fmla="*/ 78 h 314"/>
                  <a:gd name="T114" fmla="*/ 730 w 810"/>
                  <a:gd name="T115" fmla="*/ 83 h 314"/>
                  <a:gd name="T116" fmla="*/ 681 w 810"/>
                  <a:gd name="T117" fmla="*/ 95 h 314"/>
                  <a:gd name="T118" fmla="*/ 711 w 810"/>
                  <a:gd name="T119" fmla="*/ 104 h 314"/>
                  <a:gd name="T120" fmla="*/ 707 w 810"/>
                  <a:gd name="T121" fmla="*/ 121 h 314"/>
                  <a:gd name="T122" fmla="*/ 702 w 810"/>
                  <a:gd name="T123" fmla="*/ 132 h 314"/>
                  <a:gd name="T124" fmla="*/ 626 w 810"/>
                  <a:gd name="T125" fmla="*/ 140 h 31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10"/>
                  <a:gd name="T190" fmla="*/ 0 h 314"/>
                  <a:gd name="T191" fmla="*/ 810 w 810"/>
                  <a:gd name="T192" fmla="*/ 314 h 31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10" h="314">
                    <a:moveTo>
                      <a:pt x="643" y="147"/>
                    </a:moveTo>
                    <a:lnTo>
                      <a:pt x="645" y="147"/>
                    </a:lnTo>
                    <a:lnTo>
                      <a:pt x="645" y="149"/>
                    </a:lnTo>
                    <a:lnTo>
                      <a:pt x="640" y="149"/>
                    </a:lnTo>
                    <a:lnTo>
                      <a:pt x="633" y="149"/>
                    </a:lnTo>
                    <a:lnTo>
                      <a:pt x="636" y="149"/>
                    </a:lnTo>
                    <a:lnTo>
                      <a:pt x="636" y="151"/>
                    </a:lnTo>
                    <a:lnTo>
                      <a:pt x="633" y="154"/>
                    </a:lnTo>
                    <a:lnTo>
                      <a:pt x="636" y="151"/>
                    </a:lnTo>
                    <a:lnTo>
                      <a:pt x="638" y="151"/>
                    </a:lnTo>
                    <a:lnTo>
                      <a:pt x="638" y="149"/>
                    </a:lnTo>
                    <a:lnTo>
                      <a:pt x="643" y="149"/>
                    </a:lnTo>
                    <a:lnTo>
                      <a:pt x="645" y="149"/>
                    </a:lnTo>
                    <a:lnTo>
                      <a:pt x="655" y="151"/>
                    </a:lnTo>
                    <a:lnTo>
                      <a:pt x="657" y="151"/>
                    </a:lnTo>
                    <a:lnTo>
                      <a:pt x="657" y="154"/>
                    </a:lnTo>
                    <a:lnTo>
                      <a:pt x="664" y="154"/>
                    </a:lnTo>
                    <a:lnTo>
                      <a:pt x="664" y="156"/>
                    </a:lnTo>
                    <a:lnTo>
                      <a:pt x="673" y="156"/>
                    </a:lnTo>
                    <a:lnTo>
                      <a:pt x="671" y="156"/>
                    </a:lnTo>
                    <a:lnTo>
                      <a:pt x="671" y="158"/>
                    </a:lnTo>
                    <a:lnTo>
                      <a:pt x="669" y="158"/>
                    </a:lnTo>
                    <a:lnTo>
                      <a:pt x="666" y="161"/>
                    </a:lnTo>
                    <a:lnTo>
                      <a:pt x="669" y="158"/>
                    </a:lnTo>
                    <a:lnTo>
                      <a:pt x="676" y="158"/>
                    </a:lnTo>
                    <a:lnTo>
                      <a:pt x="673" y="158"/>
                    </a:lnTo>
                    <a:lnTo>
                      <a:pt x="673" y="161"/>
                    </a:lnTo>
                    <a:lnTo>
                      <a:pt x="676" y="158"/>
                    </a:lnTo>
                    <a:lnTo>
                      <a:pt x="678" y="158"/>
                    </a:lnTo>
                    <a:lnTo>
                      <a:pt x="681" y="158"/>
                    </a:lnTo>
                    <a:lnTo>
                      <a:pt x="678" y="161"/>
                    </a:lnTo>
                    <a:lnTo>
                      <a:pt x="673" y="163"/>
                    </a:lnTo>
                    <a:lnTo>
                      <a:pt x="673" y="166"/>
                    </a:lnTo>
                    <a:lnTo>
                      <a:pt x="676" y="163"/>
                    </a:lnTo>
                    <a:lnTo>
                      <a:pt x="678" y="163"/>
                    </a:lnTo>
                    <a:lnTo>
                      <a:pt x="683" y="161"/>
                    </a:lnTo>
                    <a:lnTo>
                      <a:pt x="685" y="161"/>
                    </a:lnTo>
                    <a:lnTo>
                      <a:pt x="683" y="163"/>
                    </a:lnTo>
                    <a:lnTo>
                      <a:pt x="683" y="166"/>
                    </a:lnTo>
                    <a:lnTo>
                      <a:pt x="683" y="168"/>
                    </a:lnTo>
                    <a:lnTo>
                      <a:pt x="681" y="168"/>
                    </a:lnTo>
                    <a:lnTo>
                      <a:pt x="683" y="168"/>
                    </a:lnTo>
                    <a:lnTo>
                      <a:pt x="685" y="168"/>
                    </a:lnTo>
                    <a:lnTo>
                      <a:pt x="683" y="168"/>
                    </a:lnTo>
                    <a:lnTo>
                      <a:pt x="685" y="170"/>
                    </a:lnTo>
                    <a:lnTo>
                      <a:pt x="683" y="170"/>
                    </a:lnTo>
                    <a:lnTo>
                      <a:pt x="685" y="173"/>
                    </a:lnTo>
                    <a:lnTo>
                      <a:pt x="688" y="173"/>
                    </a:lnTo>
                    <a:lnTo>
                      <a:pt x="685" y="175"/>
                    </a:lnTo>
                    <a:lnTo>
                      <a:pt x="683" y="175"/>
                    </a:lnTo>
                    <a:lnTo>
                      <a:pt x="681" y="175"/>
                    </a:lnTo>
                    <a:lnTo>
                      <a:pt x="676" y="175"/>
                    </a:lnTo>
                    <a:lnTo>
                      <a:pt x="676" y="173"/>
                    </a:lnTo>
                    <a:lnTo>
                      <a:pt x="676" y="170"/>
                    </a:lnTo>
                    <a:lnTo>
                      <a:pt x="673" y="170"/>
                    </a:lnTo>
                    <a:lnTo>
                      <a:pt x="673" y="173"/>
                    </a:lnTo>
                    <a:lnTo>
                      <a:pt x="673" y="175"/>
                    </a:lnTo>
                    <a:lnTo>
                      <a:pt x="669" y="175"/>
                    </a:lnTo>
                    <a:lnTo>
                      <a:pt x="662" y="175"/>
                    </a:lnTo>
                    <a:lnTo>
                      <a:pt x="657" y="173"/>
                    </a:lnTo>
                    <a:lnTo>
                      <a:pt x="655" y="173"/>
                    </a:lnTo>
                    <a:lnTo>
                      <a:pt x="652" y="170"/>
                    </a:lnTo>
                    <a:lnTo>
                      <a:pt x="652" y="168"/>
                    </a:lnTo>
                    <a:lnTo>
                      <a:pt x="647" y="166"/>
                    </a:lnTo>
                    <a:lnTo>
                      <a:pt x="647" y="163"/>
                    </a:lnTo>
                    <a:lnTo>
                      <a:pt x="645" y="163"/>
                    </a:lnTo>
                    <a:lnTo>
                      <a:pt x="640" y="163"/>
                    </a:lnTo>
                    <a:lnTo>
                      <a:pt x="636" y="163"/>
                    </a:lnTo>
                    <a:lnTo>
                      <a:pt x="631" y="161"/>
                    </a:lnTo>
                    <a:lnTo>
                      <a:pt x="626" y="161"/>
                    </a:lnTo>
                    <a:lnTo>
                      <a:pt x="624" y="161"/>
                    </a:lnTo>
                    <a:lnTo>
                      <a:pt x="619" y="161"/>
                    </a:lnTo>
                    <a:lnTo>
                      <a:pt x="617" y="161"/>
                    </a:lnTo>
                    <a:lnTo>
                      <a:pt x="612" y="158"/>
                    </a:lnTo>
                    <a:lnTo>
                      <a:pt x="605" y="158"/>
                    </a:lnTo>
                    <a:lnTo>
                      <a:pt x="607" y="158"/>
                    </a:lnTo>
                    <a:lnTo>
                      <a:pt x="603" y="161"/>
                    </a:lnTo>
                    <a:lnTo>
                      <a:pt x="607" y="161"/>
                    </a:lnTo>
                    <a:lnTo>
                      <a:pt x="610" y="161"/>
                    </a:lnTo>
                    <a:lnTo>
                      <a:pt x="614" y="161"/>
                    </a:lnTo>
                    <a:lnTo>
                      <a:pt x="619" y="163"/>
                    </a:lnTo>
                    <a:lnTo>
                      <a:pt x="624" y="161"/>
                    </a:lnTo>
                    <a:lnTo>
                      <a:pt x="629" y="161"/>
                    </a:lnTo>
                    <a:lnTo>
                      <a:pt x="633" y="163"/>
                    </a:lnTo>
                    <a:lnTo>
                      <a:pt x="633" y="166"/>
                    </a:lnTo>
                    <a:lnTo>
                      <a:pt x="629" y="166"/>
                    </a:lnTo>
                    <a:lnTo>
                      <a:pt x="631" y="166"/>
                    </a:lnTo>
                    <a:lnTo>
                      <a:pt x="629" y="168"/>
                    </a:lnTo>
                    <a:lnTo>
                      <a:pt x="619" y="168"/>
                    </a:lnTo>
                    <a:lnTo>
                      <a:pt x="610" y="168"/>
                    </a:lnTo>
                    <a:lnTo>
                      <a:pt x="605" y="168"/>
                    </a:lnTo>
                    <a:lnTo>
                      <a:pt x="605" y="170"/>
                    </a:lnTo>
                    <a:lnTo>
                      <a:pt x="603" y="168"/>
                    </a:lnTo>
                    <a:lnTo>
                      <a:pt x="598" y="168"/>
                    </a:lnTo>
                    <a:lnTo>
                      <a:pt x="598" y="170"/>
                    </a:lnTo>
                    <a:lnTo>
                      <a:pt x="600" y="170"/>
                    </a:lnTo>
                    <a:lnTo>
                      <a:pt x="598" y="173"/>
                    </a:lnTo>
                    <a:lnTo>
                      <a:pt x="595" y="175"/>
                    </a:lnTo>
                    <a:lnTo>
                      <a:pt x="588" y="175"/>
                    </a:lnTo>
                    <a:lnTo>
                      <a:pt x="593" y="175"/>
                    </a:lnTo>
                    <a:lnTo>
                      <a:pt x="595" y="177"/>
                    </a:lnTo>
                    <a:lnTo>
                      <a:pt x="603" y="177"/>
                    </a:lnTo>
                    <a:lnTo>
                      <a:pt x="614" y="175"/>
                    </a:lnTo>
                    <a:lnTo>
                      <a:pt x="619" y="175"/>
                    </a:lnTo>
                    <a:lnTo>
                      <a:pt x="621" y="177"/>
                    </a:lnTo>
                    <a:lnTo>
                      <a:pt x="617" y="177"/>
                    </a:lnTo>
                    <a:lnTo>
                      <a:pt x="612" y="177"/>
                    </a:lnTo>
                    <a:lnTo>
                      <a:pt x="605" y="180"/>
                    </a:lnTo>
                    <a:lnTo>
                      <a:pt x="603" y="180"/>
                    </a:lnTo>
                    <a:lnTo>
                      <a:pt x="598" y="180"/>
                    </a:lnTo>
                    <a:lnTo>
                      <a:pt x="593" y="182"/>
                    </a:lnTo>
                    <a:lnTo>
                      <a:pt x="603" y="182"/>
                    </a:lnTo>
                    <a:lnTo>
                      <a:pt x="610" y="182"/>
                    </a:lnTo>
                    <a:lnTo>
                      <a:pt x="612" y="180"/>
                    </a:lnTo>
                    <a:lnTo>
                      <a:pt x="617" y="177"/>
                    </a:lnTo>
                    <a:lnTo>
                      <a:pt x="621" y="180"/>
                    </a:lnTo>
                    <a:lnTo>
                      <a:pt x="626" y="177"/>
                    </a:lnTo>
                    <a:lnTo>
                      <a:pt x="636" y="177"/>
                    </a:lnTo>
                    <a:lnTo>
                      <a:pt x="640" y="177"/>
                    </a:lnTo>
                    <a:lnTo>
                      <a:pt x="643" y="177"/>
                    </a:lnTo>
                    <a:lnTo>
                      <a:pt x="657" y="180"/>
                    </a:lnTo>
                    <a:lnTo>
                      <a:pt x="671" y="180"/>
                    </a:lnTo>
                    <a:lnTo>
                      <a:pt x="673" y="180"/>
                    </a:lnTo>
                    <a:lnTo>
                      <a:pt x="681" y="180"/>
                    </a:lnTo>
                    <a:lnTo>
                      <a:pt x="678" y="180"/>
                    </a:lnTo>
                    <a:lnTo>
                      <a:pt x="676" y="182"/>
                    </a:lnTo>
                    <a:lnTo>
                      <a:pt x="673" y="182"/>
                    </a:lnTo>
                    <a:lnTo>
                      <a:pt x="671" y="182"/>
                    </a:lnTo>
                    <a:lnTo>
                      <a:pt x="669" y="182"/>
                    </a:lnTo>
                    <a:lnTo>
                      <a:pt x="666" y="182"/>
                    </a:lnTo>
                    <a:lnTo>
                      <a:pt x="664" y="184"/>
                    </a:lnTo>
                    <a:lnTo>
                      <a:pt x="666" y="184"/>
                    </a:lnTo>
                    <a:lnTo>
                      <a:pt x="669" y="184"/>
                    </a:lnTo>
                    <a:lnTo>
                      <a:pt x="664" y="184"/>
                    </a:lnTo>
                    <a:lnTo>
                      <a:pt x="659" y="184"/>
                    </a:lnTo>
                    <a:lnTo>
                      <a:pt x="657" y="184"/>
                    </a:lnTo>
                    <a:lnTo>
                      <a:pt x="659" y="187"/>
                    </a:lnTo>
                    <a:lnTo>
                      <a:pt x="657" y="187"/>
                    </a:lnTo>
                    <a:lnTo>
                      <a:pt x="659" y="187"/>
                    </a:lnTo>
                    <a:lnTo>
                      <a:pt x="657" y="187"/>
                    </a:lnTo>
                    <a:lnTo>
                      <a:pt x="655" y="187"/>
                    </a:lnTo>
                    <a:lnTo>
                      <a:pt x="652" y="187"/>
                    </a:lnTo>
                    <a:lnTo>
                      <a:pt x="650" y="187"/>
                    </a:lnTo>
                    <a:lnTo>
                      <a:pt x="652" y="187"/>
                    </a:lnTo>
                    <a:lnTo>
                      <a:pt x="652" y="189"/>
                    </a:lnTo>
                    <a:lnTo>
                      <a:pt x="650" y="189"/>
                    </a:lnTo>
                    <a:lnTo>
                      <a:pt x="647" y="189"/>
                    </a:lnTo>
                    <a:lnTo>
                      <a:pt x="645" y="191"/>
                    </a:lnTo>
                    <a:lnTo>
                      <a:pt x="643" y="191"/>
                    </a:lnTo>
                    <a:lnTo>
                      <a:pt x="645" y="191"/>
                    </a:lnTo>
                    <a:lnTo>
                      <a:pt x="643" y="191"/>
                    </a:lnTo>
                    <a:lnTo>
                      <a:pt x="640" y="191"/>
                    </a:lnTo>
                    <a:lnTo>
                      <a:pt x="638" y="191"/>
                    </a:lnTo>
                    <a:lnTo>
                      <a:pt x="640" y="191"/>
                    </a:lnTo>
                    <a:lnTo>
                      <a:pt x="640" y="194"/>
                    </a:lnTo>
                    <a:lnTo>
                      <a:pt x="638" y="194"/>
                    </a:lnTo>
                    <a:lnTo>
                      <a:pt x="636" y="194"/>
                    </a:lnTo>
                    <a:lnTo>
                      <a:pt x="638" y="194"/>
                    </a:lnTo>
                    <a:lnTo>
                      <a:pt x="633" y="194"/>
                    </a:lnTo>
                    <a:lnTo>
                      <a:pt x="633" y="196"/>
                    </a:lnTo>
                    <a:lnTo>
                      <a:pt x="636" y="196"/>
                    </a:lnTo>
                    <a:lnTo>
                      <a:pt x="633" y="196"/>
                    </a:lnTo>
                    <a:lnTo>
                      <a:pt x="631" y="196"/>
                    </a:lnTo>
                    <a:lnTo>
                      <a:pt x="629" y="196"/>
                    </a:lnTo>
                    <a:lnTo>
                      <a:pt x="629" y="199"/>
                    </a:lnTo>
                    <a:lnTo>
                      <a:pt x="624" y="199"/>
                    </a:lnTo>
                    <a:lnTo>
                      <a:pt x="619" y="199"/>
                    </a:lnTo>
                    <a:lnTo>
                      <a:pt x="617" y="199"/>
                    </a:lnTo>
                    <a:lnTo>
                      <a:pt x="614" y="199"/>
                    </a:lnTo>
                    <a:lnTo>
                      <a:pt x="614" y="201"/>
                    </a:lnTo>
                    <a:lnTo>
                      <a:pt x="612" y="201"/>
                    </a:lnTo>
                    <a:lnTo>
                      <a:pt x="610" y="201"/>
                    </a:lnTo>
                    <a:lnTo>
                      <a:pt x="607" y="201"/>
                    </a:lnTo>
                    <a:lnTo>
                      <a:pt x="605" y="201"/>
                    </a:lnTo>
                    <a:lnTo>
                      <a:pt x="603" y="201"/>
                    </a:lnTo>
                    <a:lnTo>
                      <a:pt x="600" y="201"/>
                    </a:lnTo>
                    <a:lnTo>
                      <a:pt x="598" y="203"/>
                    </a:lnTo>
                    <a:lnTo>
                      <a:pt x="595" y="201"/>
                    </a:lnTo>
                    <a:lnTo>
                      <a:pt x="595" y="203"/>
                    </a:lnTo>
                    <a:lnTo>
                      <a:pt x="593" y="203"/>
                    </a:lnTo>
                    <a:lnTo>
                      <a:pt x="586" y="203"/>
                    </a:lnTo>
                    <a:lnTo>
                      <a:pt x="584" y="203"/>
                    </a:lnTo>
                    <a:lnTo>
                      <a:pt x="581" y="206"/>
                    </a:lnTo>
                    <a:lnTo>
                      <a:pt x="579" y="203"/>
                    </a:lnTo>
                    <a:lnTo>
                      <a:pt x="577" y="203"/>
                    </a:lnTo>
                    <a:lnTo>
                      <a:pt x="574" y="203"/>
                    </a:lnTo>
                    <a:lnTo>
                      <a:pt x="574" y="206"/>
                    </a:lnTo>
                    <a:lnTo>
                      <a:pt x="572" y="206"/>
                    </a:lnTo>
                    <a:lnTo>
                      <a:pt x="572" y="208"/>
                    </a:lnTo>
                    <a:lnTo>
                      <a:pt x="570" y="206"/>
                    </a:lnTo>
                    <a:lnTo>
                      <a:pt x="565" y="206"/>
                    </a:lnTo>
                    <a:lnTo>
                      <a:pt x="567" y="206"/>
                    </a:lnTo>
                    <a:lnTo>
                      <a:pt x="567" y="208"/>
                    </a:lnTo>
                    <a:lnTo>
                      <a:pt x="565" y="208"/>
                    </a:lnTo>
                    <a:lnTo>
                      <a:pt x="560" y="206"/>
                    </a:lnTo>
                    <a:lnTo>
                      <a:pt x="560" y="208"/>
                    </a:lnTo>
                    <a:lnTo>
                      <a:pt x="558" y="208"/>
                    </a:lnTo>
                    <a:lnTo>
                      <a:pt x="555" y="208"/>
                    </a:lnTo>
                    <a:lnTo>
                      <a:pt x="553" y="208"/>
                    </a:lnTo>
                    <a:lnTo>
                      <a:pt x="551" y="206"/>
                    </a:lnTo>
                    <a:lnTo>
                      <a:pt x="548" y="206"/>
                    </a:lnTo>
                    <a:lnTo>
                      <a:pt x="551" y="206"/>
                    </a:lnTo>
                    <a:lnTo>
                      <a:pt x="553" y="206"/>
                    </a:lnTo>
                    <a:lnTo>
                      <a:pt x="548" y="203"/>
                    </a:lnTo>
                    <a:lnTo>
                      <a:pt x="546" y="203"/>
                    </a:lnTo>
                    <a:lnTo>
                      <a:pt x="546" y="201"/>
                    </a:lnTo>
                    <a:lnTo>
                      <a:pt x="544" y="201"/>
                    </a:lnTo>
                    <a:lnTo>
                      <a:pt x="544" y="203"/>
                    </a:lnTo>
                    <a:lnTo>
                      <a:pt x="544" y="201"/>
                    </a:lnTo>
                    <a:lnTo>
                      <a:pt x="541" y="201"/>
                    </a:lnTo>
                    <a:lnTo>
                      <a:pt x="536" y="201"/>
                    </a:lnTo>
                    <a:lnTo>
                      <a:pt x="539" y="201"/>
                    </a:lnTo>
                    <a:lnTo>
                      <a:pt x="541" y="203"/>
                    </a:lnTo>
                    <a:lnTo>
                      <a:pt x="544" y="206"/>
                    </a:lnTo>
                    <a:lnTo>
                      <a:pt x="541" y="206"/>
                    </a:lnTo>
                    <a:lnTo>
                      <a:pt x="546" y="206"/>
                    </a:lnTo>
                    <a:lnTo>
                      <a:pt x="548" y="208"/>
                    </a:lnTo>
                    <a:lnTo>
                      <a:pt x="546" y="208"/>
                    </a:lnTo>
                    <a:lnTo>
                      <a:pt x="544" y="210"/>
                    </a:lnTo>
                    <a:lnTo>
                      <a:pt x="541" y="210"/>
                    </a:lnTo>
                    <a:lnTo>
                      <a:pt x="539" y="210"/>
                    </a:lnTo>
                    <a:lnTo>
                      <a:pt x="536" y="213"/>
                    </a:lnTo>
                    <a:lnTo>
                      <a:pt x="534" y="213"/>
                    </a:lnTo>
                    <a:lnTo>
                      <a:pt x="532" y="213"/>
                    </a:lnTo>
                    <a:lnTo>
                      <a:pt x="532" y="215"/>
                    </a:lnTo>
                    <a:lnTo>
                      <a:pt x="529" y="215"/>
                    </a:lnTo>
                    <a:lnTo>
                      <a:pt x="529" y="217"/>
                    </a:lnTo>
                    <a:lnTo>
                      <a:pt x="527" y="217"/>
                    </a:lnTo>
                    <a:lnTo>
                      <a:pt x="527" y="220"/>
                    </a:lnTo>
                    <a:lnTo>
                      <a:pt x="525" y="222"/>
                    </a:lnTo>
                    <a:lnTo>
                      <a:pt x="522" y="222"/>
                    </a:lnTo>
                    <a:lnTo>
                      <a:pt x="520" y="222"/>
                    </a:lnTo>
                    <a:lnTo>
                      <a:pt x="522" y="225"/>
                    </a:lnTo>
                    <a:lnTo>
                      <a:pt x="520" y="225"/>
                    </a:lnTo>
                    <a:lnTo>
                      <a:pt x="518" y="225"/>
                    </a:lnTo>
                    <a:lnTo>
                      <a:pt x="518" y="227"/>
                    </a:lnTo>
                    <a:lnTo>
                      <a:pt x="518" y="225"/>
                    </a:lnTo>
                    <a:lnTo>
                      <a:pt x="518" y="227"/>
                    </a:lnTo>
                    <a:lnTo>
                      <a:pt x="515" y="225"/>
                    </a:lnTo>
                    <a:lnTo>
                      <a:pt x="515" y="227"/>
                    </a:lnTo>
                    <a:lnTo>
                      <a:pt x="513" y="227"/>
                    </a:lnTo>
                    <a:lnTo>
                      <a:pt x="513" y="229"/>
                    </a:lnTo>
                    <a:lnTo>
                      <a:pt x="510" y="229"/>
                    </a:lnTo>
                    <a:lnTo>
                      <a:pt x="508" y="232"/>
                    </a:lnTo>
                    <a:lnTo>
                      <a:pt x="508" y="229"/>
                    </a:lnTo>
                    <a:lnTo>
                      <a:pt x="506" y="229"/>
                    </a:lnTo>
                    <a:lnTo>
                      <a:pt x="506" y="232"/>
                    </a:lnTo>
                    <a:lnTo>
                      <a:pt x="499" y="232"/>
                    </a:lnTo>
                    <a:lnTo>
                      <a:pt x="496" y="229"/>
                    </a:lnTo>
                    <a:lnTo>
                      <a:pt x="496" y="232"/>
                    </a:lnTo>
                    <a:lnTo>
                      <a:pt x="499" y="232"/>
                    </a:lnTo>
                    <a:lnTo>
                      <a:pt x="499" y="234"/>
                    </a:lnTo>
                    <a:lnTo>
                      <a:pt x="496" y="234"/>
                    </a:lnTo>
                    <a:lnTo>
                      <a:pt x="494" y="234"/>
                    </a:lnTo>
                    <a:lnTo>
                      <a:pt x="494" y="236"/>
                    </a:lnTo>
                    <a:lnTo>
                      <a:pt x="492" y="236"/>
                    </a:lnTo>
                    <a:lnTo>
                      <a:pt x="489" y="236"/>
                    </a:lnTo>
                    <a:lnTo>
                      <a:pt x="489" y="234"/>
                    </a:lnTo>
                    <a:lnTo>
                      <a:pt x="487" y="234"/>
                    </a:lnTo>
                    <a:lnTo>
                      <a:pt x="487" y="236"/>
                    </a:lnTo>
                    <a:lnTo>
                      <a:pt x="484" y="236"/>
                    </a:lnTo>
                    <a:lnTo>
                      <a:pt x="482" y="236"/>
                    </a:lnTo>
                    <a:lnTo>
                      <a:pt x="480" y="234"/>
                    </a:lnTo>
                    <a:lnTo>
                      <a:pt x="477" y="234"/>
                    </a:lnTo>
                    <a:lnTo>
                      <a:pt x="477" y="236"/>
                    </a:lnTo>
                    <a:lnTo>
                      <a:pt x="475" y="236"/>
                    </a:lnTo>
                    <a:lnTo>
                      <a:pt x="477" y="236"/>
                    </a:lnTo>
                    <a:lnTo>
                      <a:pt x="475" y="236"/>
                    </a:lnTo>
                    <a:lnTo>
                      <a:pt x="473" y="236"/>
                    </a:lnTo>
                    <a:lnTo>
                      <a:pt x="470" y="236"/>
                    </a:lnTo>
                    <a:lnTo>
                      <a:pt x="470" y="234"/>
                    </a:lnTo>
                    <a:lnTo>
                      <a:pt x="473" y="234"/>
                    </a:lnTo>
                    <a:lnTo>
                      <a:pt x="473" y="232"/>
                    </a:lnTo>
                    <a:lnTo>
                      <a:pt x="480" y="232"/>
                    </a:lnTo>
                    <a:lnTo>
                      <a:pt x="475" y="232"/>
                    </a:lnTo>
                    <a:lnTo>
                      <a:pt x="473" y="232"/>
                    </a:lnTo>
                    <a:lnTo>
                      <a:pt x="470" y="229"/>
                    </a:lnTo>
                    <a:lnTo>
                      <a:pt x="468" y="232"/>
                    </a:lnTo>
                    <a:lnTo>
                      <a:pt x="466" y="229"/>
                    </a:lnTo>
                    <a:lnTo>
                      <a:pt x="468" y="232"/>
                    </a:lnTo>
                    <a:lnTo>
                      <a:pt x="470" y="232"/>
                    </a:lnTo>
                    <a:lnTo>
                      <a:pt x="468" y="232"/>
                    </a:lnTo>
                    <a:lnTo>
                      <a:pt x="468" y="234"/>
                    </a:lnTo>
                    <a:lnTo>
                      <a:pt x="466" y="234"/>
                    </a:lnTo>
                    <a:lnTo>
                      <a:pt x="468" y="234"/>
                    </a:lnTo>
                    <a:lnTo>
                      <a:pt x="468" y="236"/>
                    </a:lnTo>
                    <a:lnTo>
                      <a:pt x="466" y="236"/>
                    </a:lnTo>
                    <a:lnTo>
                      <a:pt x="463" y="236"/>
                    </a:lnTo>
                    <a:lnTo>
                      <a:pt x="461" y="234"/>
                    </a:lnTo>
                    <a:lnTo>
                      <a:pt x="461" y="236"/>
                    </a:lnTo>
                    <a:lnTo>
                      <a:pt x="463" y="236"/>
                    </a:lnTo>
                    <a:lnTo>
                      <a:pt x="466" y="239"/>
                    </a:lnTo>
                    <a:lnTo>
                      <a:pt x="463" y="239"/>
                    </a:lnTo>
                    <a:lnTo>
                      <a:pt x="461" y="239"/>
                    </a:lnTo>
                    <a:lnTo>
                      <a:pt x="456" y="239"/>
                    </a:lnTo>
                    <a:lnTo>
                      <a:pt x="458" y="241"/>
                    </a:lnTo>
                    <a:lnTo>
                      <a:pt x="456" y="241"/>
                    </a:lnTo>
                    <a:lnTo>
                      <a:pt x="454" y="241"/>
                    </a:lnTo>
                    <a:lnTo>
                      <a:pt x="451" y="241"/>
                    </a:lnTo>
                    <a:lnTo>
                      <a:pt x="449" y="239"/>
                    </a:lnTo>
                    <a:lnTo>
                      <a:pt x="449" y="241"/>
                    </a:lnTo>
                    <a:lnTo>
                      <a:pt x="447" y="241"/>
                    </a:lnTo>
                    <a:lnTo>
                      <a:pt x="447" y="239"/>
                    </a:lnTo>
                    <a:lnTo>
                      <a:pt x="444" y="239"/>
                    </a:lnTo>
                    <a:lnTo>
                      <a:pt x="442" y="241"/>
                    </a:lnTo>
                    <a:lnTo>
                      <a:pt x="440" y="241"/>
                    </a:lnTo>
                    <a:lnTo>
                      <a:pt x="437" y="241"/>
                    </a:lnTo>
                    <a:lnTo>
                      <a:pt x="442" y="243"/>
                    </a:lnTo>
                    <a:lnTo>
                      <a:pt x="442" y="246"/>
                    </a:lnTo>
                    <a:lnTo>
                      <a:pt x="440" y="246"/>
                    </a:lnTo>
                    <a:lnTo>
                      <a:pt x="440" y="248"/>
                    </a:lnTo>
                    <a:lnTo>
                      <a:pt x="437" y="248"/>
                    </a:lnTo>
                    <a:lnTo>
                      <a:pt x="435" y="248"/>
                    </a:lnTo>
                    <a:lnTo>
                      <a:pt x="432" y="246"/>
                    </a:lnTo>
                    <a:lnTo>
                      <a:pt x="432" y="248"/>
                    </a:lnTo>
                    <a:lnTo>
                      <a:pt x="430" y="248"/>
                    </a:lnTo>
                    <a:lnTo>
                      <a:pt x="428" y="248"/>
                    </a:lnTo>
                    <a:lnTo>
                      <a:pt x="425" y="246"/>
                    </a:lnTo>
                    <a:lnTo>
                      <a:pt x="423" y="251"/>
                    </a:lnTo>
                    <a:lnTo>
                      <a:pt x="425" y="248"/>
                    </a:lnTo>
                    <a:lnTo>
                      <a:pt x="428" y="251"/>
                    </a:lnTo>
                    <a:lnTo>
                      <a:pt x="430" y="253"/>
                    </a:lnTo>
                    <a:lnTo>
                      <a:pt x="432" y="253"/>
                    </a:lnTo>
                    <a:lnTo>
                      <a:pt x="432" y="255"/>
                    </a:lnTo>
                    <a:lnTo>
                      <a:pt x="435" y="255"/>
                    </a:lnTo>
                    <a:lnTo>
                      <a:pt x="437" y="258"/>
                    </a:lnTo>
                    <a:lnTo>
                      <a:pt x="435" y="258"/>
                    </a:lnTo>
                    <a:lnTo>
                      <a:pt x="432" y="255"/>
                    </a:lnTo>
                    <a:lnTo>
                      <a:pt x="428" y="255"/>
                    </a:lnTo>
                    <a:lnTo>
                      <a:pt x="423" y="258"/>
                    </a:lnTo>
                    <a:lnTo>
                      <a:pt x="421" y="258"/>
                    </a:lnTo>
                    <a:lnTo>
                      <a:pt x="421" y="260"/>
                    </a:lnTo>
                    <a:lnTo>
                      <a:pt x="430" y="260"/>
                    </a:lnTo>
                    <a:lnTo>
                      <a:pt x="432" y="260"/>
                    </a:lnTo>
                    <a:lnTo>
                      <a:pt x="430" y="262"/>
                    </a:lnTo>
                    <a:lnTo>
                      <a:pt x="432" y="265"/>
                    </a:lnTo>
                    <a:lnTo>
                      <a:pt x="430" y="265"/>
                    </a:lnTo>
                    <a:lnTo>
                      <a:pt x="423" y="265"/>
                    </a:lnTo>
                    <a:lnTo>
                      <a:pt x="430" y="265"/>
                    </a:lnTo>
                    <a:lnTo>
                      <a:pt x="430" y="267"/>
                    </a:lnTo>
                    <a:lnTo>
                      <a:pt x="430" y="269"/>
                    </a:lnTo>
                    <a:lnTo>
                      <a:pt x="428" y="269"/>
                    </a:lnTo>
                    <a:lnTo>
                      <a:pt x="425" y="269"/>
                    </a:lnTo>
                    <a:lnTo>
                      <a:pt x="425" y="272"/>
                    </a:lnTo>
                    <a:lnTo>
                      <a:pt x="423" y="272"/>
                    </a:lnTo>
                    <a:lnTo>
                      <a:pt x="421" y="272"/>
                    </a:lnTo>
                    <a:lnTo>
                      <a:pt x="418" y="272"/>
                    </a:lnTo>
                    <a:lnTo>
                      <a:pt x="421" y="272"/>
                    </a:lnTo>
                    <a:lnTo>
                      <a:pt x="418" y="272"/>
                    </a:lnTo>
                    <a:lnTo>
                      <a:pt x="418" y="274"/>
                    </a:lnTo>
                    <a:lnTo>
                      <a:pt x="423" y="274"/>
                    </a:lnTo>
                    <a:lnTo>
                      <a:pt x="418" y="274"/>
                    </a:lnTo>
                    <a:lnTo>
                      <a:pt x="416" y="274"/>
                    </a:lnTo>
                    <a:lnTo>
                      <a:pt x="414" y="274"/>
                    </a:lnTo>
                    <a:lnTo>
                      <a:pt x="416" y="274"/>
                    </a:lnTo>
                    <a:lnTo>
                      <a:pt x="418" y="274"/>
                    </a:lnTo>
                    <a:lnTo>
                      <a:pt x="421" y="274"/>
                    </a:lnTo>
                    <a:lnTo>
                      <a:pt x="421" y="277"/>
                    </a:lnTo>
                    <a:lnTo>
                      <a:pt x="418" y="277"/>
                    </a:lnTo>
                    <a:lnTo>
                      <a:pt x="414" y="277"/>
                    </a:lnTo>
                    <a:lnTo>
                      <a:pt x="411" y="277"/>
                    </a:lnTo>
                    <a:lnTo>
                      <a:pt x="409" y="277"/>
                    </a:lnTo>
                    <a:lnTo>
                      <a:pt x="409" y="279"/>
                    </a:lnTo>
                    <a:lnTo>
                      <a:pt x="407" y="279"/>
                    </a:lnTo>
                    <a:lnTo>
                      <a:pt x="404" y="279"/>
                    </a:lnTo>
                    <a:lnTo>
                      <a:pt x="409" y="281"/>
                    </a:lnTo>
                    <a:lnTo>
                      <a:pt x="411" y="284"/>
                    </a:lnTo>
                    <a:lnTo>
                      <a:pt x="411" y="288"/>
                    </a:lnTo>
                    <a:lnTo>
                      <a:pt x="414" y="288"/>
                    </a:lnTo>
                    <a:lnTo>
                      <a:pt x="411" y="291"/>
                    </a:lnTo>
                    <a:lnTo>
                      <a:pt x="414" y="291"/>
                    </a:lnTo>
                    <a:lnTo>
                      <a:pt x="411" y="291"/>
                    </a:lnTo>
                    <a:lnTo>
                      <a:pt x="409" y="295"/>
                    </a:lnTo>
                    <a:lnTo>
                      <a:pt x="409" y="298"/>
                    </a:lnTo>
                    <a:lnTo>
                      <a:pt x="407" y="298"/>
                    </a:lnTo>
                    <a:lnTo>
                      <a:pt x="404" y="298"/>
                    </a:lnTo>
                    <a:lnTo>
                      <a:pt x="407" y="298"/>
                    </a:lnTo>
                    <a:lnTo>
                      <a:pt x="407" y="300"/>
                    </a:lnTo>
                    <a:lnTo>
                      <a:pt x="404" y="303"/>
                    </a:lnTo>
                    <a:lnTo>
                      <a:pt x="404" y="305"/>
                    </a:lnTo>
                    <a:lnTo>
                      <a:pt x="402" y="305"/>
                    </a:lnTo>
                    <a:lnTo>
                      <a:pt x="404" y="307"/>
                    </a:lnTo>
                    <a:lnTo>
                      <a:pt x="402" y="307"/>
                    </a:lnTo>
                    <a:lnTo>
                      <a:pt x="399" y="307"/>
                    </a:lnTo>
                    <a:lnTo>
                      <a:pt x="397" y="307"/>
                    </a:lnTo>
                    <a:lnTo>
                      <a:pt x="392" y="307"/>
                    </a:lnTo>
                    <a:lnTo>
                      <a:pt x="397" y="310"/>
                    </a:lnTo>
                    <a:lnTo>
                      <a:pt x="399" y="310"/>
                    </a:lnTo>
                    <a:lnTo>
                      <a:pt x="399" y="312"/>
                    </a:lnTo>
                    <a:lnTo>
                      <a:pt x="399" y="314"/>
                    </a:lnTo>
                    <a:lnTo>
                      <a:pt x="395" y="314"/>
                    </a:lnTo>
                    <a:lnTo>
                      <a:pt x="388" y="312"/>
                    </a:lnTo>
                    <a:lnTo>
                      <a:pt x="385" y="312"/>
                    </a:lnTo>
                    <a:lnTo>
                      <a:pt x="383" y="314"/>
                    </a:lnTo>
                    <a:lnTo>
                      <a:pt x="378" y="314"/>
                    </a:lnTo>
                    <a:lnTo>
                      <a:pt x="376" y="314"/>
                    </a:lnTo>
                    <a:lnTo>
                      <a:pt x="373" y="314"/>
                    </a:lnTo>
                    <a:lnTo>
                      <a:pt x="373" y="312"/>
                    </a:lnTo>
                    <a:lnTo>
                      <a:pt x="371" y="312"/>
                    </a:lnTo>
                    <a:lnTo>
                      <a:pt x="373" y="312"/>
                    </a:lnTo>
                    <a:lnTo>
                      <a:pt x="376" y="310"/>
                    </a:lnTo>
                    <a:lnTo>
                      <a:pt x="376" y="307"/>
                    </a:lnTo>
                    <a:lnTo>
                      <a:pt x="373" y="310"/>
                    </a:lnTo>
                    <a:lnTo>
                      <a:pt x="371" y="310"/>
                    </a:lnTo>
                    <a:lnTo>
                      <a:pt x="371" y="307"/>
                    </a:lnTo>
                    <a:lnTo>
                      <a:pt x="369" y="307"/>
                    </a:lnTo>
                    <a:lnTo>
                      <a:pt x="366" y="310"/>
                    </a:lnTo>
                    <a:lnTo>
                      <a:pt x="366" y="307"/>
                    </a:lnTo>
                    <a:lnTo>
                      <a:pt x="364" y="305"/>
                    </a:lnTo>
                    <a:lnTo>
                      <a:pt x="366" y="305"/>
                    </a:lnTo>
                    <a:lnTo>
                      <a:pt x="369" y="305"/>
                    </a:lnTo>
                    <a:lnTo>
                      <a:pt x="369" y="303"/>
                    </a:lnTo>
                    <a:lnTo>
                      <a:pt x="366" y="303"/>
                    </a:lnTo>
                    <a:lnTo>
                      <a:pt x="364" y="305"/>
                    </a:lnTo>
                    <a:lnTo>
                      <a:pt x="362" y="305"/>
                    </a:lnTo>
                    <a:lnTo>
                      <a:pt x="359" y="305"/>
                    </a:lnTo>
                    <a:lnTo>
                      <a:pt x="362" y="305"/>
                    </a:lnTo>
                    <a:lnTo>
                      <a:pt x="359" y="305"/>
                    </a:lnTo>
                    <a:lnTo>
                      <a:pt x="366" y="303"/>
                    </a:lnTo>
                    <a:lnTo>
                      <a:pt x="362" y="303"/>
                    </a:lnTo>
                    <a:lnTo>
                      <a:pt x="362" y="300"/>
                    </a:lnTo>
                    <a:lnTo>
                      <a:pt x="357" y="303"/>
                    </a:lnTo>
                    <a:lnTo>
                      <a:pt x="357" y="300"/>
                    </a:lnTo>
                    <a:lnTo>
                      <a:pt x="352" y="303"/>
                    </a:lnTo>
                    <a:lnTo>
                      <a:pt x="347" y="303"/>
                    </a:lnTo>
                    <a:lnTo>
                      <a:pt x="345" y="303"/>
                    </a:lnTo>
                    <a:lnTo>
                      <a:pt x="343" y="303"/>
                    </a:lnTo>
                    <a:lnTo>
                      <a:pt x="340" y="303"/>
                    </a:lnTo>
                    <a:lnTo>
                      <a:pt x="343" y="305"/>
                    </a:lnTo>
                    <a:lnTo>
                      <a:pt x="336" y="305"/>
                    </a:lnTo>
                    <a:lnTo>
                      <a:pt x="333" y="305"/>
                    </a:lnTo>
                    <a:lnTo>
                      <a:pt x="333" y="303"/>
                    </a:lnTo>
                    <a:lnTo>
                      <a:pt x="336" y="303"/>
                    </a:lnTo>
                    <a:lnTo>
                      <a:pt x="340" y="303"/>
                    </a:lnTo>
                    <a:lnTo>
                      <a:pt x="340" y="300"/>
                    </a:lnTo>
                    <a:lnTo>
                      <a:pt x="338" y="300"/>
                    </a:lnTo>
                    <a:lnTo>
                      <a:pt x="336" y="300"/>
                    </a:lnTo>
                    <a:lnTo>
                      <a:pt x="333" y="300"/>
                    </a:lnTo>
                    <a:lnTo>
                      <a:pt x="331" y="298"/>
                    </a:lnTo>
                    <a:lnTo>
                      <a:pt x="329" y="300"/>
                    </a:lnTo>
                    <a:lnTo>
                      <a:pt x="329" y="298"/>
                    </a:lnTo>
                    <a:lnTo>
                      <a:pt x="326" y="298"/>
                    </a:lnTo>
                    <a:lnTo>
                      <a:pt x="326" y="295"/>
                    </a:lnTo>
                    <a:lnTo>
                      <a:pt x="324" y="295"/>
                    </a:lnTo>
                    <a:lnTo>
                      <a:pt x="321" y="298"/>
                    </a:lnTo>
                    <a:lnTo>
                      <a:pt x="321" y="295"/>
                    </a:lnTo>
                    <a:lnTo>
                      <a:pt x="331" y="295"/>
                    </a:lnTo>
                    <a:lnTo>
                      <a:pt x="329" y="293"/>
                    </a:lnTo>
                    <a:lnTo>
                      <a:pt x="326" y="293"/>
                    </a:lnTo>
                    <a:lnTo>
                      <a:pt x="324" y="295"/>
                    </a:lnTo>
                    <a:lnTo>
                      <a:pt x="321" y="295"/>
                    </a:lnTo>
                    <a:lnTo>
                      <a:pt x="317" y="295"/>
                    </a:lnTo>
                    <a:lnTo>
                      <a:pt x="321" y="293"/>
                    </a:lnTo>
                    <a:lnTo>
                      <a:pt x="319" y="293"/>
                    </a:lnTo>
                    <a:lnTo>
                      <a:pt x="317" y="291"/>
                    </a:lnTo>
                    <a:lnTo>
                      <a:pt x="317" y="288"/>
                    </a:lnTo>
                    <a:lnTo>
                      <a:pt x="321" y="288"/>
                    </a:lnTo>
                    <a:lnTo>
                      <a:pt x="321" y="286"/>
                    </a:lnTo>
                    <a:lnTo>
                      <a:pt x="319" y="286"/>
                    </a:lnTo>
                    <a:lnTo>
                      <a:pt x="317" y="288"/>
                    </a:lnTo>
                    <a:lnTo>
                      <a:pt x="312" y="288"/>
                    </a:lnTo>
                    <a:lnTo>
                      <a:pt x="314" y="286"/>
                    </a:lnTo>
                    <a:lnTo>
                      <a:pt x="312" y="286"/>
                    </a:lnTo>
                    <a:lnTo>
                      <a:pt x="314" y="286"/>
                    </a:lnTo>
                    <a:lnTo>
                      <a:pt x="312" y="286"/>
                    </a:lnTo>
                    <a:lnTo>
                      <a:pt x="310" y="284"/>
                    </a:lnTo>
                    <a:lnTo>
                      <a:pt x="307" y="281"/>
                    </a:lnTo>
                    <a:lnTo>
                      <a:pt x="305" y="281"/>
                    </a:lnTo>
                    <a:lnTo>
                      <a:pt x="305" y="279"/>
                    </a:lnTo>
                    <a:lnTo>
                      <a:pt x="307" y="279"/>
                    </a:lnTo>
                    <a:lnTo>
                      <a:pt x="305" y="279"/>
                    </a:lnTo>
                    <a:lnTo>
                      <a:pt x="303" y="279"/>
                    </a:lnTo>
                    <a:lnTo>
                      <a:pt x="303" y="277"/>
                    </a:lnTo>
                    <a:lnTo>
                      <a:pt x="298" y="274"/>
                    </a:lnTo>
                    <a:lnTo>
                      <a:pt x="295" y="274"/>
                    </a:lnTo>
                    <a:lnTo>
                      <a:pt x="293" y="272"/>
                    </a:lnTo>
                    <a:lnTo>
                      <a:pt x="293" y="269"/>
                    </a:lnTo>
                    <a:lnTo>
                      <a:pt x="291" y="269"/>
                    </a:lnTo>
                    <a:lnTo>
                      <a:pt x="288" y="267"/>
                    </a:lnTo>
                    <a:lnTo>
                      <a:pt x="291" y="265"/>
                    </a:lnTo>
                    <a:lnTo>
                      <a:pt x="288" y="265"/>
                    </a:lnTo>
                    <a:lnTo>
                      <a:pt x="288" y="262"/>
                    </a:lnTo>
                    <a:lnTo>
                      <a:pt x="286" y="260"/>
                    </a:lnTo>
                    <a:lnTo>
                      <a:pt x="288" y="260"/>
                    </a:lnTo>
                    <a:lnTo>
                      <a:pt x="291" y="260"/>
                    </a:lnTo>
                    <a:lnTo>
                      <a:pt x="293" y="258"/>
                    </a:lnTo>
                    <a:lnTo>
                      <a:pt x="295" y="258"/>
                    </a:lnTo>
                    <a:lnTo>
                      <a:pt x="298" y="258"/>
                    </a:lnTo>
                    <a:lnTo>
                      <a:pt x="305" y="255"/>
                    </a:lnTo>
                    <a:lnTo>
                      <a:pt x="300" y="255"/>
                    </a:lnTo>
                    <a:lnTo>
                      <a:pt x="298" y="255"/>
                    </a:lnTo>
                    <a:lnTo>
                      <a:pt x="298" y="253"/>
                    </a:lnTo>
                    <a:lnTo>
                      <a:pt x="300" y="253"/>
                    </a:lnTo>
                    <a:lnTo>
                      <a:pt x="307" y="253"/>
                    </a:lnTo>
                    <a:lnTo>
                      <a:pt x="305" y="251"/>
                    </a:lnTo>
                    <a:lnTo>
                      <a:pt x="303" y="253"/>
                    </a:lnTo>
                    <a:lnTo>
                      <a:pt x="298" y="251"/>
                    </a:lnTo>
                    <a:lnTo>
                      <a:pt x="295" y="253"/>
                    </a:lnTo>
                    <a:lnTo>
                      <a:pt x="293" y="253"/>
                    </a:lnTo>
                    <a:lnTo>
                      <a:pt x="291" y="253"/>
                    </a:lnTo>
                    <a:lnTo>
                      <a:pt x="288" y="255"/>
                    </a:lnTo>
                    <a:lnTo>
                      <a:pt x="286" y="258"/>
                    </a:lnTo>
                    <a:lnTo>
                      <a:pt x="281" y="258"/>
                    </a:lnTo>
                    <a:lnTo>
                      <a:pt x="279" y="258"/>
                    </a:lnTo>
                    <a:lnTo>
                      <a:pt x="279" y="255"/>
                    </a:lnTo>
                    <a:lnTo>
                      <a:pt x="279" y="253"/>
                    </a:lnTo>
                    <a:lnTo>
                      <a:pt x="284" y="251"/>
                    </a:lnTo>
                    <a:lnTo>
                      <a:pt x="281" y="251"/>
                    </a:lnTo>
                    <a:lnTo>
                      <a:pt x="279" y="251"/>
                    </a:lnTo>
                    <a:lnTo>
                      <a:pt x="279" y="248"/>
                    </a:lnTo>
                    <a:lnTo>
                      <a:pt x="277" y="248"/>
                    </a:lnTo>
                    <a:lnTo>
                      <a:pt x="277" y="246"/>
                    </a:lnTo>
                    <a:lnTo>
                      <a:pt x="279" y="246"/>
                    </a:lnTo>
                    <a:lnTo>
                      <a:pt x="277" y="243"/>
                    </a:lnTo>
                    <a:lnTo>
                      <a:pt x="274" y="246"/>
                    </a:lnTo>
                    <a:lnTo>
                      <a:pt x="274" y="243"/>
                    </a:lnTo>
                    <a:lnTo>
                      <a:pt x="279" y="243"/>
                    </a:lnTo>
                    <a:lnTo>
                      <a:pt x="274" y="243"/>
                    </a:lnTo>
                    <a:lnTo>
                      <a:pt x="274" y="241"/>
                    </a:lnTo>
                    <a:lnTo>
                      <a:pt x="272" y="241"/>
                    </a:lnTo>
                    <a:lnTo>
                      <a:pt x="272" y="239"/>
                    </a:lnTo>
                    <a:lnTo>
                      <a:pt x="270" y="239"/>
                    </a:lnTo>
                    <a:lnTo>
                      <a:pt x="265" y="239"/>
                    </a:lnTo>
                    <a:lnTo>
                      <a:pt x="267" y="239"/>
                    </a:lnTo>
                    <a:lnTo>
                      <a:pt x="267" y="236"/>
                    </a:lnTo>
                    <a:lnTo>
                      <a:pt x="270" y="236"/>
                    </a:lnTo>
                    <a:lnTo>
                      <a:pt x="265" y="236"/>
                    </a:lnTo>
                    <a:lnTo>
                      <a:pt x="262" y="236"/>
                    </a:lnTo>
                    <a:lnTo>
                      <a:pt x="262" y="234"/>
                    </a:lnTo>
                    <a:lnTo>
                      <a:pt x="267" y="232"/>
                    </a:lnTo>
                    <a:lnTo>
                      <a:pt x="265" y="234"/>
                    </a:lnTo>
                    <a:lnTo>
                      <a:pt x="262" y="234"/>
                    </a:lnTo>
                    <a:lnTo>
                      <a:pt x="260" y="232"/>
                    </a:lnTo>
                    <a:lnTo>
                      <a:pt x="262" y="232"/>
                    </a:lnTo>
                    <a:lnTo>
                      <a:pt x="260" y="232"/>
                    </a:lnTo>
                    <a:lnTo>
                      <a:pt x="260" y="229"/>
                    </a:lnTo>
                    <a:lnTo>
                      <a:pt x="260" y="227"/>
                    </a:lnTo>
                    <a:lnTo>
                      <a:pt x="265" y="229"/>
                    </a:lnTo>
                    <a:lnTo>
                      <a:pt x="262" y="227"/>
                    </a:lnTo>
                    <a:lnTo>
                      <a:pt x="265" y="225"/>
                    </a:lnTo>
                    <a:lnTo>
                      <a:pt x="267" y="225"/>
                    </a:lnTo>
                    <a:lnTo>
                      <a:pt x="267" y="222"/>
                    </a:lnTo>
                    <a:lnTo>
                      <a:pt x="262" y="222"/>
                    </a:lnTo>
                    <a:lnTo>
                      <a:pt x="260" y="222"/>
                    </a:lnTo>
                    <a:lnTo>
                      <a:pt x="255" y="220"/>
                    </a:lnTo>
                    <a:lnTo>
                      <a:pt x="255" y="217"/>
                    </a:lnTo>
                    <a:lnTo>
                      <a:pt x="258" y="217"/>
                    </a:lnTo>
                    <a:lnTo>
                      <a:pt x="258" y="215"/>
                    </a:lnTo>
                    <a:lnTo>
                      <a:pt x="262" y="215"/>
                    </a:lnTo>
                    <a:lnTo>
                      <a:pt x="260" y="215"/>
                    </a:lnTo>
                    <a:lnTo>
                      <a:pt x="258" y="215"/>
                    </a:lnTo>
                    <a:lnTo>
                      <a:pt x="260" y="213"/>
                    </a:lnTo>
                    <a:lnTo>
                      <a:pt x="260" y="210"/>
                    </a:lnTo>
                    <a:lnTo>
                      <a:pt x="265" y="208"/>
                    </a:lnTo>
                    <a:lnTo>
                      <a:pt x="267" y="208"/>
                    </a:lnTo>
                    <a:lnTo>
                      <a:pt x="265" y="208"/>
                    </a:lnTo>
                    <a:lnTo>
                      <a:pt x="270" y="208"/>
                    </a:lnTo>
                    <a:lnTo>
                      <a:pt x="267" y="206"/>
                    </a:lnTo>
                    <a:lnTo>
                      <a:pt x="262" y="206"/>
                    </a:lnTo>
                    <a:lnTo>
                      <a:pt x="265" y="206"/>
                    </a:lnTo>
                    <a:lnTo>
                      <a:pt x="270" y="206"/>
                    </a:lnTo>
                    <a:lnTo>
                      <a:pt x="272" y="206"/>
                    </a:lnTo>
                    <a:lnTo>
                      <a:pt x="281" y="208"/>
                    </a:lnTo>
                    <a:lnTo>
                      <a:pt x="286" y="208"/>
                    </a:lnTo>
                    <a:lnTo>
                      <a:pt x="291" y="208"/>
                    </a:lnTo>
                    <a:lnTo>
                      <a:pt x="293" y="208"/>
                    </a:lnTo>
                    <a:lnTo>
                      <a:pt x="295" y="208"/>
                    </a:lnTo>
                    <a:lnTo>
                      <a:pt x="291" y="206"/>
                    </a:lnTo>
                    <a:lnTo>
                      <a:pt x="293" y="206"/>
                    </a:lnTo>
                    <a:lnTo>
                      <a:pt x="286" y="206"/>
                    </a:lnTo>
                    <a:lnTo>
                      <a:pt x="291" y="203"/>
                    </a:lnTo>
                    <a:lnTo>
                      <a:pt x="293" y="203"/>
                    </a:lnTo>
                    <a:lnTo>
                      <a:pt x="291" y="203"/>
                    </a:lnTo>
                    <a:lnTo>
                      <a:pt x="286" y="203"/>
                    </a:lnTo>
                    <a:lnTo>
                      <a:pt x="288" y="203"/>
                    </a:lnTo>
                    <a:lnTo>
                      <a:pt x="277" y="206"/>
                    </a:lnTo>
                    <a:lnTo>
                      <a:pt x="272" y="206"/>
                    </a:lnTo>
                    <a:lnTo>
                      <a:pt x="270" y="206"/>
                    </a:lnTo>
                    <a:lnTo>
                      <a:pt x="270" y="203"/>
                    </a:lnTo>
                    <a:lnTo>
                      <a:pt x="272" y="201"/>
                    </a:lnTo>
                    <a:lnTo>
                      <a:pt x="274" y="201"/>
                    </a:lnTo>
                    <a:lnTo>
                      <a:pt x="279" y="201"/>
                    </a:lnTo>
                    <a:lnTo>
                      <a:pt x="281" y="201"/>
                    </a:lnTo>
                    <a:lnTo>
                      <a:pt x="286" y="201"/>
                    </a:lnTo>
                    <a:lnTo>
                      <a:pt x="291" y="201"/>
                    </a:lnTo>
                    <a:lnTo>
                      <a:pt x="293" y="199"/>
                    </a:lnTo>
                    <a:lnTo>
                      <a:pt x="295" y="199"/>
                    </a:lnTo>
                    <a:lnTo>
                      <a:pt x="291" y="199"/>
                    </a:lnTo>
                    <a:lnTo>
                      <a:pt x="293" y="196"/>
                    </a:lnTo>
                    <a:lnTo>
                      <a:pt x="291" y="196"/>
                    </a:lnTo>
                    <a:lnTo>
                      <a:pt x="291" y="194"/>
                    </a:lnTo>
                    <a:lnTo>
                      <a:pt x="293" y="194"/>
                    </a:lnTo>
                    <a:lnTo>
                      <a:pt x="298" y="194"/>
                    </a:lnTo>
                    <a:lnTo>
                      <a:pt x="303" y="194"/>
                    </a:lnTo>
                    <a:lnTo>
                      <a:pt x="300" y="194"/>
                    </a:lnTo>
                    <a:lnTo>
                      <a:pt x="305" y="191"/>
                    </a:lnTo>
                    <a:lnTo>
                      <a:pt x="303" y="191"/>
                    </a:lnTo>
                    <a:lnTo>
                      <a:pt x="298" y="191"/>
                    </a:lnTo>
                    <a:lnTo>
                      <a:pt x="293" y="191"/>
                    </a:lnTo>
                    <a:lnTo>
                      <a:pt x="295" y="189"/>
                    </a:lnTo>
                    <a:lnTo>
                      <a:pt x="298" y="189"/>
                    </a:lnTo>
                    <a:lnTo>
                      <a:pt x="298" y="187"/>
                    </a:lnTo>
                    <a:lnTo>
                      <a:pt x="295" y="187"/>
                    </a:lnTo>
                    <a:lnTo>
                      <a:pt x="300" y="187"/>
                    </a:lnTo>
                    <a:lnTo>
                      <a:pt x="298" y="184"/>
                    </a:lnTo>
                    <a:lnTo>
                      <a:pt x="303" y="184"/>
                    </a:lnTo>
                    <a:lnTo>
                      <a:pt x="303" y="182"/>
                    </a:lnTo>
                    <a:lnTo>
                      <a:pt x="295" y="182"/>
                    </a:lnTo>
                    <a:lnTo>
                      <a:pt x="293" y="182"/>
                    </a:lnTo>
                    <a:lnTo>
                      <a:pt x="288" y="182"/>
                    </a:lnTo>
                    <a:lnTo>
                      <a:pt x="274" y="180"/>
                    </a:lnTo>
                    <a:lnTo>
                      <a:pt x="270" y="177"/>
                    </a:lnTo>
                    <a:lnTo>
                      <a:pt x="262" y="177"/>
                    </a:lnTo>
                    <a:lnTo>
                      <a:pt x="255" y="177"/>
                    </a:lnTo>
                    <a:lnTo>
                      <a:pt x="248" y="173"/>
                    </a:lnTo>
                    <a:lnTo>
                      <a:pt x="251" y="170"/>
                    </a:lnTo>
                    <a:lnTo>
                      <a:pt x="255" y="170"/>
                    </a:lnTo>
                    <a:lnTo>
                      <a:pt x="270" y="173"/>
                    </a:lnTo>
                    <a:lnTo>
                      <a:pt x="274" y="173"/>
                    </a:lnTo>
                    <a:lnTo>
                      <a:pt x="286" y="175"/>
                    </a:lnTo>
                    <a:lnTo>
                      <a:pt x="291" y="177"/>
                    </a:lnTo>
                    <a:lnTo>
                      <a:pt x="298" y="177"/>
                    </a:lnTo>
                    <a:lnTo>
                      <a:pt x="300" y="175"/>
                    </a:lnTo>
                    <a:lnTo>
                      <a:pt x="298" y="175"/>
                    </a:lnTo>
                    <a:lnTo>
                      <a:pt x="293" y="175"/>
                    </a:lnTo>
                    <a:lnTo>
                      <a:pt x="291" y="175"/>
                    </a:lnTo>
                    <a:lnTo>
                      <a:pt x="291" y="173"/>
                    </a:lnTo>
                    <a:lnTo>
                      <a:pt x="295" y="175"/>
                    </a:lnTo>
                    <a:lnTo>
                      <a:pt x="293" y="173"/>
                    </a:lnTo>
                    <a:lnTo>
                      <a:pt x="295" y="173"/>
                    </a:lnTo>
                    <a:lnTo>
                      <a:pt x="293" y="173"/>
                    </a:lnTo>
                    <a:lnTo>
                      <a:pt x="298" y="173"/>
                    </a:lnTo>
                    <a:lnTo>
                      <a:pt x="295" y="170"/>
                    </a:lnTo>
                    <a:lnTo>
                      <a:pt x="293" y="170"/>
                    </a:lnTo>
                    <a:lnTo>
                      <a:pt x="286" y="168"/>
                    </a:lnTo>
                    <a:lnTo>
                      <a:pt x="281" y="168"/>
                    </a:lnTo>
                    <a:lnTo>
                      <a:pt x="288" y="168"/>
                    </a:lnTo>
                    <a:lnTo>
                      <a:pt x="288" y="166"/>
                    </a:lnTo>
                    <a:lnTo>
                      <a:pt x="279" y="166"/>
                    </a:lnTo>
                    <a:lnTo>
                      <a:pt x="286" y="163"/>
                    </a:lnTo>
                    <a:lnTo>
                      <a:pt x="274" y="166"/>
                    </a:lnTo>
                    <a:lnTo>
                      <a:pt x="277" y="166"/>
                    </a:lnTo>
                    <a:lnTo>
                      <a:pt x="277" y="163"/>
                    </a:lnTo>
                    <a:lnTo>
                      <a:pt x="281" y="163"/>
                    </a:lnTo>
                    <a:lnTo>
                      <a:pt x="274" y="163"/>
                    </a:lnTo>
                    <a:lnTo>
                      <a:pt x="267" y="163"/>
                    </a:lnTo>
                    <a:lnTo>
                      <a:pt x="270" y="161"/>
                    </a:lnTo>
                    <a:lnTo>
                      <a:pt x="279" y="161"/>
                    </a:lnTo>
                    <a:lnTo>
                      <a:pt x="281" y="158"/>
                    </a:lnTo>
                    <a:lnTo>
                      <a:pt x="272" y="161"/>
                    </a:lnTo>
                    <a:lnTo>
                      <a:pt x="270" y="161"/>
                    </a:lnTo>
                    <a:lnTo>
                      <a:pt x="270" y="158"/>
                    </a:lnTo>
                    <a:lnTo>
                      <a:pt x="265" y="158"/>
                    </a:lnTo>
                    <a:lnTo>
                      <a:pt x="267" y="156"/>
                    </a:lnTo>
                    <a:lnTo>
                      <a:pt x="265" y="158"/>
                    </a:lnTo>
                    <a:lnTo>
                      <a:pt x="262" y="156"/>
                    </a:lnTo>
                    <a:lnTo>
                      <a:pt x="260" y="154"/>
                    </a:lnTo>
                    <a:lnTo>
                      <a:pt x="260" y="156"/>
                    </a:lnTo>
                    <a:lnTo>
                      <a:pt x="255" y="158"/>
                    </a:lnTo>
                    <a:lnTo>
                      <a:pt x="253" y="158"/>
                    </a:lnTo>
                    <a:lnTo>
                      <a:pt x="251" y="161"/>
                    </a:lnTo>
                    <a:lnTo>
                      <a:pt x="253" y="161"/>
                    </a:lnTo>
                    <a:lnTo>
                      <a:pt x="253" y="163"/>
                    </a:lnTo>
                    <a:lnTo>
                      <a:pt x="246" y="163"/>
                    </a:lnTo>
                    <a:lnTo>
                      <a:pt x="241" y="163"/>
                    </a:lnTo>
                    <a:lnTo>
                      <a:pt x="239" y="161"/>
                    </a:lnTo>
                    <a:lnTo>
                      <a:pt x="236" y="163"/>
                    </a:lnTo>
                    <a:lnTo>
                      <a:pt x="232" y="161"/>
                    </a:lnTo>
                    <a:lnTo>
                      <a:pt x="229" y="158"/>
                    </a:lnTo>
                    <a:lnTo>
                      <a:pt x="232" y="158"/>
                    </a:lnTo>
                    <a:lnTo>
                      <a:pt x="236" y="158"/>
                    </a:lnTo>
                    <a:lnTo>
                      <a:pt x="244" y="156"/>
                    </a:lnTo>
                    <a:lnTo>
                      <a:pt x="236" y="156"/>
                    </a:lnTo>
                    <a:lnTo>
                      <a:pt x="234" y="154"/>
                    </a:lnTo>
                    <a:lnTo>
                      <a:pt x="236" y="154"/>
                    </a:lnTo>
                    <a:lnTo>
                      <a:pt x="241" y="151"/>
                    </a:lnTo>
                    <a:lnTo>
                      <a:pt x="244" y="149"/>
                    </a:lnTo>
                    <a:lnTo>
                      <a:pt x="246" y="149"/>
                    </a:lnTo>
                    <a:lnTo>
                      <a:pt x="244" y="147"/>
                    </a:lnTo>
                    <a:lnTo>
                      <a:pt x="244" y="144"/>
                    </a:lnTo>
                    <a:lnTo>
                      <a:pt x="246" y="144"/>
                    </a:lnTo>
                    <a:lnTo>
                      <a:pt x="244" y="142"/>
                    </a:lnTo>
                    <a:lnTo>
                      <a:pt x="239" y="142"/>
                    </a:lnTo>
                    <a:lnTo>
                      <a:pt x="232" y="142"/>
                    </a:lnTo>
                    <a:lnTo>
                      <a:pt x="234" y="140"/>
                    </a:lnTo>
                    <a:lnTo>
                      <a:pt x="239" y="140"/>
                    </a:lnTo>
                    <a:lnTo>
                      <a:pt x="234" y="137"/>
                    </a:lnTo>
                    <a:lnTo>
                      <a:pt x="236" y="137"/>
                    </a:lnTo>
                    <a:lnTo>
                      <a:pt x="239" y="137"/>
                    </a:lnTo>
                    <a:lnTo>
                      <a:pt x="234" y="137"/>
                    </a:lnTo>
                    <a:lnTo>
                      <a:pt x="232" y="137"/>
                    </a:lnTo>
                    <a:lnTo>
                      <a:pt x="234" y="135"/>
                    </a:lnTo>
                    <a:lnTo>
                      <a:pt x="227" y="132"/>
                    </a:lnTo>
                    <a:lnTo>
                      <a:pt x="229" y="132"/>
                    </a:lnTo>
                    <a:lnTo>
                      <a:pt x="229" y="130"/>
                    </a:lnTo>
                    <a:lnTo>
                      <a:pt x="225" y="128"/>
                    </a:lnTo>
                    <a:lnTo>
                      <a:pt x="227" y="128"/>
                    </a:lnTo>
                    <a:lnTo>
                      <a:pt x="222" y="128"/>
                    </a:lnTo>
                    <a:lnTo>
                      <a:pt x="225" y="125"/>
                    </a:lnTo>
                    <a:lnTo>
                      <a:pt x="218" y="123"/>
                    </a:lnTo>
                    <a:lnTo>
                      <a:pt x="225" y="123"/>
                    </a:lnTo>
                    <a:lnTo>
                      <a:pt x="222" y="123"/>
                    </a:lnTo>
                    <a:lnTo>
                      <a:pt x="220" y="123"/>
                    </a:lnTo>
                    <a:lnTo>
                      <a:pt x="215" y="123"/>
                    </a:lnTo>
                    <a:lnTo>
                      <a:pt x="222" y="123"/>
                    </a:lnTo>
                    <a:lnTo>
                      <a:pt x="225" y="121"/>
                    </a:lnTo>
                    <a:lnTo>
                      <a:pt x="218" y="118"/>
                    </a:lnTo>
                    <a:lnTo>
                      <a:pt x="213" y="118"/>
                    </a:lnTo>
                    <a:lnTo>
                      <a:pt x="215" y="116"/>
                    </a:lnTo>
                    <a:lnTo>
                      <a:pt x="201" y="114"/>
                    </a:lnTo>
                    <a:lnTo>
                      <a:pt x="199" y="114"/>
                    </a:lnTo>
                    <a:lnTo>
                      <a:pt x="199" y="111"/>
                    </a:lnTo>
                    <a:lnTo>
                      <a:pt x="196" y="111"/>
                    </a:lnTo>
                    <a:lnTo>
                      <a:pt x="196" y="109"/>
                    </a:lnTo>
                    <a:lnTo>
                      <a:pt x="194" y="111"/>
                    </a:lnTo>
                    <a:lnTo>
                      <a:pt x="194" y="109"/>
                    </a:lnTo>
                    <a:lnTo>
                      <a:pt x="196" y="109"/>
                    </a:lnTo>
                    <a:lnTo>
                      <a:pt x="196" y="106"/>
                    </a:lnTo>
                    <a:lnTo>
                      <a:pt x="194" y="106"/>
                    </a:lnTo>
                    <a:lnTo>
                      <a:pt x="194" y="104"/>
                    </a:lnTo>
                    <a:lnTo>
                      <a:pt x="189" y="104"/>
                    </a:lnTo>
                    <a:lnTo>
                      <a:pt x="187" y="104"/>
                    </a:lnTo>
                    <a:lnTo>
                      <a:pt x="184" y="104"/>
                    </a:lnTo>
                    <a:lnTo>
                      <a:pt x="180" y="104"/>
                    </a:lnTo>
                    <a:lnTo>
                      <a:pt x="177" y="104"/>
                    </a:lnTo>
                    <a:lnTo>
                      <a:pt x="177" y="102"/>
                    </a:lnTo>
                    <a:lnTo>
                      <a:pt x="175" y="102"/>
                    </a:lnTo>
                    <a:lnTo>
                      <a:pt x="170" y="102"/>
                    </a:lnTo>
                    <a:lnTo>
                      <a:pt x="166" y="99"/>
                    </a:lnTo>
                    <a:lnTo>
                      <a:pt x="166" y="102"/>
                    </a:lnTo>
                    <a:lnTo>
                      <a:pt x="163" y="102"/>
                    </a:lnTo>
                    <a:lnTo>
                      <a:pt x="161" y="99"/>
                    </a:lnTo>
                    <a:lnTo>
                      <a:pt x="144" y="99"/>
                    </a:lnTo>
                    <a:lnTo>
                      <a:pt x="142" y="99"/>
                    </a:lnTo>
                    <a:lnTo>
                      <a:pt x="137" y="99"/>
                    </a:lnTo>
                    <a:lnTo>
                      <a:pt x="135" y="97"/>
                    </a:lnTo>
                    <a:lnTo>
                      <a:pt x="130" y="97"/>
                    </a:lnTo>
                    <a:lnTo>
                      <a:pt x="128" y="99"/>
                    </a:lnTo>
                    <a:lnTo>
                      <a:pt x="123" y="99"/>
                    </a:lnTo>
                    <a:lnTo>
                      <a:pt x="121" y="99"/>
                    </a:lnTo>
                    <a:lnTo>
                      <a:pt x="121" y="97"/>
                    </a:lnTo>
                    <a:lnTo>
                      <a:pt x="118" y="97"/>
                    </a:lnTo>
                    <a:lnTo>
                      <a:pt x="114" y="99"/>
                    </a:lnTo>
                    <a:lnTo>
                      <a:pt x="111" y="99"/>
                    </a:lnTo>
                    <a:lnTo>
                      <a:pt x="109" y="99"/>
                    </a:lnTo>
                    <a:lnTo>
                      <a:pt x="107" y="102"/>
                    </a:lnTo>
                    <a:lnTo>
                      <a:pt x="104" y="102"/>
                    </a:lnTo>
                    <a:lnTo>
                      <a:pt x="99" y="102"/>
                    </a:lnTo>
                    <a:lnTo>
                      <a:pt x="99" y="99"/>
                    </a:lnTo>
                    <a:lnTo>
                      <a:pt x="102" y="99"/>
                    </a:lnTo>
                    <a:lnTo>
                      <a:pt x="95" y="97"/>
                    </a:lnTo>
                    <a:lnTo>
                      <a:pt x="92" y="99"/>
                    </a:lnTo>
                    <a:lnTo>
                      <a:pt x="90" y="99"/>
                    </a:lnTo>
                    <a:lnTo>
                      <a:pt x="88" y="99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78" y="99"/>
                    </a:lnTo>
                    <a:lnTo>
                      <a:pt x="81" y="99"/>
                    </a:lnTo>
                    <a:lnTo>
                      <a:pt x="90" y="104"/>
                    </a:lnTo>
                    <a:lnTo>
                      <a:pt x="83" y="102"/>
                    </a:lnTo>
                    <a:lnTo>
                      <a:pt x="76" y="102"/>
                    </a:lnTo>
                    <a:lnTo>
                      <a:pt x="71" y="102"/>
                    </a:lnTo>
                    <a:lnTo>
                      <a:pt x="64" y="102"/>
                    </a:lnTo>
                    <a:lnTo>
                      <a:pt x="55" y="99"/>
                    </a:lnTo>
                    <a:lnTo>
                      <a:pt x="52" y="97"/>
                    </a:lnTo>
                    <a:lnTo>
                      <a:pt x="50" y="97"/>
                    </a:lnTo>
                    <a:lnTo>
                      <a:pt x="45" y="97"/>
                    </a:lnTo>
                    <a:lnTo>
                      <a:pt x="55" y="95"/>
                    </a:lnTo>
                    <a:lnTo>
                      <a:pt x="59" y="95"/>
                    </a:lnTo>
                    <a:lnTo>
                      <a:pt x="64" y="92"/>
                    </a:lnTo>
                    <a:lnTo>
                      <a:pt x="57" y="92"/>
                    </a:lnTo>
                    <a:lnTo>
                      <a:pt x="50" y="92"/>
                    </a:lnTo>
                    <a:lnTo>
                      <a:pt x="40" y="92"/>
                    </a:lnTo>
                    <a:lnTo>
                      <a:pt x="40" y="90"/>
                    </a:lnTo>
                    <a:lnTo>
                      <a:pt x="45" y="88"/>
                    </a:lnTo>
                    <a:lnTo>
                      <a:pt x="43" y="88"/>
                    </a:lnTo>
                    <a:lnTo>
                      <a:pt x="38" y="90"/>
                    </a:lnTo>
                    <a:lnTo>
                      <a:pt x="33" y="90"/>
                    </a:lnTo>
                    <a:lnTo>
                      <a:pt x="29" y="90"/>
                    </a:lnTo>
                    <a:lnTo>
                      <a:pt x="21" y="88"/>
                    </a:lnTo>
                    <a:lnTo>
                      <a:pt x="26" y="85"/>
                    </a:lnTo>
                    <a:lnTo>
                      <a:pt x="31" y="85"/>
                    </a:lnTo>
                    <a:lnTo>
                      <a:pt x="29" y="85"/>
                    </a:lnTo>
                    <a:lnTo>
                      <a:pt x="36" y="85"/>
                    </a:lnTo>
                    <a:lnTo>
                      <a:pt x="50" y="85"/>
                    </a:lnTo>
                    <a:lnTo>
                      <a:pt x="64" y="85"/>
                    </a:lnTo>
                    <a:lnTo>
                      <a:pt x="71" y="85"/>
                    </a:lnTo>
                    <a:lnTo>
                      <a:pt x="85" y="85"/>
                    </a:lnTo>
                    <a:lnTo>
                      <a:pt x="88" y="85"/>
                    </a:lnTo>
                    <a:lnTo>
                      <a:pt x="90" y="85"/>
                    </a:lnTo>
                    <a:lnTo>
                      <a:pt x="92" y="85"/>
                    </a:lnTo>
                    <a:lnTo>
                      <a:pt x="97" y="85"/>
                    </a:lnTo>
                    <a:lnTo>
                      <a:pt x="90" y="83"/>
                    </a:lnTo>
                    <a:lnTo>
                      <a:pt x="88" y="83"/>
                    </a:lnTo>
                    <a:lnTo>
                      <a:pt x="90" y="80"/>
                    </a:lnTo>
                    <a:lnTo>
                      <a:pt x="95" y="83"/>
                    </a:lnTo>
                    <a:lnTo>
                      <a:pt x="95" y="80"/>
                    </a:lnTo>
                    <a:lnTo>
                      <a:pt x="97" y="80"/>
                    </a:lnTo>
                    <a:lnTo>
                      <a:pt x="95" y="80"/>
                    </a:lnTo>
                    <a:lnTo>
                      <a:pt x="92" y="78"/>
                    </a:lnTo>
                    <a:lnTo>
                      <a:pt x="88" y="78"/>
                    </a:lnTo>
                    <a:lnTo>
                      <a:pt x="88" y="80"/>
                    </a:lnTo>
                    <a:lnTo>
                      <a:pt x="85" y="80"/>
                    </a:lnTo>
                    <a:lnTo>
                      <a:pt x="83" y="78"/>
                    </a:lnTo>
                    <a:lnTo>
                      <a:pt x="88" y="78"/>
                    </a:lnTo>
                    <a:lnTo>
                      <a:pt x="85" y="78"/>
                    </a:lnTo>
                    <a:lnTo>
                      <a:pt x="81" y="78"/>
                    </a:lnTo>
                    <a:lnTo>
                      <a:pt x="78" y="80"/>
                    </a:lnTo>
                    <a:lnTo>
                      <a:pt x="71" y="80"/>
                    </a:lnTo>
                    <a:lnTo>
                      <a:pt x="64" y="80"/>
                    </a:lnTo>
                    <a:lnTo>
                      <a:pt x="62" y="80"/>
                    </a:lnTo>
                    <a:lnTo>
                      <a:pt x="59" y="78"/>
                    </a:lnTo>
                    <a:lnTo>
                      <a:pt x="57" y="78"/>
                    </a:lnTo>
                    <a:lnTo>
                      <a:pt x="59" y="80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40" y="80"/>
                    </a:lnTo>
                    <a:lnTo>
                      <a:pt x="38" y="80"/>
                    </a:lnTo>
                    <a:lnTo>
                      <a:pt x="45" y="78"/>
                    </a:lnTo>
                    <a:lnTo>
                      <a:pt x="40" y="78"/>
                    </a:lnTo>
                    <a:lnTo>
                      <a:pt x="31" y="78"/>
                    </a:lnTo>
                    <a:lnTo>
                      <a:pt x="33" y="78"/>
                    </a:lnTo>
                    <a:lnTo>
                      <a:pt x="38" y="76"/>
                    </a:lnTo>
                    <a:lnTo>
                      <a:pt x="29" y="78"/>
                    </a:lnTo>
                    <a:lnTo>
                      <a:pt x="24" y="78"/>
                    </a:lnTo>
                    <a:lnTo>
                      <a:pt x="21" y="76"/>
                    </a:lnTo>
                    <a:lnTo>
                      <a:pt x="24" y="76"/>
                    </a:lnTo>
                    <a:lnTo>
                      <a:pt x="19" y="76"/>
                    </a:lnTo>
                    <a:lnTo>
                      <a:pt x="17" y="76"/>
                    </a:lnTo>
                    <a:lnTo>
                      <a:pt x="14" y="76"/>
                    </a:lnTo>
                    <a:lnTo>
                      <a:pt x="10" y="76"/>
                    </a:lnTo>
                    <a:lnTo>
                      <a:pt x="10" y="73"/>
                    </a:lnTo>
                    <a:lnTo>
                      <a:pt x="5" y="73"/>
                    </a:lnTo>
                    <a:lnTo>
                      <a:pt x="3" y="73"/>
                    </a:lnTo>
                    <a:lnTo>
                      <a:pt x="0" y="71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3" y="71"/>
                    </a:lnTo>
                    <a:lnTo>
                      <a:pt x="5" y="69"/>
                    </a:lnTo>
                    <a:lnTo>
                      <a:pt x="7" y="66"/>
                    </a:lnTo>
                    <a:lnTo>
                      <a:pt x="14" y="66"/>
                    </a:lnTo>
                    <a:lnTo>
                      <a:pt x="17" y="66"/>
                    </a:lnTo>
                    <a:lnTo>
                      <a:pt x="21" y="66"/>
                    </a:lnTo>
                    <a:lnTo>
                      <a:pt x="26" y="66"/>
                    </a:lnTo>
                    <a:lnTo>
                      <a:pt x="29" y="64"/>
                    </a:lnTo>
                    <a:lnTo>
                      <a:pt x="36" y="64"/>
                    </a:lnTo>
                    <a:lnTo>
                      <a:pt x="38" y="64"/>
                    </a:lnTo>
                    <a:lnTo>
                      <a:pt x="45" y="64"/>
                    </a:lnTo>
                    <a:lnTo>
                      <a:pt x="47" y="64"/>
                    </a:lnTo>
                    <a:lnTo>
                      <a:pt x="50" y="62"/>
                    </a:lnTo>
                    <a:lnTo>
                      <a:pt x="55" y="64"/>
                    </a:lnTo>
                    <a:lnTo>
                      <a:pt x="55" y="62"/>
                    </a:lnTo>
                    <a:lnTo>
                      <a:pt x="50" y="62"/>
                    </a:lnTo>
                    <a:lnTo>
                      <a:pt x="47" y="62"/>
                    </a:lnTo>
                    <a:lnTo>
                      <a:pt x="50" y="62"/>
                    </a:lnTo>
                    <a:lnTo>
                      <a:pt x="57" y="59"/>
                    </a:lnTo>
                    <a:lnTo>
                      <a:pt x="64" y="59"/>
                    </a:lnTo>
                    <a:lnTo>
                      <a:pt x="69" y="59"/>
                    </a:lnTo>
                    <a:lnTo>
                      <a:pt x="76" y="59"/>
                    </a:lnTo>
                    <a:lnTo>
                      <a:pt x="78" y="59"/>
                    </a:lnTo>
                    <a:lnTo>
                      <a:pt x="83" y="59"/>
                    </a:lnTo>
                    <a:lnTo>
                      <a:pt x="88" y="59"/>
                    </a:lnTo>
                    <a:lnTo>
                      <a:pt x="90" y="59"/>
                    </a:lnTo>
                    <a:lnTo>
                      <a:pt x="92" y="59"/>
                    </a:lnTo>
                    <a:lnTo>
                      <a:pt x="95" y="59"/>
                    </a:lnTo>
                    <a:lnTo>
                      <a:pt x="99" y="57"/>
                    </a:lnTo>
                    <a:lnTo>
                      <a:pt x="102" y="57"/>
                    </a:lnTo>
                    <a:lnTo>
                      <a:pt x="104" y="54"/>
                    </a:lnTo>
                    <a:lnTo>
                      <a:pt x="109" y="54"/>
                    </a:lnTo>
                    <a:lnTo>
                      <a:pt x="107" y="52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9" y="50"/>
                    </a:lnTo>
                    <a:lnTo>
                      <a:pt x="114" y="50"/>
                    </a:lnTo>
                    <a:lnTo>
                      <a:pt x="111" y="50"/>
                    </a:lnTo>
                    <a:lnTo>
                      <a:pt x="109" y="50"/>
                    </a:lnTo>
                    <a:lnTo>
                      <a:pt x="107" y="47"/>
                    </a:lnTo>
                    <a:lnTo>
                      <a:pt x="114" y="47"/>
                    </a:lnTo>
                    <a:lnTo>
                      <a:pt x="116" y="47"/>
                    </a:lnTo>
                    <a:lnTo>
                      <a:pt x="121" y="47"/>
                    </a:lnTo>
                    <a:lnTo>
                      <a:pt x="123" y="45"/>
                    </a:lnTo>
                    <a:lnTo>
                      <a:pt x="121" y="45"/>
                    </a:lnTo>
                    <a:lnTo>
                      <a:pt x="118" y="45"/>
                    </a:lnTo>
                    <a:lnTo>
                      <a:pt x="116" y="45"/>
                    </a:lnTo>
                    <a:lnTo>
                      <a:pt x="114" y="47"/>
                    </a:lnTo>
                    <a:lnTo>
                      <a:pt x="111" y="47"/>
                    </a:lnTo>
                    <a:lnTo>
                      <a:pt x="104" y="47"/>
                    </a:lnTo>
                    <a:lnTo>
                      <a:pt x="102" y="47"/>
                    </a:lnTo>
                    <a:lnTo>
                      <a:pt x="99" y="47"/>
                    </a:lnTo>
                    <a:lnTo>
                      <a:pt x="95" y="47"/>
                    </a:lnTo>
                    <a:lnTo>
                      <a:pt x="88" y="47"/>
                    </a:lnTo>
                    <a:lnTo>
                      <a:pt x="78" y="47"/>
                    </a:lnTo>
                    <a:lnTo>
                      <a:pt x="76" y="47"/>
                    </a:lnTo>
                    <a:lnTo>
                      <a:pt x="73" y="45"/>
                    </a:lnTo>
                    <a:lnTo>
                      <a:pt x="71" y="45"/>
                    </a:lnTo>
                    <a:lnTo>
                      <a:pt x="71" y="43"/>
                    </a:lnTo>
                    <a:lnTo>
                      <a:pt x="81" y="43"/>
                    </a:lnTo>
                    <a:lnTo>
                      <a:pt x="83" y="40"/>
                    </a:lnTo>
                    <a:lnTo>
                      <a:pt x="88" y="40"/>
                    </a:lnTo>
                    <a:lnTo>
                      <a:pt x="92" y="40"/>
                    </a:lnTo>
                    <a:lnTo>
                      <a:pt x="95" y="40"/>
                    </a:lnTo>
                    <a:lnTo>
                      <a:pt x="99" y="40"/>
                    </a:lnTo>
                    <a:lnTo>
                      <a:pt x="102" y="40"/>
                    </a:lnTo>
                    <a:lnTo>
                      <a:pt x="97" y="38"/>
                    </a:lnTo>
                    <a:lnTo>
                      <a:pt x="104" y="38"/>
                    </a:lnTo>
                    <a:lnTo>
                      <a:pt x="104" y="36"/>
                    </a:lnTo>
                    <a:lnTo>
                      <a:pt x="107" y="36"/>
                    </a:lnTo>
                    <a:lnTo>
                      <a:pt x="109" y="36"/>
                    </a:lnTo>
                    <a:lnTo>
                      <a:pt x="107" y="36"/>
                    </a:lnTo>
                    <a:lnTo>
                      <a:pt x="109" y="36"/>
                    </a:lnTo>
                    <a:lnTo>
                      <a:pt x="114" y="33"/>
                    </a:lnTo>
                    <a:lnTo>
                      <a:pt x="116" y="33"/>
                    </a:lnTo>
                    <a:lnTo>
                      <a:pt x="118" y="33"/>
                    </a:lnTo>
                    <a:lnTo>
                      <a:pt x="121" y="33"/>
                    </a:lnTo>
                    <a:lnTo>
                      <a:pt x="125" y="31"/>
                    </a:lnTo>
                    <a:lnTo>
                      <a:pt x="128" y="31"/>
                    </a:lnTo>
                    <a:lnTo>
                      <a:pt x="140" y="33"/>
                    </a:lnTo>
                    <a:lnTo>
                      <a:pt x="147" y="33"/>
                    </a:lnTo>
                    <a:lnTo>
                      <a:pt x="154" y="33"/>
                    </a:lnTo>
                    <a:lnTo>
                      <a:pt x="154" y="31"/>
                    </a:lnTo>
                    <a:lnTo>
                      <a:pt x="151" y="31"/>
                    </a:lnTo>
                    <a:lnTo>
                      <a:pt x="149" y="28"/>
                    </a:lnTo>
                    <a:lnTo>
                      <a:pt x="154" y="28"/>
                    </a:lnTo>
                    <a:lnTo>
                      <a:pt x="156" y="28"/>
                    </a:lnTo>
                    <a:lnTo>
                      <a:pt x="154" y="26"/>
                    </a:lnTo>
                    <a:lnTo>
                      <a:pt x="151" y="26"/>
                    </a:lnTo>
                    <a:lnTo>
                      <a:pt x="149" y="26"/>
                    </a:lnTo>
                    <a:lnTo>
                      <a:pt x="147" y="26"/>
                    </a:lnTo>
                    <a:lnTo>
                      <a:pt x="147" y="24"/>
                    </a:lnTo>
                    <a:lnTo>
                      <a:pt x="149" y="24"/>
                    </a:lnTo>
                    <a:lnTo>
                      <a:pt x="151" y="24"/>
                    </a:lnTo>
                    <a:lnTo>
                      <a:pt x="163" y="21"/>
                    </a:lnTo>
                    <a:lnTo>
                      <a:pt x="180" y="24"/>
                    </a:lnTo>
                    <a:lnTo>
                      <a:pt x="182" y="24"/>
                    </a:lnTo>
                    <a:lnTo>
                      <a:pt x="182" y="26"/>
                    </a:lnTo>
                    <a:lnTo>
                      <a:pt x="184" y="26"/>
                    </a:lnTo>
                    <a:lnTo>
                      <a:pt x="192" y="26"/>
                    </a:lnTo>
                    <a:lnTo>
                      <a:pt x="199" y="26"/>
                    </a:lnTo>
                    <a:lnTo>
                      <a:pt x="203" y="28"/>
                    </a:lnTo>
                    <a:lnTo>
                      <a:pt x="206" y="28"/>
                    </a:lnTo>
                    <a:lnTo>
                      <a:pt x="203" y="26"/>
                    </a:lnTo>
                    <a:lnTo>
                      <a:pt x="194" y="26"/>
                    </a:lnTo>
                    <a:lnTo>
                      <a:pt x="192" y="26"/>
                    </a:lnTo>
                    <a:lnTo>
                      <a:pt x="187" y="24"/>
                    </a:lnTo>
                    <a:lnTo>
                      <a:pt x="184" y="24"/>
                    </a:lnTo>
                    <a:lnTo>
                      <a:pt x="182" y="21"/>
                    </a:lnTo>
                    <a:lnTo>
                      <a:pt x="180" y="21"/>
                    </a:lnTo>
                    <a:lnTo>
                      <a:pt x="173" y="21"/>
                    </a:lnTo>
                    <a:lnTo>
                      <a:pt x="175" y="21"/>
                    </a:lnTo>
                    <a:lnTo>
                      <a:pt x="182" y="19"/>
                    </a:lnTo>
                    <a:lnTo>
                      <a:pt x="187" y="19"/>
                    </a:lnTo>
                    <a:lnTo>
                      <a:pt x="203" y="19"/>
                    </a:lnTo>
                    <a:lnTo>
                      <a:pt x="210" y="19"/>
                    </a:lnTo>
                    <a:lnTo>
                      <a:pt x="213" y="19"/>
                    </a:lnTo>
                    <a:lnTo>
                      <a:pt x="215" y="19"/>
                    </a:lnTo>
                    <a:lnTo>
                      <a:pt x="215" y="17"/>
                    </a:lnTo>
                    <a:lnTo>
                      <a:pt x="220" y="17"/>
                    </a:lnTo>
                    <a:lnTo>
                      <a:pt x="225" y="19"/>
                    </a:lnTo>
                    <a:lnTo>
                      <a:pt x="225" y="17"/>
                    </a:lnTo>
                    <a:lnTo>
                      <a:pt x="234" y="17"/>
                    </a:lnTo>
                    <a:lnTo>
                      <a:pt x="239" y="17"/>
                    </a:lnTo>
                    <a:lnTo>
                      <a:pt x="241" y="17"/>
                    </a:lnTo>
                    <a:lnTo>
                      <a:pt x="244" y="17"/>
                    </a:lnTo>
                    <a:lnTo>
                      <a:pt x="248" y="19"/>
                    </a:lnTo>
                    <a:lnTo>
                      <a:pt x="251" y="21"/>
                    </a:lnTo>
                    <a:lnTo>
                      <a:pt x="253" y="21"/>
                    </a:lnTo>
                    <a:lnTo>
                      <a:pt x="253" y="24"/>
                    </a:lnTo>
                    <a:lnTo>
                      <a:pt x="251" y="26"/>
                    </a:lnTo>
                    <a:lnTo>
                      <a:pt x="253" y="26"/>
                    </a:lnTo>
                    <a:lnTo>
                      <a:pt x="255" y="26"/>
                    </a:lnTo>
                    <a:lnTo>
                      <a:pt x="258" y="24"/>
                    </a:lnTo>
                    <a:lnTo>
                      <a:pt x="260" y="24"/>
                    </a:lnTo>
                    <a:lnTo>
                      <a:pt x="260" y="21"/>
                    </a:lnTo>
                    <a:lnTo>
                      <a:pt x="272" y="21"/>
                    </a:lnTo>
                    <a:lnTo>
                      <a:pt x="279" y="21"/>
                    </a:lnTo>
                    <a:lnTo>
                      <a:pt x="288" y="24"/>
                    </a:lnTo>
                    <a:lnTo>
                      <a:pt x="298" y="26"/>
                    </a:lnTo>
                    <a:lnTo>
                      <a:pt x="298" y="24"/>
                    </a:lnTo>
                    <a:lnTo>
                      <a:pt x="293" y="24"/>
                    </a:lnTo>
                    <a:lnTo>
                      <a:pt x="286" y="21"/>
                    </a:lnTo>
                    <a:lnTo>
                      <a:pt x="295" y="21"/>
                    </a:lnTo>
                    <a:lnTo>
                      <a:pt x="298" y="24"/>
                    </a:lnTo>
                    <a:lnTo>
                      <a:pt x="303" y="24"/>
                    </a:lnTo>
                    <a:lnTo>
                      <a:pt x="305" y="21"/>
                    </a:lnTo>
                    <a:lnTo>
                      <a:pt x="303" y="21"/>
                    </a:lnTo>
                    <a:lnTo>
                      <a:pt x="298" y="21"/>
                    </a:lnTo>
                    <a:lnTo>
                      <a:pt x="295" y="21"/>
                    </a:lnTo>
                    <a:lnTo>
                      <a:pt x="293" y="19"/>
                    </a:lnTo>
                    <a:lnTo>
                      <a:pt x="288" y="19"/>
                    </a:lnTo>
                    <a:lnTo>
                      <a:pt x="286" y="17"/>
                    </a:lnTo>
                    <a:lnTo>
                      <a:pt x="281" y="14"/>
                    </a:lnTo>
                    <a:lnTo>
                      <a:pt x="284" y="14"/>
                    </a:lnTo>
                    <a:lnTo>
                      <a:pt x="293" y="14"/>
                    </a:lnTo>
                    <a:lnTo>
                      <a:pt x="305" y="14"/>
                    </a:lnTo>
                    <a:lnTo>
                      <a:pt x="307" y="14"/>
                    </a:lnTo>
                    <a:lnTo>
                      <a:pt x="312" y="14"/>
                    </a:lnTo>
                    <a:lnTo>
                      <a:pt x="312" y="17"/>
                    </a:lnTo>
                    <a:lnTo>
                      <a:pt x="324" y="17"/>
                    </a:lnTo>
                    <a:lnTo>
                      <a:pt x="329" y="19"/>
                    </a:lnTo>
                    <a:lnTo>
                      <a:pt x="343" y="19"/>
                    </a:lnTo>
                    <a:lnTo>
                      <a:pt x="347" y="21"/>
                    </a:lnTo>
                    <a:lnTo>
                      <a:pt x="350" y="21"/>
                    </a:lnTo>
                    <a:lnTo>
                      <a:pt x="357" y="24"/>
                    </a:lnTo>
                    <a:lnTo>
                      <a:pt x="364" y="24"/>
                    </a:lnTo>
                    <a:lnTo>
                      <a:pt x="369" y="24"/>
                    </a:lnTo>
                    <a:lnTo>
                      <a:pt x="373" y="24"/>
                    </a:lnTo>
                    <a:lnTo>
                      <a:pt x="366" y="21"/>
                    </a:lnTo>
                    <a:lnTo>
                      <a:pt x="364" y="21"/>
                    </a:lnTo>
                    <a:lnTo>
                      <a:pt x="369" y="19"/>
                    </a:lnTo>
                    <a:lnTo>
                      <a:pt x="373" y="19"/>
                    </a:lnTo>
                    <a:lnTo>
                      <a:pt x="381" y="21"/>
                    </a:lnTo>
                    <a:lnTo>
                      <a:pt x="371" y="19"/>
                    </a:lnTo>
                    <a:lnTo>
                      <a:pt x="369" y="19"/>
                    </a:lnTo>
                    <a:lnTo>
                      <a:pt x="366" y="19"/>
                    </a:lnTo>
                    <a:lnTo>
                      <a:pt x="369" y="17"/>
                    </a:lnTo>
                    <a:lnTo>
                      <a:pt x="371" y="17"/>
                    </a:lnTo>
                    <a:lnTo>
                      <a:pt x="378" y="17"/>
                    </a:lnTo>
                    <a:lnTo>
                      <a:pt x="390" y="19"/>
                    </a:lnTo>
                    <a:lnTo>
                      <a:pt x="392" y="19"/>
                    </a:lnTo>
                    <a:lnTo>
                      <a:pt x="395" y="19"/>
                    </a:lnTo>
                    <a:lnTo>
                      <a:pt x="395" y="17"/>
                    </a:lnTo>
                    <a:lnTo>
                      <a:pt x="390" y="17"/>
                    </a:lnTo>
                    <a:lnTo>
                      <a:pt x="383" y="17"/>
                    </a:lnTo>
                    <a:lnTo>
                      <a:pt x="378" y="17"/>
                    </a:lnTo>
                    <a:lnTo>
                      <a:pt x="371" y="14"/>
                    </a:lnTo>
                    <a:lnTo>
                      <a:pt x="366" y="14"/>
                    </a:lnTo>
                    <a:lnTo>
                      <a:pt x="364" y="12"/>
                    </a:lnTo>
                    <a:lnTo>
                      <a:pt x="362" y="12"/>
                    </a:lnTo>
                    <a:lnTo>
                      <a:pt x="357" y="12"/>
                    </a:lnTo>
                    <a:lnTo>
                      <a:pt x="355" y="12"/>
                    </a:lnTo>
                    <a:lnTo>
                      <a:pt x="355" y="10"/>
                    </a:lnTo>
                    <a:lnTo>
                      <a:pt x="395" y="10"/>
                    </a:lnTo>
                    <a:lnTo>
                      <a:pt x="399" y="12"/>
                    </a:lnTo>
                    <a:lnTo>
                      <a:pt x="402" y="12"/>
                    </a:lnTo>
                    <a:lnTo>
                      <a:pt x="402" y="14"/>
                    </a:lnTo>
                    <a:lnTo>
                      <a:pt x="404" y="14"/>
                    </a:lnTo>
                    <a:lnTo>
                      <a:pt x="404" y="12"/>
                    </a:lnTo>
                    <a:lnTo>
                      <a:pt x="402" y="12"/>
                    </a:lnTo>
                    <a:lnTo>
                      <a:pt x="404" y="12"/>
                    </a:lnTo>
                    <a:lnTo>
                      <a:pt x="409" y="12"/>
                    </a:lnTo>
                    <a:lnTo>
                      <a:pt x="416" y="12"/>
                    </a:lnTo>
                    <a:lnTo>
                      <a:pt x="418" y="14"/>
                    </a:lnTo>
                    <a:lnTo>
                      <a:pt x="423" y="14"/>
                    </a:lnTo>
                    <a:lnTo>
                      <a:pt x="425" y="14"/>
                    </a:lnTo>
                    <a:lnTo>
                      <a:pt x="428" y="17"/>
                    </a:lnTo>
                    <a:lnTo>
                      <a:pt x="428" y="14"/>
                    </a:lnTo>
                    <a:lnTo>
                      <a:pt x="430" y="14"/>
                    </a:lnTo>
                    <a:lnTo>
                      <a:pt x="428" y="14"/>
                    </a:lnTo>
                    <a:lnTo>
                      <a:pt x="428" y="12"/>
                    </a:lnTo>
                    <a:lnTo>
                      <a:pt x="421" y="12"/>
                    </a:lnTo>
                    <a:lnTo>
                      <a:pt x="418" y="12"/>
                    </a:lnTo>
                    <a:lnTo>
                      <a:pt x="414" y="10"/>
                    </a:lnTo>
                    <a:lnTo>
                      <a:pt x="397" y="10"/>
                    </a:lnTo>
                    <a:lnTo>
                      <a:pt x="369" y="10"/>
                    </a:lnTo>
                    <a:lnTo>
                      <a:pt x="364" y="10"/>
                    </a:lnTo>
                    <a:lnTo>
                      <a:pt x="364" y="7"/>
                    </a:lnTo>
                    <a:lnTo>
                      <a:pt x="373" y="10"/>
                    </a:lnTo>
                    <a:lnTo>
                      <a:pt x="383" y="10"/>
                    </a:lnTo>
                    <a:lnTo>
                      <a:pt x="373" y="10"/>
                    </a:lnTo>
                    <a:lnTo>
                      <a:pt x="359" y="7"/>
                    </a:lnTo>
                    <a:lnTo>
                      <a:pt x="357" y="7"/>
                    </a:lnTo>
                    <a:lnTo>
                      <a:pt x="355" y="7"/>
                    </a:lnTo>
                    <a:lnTo>
                      <a:pt x="357" y="5"/>
                    </a:lnTo>
                    <a:lnTo>
                      <a:pt x="357" y="7"/>
                    </a:lnTo>
                    <a:lnTo>
                      <a:pt x="362" y="5"/>
                    </a:lnTo>
                    <a:lnTo>
                      <a:pt x="366" y="7"/>
                    </a:lnTo>
                    <a:lnTo>
                      <a:pt x="364" y="5"/>
                    </a:lnTo>
                    <a:lnTo>
                      <a:pt x="366" y="5"/>
                    </a:lnTo>
                    <a:lnTo>
                      <a:pt x="371" y="5"/>
                    </a:lnTo>
                    <a:lnTo>
                      <a:pt x="378" y="7"/>
                    </a:lnTo>
                    <a:lnTo>
                      <a:pt x="381" y="7"/>
                    </a:lnTo>
                    <a:lnTo>
                      <a:pt x="381" y="5"/>
                    </a:lnTo>
                    <a:lnTo>
                      <a:pt x="385" y="7"/>
                    </a:lnTo>
                    <a:lnTo>
                      <a:pt x="390" y="7"/>
                    </a:lnTo>
                    <a:lnTo>
                      <a:pt x="383" y="5"/>
                    </a:lnTo>
                    <a:lnTo>
                      <a:pt x="378" y="5"/>
                    </a:lnTo>
                    <a:lnTo>
                      <a:pt x="376" y="5"/>
                    </a:lnTo>
                    <a:lnTo>
                      <a:pt x="378" y="5"/>
                    </a:lnTo>
                    <a:lnTo>
                      <a:pt x="383" y="5"/>
                    </a:lnTo>
                    <a:lnTo>
                      <a:pt x="388" y="5"/>
                    </a:lnTo>
                    <a:lnTo>
                      <a:pt x="385" y="5"/>
                    </a:lnTo>
                    <a:lnTo>
                      <a:pt x="390" y="5"/>
                    </a:lnTo>
                    <a:lnTo>
                      <a:pt x="392" y="5"/>
                    </a:lnTo>
                    <a:lnTo>
                      <a:pt x="397" y="5"/>
                    </a:lnTo>
                    <a:lnTo>
                      <a:pt x="399" y="5"/>
                    </a:lnTo>
                    <a:lnTo>
                      <a:pt x="402" y="5"/>
                    </a:lnTo>
                    <a:lnTo>
                      <a:pt x="404" y="5"/>
                    </a:lnTo>
                    <a:lnTo>
                      <a:pt x="402" y="5"/>
                    </a:lnTo>
                    <a:lnTo>
                      <a:pt x="399" y="7"/>
                    </a:lnTo>
                    <a:lnTo>
                      <a:pt x="407" y="7"/>
                    </a:lnTo>
                    <a:lnTo>
                      <a:pt x="414" y="7"/>
                    </a:lnTo>
                    <a:lnTo>
                      <a:pt x="421" y="7"/>
                    </a:lnTo>
                    <a:lnTo>
                      <a:pt x="425" y="10"/>
                    </a:lnTo>
                    <a:lnTo>
                      <a:pt x="435" y="10"/>
                    </a:lnTo>
                    <a:lnTo>
                      <a:pt x="440" y="10"/>
                    </a:lnTo>
                    <a:lnTo>
                      <a:pt x="442" y="10"/>
                    </a:lnTo>
                    <a:lnTo>
                      <a:pt x="444" y="12"/>
                    </a:lnTo>
                    <a:lnTo>
                      <a:pt x="447" y="10"/>
                    </a:lnTo>
                    <a:lnTo>
                      <a:pt x="442" y="10"/>
                    </a:lnTo>
                    <a:lnTo>
                      <a:pt x="440" y="10"/>
                    </a:lnTo>
                    <a:lnTo>
                      <a:pt x="437" y="10"/>
                    </a:lnTo>
                    <a:lnTo>
                      <a:pt x="437" y="7"/>
                    </a:lnTo>
                    <a:lnTo>
                      <a:pt x="440" y="7"/>
                    </a:lnTo>
                    <a:lnTo>
                      <a:pt x="451" y="7"/>
                    </a:lnTo>
                    <a:lnTo>
                      <a:pt x="456" y="7"/>
                    </a:lnTo>
                    <a:lnTo>
                      <a:pt x="461" y="7"/>
                    </a:lnTo>
                    <a:lnTo>
                      <a:pt x="456" y="7"/>
                    </a:lnTo>
                    <a:lnTo>
                      <a:pt x="444" y="7"/>
                    </a:lnTo>
                    <a:lnTo>
                      <a:pt x="442" y="7"/>
                    </a:lnTo>
                    <a:lnTo>
                      <a:pt x="451" y="7"/>
                    </a:lnTo>
                    <a:lnTo>
                      <a:pt x="463" y="7"/>
                    </a:lnTo>
                    <a:lnTo>
                      <a:pt x="463" y="5"/>
                    </a:lnTo>
                    <a:lnTo>
                      <a:pt x="456" y="5"/>
                    </a:lnTo>
                    <a:lnTo>
                      <a:pt x="454" y="5"/>
                    </a:lnTo>
                    <a:lnTo>
                      <a:pt x="442" y="5"/>
                    </a:lnTo>
                    <a:lnTo>
                      <a:pt x="440" y="5"/>
                    </a:lnTo>
                    <a:lnTo>
                      <a:pt x="442" y="5"/>
                    </a:lnTo>
                    <a:lnTo>
                      <a:pt x="442" y="2"/>
                    </a:lnTo>
                    <a:lnTo>
                      <a:pt x="440" y="2"/>
                    </a:lnTo>
                    <a:lnTo>
                      <a:pt x="442" y="2"/>
                    </a:lnTo>
                    <a:lnTo>
                      <a:pt x="454" y="2"/>
                    </a:lnTo>
                    <a:lnTo>
                      <a:pt x="451" y="2"/>
                    </a:lnTo>
                    <a:lnTo>
                      <a:pt x="451" y="0"/>
                    </a:lnTo>
                    <a:lnTo>
                      <a:pt x="456" y="0"/>
                    </a:lnTo>
                    <a:lnTo>
                      <a:pt x="458" y="0"/>
                    </a:lnTo>
                    <a:lnTo>
                      <a:pt x="466" y="2"/>
                    </a:lnTo>
                    <a:lnTo>
                      <a:pt x="470" y="2"/>
                    </a:lnTo>
                    <a:lnTo>
                      <a:pt x="473" y="2"/>
                    </a:lnTo>
                    <a:lnTo>
                      <a:pt x="470" y="2"/>
                    </a:lnTo>
                    <a:lnTo>
                      <a:pt x="468" y="0"/>
                    </a:lnTo>
                    <a:lnTo>
                      <a:pt x="466" y="0"/>
                    </a:lnTo>
                    <a:lnTo>
                      <a:pt x="468" y="0"/>
                    </a:lnTo>
                    <a:lnTo>
                      <a:pt x="475" y="0"/>
                    </a:lnTo>
                    <a:lnTo>
                      <a:pt x="487" y="0"/>
                    </a:lnTo>
                    <a:lnTo>
                      <a:pt x="492" y="0"/>
                    </a:lnTo>
                    <a:lnTo>
                      <a:pt x="496" y="0"/>
                    </a:lnTo>
                    <a:lnTo>
                      <a:pt x="499" y="0"/>
                    </a:lnTo>
                    <a:lnTo>
                      <a:pt x="506" y="2"/>
                    </a:lnTo>
                    <a:lnTo>
                      <a:pt x="506" y="0"/>
                    </a:lnTo>
                    <a:lnTo>
                      <a:pt x="503" y="0"/>
                    </a:lnTo>
                    <a:lnTo>
                      <a:pt x="510" y="0"/>
                    </a:lnTo>
                    <a:lnTo>
                      <a:pt x="525" y="0"/>
                    </a:lnTo>
                    <a:lnTo>
                      <a:pt x="527" y="0"/>
                    </a:lnTo>
                    <a:lnTo>
                      <a:pt x="534" y="0"/>
                    </a:lnTo>
                    <a:lnTo>
                      <a:pt x="539" y="0"/>
                    </a:lnTo>
                    <a:lnTo>
                      <a:pt x="551" y="0"/>
                    </a:lnTo>
                    <a:lnTo>
                      <a:pt x="565" y="0"/>
                    </a:lnTo>
                    <a:lnTo>
                      <a:pt x="567" y="0"/>
                    </a:lnTo>
                    <a:lnTo>
                      <a:pt x="570" y="0"/>
                    </a:lnTo>
                    <a:lnTo>
                      <a:pt x="574" y="0"/>
                    </a:lnTo>
                    <a:lnTo>
                      <a:pt x="577" y="0"/>
                    </a:lnTo>
                    <a:lnTo>
                      <a:pt x="572" y="2"/>
                    </a:lnTo>
                    <a:lnTo>
                      <a:pt x="574" y="2"/>
                    </a:lnTo>
                    <a:lnTo>
                      <a:pt x="581" y="2"/>
                    </a:lnTo>
                    <a:lnTo>
                      <a:pt x="584" y="2"/>
                    </a:lnTo>
                    <a:lnTo>
                      <a:pt x="579" y="2"/>
                    </a:lnTo>
                    <a:lnTo>
                      <a:pt x="588" y="2"/>
                    </a:lnTo>
                    <a:lnTo>
                      <a:pt x="605" y="2"/>
                    </a:lnTo>
                    <a:lnTo>
                      <a:pt x="617" y="2"/>
                    </a:lnTo>
                    <a:lnTo>
                      <a:pt x="617" y="5"/>
                    </a:lnTo>
                    <a:lnTo>
                      <a:pt x="612" y="5"/>
                    </a:lnTo>
                    <a:lnTo>
                      <a:pt x="598" y="5"/>
                    </a:lnTo>
                    <a:lnTo>
                      <a:pt x="567" y="5"/>
                    </a:lnTo>
                    <a:lnTo>
                      <a:pt x="551" y="5"/>
                    </a:lnTo>
                    <a:lnTo>
                      <a:pt x="532" y="7"/>
                    </a:lnTo>
                    <a:lnTo>
                      <a:pt x="525" y="7"/>
                    </a:lnTo>
                    <a:lnTo>
                      <a:pt x="513" y="5"/>
                    </a:lnTo>
                    <a:lnTo>
                      <a:pt x="510" y="5"/>
                    </a:lnTo>
                    <a:lnTo>
                      <a:pt x="518" y="7"/>
                    </a:lnTo>
                    <a:lnTo>
                      <a:pt x="522" y="7"/>
                    </a:lnTo>
                    <a:lnTo>
                      <a:pt x="513" y="7"/>
                    </a:lnTo>
                    <a:lnTo>
                      <a:pt x="508" y="7"/>
                    </a:lnTo>
                    <a:lnTo>
                      <a:pt x="503" y="10"/>
                    </a:lnTo>
                    <a:lnTo>
                      <a:pt x="484" y="10"/>
                    </a:lnTo>
                    <a:lnTo>
                      <a:pt x="487" y="10"/>
                    </a:lnTo>
                    <a:lnTo>
                      <a:pt x="489" y="10"/>
                    </a:lnTo>
                    <a:lnTo>
                      <a:pt x="494" y="10"/>
                    </a:lnTo>
                    <a:lnTo>
                      <a:pt x="496" y="10"/>
                    </a:lnTo>
                    <a:lnTo>
                      <a:pt x="503" y="10"/>
                    </a:lnTo>
                    <a:lnTo>
                      <a:pt x="506" y="10"/>
                    </a:lnTo>
                    <a:lnTo>
                      <a:pt x="508" y="10"/>
                    </a:lnTo>
                    <a:lnTo>
                      <a:pt x="513" y="10"/>
                    </a:lnTo>
                    <a:lnTo>
                      <a:pt x="532" y="7"/>
                    </a:lnTo>
                    <a:lnTo>
                      <a:pt x="532" y="10"/>
                    </a:lnTo>
                    <a:lnTo>
                      <a:pt x="534" y="10"/>
                    </a:lnTo>
                    <a:lnTo>
                      <a:pt x="536" y="7"/>
                    </a:lnTo>
                    <a:lnTo>
                      <a:pt x="541" y="7"/>
                    </a:lnTo>
                    <a:lnTo>
                      <a:pt x="546" y="7"/>
                    </a:lnTo>
                    <a:lnTo>
                      <a:pt x="551" y="7"/>
                    </a:lnTo>
                    <a:lnTo>
                      <a:pt x="553" y="7"/>
                    </a:lnTo>
                    <a:lnTo>
                      <a:pt x="560" y="7"/>
                    </a:lnTo>
                    <a:lnTo>
                      <a:pt x="581" y="7"/>
                    </a:lnTo>
                    <a:lnTo>
                      <a:pt x="579" y="7"/>
                    </a:lnTo>
                    <a:lnTo>
                      <a:pt x="584" y="7"/>
                    </a:lnTo>
                    <a:lnTo>
                      <a:pt x="603" y="7"/>
                    </a:lnTo>
                    <a:lnTo>
                      <a:pt x="605" y="7"/>
                    </a:lnTo>
                    <a:lnTo>
                      <a:pt x="614" y="7"/>
                    </a:lnTo>
                    <a:lnTo>
                      <a:pt x="626" y="5"/>
                    </a:lnTo>
                    <a:lnTo>
                      <a:pt x="631" y="7"/>
                    </a:lnTo>
                    <a:lnTo>
                      <a:pt x="629" y="7"/>
                    </a:lnTo>
                    <a:lnTo>
                      <a:pt x="633" y="7"/>
                    </a:lnTo>
                    <a:lnTo>
                      <a:pt x="631" y="10"/>
                    </a:lnTo>
                    <a:lnTo>
                      <a:pt x="629" y="10"/>
                    </a:lnTo>
                    <a:lnTo>
                      <a:pt x="621" y="10"/>
                    </a:lnTo>
                    <a:lnTo>
                      <a:pt x="626" y="10"/>
                    </a:lnTo>
                    <a:lnTo>
                      <a:pt x="624" y="10"/>
                    </a:lnTo>
                    <a:lnTo>
                      <a:pt x="612" y="12"/>
                    </a:lnTo>
                    <a:lnTo>
                      <a:pt x="624" y="12"/>
                    </a:lnTo>
                    <a:lnTo>
                      <a:pt x="626" y="10"/>
                    </a:lnTo>
                    <a:lnTo>
                      <a:pt x="636" y="10"/>
                    </a:lnTo>
                    <a:lnTo>
                      <a:pt x="640" y="10"/>
                    </a:lnTo>
                    <a:lnTo>
                      <a:pt x="645" y="10"/>
                    </a:lnTo>
                    <a:lnTo>
                      <a:pt x="643" y="10"/>
                    </a:lnTo>
                    <a:lnTo>
                      <a:pt x="645" y="10"/>
                    </a:lnTo>
                    <a:lnTo>
                      <a:pt x="645" y="12"/>
                    </a:lnTo>
                    <a:lnTo>
                      <a:pt x="650" y="10"/>
                    </a:lnTo>
                    <a:lnTo>
                      <a:pt x="652" y="10"/>
                    </a:lnTo>
                    <a:lnTo>
                      <a:pt x="659" y="12"/>
                    </a:lnTo>
                    <a:lnTo>
                      <a:pt x="662" y="12"/>
                    </a:lnTo>
                    <a:lnTo>
                      <a:pt x="664" y="10"/>
                    </a:lnTo>
                    <a:lnTo>
                      <a:pt x="666" y="12"/>
                    </a:lnTo>
                    <a:lnTo>
                      <a:pt x="669" y="12"/>
                    </a:lnTo>
                    <a:lnTo>
                      <a:pt x="681" y="12"/>
                    </a:lnTo>
                    <a:lnTo>
                      <a:pt x="683" y="12"/>
                    </a:lnTo>
                    <a:lnTo>
                      <a:pt x="681" y="14"/>
                    </a:lnTo>
                    <a:lnTo>
                      <a:pt x="678" y="14"/>
                    </a:lnTo>
                    <a:lnTo>
                      <a:pt x="676" y="14"/>
                    </a:lnTo>
                    <a:lnTo>
                      <a:pt x="669" y="14"/>
                    </a:lnTo>
                    <a:lnTo>
                      <a:pt x="669" y="17"/>
                    </a:lnTo>
                    <a:lnTo>
                      <a:pt x="666" y="17"/>
                    </a:lnTo>
                    <a:lnTo>
                      <a:pt x="662" y="17"/>
                    </a:lnTo>
                    <a:lnTo>
                      <a:pt x="652" y="17"/>
                    </a:lnTo>
                    <a:lnTo>
                      <a:pt x="645" y="17"/>
                    </a:lnTo>
                    <a:lnTo>
                      <a:pt x="638" y="19"/>
                    </a:lnTo>
                    <a:lnTo>
                      <a:pt x="636" y="19"/>
                    </a:lnTo>
                    <a:lnTo>
                      <a:pt x="626" y="19"/>
                    </a:lnTo>
                    <a:lnTo>
                      <a:pt x="614" y="19"/>
                    </a:lnTo>
                    <a:lnTo>
                      <a:pt x="600" y="19"/>
                    </a:lnTo>
                    <a:lnTo>
                      <a:pt x="586" y="19"/>
                    </a:lnTo>
                    <a:lnTo>
                      <a:pt x="565" y="19"/>
                    </a:lnTo>
                    <a:lnTo>
                      <a:pt x="560" y="19"/>
                    </a:lnTo>
                    <a:lnTo>
                      <a:pt x="553" y="19"/>
                    </a:lnTo>
                    <a:lnTo>
                      <a:pt x="548" y="19"/>
                    </a:lnTo>
                    <a:lnTo>
                      <a:pt x="536" y="19"/>
                    </a:lnTo>
                    <a:lnTo>
                      <a:pt x="539" y="19"/>
                    </a:lnTo>
                    <a:lnTo>
                      <a:pt x="551" y="19"/>
                    </a:lnTo>
                    <a:lnTo>
                      <a:pt x="555" y="19"/>
                    </a:lnTo>
                    <a:lnTo>
                      <a:pt x="555" y="21"/>
                    </a:lnTo>
                    <a:lnTo>
                      <a:pt x="546" y="21"/>
                    </a:lnTo>
                    <a:lnTo>
                      <a:pt x="536" y="21"/>
                    </a:lnTo>
                    <a:lnTo>
                      <a:pt x="520" y="24"/>
                    </a:lnTo>
                    <a:lnTo>
                      <a:pt x="520" y="26"/>
                    </a:lnTo>
                    <a:lnTo>
                      <a:pt x="527" y="26"/>
                    </a:lnTo>
                    <a:lnTo>
                      <a:pt x="532" y="24"/>
                    </a:lnTo>
                    <a:lnTo>
                      <a:pt x="539" y="24"/>
                    </a:lnTo>
                    <a:lnTo>
                      <a:pt x="560" y="21"/>
                    </a:lnTo>
                    <a:lnTo>
                      <a:pt x="562" y="21"/>
                    </a:lnTo>
                    <a:lnTo>
                      <a:pt x="562" y="24"/>
                    </a:lnTo>
                    <a:lnTo>
                      <a:pt x="565" y="21"/>
                    </a:lnTo>
                    <a:lnTo>
                      <a:pt x="567" y="21"/>
                    </a:lnTo>
                    <a:lnTo>
                      <a:pt x="577" y="21"/>
                    </a:lnTo>
                    <a:lnTo>
                      <a:pt x="586" y="21"/>
                    </a:lnTo>
                    <a:lnTo>
                      <a:pt x="619" y="21"/>
                    </a:lnTo>
                    <a:lnTo>
                      <a:pt x="621" y="21"/>
                    </a:lnTo>
                    <a:lnTo>
                      <a:pt x="626" y="21"/>
                    </a:lnTo>
                    <a:lnTo>
                      <a:pt x="626" y="24"/>
                    </a:lnTo>
                    <a:lnTo>
                      <a:pt x="624" y="24"/>
                    </a:lnTo>
                    <a:lnTo>
                      <a:pt x="612" y="26"/>
                    </a:lnTo>
                    <a:lnTo>
                      <a:pt x="605" y="26"/>
                    </a:lnTo>
                    <a:lnTo>
                      <a:pt x="600" y="28"/>
                    </a:lnTo>
                    <a:lnTo>
                      <a:pt x="598" y="28"/>
                    </a:lnTo>
                    <a:lnTo>
                      <a:pt x="603" y="28"/>
                    </a:lnTo>
                    <a:lnTo>
                      <a:pt x="605" y="28"/>
                    </a:lnTo>
                    <a:lnTo>
                      <a:pt x="612" y="28"/>
                    </a:lnTo>
                    <a:lnTo>
                      <a:pt x="631" y="26"/>
                    </a:lnTo>
                    <a:lnTo>
                      <a:pt x="638" y="26"/>
                    </a:lnTo>
                    <a:lnTo>
                      <a:pt x="645" y="26"/>
                    </a:lnTo>
                    <a:lnTo>
                      <a:pt x="647" y="24"/>
                    </a:lnTo>
                    <a:lnTo>
                      <a:pt x="645" y="24"/>
                    </a:lnTo>
                    <a:lnTo>
                      <a:pt x="643" y="21"/>
                    </a:lnTo>
                    <a:lnTo>
                      <a:pt x="645" y="21"/>
                    </a:lnTo>
                    <a:lnTo>
                      <a:pt x="647" y="21"/>
                    </a:lnTo>
                    <a:lnTo>
                      <a:pt x="657" y="21"/>
                    </a:lnTo>
                    <a:lnTo>
                      <a:pt x="669" y="21"/>
                    </a:lnTo>
                    <a:lnTo>
                      <a:pt x="671" y="21"/>
                    </a:lnTo>
                    <a:lnTo>
                      <a:pt x="673" y="21"/>
                    </a:lnTo>
                    <a:lnTo>
                      <a:pt x="676" y="24"/>
                    </a:lnTo>
                    <a:lnTo>
                      <a:pt x="676" y="26"/>
                    </a:lnTo>
                    <a:lnTo>
                      <a:pt x="673" y="26"/>
                    </a:lnTo>
                    <a:lnTo>
                      <a:pt x="673" y="28"/>
                    </a:lnTo>
                    <a:lnTo>
                      <a:pt x="671" y="28"/>
                    </a:lnTo>
                    <a:lnTo>
                      <a:pt x="669" y="31"/>
                    </a:lnTo>
                    <a:lnTo>
                      <a:pt x="666" y="31"/>
                    </a:lnTo>
                    <a:lnTo>
                      <a:pt x="664" y="31"/>
                    </a:lnTo>
                    <a:lnTo>
                      <a:pt x="659" y="31"/>
                    </a:lnTo>
                    <a:lnTo>
                      <a:pt x="662" y="31"/>
                    </a:lnTo>
                    <a:lnTo>
                      <a:pt x="666" y="31"/>
                    </a:lnTo>
                    <a:lnTo>
                      <a:pt x="659" y="33"/>
                    </a:lnTo>
                    <a:lnTo>
                      <a:pt x="655" y="36"/>
                    </a:lnTo>
                    <a:lnTo>
                      <a:pt x="652" y="38"/>
                    </a:lnTo>
                    <a:lnTo>
                      <a:pt x="647" y="38"/>
                    </a:lnTo>
                    <a:lnTo>
                      <a:pt x="647" y="40"/>
                    </a:lnTo>
                    <a:lnTo>
                      <a:pt x="645" y="40"/>
                    </a:lnTo>
                    <a:lnTo>
                      <a:pt x="643" y="40"/>
                    </a:lnTo>
                    <a:lnTo>
                      <a:pt x="643" y="43"/>
                    </a:lnTo>
                    <a:lnTo>
                      <a:pt x="647" y="40"/>
                    </a:lnTo>
                    <a:lnTo>
                      <a:pt x="652" y="40"/>
                    </a:lnTo>
                    <a:lnTo>
                      <a:pt x="657" y="38"/>
                    </a:lnTo>
                    <a:lnTo>
                      <a:pt x="659" y="36"/>
                    </a:lnTo>
                    <a:lnTo>
                      <a:pt x="657" y="36"/>
                    </a:lnTo>
                    <a:lnTo>
                      <a:pt x="666" y="36"/>
                    </a:lnTo>
                    <a:lnTo>
                      <a:pt x="673" y="33"/>
                    </a:lnTo>
                    <a:lnTo>
                      <a:pt x="681" y="31"/>
                    </a:lnTo>
                    <a:lnTo>
                      <a:pt x="685" y="31"/>
                    </a:lnTo>
                    <a:lnTo>
                      <a:pt x="685" y="28"/>
                    </a:lnTo>
                    <a:lnTo>
                      <a:pt x="692" y="28"/>
                    </a:lnTo>
                    <a:lnTo>
                      <a:pt x="695" y="26"/>
                    </a:lnTo>
                    <a:lnTo>
                      <a:pt x="704" y="26"/>
                    </a:lnTo>
                    <a:lnTo>
                      <a:pt x="702" y="26"/>
                    </a:lnTo>
                    <a:lnTo>
                      <a:pt x="702" y="28"/>
                    </a:lnTo>
                    <a:lnTo>
                      <a:pt x="709" y="28"/>
                    </a:lnTo>
                    <a:lnTo>
                      <a:pt x="711" y="26"/>
                    </a:lnTo>
                    <a:lnTo>
                      <a:pt x="718" y="28"/>
                    </a:lnTo>
                    <a:lnTo>
                      <a:pt x="723" y="28"/>
                    </a:lnTo>
                    <a:lnTo>
                      <a:pt x="730" y="28"/>
                    </a:lnTo>
                    <a:lnTo>
                      <a:pt x="733" y="28"/>
                    </a:lnTo>
                    <a:lnTo>
                      <a:pt x="730" y="26"/>
                    </a:lnTo>
                    <a:lnTo>
                      <a:pt x="733" y="26"/>
                    </a:lnTo>
                    <a:lnTo>
                      <a:pt x="735" y="26"/>
                    </a:lnTo>
                    <a:lnTo>
                      <a:pt x="737" y="26"/>
                    </a:lnTo>
                    <a:lnTo>
                      <a:pt x="735" y="26"/>
                    </a:lnTo>
                    <a:lnTo>
                      <a:pt x="735" y="24"/>
                    </a:lnTo>
                    <a:lnTo>
                      <a:pt x="737" y="24"/>
                    </a:lnTo>
                    <a:lnTo>
                      <a:pt x="742" y="26"/>
                    </a:lnTo>
                    <a:lnTo>
                      <a:pt x="740" y="24"/>
                    </a:lnTo>
                    <a:lnTo>
                      <a:pt x="742" y="24"/>
                    </a:lnTo>
                    <a:lnTo>
                      <a:pt x="744" y="24"/>
                    </a:lnTo>
                    <a:lnTo>
                      <a:pt x="747" y="24"/>
                    </a:lnTo>
                    <a:lnTo>
                      <a:pt x="749" y="24"/>
                    </a:lnTo>
                    <a:lnTo>
                      <a:pt x="756" y="24"/>
                    </a:lnTo>
                    <a:lnTo>
                      <a:pt x="758" y="21"/>
                    </a:lnTo>
                    <a:lnTo>
                      <a:pt x="766" y="24"/>
                    </a:lnTo>
                    <a:lnTo>
                      <a:pt x="773" y="21"/>
                    </a:lnTo>
                    <a:lnTo>
                      <a:pt x="777" y="21"/>
                    </a:lnTo>
                    <a:lnTo>
                      <a:pt x="787" y="24"/>
                    </a:lnTo>
                    <a:lnTo>
                      <a:pt x="796" y="24"/>
                    </a:lnTo>
                    <a:lnTo>
                      <a:pt x="803" y="24"/>
                    </a:lnTo>
                    <a:lnTo>
                      <a:pt x="806" y="26"/>
                    </a:lnTo>
                    <a:lnTo>
                      <a:pt x="810" y="26"/>
                    </a:lnTo>
                    <a:lnTo>
                      <a:pt x="808" y="28"/>
                    </a:lnTo>
                    <a:lnTo>
                      <a:pt x="799" y="28"/>
                    </a:lnTo>
                    <a:lnTo>
                      <a:pt x="799" y="31"/>
                    </a:lnTo>
                    <a:lnTo>
                      <a:pt x="796" y="31"/>
                    </a:lnTo>
                    <a:lnTo>
                      <a:pt x="792" y="31"/>
                    </a:lnTo>
                    <a:lnTo>
                      <a:pt x="787" y="33"/>
                    </a:lnTo>
                    <a:lnTo>
                      <a:pt x="789" y="33"/>
                    </a:lnTo>
                    <a:lnTo>
                      <a:pt x="787" y="33"/>
                    </a:lnTo>
                    <a:lnTo>
                      <a:pt x="775" y="33"/>
                    </a:lnTo>
                    <a:lnTo>
                      <a:pt x="773" y="33"/>
                    </a:lnTo>
                    <a:lnTo>
                      <a:pt x="775" y="33"/>
                    </a:lnTo>
                    <a:lnTo>
                      <a:pt x="777" y="36"/>
                    </a:lnTo>
                    <a:lnTo>
                      <a:pt x="780" y="36"/>
                    </a:lnTo>
                    <a:lnTo>
                      <a:pt x="777" y="36"/>
                    </a:lnTo>
                    <a:lnTo>
                      <a:pt x="766" y="36"/>
                    </a:lnTo>
                    <a:lnTo>
                      <a:pt x="763" y="38"/>
                    </a:lnTo>
                    <a:lnTo>
                      <a:pt x="761" y="38"/>
                    </a:lnTo>
                    <a:lnTo>
                      <a:pt x="758" y="38"/>
                    </a:lnTo>
                    <a:lnTo>
                      <a:pt x="740" y="38"/>
                    </a:lnTo>
                    <a:lnTo>
                      <a:pt x="737" y="38"/>
                    </a:lnTo>
                    <a:lnTo>
                      <a:pt x="735" y="38"/>
                    </a:lnTo>
                    <a:lnTo>
                      <a:pt x="733" y="38"/>
                    </a:lnTo>
                    <a:lnTo>
                      <a:pt x="728" y="38"/>
                    </a:lnTo>
                    <a:lnTo>
                      <a:pt x="728" y="40"/>
                    </a:lnTo>
                    <a:lnTo>
                      <a:pt x="723" y="40"/>
                    </a:lnTo>
                    <a:lnTo>
                      <a:pt x="707" y="38"/>
                    </a:lnTo>
                    <a:lnTo>
                      <a:pt x="702" y="40"/>
                    </a:lnTo>
                    <a:lnTo>
                      <a:pt x="699" y="40"/>
                    </a:lnTo>
                    <a:lnTo>
                      <a:pt x="688" y="40"/>
                    </a:lnTo>
                    <a:lnTo>
                      <a:pt x="692" y="40"/>
                    </a:lnTo>
                    <a:lnTo>
                      <a:pt x="695" y="40"/>
                    </a:lnTo>
                    <a:lnTo>
                      <a:pt x="697" y="40"/>
                    </a:lnTo>
                    <a:lnTo>
                      <a:pt x="702" y="40"/>
                    </a:lnTo>
                    <a:lnTo>
                      <a:pt x="704" y="40"/>
                    </a:lnTo>
                    <a:lnTo>
                      <a:pt x="709" y="40"/>
                    </a:lnTo>
                    <a:lnTo>
                      <a:pt x="718" y="40"/>
                    </a:lnTo>
                    <a:lnTo>
                      <a:pt x="728" y="40"/>
                    </a:lnTo>
                    <a:lnTo>
                      <a:pt x="737" y="40"/>
                    </a:lnTo>
                    <a:lnTo>
                      <a:pt x="740" y="40"/>
                    </a:lnTo>
                    <a:lnTo>
                      <a:pt x="744" y="40"/>
                    </a:lnTo>
                    <a:lnTo>
                      <a:pt x="749" y="40"/>
                    </a:lnTo>
                    <a:lnTo>
                      <a:pt x="758" y="40"/>
                    </a:lnTo>
                    <a:lnTo>
                      <a:pt x="756" y="43"/>
                    </a:lnTo>
                    <a:lnTo>
                      <a:pt x="754" y="43"/>
                    </a:lnTo>
                    <a:lnTo>
                      <a:pt x="751" y="43"/>
                    </a:lnTo>
                    <a:lnTo>
                      <a:pt x="751" y="45"/>
                    </a:lnTo>
                    <a:lnTo>
                      <a:pt x="747" y="45"/>
                    </a:lnTo>
                    <a:lnTo>
                      <a:pt x="730" y="45"/>
                    </a:lnTo>
                    <a:lnTo>
                      <a:pt x="721" y="45"/>
                    </a:lnTo>
                    <a:lnTo>
                      <a:pt x="714" y="45"/>
                    </a:lnTo>
                    <a:lnTo>
                      <a:pt x="709" y="45"/>
                    </a:lnTo>
                    <a:lnTo>
                      <a:pt x="707" y="45"/>
                    </a:lnTo>
                    <a:lnTo>
                      <a:pt x="702" y="47"/>
                    </a:lnTo>
                    <a:lnTo>
                      <a:pt x="704" y="47"/>
                    </a:lnTo>
                    <a:lnTo>
                      <a:pt x="702" y="47"/>
                    </a:lnTo>
                    <a:lnTo>
                      <a:pt x="699" y="50"/>
                    </a:lnTo>
                    <a:lnTo>
                      <a:pt x="702" y="50"/>
                    </a:lnTo>
                    <a:lnTo>
                      <a:pt x="704" y="52"/>
                    </a:lnTo>
                    <a:lnTo>
                      <a:pt x="709" y="50"/>
                    </a:lnTo>
                    <a:lnTo>
                      <a:pt x="707" y="50"/>
                    </a:lnTo>
                    <a:lnTo>
                      <a:pt x="709" y="50"/>
                    </a:lnTo>
                    <a:lnTo>
                      <a:pt x="714" y="47"/>
                    </a:lnTo>
                    <a:lnTo>
                      <a:pt x="716" y="47"/>
                    </a:lnTo>
                    <a:lnTo>
                      <a:pt x="721" y="47"/>
                    </a:lnTo>
                    <a:lnTo>
                      <a:pt x="725" y="47"/>
                    </a:lnTo>
                    <a:lnTo>
                      <a:pt x="728" y="47"/>
                    </a:lnTo>
                    <a:lnTo>
                      <a:pt x="735" y="45"/>
                    </a:lnTo>
                    <a:lnTo>
                      <a:pt x="740" y="45"/>
                    </a:lnTo>
                    <a:lnTo>
                      <a:pt x="742" y="47"/>
                    </a:lnTo>
                    <a:lnTo>
                      <a:pt x="740" y="47"/>
                    </a:lnTo>
                    <a:lnTo>
                      <a:pt x="737" y="50"/>
                    </a:lnTo>
                    <a:lnTo>
                      <a:pt x="733" y="52"/>
                    </a:lnTo>
                    <a:lnTo>
                      <a:pt x="728" y="52"/>
                    </a:lnTo>
                    <a:lnTo>
                      <a:pt x="718" y="50"/>
                    </a:lnTo>
                    <a:lnTo>
                      <a:pt x="716" y="52"/>
                    </a:lnTo>
                    <a:lnTo>
                      <a:pt x="714" y="52"/>
                    </a:lnTo>
                    <a:lnTo>
                      <a:pt x="714" y="54"/>
                    </a:lnTo>
                    <a:lnTo>
                      <a:pt x="711" y="54"/>
                    </a:lnTo>
                    <a:lnTo>
                      <a:pt x="714" y="54"/>
                    </a:lnTo>
                    <a:lnTo>
                      <a:pt x="714" y="57"/>
                    </a:lnTo>
                    <a:lnTo>
                      <a:pt x="711" y="59"/>
                    </a:lnTo>
                    <a:lnTo>
                      <a:pt x="714" y="57"/>
                    </a:lnTo>
                    <a:lnTo>
                      <a:pt x="721" y="57"/>
                    </a:lnTo>
                    <a:lnTo>
                      <a:pt x="718" y="59"/>
                    </a:lnTo>
                    <a:lnTo>
                      <a:pt x="718" y="57"/>
                    </a:lnTo>
                    <a:lnTo>
                      <a:pt x="716" y="57"/>
                    </a:lnTo>
                    <a:lnTo>
                      <a:pt x="714" y="59"/>
                    </a:lnTo>
                    <a:lnTo>
                      <a:pt x="709" y="59"/>
                    </a:lnTo>
                    <a:lnTo>
                      <a:pt x="709" y="62"/>
                    </a:lnTo>
                    <a:lnTo>
                      <a:pt x="707" y="64"/>
                    </a:lnTo>
                    <a:lnTo>
                      <a:pt x="702" y="64"/>
                    </a:lnTo>
                    <a:lnTo>
                      <a:pt x="697" y="64"/>
                    </a:lnTo>
                    <a:lnTo>
                      <a:pt x="695" y="64"/>
                    </a:lnTo>
                    <a:lnTo>
                      <a:pt x="692" y="64"/>
                    </a:lnTo>
                    <a:lnTo>
                      <a:pt x="695" y="64"/>
                    </a:lnTo>
                    <a:lnTo>
                      <a:pt x="695" y="66"/>
                    </a:lnTo>
                    <a:lnTo>
                      <a:pt x="690" y="66"/>
                    </a:lnTo>
                    <a:lnTo>
                      <a:pt x="692" y="66"/>
                    </a:lnTo>
                    <a:lnTo>
                      <a:pt x="695" y="66"/>
                    </a:lnTo>
                    <a:lnTo>
                      <a:pt x="692" y="69"/>
                    </a:lnTo>
                    <a:lnTo>
                      <a:pt x="690" y="71"/>
                    </a:lnTo>
                    <a:lnTo>
                      <a:pt x="690" y="73"/>
                    </a:lnTo>
                    <a:lnTo>
                      <a:pt x="688" y="76"/>
                    </a:lnTo>
                    <a:lnTo>
                      <a:pt x="685" y="76"/>
                    </a:lnTo>
                    <a:lnTo>
                      <a:pt x="683" y="78"/>
                    </a:lnTo>
                    <a:lnTo>
                      <a:pt x="685" y="78"/>
                    </a:lnTo>
                    <a:lnTo>
                      <a:pt x="688" y="78"/>
                    </a:lnTo>
                    <a:lnTo>
                      <a:pt x="695" y="76"/>
                    </a:lnTo>
                    <a:lnTo>
                      <a:pt x="697" y="76"/>
                    </a:lnTo>
                    <a:lnTo>
                      <a:pt x="699" y="76"/>
                    </a:lnTo>
                    <a:lnTo>
                      <a:pt x="704" y="76"/>
                    </a:lnTo>
                    <a:lnTo>
                      <a:pt x="718" y="78"/>
                    </a:lnTo>
                    <a:lnTo>
                      <a:pt x="721" y="78"/>
                    </a:lnTo>
                    <a:lnTo>
                      <a:pt x="721" y="80"/>
                    </a:lnTo>
                    <a:lnTo>
                      <a:pt x="718" y="80"/>
                    </a:lnTo>
                    <a:lnTo>
                      <a:pt x="711" y="78"/>
                    </a:lnTo>
                    <a:lnTo>
                      <a:pt x="704" y="78"/>
                    </a:lnTo>
                    <a:lnTo>
                      <a:pt x="699" y="78"/>
                    </a:lnTo>
                    <a:lnTo>
                      <a:pt x="697" y="78"/>
                    </a:lnTo>
                    <a:lnTo>
                      <a:pt x="699" y="80"/>
                    </a:lnTo>
                    <a:lnTo>
                      <a:pt x="707" y="80"/>
                    </a:lnTo>
                    <a:lnTo>
                      <a:pt x="702" y="80"/>
                    </a:lnTo>
                    <a:lnTo>
                      <a:pt x="699" y="80"/>
                    </a:lnTo>
                    <a:lnTo>
                      <a:pt x="704" y="83"/>
                    </a:lnTo>
                    <a:lnTo>
                      <a:pt x="707" y="83"/>
                    </a:lnTo>
                    <a:lnTo>
                      <a:pt x="699" y="83"/>
                    </a:lnTo>
                    <a:lnTo>
                      <a:pt x="711" y="83"/>
                    </a:lnTo>
                    <a:lnTo>
                      <a:pt x="716" y="83"/>
                    </a:lnTo>
                    <a:lnTo>
                      <a:pt x="716" y="85"/>
                    </a:lnTo>
                    <a:lnTo>
                      <a:pt x="721" y="85"/>
                    </a:lnTo>
                    <a:lnTo>
                      <a:pt x="721" y="83"/>
                    </a:lnTo>
                    <a:lnTo>
                      <a:pt x="723" y="83"/>
                    </a:lnTo>
                    <a:lnTo>
                      <a:pt x="730" y="83"/>
                    </a:lnTo>
                    <a:lnTo>
                      <a:pt x="733" y="83"/>
                    </a:lnTo>
                    <a:lnTo>
                      <a:pt x="733" y="88"/>
                    </a:lnTo>
                    <a:lnTo>
                      <a:pt x="733" y="90"/>
                    </a:lnTo>
                    <a:lnTo>
                      <a:pt x="728" y="90"/>
                    </a:lnTo>
                    <a:lnTo>
                      <a:pt x="718" y="90"/>
                    </a:lnTo>
                    <a:lnTo>
                      <a:pt x="711" y="90"/>
                    </a:lnTo>
                    <a:lnTo>
                      <a:pt x="702" y="88"/>
                    </a:lnTo>
                    <a:lnTo>
                      <a:pt x="685" y="88"/>
                    </a:lnTo>
                    <a:lnTo>
                      <a:pt x="699" y="90"/>
                    </a:lnTo>
                    <a:lnTo>
                      <a:pt x="697" y="90"/>
                    </a:lnTo>
                    <a:lnTo>
                      <a:pt x="688" y="90"/>
                    </a:lnTo>
                    <a:lnTo>
                      <a:pt x="685" y="90"/>
                    </a:lnTo>
                    <a:lnTo>
                      <a:pt x="697" y="90"/>
                    </a:lnTo>
                    <a:lnTo>
                      <a:pt x="692" y="90"/>
                    </a:lnTo>
                    <a:lnTo>
                      <a:pt x="690" y="92"/>
                    </a:lnTo>
                    <a:lnTo>
                      <a:pt x="685" y="92"/>
                    </a:lnTo>
                    <a:lnTo>
                      <a:pt x="683" y="92"/>
                    </a:lnTo>
                    <a:lnTo>
                      <a:pt x="681" y="90"/>
                    </a:lnTo>
                    <a:lnTo>
                      <a:pt x="676" y="90"/>
                    </a:lnTo>
                    <a:lnTo>
                      <a:pt x="676" y="92"/>
                    </a:lnTo>
                    <a:lnTo>
                      <a:pt x="671" y="92"/>
                    </a:lnTo>
                    <a:lnTo>
                      <a:pt x="676" y="95"/>
                    </a:lnTo>
                    <a:lnTo>
                      <a:pt x="678" y="95"/>
                    </a:lnTo>
                    <a:lnTo>
                      <a:pt x="681" y="95"/>
                    </a:lnTo>
                    <a:lnTo>
                      <a:pt x="683" y="95"/>
                    </a:lnTo>
                    <a:lnTo>
                      <a:pt x="681" y="95"/>
                    </a:lnTo>
                    <a:lnTo>
                      <a:pt x="683" y="95"/>
                    </a:lnTo>
                    <a:lnTo>
                      <a:pt x="676" y="95"/>
                    </a:lnTo>
                    <a:lnTo>
                      <a:pt x="673" y="95"/>
                    </a:lnTo>
                    <a:lnTo>
                      <a:pt x="678" y="97"/>
                    </a:lnTo>
                    <a:lnTo>
                      <a:pt x="685" y="97"/>
                    </a:lnTo>
                    <a:lnTo>
                      <a:pt x="685" y="99"/>
                    </a:lnTo>
                    <a:lnTo>
                      <a:pt x="690" y="99"/>
                    </a:lnTo>
                    <a:lnTo>
                      <a:pt x="692" y="99"/>
                    </a:lnTo>
                    <a:lnTo>
                      <a:pt x="692" y="97"/>
                    </a:lnTo>
                    <a:lnTo>
                      <a:pt x="695" y="99"/>
                    </a:lnTo>
                    <a:lnTo>
                      <a:pt x="697" y="99"/>
                    </a:lnTo>
                    <a:lnTo>
                      <a:pt x="699" y="99"/>
                    </a:lnTo>
                    <a:lnTo>
                      <a:pt x="695" y="97"/>
                    </a:lnTo>
                    <a:lnTo>
                      <a:pt x="702" y="99"/>
                    </a:lnTo>
                    <a:lnTo>
                      <a:pt x="707" y="99"/>
                    </a:lnTo>
                    <a:lnTo>
                      <a:pt x="709" y="99"/>
                    </a:lnTo>
                    <a:lnTo>
                      <a:pt x="711" y="99"/>
                    </a:lnTo>
                    <a:lnTo>
                      <a:pt x="711" y="102"/>
                    </a:lnTo>
                    <a:lnTo>
                      <a:pt x="707" y="102"/>
                    </a:lnTo>
                    <a:lnTo>
                      <a:pt x="704" y="102"/>
                    </a:lnTo>
                    <a:lnTo>
                      <a:pt x="699" y="102"/>
                    </a:lnTo>
                    <a:lnTo>
                      <a:pt x="695" y="102"/>
                    </a:lnTo>
                    <a:lnTo>
                      <a:pt x="699" y="102"/>
                    </a:lnTo>
                    <a:lnTo>
                      <a:pt x="702" y="102"/>
                    </a:lnTo>
                    <a:lnTo>
                      <a:pt x="704" y="102"/>
                    </a:lnTo>
                    <a:lnTo>
                      <a:pt x="707" y="102"/>
                    </a:lnTo>
                    <a:lnTo>
                      <a:pt x="711" y="104"/>
                    </a:lnTo>
                    <a:lnTo>
                      <a:pt x="714" y="104"/>
                    </a:lnTo>
                    <a:lnTo>
                      <a:pt x="714" y="106"/>
                    </a:lnTo>
                    <a:lnTo>
                      <a:pt x="716" y="109"/>
                    </a:lnTo>
                    <a:lnTo>
                      <a:pt x="716" y="111"/>
                    </a:lnTo>
                    <a:lnTo>
                      <a:pt x="714" y="114"/>
                    </a:lnTo>
                    <a:lnTo>
                      <a:pt x="711" y="114"/>
                    </a:lnTo>
                    <a:lnTo>
                      <a:pt x="709" y="114"/>
                    </a:lnTo>
                    <a:lnTo>
                      <a:pt x="707" y="111"/>
                    </a:lnTo>
                    <a:lnTo>
                      <a:pt x="683" y="106"/>
                    </a:lnTo>
                    <a:lnTo>
                      <a:pt x="688" y="109"/>
                    </a:lnTo>
                    <a:lnTo>
                      <a:pt x="681" y="109"/>
                    </a:lnTo>
                    <a:lnTo>
                      <a:pt x="683" y="109"/>
                    </a:lnTo>
                    <a:lnTo>
                      <a:pt x="688" y="109"/>
                    </a:lnTo>
                    <a:lnTo>
                      <a:pt x="692" y="111"/>
                    </a:lnTo>
                    <a:lnTo>
                      <a:pt x="699" y="111"/>
                    </a:lnTo>
                    <a:lnTo>
                      <a:pt x="699" y="114"/>
                    </a:lnTo>
                    <a:lnTo>
                      <a:pt x="697" y="114"/>
                    </a:lnTo>
                    <a:lnTo>
                      <a:pt x="690" y="114"/>
                    </a:lnTo>
                    <a:lnTo>
                      <a:pt x="688" y="116"/>
                    </a:lnTo>
                    <a:lnTo>
                      <a:pt x="690" y="114"/>
                    </a:lnTo>
                    <a:lnTo>
                      <a:pt x="692" y="114"/>
                    </a:lnTo>
                    <a:lnTo>
                      <a:pt x="697" y="114"/>
                    </a:lnTo>
                    <a:lnTo>
                      <a:pt x="697" y="116"/>
                    </a:lnTo>
                    <a:lnTo>
                      <a:pt x="697" y="118"/>
                    </a:lnTo>
                    <a:lnTo>
                      <a:pt x="695" y="118"/>
                    </a:lnTo>
                    <a:lnTo>
                      <a:pt x="699" y="118"/>
                    </a:lnTo>
                    <a:lnTo>
                      <a:pt x="707" y="121"/>
                    </a:lnTo>
                    <a:lnTo>
                      <a:pt x="709" y="121"/>
                    </a:lnTo>
                    <a:lnTo>
                      <a:pt x="716" y="118"/>
                    </a:lnTo>
                    <a:lnTo>
                      <a:pt x="716" y="121"/>
                    </a:lnTo>
                    <a:lnTo>
                      <a:pt x="718" y="121"/>
                    </a:lnTo>
                    <a:lnTo>
                      <a:pt x="721" y="123"/>
                    </a:lnTo>
                    <a:lnTo>
                      <a:pt x="714" y="125"/>
                    </a:lnTo>
                    <a:lnTo>
                      <a:pt x="707" y="125"/>
                    </a:lnTo>
                    <a:lnTo>
                      <a:pt x="704" y="123"/>
                    </a:lnTo>
                    <a:lnTo>
                      <a:pt x="699" y="123"/>
                    </a:lnTo>
                    <a:lnTo>
                      <a:pt x="697" y="123"/>
                    </a:lnTo>
                    <a:lnTo>
                      <a:pt x="692" y="121"/>
                    </a:lnTo>
                    <a:lnTo>
                      <a:pt x="685" y="123"/>
                    </a:lnTo>
                    <a:lnTo>
                      <a:pt x="683" y="121"/>
                    </a:lnTo>
                    <a:lnTo>
                      <a:pt x="681" y="121"/>
                    </a:lnTo>
                    <a:lnTo>
                      <a:pt x="681" y="123"/>
                    </a:lnTo>
                    <a:lnTo>
                      <a:pt x="683" y="123"/>
                    </a:lnTo>
                    <a:lnTo>
                      <a:pt x="673" y="125"/>
                    </a:lnTo>
                    <a:lnTo>
                      <a:pt x="678" y="125"/>
                    </a:lnTo>
                    <a:lnTo>
                      <a:pt x="681" y="125"/>
                    </a:lnTo>
                    <a:lnTo>
                      <a:pt x="676" y="125"/>
                    </a:lnTo>
                    <a:lnTo>
                      <a:pt x="678" y="128"/>
                    </a:lnTo>
                    <a:lnTo>
                      <a:pt x="676" y="128"/>
                    </a:lnTo>
                    <a:lnTo>
                      <a:pt x="681" y="128"/>
                    </a:lnTo>
                    <a:lnTo>
                      <a:pt x="685" y="128"/>
                    </a:lnTo>
                    <a:lnTo>
                      <a:pt x="688" y="128"/>
                    </a:lnTo>
                    <a:lnTo>
                      <a:pt x="692" y="130"/>
                    </a:lnTo>
                    <a:lnTo>
                      <a:pt x="699" y="130"/>
                    </a:lnTo>
                    <a:lnTo>
                      <a:pt x="704" y="130"/>
                    </a:lnTo>
                    <a:lnTo>
                      <a:pt x="702" y="130"/>
                    </a:lnTo>
                    <a:lnTo>
                      <a:pt x="702" y="132"/>
                    </a:lnTo>
                    <a:lnTo>
                      <a:pt x="699" y="135"/>
                    </a:lnTo>
                    <a:lnTo>
                      <a:pt x="702" y="135"/>
                    </a:lnTo>
                    <a:lnTo>
                      <a:pt x="699" y="135"/>
                    </a:lnTo>
                    <a:lnTo>
                      <a:pt x="692" y="135"/>
                    </a:lnTo>
                    <a:lnTo>
                      <a:pt x="690" y="135"/>
                    </a:lnTo>
                    <a:lnTo>
                      <a:pt x="685" y="137"/>
                    </a:lnTo>
                    <a:lnTo>
                      <a:pt x="681" y="137"/>
                    </a:lnTo>
                    <a:lnTo>
                      <a:pt x="678" y="137"/>
                    </a:lnTo>
                    <a:lnTo>
                      <a:pt x="676" y="137"/>
                    </a:lnTo>
                    <a:lnTo>
                      <a:pt x="666" y="137"/>
                    </a:lnTo>
                    <a:lnTo>
                      <a:pt x="659" y="135"/>
                    </a:lnTo>
                    <a:lnTo>
                      <a:pt x="655" y="132"/>
                    </a:lnTo>
                    <a:lnTo>
                      <a:pt x="655" y="130"/>
                    </a:lnTo>
                    <a:lnTo>
                      <a:pt x="652" y="130"/>
                    </a:lnTo>
                    <a:lnTo>
                      <a:pt x="650" y="132"/>
                    </a:lnTo>
                    <a:lnTo>
                      <a:pt x="647" y="135"/>
                    </a:lnTo>
                    <a:lnTo>
                      <a:pt x="645" y="135"/>
                    </a:lnTo>
                    <a:lnTo>
                      <a:pt x="640" y="132"/>
                    </a:lnTo>
                    <a:lnTo>
                      <a:pt x="643" y="135"/>
                    </a:lnTo>
                    <a:lnTo>
                      <a:pt x="636" y="137"/>
                    </a:lnTo>
                    <a:lnTo>
                      <a:pt x="633" y="137"/>
                    </a:lnTo>
                    <a:lnTo>
                      <a:pt x="629" y="137"/>
                    </a:lnTo>
                    <a:lnTo>
                      <a:pt x="624" y="137"/>
                    </a:lnTo>
                    <a:lnTo>
                      <a:pt x="621" y="137"/>
                    </a:lnTo>
                    <a:lnTo>
                      <a:pt x="614" y="137"/>
                    </a:lnTo>
                    <a:lnTo>
                      <a:pt x="621" y="137"/>
                    </a:lnTo>
                    <a:lnTo>
                      <a:pt x="619" y="140"/>
                    </a:lnTo>
                    <a:lnTo>
                      <a:pt x="614" y="140"/>
                    </a:lnTo>
                    <a:lnTo>
                      <a:pt x="617" y="140"/>
                    </a:lnTo>
                    <a:lnTo>
                      <a:pt x="619" y="140"/>
                    </a:lnTo>
                    <a:lnTo>
                      <a:pt x="626" y="140"/>
                    </a:lnTo>
                    <a:lnTo>
                      <a:pt x="631" y="140"/>
                    </a:lnTo>
                    <a:lnTo>
                      <a:pt x="633" y="140"/>
                    </a:lnTo>
                    <a:lnTo>
                      <a:pt x="638" y="140"/>
                    </a:lnTo>
                    <a:lnTo>
                      <a:pt x="640" y="142"/>
                    </a:lnTo>
                    <a:lnTo>
                      <a:pt x="638" y="142"/>
                    </a:lnTo>
                    <a:lnTo>
                      <a:pt x="633" y="144"/>
                    </a:lnTo>
                    <a:lnTo>
                      <a:pt x="631" y="144"/>
                    </a:lnTo>
                    <a:lnTo>
                      <a:pt x="626" y="144"/>
                    </a:lnTo>
                    <a:lnTo>
                      <a:pt x="619" y="144"/>
                    </a:lnTo>
                    <a:lnTo>
                      <a:pt x="621" y="144"/>
                    </a:lnTo>
                    <a:lnTo>
                      <a:pt x="619" y="144"/>
                    </a:lnTo>
                    <a:lnTo>
                      <a:pt x="617" y="147"/>
                    </a:lnTo>
                    <a:lnTo>
                      <a:pt x="621" y="144"/>
                    </a:lnTo>
                    <a:lnTo>
                      <a:pt x="621" y="147"/>
                    </a:lnTo>
                    <a:lnTo>
                      <a:pt x="626" y="147"/>
                    </a:lnTo>
                    <a:lnTo>
                      <a:pt x="631" y="144"/>
                    </a:lnTo>
                    <a:lnTo>
                      <a:pt x="636" y="144"/>
                    </a:lnTo>
                    <a:lnTo>
                      <a:pt x="643" y="14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60" name="Freeform 897"/>
              <p:cNvSpPr>
                <a:spLocks/>
              </p:cNvSpPr>
              <p:nvPr/>
            </p:nvSpPr>
            <p:spPr bwMode="auto">
              <a:xfrm>
                <a:off x="2310" y="1080"/>
                <a:ext cx="21" cy="2"/>
              </a:xfrm>
              <a:custGeom>
                <a:avLst/>
                <a:gdLst>
                  <a:gd name="T0" fmla="*/ 0 w 21"/>
                  <a:gd name="T1" fmla="*/ 0 h 2"/>
                  <a:gd name="T2" fmla="*/ 7 w 21"/>
                  <a:gd name="T3" fmla="*/ 0 h 2"/>
                  <a:gd name="T4" fmla="*/ 11 w 21"/>
                  <a:gd name="T5" fmla="*/ 2 h 2"/>
                  <a:gd name="T6" fmla="*/ 16 w 21"/>
                  <a:gd name="T7" fmla="*/ 2 h 2"/>
                  <a:gd name="T8" fmla="*/ 21 w 21"/>
                  <a:gd name="T9" fmla="*/ 2 h 2"/>
                  <a:gd name="T10" fmla="*/ 18 w 21"/>
                  <a:gd name="T11" fmla="*/ 2 h 2"/>
                  <a:gd name="T12" fmla="*/ 14 w 21"/>
                  <a:gd name="T13" fmla="*/ 2 h 2"/>
                  <a:gd name="T14" fmla="*/ 4 w 21"/>
                  <a:gd name="T15" fmla="*/ 2 h 2"/>
                  <a:gd name="T16" fmla="*/ 0 w 21"/>
                  <a:gd name="T17" fmla="*/ 0 h 2"/>
                  <a:gd name="T18" fmla="*/ 0 w 21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"/>
                  <a:gd name="T31" fmla="*/ 0 h 2"/>
                  <a:gd name="T32" fmla="*/ 21 w 21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" h="2">
                    <a:moveTo>
                      <a:pt x="0" y="0"/>
                    </a:moveTo>
                    <a:lnTo>
                      <a:pt x="7" y="0"/>
                    </a:lnTo>
                    <a:lnTo>
                      <a:pt x="11" y="2"/>
                    </a:lnTo>
                    <a:lnTo>
                      <a:pt x="16" y="2"/>
                    </a:lnTo>
                    <a:lnTo>
                      <a:pt x="21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61" name="Freeform 898"/>
              <p:cNvSpPr>
                <a:spLocks/>
              </p:cNvSpPr>
              <p:nvPr/>
            </p:nvSpPr>
            <p:spPr bwMode="auto">
              <a:xfrm>
                <a:off x="2310" y="1080"/>
                <a:ext cx="21" cy="2"/>
              </a:xfrm>
              <a:custGeom>
                <a:avLst/>
                <a:gdLst>
                  <a:gd name="T0" fmla="*/ 0 w 21"/>
                  <a:gd name="T1" fmla="*/ 0 h 2"/>
                  <a:gd name="T2" fmla="*/ 7 w 21"/>
                  <a:gd name="T3" fmla="*/ 0 h 2"/>
                  <a:gd name="T4" fmla="*/ 11 w 21"/>
                  <a:gd name="T5" fmla="*/ 2 h 2"/>
                  <a:gd name="T6" fmla="*/ 16 w 21"/>
                  <a:gd name="T7" fmla="*/ 2 h 2"/>
                  <a:gd name="T8" fmla="*/ 21 w 21"/>
                  <a:gd name="T9" fmla="*/ 2 h 2"/>
                  <a:gd name="T10" fmla="*/ 18 w 21"/>
                  <a:gd name="T11" fmla="*/ 2 h 2"/>
                  <a:gd name="T12" fmla="*/ 14 w 21"/>
                  <a:gd name="T13" fmla="*/ 2 h 2"/>
                  <a:gd name="T14" fmla="*/ 4 w 21"/>
                  <a:gd name="T15" fmla="*/ 2 h 2"/>
                  <a:gd name="T16" fmla="*/ 0 w 21"/>
                  <a:gd name="T17" fmla="*/ 0 h 2"/>
                  <a:gd name="T18" fmla="*/ 0 w 21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"/>
                  <a:gd name="T31" fmla="*/ 0 h 2"/>
                  <a:gd name="T32" fmla="*/ 21 w 21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" h="2">
                    <a:moveTo>
                      <a:pt x="0" y="0"/>
                    </a:moveTo>
                    <a:lnTo>
                      <a:pt x="7" y="0"/>
                    </a:lnTo>
                    <a:lnTo>
                      <a:pt x="11" y="2"/>
                    </a:lnTo>
                    <a:lnTo>
                      <a:pt x="16" y="2"/>
                    </a:lnTo>
                    <a:lnTo>
                      <a:pt x="21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62" name="Freeform 899"/>
              <p:cNvSpPr>
                <a:spLocks/>
              </p:cNvSpPr>
              <p:nvPr/>
            </p:nvSpPr>
            <p:spPr bwMode="auto">
              <a:xfrm>
                <a:off x="2321" y="1080"/>
                <a:ext cx="17" cy="2"/>
              </a:xfrm>
              <a:custGeom>
                <a:avLst/>
                <a:gdLst>
                  <a:gd name="T0" fmla="*/ 0 w 17"/>
                  <a:gd name="T1" fmla="*/ 0 h 2"/>
                  <a:gd name="T2" fmla="*/ 0 w 17"/>
                  <a:gd name="T3" fmla="*/ 0 h 2"/>
                  <a:gd name="T4" fmla="*/ 7 w 17"/>
                  <a:gd name="T5" fmla="*/ 0 h 2"/>
                  <a:gd name="T6" fmla="*/ 17 w 17"/>
                  <a:gd name="T7" fmla="*/ 2 h 2"/>
                  <a:gd name="T8" fmla="*/ 17 w 17"/>
                  <a:gd name="T9" fmla="*/ 2 h 2"/>
                  <a:gd name="T10" fmla="*/ 14 w 17"/>
                  <a:gd name="T11" fmla="*/ 2 h 2"/>
                  <a:gd name="T12" fmla="*/ 7 w 17"/>
                  <a:gd name="T13" fmla="*/ 2 h 2"/>
                  <a:gd name="T14" fmla="*/ 3 w 17"/>
                  <a:gd name="T15" fmla="*/ 2 h 2"/>
                  <a:gd name="T16" fmla="*/ 0 w 17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"/>
                  <a:gd name="T29" fmla="*/ 17 w 17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63" name="Freeform 900"/>
              <p:cNvSpPr>
                <a:spLocks/>
              </p:cNvSpPr>
              <p:nvPr/>
            </p:nvSpPr>
            <p:spPr bwMode="auto">
              <a:xfrm>
                <a:off x="2321" y="1080"/>
                <a:ext cx="17" cy="2"/>
              </a:xfrm>
              <a:custGeom>
                <a:avLst/>
                <a:gdLst>
                  <a:gd name="T0" fmla="*/ 0 w 17"/>
                  <a:gd name="T1" fmla="*/ 0 h 2"/>
                  <a:gd name="T2" fmla="*/ 0 w 17"/>
                  <a:gd name="T3" fmla="*/ 0 h 2"/>
                  <a:gd name="T4" fmla="*/ 7 w 17"/>
                  <a:gd name="T5" fmla="*/ 0 h 2"/>
                  <a:gd name="T6" fmla="*/ 17 w 17"/>
                  <a:gd name="T7" fmla="*/ 2 h 2"/>
                  <a:gd name="T8" fmla="*/ 17 w 17"/>
                  <a:gd name="T9" fmla="*/ 2 h 2"/>
                  <a:gd name="T10" fmla="*/ 14 w 17"/>
                  <a:gd name="T11" fmla="*/ 2 h 2"/>
                  <a:gd name="T12" fmla="*/ 7 w 17"/>
                  <a:gd name="T13" fmla="*/ 2 h 2"/>
                  <a:gd name="T14" fmla="*/ 3 w 17"/>
                  <a:gd name="T15" fmla="*/ 2 h 2"/>
                  <a:gd name="T16" fmla="*/ 0 w 17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"/>
                  <a:gd name="T29" fmla="*/ 17 w 17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64" name="Freeform 901"/>
              <p:cNvSpPr>
                <a:spLocks/>
              </p:cNvSpPr>
              <p:nvPr/>
            </p:nvSpPr>
            <p:spPr bwMode="auto">
              <a:xfrm>
                <a:off x="2612" y="1120"/>
                <a:ext cx="12" cy="2"/>
              </a:xfrm>
              <a:custGeom>
                <a:avLst/>
                <a:gdLst>
                  <a:gd name="T0" fmla="*/ 5 w 12"/>
                  <a:gd name="T1" fmla="*/ 0 h 2"/>
                  <a:gd name="T2" fmla="*/ 7 w 12"/>
                  <a:gd name="T3" fmla="*/ 0 h 2"/>
                  <a:gd name="T4" fmla="*/ 12 w 12"/>
                  <a:gd name="T5" fmla="*/ 0 h 2"/>
                  <a:gd name="T6" fmla="*/ 12 w 12"/>
                  <a:gd name="T7" fmla="*/ 0 h 2"/>
                  <a:gd name="T8" fmla="*/ 7 w 12"/>
                  <a:gd name="T9" fmla="*/ 2 h 2"/>
                  <a:gd name="T10" fmla="*/ 0 w 12"/>
                  <a:gd name="T11" fmla="*/ 2 h 2"/>
                  <a:gd name="T12" fmla="*/ 0 w 12"/>
                  <a:gd name="T13" fmla="*/ 2 h 2"/>
                  <a:gd name="T14" fmla="*/ 0 w 12"/>
                  <a:gd name="T15" fmla="*/ 0 h 2"/>
                  <a:gd name="T16" fmla="*/ 5 w 1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2"/>
                  <a:gd name="T29" fmla="*/ 12 w 1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2">
                    <a:moveTo>
                      <a:pt x="5" y="0"/>
                    </a:moveTo>
                    <a:lnTo>
                      <a:pt x="7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65" name="Freeform 902"/>
              <p:cNvSpPr>
                <a:spLocks/>
              </p:cNvSpPr>
              <p:nvPr/>
            </p:nvSpPr>
            <p:spPr bwMode="auto">
              <a:xfrm>
                <a:off x="2612" y="1120"/>
                <a:ext cx="12" cy="2"/>
              </a:xfrm>
              <a:custGeom>
                <a:avLst/>
                <a:gdLst>
                  <a:gd name="T0" fmla="*/ 5 w 12"/>
                  <a:gd name="T1" fmla="*/ 0 h 2"/>
                  <a:gd name="T2" fmla="*/ 7 w 12"/>
                  <a:gd name="T3" fmla="*/ 0 h 2"/>
                  <a:gd name="T4" fmla="*/ 12 w 12"/>
                  <a:gd name="T5" fmla="*/ 0 h 2"/>
                  <a:gd name="T6" fmla="*/ 12 w 12"/>
                  <a:gd name="T7" fmla="*/ 0 h 2"/>
                  <a:gd name="T8" fmla="*/ 7 w 12"/>
                  <a:gd name="T9" fmla="*/ 2 h 2"/>
                  <a:gd name="T10" fmla="*/ 0 w 12"/>
                  <a:gd name="T11" fmla="*/ 2 h 2"/>
                  <a:gd name="T12" fmla="*/ 0 w 12"/>
                  <a:gd name="T13" fmla="*/ 2 h 2"/>
                  <a:gd name="T14" fmla="*/ 0 w 12"/>
                  <a:gd name="T15" fmla="*/ 0 h 2"/>
                  <a:gd name="T16" fmla="*/ 5 w 1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2"/>
                  <a:gd name="T29" fmla="*/ 12 w 1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2">
                    <a:moveTo>
                      <a:pt x="5" y="0"/>
                    </a:moveTo>
                    <a:lnTo>
                      <a:pt x="7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66" name="Freeform 903"/>
              <p:cNvSpPr>
                <a:spLocks/>
              </p:cNvSpPr>
              <p:nvPr/>
            </p:nvSpPr>
            <p:spPr bwMode="auto">
              <a:xfrm>
                <a:off x="1958" y="1158"/>
                <a:ext cx="40" cy="2"/>
              </a:xfrm>
              <a:custGeom>
                <a:avLst/>
                <a:gdLst>
                  <a:gd name="T0" fmla="*/ 0 w 40"/>
                  <a:gd name="T1" fmla="*/ 2 h 2"/>
                  <a:gd name="T2" fmla="*/ 0 w 40"/>
                  <a:gd name="T3" fmla="*/ 2 h 2"/>
                  <a:gd name="T4" fmla="*/ 4 w 40"/>
                  <a:gd name="T5" fmla="*/ 0 h 2"/>
                  <a:gd name="T6" fmla="*/ 7 w 40"/>
                  <a:gd name="T7" fmla="*/ 0 h 2"/>
                  <a:gd name="T8" fmla="*/ 21 w 40"/>
                  <a:gd name="T9" fmla="*/ 0 h 2"/>
                  <a:gd name="T10" fmla="*/ 28 w 40"/>
                  <a:gd name="T11" fmla="*/ 0 h 2"/>
                  <a:gd name="T12" fmla="*/ 30 w 40"/>
                  <a:gd name="T13" fmla="*/ 0 h 2"/>
                  <a:gd name="T14" fmla="*/ 33 w 40"/>
                  <a:gd name="T15" fmla="*/ 0 h 2"/>
                  <a:gd name="T16" fmla="*/ 40 w 40"/>
                  <a:gd name="T17" fmla="*/ 2 h 2"/>
                  <a:gd name="T18" fmla="*/ 40 w 40"/>
                  <a:gd name="T19" fmla="*/ 2 h 2"/>
                  <a:gd name="T20" fmla="*/ 35 w 40"/>
                  <a:gd name="T21" fmla="*/ 2 h 2"/>
                  <a:gd name="T22" fmla="*/ 30 w 40"/>
                  <a:gd name="T23" fmla="*/ 2 h 2"/>
                  <a:gd name="T24" fmla="*/ 16 w 40"/>
                  <a:gd name="T25" fmla="*/ 2 h 2"/>
                  <a:gd name="T26" fmla="*/ 9 w 40"/>
                  <a:gd name="T27" fmla="*/ 2 h 2"/>
                  <a:gd name="T28" fmla="*/ 7 w 40"/>
                  <a:gd name="T29" fmla="*/ 2 h 2"/>
                  <a:gd name="T30" fmla="*/ 0 w 40"/>
                  <a:gd name="T31" fmla="*/ 2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"/>
                  <a:gd name="T49" fmla="*/ 0 h 2"/>
                  <a:gd name="T50" fmla="*/ 40 w 40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40" y="2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16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67" name="Freeform 904"/>
              <p:cNvSpPr>
                <a:spLocks/>
              </p:cNvSpPr>
              <p:nvPr/>
            </p:nvSpPr>
            <p:spPr bwMode="auto">
              <a:xfrm>
                <a:off x="1958" y="1158"/>
                <a:ext cx="40" cy="2"/>
              </a:xfrm>
              <a:custGeom>
                <a:avLst/>
                <a:gdLst>
                  <a:gd name="T0" fmla="*/ 0 w 40"/>
                  <a:gd name="T1" fmla="*/ 2 h 2"/>
                  <a:gd name="T2" fmla="*/ 0 w 40"/>
                  <a:gd name="T3" fmla="*/ 2 h 2"/>
                  <a:gd name="T4" fmla="*/ 4 w 40"/>
                  <a:gd name="T5" fmla="*/ 0 h 2"/>
                  <a:gd name="T6" fmla="*/ 7 w 40"/>
                  <a:gd name="T7" fmla="*/ 0 h 2"/>
                  <a:gd name="T8" fmla="*/ 21 w 40"/>
                  <a:gd name="T9" fmla="*/ 0 h 2"/>
                  <a:gd name="T10" fmla="*/ 28 w 40"/>
                  <a:gd name="T11" fmla="*/ 0 h 2"/>
                  <a:gd name="T12" fmla="*/ 30 w 40"/>
                  <a:gd name="T13" fmla="*/ 0 h 2"/>
                  <a:gd name="T14" fmla="*/ 33 w 40"/>
                  <a:gd name="T15" fmla="*/ 0 h 2"/>
                  <a:gd name="T16" fmla="*/ 40 w 40"/>
                  <a:gd name="T17" fmla="*/ 2 h 2"/>
                  <a:gd name="T18" fmla="*/ 40 w 40"/>
                  <a:gd name="T19" fmla="*/ 2 h 2"/>
                  <a:gd name="T20" fmla="*/ 35 w 40"/>
                  <a:gd name="T21" fmla="*/ 2 h 2"/>
                  <a:gd name="T22" fmla="*/ 30 w 40"/>
                  <a:gd name="T23" fmla="*/ 2 h 2"/>
                  <a:gd name="T24" fmla="*/ 16 w 40"/>
                  <a:gd name="T25" fmla="*/ 2 h 2"/>
                  <a:gd name="T26" fmla="*/ 9 w 40"/>
                  <a:gd name="T27" fmla="*/ 2 h 2"/>
                  <a:gd name="T28" fmla="*/ 7 w 40"/>
                  <a:gd name="T29" fmla="*/ 2 h 2"/>
                  <a:gd name="T30" fmla="*/ 0 w 40"/>
                  <a:gd name="T31" fmla="*/ 2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"/>
                  <a:gd name="T49" fmla="*/ 0 h 2"/>
                  <a:gd name="T50" fmla="*/ 40 w 40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40" y="2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16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68" name="Freeform 905"/>
              <p:cNvSpPr>
                <a:spLocks/>
              </p:cNvSpPr>
              <p:nvPr/>
            </p:nvSpPr>
            <p:spPr bwMode="auto">
              <a:xfrm>
                <a:off x="2291" y="1392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2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0 w 4"/>
                  <a:gd name="T11" fmla="*/ 0 h 2"/>
                  <a:gd name="T12" fmla="*/ 2 w 4"/>
                  <a:gd name="T13" fmla="*/ 0 h 2"/>
                  <a:gd name="T14" fmla="*/ 4 w 4"/>
                  <a:gd name="T15" fmla="*/ 0 h 2"/>
                  <a:gd name="T16" fmla="*/ 4 w 4"/>
                  <a:gd name="T17" fmla="*/ 0 h 2"/>
                  <a:gd name="T18" fmla="*/ 2 w 4"/>
                  <a:gd name="T19" fmla="*/ 0 h 2"/>
                  <a:gd name="T20" fmla="*/ 0 w 4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69" name="Freeform 906"/>
              <p:cNvSpPr>
                <a:spLocks/>
              </p:cNvSpPr>
              <p:nvPr/>
            </p:nvSpPr>
            <p:spPr bwMode="auto">
              <a:xfrm>
                <a:off x="2291" y="1392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2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0 w 4"/>
                  <a:gd name="T11" fmla="*/ 0 h 2"/>
                  <a:gd name="T12" fmla="*/ 2 w 4"/>
                  <a:gd name="T13" fmla="*/ 0 h 2"/>
                  <a:gd name="T14" fmla="*/ 4 w 4"/>
                  <a:gd name="T15" fmla="*/ 0 h 2"/>
                  <a:gd name="T16" fmla="*/ 4 w 4"/>
                  <a:gd name="T17" fmla="*/ 0 h 2"/>
                  <a:gd name="T18" fmla="*/ 2 w 4"/>
                  <a:gd name="T19" fmla="*/ 0 h 2"/>
                  <a:gd name="T20" fmla="*/ 0 w 4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70" name="Freeform 907"/>
              <p:cNvSpPr>
                <a:spLocks/>
              </p:cNvSpPr>
              <p:nvPr/>
            </p:nvSpPr>
            <p:spPr bwMode="auto">
              <a:xfrm>
                <a:off x="2291" y="1389"/>
                <a:ext cx="11" cy="3"/>
              </a:xfrm>
              <a:custGeom>
                <a:avLst/>
                <a:gdLst>
                  <a:gd name="T0" fmla="*/ 11 w 11"/>
                  <a:gd name="T1" fmla="*/ 0 h 3"/>
                  <a:gd name="T2" fmla="*/ 9 w 11"/>
                  <a:gd name="T3" fmla="*/ 0 h 3"/>
                  <a:gd name="T4" fmla="*/ 4 w 11"/>
                  <a:gd name="T5" fmla="*/ 0 h 3"/>
                  <a:gd name="T6" fmla="*/ 2 w 11"/>
                  <a:gd name="T7" fmla="*/ 0 h 3"/>
                  <a:gd name="T8" fmla="*/ 0 w 11"/>
                  <a:gd name="T9" fmla="*/ 0 h 3"/>
                  <a:gd name="T10" fmla="*/ 0 w 11"/>
                  <a:gd name="T11" fmla="*/ 0 h 3"/>
                  <a:gd name="T12" fmla="*/ 2 w 11"/>
                  <a:gd name="T13" fmla="*/ 3 h 3"/>
                  <a:gd name="T14" fmla="*/ 4 w 11"/>
                  <a:gd name="T15" fmla="*/ 3 h 3"/>
                  <a:gd name="T16" fmla="*/ 7 w 11"/>
                  <a:gd name="T17" fmla="*/ 3 h 3"/>
                  <a:gd name="T18" fmla="*/ 7 w 11"/>
                  <a:gd name="T19" fmla="*/ 0 h 3"/>
                  <a:gd name="T20" fmla="*/ 7 w 11"/>
                  <a:gd name="T21" fmla="*/ 0 h 3"/>
                  <a:gd name="T22" fmla="*/ 9 w 11"/>
                  <a:gd name="T23" fmla="*/ 0 h 3"/>
                  <a:gd name="T24" fmla="*/ 11 w 11"/>
                  <a:gd name="T25" fmla="*/ 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3"/>
                  <a:gd name="T41" fmla="*/ 11 w 11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3">
                    <a:moveTo>
                      <a:pt x="11" y="0"/>
                    </a:moveTo>
                    <a:lnTo>
                      <a:pt x="9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71" name="Freeform 908"/>
              <p:cNvSpPr>
                <a:spLocks/>
              </p:cNvSpPr>
              <p:nvPr/>
            </p:nvSpPr>
            <p:spPr bwMode="auto">
              <a:xfrm>
                <a:off x="2291" y="1389"/>
                <a:ext cx="11" cy="3"/>
              </a:xfrm>
              <a:custGeom>
                <a:avLst/>
                <a:gdLst>
                  <a:gd name="T0" fmla="*/ 11 w 11"/>
                  <a:gd name="T1" fmla="*/ 0 h 3"/>
                  <a:gd name="T2" fmla="*/ 9 w 11"/>
                  <a:gd name="T3" fmla="*/ 0 h 3"/>
                  <a:gd name="T4" fmla="*/ 4 w 11"/>
                  <a:gd name="T5" fmla="*/ 0 h 3"/>
                  <a:gd name="T6" fmla="*/ 2 w 11"/>
                  <a:gd name="T7" fmla="*/ 0 h 3"/>
                  <a:gd name="T8" fmla="*/ 0 w 11"/>
                  <a:gd name="T9" fmla="*/ 0 h 3"/>
                  <a:gd name="T10" fmla="*/ 0 w 11"/>
                  <a:gd name="T11" fmla="*/ 0 h 3"/>
                  <a:gd name="T12" fmla="*/ 2 w 11"/>
                  <a:gd name="T13" fmla="*/ 3 h 3"/>
                  <a:gd name="T14" fmla="*/ 4 w 11"/>
                  <a:gd name="T15" fmla="*/ 3 h 3"/>
                  <a:gd name="T16" fmla="*/ 7 w 11"/>
                  <a:gd name="T17" fmla="*/ 3 h 3"/>
                  <a:gd name="T18" fmla="*/ 7 w 11"/>
                  <a:gd name="T19" fmla="*/ 0 h 3"/>
                  <a:gd name="T20" fmla="*/ 7 w 11"/>
                  <a:gd name="T21" fmla="*/ 0 h 3"/>
                  <a:gd name="T22" fmla="*/ 9 w 11"/>
                  <a:gd name="T23" fmla="*/ 0 h 3"/>
                  <a:gd name="T24" fmla="*/ 11 w 11"/>
                  <a:gd name="T25" fmla="*/ 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3"/>
                  <a:gd name="T41" fmla="*/ 11 w 11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3">
                    <a:moveTo>
                      <a:pt x="11" y="0"/>
                    </a:moveTo>
                    <a:lnTo>
                      <a:pt x="9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72" name="Freeform 909"/>
              <p:cNvSpPr>
                <a:spLocks/>
              </p:cNvSpPr>
              <p:nvPr/>
            </p:nvSpPr>
            <p:spPr bwMode="auto">
              <a:xfrm>
                <a:off x="1298" y="1803"/>
                <a:ext cx="1" cy="5"/>
              </a:xfrm>
              <a:custGeom>
                <a:avLst/>
                <a:gdLst>
                  <a:gd name="T0" fmla="*/ 0 w 1"/>
                  <a:gd name="T1" fmla="*/ 2 h 5"/>
                  <a:gd name="T2" fmla="*/ 0 w 1"/>
                  <a:gd name="T3" fmla="*/ 2 h 5"/>
                  <a:gd name="T4" fmla="*/ 0 w 1"/>
                  <a:gd name="T5" fmla="*/ 0 h 5"/>
                  <a:gd name="T6" fmla="*/ 0 w 1"/>
                  <a:gd name="T7" fmla="*/ 0 h 5"/>
                  <a:gd name="T8" fmla="*/ 0 w 1"/>
                  <a:gd name="T9" fmla="*/ 2 h 5"/>
                  <a:gd name="T10" fmla="*/ 0 w 1"/>
                  <a:gd name="T11" fmla="*/ 5 h 5"/>
                  <a:gd name="T12" fmla="*/ 0 w 1"/>
                  <a:gd name="T13" fmla="*/ 2 h 5"/>
                  <a:gd name="T14" fmla="*/ 0 w 1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5"/>
                  <a:gd name="T26" fmla="*/ 1 w 1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73" name="Freeform 910"/>
              <p:cNvSpPr>
                <a:spLocks/>
              </p:cNvSpPr>
              <p:nvPr/>
            </p:nvSpPr>
            <p:spPr bwMode="auto">
              <a:xfrm>
                <a:off x="1298" y="1803"/>
                <a:ext cx="1" cy="5"/>
              </a:xfrm>
              <a:custGeom>
                <a:avLst/>
                <a:gdLst>
                  <a:gd name="T0" fmla="*/ 0 w 1"/>
                  <a:gd name="T1" fmla="*/ 2 h 5"/>
                  <a:gd name="T2" fmla="*/ 0 w 1"/>
                  <a:gd name="T3" fmla="*/ 2 h 5"/>
                  <a:gd name="T4" fmla="*/ 0 w 1"/>
                  <a:gd name="T5" fmla="*/ 0 h 5"/>
                  <a:gd name="T6" fmla="*/ 0 w 1"/>
                  <a:gd name="T7" fmla="*/ 0 h 5"/>
                  <a:gd name="T8" fmla="*/ 0 w 1"/>
                  <a:gd name="T9" fmla="*/ 2 h 5"/>
                  <a:gd name="T10" fmla="*/ 0 w 1"/>
                  <a:gd name="T11" fmla="*/ 5 h 5"/>
                  <a:gd name="T12" fmla="*/ 0 w 1"/>
                  <a:gd name="T13" fmla="*/ 2 h 5"/>
                  <a:gd name="T14" fmla="*/ 0 w 1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5"/>
                  <a:gd name="T26" fmla="*/ 1 w 1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74" name="Freeform 911"/>
              <p:cNvSpPr>
                <a:spLocks/>
              </p:cNvSpPr>
              <p:nvPr/>
            </p:nvSpPr>
            <p:spPr bwMode="auto">
              <a:xfrm>
                <a:off x="1339" y="1815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2 h 4"/>
                  <a:gd name="T6" fmla="*/ 0 w 2"/>
                  <a:gd name="T7" fmla="*/ 2 h 4"/>
                  <a:gd name="T8" fmla="*/ 0 w 2"/>
                  <a:gd name="T9" fmla="*/ 2 h 4"/>
                  <a:gd name="T10" fmla="*/ 0 w 2"/>
                  <a:gd name="T11" fmla="*/ 2 h 4"/>
                  <a:gd name="T12" fmla="*/ 0 w 2"/>
                  <a:gd name="T13" fmla="*/ 0 h 4"/>
                  <a:gd name="T14" fmla="*/ 2 w 2"/>
                  <a:gd name="T15" fmla="*/ 0 h 4"/>
                  <a:gd name="T16" fmla="*/ 2 w 2"/>
                  <a:gd name="T17" fmla="*/ 2 h 4"/>
                  <a:gd name="T18" fmla="*/ 2 w 2"/>
                  <a:gd name="T19" fmla="*/ 4 h 4"/>
                  <a:gd name="T20" fmla="*/ 2 w 2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4"/>
                  <a:gd name="T35" fmla="*/ 2 w 2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75" name="Freeform 912"/>
              <p:cNvSpPr>
                <a:spLocks/>
              </p:cNvSpPr>
              <p:nvPr/>
            </p:nvSpPr>
            <p:spPr bwMode="auto">
              <a:xfrm>
                <a:off x="1339" y="1815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2 h 4"/>
                  <a:gd name="T6" fmla="*/ 0 w 2"/>
                  <a:gd name="T7" fmla="*/ 2 h 4"/>
                  <a:gd name="T8" fmla="*/ 0 w 2"/>
                  <a:gd name="T9" fmla="*/ 2 h 4"/>
                  <a:gd name="T10" fmla="*/ 0 w 2"/>
                  <a:gd name="T11" fmla="*/ 2 h 4"/>
                  <a:gd name="T12" fmla="*/ 0 w 2"/>
                  <a:gd name="T13" fmla="*/ 0 h 4"/>
                  <a:gd name="T14" fmla="*/ 2 w 2"/>
                  <a:gd name="T15" fmla="*/ 0 h 4"/>
                  <a:gd name="T16" fmla="*/ 2 w 2"/>
                  <a:gd name="T17" fmla="*/ 2 h 4"/>
                  <a:gd name="T18" fmla="*/ 2 w 2"/>
                  <a:gd name="T19" fmla="*/ 4 h 4"/>
                  <a:gd name="T20" fmla="*/ 2 w 2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4"/>
                  <a:gd name="T35" fmla="*/ 2 w 2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76" name="Freeform 913"/>
              <p:cNvSpPr>
                <a:spLocks/>
              </p:cNvSpPr>
              <p:nvPr/>
            </p:nvSpPr>
            <p:spPr bwMode="auto">
              <a:xfrm>
                <a:off x="1362" y="1798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5 w 5"/>
                  <a:gd name="T3" fmla="*/ 7 h 7"/>
                  <a:gd name="T4" fmla="*/ 5 w 5"/>
                  <a:gd name="T5" fmla="*/ 5 h 7"/>
                  <a:gd name="T6" fmla="*/ 3 w 5"/>
                  <a:gd name="T7" fmla="*/ 2 h 7"/>
                  <a:gd name="T8" fmla="*/ 0 w 5"/>
                  <a:gd name="T9" fmla="*/ 2 h 7"/>
                  <a:gd name="T10" fmla="*/ 0 w 5"/>
                  <a:gd name="T11" fmla="*/ 0 h 7"/>
                  <a:gd name="T12" fmla="*/ 0 w 5"/>
                  <a:gd name="T13" fmla="*/ 0 h 7"/>
                  <a:gd name="T14" fmla="*/ 3 w 5"/>
                  <a:gd name="T15" fmla="*/ 2 h 7"/>
                  <a:gd name="T16" fmla="*/ 3 w 5"/>
                  <a:gd name="T17" fmla="*/ 5 h 7"/>
                  <a:gd name="T18" fmla="*/ 5 w 5"/>
                  <a:gd name="T19" fmla="*/ 5 h 7"/>
                  <a:gd name="T20" fmla="*/ 5 w 5"/>
                  <a:gd name="T21" fmla="*/ 7 h 7"/>
                  <a:gd name="T22" fmla="*/ 5 w 5"/>
                  <a:gd name="T23" fmla="*/ 7 h 7"/>
                  <a:gd name="T24" fmla="*/ 5 w 5"/>
                  <a:gd name="T25" fmla="*/ 7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7"/>
                  <a:gd name="T41" fmla="*/ 5 w 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7">
                    <a:moveTo>
                      <a:pt x="5" y="7"/>
                    </a:moveTo>
                    <a:lnTo>
                      <a:pt x="5" y="7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77" name="Freeform 914"/>
              <p:cNvSpPr>
                <a:spLocks/>
              </p:cNvSpPr>
              <p:nvPr/>
            </p:nvSpPr>
            <p:spPr bwMode="auto">
              <a:xfrm>
                <a:off x="1362" y="1798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5 w 5"/>
                  <a:gd name="T3" fmla="*/ 7 h 7"/>
                  <a:gd name="T4" fmla="*/ 5 w 5"/>
                  <a:gd name="T5" fmla="*/ 5 h 7"/>
                  <a:gd name="T6" fmla="*/ 3 w 5"/>
                  <a:gd name="T7" fmla="*/ 2 h 7"/>
                  <a:gd name="T8" fmla="*/ 0 w 5"/>
                  <a:gd name="T9" fmla="*/ 2 h 7"/>
                  <a:gd name="T10" fmla="*/ 0 w 5"/>
                  <a:gd name="T11" fmla="*/ 0 h 7"/>
                  <a:gd name="T12" fmla="*/ 0 w 5"/>
                  <a:gd name="T13" fmla="*/ 0 h 7"/>
                  <a:gd name="T14" fmla="*/ 3 w 5"/>
                  <a:gd name="T15" fmla="*/ 2 h 7"/>
                  <a:gd name="T16" fmla="*/ 3 w 5"/>
                  <a:gd name="T17" fmla="*/ 5 h 7"/>
                  <a:gd name="T18" fmla="*/ 5 w 5"/>
                  <a:gd name="T19" fmla="*/ 5 h 7"/>
                  <a:gd name="T20" fmla="*/ 5 w 5"/>
                  <a:gd name="T21" fmla="*/ 7 h 7"/>
                  <a:gd name="T22" fmla="*/ 5 w 5"/>
                  <a:gd name="T23" fmla="*/ 7 h 7"/>
                  <a:gd name="T24" fmla="*/ 5 w 5"/>
                  <a:gd name="T25" fmla="*/ 7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7"/>
                  <a:gd name="T41" fmla="*/ 5 w 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7">
                    <a:moveTo>
                      <a:pt x="5" y="7"/>
                    </a:moveTo>
                    <a:lnTo>
                      <a:pt x="5" y="7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78" name="Freeform 915"/>
              <p:cNvSpPr>
                <a:spLocks/>
              </p:cNvSpPr>
              <p:nvPr/>
            </p:nvSpPr>
            <p:spPr bwMode="auto">
              <a:xfrm>
                <a:off x="1376" y="1803"/>
                <a:ext cx="3" cy="5"/>
              </a:xfrm>
              <a:custGeom>
                <a:avLst/>
                <a:gdLst>
                  <a:gd name="T0" fmla="*/ 0 w 3"/>
                  <a:gd name="T1" fmla="*/ 2 h 5"/>
                  <a:gd name="T2" fmla="*/ 0 w 3"/>
                  <a:gd name="T3" fmla="*/ 0 h 5"/>
                  <a:gd name="T4" fmla="*/ 0 w 3"/>
                  <a:gd name="T5" fmla="*/ 0 h 5"/>
                  <a:gd name="T6" fmla="*/ 3 w 3"/>
                  <a:gd name="T7" fmla="*/ 0 h 5"/>
                  <a:gd name="T8" fmla="*/ 3 w 3"/>
                  <a:gd name="T9" fmla="*/ 2 h 5"/>
                  <a:gd name="T10" fmla="*/ 3 w 3"/>
                  <a:gd name="T11" fmla="*/ 5 h 5"/>
                  <a:gd name="T12" fmla="*/ 0 w 3"/>
                  <a:gd name="T13" fmla="*/ 5 h 5"/>
                  <a:gd name="T14" fmla="*/ 0 w 3"/>
                  <a:gd name="T15" fmla="*/ 5 h 5"/>
                  <a:gd name="T16" fmla="*/ 0 w 3"/>
                  <a:gd name="T17" fmla="*/ 5 h 5"/>
                  <a:gd name="T18" fmla="*/ 0 w 3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5"/>
                  <a:gd name="T32" fmla="*/ 3 w 3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5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79" name="Freeform 916"/>
              <p:cNvSpPr>
                <a:spLocks/>
              </p:cNvSpPr>
              <p:nvPr/>
            </p:nvSpPr>
            <p:spPr bwMode="auto">
              <a:xfrm>
                <a:off x="1376" y="1803"/>
                <a:ext cx="3" cy="5"/>
              </a:xfrm>
              <a:custGeom>
                <a:avLst/>
                <a:gdLst>
                  <a:gd name="T0" fmla="*/ 0 w 3"/>
                  <a:gd name="T1" fmla="*/ 2 h 5"/>
                  <a:gd name="T2" fmla="*/ 0 w 3"/>
                  <a:gd name="T3" fmla="*/ 0 h 5"/>
                  <a:gd name="T4" fmla="*/ 0 w 3"/>
                  <a:gd name="T5" fmla="*/ 0 h 5"/>
                  <a:gd name="T6" fmla="*/ 3 w 3"/>
                  <a:gd name="T7" fmla="*/ 0 h 5"/>
                  <a:gd name="T8" fmla="*/ 3 w 3"/>
                  <a:gd name="T9" fmla="*/ 2 h 5"/>
                  <a:gd name="T10" fmla="*/ 3 w 3"/>
                  <a:gd name="T11" fmla="*/ 5 h 5"/>
                  <a:gd name="T12" fmla="*/ 0 w 3"/>
                  <a:gd name="T13" fmla="*/ 5 h 5"/>
                  <a:gd name="T14" fmla="*/ 0 w 3"/>
                  <a:gd name="T15" fmla="*/ 5 h 5"/>
                  <a:gd name="T16" fmla="*/ 0 w 3"/>
                  <a:gd name="T17" fmla="*/ 5 h 5"/>
                  <a:gd name="T18" fmla="*/ 0 w 3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5"/>
                  <a:gd name="T32" fmla="*/ 3 w 3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5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80" name="Freeform 917"/>
              <p:cNvSpPr>
                <a:spLocks/>
              </p:cNvSpPr>
              <p:nvPr/>
            </p:nvSpPr>
            <p:spPr bwMode="auto">
              <a:xfrm>
                <a:off x="1577" y="185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w 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2"/>
                  <a:gd name="T29" fmla="*/ 1 w 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81" name="Freeform 918"/>
              <p:cNvSpPr>
                <a:spLocks/>
              </p:cNvSpPr>
              <p:nvPr/>
            </p:nvSpPr>
            <p:spPr bwMode="auto">
              <a:xfrm>
                <a:off x="1577" y="185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w 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2"/>
                  <a:gd name="T29" fmla="*/ 1 w 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82" name="Freeform 919"/>
              <p:cNvSpPr>
                <a:spLocks/>
              </p:cNvSpPr>
              <p:nvPr/>
            </p:nvSpPr>
            <p:spPr bwMode="auto">
              <a:xfrm>
                <a:off x="1714" y="1916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3 w 5"/>
                  <a:gd name="T3" fmla="*/ 3 h 5"/>
                  <a:gd name="T4" fmla="*/ 0 w 5"/>
                  <a:gd name="T5" fmla="*/ 5 h 5"/>
                  <a:gd name="T6" fmla="*/ 0 w 5"/>
                  <a:gd name="T7" fmla="*/ 5 h 5"/>
                  <a:gd name="T8" fmla="*/ 3 w 5"/>
                  <a:gd name="T9" fmla="*/ 3 h 5"/>
                  <a:gd name="T10" fmla="*/ 5 w 5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83" name="Freeform 920"/>
              <p:cNvSpPr>
                <a:spLocks/>
              </p:cNvSpPr>
              <p:nvPr/>
            </p:nvSpPr>
            <p:spPr bwMode="auto">
              <a:xfrm>
                <a:off x="1714" y="1916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3 w 5"/>
                  <a:gd name="T3" fmla="*/ 3 h 5"/>
                  <a:gd name="T4" fmla="*/ 0 w 5"/>
                  <a:gd name="T5" fmla="*/ 5 h 5"/>
                  <a:gd name="T6" fmla="*/ 0 w 5"/>
                  <a:gd name="T7" fmla="*/ 5 h 5"/>
                  <a:gd name="T8" fmla="*/ 3 w 5"/>
                  <a:gd name="T9" fmla="*/ 3 h 5"/>
                  <a:gd name="T10" fmla="*/ 5 w 5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84" name="Freeform 921"/>
              <p:cNvSpPr>
                <a:spLocks/>
              </p:cNvSpPr>
              <p:nvPr/>
            </p:nvSpPr>
            <p:spPr bwMode="auto">
              <a:xfrm>
                <a:off x="1823" y="1834"/>
                <a:ext cx="14" cy="4"/>
              </a:xfrm>
              <a:custGeom>
                <a:avLst/>
                <a:gdLst>
                  <a:gd name="T0" fmla="*/ 12 w 14"/>
                  <a:gd name="T1" fmla="*/ 0 h 4"/>
                  <a:gd name="T2" fmla="*/ 12 w 14"/>
                  <a:gd name="T3" fmla="*/ 0 h 4"/>
                  <a:gd name="T4" fmla="*/ 12 w 14"/>
                  <a:gd name="T5" fmla="*/ 2 h 4"/>
                  <a:gd name="T6" fmla="*/ 12 w 14"/>
                  <a:gd name="T7" fmla="*/ 2 h 4"/>
                  <a:gd name="T8" fmla="*/ 14 w 14"/>
                  <a:gd name="T9" fmla="*/ 2 h 4"/>
                  <a:gd name="T10" fmla="*/ 14 w 14"/>
                  <a:gd name="T11" fmla="*/ 4 h 4"/>
                  <a:gd name="T12" fmla="*/ 12 w 14"/>
                  <a:gd name="T13" fmla="*/ 2 h 4"/>
                  <a:gd name="T14" fmla="*/ 12 w 14"/>
                  <a:gd name="T15" fmla="*/ 2 h 4"/>
                  <a:gd name="T16" fmla="*/ 9 w 14"/>
                  <a:gd name="T17" fmla="*/ 2 h 4"/>
                  <a:gd name="T18" fmla="*/ 5 w 14"/>
                  <a:gd name="T19" fmla="*/ 4 h 4"/>
                  <a:gd name="T20" fmla="*/ 0 w 14"/>
                  <a:gd name="T21" fmla="*/ 4 h 4"/>
                  <a:gd name="T22" fmla="*/ 0 w 14"/>
                  <a:gd name="T23" fmla="*/ 2 h 4"/>
                  <a:gd name="T24" fmla="*/ 2 w 14"/>
                  <a:gd name="T25" fmla="*/ 2 h 4"/>
                  <a:gd name="T26" fmla="*/ 9 w 14"/>
                  <a:gd name="T27" fmla="*/ 0 h 4"/>
                  <a:gd name="T28" fmla="*/ 9 w 14"/>
                  <a:gd name="T29" fmla="*/ 0 h 4"/>
                  <a:gd name="T30" fmla="*/ 12 w 14"/>
                  <a:gd name="T31" fmla="*/ 0 h 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4"/>
                  <a:gd name="T50" fmla="*/ 14 w 14"/>
                  <a:gd name="T51" fmla="*/ 4 h 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4">
                    <a:moveTo>
                      <a:pt x="12" y="0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9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85" name="Freeform 922"/>
              <p:cNvSpPr>
                <a:spLocks/>
              </p:cNvSpPr>
              <p:nvPr/>
            </p:nvSpPr>
            <p:spPr bwMode="auto">
              <a:xfrm>
                <a:off x="1823" y="1834"/>
                <a:ext cx="14" cy="4"/>
              </a:xfrm>
              <a:custGeom>
                <a:avLst/>
                <a:gdLst>
                  <a:gd name="T0" fmla="*/ 12 w 14"/>
                  <a:gd name="T1" fmla="*/ 0 h 4"/>
                  <a:gd name="T2" fmla="*/ 12 w 14"/>
                  <a:gd name="T3" fmla="*/ 0 h 4"/>
                  <a:gd name="T4" fmla="*/ 12 w 14"/>
                  <a:gd name="T5" fmla="*/ 2 h 4"/>
                  <a:gd name="T6" fmla="*/ 12 w 14"/>
                  <a:gd name="T7" fmla="*/ 2 h 4"/>
                  <a:gd name="T8" fmla="*/ 14 w 14"/>
                  <a:gd name="T9" fmla="*/ 2 h 4"/>
                  <a:gd name="T10" fmla="*/ 14 w 14"/>
                  <a:gd name="T11" fmla="*/ 4 h 4"/>
                  <a:gd name="T12" fmla="*/ 12 w 14"/>
                  <a:gd name="T13" fmla="*/ 2 h 4"/>
                  <a:gd name="T14" fmla="*/ 12 w 14"/>
                  <a:gd name="T15" fmla="*/ 2 h 4"/>
                  <a:gd name="T16" fmla="*/ 9 w 14"/>
                  <a:gd name="T17" fmla="*/ 2 h 4"/>
                  <a:gd name="T18" fmla="*/ 5 w 14"/>
                  <a:gd name="T19" fmla="*/ 4 h 4"/>
                  <a:gd name="T20" fmla="*/ 0 w 14"/>
                  <a:gd name="T21" fmla="*/ 4 h 4"/>
                  <a:gd name="T22" fmla="*/ 0 w 14"/>
                  <a:gd name="T23" fmla="*/ 2 h 4"/>
                  <a:gd name="T24" fmla="*/ 2 w 14"/>
                  <a:gd name="T25" fmla="*/ 2 h 4"/>
                  <a:gd name="T26" fmla="*/ 9 w 14"/>
                  <a:gd name="T27" fmla="*/ 0 h 4"/>
                  <a:gd name="T28" fmla="*/ 9 w 14"/>
                  <a:gd name="T29" fmla="*/ 0 h 4"/>
                  <a:gd name="T30" fmla="*/ 12 w 14"/>
                  <a:gd name="T31" fmla="*/ 0 h 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4"/>
                  <a:gd name="T50" fmla="*/ 14 w 14"/>
                  <a:gd name="T51" fmla="*/ 4 h 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4">
                    <a:moveTo>
                      <a:pt x="12" y="0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9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86" name="Freeform 923"/>
              <p:cNvSpPr>
                <a:spLocks/>
              </p:cNvSpPr>
              <p:nvPr/>
            </p:nvSpPr>
            <p:spPr bwMode="auto">
              <a:xfrm>
                <a:off x="1844" y="1838"/>
                <a:ext cx="5" cy="7"/>
              </a:xfrm>
              <a:custGeom>
                <a:avLst/>
                <a:gdLst>
                  <a:gd name="T0" fmla="*/ 3 w 5"/>
                  <a:gd name="T1" fmla="*/ 3 h 7"/>
                  <a:gd name="T2" fmla="*/ 5 w 5"/>
                  <a:gd name="T3" fmla="*/ 0 h 7"/>
                  <a:gd name="T4" fmla="*/ 5 w 5"/>
                  <a:gd name="T5" fmla="*/ 3 h 7"/>
                  <a:gd name="T6" fmla="*/ 3 w 5"/>
                  <a:gd name="T7" fmla="*/ 5 h 7"/>
                  <a:gd name="T8" fmla="*/ 3 w 5"/>
                  <a:gd name="T9" fmla="*/ 7 h 7"/>
                  <a:gd name="T10" fmla="*/ 0 w 5"/>
                  <a:gd name="T11" fmla="*/ 5 h 7"/>
                  <a:gd name="T12" fmla="*/ 0 w 5"/>
                  <a:gd name="T13" fmla="*/ 5 h 7"/>
                  <a:gd name="T14" fmla="*/ 0 w 5"/>
                  <a:gd name="T15" fmla="*/ 5 h 7"/>
                  <a:gd name="T16" fmla="*/ 0 w 5"/>
                  <a:gd name="T17" fmla="*/ 3 h 7"/>
                  <a:gd name="T18" fmla="*/ 3 w 5"/>
                  <a:gd name="T19" fmla="*/ 0 h 7"/>
                  <a:gd name="T20" fmla="*/ 3 w 5"/>
                  <a:gd name="T21" fmla="*/ 0 h 7"/>
                  <a:gd name="T22" fmla="*/ 3 w 5"/>
                  <a:gd name="T23" fmla="*/ 0 h 7"/>
                  <a:gd name="T24" fmla="*/ 3 w 5"/>
                  <a:gd name="T25" fmla="*/ 3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7"/>
                  <a:gd name="T41" fmla="*/ 5 w 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7">
                    <a:moveTo>
                      <a:pt x="3" y="3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87" name="Freeform 924"/>
              <p:cNvSpPr>
                <a:spLocks/>
              </p:cNvSpPr>
              <p:nvPr/>
            </p:nvSpPr>
            <p:spPr bwMode="auto">
              <a:xfrm>
                <a:off x="1844" y="1838"/>
                <a:ext cx="5" cy="7"/>
              </a:xfrm>
              <a:custGeom>
                <a:avLst/>
                <a:gdLst>
                  <a:gd name="T0" fmla="*/ 3 w 5"/>
                  <a:gd name="T1" fmla="*/ 3 h 7"/>
                  <a:gd name="T2" fmla="*/ 5 w 5"/>
                  <a:gd name="T3" fmla="*/ 0 h 7"/>
                  <a:gd name="T4" fmla="*/ 5 w 5"/>
                  <a:gd name="T5" fmla="*/ 3 h 7"/>
                  <a:gd name="T6" fmla="*/ 3 w 5"/>
                  <a:gd name="T7" fmla="*/ 5 h 7"/>
                  <a:gd name="T8" fmla="*/ 3 w 5"/>
                  <a:gd name="T9" fmla="*/ 7 h 7"/>
                  <a:gd name="T10" fmla="*/ 0 w 5"/>
                  <a:gd name="T11" fmla="*/ 5 h 7"/>
                  <a:gd name="T12" fmla="*/ 0 w 5"/>
                  <a:gd name="T13" fmla="*/ 5 h 7"/>
                  <a:gd name="T14" fmla="*/ 0 w 5"/>
                  <a:gd name="T15" fmla="*/ 5 h 7"/>
                  <a:gd name="T16" fmla="*/ 0 w 5"/>
                  <a:gd name="T17" fmla="*/ 3 h 7"/>
                  <a:gd name="T18" fmla="*/ 3 w 5"/>
                  <a:gd name="T19" fmla="*/ 0 h 7"/>
                  <a:gd name="T20" fmla="*/ 3 w 5"/>
                  <a:gd name="T21" fmla="*/ 0 h 7"/>
                  <a:gd name="T22" fmla="*/ 3 w 5"/>
                  <a:gd name="T23" fmla="*/ 0 h 7"/>
                  <a:gd name="T24" fmla="*/ 3 w 5"/>
                  <a:gd name="T25" fmla="*/ 3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7"/>
                  <a:gd name="T41" fmla="*/ 5 w 5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7">
                    <a:moveTo>
                      <a:pt x="3" y="3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88" name="Freeform 925"/>
              <p:cNvSpPr>
                <a:spLocks/>
              </p:cNvSpPr>
              <p:nvPr/>
            </p:nvSpPr>
            <p:spPr bwMode="auto">
              <a:xfrm>
                <a:off x="1842" y="185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2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89" name="Freeform 926"/>
              <p:cNvSpPr>
                <a:spLocks/>
              </p:cNvSpPr>
              <p:nvPr/>
            </p:nvSpPr>
            <p:spPr bwMode="auto">
              <a:xfrm>
                <a:off x="1842" y="185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2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90" name="Freeform 927"/>
              <p:cNvSpPr>
                <a:spLocks/>
              </p:cNvSpPr>
              <p:nvPr/>
            </p:nvSpPr>
            <p:spPr bwMode="auto">
              <a:xfrm>
                <a:off x="1830" y="1855"/>
                <a:ext cx="7" cy="12"/>
              </a:xfrm>
              <a:custGeom>
                <a:avLst/>
                <a:gdLst>
                  <a:gd name="T0" fmla="*/ 5 w 7"/>
                  <a:gd name="T1" fmla="*/ 2 h 12"/>
                  <a:gd name="T2" fmla="*/ 5 w 7"/>
                  <a:gd name="T3" fmla="*/ 2 h 12"/>
                  <a:gd name="T4" fmla="*/ 5 w 7"/>
                  <a:gd name="T5" fmla="*/ 5 h 12"/>
                  <a:gd name="T6" fmla="*/ 7 w 7"/>
                  <a:gd name="T7" fmla="*/ 7 h 12"/>
                  <a:gd name="T8" fmla="*/ 7 w 7"/>
                  <a:gd name="T9" fmla="*/ 9 h 12"/>
                  <a:gd name="T10" fmla="*/ 7 w 7"/>
                  <a:gd name="T11" fmla="*/ 12 h 12"/>
                  <a:gd name="T12" fmla="*/ 7 w 7"/>
                  <a:gd name="T13" fmla="*/ 12 h 12"/>
                  <a:gd name="T14" fmla="*/ 5 w 7"/>
                  <a:gd name="T15" fmla="*/ 12 h 12"/>
                  <a:gd name="T16" fmla="*/ 2 w 7"/>
                  <a:gd name="T17" fmla="*/ 9 h 12"/>
                  <a:gd name="T18" fmla="*/ 0 w 7"/>
                  <a:gd name="T19" fmla="*/ 9 h 12"/>
                  <a:gd name="T20" fmla="*/ 0 w 7"/>
                  <a:gd name="T21" fmla="*/ 7 h 12"/>
                  <a:gd name="T22" fmla="*/ 2 w 7"/>
                  <a:gd name="T23" fmla="*/ 5 h 12"/>
                  <a:gd name="T24" fmla="*/ 2 w 7"/>
                  <a:gd name="T25" fmla="*/ 2 h 12"/>
                  <a:gd name="T26" fmla="*/ 2 w 7"/>
                  <a:gd name="T27" fmla="*/ 2 h 12"/>
                  <a:gd name="T28" fmla="*/ 5 w 7"/>
                  <a:gd name="T29" fmla="*/ 0 h 12"/>
                  <a:gd name="T30" fmla="*/ 5 w 7"/>
                  <a:gd name="T31" fmla="*/ 2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12"/>
                  <a:gd name="T50" fmla="*/ 7 w 7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12">
                    <a:moveTo>
                      <a:pt x="5" y="2"/>
                    </a:moveTo>
                    <a:lnTo>
                      <a:pt x="5" y="2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91" name="Freeform 928"/>
              <p:cNvSpPr>
                <a:spLocks/>
              </p:cNvSpPr>
              <p:nvPr/>
            </p:nvSpPr>
            <p:spPr bwMode="auto">
              <a:xfrm>
                <a:off x="1830" y="1855"/>
                <a:ext cx="7" cy="12"/>
              </a:xfrm>
              <a:custGeom>
                <a:avLst/>
                <a:gdLst>
                  <a:gd name="T0" fmla="*/ 5 w 7"/>
                  <a:gd name="T1" fmla="*/ 2 h 12"/>
                  <a:gd name="T2" fmla="*/ 5 w 7"/>
                  <a:gd name="T3" fmla="*/ 2 h 12"/>
                  <a:gd name="T4" fmla="*/ 5 w 7"/>
                  <a:gd name="T5" fmla="*/ 5 h 12"/>
                  <a:gd name="T6" fmla="*/ 7 w 7"/>
                  <a:gd name="T7" fmla="*/ 7 h 12"/>
                  <a:gd name="T8" fmla="*/ 7 w 7"/>
                  <a:gd name="T9" fmla="*/ 9 h 12"/>
                  <a:gd name="T10" fmla="*/ 7 w 7"/>
                  <a:gd name="T11" fmla="*/ 12 h 12"/>
                  <a:gd name="T12" fmla="*/ 7 w 7"/>
                  <a:gd name="T13" fmla="*/ 12 h 12"/>
                  <a:gd name="T14" fmla="*/ 5 w 7"/>
                  <a:gd name="T15" fmla="*/ 12 h 12"/>
                  <a:gd name="T16" fmla="*/ 2 w 7"/>
                  <a:gd name="T17" fmla="*/ 9 h 12"/>
                  <a:gd name="T18" fmla="*/ 0 w 7"/>
                  <a:gd name="T19" fmla="*/ 9 h 12"/>
                  <a:gd name="T20" fmla="*/ 0 w 7"/>
                  <a:gd name="T21" fmla="*/ 7 h 12"/>
                  <a:gd name="T22" fmla="*/ 2 w 7"/>
                  <a:gd name="T23" fmla="*/ 5 h 12"/>
                  <a:gd name="T24" fmla="*/ 2 w 7"/>
                  <a:gd name="T25" fmla="*/ 2 h 12"/>
                  <a:gd name="T26" fmla="*/ 2 w 7"/>
                  <a:gd name="T27" fmla="*/ 2 h 12"/>
                  <a:gd name="T28" fmla="*/ 5 w 7"/>
                  <a:gd name="T29" fmla="*/ 0 h 12"/>
                  <a:gd name="T30" fmla="*/ 5 w 7"/>
                  <a:gd name="T31" fmla="*/ 2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12"/>
                  <a:gd name="T50" fmla="*/ 7 w 7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12">
                    <a:moveTo>
                      <a:pt x="5" y="2"/>
                    </a:moveTo>
                    <a:lnTo>
                      <a:pt x="5" y="2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92" name="Freeform 929"/>
              <p:cNvSpPr>
                <a:spLocks/>
              </p:cNvSpPr>
              <p:nvPr/>
            </p:nvSpPr>
            <p:spPr bwMode="auto">
              <a:xfrm>
                <a:off x="1837" y="1869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2 w 5"/>
                  <a:gd name="T3" fmla="*/ 0 h 5"/>
                  <a:gd name="T4" fmla="*/ 5 w 5"/>
                  <a:gd name="T5" fmla="*/ 5 h 5"/>
                  <a:gd name="T6" fmla="*/ 5 w 5"/>
                  <a:gd name="T7" fmla="*/ 5 h 5"/>
                  <a:gd name="T8" fmla="*/ 2 w 5"/>
                  <a:gd name="T9" fmla="*/ 5 h 5"/>
                  <a:gd name="T10" fmla="*/ 0 w 5"/>
                  <a:gd name="T11" fmla="*/ 2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0" y="2"/>
                    </a:moveTo>
                    <a:lnTo>
                      <a:pt x="2" y="0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93" name="Freeform 930"/>
              <p:cNvSpPr>
                <a:spLocks/>
              </p:cNvSpPr>
              <p:nvPr/>
            </p:nvSpPr>
            <p:spPr bwMode="auto">
              <a:xfrm>
                <a:off x="1837" y="1869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2 w 5"/>
                  <a:gd name="T3" fmla="*/ 0 h 5"/>
                  <a:gd name="T4" fmla="*/ 5 w 5"/>
                  <a:gd name="T5" fmla="*/ 5 h 5"/>
                  <a:gd name="T6" fmla="*/ 5 w 5"/>
                  <a:gd name="T7" fmla="*/ 5 h 5"/>
                  <a:gd name="T8" fmla="*/ 2 w 5"/>
                  <a:gd name="T9" fmla="*/ 5 h 5"/>
                  <a:gd name="T10" fmla="*/ 0 w 5"/>
                  <a:gd name="T11" fmla="*/ 2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0" y="2"/>
                    </a:moveTo>
                    <a:lnTo>
                      <a:pt x="2" y="0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94" name="Freeform 931"/>
              <p:cNvSpPr>
                <a:spLocks/>
              </p:cNvSpPr>
              <p:nvPr/>
            </p:nvSpPr>
            <p:spPr bwMode="auto">
              <a:xfrm>
                <a:off x="1858" y="1855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3 w 3"/>
                  <a:gd name="T5" fmla="*/ 2 h 7"/>
                  <a:gd name="T6" fmla="*/ 3 w 3"/>
                  <a:gd name="T7" fmla="*/ 7 h 7"/>
                  <a:gd name="T8" fmla="*/ 0 w 3"/>
                  <a:gd name="T9" fmla="*/ 7 h 7"/>
                  <a:gd name="T10" fmla="*/ 0 w 3"/>
                  <a:gd name="T11" fmla="*/ 5 h 7"/>
                  <a:gd name="T12" fmla="*/ 0 w 3"/>
                  <a:gd name="T13" fmla="*/ 5 h 7"/>
                  <a:gd name="T14" fmla="*/ 0 w 3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7"/>
                  <a:gd name="T26" fmla="*/ 3 w 3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95" name="Freeform 932"/>
              <p:cNvSpPr>
                <a:spLocks/>
              </p:cNvSpPr>
              <p:nvPr/>
            </p:nvSpPr>
            <p:spPr bwMode="auto">
              <a:xfrm>
                <a:off x="1858" y="1855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3 w 3"/>
                  <a:gd name="T5" fmla="*/ 2 h 7"/>
                  <a:gd name="T6" fmla="*/ 3 w 3"/>
                  <a:gd name="T7" fmla="*/ 7 h 7"/>
                  <a:gd name="T8" fmla="*/ 0 w 3"/>
                  <a:gd name="T9" fmla="*/ 7 h 7"/>
                  <a:gd name="T10" fmla="*/ 0 w 3"/>
                  <a:gd name="T11" fmla="*/ 5 h 7"/>
                  <a:gd name="T12" fmla="*/ 0 w 3"/>
                  <a:gd name="T13" fmla="*/ 5 h 7"/>
                  <a:gd name="T14" fmla="*/ 0 w 3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7"/>
                  <a:gd name="T26" fmla="*/ 3 w 3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96" name="Freeform 933"/>
              <p:cNvSpPr>
                <a:spLocks/>
              </p:cNvSpPr>
              <p:nvPr/>
            </p:nvSpPr>
            <p:spPr bwMode="auto">
              <a:xfrm>
                <a:off x="1865" y="1862"/>
                <a:ext cx="7" cy="7"/>
              </a:xfrm>
              <a:custGeom>
                <a:avLst/>
                <a:gdLst>
                  <a:gd name="T0" fmla="*/ 5 w 7"/>
                  <a:gd name="T1" fmla="*/ 5 h 7"/>
                  <a:gd name="T2" fmla="*/ 5 w 7"/>
                  <a:gd name="T3" fmla="*/ 5 h 7"/>
                  <a:gd name="T4" fmla="*/ 7 w 7"/>
                  <a:gd name="T5" fmla="*/ 7 h 7"/>
                  <a:gd name="T6" fmla="*/ 5 w 7"/>
                  <a:gd name="T7" fmla="*/ 7 h 7"/>
                  <a:gd name="T8" fmla="*/ 3 w 7"/>
                  <a:gd name="T9" fmla="*/ 7 h 7"/>
                  <a:gd name="T10" fmla="*/ 5 w 7"/>
                  <a:gd name="T11" fmla="*/ 5 h 7"/>
                  <a:gd name="T12" fmla="*/ 3 w 7"/>
                  <a:gd name="T13" fmla="*/ 2 h 7"/>
                  <a:gd name="T14" fmla="*/ 0 w 7"/>
                  <a:gd name="T15" fmla="*/ 0 h 7"/>
                  <a:gd name="T16" fmla="*/ 0 w 7"/>
                  <a:gd name="T17" fmla="*/ 0 h 7"/>
                  <a:gd name="T18" fmla="*/ 3 w 7"/>
                  <a:gd name="T19" fmla="*/ 0 h 7"/>
                  <a:gd name="T20" fmla="*/ 5 w 7"/>
                  <a:gd name="T21" fmla="*/ 5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5" y="5"/>
                    </a:moveTo>
                    <a:lnTo>
                      <a:pt x="5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97" name="Freeform 934"/>
              <p:cNvSpPr>
                <a:spLocks/>
              </p:cNvSpPr>
              <p:nvPr/>
            </p:nvSpPr>
            <p:spPr bwMode="auto">
              <a:xfrm>
                <a:off x="1865" y="1862"/>
                <a:ext cx="7" cy="7"/>
              </a:xfrm>
              <a:custGeom>
                <a:avLst/>
                <a:gdLst>
                  <a:gd name="T0" fmla="*/ 5 w 7"/>
                  <a:gd name="T1" fmla="*/ 5 h 7"/>
                  <a:gd name="T2" fmla="*/ 5 w 7"/>
                  <a:gd name="T3" fmla="*/ 5 h 7"/>
                  <a:gd name="T4" fmla="*/ 7 w 7"/>
                  <a:gd name="T5" fmla="*/ 7 h 7"/>
                  <a:gd name="T6" fmla="*/ 5 w 7"/>
                  <a:gd name="T7" fmla="*/ 7 h 7"/>
                  <a:gd name="T8" fmla="*/ 3 w 7"/>
                  <a:gd name="T9" fmla="*/ 7 h 7"/>
                  <a:gd name="T10" fmla="*/ 5 w 7"/>
                  <a:gd name="T11" fmla="*/ 5 h 7"/>
                  <a:gd name="T12" fmla="*/ 3 w 7"/>
                  <a:gd name="T13" fmla="*/ 2 h 7"/>
                  <a:gd name="T14" fmla="*/ 0 w 7"/>
                  <a:gd name="T15" fmla="*/ 0 h 7"/>
                  <a:gd name="T16" fmla="*/ 0 w 7"/>
                  <a:gd name="T17" fmla="*/ 0 h 7"/>
                  <a:gd name="T18" fmla="*/ 3 w 7"/>
                  <a:gd name="T19" fmla="*/ 0 h 7"/>
                  <a:gd name="T20" fmla="*/ 5 w 7"/>
                  <a:gd name="T21" fmla="*/ 5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5" y="5"/>
                    </a:moveTo>
                    <a:lnTo>
                      <a:pt x="5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98" name="Freeform 935"/>
              <p:cNvSpPr>
                <a:spLocks/>
              </p:cNvSpPr>
              <p:nvPr/>
            </p:nvSpPr>
            <p:spPr bwMode="auto">
              <a:xfrm>
                <a:off x="1882" y="18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99" name="Freeform 936"/>
              <p:cNvSpPr>
                <a:spLocks/>
              </p:cNvSpPr>
              <p:nvPr/>
            </p:nvSpPr>
            <p:spPr bwMode="auto">
              <a:xfrm>
                <a:off x="1882" y="18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00" name="Freeform 937"/>
              <p:cNvSpPr>
                <a:spLocks/>
              </p:cNvSpPr>
              <p:nvPr/>
            </p:nvSpPr>
            <p:spPr bwMode="auto">
              <a:xfrm>
                <a:off x="1872" y="1878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0 w 5"/>
                  <a:gd name="T3" fmla="*/ 0 h 7"/>
                  <a:gd name="T4" fmla="*/ 0 w 5"/>
                  <a:gd name="T5" fmla="*/ 3 h 7"/>
                  <a:gd name="T6" fmla="*/ 3 w 5"/>
                  <a:gd name="T7" fmla="*/ 5 h 7"/>
                  <a:gd name="T8" fmla="*/ 3 w 5"/>
                  <a:gd name="T9" fmla="*/ 5 h 7"/>
                  <a:gd name="T10" fmla="*/ 5 w 5"/>
                  <a:gd name="T11" fmla="*/ 7 h 7"/>
                  <a:gd name="T12" fmla="*/ 5 w 5"/>
                  <a:gd name="T13" fmla="*/ 7 h 7"/>
                  <a:gd name="T14" fmla="*/ 5 w 5"/>
                  <a:gd name="T15" fmla="*/ 7 h 7"/>
                  <a:gd name="T16" fmla="*/ 3 w 5"/>
                  <a:gd name="T17" fmla="*/ 5 h 7"/>
                  <a:gd name="T18" fmla="*/ 0 w 5"/>
                  <a:gd name="T19" fmla="*/ 5 h 7"/>
                  <a:gd name="T20" fmla="*/ 0 w 5"/>
                  <a:gd name="T21" fmla="*/ 0 h 7"/>
                  <a:gd name="T22" fmla="*/ 0 w 5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7"/>
                  <a:gd name="T38" fmla="*/ 5 w 5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01" name="Freeform 938"/>
              <p:cNvSpPr>
                <a:spLocks/>
              </p:cNvSpPr>
              <p:nvPr/>
            </p:nvSpPr>
            <p:spPr bwMode="auto">
              <a:xfrm>
                <a:off x="1872" y="1878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0 w 5"/>
                  <a:gd name="T3" fmla="*/ 0 h 7"/>
                  <a:gd name="T4" fmla="*/ 0 w 5"/>
                  <a:gd name="T5" fmla="*/ 3 h 7"/>
                  <a:gd name="T6" fmla="*/ 3 w 5"/>
                  <a:gd name="T7" fmla="*/ 5 h 7"/>
                  <a:gd name="T8" fmla="*/ 3 w 5"/>
                  <a:gd name="T9" fmla="*/ 5 h 7"/>
                  <a:gd name="T10" fmla="*/ 5 w 5"/>
                  <a:gd name="T11" fmla="*/ 7 h 7"/>
                  <a:gd name="T12" fmla="*/ 5 w 5"/>
                  <a:gd name="T13" fmla="*/ 7 h 7"/>
                  <a:gd name="T14" fmla="*/ 5 w 5"/>
                  <a:gd name="T15" fmla="*/ 7 h 7"/>
                  <a:gd name="T16" fmla="*/ 3 w 5"/>
                  <a:gd name="T17" fmla="*/ 5 h 7"/>
                  <a:gd name="T18" fmla="*/ 0 w 5"/>
                  <a:gd name="T19" fmla="*/ 5 h 7"/>
                  <a:gd name="T20" fmla="*/ 0 w 5"/>
                  <a:gd name="T21" fmla="*/ 0 h 7"/>
                  <a:gd name="T22" fmla="*/ 0 w 5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7"/>
                  <a:gd name="T38" fmla="*/ 5 w 5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02" name="Freeform 939"/>
              <p:cNvSpPr>
                <a:spLocks/>
              </p:cNvSpPr>
              <p:nvPr/>
            </p:nvSpPr>
            <p:spPr bwMode="auto">
              <a:xfrm>
                <a:off x="1884" y="1888"/>
                <a:ext cx="5" cy="7"/>
              </a:xfrm>
              <a:custGeom>
                <a:avLst/>
                <a:gdLst>
                  <a:gd name="T0" fmla="*/ 5 w 5"/>
                  <a:gd name="T1" fmla="*/ 2 h 7"/>
                  <a:gd name="T2" fmla="*/ 5 w 5"/>
                  <a:gd name="T3" fmla="*/ 0 h 7"/>
                  <a:gd name="T4" fmla="*/ 5 w 5"/>
                  <a:gd name="T5" fmla="*/ 2 h 7"/>
                  <a:gd name="T6" fmla="*/ 3 w 5"/>
                  <a:gd name="T7" fmla="*/ 0 h 7"/>
                  <a:gd name="T8" fmla="*/ 0 w 5"/>
                  <a:gd name="T9" fmla="*/ 0 h 7"/>
                  <a:gd name="T10" fmla="*/ 0 w 5"/>
                  <a:gd name="T11" fmla="*/ 0 h 7"/>
                  <a:gd name="T12" fmla="*/ 0 w 5"/>
                  <a:gd name="T13" fmla="*/ 0 h 7"/>
                  <a:gd name="T14" fmla="*/ 0 w 5"/>
                  <a:gd name="T15" fmla="*/ 0 h 7"/>
                  <a:gd name="T16" fmla="*/ 3 w 5"/>
                  <a:gd name="T17" fmla="*/ 0 h 7"/>
                  <a:gd name="T18" fmla="*/ 3 w 5"/>
                  <a:gd name="T19" fmla="*/ 0 h 7"/>
                  <a:gd name="T20" fmla="*/ 5 w 5"/>
                  <a:gd name="T21" fmla="*/ 0 h 7"/>
                  <a:gd name="T22" fmla="*/ 5 w 5"/>
                  <a:gd name="T23" fmla="*/ 2 h 7"/>
                  <a:gd name="T24" fmla="*/ 5 w 5"/>
                  <a:gd name="T25" fmla="*/ 5 h 7"/>
                  <a:gd name="T26" fmla="*/ 5 w 5"/>
                  <a:gd name="T27" fmla="*/ 7 h 7"/>
                  <a:gd name="T28" fmla="*/ 3 w 5"/>
                  <a:gd name="T29" fmla="*/ 7 h 7"/>
                  <a:gd name="T30" fmla="*/ 0 w 5"/>
                  <a:gd name="T31" fmla="*/ 7 h 7"/>
                  <a:gd name="T32" fmla="*/ 5 w 5"/>
                  <a:gd name="T33" fmla="*/ 2 h 7"/>
                  <a:gd name="T34" fmla="*/ 5 w 5"/>
                  <a:gd name="T35" fmla="*/ 2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7"/>
                  <a:gd name="T56" fmla="*/ 5 w 5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7">
                    <a:moveTo>
                      <a:pt x="5" y="2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03" name="Freeform 940"/>
              <p:cNvSpPr>
                <a:spLocks/>
              </p:cNvSpPr>
              <p:nvPr/>
            </p:nvSpPr>
            <p:spPr bwMode="auto">
              <a:xfrm>
                <a:off x="1884" y="1888"/>
                <a:ext cx="5" cy="7"/>
              </a:xfrm>
              <a:custGeom>
                <a:avLst/>
                <a:gdLst>
                  <a:gd name="T0" fmla="*/ 5 w 5"/>
                  <a:gd name="T1" fmla="*/ 2 h 7"/>
                  <a:gd name="T2" fmla="*/ 5 w 5"/>
                  <a:gd name="T3" fmla="*/ 0 h 7"/>
                  <a:gd name="T4" fmla="*/ 5 w 5"/>
                  <a:gd name="T5" fmla="*/ 2 h 7"/>
                  <a:gd name="T6" fmla="*/ 3 w 5"/>
                  <a:gd name="T7" fmla="*/ 0 h 7"/>
                  <a:gd name="T8" fmla="*/ 0 w 5"/>
                  <a:gd name="T9" fmla="*/ 0 h 7"/>
                  <a:gd name="T10" fmla="*/ 0 w 5"/>
                  <a:gd name="T11" fmla="*/ 0 h 7"/>
                  <a:gd name="T12" fmla="*/ 0 w 5"/>
                  <a:gd name="T13" fmla="*/ 0 h 7"/>
                  <a:gd name="T14" fmla="*/ 0 w 5"/>
                  <a:gd name="T15" fmla="*/ 0 h 7"/>
                  <a:gd name="T16" fmla="*/ 3 w 5"/>
                  <a:gd name="T17" fmla="*/ 0 h 7"/>
                  <a:gd name="T18" fmla="*/ 3 w 5"/>
                  <a:gd name="T19" fmla="*/ 0 h 7"/>
                  <a:gd name="T20" fmla="*/ 5 w 5"/>
                  <a:gd name="T21" fmla="*/ 0 h 7"/>
                  <a:gd name="T22" fmla="*/ 5 w 5"/>
                  <a:gd name="T23" fmla="*/ 2 h 7"/>
                  <a:gd name="T24" fmla="*/ 5 w 5"/>
                  <a:gd name="T25" fmla="*/ 5 h 7"/>
                  <a:gd name="T26" fmla="*/ 5 w 5"/>
                  <a:gd name="T27" fmla="*/ 7 h 7"/>
                  <a:gd name="T28" fmla="*/ 3 w 5"/>
                  <a:gd name="T29" fmla="*/ 7 h 7"/>
                  <a:gd name="T30" fmla="*/ 0 w 5"/>
                  <a:gd name="T31" fmla="*/ 7 h 7"/>
                  <a:gd name="T32" fmla="*/ 5 w 5"/>
                  <a:gd name="T33" fmla="*/ 2 h 7"/>
                  <a:gd name="T34" fmla="*/ 5 w 5"/>
                  <a:gd name="T35" fmla="*/ 2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7"/>
                  <a:gd name="T56" fmla="*/ 5 w 5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7">
                    <a:moveTo>
                      <a:pt x="5" y="2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04" name="Freeform 941"/>
              <p:cNvSpPr>
                <a:spLocks/>
              </p:cNvSpPr>
              <p:nvPr/>
            </p:nvSpPr>
            <p:spPr bwMode="auto">
              <a:xfrm>
                <a:off x="1901" y="1893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2 w 5"/>
                  <a:gd name="T5" fmla="*/ 0 h 2"/>
                  <a:gd name="T6" fmla="*/ 0 w 5"/>
                  <a:gd name="T7" fmla="*/ 0 h 2"/>
                  <a:gd name="T8" fmla="*/ 2 w 5"/>
                  <a:gd name="T9" fmla="*/ 0 h 2"/>
                  <a:gd name="T10" fmla="*/ 5 w 5"/>
                  <a:gd name="T11" fmla="*/ 2 h 2"/>
                  <a:gd name="T12" fmla="*/ 5 w 5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"/>
                  <a:gd name="T23" fmla="*/ 5 w 5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05" name="Freeform 942"/>
              <p:cNvSpPr>
                <a:spLocks/>
              </p:cNvSpPr>
              <p:nvPr/>
            </p:nvSpPr>
            <p:spPr bwMode="auto">
              <a:xfrm>
                <a:off x="1901" y="1893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2 w 5"/>
                  <a:gd name="T5" fmla="*/ 0 h 2"/>
                  <a:gd name="T6" fmla="*/ 0 w 5"/>
                  <a:gd name="T7" fmla="*/ 0 h 2"/>
                  <a:gd name="T8" fmla="*/ 2 w 5"/>
                  <a:gd name="T9" fmla="*/ 0 h 2"/>
                  <a:gd name="T10" fmla="*/ 5 w 5"/>
                  <a:gd name="T11" fmla="*/ 2 h 2"/>
                  <a:gd name="T12" fmla="*/ 5 w 5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"/>
                  <a:gd name="T23" fmla="*/ 5 w 5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06" name="Freeform 943"/>
              <p:cNvSpPr>
                <a:spLocks/>
              </p:cNvSpPr>
              <p:nvPr/>
            </p:nvSpPr>
            <p:spPr bwMode="auto">
              <a:xfrm>
                <a:off x="1910" y="1897"/>
                <a:ext cx="12" cy="5"/>
              </a:xfrm>
              <a:custGeom>
                <a:avLst/>
                <a:gdLst>
                  <a:gd name="T0" fmla="*/ 3 w 12"/>
                  <a:gd name="T1" fmla="*/ 3 h 5"/>
                  <a:gd name="T2" fmla="*/ 5 w 12"/>
                  <a:gd name="T3" fmla="*/ 0 h 5"/>
                  <a:gd name="T4" fmla="*/ 5 w 12"/>
                  <a:gd name="T5" fmla="*/ 3 h 5"/>
                  <a:gd name="T6" fmla="*/ 10 w 12"/>
                  <a:gd name="T7" fmla="*/ 3 h 5"/>
                  <a:gd name="T8" fmla="*/ 12 w 12"/>
                  <a:gd name="T9" fmla="*/ 5 h 5"/>
                  <a:gd name="T10" fmla="*/ 12 w 12"/>
                  <a:gd name="T11" fmla="*/ 5 h 5"/>
                  <a:gd name="T12" fmla="*/ 10 w 12"/>
                  <a:gd name="T13" fmla="*/ 5 h 5"/>
                  <a:gd name="T14" fmla="*/ 7 w 12"/>
                  <a:gd name="T15" fmla="*/ 3 h 5"/>
                  <a:gd name="T16" fmla="*/ 5 w 12"/>
                  <a:gd name="T17" fmla="*/ 3 h 5"/>
                  <a:gd name="T18" fmla="*/ 3 w 12"/>
                  <a:gd name="T19" fmla="*/ 5 h 5"/>
                  <a:gd name="T20" fmla="*/ 0 w 12"/>
                  <a:gd name="T21" fmla="*/ 5 h 5"/>
                  <a:gd name="T22" fmla="*/ 3 w 12"/>
                  <a:gd name="T23" fmla="*/ 3 h 5"/>
                  <a:gd name="T24" fmla="*/ 3 w 12"/>
                  <a:gd name="T25" fmla="*/ 3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5"/>
                  <a:gd name="T41" fmla="*/ 12 w 12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5">
                    <a:moveTo>
                      <a:pt x="3" y="3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07" name="Freeform 944"/>
              <p:cNvSpPr>
                <a:spLocks/>
              </p:cNvSpPr>
              <p:nvPr/>
            </p:nvSpPr>
            <p:spPr bwMode="auto">
              <a:xfrm>
                <a:off x="1910" y="1897"/>
                <a:ext cx="12" cy="5"/>
              </a:xfrm>
              <a:custGeom>
                <a:avLst/>
                <a:gdLst>
                  <a:gd name="T0" fmla="*/ 3 w 12"/>
                  <a:gd name="T1" fmla="*/ 3 h 5"/>
                  <a:gd name="T2" fmla="*/ 5 w 12"/>
                  <a:gd name="T3" fmla="*/ 0 h 5"/>
                  <a:gd name="T4" fmla="*/ 5 w 12"/>
                  <a:gd name="T5" fmla="*/ 3 h 5"/>
                  <a:gd name="T6" fmla="*/ 10 w 12"/>
                  <a:gd name="T7" fmla="*/ 3 h 5"/>
                  <a:gd name="T8" fmla="*/ 12 w 12"/>
                  <a:gd name="T9" fmla="*/ 5 h 5"/>
                  <a:gd name="T10" fmla="*/ 12 w 12"/>
                  <a:gd name="T11" fmla="*/ 5 h 5"/>
                  <a:gd name="T12" fmla="*/ 10 w 12"/>
                  <a:gd name="T13" fmla="*/ 5 h 5"/>
                  <a:gd name="T14" fmla="*/ 7 w 12"/>
                  <a:gd name="T15" fmla="*/ 3 h 5"/>
                  <a:gd name="T16" fmla="*/ 5 w 12"/>
                  <a:gd name="T17" fmla="*/ 3 h 5"/>
                  <a:gd name="T18" fmla="*/ 3 w 12"/>
                  <a:gd name="T19" fmla="*/ 5 h 5"/>
                  <a:gd name="T20" fmla="*/ 0 w 12"/>
                  <a:gd name="T21" fmla="*/ 5 h 5"/>
                  <a:gd name="T22" fmla="*/ 3 w 12"/>
                  <a:gd name="T23" fmla="*/ 3 h 5"/>
                  <a:gd name="T24" fmla="*/ 3 w 12"/>
                  <a:gd name="T25" fmla="*/ 3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5"/>
                  <a:gd name="T41" fmla="*/ 12 w 12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5">
                    <a:moveTo>
                      <a:pt x="3" y="3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08" name="Freeform 945"/>
              <p:cNvSpPr>
                <a:spLocks/>
              </p:cNvSpPr>
              <p:nvPr/>
            </p:nvSpPr>
            <p:spPr bwMode="auto">
              <a:xfrm>
                <a:off x="1894" y="1907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7 w 9"/>
                  <a:gd name="T3" fmla="*/ 0 h 4"/>
                  <a:gd name="T4" fmla="*/ 7 w 9"/>
                  <a:gd name="T5" fmla="*/ 2 h 4"/>
                  <a:gd name="T6" fmla="*/ 7 w 9"/>
                  <a:gd name="T7" fmla="*/ 4 h 4"/>
                  <a:gd name="T8" fmla="*/ 4 w 9"/>
                  <a:gd name="T9" fmla="*/ 4 h 4"/>
                  <a:gd name="T10" fmla="*/ 0 w 9"/>
                  <a:gd name="T11" fmla="*/ 4 h 4"/>
                  <a:gd name="T12" fmla="*/ 0 w 9"/>
                  <a:gd name="T13" fmla="*/ 2 h 4"/>
                  <a:gd name="T14" fmla="*/ 2 w 9"/>
                  <a:gd name="T15" fmla="*/ 2 h 4"/>
                  <a:gd name="T16" fmla="*/ 4 w 9"/>
                  <a:gd name="T17" fmla="*/ 2 h 4"/>
                  <a:gd name="T18" fmla="*/ 9 w 9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"/>
                  <a:gd name="T32" fmla="*/ 9 w 9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">
                    <a:moveTo>
                      <a:pt x="9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09" name="Freeform 946"/>
              <p:cNvSpPr>
                <a:spLocks/>
              </p:cNvSpPr>
              <p:nvPr/>
            </p:nvSpPr>
            <p:spPr bwMode="auto">
              <a:xfrm>
                <a:off x="1894" y="1907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7 w 9"/>
                  <a:gd name="T3" fmla="*/ 0 h 4"/>
                  <a:gd name="T4" fmla="*/ 7 w 9"/>
                  <a:gd name="T5" fmla="*/ 2 h 4"/>
                  <a:gd name="T6" fmla="*/ 7 w 9"/>
                  <a:gd name="T7" fmla="*/ 4 h 4"/>
                  <a:gd name="T8" fmla="*/ 4 w 9"/>
                  <a:gd name="T9" fmla="*/ 4 h 4"/>
                  <a:gd name="T10" fmla="*/ 0 w 9"/>
                  <a:gd name="T11" fmla="*/ 4 h 4"/>
                  <a:gd name="T12" fmla="*/ 0 w 9"/>
                  <a:gd name="T13" fmla="*/ 2 h 4"/>
                  <a:gd name="T14" fmla="*/ 2 w 9"/>
                  <a:gd name="T15" fmla="*/ 2 h 4"/>
                  <a:gd name="T16" fmla="*/ 4 w 9"/>
                  <a:gd name="T17" fmla="*/ 2 h 4"/>
                  <a:gd name="T18" fmla="*/ 9 w 9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"/>
                  <a:gd name="T32" fmla="*/ 9 w 9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">
                    <a:moveTo>
                      <a:pt x="9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10" name="Freeform 947"/>
              <p:cNvSpPr>
                <a:spLocks/>
              </p:cNvSpPr>
              <p:nvPr/>
            </p:nvSpPr>
            <p:spPr bwMode="auto">
              <a:xfrm>
                <a:off x="1837" y="1867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2 w 2"/>
                  <a:gd name="T7" fmla="*/ 2 h 4"/>
                  <a:gd name="T8" fmla="*/ 2 w 2"/>
                  <a:gd name="T9" fmla="*/ 2 h 4"/>
                  <a:gd name="T10" fmla="*/ 2 w 2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11" name="Freeform 948"/>
              <p:cNvSpPr>
                <a:spLocks/>
              </p:cNvSpPr>
              <p:nvPr/>
            </p:nvSpPr>
            <p:spPr bwMode="auto">
              <a:xfrm>
                <a:off x="1837" y="1867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2 w 2"/>
                  <a:gd name="T7" fmla="*/ 2 h 4"/>
                  <a:gd name="T8" fmla="*/ 2 w 2"/>
                  <a:gd name="T9" fmla="*/ 2 h 4"/>
                  <a:gd name="T10" fmla="*/ 2 w 2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12" name="Freeform 949"/>
              <p:cNvSpPr>
                <a:spLocks/>
              </p:cNvSpPr>
              <p:nvPr/>
            </p:nvSpPr>
            <p:spPr bwMode="auto">
              <a:xfrm>
                <a:off x="1298" y="1803"/>
                <a:ext cx="1" cy="5"/>
              </a:xfrm>
              <a:custGeom>
                <a:avLst/>
                <a:gdLst>
                  <a:gd name="T0" fmla="*/ 0 w 1"/>
                  <a:gd name="T1" fmla="*/ 2 h 5"/>
                  <a:gd name="T2" fmla="*/ 0 w 1"/>
                  <a:gd name="T3" fmla="*/ 2 h 5"/>
                  <a:gd name="T4" fmla="*/ 0 w 1"/>
                  <a:gd name="T5" fmla="*/ 0 h 5"/>
                  <a:gd name="T6" fmla="*/ 0 w 1"/>
                  <a:gd name="T7" fmla="*/ 0 h 5"/>
                  <a:gd name="T8" fmla="*/ 0 w 1"/>
                  <a:gd name="T9" fmla="*/ 2 h 5"/>
                  <a:gd name="T10" fmla="*/ 0 w 1"/>
                  <a:gd name="T11" fmla="*/ 5 h 5"/>
                  <a:gd name="T12" fmla="*/ 0 w 1"/>
                  <a:gd name="T13" fmla="*/ 2 h 5"/>
                  <a:gd name="T14" fmla="*/ 0 w 1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5"/>
                  <a:gd name="T26" fmla="*/ 1 w 1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13" name="Freeform 950"/>
              <p:cNvSpPr>
                <a:spLocks/>
              </p:cNvSpPr>
              <p:nvPr/>
            </p:nvSpPr>
            <p:spPr bwMode="auto">
              <a:xfrm>
                <a:off x="1298" y="1803"/>
                <a:ext cx="1" cy="5"/>
              </a:xfrm>
              <a:custGeom>
                <a:avLst/>
                <a:gdLst>
                  <a:gd name="T0" fmla="*/ 0 w 1"/>
                  <a:gd name="T1" fmla="*/ 2 h 5"/>
                  <a:gd name="T2" fmla="*/ 0 w 1"/>
                  <a:gd name="T3" fmla="*/ 2 h 5"/>
                  <a:gd name="T4" fmla="*/ 0 w 1"/>
                  <a:gd name="T5" fmla="*/ 0 h 5"/>
                  <a:gd name="T6" fmla="*/ 0 w 1"/>
                  <a:gd name="T7" fmla="*/ 0 h 5"/>
                  <a:gd name="T8" fmla="*/ 0 w 1"/>
                  <a:gd name="T9" fmla="*/ 2 h 5"/>
                  <a:gd name="T10" fmla="*/ 0 w 1"/>
                  <a:gd name="T11" fmla="*/ 5 h 5"/>
                  <a:gd name="T12" fmla="*/ 0 w 1"/>
                  <a:gd name="T13" fmla="*/ 2 h 5"/>
                  <a:gd name="T14" fmla="*/ 0 w 1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5"/>
                  <a:gd name="T26" fmla="*/ 1 w 1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14" name="Freeform 951"/>
              <p:cNvSpPr>
                <a:spLocks/>
              </p:cNvSpPr>
              <p:nvPr/>
            </p:nvSpPr>
            <p:spPr bwMode="auto">
              <a:xfrm>
                <a:off x="2158" y="1092"/>
                <a:ext cx="29" cy="4"/>
              </a:xfrm>
              <a:custGeom>
                <a:avLst/>
                <a:gdLst>
                  <a:gd name="T0" fmla="*/ 3 w 29"/>
                  <a:gd name="T1" fmla="*/ 0 h 4"/>
                  <a:gd name="T2" fmla="*/ 10 w 29"/>
                  <a:gd name="T3" fmla="*/ 0 h 4"/>
                  <a:gd name="T4" fmla="*/ 10 w 29"/>
                  <a:gd name="T5" fmla="*/ 2 h 4"/>
                  <a:gd name="T6" fmla="*/ 10 w 29"/>
                  <a:gd name="T7" fmla="*/ 2 h 4"/>
                  <a:gd name="T8" fmla="*/ 17 w 29"/>
                  <a:gd name="T9" fmla="*/ 2 h 4"/>
                  <a:gd name="T10" fmla="*/ 22 w 29"/>
                  <a:gd name="T11" fmla="*/ 4 h 4"/>
                  <a:gd name="T12" fmla="*/ 29 w 29"/>
                  <a:gd name="T13" fmla="*/ 4 h 4"/>
                  <a:gd name="T14" fmla="*/ 29 w 29"/>
                  <a:gd name="T15" fmla="*/ 4 h 4"/>
                  <a:gd name="T16" fmla="*/ 24 w 29"/>
                  <a:gd name="T17" fmla="*/ 4 h 4"/>
                  <a:gd name="T18" fmla="*/ 19 w 29"/>
                  <a:gd name="T19" fmla="*/ 4 h 4"/>
                  <a:gd name="T20" fmla="*/ 15 w 29"/>
                  <a:gd name="T21" fmla="*/ 4 h 4"/>
                  <a:gd name="T22" fmla="*/ 10 w 29"/>
                  <a:gd name="T23" fmla="*/ 4 h 4"/>
                  <a:gd name="T24" fmla="*/ 5 w 29"/>
                  <a:gd name="T25" fmla="*/ 2 h 4"/>
                  <a:gd name="T26" fmla="*/ 3 w 29"/>
                  <a:gd name="T27" fmla="*/ 2 h 4"/>
                  <a:gd name="T28" fmla="*/ 0 w 29"/>
                  <a:gd name="T29" fmla="*/ 2 h 4"/>
                  <a:gd name="T30" fmla="*/ 0 w 29"/>
                  <a:gd name="T31" fmla="*/ 0 h 4"/>
                  <a:gd name="T32" fmla="*/ 0 w 29"/>
                  <a:gd name="T33" fmla="*/ 0 h 4"/>
                  <a:gd name="T34" fmla="*/ 3 w 29"/>
                  <a:gd name="T35" fmla="*/ 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4"/>
                  <a:gd name="T56" fmla="*/ 29 w 29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4">
                    <a:moveTo>
                      <a:pt x="3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7" y="2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24" y="4"/>
                    </a:lnTo>
                    <a:lnTo>
                      <a:pt x="19" y="4"/>
                    </a:lnTo>
                    <a:lnTo>
                      <a:pt x="15" y="4"/>
                    </a:lnTo>
                    <a:lnTo>
                      <a:pt x="10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15" name="Freeform 952"/>
              <p:cNvSpPr>
                <a:spLocks/>
              </p:cNvSpPr>
              <p:nvPr/>
            </p:nvSpPr>
            <p:spPr bwMode="auto">
              <a:xfrm>
                <a:off x="2158" y="1092"/>
                <a:ext cx="29" cy="4"/>
              </a:xfrm>
              <a:custGeom>
                <a:avLst/>
                <a:gdLst>
                  <a:gd name="T0" fmla="*/ 3 w 29"/>
                  <a:gd name="T1" fmla="*/ 0 h 4"/>
                  <a:gd name="T2" fmla="*/ 10 w 29"/>
                  <a:gd name="T3" fmla="*/ 0 h 4"/>
                  <a:gd name="T4" fmla="*/ 10 w 29"/>
                  <a:gd name="T5" fmla="*/ 2 h 4"/>
                  <a:gd name="T6" fmla="*/ 10 w 29"/>
                  <a:gd name="T7" fmla="*/ 2 h 4"/>
                  <a:gd name="T8" fmla="*/ 17 w 29"/>
                  <a:gd name="T9" fmla="*/ 2 h 4"/>
                  <a:gd name="T10" fmla="*/ 22 w 29"/>
                  <a:gd name="T11" fmla="*/ 4 h 4"/>
                  <a:gd name="T12" fmla="*/ 29 w 29"/>
                  <a:gd name="T13" fmla="*/ 4 h 4"/>
                  <a:gd name="T14" fmla="*/ 29 w 29"/>
                  <a:gd name="T15" fmla="*/ 4 h 4"/>
                  <a:gd name="T16" fmla="*/ 24 w 29"/>
                  <a:gd name="T17" fmla="*/ 4 h 4"/>
                  <a:gd name="T18" fmla="*/ 19 w 29"/>
                  <a:gd name="T19" fmla="*/ 4 h 4"/>
                  <a:gd name="T20" fmla="*/ 15 w 29"/>
                  <a:gd name="T21" fmla="*/ 4 h 4"/>
                  <a:gd name="T22" fmla="*/ 10 w 29"/>
                  <a:gd name="T23" fmla="*/ 4 h 4"/>
                  <a:gd name="T24" fmla="*/ 5 w 29"/>
                  <a:gd name="T25" fmla="*/ 2 h 4"/>
                  <a:gd name="T26" fmla="*/ 3 w 29"/>
                  <a:gd name="T27" fmla="*/ 2 h 4"/>
                  <a:gd name="T28" fmla="*/ 0 w 29"/>
                  <a:gd name="T29" fmla="*/ 2 h 4"/>
                  <a:gd name="T30" fmla="*/ 0 w 29"/>
                  <a:gd name="T31" fmla="*/ 0 h 4"/>
                  <a:gd name="T32" fmla="*/ 0 w 29"/>
                  <a:gd name="T33" fmla="*/ 0 h 4"/>
                  <a:gd name="T34" fmla="*/ 3 w 29"/>
                  <a:gd name="T35" fmla="*/ 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4"/>
                  <a:gd name="T56" fmla="*/ 29 w 29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4">
                    <a:moveTo>
                      <a:pt x="3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7" y="2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24" y="4"/>
                    </a:lnTo>
                    <a:lnTo>
                      <a:pt x="19" y="4"/>
                    </a:lnTo>
                    <a:lnTo>
                      <a:pt x="15" y="4"/>
                    </a:lnTo>
                    <a:lnTo>
                      <a:pt x="10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16" name="Freeform 953"/>
              <p:cNvSpPr>
                <a:spLocks/>
              </p:cNvSpPr>
              <p:nvPr/>
            </p:nvSpPr>
            <p:spPr bwMode="auto">
              <a:xfrm>
                <a:off x="3096" y="1425"/>
                <a:ext cx="10" cy="14"/>
              </a:xfrm>
              <a:custGeom>
                <a:avLst/>
                <a:gdLst>
                  <a:gd name="T0" fmla="*/ 0 w 10"/>
                  <a:gd name="T1" fmla="*/ 14 h 14"/>
                  <a:gd name="T2" fmla="*/ 3 w 10"/>
                  <a:gd name="T3" fmla="*/ 14 h 14"/>
                  <a:gd name="T4" fmla="*/ 3 w 10"/>
                  <a:gd name="T5" fmla="*/ 12 h 14"/>
                  <a:gd name="T6" fmla="*/ 5 w 10"/>
                  <a:gd name="T7" fmla="*/ 9 h 14"/>
                  <a:gd name="T8" fmla="*/ 7 w 10"/>
                  <a:gd name="T9" fmla="*/ 5 h 14"/>
                  <a:gd name="T10" fmla="*/ 7 w 10"/>
                  <a:gd name="T11" fmla="*/ 2 h 14"/>
                  <a:gd name="T12" fmla="*/ 10 w 10"/>
                  <a:gd name="T13" fmla="*/ 0 h 14"/>
                  <a:gd name="T14" fmla="*/ 10 w 10"/>
                  <a:gd name="T15" fmla="*/ 0 h 14"/>
                  <a:gd name="T16" fmla="*/ 7 w 10"/>
                  <a:gd name="T17" fmla="*/ 0 h 14"/>
                  <a:gd name="T18" fmla="*/ 7 w 10"/>
                  <a:gd name="T19" fmla="*/ 2 h 14"/>
                  <a:gd name="T20" fmla="*/ 5 w 10"/>
                  <a:gd name="T21" fmla="*/ 7 h 14"/>
                  <a:gd name="T22" fmla="*/ 3 w 10"/>
                  <a:gd name="T23" fmla="*/ 7 h 14"/>
                  <a:gd name="T24" fmla="*/ 3 w 10"/>
                  <a:gd name="T25" fmla="*/ 9 h 14"/>
                  <a:gd name="T26" fmla="*/ 0 w 10"/>
                  <a:gd name="T27" fmla="*/ 12 h 14"/>
                  <a:gd name="T28" fmla="*/ 0 w 10"/>
                  <a:gd name="T29" fmla="*/ 14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14"/>
                  <a:gd name="T47" fmla="*/ 10 w 10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14">
                    <a:moveTo>
                      <a:pt x="0" y="14"/>
                    </a:moveTo>
                    <a:lnTo>
                      <a:pt x="3" y="14"/>
                    </a:lnTo>
                    <a:lnTo>
                      <a:pt x="3" y="12"/>
                    </a:lnTo>
                    <a:lnTo>
                      <a:pt x="5" y="9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17" name="Freeform 954"/>
              <p:cNvSpPr>
                <a:spLocks/>
              </p:cNvSpPr>
              <p:nvPr/>
            </p:nvSpPr>
            <p:spPr bwMode="auto">
              <a:xfrm>
                <a:off x="3096" y="1425"/>
                <a:ext cx="10" cy="14"/>
              </a:xfrm>
              <a:custGeom>
                <a:avLst/>
                <a:gdLst>
                  <a:gd name="T0" fmla="*/ 0 w 10"/>
                  <a:gd name="T1" fmla="*/ 14 h 14"/>
                  <a:gd name="T2" fmla="*/ 3 w 10"/>
                  <a:gd name="T3" fmla="*/ 14 h 14"/>
                  <a:gd name="T4" fmla="*/ 3 w 10"/>
                  <a:gd name="T5" fmla="*/ 12 h 14"/>
                  <a:gd name="T6" fmla="*/ 5 w 10"/>
                  <a:gd name="T7" fmla="*/ 9 h 14"/>
                  <a:gd name="T8" fmla="*/ 7 w 10"/>
                  <a:gd name="T9" fmla="*/ 5 h 14"/>
                  <a:gd name="T10" fmla="*/ 7 w 10"/>
                  <a:gd name="T11" fmla="*/ 2 h 14"/>
                  <a:gd name="T12" fmla="*/ 10 w 10"/>
                  <a:gd name="T13" fmla="*/ 0 h 14"/>
                  <a:gd name="T14" fmla="*/ 10 w 10"/>
                  <a:gd name="T15" fmla="*/ 0 h 14"/>
                  <a:gd name="T16" fmla="*/ 7 w 10"/>
                  <a:gd name="T17" fmla="*/ 0 h 14"/>
                  <a:gd name="T18" fmla="*/ 7 w 10"/>
                  <a:gd name="T19" fmla="*/ 2 h 14"/>
                  <a:gd name="T20" fmla="*/ 5 w 10"/>
                  <a:gd name="T21" fmla="*/ 7 h 14"/>
                  <a:gd name="T22" fmla="*/ 3 w 10"/>
                  <a:gd name="T23" fmla="*/ 7 h 14"/>
                  <a:gd name="T24" fmla="*/ 3 w 10"/>
                  <a:gd name="T25" fmla="*/ 9 h 14"/>
                  <a:gd name="T26" fmla="*/ 0 w 10"/>
                  <a:gd name="T27" fmla="*/ 12 h 14"/>
                  <a:gd name="T28" fmla="*/ 0 w 10"/>
                  <a:gd name="T29" fmla="*/ 14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14"/>
                  <a:gd name="T47" fmla="*/ 10 w 10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14">
                    <a:moveTo>
                      <a:pt x="0" y="14"/>
                    </a:moveTo>
                    <a:lnTo>
                      <a:pt x="3" y="14"/>
                    </a:lnTo>
                    <a:lnTo>
                      <a:pt x="3" y="12"/>
                    </a:lnTo>
                    <a:lnTo>
                      <a:pt x="5" y="9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18" name="Freeform 955"/>
              <p:cNvSpPr>
                <a:spLocks/>
              </p:cNvSpPr>
              <p:nvPr/>
            </p:nvSpPr>
            <p:spPr bwMode="auto">
              <a:xfrm>
                <a:off x="3120" y="1418"/>
                <a:ext cx="12" cy="14"/>
              </a:xfrm>
              <a:custGeom>
                <a:avLst/>
                <a:gdLst>
                  <a:gd name="T0" fmla="*/ 0 w 12"/>
                  <a:gd name="T1" fmla="*/ 14 h 14"/>
                  <a:gd name="T2" fmla="*/ 2 w 12"/>
                  <a:gd name="T3" fmla="*/ 12 h 14"/>
                  <a:gd name="T4" fmla="*/ 4 w 12"/>
                  <a:gd name="T5" fmla="*/ 9 h 14"/>
                  <a:gd name="T6" fmla="*/ 7 w 12"/>
                  <a:gd name="T7" fmla="*/ 9 h 14"/>
                  <a:gd name="T8" fmla="*/ 7 w 12"/>
                  <a:gd name="T9" fmla="*/ 7 h 14"/>
                  <a:gd name="T10" fmla="*/ 9 w 12"/>
                  <a:gd name="T11" fmla="*/ 7 h 14"/>
                  <a:gd name="T12" fmla="*/ 9 w 12"/>
                  <a:gd name="T13" fmla="*/ 4 h 14"/>
                  <a:gd name="T14" fmla="*/ 9 w 12"/>
                  <a:gd name="T15" fmla="*/ 2 h 14"/>
                  <a:gd name="T16" fmla="*/ 9 w 12"/>
                  <a:gd name="T17" fmla="*/ 2 h 14"/>
                  <a:gd name="T18" fmla="*/ 12 w 12"/>
                  <a:gd name="T19" fmla="*/ 2 h 14"/>
                  <a:gd name="T20" fmla="*/ 12 w 12"/>
                  <a:gd name="T21" fmla="*/ 0 h 14"/>
                  <a:gd name="T22" fmla="*/ 9 w 12"/>
                  <a:gd name="T23" fmla="*/ 0 h 14"/>
                  <a:gd name="T24" fmla="*/ 9 w 12"/>
                  <a:gd name="T25" fmla="*/ 0 h 14"/>
                  <a:gd name="T26" fmla="*/ 7 w 12"/>
                  <a:gd name="T27" fmla="*/ 0 h 14"/>
                  <a:gd name="T28" fmla="*/ 2 w 12"/>
                  <a:gd name="T29" fmla="*/ 2 h 14"/>
                  <a:gd name="T30" fmla="*/ 0 w 12"/>
                  <a:gd name="T31" fmla="*/ 4 h 14"/>
                  <a:gd name="T32" fmla="*/ 0 w 12"/>
                  <a:gd name="T33" fmla="*/ 7 h 14"/>
                  <a:gd name="T34" fmla="*/ 0 w 12"/>
                  <a:gd name="T35" fmla="*/ 7 h 14"/>
                  <a:gd name="T36" fmla="*/ 0 w 12"/>
                  <a:gd name="T37" fmla="*/ 9 h 14"/>
                  <a:gd name="T38" fmla="*/ 0 w 12"/>
                  <a:gd name="T39" fmla="*/ 9 h 14"/>
                  <a:gd name="T40" fmla="*/ 0 w 12"/>
                  <a:gd name="T41" fmla="*/ 9 h 14"/>
                  <a:gd name="T42" fmla="*/ 0 w 12"/>
                  <a:gd name="T43" fmla="*/ 12 h 14"/>
                  <a:gd name="T44" fmla="*/ 2 w 12"/>
                  <a:gd name="T45" fmla="*/ 12 h 14"/>
                  <a:gd name="T46" fmla="*/ 2 w 12"/>
                  <a:gd name="T47" fmla="*/ 12 h 14"/>
                  <a:gd name="T48" fmla="*/ 0 w 12"/>
                  <a:gd name="T49" fmla="*/ 14 h 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"/>
                  <a:gd name="T76" fmla="*/ 0 h 14"/>
                  <a:gd name="T77" fmla="*/ 12 w 12"/>
                  <a:gd name="T78" fmla="*/ 14 h 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" h="14">
                    <a:moveTo>
                      <a:pt x="0" y="14"/>
                    </a:moveTo>
                    <a:lnTo>
                      <a:pt x="2" y="12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19" name="Freeform 956"/>
              <p:cNvSpPr>
                <a:spLocks/>
              </p:cNvSpPr>
              <p:nvPr/>
            </p:nvSpPr>
            <p:spPr bwMode="auto">
              <a:xfrm>
                <a:off x="3120" y="1418"/>
                <a:ext cx="12" cy="14"/>
              </a:xfrm>
              <a:custGeom>
                <a:avLst/>
                <a:gdLst>
                  <a:gd name="T0" fmla="*/ 0 w 12"/>
                  <a:gd name="T1" fmla="*/ 14 h 14"/>
                  <a:gd name="T2" fmla="*/ 2 w 12"/>
                  <a:gd name="T3" fmla="*/ 12 h 14"/>
                  <a:gd name="T4" fmla="*/ 4 w 12"/>
                  <a:gd name="T5" fmla="*/ 9 h 14"/>
                  <a:gd name="T6" fmla="*/ 7 w 12"/>
                  <a:gd name="T7" fmla="*/ 9 h 14"/>
                  <a:gd name="T8" fmla="*/ 7 w 12"/>
                  <a:gd name="T9" fmla="*/ 7 h 14"/>
                  <a:gd name="T10" fmla="*/ 9 w 12"/>
                  <a:gd name="T11" fmla="*/ 7 h 14"/>
                  <a:gd name="T12" fmla="*/ 9 w 12"/>
                  <a:gd name="T13" fmla="*/ 4 h 14"/>
                  <a:gd name="T14" fmla="*/ 9 w 12"/>
                  <a:gd name="T15" fmla="*/ 2 h 14"/>
                  <a:gd name="T16" fmla="*/ 9 w 12"/>
                  <a:gd name="T17" fmla="*/ 2 h 14"/>
                  <a:gd name="T18" fmla="*/ 12 w 12"/>
                  <a:gd name="T19" fmla="*/ 2 h 14"/>
                  <a:gd name="T20" fmla="*/ 12 w 12"/>
                  <a:gd name="T21" fmla="*/ 0 h 14"/>
                  <a:gd name="T22" fmla="*/ 9 w 12"/>
                  <a:gd name="T23" fmla="*/ 0 h 14"/>
                  <a:gd name="T24" fmla="*/ 9 w 12"/>
                  <a:gd name="T25" fmla="*/ 0 h 14"/>
                  <a:gd name="T26" fmla="*/ 7 w 12"/>
                  <a:gd name="T27" fmla="*/ 0 h 14"/>
                  <a:gd name="T28" fmla="*/ 2 w 12"/>
                  <a:gd name="T29" fmla="*/ 2 h 14"/>
                  <a:gd name="T30" fmla="*/ 0 w 12"/>
                  <a:gd name="T31" fmla="*/ 4 h 14"/>
                  <a:gd name="T32" fmla="*/ 0 w 12"/>
                  <a:gd name="T33" fmla="*/ 7 h 14"/>
                  <a:gd name="T34" fmla="*/ 0 w 12"/>
                  <a:gd name="T35" fmla="*/ 7 h 14"/>
                  <a:gd name="T36" fmla="*/ 0 w 12"/>
                  <a:gd name="T37" fmla="*/ 9 h 14"/>
                  <a:gd name="T38" fmla="*/ 0 w 12"/>
                  <a:gd name="T39" fmla="*/ 9 h 14"/>
                  <a:gd name="T40" fmla="*/ 0 w 12"/>
                  <a:gd name="T41" fmla="*/ 9 h 14"/>
                  <a:gd name="T42" fmla="*/ 0 w 12"/>
                  <a:gd name="T43" fmla="*/ 12 h 14"/>
                  <a:gd name="T44" fmla="*/ 2 w 12"/>
                  <a:gd name="T45" fmla="*/ 12 h 14"/>
                  <a:gd name="T46" fmla="*/ 2 w 12"/>
                  <a:gd name="T47" fmla="*/ 12 h 14"/>
                  <a:gd name="T48" fmla="*/ 0 w 12"/>
                  <a:gd name="T49" fmla="*/ 14 h 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"/>
                  <a:gd name="T76" fmla="*/ 0 h 14"/>
                  <a:gd name="T77" fmla="*/ 12 w 12"/>
                  <a:gd name="T78" fmla="*/ 14 h 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" h="14">
                    <a:moveTo>
                      <a:pt x="0" y="14"/>
                    </a:moveTo>
                    <a:lnTo>
                      <a:pt x="2" y="12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20" name="Freeform 957"/>
              <p:cNvSpPr>
                <a:spLocks/>
              </p:cNvSpPr>
              <p:nvPr/>
            </p:nvSpPr>
            <p:spPr bwMode="auto">
              <a:xfrm>
                <a:off x="2943" y="1481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0 h 3"/>
                  <a:gd name="T4" fmla="*/ 4 w 4"/>
                  <a:gd name="T5" fmla="*/ 0 h 3"/>
                  <a:gd name="T6" fmla="*/ 2 w 4"/>
                  <a:gd name="T7" fmla="*/ 0 h 3"/>
                  <a:gd name="T8" fmla="*/ 0 w 4"/>
                  <a:gd name="T9" fmla="*/ 3 h 3"/>
                  <a:gd name="T10" fmla="*/ 0 w 4"/>
                  <a:gd name="T11" fmla="*/ 3 h 3"/>
                  <a:gd name="T12" fmla="*/ 2 w 4"/>
                  <a:gd name="T13" fmla="*/ 3 h 3"/>
                  <a:gd name="T14" fmla="*/ 2 w 4"/>
                  <a:gd name="T15" fmla="*/ 0 h 3"/>
                  <a:gd name="T16" fmla="*/ 4 w 4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21" name="Freeform 958"/>
              <p:cNvSpPr>
                <a:spLocks/>
              </p:cNvSpPr>
              <p:nvPr/>
            </p:nvSpPr>
            <p:spPr bwMode="auto">
              <a:xfrm>
                <a:off x="2943" y="1481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0 h 3"/>
                  <a:gd name="T4" fmla="*/ 4 w 4"/>
                  <a:gd name="T5" fmla="*/ 0 h 3"/>
                  <a:gd name="T6" fmla="*/ 2 w 4"/>
                  <a:gd name="T7" fmla="*/ 0 h 3"/>
                  <a:gd name="T8" fmla="*/ 0 w 4"/>
                  <a:gd name="T9" fmla="*/ 3 h 3"/>
                  <a:gd name="T10" fmla="*/ 0 w 4"/>
                  <a:gd name="T11" fmla="*/ 3 h 3"/>
                  <a:gd name="T12" fmla="*/ 2 w 4"/>
                  <a:gd name="T13" fmla="*/ 3 h 3"/>
                  <a:gd name="T14" fmla="*/ 2 w 4"/>
                  <a:gd name="T15" fmla="*/ 0 h 3"/>
                  <a:gd name="T16" fmla="*/ 4 w 4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22" name="Freeform 959"/>
              <p:cNvSpPr>
                <a:spLocks/>
              </p:cNvSpPr>
              <p:nvPr/>
            </p:nvSpPr>
            <p:spPr bwMode="auto">
              <a:xfrm>
                <a:off x="2933" y="1500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3 w 5"/>
                  <a:gd name="T5" fmla="*/ 0 h 3"/>
                  <a:gd name="T6" fmla="*/ 3 w 5"/>
                  <a:gd name="T7" fmla="*/ 0 h 3"/>
                  <a:gd name="T8" fmla="*/ 5 w 5"/>
                  <a:gd name="T9" fmla="*/ 3 h 3"/>
                  <a:gd name="T10" fmla="*/ 0 w 5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23" name="Freeform 960"/>
              <p:cNvSpPr>
                <a:spLocks/>
              </p:cNvSpPr>
              <p:nvPr/>
            </p:nvSpPr>
            <p:spPr bwMode="auto">
              <a:xfrm>
                <a:off x="2933" y="1500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3 w 5"/>
                  <a:gd name="T5" fmla="*/ 0 h 3"/>
                  <a:gd name="T6" fmla="*/ 3 w 5"/>
                  <a:gd name="T7" fmla="*/ 0 h 3"/>
                  <a:gd name="T8" fmla="*/ 5 w 5"/>
                  <a:gd name="T9" fmla="*/ 3 h 3"/>
                  <a:gd name="T10" fmla="*/ 0 w 5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24" name="Freeform 961"/>
              <p:cNvSpPr>
                <a:spLocks/>
              </p:cNvSpPr>
              <p:nvPr/>
            </p:nvSpPr>
            <p:spPr bwMode="auto">
              <a:xfrm>
                <a:off x="2931" y="1500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3 h 3"/>
                  <a:gd name="T8" fmla="*/ 0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25" name="Freeform 962"/>
              <p:cNvSpPr>
                <a:spLocks/>
              </p:cNvSpPr>
              <p:nvPr/>
            </p:nvSpPr>
            <p:spPr bwMode="auto">
              <a:xfrm>
                <a:off x="2931" y="1500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3 h 3"/>
                  <a:gd name="T8" fmla="*/ 0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26" name="Freeform 963"/>
              <p:cNvSpPr>
                <a:spLocks/>
              </p:cNvSpPr>
              <p:nvPr/>
            </p:nvSpPr>
            <p:spPr bwMode="auto">
              <a:xfrm>
                <a:off x="2928" y="150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0 h 2"/>
                  <a:gd name="T10" fmla="*/ 0 w 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27" name="Freeform 964"/>
              <p:cNvSpPr>
                <a:spLocks/>
              </p:cNvSpPr>
              <p:nvPr/>
            </p:nvSpPr>
            <p:spPr bwMode="auto">
              <a:xfrm>
                <a:off x="2928" y="150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0 h 2"/>
                  <a:gd name="T10" fmla="*/ 0 w 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28" name="Freeform 965"/>
              <p:cNvSpPr>
                <a:spLocks/>
              </p:cNvSpPr>
              <p:nvPr/>
            </p:nvSpPr>
            <p:spPr bwMode="auto">
              <a:xfrm>
                <a:off x="2995" y="1616"/>
                <a:ext cx="11" cy="24"/>
              </a:xfrm>
              <a:custGeom>
                <a:avLst/>
                <a:gdLst>
                  <a:gd name="T0" fmla="*/ 9 w 11"/>
                  <a:gd name="T1" fmla="*/ 0 h 24"/>
                  <a:gd name="T2" fmla="*/ 9 w 11"/>
                  <a:gd name="T3" fmla="*/ 3 h 24"/>
                  <a:gd name="T4" fmla="*/ 11 w 11"/>
                  <a:gd name="T5" fmla="*/ 7 h 24"/>
                  <a:gd name="T6" fmla="*/ 11 w 11"/>
                  <a:gd name="T7" fmla="*/ 12 h 24"/>
                  <a:gd name="T8" fmla="*/ 11 w 11"/>
                  <a:gd name="T9" fmla="*/ 14 h 24"/>
                  <a:gd name="T10" fmla="*/ 11 w 11"/>
                  <a:gd name="T11" fmla="*/ 17 h 24"/>
                  <a:gd name="T12" fmla="*/ 9 w 11"/>
                  <a:gd name="T13" fmla="*/ 17 h 24"/>
                  <a:gd name="T14" fmla="*/ 9 w 11"/>
                  <a:gd name="T15" fmla="*/ 19 h 24"/>
                  <a:gd name="T16" fmla="*/ 7 w 11"/>
                  <a:gd name="T17" fmla="*/ 21 h 24"/>
                  <a:gd name="T18" fmla="*/ 7 w 11"/>
                  <a:gd name="T19" fmla="*/ 24 h 24"/>
                  <a:gd name="T20" fmla="*/ 7 w 11"/>
                  <a:gd name="T21" fmla="*/ 21 h 24"/>
                  <a:gd name="T22" fmla="*/ 4 w 11"/>
                  <a:gd name="T23" fmla="*/ 21 h 24"/>
                  <a:gd name="T24" fmla="*/ 2 w 11"/>
                  <a:gd name="T25" fmla="*/ 21 h 24"/>
                  <a:gd name="T26" fmla="*/ 2 w 11"/>
                  <a:gd name="T27" fmla="*/ 19 h 24"/>
                  <a:gd name="T28" fmla="*/ 2 w 11"/>
                  <a:gd name="T29" fmla="*/ 19 h 24"/>
                  <a:gd name="T30" fmla="*/ 0 w 11"/>
                  <a:gd name="T31" fmla="*/ 19 h 24"/>
                  <a:gd name="T32" fmla="*/ 0 w 11"/>
                  <a:gd name="T33" fmla="*/ 17 h 24"/>
                  <a:gd name="T34" fmla="*/ 0 w 11"/>
                  <a:gd name="T35" fmla="*/ 12 h 24"/>
                  <a:gd name="T36" fmla="*/ 0 w 11"/>
                  <a:gd name="T37" fmla="*/ 12 h 24"/>
                  <a:gd name="T38" fmla="*/ 0 w 11"/>
                  <a:gd name="T39" fmla="*/ 10 h 24"/>
                  <a:gd name="T40" fmla="*/ 0 w 11"/>
                  <a:gd name="T41" fmla="*/ 7 h 24"/>
                  <a:gd name="T42" fmla="*/ 2 w 11"/>
                  <a:gd name="T43" fmla="*/ 7 h 24"/>
                  <a:gd name="T44" fmla="*/ 2 w 11"/>
                  <a:gd name="T45" fmla="*/ 7 h 24"/>
                  <a:gd name="T46" fmla="*/ 7 w 11"/>
                  <a:gd name="T47" fmla="*/ 5 h 24"/>
                  <a:gd name="T48" fmla="*/ 7 w 11"/>
                  <a:gd name="T49" fmla="*/ 5 h 24"/>
                  <a:gd name="T50" fmla="*/ 9 w 11"/>
                  <a:gd name="T51" fmla="*/ 5 h 24"/>
                  <a:gd name="T52" fmla="*/ 9 w 11"/>
                  <a:gd name="T53" fmla="*/ 0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"/>
                  <a:gd name="T82" fmla="*/ 0 h 24"/>
                  <a:gd name="T83" fmla="*/ 11 w 11"/>
                  <a:gd name="T84" fmla="*/ 24 h 2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" h="24">
                    <a:moveTo>
                      <a:pt x="9" y="0"/>
                    </a:moveTo>
                    <a:lnTo>
                      <a:pt x="9" y="3"/>
                    </a:lnTo>
                    <a:lnTo>
                      <a:pt x="11" y="7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7" y="21"/>
                    </a:lnTo>
                    <a:lnTo>
                      <a:pt x="7" y="24"/>
                    </a:lnTo>
                    <a:lnTo>
                      <a:pt x="7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29" name="Freeform 966"/>
              <p:cNvSpPr>
                <a:spLocks/>
              </p:cNvSpPr>
              <p:nvPr/>
            </p:nvSpPr>
            <p:spPr bwMode="auto">
              <a:xfrm>
                <a:off x="2995" y="1616"/>
                <a:ext cx="11" cy="24"/>
              </a:xfrm>
              <a:custGeom>
                <a:avLst/>
                <a:gdLst>
                  <a:gd name="T0" fmla="*/ 9 w 11"/>
                  <a:gd name="T1" fmla="*/ 0 h 24"/>
                  <a:gd name="T2" fmla="*/ 9 w 11"/>
                  <a:gd name="T3" fmla="*/ 3 h 24"/>
                  <a:gd name="T4" fmla="*/ 11 w 11"/>
                  <a:gd name="T5" fmla="*/ 7 h 24"/>
                  <a:gd name="T6" fmla="*/ 11 w 11"/>
                  <a:gd name="T7" fmla="*/ 12 h 24"/>
                  <a:gd name="T8" fmla="*/ 11 w 11"/>
                  <a:gd name="T9" fmla="*/ 14 h 24"/>
                  <a:gd name="T10" fmla="*/ 11 w 11"/>
                  <a:gd name="T11" fmla="*/ 17 h 24"/>
                  <a:gd name="T12" fmla="*/ 9 w 11"/>
                  <a:gd name="T13" fmla="*/ 17 h 24"/>
                  <a:gd name="T14" fmla="*/ 9 w 11"/>
                  <a:gd name="T15" fmla="*/ 19 h 24"/>
                  <a:gd name="T16" fmla="*/ 7 w 11"/>
                  <a:gd name="T17" fmla="*/ 21 h 24"/>
                  <a:gd name="T18" fmla="*/ 7 w 11"/>
                  <a:gd name="T19" fmla="*/ 24 h 24"/>
                  <a:gd name="T20" fmla="*/ 7 w 11"/>
                  <a:gd name="T21" fmla="*/ 21 h 24"/>
                  <a:gd name="T22" fmla="*/ 4 w 11"/>
                  <a:gd name="T23" fmla="*/ 21 h 24"/>
                  <a:gd name="T24" fmla="*/ 2 w 11"/>
                  <a:gd name="T25" fmla="*/ 21 h 24"/>
                  <a:gd name="T26" fmla="*/ 2 w 11"/>
                  <a:gd name="T27" fmla="*/ 19 h 24"/>
                  <a:gd name="T28" fmla="*/ 2 w 11"/>
                  <a:gd name="T29" fmla="*/ 19 h 24"/>
                  <a:gd name="T30" fmla="*/ 0 w 11"/>
                  <a:gd name="T31" fmla="*/ 19 h 24"/>
                  <a:gd name="T32" fmla="*/ 0 w 11"/>
                  <a:gd name="T33" fmla="*/ 17 h 24"/>
                  <a:gd name="T34" fmla="*/ 0 w 11"/>
                  <a:gd name="T35" fmla="*/ 12 h 24"/>
                  <a:gd name="T36" fmla="*/ 0 w 11"/>
                  <a:gd name="T37" fmla="*/ 12 h 24"/>
                  <a:gd name="T38" fmla="*/ 0 w 11"/>
                  <a:gd name="T39" fmla="*/ 10 h 24"/>
                  <a:gd name="T40" fmla="*/ 0 w 11"/>
                  <a:gd name="T41" fmla="*/ 7 h 24"/>
                  <a:gd name="T42" fmla="*/ 2 w 11"/>
                  <a:gd name="T43" fmla="*/ 7 h 24"/>
                  <a:gd name="T44" fmla="*/ 2 w 11"/>
                  <a:gd name="T45" fmla="*/ 7 h 24"/>
                  <a:gd name="T46" fmla="*/ 7 w 11"/>
                  <a:gd name="T47" fmla="*/ 5 h 24"/>
                  <a:gd name="T48" fmla="*/ 7 w 11"/>
                  <a:gd name="T49" fmla="*/ 5 h 24"/>
                  <a:gd name="T50" fmla="*/ 9 w 11"/>
                  <a:gd name="T51" fmla="*/ 5 h 24"/>
                  <a:gd name="T52" fmla="*/ 9 w 11"/>
                  <a:gd name="T53" fmla="*/ 0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"/>
                  <a:gd name="T82" fmla="*/ 0 h 24"/>
                  <a:gd name="T83" fmla="*/ 11 w 11"/>
                  <a:gd name="T84" fmla="*/ 24 h 2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" h="24">
                    <a:moveTo>
                      <a:pt x="9" y="0"/>
                    </a:moveTo>
                    <a:lnTo>
                      <a:pt x="9" y="3"/>
                    </a:lnTo>
                    <a:lnTo>
                      <a:pt x="11" y="7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7" y="21"/>
                    </a:lnTo>
                    <a:lnTo>
                      <a:pt x="7" y="24"/>
                    </a:lnTo>
                    <a:lnTo>
                      <a:pt x="7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30" name="Freeform 967"/>
              <p:cNvSpPr>
                <a:spLocks/>
              </p:cNvSpPr>
              <p:nvPr/>
            </p:nvSpPr>
            <p:spPr bwMode="auto">
              <a:xfrm>
                <a:off x="3597" y="186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2 w 2"/>
                  <a:gd name="T13" fmla="*/ 0 h 1"/>
                  <a:gd name="T14" fmla="*/ 2 w 2"/>
                  <a:gd name="T15" fmla="*/ 0 h 1"/>
                  <a:gd name="T16" fmla="*/ 0 w 2"/>
                  <a:gd name="T17" fmla="*/ 0 h 1"/>
                  <a:gd name="T18" fmla="*/ 0 w 2"/>
                  <a:gd name="T19" fmla="*/ 0 h 1"/>
                  <a:gd name="T20" fmla="*/ 0 w 2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1"/>
                  <a:gd name="T35" fmla="*/ 2 w 2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31" name="Freeform 968"/>
              <p:cNvSpPr>
                <a:spLocks/>
              </p:cNvSpPr>
              <p:nvPr/>
            </p:nvSpPr>
            <p:spPr bwMode="auto">
              <a:xfrm>
                <a:off x="3597" y="186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2 w 2"/>
                  <a:gd name="T13" fmla="*/ 0 h 1"/>
                  <a:gd name="T14" fmla="*/ 2 w 2"/>
                  <a:gd name="T15" fmla="*/ 0 h 1"/>
                  <a:gd name="T16" fmla="*/ 0 w 2"/>
                  <a:gd name="T17" fmla="*/ 0 h 1"/>
                  <a:gd name="T18" fmla="*/ 0 w 2"/>
                  <a:gd name="T19" fmla="*/ 0 h 1"/>
                  <a:gd name="T20" fmla="*/ 0 w 2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1"/>
                  <a:gd name="T35" fmla="*/ 2 w 2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32" name="Freeform 969"/>
              <p:cNvSpPr>
                <a:spLocks/>
              </p:cNvSpPr>
              <p:nvPr/>
            </p:nvSpPr>
            <p:spPr bwMode="auto">
              <a:xfrm>
                <a:off x="3448" y="2011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33" name="Freeform 970"/>
              <p:cNvSpPr>
                <a:spLocks/>
              </p:cNvSpPr>
              <p:nvPr/>
            </p:nvSpPr>
            <p:spPr bwMode="auto">
              <a:xfrm>
                <a:off x="3448" y="2011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2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34" name="Freeform 971"/>
              <p:cNvSpPr>
                <a:spLocks/>
              </p:cNvSpPr>
              <p:nvPr/>
            </p:nvSpPr>
            <p:spPr bwMode="auto">
              <a:xfrm>
                <a:off x="3448" y="200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35" name="Freeform 972"/>
              <p:cNvSpPr>
                <a:spLocks/>
              </p:cNvSpPr>
              <p:nvPr/>
            </p:nvSpPr>
            <p:spPr bwMode="auto">
              <a:xfrm>
                <a:off x="3448" y="200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36" name="Freeform 973"/>
              <p:cNvSpPr>
                <a:spLocks/>
              </p:cNvSpPr>
              <p:nvPr/>
            </p:nvSpPr>
            <p:spPr bwMode="auto">
              <a:xfrm>
                <a:off x="3446" y="198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  <a:gd name="T14" fmla="*/ 2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37" name="Freeform 974"/>
              <p:cNvSpPr>
                <a:spLocks/>
              </p:cNvSpPr>
              <p:nvPr/>
            </p:nvSpPr>
            <p:spPr bwMode="auto">
              <a:xfrm>
                <a:off x="3446" y="198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  <a:gd name="T14" fmla="*/ 2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38" name="Freeform 975"/>
              <p:cNvSpPr>
                <a:spLocks/>
              </p:cNvSpPr>
              <p:nvPr/>
            </p:nvSpPr>
            <p:spPr bwMode="auto">
              <a:xfrm>
                <a:off x="4195" y="2034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2 w 2"/>
                  <a:gd name="T5" fmla="*/ 0 h 5"/>
                  <a:gd name="T6" fmla="*/ 0 w 2"/>
                  <a:gd name="T7" fmla="*/ 5 h 5"/>
                  <a:gd name="T8" fmla="*/ 2 w 2"/>
                  <a:gd name="T9" fmla="*/ 5 h 5"/>
                  <a:gd name="T10" fmla="*/ 2 w 2"/>
                  <a:gd name="T11" fmla="*/ 5 h 5"/>
                  <a:gd name="T12" fmla="*/ 2 w 2"/>
                  <a:gd name="T13" fmla="*/ 3 h 5"/>
                  <a:gd name="T14" fmla="*/ 2 w 2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5"/>
                  <a:gd name="T26" fmla="*/ 2 w 2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39" name="Freeform 976"/>
              <p:cNvSpPr>
                <a:spLocks/>
              </p:cNvSpPr>
              <p:nvPr/>
            </p:nvSpPr>
            <p:spPr bwMode="auto">
              <a:xfrm>
                <a:off x="4195" y="2034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2 w 2"/>
                  <a:gd name="T5" fmla="*/ 0 h 5"/>
                  <a:gd name="T6" fmla="*/ 0 w 2"/>
                  <a:gd name="T7" fmla="*/ 5 h 5"/>
                  <a:gd name="T8" fmla="*/ 2 w 2"/>
                  <a:gd name="T9" fmla="*/ 5 h 5"/>
                  <a:gd name="T10" fmla="*/ 2 w 2"/>
                  <a:gd name="T11" fmla="*/ 5 h 5"/>
                  <a:gd name="T12" fmla="*/ 2 w 2"/>
                  <a:gd name="T13" fmla="*/ 3 h 5"/>
                  <a:gd name="T14" fmla="*/ 2 w 2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5"/>
                  <a:gd name="T26" fmla="*/ 2 w 2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40" name="Freeform 977"/>
              <p:cNvSpPr>
                <a:spLocks/>
              </p:cNvSpPr>
              <p:nvPr/>
            </p:nvSpPr>
            <p:spPr bwMode="auto">
              <a:xfrm>
                <a:off x="4192" y="2034"/>
                <a:ext cx="3" cy="5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3 h 5"/>
                  <a:gd name="T4" fmla="*/ 0 w 3"/>
                  <a:gd name="T5" fmla="*/ 5 h 5"/>
                  <a:gd name="T6" fmla="*/ 3 w 3"/>
                  <a:gd name="T7" fmla="*/ 5 h 5"/>
                  <a:gd name="T8" fmla="*/ 3 w 3"/>
                  <a:gd name="T9" fmla="*/ 0 h 5"/>
                  <a:gd name="T10" fmla="*/ 3 w 3"/>
                  <a:gd name="T11" fmla="*/ 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3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41" name="Freeform 978"/>
              <p:cNvSpPr>
                <a:spLocks/>
              </p:cNvSpPr>
              <p:nvPr/>
            </p:nvSpPr>
            <p:spPr bwMode="auto">
              <a:xfrm>
                <a:off x="4192" y="2034"/>
                <a:ext cx="3" cy="5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3 h 5"/>
                  <a:gd name="T4" fmla="*/ 0 w 3"/>
                  <a:gd name="T5" fmla="*/ 5 h 5"/>
                  <a:gd name="T6" fmla="*/ 3 w 3"/>
                  <a:gd name="T7" fmla="*/ 5 h 5"/>
                  <a:gd name="T8" fmla="*/ 3 w 3"/>
                  <a:gd name="T9" fmla="*/ 0 h 5"/>
                  <a:gd name="T10" fmla="*/ 3 w 3"/>
                  <a:gd name="T11" fmla="*/ 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3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42" name="Freeform 979"/>
              <p:cNvSpPr>
                <a:spLocks/>
              </p:cNvSpPr>
              <p:nvPr/>
            </p:nvSpPr>
            <p:spPr bwMode="auto">
              <a:xfrm>
                <a:off x="4195" y="2023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43" name="Freeform 980"/>
              <p:cNvSpPr>
                <a:spLocks/>
              </p:cNvSpPr>
              <p:nvPr/>
            </p:nvSpPr>
            <p:spPr bwMode="auto">
              <a:xfrm>
                <a:off x="4195" y="2023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44" name="Freeform 981"/>
              <p:cNvSpPr>
                <a:spLocks/>
              </p:cNvSpPr>
              <p:nvPr/>
            </p:nvSpPr>
            <p:spPr bwMode="auto">
              <a:xfrm>
                <a:off x="4447" y="2041"/>
                <a:ext cx="31" cy="41"/>
              </a:xfrm>
              <a:custGeom>
                <a:avLst/>
                <a:gdLst>
                  <a:gd name="T0" fmla="*/ 29 w 31"/>
                  <a:gd name="T1" fmla="*/ 0 h 41"/>
                  <a:gd name="T2" fmla="*/ 31 w 31"/>
                  <a:gd name="T3" fmla="*/ 0 h 41"/>
                  <a:gd name="T4" fmla="*/ 31 w 31"/>
                  <a:gd name="T5" fmla="*/ 0 h 41"/>
                  <a:gd name="T6" fmla="*/ 31 w 31"/>
                  <a:gd name="T7" fmla="*/ 3 h 41"/>
                  <a:gd name="T8" fmla="*/ 31 w 31"/>
                  <a:gd name="T9" fmla="*/ 5 h 41"/>
                  <a:gd name="T10" fmla="*/ 31 w 31"/>
                  <a:gd name="T11" fmla="*/ 5 h 41"/>
                  <a:gd name="T12" fmla="*/ 31 w 31"/>
                  <a:gd name="T13" fmla="*/ 8 h 41"/>
                  <a:gd name="T14" fmla="*/ 31 w 31"/>
                  <a:gd name="T15" fmla="*/ 10 h 41"/>
                  <a:gd name="T16" fmla="*/ 31 w 31"/>
                  <a:gd name="T17" fmla="*/ 12 h 41"/>
                  <a:gd name="T18" fmla="*/ 29 w 31"/>
                  <a:gd name="T19" fmla="*/ 15 h 41"/>
                  <a:gd name="T20" fmla="*/ 26 w 31"/>
                  <a:gd name="T21" fmla="*/ 17 h 41"/>
                  <a:gd name="T22" fmla="*/ 24 w 31"/>
                  <a:gd name="T23" fmla="*/ 17 h 41"/>
                  <a:gd name="T24" fmla="*/ 22 w 31"/>
                  <a:gd name="T25" fmla="*/ 19 h 41"/>
                  <a:gd name="T26" fmla="*/ 22 w 31"/>
                  <a:gd name="T27" fmla="*/ 19 h 41"/>
                  <a:gd name="T28" fmla="*/ 19 w 31"/>
                  <a:gd name="T29" fmla="*/ 24 h 41"/>
                  <a:gd name="T30" fmla="*/ 17 w 31"/>
                  <a:gd name="T31" fmla="*/ 26 h 41"/>
                  <a:gd name="T32" fmla="*/ 12 w 31"/>
                  <a:gd name="T33" fmla="*/ 31 h 41"/>
                  <a:gd name="T34" fmla="*/ 10 w 31"/>
                  <a:gd name="T35" fmla="*/ 34 h 41"/>
                  <a:gd name="T36" fmla="*/ 7 w 31"/>
                  <a:gd name="T37" fmla="*/ 36 h 41"/>
                  <a:gd name="T38" fmla="*/ 5 w 31"/>
                  <a:gd name="T39" fmla="*/ 36 h 41"/>
                  <a:gd name="T40" fmla="*/ 3 w 31"/>
                  <a:gd name="T41" fmla="*/ 38 h 41"/>
                  <a:gd name="T42" fmla="*/ 0 w 31"/>
                  <a:gd name="T43" fmla="*/ 41 h 41"/>
                  <a:gd name="T44" fmla="*/ 0 w 31"/>
                  <a:gd name="T45" fmla="*/ 38 h 41"/>
                  <a:gd name="T46" fmla="*/ 0 w 31"/>
                  <a:gd name="T47" fmla="*/ 36 h 41"/>
                  <a:gd name="T48" fmla="*/ 3 w 31"/>
                  <a:gd name="T49" fmla="*/ 34 h 41"/>
                  <a:gd name="T50" fmla="*/ 5 w 31"/>
                  <a:gd name="T51" fmla="*/ 31 h 41"/>
                  <a:gd name="T52" fmla="*/ 7 w 31"/>
                  <a:gd name="T53" fmla="*/ 29 h 41"/>
                  <a:gd name="T54" fmla="*/ 10 w 31"/>
                  <a:gd name="T55" fmla="*/ 29 h 41"/>
                  <a:gd name="T56" fmla="*/ 17 w 31"/>
                  <a:gd name="T57" fmla="*/ 19 h 41"/>
                  <a:gd name="T58" fmla="*/ 19 w 31"/>
                  <a:gd name="T59" fmla="*/ 17 h 41"/>
                  <a:gd name="T60" fmla="*/ 19 w 31"/>
                  <a:gd name="T61" fmla="*/ 17 h 41"/>
                  <a:gd name="T62" fmla="*/ 22 w 31"/>
                  <a:gd name="T63" fmla="*/ 15 h 41"/>
                  <a:gd name="T64" fmla="*/ 24 w 31"/>
                  <a:gd name="T65" fmla="*/ 12 h 41"/>
                  <a:gd name="T66" fmla="*/ 26 w 31"/>
                  <a:gd name="T67" fmla="*/ 12 h 41"/>
                  <a:gd name="T68" fmla="*/ 26 w 31"/>
                  <a:gd name="T69" fmla="*/ 10 h 41"/>
                  <a:gd name="T70" fmla="*/ 26 w 31"/>
                  <a:gd name="T71" fmla="*/ 8 h 41"/>
                  <a:gd name="T72" fmla="*/ 26 w 31"/>
                  <a:gd name="T73" fmla="*/ 8 h 41"/>
                  <a:gd name="T74" fmla="*/ 29 w 31"/>
                  <a:gd name="T75" fmla="*/ 8 h 41"/>
                  <a:gd name="T76" fmla="*/ 29 w 31"/>
                  <a:gd name="T77" fmla="*/ 8 h 41"/>
                  <a:gd name="T78" fmla="*/ 26 w 31"/>
                  <a:gd name="T79" fmla="*/ 5 h 41"/>
                  <a:gd name="T80" fmla="*/ 29 w 31"/>
                  <a:gd name="T81" fmla="*/ 5 h 41"/>
                  <a:gd name="T82" fmla="*/ 29 w 31"/>
                  <a:gd name="T83" fmla="*/ 3 h 41"/>
                  <a:gd name="T84" fmla="*/ 29 w 31"/>
                  <a:gd name="T85" fmla="*/ 0 h 41"/>
                  <a:gd name="T86" fmla="*/ 29 w 31"/>
                  <a:gd name="T87" fmla="*/ 0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"/>
                  <a:gd name="T133" fmla="*/ 0 h 41"/>
                  <a:gd name="T134" fmla="*/ 31 w 31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" h="41">
                    <a:moveTo>
                      <a:pt x="29" y="0"/>
                    </a:moveTo>
                    <a:lnTo>
                      <a:pt x="31" y="0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29" y="15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2" y="19"/>
                    </a:lnTo>
                    <a:lnTo>
                      <a:pt x="19" y="24"/>
                    </a:lnTo>
                    <a:lnTo>
                      <a:pt x="17" y="26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7" y="36"/>
                    </a:lnTo>
                    <a:lnTo>
                      <a:pt x="5" y="36"/>
                    </a:lnTo>
                    <a:lnTo>
                      <a:pt x="3" y="38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3" y="34"/>
                    </a:lnTo>
                    <a:lnTo>
                      <a:pt x="5" y="31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7" y="19"/>
                    </a:lnTo>
                    <a:lnTo>
                      <a:pt x="19" y="17"/>
                    </a:lnTo>
                    <a:lnTo>
                      <a:pt x="22" y="15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45" name="Freeform 982"/>
              <p:cNvSpPr>
                <a:spLocks/>
              </p:cNvSpPr>
              <p:nvPr/>
            </p:nvSpPr>
            <p:spPr bwMode="auto">
              <a:xfrm>
                <a:off x="4447" y="2041"/>
                <a:ext cx="31" cy="41"/>
              </a:xfrm>
              <a:custGeom>
                <a:avLst/>
                <a:gdLst>
                  <a:gd name="T0" fmla="*/ 29 w 31"/>
                  <a:gd name="T1" fmla="*/ 0 h 41"/>
                  <a:gd name="T2" fmla="*/ 31 w 31"/>
                  <a:gd name="T3" fmla="*/ 0 h 41"/>
                  <a:gd name="T4" fmla="*/ 31 w 31"/>
                  <a:gd name="T5" fmla="*/ 0 h 41"/>
                  <a:gd name="T6" fmla="*/ 31 w 31"/>
                  <a:gd name="T7" fmla="*/ 3 h 41"/>
                  <a:gd name="T8" fmla="*/ 31 w 31"/>
                  <a:gd name="T9" fmla="*/ 5 h 41"/>
                  <a:gd name="T10" fmla="*/ 31 w 31"/>
                  <a:gd name="T11" fmla="*/ 5 h 41"/>
                  <a:gd name="T12" fmla="*/ 31 w 31"/>
                  <a:gd name="T13" fmla="*/ 8 h 41"/>
                  <a:gd name="T14" fmla="*/ 31 w 31"/>
                  <a:gd name="T15" fmla="*/ 10 h 41"/>
                  <a:gd name="T16" fmla="*/ 31 w 31"/>
                  <a:gd name="T17" fmla="*/ 12 h 41"/>
                  <a:gd name="T18" fmla="*/ 29 w 31"/>
                  <a:gd name="T19" fmla="*/ 15 h 41"/>
                  <a:gd name="T20" fmla="*/ 26 w 31"/>
                  <a:gd name="T21" fmla="*/ 17 h 41"/>
                  <a:gd name="T22" fmla="*/ 24 w 31"/>
                  <a:gd name="T23" fmla="*/ 17 h 41"/>
                  <a:gd name="T24" fmla="*/ 22 w 31"/>
                  <a:gd name="T25" fmla="*/ 19 h 41"/>
                  <a:gd name="T26" fmla="*/ 22 w 31"/>
                  <a:gd name="T27" fmla="*/ 19 h 41"/>
                  <a:gd name="T28" fmla="*/ 19 w 31"/>
                  <a:gd name="T29" fmla="*/ 24 h 41"/>
                  <a:gd name="T30" fmla="*/ 17 w 31"/>
                  <a:gd name="T31" fmla="*/ 26 h 41"/>
                  <a:gd name="T32" fmla="*/ 12 w 31"/>
                  <a:gd name="T33" fmla="*/ 31 h 41"/>
                  <a:gd name="T34" fmla="*/ 10 w 31"/>
                  <a:gd name="T35" fmla="*/ 34 h 41"/>
                  <a:gd name="T36" fmla="*/ 7 w 31"/>
                  <a:gd name="T37" fmla="*/ 36 h 41"/>
                  <a:gd name="T38" fmla="*/ 5 w 31"/>
                  <a:gd name="T39" fmla="*/ 36 h 41"/>
                  <a:gd name="T40" fmla="*/ 3 w 31"/>
                  <a:gd name="T41" fmla="*/ 38 h 41"/>
                  <a:gd name="T42" fmla="*/ 0 w 31"/>
                  <a:gd name="T43" fmla="*/ 41 h 41"/>
                  <a:gd name="T44" fmla="*/ 0 w 31"/>
                  <a:gd name="T45" fmla="*/ 38 h 41"/>
                  <a:gd name="T46" fmla="*/ 0 w 31"/>
                  <a:gd name="T47" fmla="*/ 36 h 41"/>
                  <a:gd name="T48" fmla="*/ 3 w 31"/>
                  <a:gd name="T49" fmla="*/ 34 h 41"/>
                  <a:gd name="T50" fmla="*/ 5 w 31"/>
                  <a:gd name="T51" fmla="*/ 31 h 41"/>
                  <a:gd name="T52" fmla="*/ 7 w 31"/>
                  <a:gd name="T53" fmla="*/ 29 h 41"/>
                  <a:gd name="T54" fmla="*/ 10 w 31"/>
                  <a:gd name="T55" fmla="*/ 29 h 41"/>
                  <a:gd name="T56" fmla="*/ 17 w 31"/>
                  <a:gd name="T57" fmla="*/ 19 h 41"/>
                  <a:gd name="T58" fmla="*/ 19 w 31"/>
                  <a:gd name="T59" fmla="*/ 17 h 41"/>
                  <a:gd name="T60" fmla="*/ 19 w 31"/>
                  <a:gd name="T61" fmla="*/ 17 h 41"/>
                  <a:gd name="T62" fmla="*/ 22 w 31"/>
                  <a:gd name="T63" fmla="*/ 15 h 41"/>
                  <a:gd name="T64" fmla="*/ 24 w 31"/>
                  <a:gd name="T65" fmla="*/ 12 h 41"/>
                  <a:gd name="T66" fmla="*/ 26 w 31"/>
                  <a:gd name="T67" fmla="*/ 12 h 41"/>
                  <a:gd name="T68" fmla="*/ 26 w 31"/>
                  <a:gd name="T69" fmla="*/ 10 h 41"/>
                  <a:gd name="T70" fmla="*/ 26 w 31"/>
                  <a:gd name="T71" fmla="*/ 8 h 41"/>
                  <a:gd name="T72" fmla="*/ 26 w 31"/>
                  <a:gd name="T73" fmla="*/ 8 h 41"/>
                  <a:gd name="T74" fmla="*/ 29 w 31"/>
                  <a:gd name="T75" fmla="*/ 8 h 41"/>
                  <a:gd name="T76" fmla="*/ 29 w 31"/>
                  <a:gd name="T77" fmla="*/ 8 h 41"/>
                  <a:gd name="T78" fmla="*/ 26 w 31"/>
                  <a:gd name="T79" fmla="*/ 5 h 41"/>
                  <a:gd name="T80" fmla="*/ 29 w 31"/>
                  <a:gd name="T81" fmla="*/ 5 h 41"/>
                  <a:gd name="T82" fmla="*/ 29 w 31"/>
                  <a:gd name="T83" fmla="*/ 3 h 41"/>
                  <a:gd name="T84" fmla="*/ 29 w 31"/>
                  <a:gd name="T85" fmla="*/ 0 h 41"/>
                  <a:gd name="T86" fmla="*/ 29 w 31"/>
                  <a:gd name="T87" fmla="*/ 0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"/>
                  <a:gd name="T133" fmla="*/ 0 h 41"/>
                  <a:gd name="T134" fmla="*/ 31 w 31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" h="41">
                    <a:moveTo>
                      <a:pt x="29" y="0"/>
                    </a:moveTo>
                    <a:lnTo>
                      <a:pt x="31" y="0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29" y="15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2" y="19"/>
                    </a:lnTo>
                    <a:lnTo>
                      <a:pt x="19" y="24"/>
                    </a:lnTo>
                    <a:lnTo>
                      <a:pt x="17" y="26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7" y="36"/>
                    </a:lnTo>
                    <a:lnTo>
                      <a:pt x="5" y="36"/>
                    </a:lnTo>
                    <a:lnTo>
                      <a:pt x="3" y="38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3" y="34"/>
                    </a:lnTo>
                    <a:lnTo>
                      <a:pt x="5" y="31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7" y="19"/>
                    </a:lnTo>
                    <a:lnTo>
                      <a:pt x="19" y="17"/>
                    </a:lnTo>
                    <a:lnTo>
                      <a:pt x="22" y="15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46" name="Freeform 983"/>
              <p:cNvSpPr>
                <a:spLocks/>
              </p:cNvSpPr>
              <p:nvPr/>
            </p:nvSpPr>
            <p:spPr bwMode="auto">
              <a:xfrm>
                <a:off x="4483" y="2034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2 w 2"/>
                  <a:gd name="T5" fmla="*/ 0 h 3"/>
                  <a:gd name="T6" fmla="*/ 2 w 2"/>
                  <a:gd name="T7" fmla="*/ 3 h 3"/>
                  <a:gd name="T8" fmla="*/ 0 w 2"/>
                  <a:gd name="T9" fmla="*/ 3 h 3"/>
                  <a:gd name="T10" fmla="*/ 0 w 2"/>
                  <a:gd name="T11" fmla="*/ 3 h 3"/>
                  <a:gd name="T12" fmla="*/ 0 w 2"/>
                  <a:gd name="T13" fmla="*/ 0 h 3"/>
                  <a:gd name="T14" fmla="*/ 0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47" name="Freeform 984"/>
              <p:cNvSpPr>
                <a:spLocks/>
              </p:cNvSpPr>
              <p:nvPr/>
            </p:nvSpPr>
            <p:spPr bwMode="auto">
              <a:xfrm>
                <a:off x="4483" y="2034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2 w 2"/>
                  <a:gd name="T5" fmla="*/ 0 h 3"/>
                  <a:gd name="T6" fmla="*/ 2 w 2"/>
                  <a:gd name="T7" fmla="*/ 3 h 3"/>
                  <a:gd name="T8" fmla="*/ 0 w 2"/>
                  <a:gd name="T9" fmla="*/ 3 h 3"/>
                  <a:gd name="T10" fmla="*/ 0 w 2"/>
                  <a:gd name="T11" fmla="*/ 3 h 3"/>
                  <a:gd name="T12" fmla="*/ 0 w 2"/>
                  <a:gd name="T13" fmla="*/ 0 h 3"/>
                  <a:gd name="T14" fmla="*/ 0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48" name="Freeform 985"/>
              <p:cNvSpPr>
                <a:spLocks/>
              </p:cNvSpPr>
              <p:nvPr/>
            </p:nvSpPr>
            <p:spPr bwMode="auto">
              <a:xfrm>
                <a:off x="4483" y="2030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2 w 5"/>
                  <a:gd name="T5" fmla="*/ 0 h 2"/>
                  <a:gd name="T6" fmla="*/ 2 w 5"/>
                  <a:gd name="T7" fmla="*/ 0 h 2"/>
                  <a:gd name="T8" fmla="*/ 5 w 5"/>
                  <a:gd name="T9" fmla="*/ 2 h 2"/>
                  <a:gd name="T10" fmla="*/ 5 w 5"/>
                  <a:gd name="T11" fmla="*/ 2 h 2"/>
                  <a:gd name="T12" fmla="*/ 2 w 5"/>
                  <a:gd name="T13" fmla="*/ 2 h 2"/>
                  <a:gd name="T14" fmla="*/ 0 w 5"/>
                  <a:gd name="T15" fmla="*/ 2 h 2"/>
                  <a:gd name="T16" fmla="*/ 0 w 5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49" name="Freeform 986"/>
              <p:cNvSpPr>
                <a:spLocks/>
              </p:cNvSpPr>
              <p:nvPr/>
            </p:nvSpPr>
            <p:spPr bwMode="auto">
              <a:xfrm>
                <a:off x="4483" y="2030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2 w 5"/>
                  <a:gd name="T5" fmla="*/ 0 h 2"/>
                  <a:gd name="T6" fmla="*/ 2 w 5"/>
                  <a:gd name="T7" fmla="*/ 0 h 2"/>
                  <a:gd name="T8" fmla="*/ 5 w 5"/>
                  <a:gd name="T9" fmla="*/ 2 h 2"/>
                  <a:gd name="T10" fmla="*/ 5 w 5"/>
                  <a:gd name="T11" fmla="*/ 2 h 2"/>
                  <a:gd name="T12" fmla="*/ 2 w 5"/>
                  <a:gd name="T13" fmla="*/ 2 h 2"/>
                  <a:gd name="T14" fmla="*/ 0 w 5"/>
                  <a:gd name="T15" fmla="*/ 2 h 2"/>
                  <a:gd name="T16" fmla="*/ 0 w 5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50" name="Freeform 987"/>
              <p:cNvSpPr>
                <a:spLocks/>
              </p:cNvSpPr>
              <p:nvPr/>
            </p:nvSpPr>
            <p:spPr bwMode="auto">
              <a:xfrm>
                <a:off x="4488" y="2013"/>
                <a:ext cx="16" cy="17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2 w 16"/>
                  <a:gd name="T5" fmla="*/ 0 h 17"/>
                  <a:gd name="T6" fmla="*/ 9 w 16"/>
                  <a:gd name="T7" fmla="*/ 0 h 17"/>
                  <a:gd name="T8" fmla="*/ 9 w 16"/>
                  <a:gd name="T9" fmla="*/ 0 h 17"/>
                  <a:gd name="T10" fmla="*/ 11 w 16"/>
                  <a:gd name="T11" fmla="*/ 0 h 17"/>
                  <a:gd name="T12" fmla="*/ 14 w 16"/>
                  <a:gd name="T13" fmla="*/ 2 h 17"/>
                  <a:gd name="T14" fmla="*/ 14 w 16"/>
                  <a:gd name="T15" fmla="*/ 5 h 17"/>
                  <a:gd name="T16" fmla="*/ 16 w 16"/>
                  <a:gd name="T17" fmla="*/ 5 h 17"/>
                  <a:gd name="T18" fmla="*/ 16 w 16"/>
                  <a:gd name="T19" fmla="*/ 7 h 17"/>
                  <a:gd name="T20" fmla="*/ 16 w 16"/>
                  <a:gd name="T21" fmla="*/ 10 h 17"/>
                  <a:gd name="T22" fmla="*/ 16 w 16"/>
                  <a:gd name="T23" fmla="*/ 12 h 17"/>
                  <a:gd name="T24" fmla="*/ 16 w 16"/>
                  <a:gd name="T25" fmla="*/ 12 h 17"/>
                  <a:gd name="T26" fmla="*/ 16 w 16"/>
                  <a:gd name="T27" fmla="*/ 14 h 17"/>
                  <a:gd name="T28" fmla="*/ 11 w 16"/>
                  <a:gd name="T29" fmla="*/ 17 h 17"/>
                  <a:gd name="T30" fmla="*/ 11 w 16"/>
                  <a:gd name="T31" fmla="*/ 14 h 17"/>
                  <a:gd name="T32" fmla="*/ 9 w 16"/>
                  <a:gd name="T33" fmla="*/ 14 h 17"/>
                  <a:gd name="T34" fmla="*/ 7 w 16"/>
                  <a:gd name="T35" fmla="*/ 10 h 17"/>
                  <a:gd name="T36" fmla="*/ 7 w 16"/>
                  <a:gd name="T37" fmla="*/ 5 h 17"/>
                  <a:gd name="T38" fmla="*/ 4 w 16"/>
                  <a:gd name="T39" fmla="*/ 2 h 17"/>
                  <a:gd name="T40" fmla="*/ 4 w 16"/>
                  <a:gd name="T41" fmla="*/ 2 h 17"/>
                  <a:gd name="T42" fmla="*/ 2 w 16"/>
                  <a:gd name="T43" fmla="*/ 0 h 17"/>
                  <a:gd name="T44" fmla="*/ 2 w 16"/>
                  <a:gd name="T45" fmla="*/ 0 h 17"/>
                  <a:gd name="T46" fmla="*/ 0 w 16"/>
                  <a:gd name="T47" fmla="*/ 0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17"/>
                  <a:gd name="T74" fmla="*/ 16 w 16"/>
                  <a:gd name="T75" fmla="*/ 17 h 1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1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1" y="17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7" y="10"/>
                    </a:lnTo>
                    <a:lnTo>
                      <a:pt x="7" y="5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51" name="Freeform 988"/>
              <p:cNvSpPr>
                <a:spLocks/>
              </p:cNvSpPr>
              <p:nvPr/>
            </p:nvSpPr>
            <p:spPr bwMode="auto">
              <a:xfrm>
                <a:off x="4488" y="2013"/>
                <a:ext cx="16" cy="17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2 w 16"/>
                  <a:gd name="T5" fmla="*/ 0 h 17"/>
                  <a:gd name="T6" fmla="*/ 9 w 16"/>
                  <a:gd name="T7" fmla="*/ 0 h 17"/>
                  <a:gd name="T8" fmla="*/ 9 w 16"/>
                  <a:gd name="T9" fmla="*/ 0 h 17"/>
                  <a:gd name="T10" fmla="*/ 11 w 16"/>
                  <a:gd name="T11" fmla="*/ 0 h 17"/>
                  <a:gd name="T12" fmla="*/ 14 w 16"/>
                  <a:gd name="T13" fmla="*/ 2 h 17"/>
                  <a:gd name="T14" fmla="*/ 14 w 16"/>
                  <a:gd name="T15" fmla="*/ 5 h 17"/>
                  <a:gd name="T16" fmla="*/ 16 w 16"/>
                  <a:gd name="T17" fmla="*/ 5 h 17"/>
                  <a:gd name="T18" fmla="*/ 16 w 16"/>
                  <a:gd name="T19" fmla="*/ 7 h 17"/>
                  <a:gd name="T20" fmla="*/ 16 w 16"/>
                  <a:gd name="T21" fmla="*/ 10 h 17"/>
                  <a:gd name="T22" fmla="*/ 16 w 16"/>
                  <a:gd name="T23" fmla="*/ 12 h 17"/>
                  <a:gd name="T24" fmla="*/ 16 w 16"/>
                  <a:gd name="T25" fmla="*/ 12 h 17"/>
                  <a:gd name="T26" fmla="*/ 16 w 16"/>
                  <a:gd name="T27" fmla="*/ 14 h 17"/>
                  <a:gd name="T28" fmla="*/ 11 w 16"/>
                  <a:gd name="T29" fmla="*/ 17 h 17"/>
                  <a:gd name="T30" fmla="*/ 11 w 16"/>
                  <a:gd name="T31" fmla="*/ 14 h 17"/>
                  <a:gd name="T32" fmla="*/ 9 w 16"/>
                  <a:gd name="T33" fmla="*/ 14 h 17"/>
                  <a:gd name="T34" fmla="*/ 7 w 16"/>
                  <a:gd name="T35" fmla="*/ 10 h 17"/>
                  <a:gd name="T36" fmla="*/ 7 w 16"/>
                  <a:gd name="T37" fmla="*/ 5 h 17"/>
                  <a:gd name="T38" fmla="*/ 4 w 16"/>
                  <a:gd name="T39" fmla="*/ 2 h 17"/>
                  <a:gd name="T40" fmla="*/ 4 w 16"/>
                  <a:gd name="T41" fmla="*/ 2 h 17"/>
                  <a:gd name="T42" fmla="*/ 2 w 16"/>
                  <a:gd name="T43" fmla="*/ 0 h 17"/>
                  <a:gd name="T44" fmla="*/ 2 w 16"/>
                  <a:gd name="T45" fmla="*/ 0 h 17"/>
                  <a:gd name="T46" fmla="*/ 0 w 16"/>
                  <a:gd name="T47" fmla="*/ 0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17"/>
                  <a:gd name="T74" fmla="*/ 16 w 16"/>
                  <a:gd name="T75" fmla="*/ 17 h 1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1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1" y="17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7" y="10"/>
                    </a:lnTo>
                    <a:lnTo>
                      <a:pt x="7" y="5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52" name="Freeform 989"/>
              <p:cNvSpPr>
                <a:spLocks/>
              </p:cNvSpPr>
              <p:nvPr/>
            </p:nvSpPr>
            <p:spPr bwMode="auto">
              <a:xfrm>
                <a:off x="4480" y="1945"/>
                <a:ext cx="59" cy="80"/>
              </a:xfrm>
              <a:custGeom>
                <a:avLst/>
                <a:gdLst>
                  <a:gd name="T0" fmla="*/ 36 w 59"/>
                  <a:gd name="T1" fmla="*/ 2 h 80"/>
                  <a:gd name="T2" fmla="*/ 34 w 59"/>
                  <a:gd name="T3" fmla="*/ 9 h 80"/>
                  <a:gd name="T4" fmla="*/ 36 w 59"/>
                  <a:gd name="T5" fmla="*/ 16 h 80"/>
                  <a:gd name="T6" fmla="*/ 36 w 59"/>
                  <a:gd name="T7" fmla="*/ 21 h 80"/>
                  <a:gd name="T8" fmla="*/ 34 w 59"/>
                  <a:gd name="T9" fmla="*/ 30 h 80"/>
                  <a:gd name="T10" fmla="*/ 31 w 59"/>
                  <a:gd name="T11" fmla="*/ 33 h 80"/>
                  <a:gd name="T12" fmla="*/ 24 w 59"/>
                  <a:gd name="T13" fmla="*/ 37 h 80"/>
                  <a:gd name="T14" fmla="*/ 22 w 59"/>
                  <a:gd name="T15" fmla="*/ 44 h 80"/>
                  <a:gd name="T16" fmla="*/ 24 w 59"/>
                  <a:gd name="T17" fmla="*/ 49 h 80"/>
                  <a:gd name="T18" fmla="*/ 26 w 59"/>
                  <a:gd name="T19" fmla="*/ 56 h 80"/>
                  <a:gd name="T20" fmla="*/ 31 w 59"/>
                  <a:gd name="T21" fmla="*/ 61 h 80"/>
                  <a:gd name="T22" fmla="*/ 34 w 59"/>
                  <a:gd name="T23" fmla="*/ 61 h 80"/>
                  <a:gd name="T24" fmla="*/ 36 w 59"/>
                  <a:gd name="T25" fmla="*/ 56 h 80"/>
                  <a:gd name="T26" fmla="*/ 41 w 59"/>
                  <a:gd name="T27" fmla="*/ 56 h 80"/>
                  <a:gd name="T28" fmla="*/ 45 w 59"/>
                  <a:gd name="T29" fmla="*/ 63 h 80"/>
                  <a:gd name="T30" fmla="*/ 48 w 59"/>
                  <a:gd name="T31" fmla="*/ 61 h 80"/>
                  <a:gd name="T32" fmla="*/ 52 w 59"/>
                  <a:gd name="T33" fmla="*/ 61 h 80"/>
                  <a:gd name="T34" fmla="*/ 52 w 59"/>
                  <a:gd name="T35" fmla="*/ 66 h 80"/>
                  <a:gd name="T36" fmla="*/ 55 w 59"/>
                  <a:gd name="T37" fmla="*/ 70 h 80"/>
                  <a:gd name="T38" fmla="*/ 55 w 59"/>
                  <a:gd name="T39" fmla="*/ 73 h 80"/>
                  <a:gd name="T40" fmla="*/ 57 w 59"/>
                  <a:gd name="T41" fmla="*/ 73 h 80"/>
                  <a:gd name="T42" fmla="*/ 57 w 59"/>
                  <a:gd name="T43" fmla="*/ 80 h 80"/>
                  <a:gd name="T44" fmla="*/ 57 w 59"/>
                  <a:gd name="T45" fmla="*/ 75 h 80"/>
                  <a:gd name="T46" fmla="*/ 50 w 59"/>
                  <a:gd name="T47" fmla="*/ 73 h 80"/>
                  <a:gd name="T48" fmla="*/ 45 w 59"/>
                  <a:gd name="T49" fmla="*/ 68 h 80"/>
                  <a:gd name="T50" fmla="*/ 41 w 59"/>
                  <a:gd name="T51" fmla="*/ 66 h 80"/>
                  <a:gd name="T52" fmla="*/ 38 w 59"/>
                  <a:gd name="T53" fmla="*/ 66 h 80"/>
                  <a:gd name="T54" fmla="*/ 38 w 59"/>
                  <a:gd name="T55" fmla="*/ 70 h 80"/>
                  <a:gd name="T56" fmla="*/ 31 w 59"/>
                  <a:gd name="T57" fmla="*/ 63 h 80"/>
                  <a:gd name="T58" fmla="*/ 24 w 59"/>
                  <a:gd name="T59" fmla="*/ 61 h 80"/>
                  <a:gd name="T60" fmla="*/ 19 w 59"/>
                  <a:gd name="T61" fmla="*/ 66 h 80"/>
                  <a:gd name="T62" fmla="*/ 15 w 59"/>
                  <a:gd name="T63" fmla="*/ 63 h 80"/>
                  <a:gd name="T64" fmla="*/ 12 w 59"/>
                  <a:gd name="T65" fmla="*/ 59 h 80"/>
                  <a:gd name="T66" fmla="*/ 17 w 59"/>
                  <a:gd name="T67" fmla="*/ 54 h 80"/>
                  <a:gd name="T68" fmla="*/ 12 w 59"/>
                  <a:gd name="T69" fmla="*/ 52 h 80"/>
                  <a:gd name="T70" fmla="*/ 10 w 59"/>
                  <a:gd name="T71" fmla="*/ 54 h 80"/>
                  <a:gd name="T72" fmla="*/ 5 w 59"/>
                  <a:gd name="T73" fmla="*/ 47 h 80"/>
                  <a:gd name="T74" fmla="*/ 0 w 59"/>
                  <a:gd name="T75" fmla="*/ 30 h 80"/>
                  <a:gd name="T76" fmla="*/ 5 w 59"/>
                  <a:gd name="T77" fmla="*/ 33 h 80"/>
                  <a:gd name="T78" fmla="*/ 8 w 59"/>
                  <a:gd name="T79" fmla="*/ 21 h 80"/>
                  <a:gd name="T80" fmla="*/ 10 w 59"/>
                  <a:gd name="T81" fmla="*/ 11 h 80"/>
                  <a:gd name="T82" fmla="*/ 12 w 59"/>
                  <a:gd name="T83" fmla="*/ 2 h 80"/>
                  <a:gd name="T84" fmla="*/ 17 w 59"/>
                  <a:gd name="T85" fmla="*/ 0 h 80"/>
                  <a:gd name="T86" fmla="*/ 29 w 59"/>
                  <a:gd name="T87" fmla="*/ 4 h 80"/>
                  <a:gd name="T88" fmla="*/ 34 w 59"/>
                  <a:gd name="T89" fmla="*/ 0 h 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9"/>
                  <a:gd name="T136" fmla="*/ 0 h 80"/>
                  <a:gd name="T137" fmla="*/ 59 w 59"/>
                  <a:gd name="T138" fmla="*/ 80 h 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9" h="80">
                    <a:moveTo>
                      <a:pt x="34" y="2"/>
                    </a:moveTo>
                    <a:lnTo>
                      <a:pt x="34" y="2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1"/>
                    </a:lnTo>
                    <a:lnTo>
                      <a:pt x="36" y="26"/>
                    </a:lnTo>
                    <a:lnTo>
                      <a:pt x="34" y="28"/>
                    </a:lnTo>
                    <a:lnTo>
                      <a:pt x="34" y="30"/>
                    </a:lnTo>
                    <a:lnTo>
                      <a:pt x="31" y="33"/>
                    </a:lnTo>
                    <a:lnTo>
                      <a:pt x="29" y="35"/>
                    </a:lnTo>
                    <a:lnTo>
                      <a:pt x="26" y="35"/>
                    </a:lnTo>
                    <a:lnTo>
                      <a:pt x="24" y="37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2" y="44"/>
                    </a:lnTo>
                    <a:lnTo>
                      <a:pt x="24" y="47"/>
                    </a:lnTo>
                    <a:lnTo>
                      <a:pt x="24" y="49"/>
                    </a:lnTo>
                    <a:lnTo>
                      <a:pt x="26" y="52"/>
                    </a:lnTo>
                    <a:lnTo>
                      <a:pt x="26" y="56"/>
                    </a:lnTo>
                    <a:lnTo>
                      <a:pt x="26" y="59"/>
                    </a:lnTo>
                    <a:lnTo>
                      <a:pt x="31" y="61"/>
                    </a:lnTo>
                    <a:lnTo>
                      <a:pt x="31" y="63"/>
                    </a:lnTo>
                    <a:lnTo>
                      <a:pt x="34" y="61"/>
                    </a:lnTo>
                    <a:lnTo>
                      <a:pt x="34" y="59"/>
                    </a:lnTo>
                    <a:lnTo>
                      <a:pt x="36" y="56"/>
                    </a:lnTo>
                    <a:lnTo>
                      <a:pt x="38" y="56"/>
                    </a:lnTo>
                    <a:lnTo>
                      <a:pt x="41" y="56"/>
                    </a:lnTo>
                    <a:lnTo>
                      <a:pt x="43" y="59"/>
                    </a:lnTo>
                    <a:lnTo>
                      <a:pt x="45" y="61"/>
                    </a:lnTo>
                    <a:lnTo>
                      <a:pt x="45" y="63"/>
                    </a:lnTo>
                    <a:lnTo>
                      <a:pt x="48" y="63"/>
                    </a:lnTo>
                    <a:lnTo>
                      <a:pt x="48" y="61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5" y="63"/>
                    </a:lnTo>
                    <a:lnTo>
                      <a:pt x="55" y="66"/>
                    </a:lnTo>
                    <a:lnTo>
                      <a:pt x="52" y="66"/>
                    </a:lnTo>
                    <a:lnTo>
                      <a:pt x="52" y="68"/>
                    </a:lnTo>
                    <a:lnTo>
                      <a:pt x="55" y="70"/>
                    </a:lnTo>
                    <a:lnTo>
                      <a:pt x="55" y="73"/>
                    </a:lnTo>
                    <a:lnTo>
                      <a:pt x="57" y="73"/>
                    </a:lnTo>
                    <a:lnTo>
                      <a:pt x="59" y="75"/>
                    </a:lnTo>
                    <a:lnTo>
                      <a:pt x="59" y="80"/>
                    </a:lnTo>
                    <a:lnTo>
                      <a:pt x="57" y="80"/>
                    </a:lnTo>
                    <a:lnTo>
                      <a:pt x="55" y="80"/>
                    </a:lnTo>
                    <a:lnTo>
                      <a:pt x="55" y="78"/>
                    </a:lnTo>
                    <a:lnTo>
                      <a:pt x="57" y="75"/>
                    </a:lnTo>
                    <a:lnTo>
                      <a:pt x="55" y="75"/>
                    </a:lnTo>
                    <a:lnTo>
                      <a:pt x="52" y="75"/>
                    </a:lnTo>
                    <a:lnTo>
                      <a:pt x="50" y="73"/>
                    </a:lnTo>
                    <a:lnTo>
                      <a:pt x="48" y="73"/>
                    </a:lnTo>
                    <a:lnTo>
                      <a:pt x="48" y="70"/>
                    </a:lnTo>
                    <a:lnTo>
                      <a:pt x="45" y="68"/>
                    </a:lnTo>
                    <a:lnTo>
                      <a:pt x="43" y="68"/>
                    </a:lnTo>
                    <a:lnTo>
                      <a:pt x="43" y="66"/>
                    </a:lnTo>
                    <a:lnTo>
                      <a:pt x="41" y="66"/>
                    </a:lnTo>
                    <a:lnTo>
                      <a:pt x="38" y="63"/>
                    </a:lnTo>
                    <a:lnTo>
                      <a:pt x="36" y="61"/>
                    </a:lnTo>
                    <a:lnTo>
                      <a:pt x="38" y="66"/>
                    </a:lnTo>
                    <a:lnTo>
                      <a:pt x="41" y="70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lnTo>
                      <a:pt x="31" y="63"/>
                    </a:lnTo>
                    <a:lnTo>
                      <a:pt x="29" y="63"/>
                    </a:lnTo>
                    <a:lnTo>
                      <a:pt x="29" y="61"/>
                    </a:lnTo>
                    <a:lnTo>
                      <a:pt x="24" y="61"/>
                    </a:lnTo>
                    <a:lnTo>
                      <a:pt x="24" y="66"/>
                    </a:lnTo>
                    <a:lnTo>
                      <a:pt x="22" y="66"/>
                    </a:lnTo>
                    <a:lnTo>
                      <a:pt x="19" y="66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2" y="56"/>
                    </a:lnTo>
                    <a:lnTo>
                      <a:pt x="15" y="56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2" y="56"/>
                    </a:lnTo>
                    <a:lnTo>
                      <a:pt x="10" y="54"/>
                    </a:lnTo>
                    <a:lnTo>
                      <a:pt x="8" y="52"/>
                    </a:lnTo>
                    <a:lnTo>
                      <a:pt x="5" y="52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3" y="35"/>
                    </a:lnTo>
                    <a:lnTo>
                      <a:pt x="0" y="30"/>
                    </a:lnTo>
                    <a:lnTo>
                      <a:pt x="3" y="30"/>
                    </a:lnTo>
                    <a:lnTo>
                      <a:pt x="5" y="33"/>
                    </a:lnTo>
                    <a:lnTo>
                      <a:pt x="8" y="33"/>
                    </a:lnTo>
                    <a:lnTo>
                      <a:pt x="8" y="26"/>
                    </a:lnTo>
                    <a:lnTo>
                      <a:pt x="8" y="21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53" name="Freeform 990"/>
              <p:cNvSpPr>
                <a:spLocks/>
              </p:cNvSpPr>
              <p:nvPr/>
            </p:nvSpPr>
            <p:spPr bwMode="auto">
              <a:xfrm>
                <a:off x="4480" y="1945"/>
                <a:ext cx="59" cy="80"/>
              </a:xfrm>
              <a:custGeom>
                <a:avLst/>
                <a:gdLst>
                  <a:gd name="T0" fmla="*/ 36 w 59"/>
                  <a:gd name="T1" fmla="*/ 2 h 80"/>
                  <a:gd name="T2" fmla="*/ 34 w 59"/>
                  <a:gd name="T3" fmla="*/ 9 h 80"/>
                  <a:gd name="T4" fmla="*/ 36 w 59"/>
                  <a:gd name="T5" fmla="*/ 16 h 80"/>
                  <a:gd name="T6" fmla="*/ 36 w 59"/>
                  <a:gd name="T7" fmla="*/ 21 h 80"/>
                  <a:gd name="T8" fmla="*/ 34 w 59"/>
                  <a:gd name="T9" fmla="*/ 30 h 80"/>
                  <a:gd name="T10" fmla="*/ 31 w 59"/>
                  <a:gd name="T11" fmla="*/ 33 h 80"/>
                  <a:gd name="T12" fmla="*/ 24 w 59"/>
                  <a:gd name="T13" fmla="*/ 37 h 80"/>
                  <a:gd name="T14" fmla="*/ 22 w 59"/>
                  <a:gd name="T15" fmla="*/ 44 h 80"/>
                  <a:gd name="T16" fmla="*/ 24 w 59"/>
                  <a:gd name="T17" fmla="*/ 49 h 80"/>
                  <a:gd name="T18" fmla="*/ 26 w 59"/>
                  <a:gd name="T19" fmla="*/ 56 h 80"/>
                  <a:gd name="T20" fmla="*/ 31 w 59"/>
                  <a:gd name="T21" fmla="*/ 61 h 80"/>
                  <a:gd name="T22" fmla="*/ 34 w 59"/>
                  <a:gd name="T23" fmla="*/ 61 h 80"/>
                  <a:gd name="T24" fmla="*/ 36 w 59"/>
                  <a:gd name="T25" fmla="*/ 56 h 80"/>
                  <a:gd name="T26" fmla="*/ 41 w 59"/>
                  <a:gd name="T27" fmla="*/ 56 h 80"/>
                  <a:gd name="T28" fmla="*/ 45 w 59"/>
                  <a:gd name="T29" fmla="*/ 63 h 80"/>
                  <a:gd name="T30" fmla="*/ 48 w 59"/>
                  <a:gd name="T31" fmla="*/ 61 h 80"/>
                  <a:gd name="T32" fmla="*/ 52 w 59"/>
                  <a:gd name="T33" fmla="*/ 61 h 80"/>
                  <a:gd name="T34" fmla="*/ 52 w 59"/>
                  <a:gd name="T35" fmla="*/ 66 h 80"/>
                  <a:gd name="T36" fmla="*/ 55 w 59"/>
                  <a:gd name="T37" fmla="*/ 70 h 80"/>
                  <a:gd name="T38" fmla="*/ 55 w 59"/>
                  <a:gd name="T39" fmla="*/ 73 h 80"/>
                  <a:gd name="T40" fmla="*/ 57 w 59"/>
                  <a:gd name="T41" fmla="*/ 73 h 80"/>
                  <a:gd name="T42" fmla="*/ 57 w 59"/>
                  <a:gd name="T43" fmla="*/ 80 h 80"/>
                  <a:gd name="T44" fmla="*/ 57 w 59"/>
                  <a:gd name="T45" fmla="*/ 75 h 80"/>
                  <a:gd name="T46" fmla="*/ 50 w 59"/>
                  <a:gd name="T47" fmla="*/ 73 h 80"/>
                  <a:gd name="T48" fmla="*/ 45 w 59"/>
                  <a:gd name="T49" fmla="*/ 68 h 80"/>
                  <a:gd name="T50" fmla="*/ 41 w 59"/>
                  <a:gd name="T51" fmla="*/ 66 h 80"/>
                  <a:gd name="T52" fmla="*/ 38 w 59"/>
                  <a:gd name="T53" fmla="*/ 66 h 80"/>
                  <a:gd name="T54" fmla="*/ 38 w 59"/>
                  <a:gd name="T55" fmla="*/ 70 h 80"/>
                  <a:gd name="T56" fmla="*/ 31 w 59"/>
                  <a:gd name="T57" fmla="*/ 63 h 80"/>
                  <a:gd name="T58" fmla="*/ 24 w 59"/>
                  <a:gd name="T59" fmla="*/ 61 h 80"/>
                  <a:gd name="T60" fmla="*/ 19 w 59"/>
                  <a:gd name="T61" fmla="*/ 66 h 80"/>
                  <a:gd name="T62" fmla="*/ 15 w 59"/>
                  <a:gd name="T63" fmla="*/ 63 h 80"/>
                  <a:gd name="T64" fmla="*/ 12 w 59"/>
                  <a:gd name="T65" fmla="*/ 59 h 80"/>
                  <a:gd name="T66" fmla="*/ 17 w 59"/>
                  <a:gd name="T67" fmla="*/ 54 h 80"/>
                  <a:gd name="T68" fmla="*/ 12 w 59"/>
                  <a:gd name="T69" fmla="*/ 52 h 80"/>
                  <a:gd name="T70" fmla="*/ 10 w 59"/>
                  <a:gd name="T71" fmla="*/ 54 h 80"/>
                  <a:gd name="T72" fmla="*/ 5 w 59"/>
                  <a:gd name="T73" fmla="*/ 47 h 80"/>
                  <a:gd name="T74" fmla="*/ 0 w 59"/>
                  <a:gd name="T75" fmla="*/ 30 h 80"/>
                  <a:gd name="T76" fmla="*/ 5 w 59"/>
                  <a:gd name="T77" fmla="*/ 33 h 80"/>
                  <a:gd name="T78" fmla="*/ 8 w 59"/>
                  <a:gd name="T79" fmla="*/ 21 h 80"/>
                  <a:gd name="T80" fmla="*/ 10 w 59"/>
                  <a:gd name="T81" fmla="*/ 11 h 80"/>
                  <a:gd name="T82" fmla="*/ 12 w 59"/>
                  <a:gd name="T83" fmla="*/ 2 h 80"/>
                  <a:gd name="T84" fmla="*/ 17 w 59"/>
                  <a:gd name="T85" fmla="*/ 0 h 80"/>
                  <a:gd name="T86" fmla="*/ 29 w 59"/>
                  <a:gd name="T87" fmla="*/ 4 h 80"/>
                  <a:gd name="T88" fmla="*/ 34 w 59"/>
                  <a:gd name="T89" fmla="*/ 0 h 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9"/>
                  <a:gd name="T136" fmla="*/ 0 h 80"/>
                  <a:gd name="T137" fmla="*/ 59 w 59"/>
                  <a:gd name="T138" fmla="*/ 80 h 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9" h="80">
                    <a:moveTo>
                      <a:pt x="34" y="2"/>
                    </a:moveTo>
                    <a:lnTo>
                      <a:pt x="34" y="2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1"/>
                    </a:lnTo>
                    <a:lnTo>
                      <a:pt x="36" y="26"/>
                    </a:lnTo>
                    <a:lnTo>
                      <a:pt x="34" y="28"/>
                    </a:lnTo>
                    <a:lnTo>
                      <a:pt x="34" y="30"/>
                    </a:lnTo>
                    <a:lnTo>
                      <a:pt x="31" y="33"/>
                    </a:lnTo>
                    <a:lnTo>
                      <a:pt x="29" y="35"/>
                    </a:lnTo>
                    <a:lnTo>
                      <a:pt x="26" y="35"/>
                    </a:lnTo>
                    <a:lnTo>
                      <a:pt x="24" y="37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2" y="44"/>
                    </a:lnTo>
                    <a:lnTo>
                      <a:pt x="24" y="47"/>
                    </a:lnTo>
                    <a:lnTo>
                      <a:pt x="24" y="49"/>
                    </a:lnTo>
                    <a:lnTo>
                      <a:pt x="26" y="52"/>
                    </a:lnTo>
                    <a:lnTo>
                      <a:pt x="26" y="56"/>
                    </a:lnTo>
                    <a:lnTo>
                      <a:pt x="26" y="59"/>
                    </a:lnTo>
                    <a:lnTo>
                      <a:pt x="31" y="61"/>
                    </a:lnTo>
                    <a:lnTo>
                      <a:pt x="31" y="63"/>
                    </a:lnTo>
                    <a:lnTo>
                      <a:pt x="34" y="61"/>
                    </a:lnTo>
                    <a:lnTo>
                      <a:pt x="34" y="59"/>
                    </a:lnTo>
                    <a:lnTo>
                      <a:pt x="36" y="56"/>
                    </a:lnTo>
                    <a:lnTo>
                      <a:pt x="38" y="56"/>
                    </a:lnTo>
                    <a:lnTo>
                      <a:pt x="41" y="56"/>
                    </a:lnTo>
                    <a:lnTo>
                      <a:pt x="43" y="59"/>
                    </a:lnTo>
                    <a:lnTo>
                      <a:pt x="45" y="61"/>
                    </a:lnTo>
                    <a:lnTo>
                      <a:pt x="45" y="63"/>
                    </a:lnTo>
                    <a:lnTo>
                      <a:pt x="48" y="63"/>
                    </a:lnTo>
                    <a:lnTo>
                      <a:pt x="48" y="61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5" y="63"/>
                    </a:lnTo>
                    <a:lnTo>
                      <a:pt x="55" y="66"/>
                    </a:lnTo>
                    <a:lnTo>
                      <a:pt x="52" y="66"/>
                    </a:lnTo>
                    <a:lnTo>
                      <a:pt x="52" y="68"/>
                    </a:lnTo>
                    <a:lnTo>
                      <a:pt x="55" y="70"/>
                    </a:lnTo>
                    <a:lnTo>
                      <a:pt x="55" y="73"/>
                    </a:lnTo>
                    <a:lnTo>
                      <a:pt x="57" y="73"/>
                    </a:lnTo>
                    <a:lnTo>
                      <a:pt x="59" y="75"/>
                    </a:lnTo>
                    <a:lnTo>
                      <a:pt x="59" y="80"/>
                    </a:lnTo>
                    <a:lnTo>
                      <a:pt x="57" y="80"/>
                    </a:lnTo>
                    <a:lnTo>
                      <a:pt x="55" y="80"/>
                    </a:lnTo>
                    <a:lnTo>
                      <a:pt x="55" y="78"/>
                    </a:lnTo>
                    <a:lnTo>
                      <a:pt x="57" y="75"/>
                    </a:lnTo>
                    <a:lnTo>
                      <a:pt x="55" y="75"/>
                    </a:lnTo>
                    <a:lnTo>
                      <a:pt x="52" y="75"/>
                    </a:lnTo>
                    <a:lnTo>
                      <a:pt x="50" y="73"/>
                    </a:lnTo>
                    <a:lnTo>
                      <a:pt x="48" y="73"/>
                    </a:lnTo>
                    <a:lnTo>
                      <a:pt x="48" y="70"/>
                    </a:lnTo>
                    <a:lnTo>
                      <a:pt x="45" y="68"/>
                    </a:lnTo>
                    <a:lnTo>
                      <a:pt x="43" y="68"/>
                    </a:lnTo>
                    <a:lnTo>
                      <a:pt x="43" y="66"/>
                    </a:lnTo>
                    <a:lnTo>
                      <a:pt x="41" y="66"/>
                    </a:lnTo>
                    <a:lnTo>
                      <a:pt x="38" y="63"/>
                    </a:lnTo>
                    <a:lnTo>
                      <a:pt x="36" y="61"/>
                    </a:lnTo>
                    <a:lnTo>
                      <a:pt x="38" y="66"/>
                    </a:lnTo>
                    <a:lnTo>
                      <a:pt x="41" y="70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lnTo>
                      <a:pt x="31" y="63"/>
                    </a:lnTo>
                    <a:lnTo>
                      <a:pt x="29" y="63"/>
                    </a:lnTo>
                    <a:lnTo>
                      <a:pt x="29" y="61"/>
                    </a:lnTo>
                    <a:lnTo>
                      <a:pt x="24" y="61"/>
                    </a:lnTo>
                    <a:lnTo>
                      <a:pt x="24" y="66"/>
                    </a:lnTo>
                    <a:lnTo>
                      <a:pt x="22" y="66"/>
                    </a:lnTo>
                    <a:lnTo>
                      <a:pt x="19" y="66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2" y="56"/>
                    </a:lnTo>
                    <a:lnTo>
                      <a:pt x="15" y="56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2" y="56"/>
                    </a:lnTo>
                    <a:lnTo>
                      <a:pt x="10" y="54"/>
                    </a:lnTo>
                    <a:lnTo>
                      <a:pt x="8" y="52"/>
                    </a:lnTo>
                    <a:lnTo>
                      <a:pt x="5" y="52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3" y="35"/>
                    </a:lnTo>
                    <a:lnTo>
                      <a:pt x="0" y="30"/>
                    </a:lnTo>
                    <a:lnTo>
                      <a:pt x="3" y="30"/>
                    </a:lnTo>
                    <a:lnTo>
                      <a:pt x="5" y="33"/>
                    </a:lnTo>
                    <a:lnTo>
                      <a:pt x="8" y="33"/>
                    </a:lnTo>
                    <a:lnTo>
                      <a:pt x="8" y="26"/>
                    </a:lnTo>
                    <a:lnTo>
                      <a:pt x="8" y="21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4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54" name="Freeform 991"/>
              <p:cNvSpPr>
                <a:spLocks/>
              </p:cNvSpPr>
              <p:nvPr/>
            </p:nvSpPr>
            <p:spPr bwMode="auto">
              <a:xfrm>
                <a:off x="4509" y="19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0 h 5"/>
                  <a:gd name="T6" fmla="*/ 2 w 2"/>
                  <a:gd name="T7" fmla="*/ 5 h 5"/>
                  <a:gd name="T8" fmla="*/ 0 w 2"/>
                  <a:gd name="T9" fmla="*/ 5 h 5"/>
                  <a:gd name="T10" fmla="*/ 0 w 2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55" name="Freeform 992"/>
              <p:cNvSpPr>
                <a:spLocks/>
              </p:cNvSpPr>
              <p:nvPr/>
            </p:nvSpPr>
            <p:spPr bwMode="auto">
              <a:xfrm>
                <a:off x="4509" y="19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0 h 5"/>
                  <a:gd name="T6" fmla="*/ 2 w 2"/>
                  <a:gd name="T7" fmla="*/ 5 h 5"/>
                  <a:gd name="T8" fmla="*/ 0 w 2"/>
                  <a:gd name="T9" fmla="*/ 5 h 5"/>
                  <a:gd name="T10" fmla="*/ 0 w 2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56" name="Freeform 993"/>
              <p:cNvSpPr>
                <a:spLocks/>
              </p:cNvSpPr>
              <p:nvPr/>
            </p:nvSpPr>
            <p:spPr bwMode="auto">
              <a:xfrm>
                <a:off x="4509" y="201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2 h 2"/>
                  <a:gd name="T14" fmla="*/ 0 w 2"/>
                  <a:gd name="T15" fmla="*/ 2 h 2"/>
                  <a:gd name="T16" fmla="*/ 0 w 2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57" name="Freeform 994"/>
              <p:cNvSpPr>
                <a:spLocks/>
              </p:cNvSpPr>
              <p:nvPr/>
            </p:nvSpPr>
            <p:spPr bwMode="auto">
              <a:xfrm>
                <a:off x="4509" y="201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2 h 2"/>
                  <a:gd name="T14" fmla="*/ 0 w 2"/>
                  <a:gd name="T15" fmla="*/ 2 h 2"/>
                  <a:gd name="T16" fmla="*/ 0 w 2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58" name="Freeform 995"/>
              <p:cNvSpPr>
                <a:spLocks/>
              </p:cNvSpPr>
              <p:nvPr/>
            </p:nvSpPr>
            <p:spPr bwMode="auto">
              <a:xfrm>
                <a:off x="4511" y="2025"/>
                <a:ext cx="1" cy="5"/>
              </a:xfrm>
              <a:custGeom>
                <a:avLst/>
                <a:gdLst>
                  <a:gd name="T0" fmla="*/ 0 w 1"/>
                  <a:gd name="T1" fmla="*/ 2 h 5"/>
                  <a:gd name="T2" fmla="*/ 0 w 1"/>
                  <a:gd name="T3" fmla="*/ 0 h 5"/>
                  <a:gd name="T4" fmla="*/ 0 w 1"/>
                  <a:gd name="T5" fmla="*/ 0 h 5"/>
                  <a:gd name="T6" fmla="*/ 0 w 1"/>
                  <a:gd name="T7" fmla="*/ 5 h 5"/>
                  <a:gd name="T8" fmla="*/ 0 w 1"/>
                  <a:gd name="T9" fmla="*/ 5 h 5"/>
                  <a:gd name="T10" fmla="*/ 0 w 1"/>
                  <a:gd name="T11" fmla="*/ 5 h 5"/>
                  <a:gd name="T12" fmla="*/ 0 w 1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5"/>
                  <a:gd name="T23" fmla="*/ 1 w 1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5">
                    <a:moveTo>
                      <a:pt x="0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59" name="Freeform 996"/>
              <p:cNvSpPr>
                <a:spLocks/>
              </p:cNvSpPr>
              <p:nvPr/>
            </p:nvSpPr>
            <p:spPr bwMode="auto">
              <a:xfrm>
                <a:off x="4511" y="2025"/>
                <a:ext cx="1" cy="5"/>
              </a:xfrm>
              <a:custGeom>
                <a:avLst/>
                <a:gdLst>
                  <a:gd name="T0" fmla="*/ 0 w 1"/>
                  <a:gd name="T1" fmla="*/ 2 h 5"/>
                  <a:gd name="T2" fmla="*/ 0 w 1"/>
                  <a:gd name="T3" fmla="*/ 0 h 5"/>
                  <a:gd name="T4" fmla="*/ 0 w 1"/>
                  <a:gd name="T5" fmla="*/ 0 h 5"/>
                  <a:gd name="T6" fmla="*/ 0 w 1"/>
                  <a:gd name="T7" fmla="*/ 5 h 5"/>
                  <a:gd name="T8" fmla="*/ 0 w 1"/>
                  <a:gd name="T9" fmla="*/ 5 h 5"/>
                  <a:gd name="T10" fmla="*/ 0 w 1"/>
                  <a:gd name="T11" fmla="*/ 5 h 5"/>
                  <a:gd name="T12" fmla="*/ 0 w 1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5"/>
                  <a:gd name="T23" fmla="*/ 1 w 1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5">
                    <a:moveTo>
                      <a:pt x="0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60" name="Freeform 997"/>
              <p:cNvSpPr>
                <a:spLocks/>
              </p:cNvSpPr>
              <p:nvPr/>
            </p:nvSpPr>
            <p:spPr bwMode="auto">
              <a:xfrm>
                <a:off x="4516" y="202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61" name="Freeform 998"/>
              <p:cNvSpPr>
                <a:spLocks/>
              </p:cNvSpPr>
              <p:nvPr/>
            </p:nvSpPr>
            <p:spPr bwMode="auto">
              <a:xfrm>
                <a:off x="4516" y="202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62" name="Freeform 999"/>
              <p:cNvSpPr>
                <a:spLocks/>
              </p:cNvSpPr>
              <p:nvPr/>
            </p:nvSpPr>
            <p:spPr bwMode="auto">
              <a:xfrm>
                <a:off x="4523" y="2018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2 w 5"/>
                  <a:gd name="T5" fmla="*/ 0 h 5"/>
                  <a:gd name="T6" fmla="*/ 2 w 5"/>
                  <a:gd name="T7" fmla="*/ 2 h 5"/>
                  <a:gd name="T8" fmla="*/ 5 w 5"/>
                  <a:gd name="T9" fmla="*/ 2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  <a:gd name="T16" fmla="*/ 5 w 5"/>
                  <a:gd name="T17" fmla="*/ 5 h 5"/>
                  <a:gd name="T18" fmla="*/ 0 w 5"/>
                  <a:gd name="T19" fmla="*/ 0 h 5"/>
                  <a:gd name="T20" fmla="*/ 0 w 5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5"/>
                  <a:gd name="T35" fmla="*/ 5 w 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63" name="Freeform 1000"/>
              <p:cNvSpPr>
                <a:spLocks/>
              </p:cNvSpPr>
              <p:nvPr/>
            </p:nvSpPr>
            <p:spPr bwMode="auto">
              <a:xfrm>
                <a:off x="4523" y="2018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2 w 5"/>
                  <a:gd name="T5" fmla="*/ 0 h 5"/>
                  <a:gd name="T6" fmla="*/ 2 w 5"/>
                  <a:gd name="T7" fmla="*/ 2 h 5"/>
                  <a:gd name="T8" fmla="*/ 5 w 5"/>
                  <a:gd name="T9" fmla="*/ 2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  <a:gd name="T16" fmla="*/ 5 w 5"/>
                  <a:gd name="T17" fmla="*/ 5 h 5"/>
                  <a:gd name="T18" fmla="*/ 0 w 5"/>
                  <a:gd name="T19" fmla="*/ 0 h 5"/>
                  <a:gd name="T20" fmla="*/ 0 w 5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5"/>
                  <a:gd name="T35" fmla="*/ 5 w 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64" name="Freeform 1001"/>
              <p:cNvSpPr>
                <a:spLocks/>
              </p:cNvSpPr>
              <p:nvPr/>
            </p:nvSpPr>
            <p:spPr bwMode="auto">
              <a:xfrm>
                <a:off x="4532" y="2023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0 h 4"/>
                  <a:gd name="T4" fmla="*/ 3 w 3"/>
                  <a:gd name="T5" fmla="*/ 2 h 4"/>
                  <a:gd name="T6" fmla="*/ 3 w 3"/>
                  <a:gd name="T7" fmla="*/ 4 h 4"/>
                  <a:gd name="T8" fmla="*/ 0 w 3"/>
                  <a:gd name="T9" fmla="*/ 4 h 4"/>
                  <a:gd name="T10" fmla="*/ 0 w 3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2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65" name="Freeform 1002"/>
              <p:cNvSpPr>
                <a:spLocks/>
              </p:cNvSpPr>
              <p:nvPr/>
            </p:nvSpPr>
            <p:spPr bwMode="auto">
              <a:xfrm>
                <a:off x="4532" y="2023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0 h 4"/>
                  <a:gd name="T4" fmla="*/ 3 w 3"/>
                  <a:gd name="T5" fmla="*/ 2 h 4"/>
                  <a:gd name="T6" fmla="*/ 3 w 3"/>
                  <a:gd name="T7" fmla="*/ 4 h 4"/>
                  <a:gd name="T8" fmla="*/ 0 w 3"/>
                  <a:gd name="T9" fmla="*/ 4 h 4"/>
                  <a:gd name="T10" fmla="*/ 0 w 3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2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66" name="Freeform 1003"/>
              <p:cNvSpPr>
                <a:spLocks/>
              </p:cNvSpPr>
              <p:nvPr/>
            </p:nvSpPr>
            <p:spPr bwMode="auto">
              <a:xfrm>
                <a:off x="4528" y="2025"/>
                <a:ext cx="9" cy="12"/>
              </a:xfrm>
              <a:custGeom>
                <a:avLst/>
                <a:gdLst>
                  <a:gd name="T0" fmla="*/ 0 w 9"/>
                  <a:gd name="T1" fmla="*/ 0 h 12"/>
                  <a:gd name="T2" fmla="*/ 0 w 9"/>
                  <a:gd name="T3" fmla="*/ 0 h 12"/>
                  <a:gd name="T4" fmla="*/ 0 w 9"/>
                  <a:gd name="T5" fmla="*/ 0 h 12"/>
                  <a:gd name="T6" fmla="*/ 2 w 9"/>
                  <a:gd name="T7" fmla="*/ 2 h 12"/>
                  <a:gd name="T8" fmla="*/ 2 w 9"/>
                  <a:gd name="T9" fmla="*/ 2 h 12"/>
                  <a:gd name="T10" fmla="*/ 9 w 9"/>
                  <a:gd name="T11" fmla="*/ 7 h 12"/>
                  <a:gd name="T12" fmla="*/ 9 w 9"/>
                  <a:gd name="T13" fmla="*/ 9 h 12"/>
                  <a:gd name="T14" fmla="*/ 9 w 9"/>
                  <a:gd name="T15" fmla="*/ 12 h 12"/>
                  <a:gd name="T16" fmla="*/ 7 w 9"/>
                  <a:gd name="T17" fmla="*/ 9 h 12"/>
                  <a:gd name="T18" fmla="*/ 4 w 9"/>
                  <a:gd name="T19" fmla="*/ 9 h 12"/>
                  <a:gd name="T20" fmla="*/ 4 w 9"/>
                  <a:gd name="T21" fmla="*/ 7 h 12"/>
                  <a:gd name="T22" fmla="*/ 2 w 9"/>
                  <a:gd name="T23" fmla="*/ 5 h 12"/>
                  <a:gd name="T24" fmla="*/ 2 w 9"/>
                  <a:gd name="T25" fmla="*/ 7 h 12"/>
                  <a:gd name="T26" fmla="*/ 0 w 9"/>
                  <a:gd name="T27" fmla="*/ 7 h 12"/>
                  <a:gd name="T28" fmla="*/ 0 w 9"/>
                  <a:gd name="T29" fmla="*/ 7 h 12"/>
                  <a:gd name="T30" fmla="*/ 0 w 9"/>
                  <a:gd name="T31" fmla="*/ 5 h 12"/>
                  <a:gd name="T32" fmla="*/ 0 w 9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2"/>
                  <a:gd name="T53" fmla="*/ 9 w 9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67" name="Freeform 1004"/>
              <p:cNvSpPr>
                <a:spLocks/>
              </p:cNvSpPr>
              <p:nvPr/>
            </p:nvSpPr>
            <p:spPr bwMode="auto">
              <a:xfrm>
                <a:off x="4528" y="2025"/>
                <a:ext cx="9" cy="12"/>
              </a:xfrm>
              <a:custGeom>
                <a:avLst/>
                <a:gdLst>
                  <a:gd name="T0" fmla="*/ 0 w 9"/>
                  <a:gd name="T1" fmla="*/ 0 h 12"/>
                  <a:gd name="T2" fmla="*/ 0 w 9"/>
                  <a:gd name="T3" fmla="*/ 0 h 12"/>
                  <a:gd name="T4" fmla="*/ 0 w 9"/>
                  <a:gd name="T5" fmla="*/ 0 h 12"/>
                  <a:gd name="T6" fmla="*/ 2 w 9"/>
                  <a:gd name="T7" fmla="*/ 2 h 12"/>
                  <a:gd name="T8" fmla="*/ 2 w 9"/>
                  <a:gd name="T9" fmla="*/ 2 h 12"/>
                  <a:gd name="T10" fmla="*/ 9 w 9"/>
                  <a:gd name="T11" fmla="*/ 7 h 12"/>
                  <a:gd name="T12" fmla="*/ 9 w 9"/>
                  <a:gd name="T13" fmla="*/ 9 h 12"/>
                  <a:gd name="T14" fmla="*/ 9 w 9"/>
                  <a:gd name="T15" fmla="*/ 12 h 12"/>
                  <a:gd name="T16" fmla="*/ 7 w 9"/>
                  <a:gd name="T17" fmla="*/ 9 h 12"/>
                  <a:gd name="T18" fmla="*/ 4 w 9"/>
                  <a:gd name="T19" fmla="*/ 9 h 12"/>
                  <a:gd name="T20" fmla="*/ 4 w 9"/>
                  <a:gd name="T21" fmla="*/ 7 h 12"/>
                  <a:gd name="T22" fmla="*/ 2 w 9"/>
                  <a:gd name="T23" fmla="*/ 5 h 12"/>
                  <a:gd name="T24" fmla="*/ 2 w 9"/>
                  <a:gd name="T25" fmla="*/ 7 h 12"/>
                  <a:gd name="T26" fmla="*/ 0 w 9"/>
                  <a:gd name="T27" fmla="*/ 7 h 12"/>
                  <a:gd name="T28" fmla="*/ 0 w 9"/>
                  <a:gd name="T29" fmla="*/ 7 h 12"/>
                  <a:gd name="T30" fmla="*/ 0 w 9"/>
                  <a:gd name="T31" fmla="*/ 5 h 12"/>
                  <a:gd name="T32" fmla="*/ 0 w 9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2"/>
                  <a:gd name="T53" fmla="*/ 9 w 9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68" name="Freeform 1005"/>
              <p:cNvSpPr>
                <a:spLocks/>
              </p:cNvSpPr>
              <p:nvPr/>
            </p:nvSpPr>
            <p:spPr bwMode="auto">
              <a:xfrm>
                <a:off x="4542" y="2025"/>
                <a:ext cx="19" cy="21"/>
              </a:xfrm>
              <a:custGeom>
                <a:avLst/>
                <a:gdLst>
                  <a:gd name="T0" fmla="*/ 0 w 19"/>
                  <a:gd name="T1" fmla="*/ 0 h 21"/>
                  <a:gd name="T2" fmla="*/ 0 w 19"/>
                  <a:gd name="T3" fmla="*/ 0 h 21"/>
                  <a:gd name="T4" fmla="*/ 5 w 19"/>
                  <a:gd name="T5" fmla="*/ 0 h 21"/>
                  <a:gd name="T6" fmla="*/ 9 w 19"/>
                  <a:gd name="T7" fmla="*/ 0 h 21"/>
                  <a:gd name="T8" fmla="*/ 9 w 19"/>
                  <a:gd name="T9" fmla="*/ 0 h 21"/>
                  <a:gd name="T10" fmla="*/ 12 w 19"/>
                  <a:gd name="T11" fmla="*/ 0 h 21"/>
                  <a:gd name="T12" fmla="*/ 12 w 19"/>
                  <a:gd name="T13" fmla="*/ 2 h 21"/>
                  <a:gd name="T14" fmla="*/ 14 w 19"/>
                  <a:gd name="T15" fmla="*/ 5 h 21"/>
                  <a:gd name="T16" fmla="*/ 14 w 19"/>
                  <a:gd name="T17" fmla="*/ 7 h 21"/>
                  <a:gd name="T18" fmla="*/ 14 w 19"/>
                  <a:gd name="T19" fmla="*/ 12 h 21"/>
                  <a:gd name="T20" fmla="*/ 14 w 19"/>
                  <a:gd name="T21" fmla="*/ 14 h 21"/>
                  <a:gd name="T22" fmla="*/ 16 w 19"/>
                  <a:gd name="T23" fmla="*/ 19 h 21"/>
                  <a:gd name="T24" fmla="*/ 19 w 19"/>
                  <a:gd name="T25" fmla="*/ 21 h 21"/>
                  <a:gd name="T26" fmla="*/ 14 w 19"/>
                  <a:gd name="T27" fmla="*/ 21 h 21"/>
                  <a:gd name="T28" fmla="*/ 12 w 19"/>
                  <a:gd name="T29" fmla="*/ 19 h 21"/>
                  <a:gd name="T30" fmla="*/ 12 w 19"/>
                  <a:gd name="T31" fmla="*/ 16 h 21"/>
                  <a:gd name="T32" fmla="*/ 9 w 19"/>
                  <a:gd name="T33" fmla="*/ 16 h 21"/>
                  <a:gd name="T34" fmla="*/ 7 w 19"/>
                  <a:gd name="T35" fmla="*/ 14 h 21"/>
                  <a:gd name="T36" fmla="*/ 7 w 19"/>
                  <a:gd name="T37" fmla="*/ 14 h 21"/>
                  <a:gd name="T38" fmla="*/ 9 w 19"/>
                  <a:gd name="T39" fmla="*/ 12 h 21"/>
                  <a:gd name="T40" fmla="*/ 7 w 19"/>
                  <a:gd name="T41" fmla="*/ 12 h 21"/>
                  <a:gd name="T42" fmla="*/ 5 w 19"/>
                  <a:gd name="T43" fmla="*/ 7 h 21"/>
                  <a:gd name="T44" fmla="*/ 2 w 19"/>
                  <a:gd name="T45" fmla="*/ 7 h 21"/>
                  <a:gd name="T46" fmla="*/ 0 w 19"/>
                  <a:gd name="T47" fmla="*/ 5 h 21"/>
                  <a:gd name="T48" fmla="*/ 0 w 19"/>
                  <a:gd name="T49" fmla="*/ 0 h 21"/>
                  <a:gd name="T50" fmla="*/ 0 w 19"/>
                  <a:gd name="T51" fmla="*/ 0 h 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21"/>
                  <a:gd name="T80" fmla="*/ 19 w 19"/>
                  <a:gd name="T81" fmla="*/ 21 h 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2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6" y="19"/>
                    </a:lnTo>
                    <a:lnTo>
                      <a:pt x="19" y="21"/>
                    </a:lnTo>
                    <a:lnTo>
                      <a:pt x="14" y="21"/>
                    </a:lnTo>
                    <a:lnTo>
                      <a:pt x="12" y="19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69" name="Freeform 1006"/>
              <p:cNvSpPr>
                <a:spLocks/>
              </p:cNvSpPr>
              <p:nvPr/>
            </p:nvSpPr>
            <p:spPr bwMode="auto">
              <a:xfrm>
                <a:off x="4542" y="2025"/>
                <a:ext cx="19" cy="21"/>
              </a:xfrm>
              <a:custGeom>
                <a:avLst/>
                <a:gdLst>
                  <a:gd name="T0" fmla="*/ 0 w 19"/>
                  <a:gd name="T1" fmla="*/ 0 h 21"/>
                  <a:gd name="T2" fmla="*/ 0 w 19"/>
                  <a:gd name="T3" fmla="*/ 0 h 21"/>
                  <a:gd name="T4" fmla="*/ 5 w 19"/>
                  <a:gd name="T5" fmla="*/ 0 h 21"/>
                  <a:gd name="T6" fmla="*/ 9 w 19"/>
                  <a:gd name="T7" fmla="*/ 0 h 21"/>
                  <a:gd name="T8" fmla="*/ 9 w 19"/>
                  <a:gd name="T9" fmla="*/ 0 h 21"/>
                  <a:gd name="T10" fmla="*/ 12 w 19"/>
                  <a:gd name="T11" fmla="*/ 0 h 21"/>
                  <a:gd name="T12" fmla="*/ 12 w 19"/>
                  <a:gd name="T13" fmla="*/ 2 h 21"/>
                  <a:gd name="T14" fmla="*/ 14 w 19"/>
                  <a:gd name="T15" fmla="*/ 5 h 21"/>
                  <a:gd name="T16" fmla="*/ 14 w 19"/>
                  <a:gd name="T17" fmla="*/ 7 h 21"/>
                  <a:gd name="T18" fmla="*/ 14 w 19"/>
                  <a:gd name="T19" fmla="*/ 12 h 21"/>
                  <a:gd name="T20" fmla="*/ 14 w 19"/>
                  <a:gd name="T21" fmla="*/ 14 h 21"/>
                  <a:gd name="T22" fmla="*/ 16 w 19"/>
                  <a:gd name="T23" fmla="*/ 19 h 21"/>
                  <a:gd name="T24" fmla="*/ 19 w 19"/>
                  <a:gd name="T25" fmla="*/ 21 h 21"/>
                  <a:gd name="T26" fmla="*/ 14 w 19"/>
                  <a:gd name="T27" fmla="*/ 21 h 21"/>
                  <a:gd name="T28" fmla="*/ 12 w 19"/>
                  <a:gd name="T29" fmla="*/ 19 h 21"/>
                  <a:gd name="T30" fmla="*/ 12 w 19"/>
                  <a:gd name="T31" fmla="*/ 16 h 21"/>
                  <a:gd name="T32" fmla="*/ 9 w 19"/>
                  <a:gd name="T33" fmla="*/ 16 h 21"/>
                  <a:gd name="T34" fmla="*/ 7 w 19"/>
                  <a:gd name="T35" fmla="*/ 14 h 21"/>
                  <a:gd name="T36" fmla="*/ 7 w 19"/>
                  <a:gd name="T37" fmla="*/ 14 h 21"/>
                  <a:gd name="T38" fmla="*/ 9 w 19"/>
                  <a:gd name="T39" fmla="*/ 12 h 21"/>
                  <a:gd name="T40" fmla="*/ 7 w 19"/>
                  <a:gd name="T41" fmla="*/ 12 h 21"/>
                  <a:gd name="T42" fmla="*/ 5 w 19"/>
                  <a:gd name="T43" fmla="*/ 7 h 21"/>
                  <a:gd name="T44" fmla="*/ 2 w 19"/>
                  <a:gd name="T45" fmla="*/ 7 h 21"/>
                  <a:gd name="T46" fmla="*/ 0 w 19"/>
                  <a:gd name="T47" fmla="*/ 5 h 21"/>
                  <a:gd name="T48" fmla="*/ 0 w 19"/>
                  <a:gd name="T49" fmla="*/ 0 h 21"/>
                  <a:gd name="T50" fmla="*/ 0 w 19"/>
                  <a:gd name="T51" fmla="*/ 0 h 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21"/>
                  <a:gd name="T80" fmla="*/ 19 w 19"/>
                  <a:gd name="T81" fmla="*/ 21 h 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2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6" y="19"/>
                    </a:lnTo>
                    <a:lnTo>
                      <a:pt x="19" y="21"/>
                    </a:lnTo>
                    <a:lnTo>
                      <a:pt x="14" y="21"/>
                    </a:lnTo>
                    <a:lnTo>
                      <a:pt x="12" y="19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70" name="Freeform 1007"/>
              <p:cNvSpPr>
                <a:spLocks/>
              </p:cNvSpPr>
              <p:nvPr/>
            </p:nvSpPr>
            <p:spPr bwMode="auto">
              <a:xfrm>
                <a:off x="4509" y="2034"/>
                <a:ext cx="16" cy="19"/>
              </a:xfrm>
              <a:custGeom>
                <a:avLst/>
                <a:gdLst>
                  <a:gd name="T0" fmla="*/ 0 w 16"/>
                  <a:gd name="T1" fmla="*/ 0 h 19"/>
                  <a:gd name="T2" fmla="*/ 2 w 16"/>
                  <a:gd name="T3" fmla="*/ 0 h 19"/>
                  <a:gd name="T4" fmla="*/ 2 w 16"/>
                  <a:gd name="T5" fmla="*/ 0 h 19"/>
                  <a:gd name="T6" fmla="*/ 7 w 16"/>
                  <a:gd name="T7" fmla="*/ 3 h 19"/>
                  <a:gd name="T8" fmla="*/ 7 w 16"/>
                  <a:gd name="T9" fmla="*/ 5 h 19"/>
                  <a:gd name="T10" fmla="*/ 9 w 16"/>
                  <a:gd name="T11" fmla="*/ 5 h 19"/>
                  <a:gd name="T12" fmla="*/ 12 w 16"/>
                  <a:gd name="T13" fmla="*/ 5 h 19"/>
                  <a:gd name="T14" fmla="*/ 14 w 16"/>
                  <a:gd name="T15" fmla="*/ 5 h 19"/>
                  <a:gd name="T16" fmla="*/ 14 w 16"/>
                  <a:gd name="T17" fmla="*/ 5 h 19"/>
                  <a:gd name="T18" fmla="*/ 16 w 16"/>
                  <a:gd name="T19" fmla="*/ 5 h 19"/>
                  <a:gd name="T20" fmla="*/ 16 w 16"/>
                  <a:gd name="T21" fmla="*/ 7 h 19"/>
                  <a:gd name="T22" fmla="*/ 16 w 16"/>
                  <a:gd name="T23" fmla="*/ 10 h 19"/>
                  <a:gd name="T24" fmla="*/ 14 w 16"/>
                  <a:gd name="T25" fmla="*/ 12 h 19"/>
                  <a:gd name="T26" fmla="*/ 12 w 16"/>
                  <a:gd name="T27" fmla="*/ 15 h 19"/>
                  <a:gd name="T28" fmla="*/ 9 w 16"/>
                  <a:gd name="T29" fmla="*/ 17 h 19"/>
                  <a:gd name="T30" fmla="*/ 9 w 16"/>
                  <a:gd name="T31" fmla="*/ 17 h 19"/>
                  <a:gd name="T32" fmla="*/ 7 w 16"/>
                  <a:gd name="T33" fmla="*/ 17 h 19"/>
                  <a:gd name="T34" fmla="*/ 2 w 16"/>
                  <a:gd name="T35" fmla="*/ 17 h 19"/>
                  <a:gd name="T36" fmla="*/ 2 w 16"/>
                  <a:gd name="T37" fmla="*/ 19 h 19"/>
                  <a:gd name="T38" fmla="*/ 0 w 16"/>
                  <a:gd name="T39" fmla="*/ 17 h 19"/>
                  <a:gd name="T40" fmla="*/ 0 w 16"/>
                  <a:gd name="T41" fmla="*/ 15 h 19"/>
                  <a:gd name="T42" fmla="*/ 2 w 16"/>
                  <a:gd name="T43" fmla="*/ 10 h 19"/>
                  <a:gd name="T44" fmla="*/ 2 w 16"/>
                  <a:gd name="T45" fmla="*/ 5 h 19"/>
                  <a:gd name="T46" fmla="*/ 2 w 16"/>
                  <a:gd name="T47" fmla="*/ 3 h 19"/>
                  <a:gd name="T48" fmla="*/ 0 w 16"/>
                  <a:gd name="T49" fmla="*/ 0 h 19"/>
                  <a:gd name="T50" fmla="*/ 0 w 16"/>
                  <a:gd name="T51" fmla="*/ 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"/>
                  <a:gd name="T79" fmla="*/ 0 h 19"/>
                  <a:gd name="T80" fmla="*/ 16 w 16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" h="19">
                    <a:moveTo>
                      <a:pt x="0" y="0"/>
                    </a:moveTo>
                    <a:lnTo>
                      <a:pt x="2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2" y="15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71" name="Freeform 1008"/>
              <p:cNvSpPr>
                <a:spLocks/>
              </p:cNvSpPr>
              <p:nvPr/>
            </p:nvSpPr>
            <p:spPr bwMode="auto">
              <a:xfrm>
                <a:off x="4509" y="2034"/>
                <a:ext cx="16" cy="19"/>
              </a:xfrm>
              <a:custGeom>
                <a:avLst/>
                <a:gdLst>
                  <a:gd name="T0" fmla="*/ 0 w 16"/>
                  <a:gd name="T1" fmla="*/ 0 h 19"/>
                  <a:gd name="T2" fmla="*/ 2 w 16"/>
                  <a:gd name="T3" fmla="*/ 0 h 19"/>
                  <a:gd name="T4" fmla="*/ 2 w 16"/>
                  <a:gd name="T5" fmla="*/ 0 h 19"/>
                  <a:gd name="T6" fmla="*/ 7 w 16"/>
                  <a:gd name="T7" fmla="*/ 3 h 19"/>
                  <a:gd name="T8" fmla="*/ 7 w 16"/>
                  <a:gd name="T9" fmla="*/ 5 h 19"/>
                  <a:gd name="T10" fmla="*/ 9 w 16"/>
                  <a:gd name="T11" fmla="*/ 5 h 19"/>
                  <a:gd name="T12" fmla="*/ 12 w 16"/>
                  <a:gd name="T13" fmla="*/ 5 h 19"/>
                  <a:gd name="T14" fmla="*/ 14 w 16"/>
                  <a:gd name="T15" fmla="*/ 5 h 19"/>
                  <a:gd name="T16" fmla="*/ 14 w 16"/>
                  <a:gd name="T17" fmla="*/ 5 h 19"/>
                  <a:gd name="T18" fmla="*/ 16 w 16"/>
                  <a:gd name="T19" fmla="*/ 5 h 19"/>
                  <a:gd name="T20" fmla="*/ 16 w 16"/>
                  <a:gd name="T21" fmla="*/ 7 h 19"/>
                  <a:gd name="T22" fmla="*/ 16 w 16"/>
                  <a:gd name="T23" fmla="*/ 10 h 19"/>
                  <a:gd name="T24" fmla="*/ 14 w 16"/>
                  <a:gd name="T25" fmla="*/ 12 h 19"/>
                  <a:gd name="T26" fmla="*/ 12 w 16"/>
                  <a:gd name="T27" fmla="*/ 15 h 19"/>
                  <a:gd name="T28" fmla="*/ 9 w 16"/>
                  <a:gd name="T29" fmla="*/ 17 h 19"/>
                  <a:gd name="T30" fmla="*/ 9 w 16"/>
                  <a:gd name="T31" fmla="*/ 17 h 19"/>
                  <a:gd name="T32" fmla="*/ 7 w 16"/>
                  <a:gd name="T33" fmla="*/ 17 h 19"/>
                  <a:gd name="T34" fmla="*/ 2 w 16"/>
                  <a:gd name="T35" fmla="*/ 17 h 19"/>
                  <a:gd name="T36" fmla="*/ 2 w 16"/>
                  <a:gd name="T37" fmla="*/ 19 h 19"/>
                  <a:gd name="T38" fmla="*/ 0 w 16"/>
                  <a:gd name="T39" fmla="*/ 17 h 19"/>
                  <a:gd name="T40" fmla="*/ 0 w 16"/>
                  <a:gd name="T41" fmla="*/ 15 h 19"/>
                  <a:gd name="T42" fmla="*/ 2 w 16"/>
                  <a:gd name="T43" fmla="*/ 10 h 19"/>
                  <a:gd name="T44" fmla="*/ 2 w 16"/>
                  <a:gd name="T45" fmla="*/ 5 h 19"/>
                  <a:gd name="T46" fmla="*/ 2 w 16"/>
                  <a:gd name="T47" fmla="*/ 3 h 19"/>
                  <a:gd name="T48" fmla="*/ 0 w 16"/>
                  <a:gd name="T49" fmla="*/ 0 h 19"/>
                  <a:gd name="T50" fmla="*/ 0 w 16"/>
                  <a:gd name="T51" fmla="*/ 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"/>
                  <a:gd name="T79" fmla="*/ 0 h 19"/>
                  <a:gd name="T80" fmla="*/ 16 w 16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" h="19">
                    <a:moveTo>
                      <a:pt x="0" y="0"/>
                    </a:moveTo>
                    <a:lnTo>
                      <a:pt x="2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2" y="15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416" name="Group 1009"/>
            <p:cNvGrpSpPr>
              <a:grpSpLocks/>
            </p:cNvGrpSpPr>
            <p:nvPr/>
          </p:nvGrpSpPr>
          <p:grpSpPr bwMode="auto">
            <a:xfrm>
              <a:off x="-2" y="1718"/>
              <a:ext cx="5737" cy="2770"/>
              <a:chOff x="472" y="1099"/>
              <a:chExt cx="4793" cy="2144"/>
            </a:xfrm>
          </p:grpSpPr>
          <p:sp>
            <p:nvSpPr>
              <p:cNvPr id="13872" name="Freeform 1010"/>
              <p:cNvSpPr>
                <a:spLocks/>
              </p:cNvSpPr>
              <p:nvPr/>
            </p:nvSpPr>
            <p:spPr bwMode="auto">
              <a:xfrm>
                <a:off x="4518" y="205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0 w 3"/>
                  <a:gd name="T11" fmla="*/ 0 h 2"/>
                  <a:gd name="T12" fmla="*/ 0 w 3"/>
                  <a:gd name="T13" fmla="*/ 0 h 2"/>
                  <a:gd name="T14" fmla="*/ 0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73" name="Freeform 1011"/>
              <p:cNvSpPr>
                <a:spLocks/>
              </p:cNvSpPr>
              <p:nvPr/>
            </p:nvSpPr>
            <p:spPr bwMode="auto">
              <a:xfrm>
                <a:off x="4518" y="205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0 w 3"/>
                  <a:gd name="T11" fmla="*/ 0 h 2"/>
                  <a:gd name="T12" fmla="*/ 0 w 3"/>
                  <a:gd name="T13" fmla="*/ 0 h 2"/>
                  <a:gd name="T14" fmla="*/ 0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74" name="Freeform 1012"/>
              <p:cNvSpPr>
                <a:spLocks/>
              </p:cNvSpPr>
              <p:nvPr/>
            </p:nvSpPr>
            <p:spPr bwMode="auto">
              <a:xfrm>
                <a:off x="4516" y="2046"/>
                <a:ext cx="14" cy="26"/>
              </a:xfrm>
              <a:custGeom>
                <a:avLst/>
                <a:gdLst>
                  <a:gd name="T0" fmla="*/ 7 w 14"/>
                  <a:gd name="T1" fmla="*/ 3 h 26"/>
                  <a:gd name="T2" fmla="*/ 9 w 14"/>
                  <a:gd name="T3" fmla="*/ 0 h 26"/>
                  <a:gd name="T4" fmla="*/ 12 w 14"/>
                  <a:gd name="T5" fmla="*/ 0 h 26"/>
                  <a:gd name="T6" fmla="*/ 14 w 14"/>
                  <a:gd name="T7" fmla="*/ 3 h 26"/>
                  <a:gd name="T8" fmla="*/ 14 w 14"/>
                  <a:gd name="T9" fmla="*/ 3 h 26"/>
                  <a:gd name="T10" fmla="*/ 14 w 14"/>
                  <a:gd name="T11" fmla="*/ 7 h 26"/>
                  <a:gd name="T12" fmla="*/ 14 w 14"/>
                  <a:gd name="T13" fmla="*/ 7 h 26"/>
                  <a:gd name="T14" fmla="*/ 12 w 14"/>
                  <a:gd name="T15" fmla="*/ 10 h 26"/>
                  <a:gd name="T16" fmla="*/ 9 w 14"/>
                  <a:gd name="T17" fmla="*/ 14 h 26"/>
                  <a:gd name="T18" fmla="*/ 9 w 14"/>
                  <a:gd name="T19" fmla="*/ 19 h 26"/>
                  <a:gd name="T20" fmla="*/ 9 w 14"/>
                  <a:gd name="T21" fmla="*/ 21 h 26"/>
                  <a:gd name="T22" fmla="*/ 12 w 14"/>
                  <a:gd name="T23" fmla="*/ 21 h 26"/>
                  <a:gd name="T24" fmla="*/ 12 w 14"/>
                  <a:gd name="T25" fmla="*/ 24 h 26"/>
                  <a:gd name="T26" fmla="*/ 9 w 14"/>
                  <a:gd name="T27" fmla="*/ 26 h 26"/>
                  <a:gd name="T28" fmla="*/ 7 w 14"/>
                  <a:gd name="T29" fmla="*/ 24 h 26"/>
                  <a:gd name="T30" fmla="*/ 5 w 14"/>
                  <a:gd name="T31" fmla="*/ 21 h 26"/>
                  <a:gd name="T32" fmla="*/ 2 w 14"/>
                  <a:gd name="T33" fmla="*/ 21 h 26"/>
                  <a:gd name="T34" fmla="*/ 2 w 14"/>
                  <a:gd name="T35" fmla="*/ 19 h 26"/>
                  <a:gd name="T36" fmla="*/ 0 w 14"/>
                  <a:gd name="T37" fmla="*/ 17 h 26"/>
                  <a:gd name="T38" fmla="*/ 0 w 14"/>
                  <a:gd name="T39" fmla="*/ 14 h 26"/>
                  <a:gd name="T40" fmla="*/ 5 w 14"/>
                  <a:gd name="T41" fmla="*/ 12 h 26"/>
                  <a:gd name="T42" fmla="*/ 5 w 14"/>
                  <a:gd name="T43" fmla="*/ 10 h 26"/>
                  <a:gd name="T44" fmla="*/ 5 w 14"/>
                  <a:gd name="T45" fmla="*/ 7 h 26"/>
                  <a:gd name="T46" fmla="*/ 7 w 14"/>
                  <a:gd name="T47" fmla="*/ 3 h 26"/>
                  <a:gd name="T48" fmla="*/ 7 w 14"/>
                  <a:gd name="T49" fmla="*/ 3 h 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26"/>
                  <a:gd name="T77" fmla="*/ 14 w 14"/>
                  <a:gd name="T78" fmla="*/ 26 h 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26">
                    <a:moveTo>
                      <a:pt x="7" y="3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9" y="14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12" y="21"/>
                    </a:lnTo>
                    <a:lnTo>
                      <a:pt x="12" y="24"/>
                    </a:lnTo>
                    <a:lnTo>
                      <a:pt x="9" y="26"/>
                    </a:lnTo>
                    <a:lnTo>
                      <a:pt x="7" y="24"/>
                    </a:lnTo>
                    <a:lnTo>
                      <a:pt x="5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75" name="Freeform 1013"/>
              <p:cNvSpPr>
                <a:spLocks/>
              </p:cNvSpPr>
              <p:nvPr/>
            </p:nvSpPr>
            <p:spPr bwMode="auto">
              <a:xfrm>
                <a:off x="4516" y="2046"/>
                <a:ext cx="14" cy="26"/>
              </a:xfrm>
              <a:custGeom>
                <a:avLst/>
                <a:gdLst>
                  <a:gd name="T0" fmla="*/ 7 w 14"/>
                  <a:gd name="T1" fmla="*/ 3 h 26"/>
                  <a:gd name="T2" fmla="*/ 9 w 14"/>
                  <a:gd name="T3" fmla="*/ 0 h 26"/>
                  <a:gd name="T4" fmla="*/ 12 w 14"/>
                  <a:gd name="T5" fmla="*/ 0 h 26"/>
                  <a:gd name="T6" fmla="*/ 14 w 14"/>
                  <a:gd name="T7" fmla="*/ 3 h 26"/>
                  <a:gd name="T8" fmla="*/ 14 w 14"/>
                  <a:gd name="T9" fmla="*/ 3 h 26"/>
                  <a:gd name="T10" fmla="*/ 14 w 14"/>
                  <a:gd name="T11" fmla="*/ 7 h 26"/>
                  <a:gd name="T12" fmla="*/ 14 w 14"/>
                  <a:gd name="T13" fmla="*/ 7 h 26"/>
                  <a:gd name="T14" fmla="*/ 12 w 14"/>
                  <a:gd name="T15" fmla="*/ 10 h 26"/>
                  <a:gd name="T16" fmla="*/ 9 w 14"/>
                  <a:gd name="T17" fmla="*/ 14 h 26"/>
                  <a:gd name="T18" fmla="*/ 9 w 14"/>
                  <a:gd name="T19" fmla="*/ 19 h 26"/>
                  <a:gd name="T20" fmla="*/ 9 w 14"/>
                  <a:gd name="T21" fmla="*/ 21 h 26"/>
                  <a:gd name="T22" fmla="*/ 12 w 14"/>
                  <a:gd name="T23" fmla="*/ 21 h 26"/>
                  <a:gd name="T24" fmla="*/ 12 w 14"/>
                  <a:gd name="T25" fmla="*/ 24 h 26"/>
                  <a:gd name="T26" fmla="*/ 9 w 14"/>
                  <a:gd name="T27" fmla="*/ 26 h 26"/>
                  <a:gd name="T28" fmla="*/ 7 w 14"/>
                  <a:gd name="T29" fmla="*/ 24 h 26"/>
                  <a:gd name="T30" fmla="*/ 5 w 14"/>
                  <a:gd name="T31" fmla="*/ 21 h 26"/>
                  <a:gd name="T32" fmla="*/ 2 w 14"/>
                  <a:gd name="T33" fmla="*/ 21 h 26"/>
                  <a:gd name="T34" fmla="*/ 2 w 14"/>
                  <a:gd name="T35" fmla="*/ 19 h 26"/>
                  <a:gd name="T36" fmla="*/ 0 w 14"/>
                  <a:gd name="T37" fmla="*/ 17 h 26"/>
                  <a:gd name="T38" fmla="*/ 0 w 14"/>
                  <a:gd name="T39" fmla="*/ 14 h 26"/>
                  <a:gd name="T40" fmla="*/ 5 w 14"/>
                  <a:gd name="T41" fmla="*/ 12 h 26"/>
                  <a:gd name="T42" fmla="*/ 5 w 14"/>
                  <a:gd name="T43" fmla="*/ 10 h 26"/>
                  <a:gd name="T44" fmla="*/ 5 w 14"/>
                  <a:gd name="T45" fmla="*/ 7 h 26"/>
                  <a:gd name="T46" fmla="*/ 7 w 14"/>
                  <a:gd name="T47" fmla="*/ 3 h 26"/>
                  <a:gd name="T48" fmla="*/ 7 w 14"/>
                  <a:gd name="T49" fmla="*/ 3 h 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26"/>
                  <a:gd name="T77" fmla="*/ 14 w 14"/>
                  <a:gd name="T78" fmla="*/ 26 h 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26">
                    <a:moveTo>
                      <a:pt x="7" y="3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3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9" y="14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12" y="21"/>
                    </a:lnTo>
                    <a:lnTo>
                      <a:pt x="12" y="24"/>
                    </a:lnTo>
                    <a:lnTo>
                      <a:pt x="9" y="26"/>
                    </a:lnTo>
                    <a:lnTo>
                      <a:pt x="7" y="24"/>
                    </a:lnTo>
                    <a:lnTo>
                      <a:pt x="5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76" name="Freeform 1014"/>
              <p:cNvSpPr>
                <a:spLocks/>
              </p:cNvSpPr>
              <p:nvPr/>
            </p:nvSpPr>
            <p:spPr bwMode="auto">
              <a:xfrm>
                <a:off x="4542" y="203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77" name="Freeform 1015"/>
              <p:cNvSpPr>
                <a:spLocks/>
              </p:cNvSpPr>
              <p:nvPr/>
            </p:nvSpPr>
            <p:spPr bwMode="auto">
              <a:xfrm>
                <a:off x="4542" y="203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78" name="Freeform 1016"/>
              <p:cNvSpPr>
                <a:spLocks/>
              </p:cNvSpPr>
              <p:nvPr/>
            </p:nvSpPr>
            <p:spPr bwMode="auto">
              <a:xfrm>
                <a:off x="4542" y="2039"/>
                <a:ext cx="12" cy="19"/>
              </a:xfrm>
              <a:custGeom>
                <a:avLst/>
                <a:gdLst>
                  <a:gd name="T0" fmla="*/ 0 w 12"/>
                  <a:gd name="T1" fmla="*/ 0 h 19"/>
                  <a:gd name="T2" fmla="*/ 0 w 12"/>
                  <a:gd name="T3" fmla="*/ 2 h 19"/>
                  <a:gd name="T4" fmla="*/ 0 w 12"/>
                  <a:gd name="T5" fmla="*/ 2 h 19"/>
                  <a:gd name="T6" fmla="*/ 2 w 12"/>
                  <a:gd name="T7" fmla="*/ 2 h 19"/>
                  <a:gd name="T8" fmla="*/ 2 w 12"/>
                  <a:gd name="T9" fmla="*/ 2 h 19"/>
                  <a:gd name="T10" fmla="*/ 7 w 12"/>
                  <a:gd name="T11" fmla="*/ 2 h 19"/>
                  <a:gd name="T12" fmla="*/ 9 w 12"/>
                  <a:gd name="T13" fmla="*/ 5 h 19"/>
                  <a:gd name="T14" fmla="*/ 9 w 12"/>
                  <a:gd name="T15" fmla="*/ 10 h 19"/>
                  <a:gd name="T16" fmla="*/ 9 w 12"/>
                  <a:gd name="T17" fmla="*/ 12 h 19"/>
                  <a:gd name="T18" fmla="*/ 12 w 12"/>
                  <a:gd name="T19" fmla="*/ 17 h 19"/>
                  <a:gd name="T20" fmla="*/ 12 w 12"/>
                  <a:gd name="T21" fmla="*/ 17 h 19"/>
                  <a:gd name="T22" fmla="*/ 9 w 12"/>
                  <a:gd name="T23" fmla="*/ 17 h 19"/>
                  <a:gd name="T24" fmla="*/ 9 w 12"/>
                  <a:gd name="T25" fmla="*/ 17 h 19"/>
                  <a:gd name="T26" fmla="*/ 9 w 12"/>
                  <a:gd name="T27" fmla="*/ 19 h 19"/>
                  <a:gd name="T28" fmla="*/ 7 w 12"/>
                  <a:gd name="T29" fmla="*/ 19 h 19"/>
                  <a:gd name="T30" fmla="*/ 5 w 12"/>
                  <a:gd name="T31" fmla="*/ 17 h 19"/>
                  <a:gd name="T32" fmla="*/ 5 w 12"/>
                  <a:gd name="T33" fmla="*/ 10 h 19"/>
                  <a:gd name="T34" fmla="*/ 5 w 12"/>
                  <a:gd name="T35" fmla="*/ 7 h 19"/>
                  <a:gd name="T36" fmla="*/ 2 w 12"/>
                  <a:gd name="T37" fmla="*/ 10 h 19"/>
                  <a:gd name="T38" fmla="*/ 0 w 12"/>
                  <a:gd name="T39" fmla="*/ 5 h 19"/>
                  <a:gd name="T40" fmla="*/ 0 w 12"/>
                  <a:gd name="T41" fmla="*/ 2 h 19"/>
                  <a:gd name="T42" fmla="*/ 0 w 12"/>
                  <a:gd name="T43" fmla="*/ 2 h 19"/>
                  <a:gd name="T44" fmla="*/ 0 w 12"/>
                  <a:gd name="T45" fmla="*/ 0 h 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19"/>
                  <a:gd name="T71" fmla="*/ 12 w 12"/>
                  <a:gd name="T72" fmla="*/ 19 h 1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19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7" y="2"/>
                    </a:lnTo>
                    <a:lnTo>
                      <a:pt x="9" y="5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79" name="Freeform 1017"/>
              <p:cNvSpPr>
                <a:spLocks/>
              </p:cNvSpPr>
              <p:nvPr/>
            </p:nvSpPr>
            <p:spPr bwMode="auto">
              <a:xfrm>
                <a:off x="4542" y="2039"/>
                <a:ext cx="12" cy="19"/>
              </a:xfrm>
              <a:custGeom>
                <a:avLst/>
                <a:gdLst>
                  <a:gd name="T0" fmla="*/ 0 w 12"/>
                  <a:gd name="T1" fmla="*/ 0 h 19"/>
                  <a:gd name="T2" fmla="*/ 0 w 12"/>
                  <a:gd name="T3" fmla="*/ 2 h 19"/>
                  <a:gd name="T4" fmla="*/ 0 w 12"/>
                  <a:gd name="T5" fmla="*/ 2 h 19"/>
                  <a:gd name="T6" fmla="*/ 2 w 12"/>
                  <a:gd name="T7" fmla="*/ 2 h 19"/>
                  <a:gd name="T8" fmla="*/ 2 w 12"/>
                  <a:gd name="T9" fmla="*/ 2 h 19"/>
                  <a:gd name="T10" fmla="*/ 7 w 12"/>
                  <a:gd name="T11" fmla="*/ 2 h 19"/>
                  <a:gd name="T12" fmla="*/ 9 w 12"/>
                  <a:gd name="T13" fmla="*/ 5 h 19"/>
                  <a:gd name="T14" fmla="*/ 9 w 12"/>
                  <a:gd name="T15" fmla="*/ 10 h 19"/>
                  <a:gd name="T16" fmla="*/ 9 w 12"/>
                  <a:gd name="T17" fmla="*/ 12 h 19"/>
                  <a:gd name="T18" fmla="*/ 12 w 12"/>
                  <a:gd name="T19" fmla="*/ 17 h 19"/>
                  <a:gd name="T20" fmla="*/ 12 w 12"/>
                  <a:gd name="T21" fmla="*/ 17 h 19"/>
                  <a:gd name="T22" fmla="*/ 9 w 12"/>
                  <a:gd name="T23" fmla="*/ 17 h 19"/>
                  <a:gd name="T24" fmla="*/ 9 w 12"/>
                  <a:gd name="T25" fmla="*/ 17 h 19"/>
                  <a:gd name="T26" fmla="*/ 9 w 12"/>
                  <a:gd name="T27" fmla="*/ 19 h 19"/>
                  <a:gd name="T28" fmla="*/ 7 w 12"/>
                  <a:gd name="T29" fmla="*/ 19 h 19"/>
                  <a:gd name="T30" fmla="*/ 5 w 12"/>
                  <a:gd name="T31" fmla="*/ 17 h 19"/>
                  <a:gd name="T32" fmla="*/ 5 w 12"/>
                  <a:gd name="T33" fmla="*/ 10 h 19"/>
                  <a:gd name="T34" fmla="*/ 5 w 12"/>
                  <a:gd name="T35" fmla="*/ 7 h 19"/>
                  <a:gd name="T36" fmla="*/ 2 w 12"/>
                  <a:gd name="T37" fmla="*/ 10 h 19"/>
                  <a:gd name="T38" fmla="*/ 0 w 12"/>
                  <a:gd name="T39" fmla="*/ 5 h 19"/>
                  <a:gd name="T40" fmla="*/ 0 w 12"/>
                  <a:gd name="T41" fmla="*/ 2 h 19"/>
                  <a:gd name="T42" fmla="*/ 0 w 12"/>
                  <a:gd name="T43" fmla="*/ 2 h 19"/>
                  <a:gd name="T44" fmla="*/ 0 w 12"/>
                  <a:gd name="T45" fmla="*/ 0 h 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19"/>
                  <a:gd name="T71" fmla="*/ 12 w 12"/>
                  <a:gd name="T72" fmla="*/ 19 h 1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19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7" y="2"/>
                    </a:lnTo>
                    <a:lnTo>
                      <a:pt x="9" y="5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80" name="Freeform 1018"/>
              <p:cNvSpPr>
                <a:spLocks/>
              </p:cNvSpPr>
              <p:nvPr/>
            </p:nvSpPr>
            <p:spPr bwMode="auto">
              <a:xfrm>
                <a:off x="4558" y="2053"/>
                <a:ext cx="3" cy="10"/>
              </a:xfrm>
              <a:custGeom>
                <a:avLst/>
                <a:gdLst>
                  <a:gd name="T0" fmla="*/ 0 w 3"/>
                  <a:gd name="T1" fmla="*/ 5 h 10"/>
                  <a:gd name="T2" fmla="*/ 0 w 3"/>
                  <a:gd name="T3" fmla="*/ 3 h 10"/>
                  <a:gd name="T4" fmla="*/ 0 w 3"/>
                  <a:gd name="T5" fmla="*/ 0 h 10"/>
                  <a:gd name="T6" fmla="*/ 0 w 3"/>
                  <a:gd name="T7" fmla="*/ 0 h 10"/>
                  <a:gd name="T8" fmla="*/ 3 w 3"/>
                  <a:gd name="T9" fmla="*/ 7 h 10"/>
                  <a:gd name="T10" fmla="*/ 3 w 3"/>
                  <a:gd name="T11" fmla="*/ 10 h 10"/>
                  <a:gd name="T12" fmla="*/ 0 w 3"/>
                  <a:gd name="T13" fmla="*/ 7 h 10"/>
                  <a:gd name="T14" fmla="*/ 0 w 3"/>
                  <a:gd name="T15" fmla="*/ 5 h 10"/>
                  <a:gd name="T16" fmla="*/ 0 w 3"/>
                  <a:gd name="T17" fmla="*/ 5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0" y="5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0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81" name="Freeform 1019"/>
              <p:cNvSpPr>
                <a:spLocks/>
              </p:cNvSpPr>
              <p:nvPr/>
            </p:nvSpPr>
            <p:spPr bwMode="auto">
              <a:xfrm>
                <a:off x="4558" y="2053"/>
                <a:ext cx="3" cy="10"/>
              </a:xfrm>
              <a:custGeom>
                <a:avLst/>
                <a:gdLst>
                  <a:gd name="T0" fmla="*/ 0 w 3"/>
                  <a:gd name="T1" fmla="*/ 5 h 10"/>
                  <a:gd name="T2" fmla="*/ 0 w 3"/>
                  <a:gd name="T3" fmla="*/ 3 h 10"/>
                  <a:gd name="T4" fmla="*/ 0 w 3"/>
                  <a:gd name="T5" fmla="*/ 0 h 10"/>
                  <a:gd name="T6" fmla="*/ 0 w 3"/>
                  <a:gd name="T7" fmla="*/ 0 h 10"/>
                  <a:gd name="T8" fmla="*/ 3 w 3"/>
                  <a:gd name="T9" fmla="*/ 7 h 10"/>
                  <a:gd name="T10" fmla="*/ 3 w 3"/>
                  <a:gd name="T11" fmla="*/ 10 h 10"/>
                  <a:gd name="T12" fmla="*/ 0 w 3"/>
                  <a:gd name="T13" fmla="*/ 7 h 10"/>
                  <a:gd name="T14" fmla="*/ 0 w 3"/>
                  <a:gd name="T15" fmla="*/ 5 h 10"/>
                  <a:gd name="T16" fmla="*/ 0 w 3"/>
                  <a:gd name="T17" fmla="*/ 5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0" y="5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0" y="7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82" name="Freeform 1020"/>
              <p:cNvSpPr>
                <a:spLocks/>
              </p:cNvSpPr>
              <p:nvPr/>
            </p:nvSpPr>
            <p:spPr bwMode="auto">
              <a:xfrm>
                <a:off x="4563" y="2060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2 w 2"/>
                  <a:gd name="T5" fmla="*/ 3 h 3"/>
                  <a:gd name="T6" fmla="*/ 2 w 2"/>
                  <a:gd name="T7" fmla="*/ 3 h 3"/>
                  <a:gd name="T8" fmla="*/ 0 w 2"/>
                  <a:gd name="T9" fmla="*/ 0 h 3"/>
                  <a:gd name="T10" fmla="*/ 0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83" name="Freeform 1021"/>
              <p:cNvSpPr>
                <a:spLocks/>
              </p:cNvSpPr>
              <p:nvPr/>
            </p:nvSpPr>
            <p:spPr bwMode="auto">
              <a:xfrm>
                <a:off x="4563" y="2060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2 w 2"/>
                  <a:gd name="T5" fmla="*/ 3 h 3"/>
                  <a:gd name="T6" fmla="*/ 2 w 2"/>
                  <a:gd name="T7" fmla="*/ 3 h 3"/>
                  <a:gd name="T8" fmla="*/ 0 w 2"/>
                  <a:gd name="T9" fmla="*/ 0 h 3"/>
                  <a:gd name="T10" fmla="*/ 0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84" name="Freeform 1022"/>
              <p:cNvSpPr>
                <a:spLocks/>
              </p:cNvSpPr>
              <p:nvPr/>
            </p:nvSpPr>
            <p:spPr bwMode="auto">
              <a:xfrm>
                <a:off x="4528" y="2041"/>
                <a:ext cx="9" cy="26"/>
              </a:xfrm>
              <a:custGeom>
                <a:avLst/>
                <a:gdLst>
                  <a:gd name="T0" fmla="*/ 9 w 9"/>
                  <a:gd name="T1" fmla="*/ 3 h 26"/>
                  <a:gd name="T2" fmla="*/ 9 w 9"/>
                  <a:gd name="T3" fmla="*/ 0 h 26"/>
                  <a:gd name="T4" fmla="*/ 9 w 9"/>
                  <a:gd name="T5" fmla="*/ 3 h 26"/>
                  <a:gd name="T6" fmla="*/ 9 w 9"/>
                  <a:gd name="T7" fmla="*/ 5 h 26"/>
                  <a:gd name="T8" fmla="*/ 9 w 9"/>
                  <a:gd name="T9" fmla="*/ 10 h 26"/>
                  <a:gd name="T10" fmla="*/ 9 w 9"/>
                  <a:gd name="T11" fmla="*/ 12 h 26"/>
                  <a:gd name="T12" fmla="*/ 7 w 9"/>
                  <a:gd name="T13" fmla="*/ 15 h 26"/>
                  <a:gd name="T14" fmla="*/ 4 w 9"/>
                  <a:gd name="T15" fmla="*/ 19 h 26"/>
                  <a:gd name="T16" fmla="*/ 2 w 9"/>
                  <a:gd name="T17" fmla="*/ 22 h 26"/>
                  <a:gd name="T18" fmla="*/ 2 w 9"/>
                  <a:gd name="T19" fmla="*/ 24 h 26"/>
                  <a:gd name="T20" fmla="*/ 2 w 9"/>
                  <a:gd name="T21" fmla="*/ 26 h 26"/>
                  <a:gd name="T22" fmla="*/ 0 w 9"/>
                  <a:gd name="T23" fmla="*/ 22 h 26"/>
                  <a:gd name="T24" fmla="*/ 0 w 9"/>
                  <a:gd name="T25" fmla="*/ 19 h 26"/>
                  <a:gd name="T26" fmla="*/ 2 w 9"/>
                  <a:gd name="T27" fmla="*/ 15 h 26"/>
                  <a:gd name="T28" fmla="*/ 4 w 9"/>
                  <a:gd name="T29" fmla="*/ 12 h 26"/>
                  <a:gd name="T30" fmla="*/ 7 w 9"/>
                  <a:gd name="T31" fmla="*/ 8 h 26"/>
                  <a:gd name="T32" fmla="*/ 9 w 9"/>
                  <a:gd name="T33" fmla="*/ 3 h 26"/>
                  <a:gd name="T34" fmla="*/ 9 w 9"/>
                  <a:gd name="T35" fmla="*/ 3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26"/>
                  <a:gd name="T56" fmla="*/ 9 w 9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26">
                    <a:moveTo>
                      <a:pt x="9" y="3"/>
                    </a:moveTo>
                    <a:lnTo>
                      <a:pt x="9" y="0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2" y="15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85" name="Freeform 1023"/>
              <p:cNvSpPr>
                <a:spLocks/>
              </p:cNvSpPr>
              <p:nvPr/>
            </p:nvSpPr>
            <p:spPr bwMode="auto">
              <a:xfrm>
                <a:off x="4528" y="2041"/>
                <a:ext cx="9" cy="26"/>
              </a:xfrm>
              <a:custGeom>
                <a:avLst/>
                <a:gdLst>
                  <a:gd name="T0" fmla="*/ 9 w 9"/>
                  <a:gd name="T1" fmla="*/ 3 h 26"/>
                  <a:gd name="T2" fmla="*/ 9 w 9"/>
                  <a:gd name="T3" fmla="*/ 0 h 26"/>
                  <a:gd name="T4" fmla="*/ 9 w 9"/>
                  <a:gd name="T5" fmla="*/ 3 h 26"/>
                  <a:gd name="T6" fmla="*/ 9 w 9"/>
                  <a:gd name="T7" fmla="*/ 5 h 26"/>
                  <a:gd name="T8" fmla="*/ 9 w 9"/>
                  <a:gd name="T9" fmla="*/ 10 h 26"/>
                  <a:gd name="T10" fmla="*/ 9 w 9"/>
                  <a:gd name="T11" fmla="*/ 12 h 26"/>
                  <a:gd name="T12" fmla="*/ 7 w 9"/>
                  <a:gd name="T13" fmla="*/ 15 h 26"/>
                  <a:gd name="T14" fmla="*/ 4 w 9"/>
                  <a:gd name="T15" fmla="*/ 19 h 26"/>
                  <a:gd name="T16" fmla="*/ 2 w 9"/>
                  <a:gd name="T17" fmla="*/ 22 h 26"/>
                  <a:gd name="T18" fmla="*/ 2 w 9"/>
                  <a:gd name="T19" fmla="*/ 24 h 26"/>
                  <a:gd name="T20" fmla="*/ 2 w 9"/>
                  <a:gd name="T21" fmla="*/ 26 h 26"/>
                  <a:gd name="T22" fmla="*/ 0 w 9"/>
                  <a:gd name="T23" fmla="*/ 22 h 26"/>
                  <a:gd name="T24" fmla="*/ 0 w 9"/>
                  <a:gd name="T25" fmla="*/ 19 h 26"/>
                  <a:gd name="T26" fmla="*/ 2 w 9"/>
                  <a:gd name="T27" fmla="*/ 15 h 26"/>
                  <a:gd name="T28" fmla="*/ 4 w 9"/>
                  <a:gd name="T29" fmla="*/ 12 h 26"/>
                  <a:gd name="T30" fmla="*/ 7 w 9"/>
                  <a:gd name="T31" fmla="*/ 8 h 26"/>
                  <a:gd name="T32" fmla="*/ 9 w 9"/>
                  <a:gd name="T33" fmla="*/ 3 h 26"/>
                  <a:gd name="T34" fmla="*/ 9 w 9"/>
                  <a:gd name="T35" fmla="*/ 3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26"/>
                  <a:gd name="T56" fmla="*/ 9 w 9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26">
                    <a:moveTo>
                      <a:pt x="9" y="3"/>
                    </a:moveTo>
                    <a:lnTo>
                      <a:pt x="9" y="0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2" y="15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9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86" name="Freeform 1024"/>
              <p:cNvSpPr>
                <a:spLocks/>
              </p:cNvSpPr>
              <p:nvPr/>
            </p:nvSpPr>
            <p:spPr bwMode="auto">
              <a:xfrm>
                <a:off x="4535" y="2058"/>
                <a:ext cx="9" cy="7"/>
              </a:xfrm>
              <a:custGeom>
                <a:avLst/>
                <a:gdLst>
                  <a:gd name="T0" fmla="*/ 0 w 9"/>
                  <a:gd name="T1" fmla="*/ 2 h 7"/>
                  <a:gd name="T2" fmla="*/ 0 w 9"/>
                  <a:gd name="T3" fmla="*/ 2 h 7"/>
                  <a:gd name="T4" fmla="*/ 0 w 9"/>
                  <a:gd name="T5" fmla="*/ 2 h 7"/>
                  <a:gd name="T6" fmla="*/ 2 w 9"/>
                  <a:gd name="T7" fmla="*/ 2 h 7"/>
                  <a:gd name="T8" fmla="*/ 2 w 9"/>
                  <a:gd name="T9" fmla="*/ 0 h 7"/>
                  <a:gd name="T10" fmla="*/ 4 w 9"/>
                  <a:gd name="T11" fmla="*/ 0 h 7"/>
                  <a:gd name="T12" fmla="*/ 7 w 9"/>
                  <a:gd name="T13" fmla="*/ 0 h 7"/>
                  <a:gd name="T14" fmla="*/ 9 w 9"/>
                  <a:gd name="T15" fmla="*/ 0 h 7"/>
                  <a:gd name="T16" fmla="*/ 9 w 9"/>
                  <a:gd name="T17" fmla="*/ 2 h 7"/>
                  <a:gd name="T18" fmla="*/ 9 w 9"/>
                  <a:gd name="T19" fmla="*/ 2 h 7"/>
                  <a:gd name="T20" fmla="*/ 9 w 9"/>
                  <a:gd name="T21" fmla="*/ 5 h 7"/>
                  <a:gd name="T22" fmla="*/ 9 w 9"/>
                  <a:gd name="T23" fmla="*/ 5 h 7"/>
                  <a:gd name="T24" fmla="*/ 4 w 9"/>
                  <a:gd name="T25" fmla="*/ 7 h 7"/>
                  <a:gd name="T26" fmla="*/ 2 w 9"/>
                  <a:gd name="T27" fmla="*/ 7 h 7"/>
                  <a:gd name="T28" fmla="*/ 0 w 9"/>
                  <a:gd name="T29" fmla="*/ 5 h 7"/>
                  <a:gd name="T30" fmla="*/ 0 w 9"/>
                  <a:gd name="T31" fmla="*/ 2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7"/>
                  <a:gd name="T50" fmla="*/ 9 w 9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7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87" name="Freeform 1025"/>
              <p:cNvSpPr>
                <a:spLocks/>
              </p:cNvSpPr>
              <p:nvPr/>
            </p:nvSpPr>
            <p:spPr bwMode="auto">
              <a:xfrm>
                <a:off x="4535" y="2058"/>
                <a:ext cx="9" cy="7"/>
              </a:xfrm>
              <a:custGeom>
                <a:avLst/>
                <a:gdLst>
                  <a:gd name="T0" fmla="*/ 0 w 9"/>
                  <a:gd name="T1" fmla="*/ 2 h 7"/>
                  <a:gd name="T2" fmla="*/ 0 w 9"/>
                  <a:gd name="T3" fmla="*/ 2 h 7"/>
                  <a:gd name="T4" fmla="*/ 0 w 9"/>
                  <a:gd name="T5" fmla="*/ 2 h 7"/>
                  <a:gd name="T6" fmla="*/ 2 w 9"/>
                  <a:gd name="T7" fmla="*/ 2 h 7"/>
                  <a:gd name="T8" fmla="*/ 2 w 9"/>
                  <a:gd name="T9" fmla="*/ 0 h 7"/>
                  <a:gd name="T10" fmla="*/ 4 w 9"/>
                  <a:gd name="T11" fmla="*/ 0 h 7"/>
                  <a:gd name="T12" fmla="*/ 7 w 9"/>
                  <a:gd name="T13" fmla="*/ 0 h 7"/>
                  <a:gd name="T14" fmla="*/ 9 w 9"/>
                  <a:gd name="T15" fmla="*/ 0 h 7"/>
                  <a:gd name="T16" fmla="*/ 9 w 9"/>
                  <a:gd name="T17" fmla="*/ 2 h 7"/>
                  <a:gd name="T18" fmla="*/ 9 w 9"/>
                  <a:gd name="T19" fmla="*/ 2 h 7"/>
                  <a:gd name="T20" fmla="*/ 9 w 9"/>
                  <a:gd name="T21" fmla="*/ 5 h 7"/>
                  <a:gd name="T22" fmla="*/ 9 w 9"/>
                  <a:gd name="T23" fmla="*/ 5 h 7"/>
                  <a:gd name="T24" fmla="*/ 4 w 9"/>
                  <a:gd name="T25" fmla="*/ 7 h 7"/>
                  <a:gd name="T26" fmla="*/ 2 w 9"/>
                  <a:gd name="T27" fmla="*/ 7 h 7"/>
                  <a:gd name="T28" fmla="*/ 0 w 9"/>
                  <a:gd name="T29" fmla="*/ 5 h 7"/>
                  <a:gd name="T30" fmla="*/ 0 w 9"/>
                  <a:gd name="T31" fmla="*/ 2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7"/>
                  <a:gd name="T50" fmla="*/ 9 w 9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7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88" name="Freeform 1026"/>
              <p:cNvSpPr>
                <a:spLocks/>
              </p:cNvSpPr>
              <p:nvPr/>
            </p:nvSpPr>
            <p:spPr bwMode="auto">
              <a:xfrm>
                <a:off x="4509" y="2063"/>
                <a:ext cx="64" cy="54"/>
              </a:xfrm>
              <a:custGeom>
                <a:avLst/>
                <a:gdLst>
                  <a:gd name="T0" fmla="*/ 47 w 64"/>
                  <a:gd name="T1" fmla="*/ 0 h 54"/>
                  <a:gd name="T2" fmla="*/ 52 w 64"/>
                  <a:gd name="T3" fmla="*/ 2 h 54"/>
                  <a:gd name="T4" fmla="*/ 54 w 64"/>
                  <a:gd name="T5" fmla="*/ 7 h 54"/>
                  <a:gd name="T6" fmla="*/ 56 w 64"/>
                  <a:gd name="T7" fmla="*/ 7 h 54"/>
                  <a:gd name="T8" fmla="*/ 59 w 64"/>
                  <a:gd name="T9" fmla="*/ 12 h 54"/>
                  <a:gd name="T10" fmla="*/ 59 w 64"/>
                  <a:gd name="T11" fmla="*/ 16 h 54"/>
                  <a:gd name="T12" fmla="*/ 61 w 64"/>
                  <a:gd name="T13" fmla="*/ 21 h 54"/>
                  <a:gd name="T14" fmla="*/ 61 w 64"/>
                  <a:gd name="T15" fmla="*/ 26 h 54"/>
                  <a:gd name="T16" fmla="*/ 64 w 64"/>
                  <a:gd name="T17" fmla="*/ 35 h 54"/>
                  <a:gd name="T18" fmla="*/ 59 w 64"/>
                  <a:gd name="T19" fmla="*/ 37 h 54"/>
                  <a:gd name="T20" fmla="*/ 59 w 64"/>
                  <a:gd name="T21" fmla="*/ 45 h 54"/>
                  <a:gd name="T22" fmla="*/ 56 w 64"/>
                  <a:gd name="T23" fmla="*/ 40 h 54"/>
                  <a:gd name="T24" fmla="*/ 54 w 64"/>
                  <a:gd name="T25" fmla="*/ 35 h 54"/>
                  <a:gd name="T26" fmla="*/ 52 w 64"/>
                  <a:gd name="T27" fmla="*/ 30 h 54"/>
                  <a:gd name="T28" fmla="*/ 47 w 64"/>
                  <a:gd name="T29" fmla="*/ 37 h 54"/>
                  <a:gd name="T30" fmla="*/ 49 w 64"/>
                  <a:gd name="T31" fmla="*/ 42 h 54"/>
                  <a:gd name="T32" fmla="*/ 52 w 64"/>
                  <a:gd name="T33" fmla="*/ 49 h 54"/>
                  <a:gd name="T34" fmla="*/ 47 w 64"/>
                  <a:gd name="T35" fmla="*/ 54 h 54"/>
                  <a:gd name="T36" fmla="*/ 45 w 64"/>
                  <a:gd name="T37" fmla="*/ 52 h 54"/>
                  <a:gd name="T38" fmla="*/ 42 w 64"/>
                  <a:gd name="T39" fmla="*/ 52 h 54"/>
                  <a:gd name="T40" fmla="*/ 38 w 64"/>
                  <a:gd name="T41" fmla="*/ 52 h 54"/>
                  <a:gd name="T42" fmla="*/ 30 w 64"/>
                  <a:gd name="T43" fmla="*/ 47 h 54"/>
                  <a:gd name="T44" fmla="*/ 30 w 64"/>
                  <a:gd name="T45" fmla="*/ 42 h 54"/>
                  <a:gd name="T46" fmla="*/ 28 w 64"/>
                  <a:gd name="T47" fmla="*/ 35 h 54"/>
                  <a:gd name="T48" fmla="*/ 30 w 64"/>
                  <a:gd name="T49" fmla="*/ 30 h 54"/>
                  <a:gd name="T50" fmla="*/ 26 w 64"/>
                  <a:gd name="T51" fmla="*/ 26 h 54"/>
                  <a:gd name="T52" fmla="*/ 23 w 64"/>
                  <a:gd name="T53" fmla="*/ 26 h 54"/>
                  <a:gd name="T54" fmla="*/ 21 w 64"/>
                  <a:gd name="T55" fmla="*/ 30 h 54"/>
                  <a:gd name="T56" fmla="*/ 16 w 64"/>
                  <a:gd name="T57" fmla="*/ 28 h 54"/>
                  <a:gd name="T58" fmla="*/ 14 w 64"/>
                  <a:gd name="T59" fmla="*/ 30 h 54"/>
                  <a:gd name="T60" fmla="*/ 12 w 64"/>
                  <a:gd name="T61" fmla="*/ 30 h 54"/>
                  <a:gd name="T62" fmla="*/ 9 w 64"/>
                  <a:gd name="T63" fmla="*/ 26 h 54"/>
                  <a:gd name="T64" fmla="*/ 5 w 64"/>
                  <a:gd name="T65" fmla="*/ 37 h 54"/>
                  <a:gd name="T66" fmla="*/ 2 w 64"/>
                  <a:gd name="T67" fmla="*/ 37 h 54"/>
                  <a:gd name="T68" fmla="*/ 2 w 64"/>
                  <a:gd name="T69" fmla="*/ 28 h 54"/>
                  <a:gd name="T70" fmla="*/ 7 w 64"/>
                  <a:gd name="T71" fmla="*/ 23 h 54"/>
                  <a:gd name="T72" fmla="*/ 14 w 64"/>
                  <a:gd name="T73" fmla="*/ 19 h 54"/>
                  <a:gd name="T74" fmla="*/ 19 w 64"/>
                  <a:gd name="T75" fmla="*/ 16 h 54"/>
                  <a:gd name="T76" fmla="*/ 26 w 64"/>
                  <a:gd name="T77" fmla="*/ 16 h 54"/>
                  <a:gd name="T78" fmla="*/ 23 w 64"/>
                  <a:gd name="T79" fmla="*/ 23 h 54"/>
                  <a:gd name="T80" fmla="*/ 33 w 64"/>
                  <a:gd name="T81" fmla="*/ 16 h 54"/>
                  <a:gd name="T82" fmla="*/ 35 w 64"/>
                  <a:gd name="T83" fmla="*/ 16 h 54"/>
                  <a:gd name="T84" fmla="*/ 38 w 64"/>
                  <a:gd name="T85" fmla="*/ 12 h 54"/>
                  <a:gd name="T86" fmla="*/ 42 w 64"/>
                  <a:gd name="T87" fmla="*/ 12 h 54"/>
                  <a:gd name="T88" fmla="*/ 47 w 64"/>
                  <a:gd name="T89" fmla="*/ 9 h 54"/>
                  <a:gd name="T90" fmla="*/ 47 w 64"/>
                  <a:gd name="T91" fmla="*/ 7 h 54"/>
                  <a:gd name="T92" fmla="*/ 47 w 64"/>
                  <a:gd name="T93" fmla="*/ 0 h 5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4"/>
                  <a:gd name="T142" fmla="*/ 0 h 54"/>
                  <a:gd name="T143" fmla="*/ 64 w 64"/>
                  <a:gd name="T144" fmla="*/ 54 h 5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4" h="54">
                    <a:moveTo>
                      <a:pt x="47" y="0"/>
                    </a:moveTo>
                    <a:lnTo>
                      <a:pt x="47" y="0"/>
                    </a:lnTo>
                    <a:lnTo>
                      <a:pt x="49" y="0"/>
                    </a:lnTo>
                    <a:lnTo>
                      <a:pt x="52" y="2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9" y="12"/>
                    </a:lnTo>
                    <a:lnTo>
                      <a:pt x="56" y="16"/>
                    </a:lnTo>
                    <a:lnTo>
                      <a:pt x="59" y="16"/>
                    </a:lnTo>
                    <a:lnTo>
                      <a:pt x="59" y="19"/>
                    </a:lnTo>
                    <a:lnTo>
                      <a:pt x="61" y="21"/>
                    </a:lnTo>
                    <a:lnTo>
                      <a:pt x="61" y="26"/>
                    </a:lnTo>
                    <a:lnTo>
                      <a:pt x="64" y="30"/>
                    </a:lnTo>
                    <a:lnTo>
                      <a:pt x="64" y="35"/>
                    </a:lnTo>
                    <a:lnTo>
                      <a:pt x="61" y="35"/>
                    </a:lnTo>
                    <a:lnTo>
                      <a:pt x="59" y="37"/>
                    </a:lnTo>
                    <a:lnTo>
                      <a:pt x="59" y="40"/>
                    </a:lnTo>
                    <a:lnTo>
                      <a:pt x="59" y="45"/>
                    </a:lnTo>
                    <a:lnTo>
                      <a:pt x="56" y="42"/>
                    </a:lnTo>
                    <a:lnTo>
                      <a:pt x="56" y="40"/>
                    </a:lnTo>
                    <a:lnTo>
                      <a:pt x="56" y="37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2" y="30"/>
                    </a:lnTo>
                    <a:lnTo>
                      <a:pt x="52" y="33"/>
                    </a:lnTo>
                    <a:lnTo>
                      <a:pt x="47" y="37"/>
                    </a:lnTo>
                    <a:lnTo>
                      <a:pt x="47" y="42"/>
                    </a:lnTo>
                    <a:lnTo>
                      <a:pt x="49" y="42"/>
                    </a:lnTo>
                    <a:lnTo>
                      <a:pt x="49" y="45"/>
                    </a:lnTo>
                    <a:lnTo>
                      <a:pt x="52" y="49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5" y="49"/>
                    </a:lnTo>
                    <a:lnTo>
                      <a:pt x="42" y="52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3" y="47"/>
                    </a:lnTo>
                    <a:lnTo>
                      <a:pt x="30" y="47"/>
                    </a:lnTo>
                    <a:lnTo>
                      <a:pt x="30" y="45"/>
                    </a:lnTo>
                    <a:lnTo>
                      <a:pt x="30" y="42"/>
                    </a:lnTo>
                    <a:lnTo>
                      <a:pt x="28" y="40"/>
                    </a:lnTo>
                    <a:lnTo>
                      <a:pt x="28" y="35"/>
                    </a:lnTo>
                    <a:lnTo>
                      <a:pt x="30" y="33"/>
                    </a:lnTo>
                    <a:lnTo>
                      <a:pt x="30" y="30"/>
                    </a:lnTo>
                    <a:lnTo>
                      <a:pt x="28" y="28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1" y="28"/>
                    </a:lnTo>
                    <a:lnTo>
                      <a:pt x="21" y="30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30"/>
                    </a:lnTo>
                    <a:lnTo>
                      <a:pt x="14" y="33"/>
                    </a:lnTo>
                    <a:lnTo>
                      <a:pt x="12" y="30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5" y="37"/>
                    </a:lnTo>
                    <a:lnTo>
                      <a:pt x="2" y="37"/>
                    </a:lnTo>
                    <a:lnTo>
                      <a:pt x="0" y="35"/>
                    </a:lnTo>
                    <a:lnTo>
                      <a:pt x="2" y="28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1" y="14"/>
                    </a:lnTo>
                    <a:lnTo>
                      <a:pt x="26" y="16"/>
                    </a:lnTo>
                    <a:lnTo>
                      <a:pt x="26" y="19"/>
                    </a:lnTo>
                    <a:lnTo>
                      <a:pt x="23" y="23"/>
                    </a:lnTo>
                    <a:lnTo>
                      <a:pt x="30" y="21"/>
                    </a:lnTo>
                    <a:lnTo>
                      <a:pt x="33" y="16"/>
                    </a:lnTo>
                    <a:lnTo>
                      <a:pt x="35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9"/>
                    </a:lnTo>
                    <a:lnTo>
                      <a:pt x="42" y="12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7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89" name="Freeform 1027"/>
              <p:cNvSpPr>
                <a:spLocks/>
              </p:cNvSpPr>
              <p:nvPr/>
            </p:nvSpPr>
            <p:spPr bwMode="auto">
              <a:xfrm>
                <a:off x="4509" y="2063"/>
                <a:ext cx="64" cy="54"/>
              </a:xfrm>
              <a:custGeom>
                <a:avLst/>
                <a:gdLst>
                  <a:gd name="T0" fmla="*/ 47 w 64"/>
                  <a:gd name="T1" fmla="*/ 0 h 54"/>
                  <a:gd name="T2" fmla="*/ 52 w 64"/>
                  <a:gd name="T3" fmla="*/ 2 h 54"/>
                  <a:gd name="T4" fmla="*/ 54 w 64"/>
                  <a:gd name="T5" fmla="*/ 7 h 54"/>
                  <a:gd name="T6" fmla="*/ 56 w 64"/>
                  <a:gd name="T7" fmla="*/ 7 h 54"/>
                  <a:gd name="T8" fmla="*/ 59 w 64"/>
                  <a:gd name="T9" fmla="*/ 12 h 54"/>
                  <a:gd name="T10" fmla="*/ 59 w 64"/>
                  <a:gd name="T11" fmla="*/ 16 h 54"/>
                  <a:gd name="T12" fmla="*/ 61 w 64"/>
                  <a:gd name="T13" fmla="*/ 21 h 54"/>
                  <a:gd name="T14" fmla="*/ 61 w 64"/>
                  <a:gd name="T15" fmla="*/ 26 h 54"/>
                  <a:gd name="T16" fmla="*/ 64 w 64"/>
                  <a:gd name="T17" fmla="*/ 35 h 54"/>
                  <a:gd name="T18" fmla="*/ 59 w 64"/>
                  <a:gd name="T19" fmla="*/ 37 h 54"/>
                  <a:gd name="T20" fmla="*/ 59 w 64"/>
                  <a:gd name="T21" fmla="*/ 45 h 54"/>
                  <a:gd name="T22" fmla="*/ 56 w 64"/>
                  <a:gd name="T23" fmla="*/ 40 h 54"/>
                  <a:gd name="T24" fmla="*/ 54 w 64"/>
                  <a:gd name="T25" fmla="*/ 35 h 54"/>
                  <a:gd name="T26" fmla="*/ 52 w 64"/>
                  <a:gd name="T27" fmla="*/ 30 h 54"/>
                  <a:gd name="T28" fmla="*/ 47 w 64"/>
                  <a:gd name="T29" fmla="*/ 37 h 54"/>
                  <a:gd name="T30" fmla="*/ 49 w 64"/>
                  <a:gd name="T31" fmla="*/ 42 h 54"/>
                  <a:gd name="T32" fmla="*/ 52 w 64"/>
                  <a:gd name="T33" fmla="*/ 49 h 54"/>
                  <a:gd name="T34" fmla="*/ 47 w 64"/>
                  <a:gd name="T35" fmla="*/ 54 h 54"/>
                  <a:gd name="T36" fmla="*/ 45 w 64"/>
                  <a:gd name="T37" fmla="*/ 52 h 54"/>
                  <a:gd name="T38" fmla="*/ 42 w 64"/>
                  <a:gd name="T39" fmla="*/ 52 h 54"/>
                  <a:gd name="T40" fmla="*/ 38 w 64"/>
                  <a:gd name="T41" fmla="*/ 52 h 54"/>
                  <a:gd name="T42" fmla="*/ 30 w 64"/>
                  <a:gd name="T43" fmla="*/ 47 h 54"/>
                  <a:gd name="T44" fmla="*/ 30 w 64"/>
                  <a:gd name="T45" fmla="*/ 42 h 54"/>
                  <a:gd name="T46" fmla="*/ 28 w 64"/>
                  <a:gd name="T47" fmla="*/ 35 h 54"/>
                  <a:gd name="T48" fmla="*/ 30 w 64"/>
                  <a:gd name="T49" fmla="*/ 30 h 54"/>
                  <a:gd name="T50" fmla="*/ 26 w 64"/>
                  <a:gd name="T51" fmla="*/ 26 h 54"/>
                  <a:gd name="T52" fmla="*/ 23 w 64"/>
                  <a:gd name="T53" fmla="*/ 26 h 54"/>
                  <a:gd name="T54" fmla="*/ 21 w 64"/>
                  <a:gd name="T55" fmla="*/ 30 h 54"/>
                  <a:gd name="T56" fmla="*/ 16 w 64"/>
                  <a:gd name="T57" fmla="*/ 28 h 54"/>
                  <a:gd name="T58" fmla="*/ 14 w 64"/>
                  <a:gd name="T59" fmla="*/ 30 h 54"/>
                  <a:gd name="T60" fmla="*/ 12 w 64"/>
                  <a:gd name="T61" fmla="*/ 30 h 54"/>
                  <a:gd name="T62" fmla="*/ 9 w 64"/>
                  <a:gd name="T63" fmla="*/ 26 h 54"/>
                  <a:gd name="T64" fmla="*/ 5 w 64"/>
                  <a:gd name="T65" fmla="*/ 37 h 54"/>
                  <a:gd name="T66" fmla="*/ 2 w 64"/>
                  <a:gd name="T67" fmla="*/ 37 h 54"/>
                  <a:gd name="T68" fmla="*/ 2 w 64"/>
                  <a:gd name="T69" fmla="*/ 28 h 54"/>
                  <a:gd name="T70" fmla="*/ 7 w 64"/>
                  <a:gd name="T71" fmla="*/ 23 h 54"/>
                  <a:gd name="T72" fmla="*/ 14 w 64"/>
                  <a:gd name="T73" fmla="*/ 19 h 54"/>
                  <a:gd name="T74" fmla="*/ 19 w 64"/>
                  <a:gd name="T75" fmla="*/ 16 h 54"/>
                  <a:gd name="T76" fmla="*/ 26 w 64"/>
                  <a:gd name="T77" fmla="*/ 16 h 54"/>
                  <a:gd name="T78" fmla="*/ 23 w 64"/>
                  <a:gd name="T79" fmla="*/ 23 h 54"/>
                  <a:gd name="T80" fmla="*/ 33 w 64"/>
                  <a:gd name="T81" fmla="*/ 16 h 54"/>
                  <a:gd name="T82" fmla="*/ 35 w 64"/>
                  <a:gd name="T83" fmla="*/ 16 h 54"/>
                  <a:gd name="T84" fmla="*/ 38 w 64"/>
                  <a:gd name="T85" fmla="*/ 12 h 54"/>
                  <a:gd name="T86" fmla="*/ 42 w 64"/>
                  <a:gd name="T87" fmla="*/ 12 h 54"/>
                  <a:gd name="T88" fmla="*/ 47 w 64"/>
                  <a:gd name="T89" fmla="*/ 9 h 54"/>
                  <a:gd name="T90" fmla="*/ 47 w 64"/>
                  <a:gd name="T91" fmla="*/ 7 h 54"/>
                  <a:gd name="T92" fmla="*/ 47 w 64"/>
                  <a:gd name="T93" fmla="*/ 0 h 5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4"/>
                  <a:gd name="T142" fmla="*/ 0 h 54"/>
                  <a:gd name="T143" fmla="*/ 64 w 64"/>
                  <a:gd name="T144" fmla="*/ 54 h 5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4" h="54">
                    <a:moveTo>
                      <a:pt x="47" y="0"/>
                    </a:moveTo>
                    <a:lnTo>
                      <a:pt x="47" y="0"/>
                    </a:lnTo>
                    <a:lnTo>
                      <a:pt x="49" y="0"/>
                    </a:lnTo>
                    <a:lnTo>
                      <a:pt x="52" y="2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9" y="12"/>
                    </a:lnTo>
                    <a:lnTo>
                      <a:pt x="56" y="16"/>
                    </a:lnTo>
                    <a:lnTo>
                      <a:pt x="59" y="16"/>
                    </a:lnTo>
                    <a:lnTo>
                      <a:pt x="59" y="19"/>
                    </a:lnTo>
                    <a:lnTo>
                      <a:pt x="61" y="21"/>
                    </a:lnTo>
                    <a:lnTo>
                      <a:pt x="61" y="26"/>
                    </a:lnTo>
                    <a:lnTo>
                      <a:pt x="64" y="30"/>
                    </a:lnTo>
                    <a:lnTo>
                      <a:pt x="64" y="35"/>
                    </a:lnTo>
                    <a:lnTo>
                      <a:pt x="61" y="35"/>
                    </a:lnTo>
                    <a:lnTo>
                      <a:pt x="59" y="37"/>
                    </a:lnTo>
                    <a:lnTo>
                      <a:pt x="59" y="40"/>
                    </a:lnTo>
                    <a:lnTo>
                      <a:pt x="59" y="45"/>
                    </a:lnTo>
                    <a:lnTo>
                      <a:pt x="56" y="42"/>
                    </a:lnTo>
                    <a:lnTo>
                      <a:pt x="56" y="40"/>
                    </a:lnTo>
                    <a:lnTo>
                      <a:pt x="56" y="37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2" y="30"/>
                    </a:lnTo>
                    <a:lnTo>
                      <a:pt x="52" y="33"/>
                    </a:lnTo>
                    <a:lnTo>
                      <a:pt x="47" y="37"/>
                    </a:lnTo>
                    <a:lnTo>
                      <a:pt x="47" y="42"/>
                    </a:lnTo>
                    <a:lnTo>
                      <a:pt x="49" y="42"/>
                    </a:lnTo>
                    <a:lnTo>
                      <a:pt x="49" y="45"/>
                    </a:lnTo>
                    <a:lnTo>
                      <a:pt x="52" y="49"/>
                    </a:lnTo>
                    <a:lnTo>
                      <a:pt x="47" y="54"/>
                    </a:lnTo>
                    <a:lnTo>
                      <a:pt x="45" y="52"/>
                    </a:lnTo>
                    <a:lnTo>
                      <a:pt x="45" y="49"/>
                    </a:lnTo>
                    <a:lnTo>
                      <a:pt x="42" y="52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3" y="47"/>
                    </a:lnTo>
                    <a:lnTo>
                      <a:pt x="30" y="47"/>
                    </a:lnTo>
                    <a:lnTo>
                      <a:pt x="30" y="45"/>
                    </a:lnTo>
                    <a:lnTo>
                      <a:pt x="30" y="42"/>
                    </a:lnTo>
                    <a:lnTo>
                      <a:pt x="28" y="40"/>
                    </a:lnTo>
                    <a:lnTo>
                      <a:pt x="28" y="35"/>
                    </a:lnTo>
                    <a:lnTo>
                      <a:pt x="30" y="33"/>
                    </a:lnTo>
                    <a:lnTo>
                      <a:pt x="30" y="30"/>
                    </a:lnTo>
                    <a:lnTo>
                      <a:pt x="28" y="28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1" y="28"/>
                    </a:lnTo>
                    <a:lnTo>
                      <a:pt x="21" y="30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30"/>
                    </a:lnTo>
                    <a:lnTo>
                      <a:pt x="14" y="33"/>
                    </a:lnTo>
                    <a:lnTo>
                      <a:pt x="12" y="30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5" y="37"/>
                    </a:lnTo>
                    <a:lnTo>
                      <a:pt x="2" y="37"/>
                    </a:lnTo>
                    <a:lnTo>
                      <a:pt x="0" y="35"/>
                    </a:lnTo>
                    <a:lnTo>
                      <a:pt x="2" y="28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1" y="14"/>
                    </a:lnTo>
                    <a:lnTo>
                      <a:pt x="26" y="16"/>
                    </a:lnTo>
                    <a:lnTo>
                      <a:pt x="26" y="19"/>
                    </a:lnTo>
                    <a:lnTo>
                      <a:pt x="23" y="23"/>
                    </a:lnTo>
                    <a:lnTo>
                      <a:pt x="30" y="21"/>
                    </a:lnTo>
                    <a:lnTo>
                      <a:pt x="33" y="16"/>
                    </a:lnTo>
                    <a:lnTo>
                      <a:pt x="35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9"/>
                    </a:lnTo>
                    <a:lnTo>
                      <a:pt x="42" y="12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7" y="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90" name="Freeform 1028"/>
              <p:cNvSpPr>
                <a:spLocks/>
              </p:cNvSpPr>
              <p:nvPr/>
            </p:nvSpPr>
            <p:spPr bwMode="auto">
              <a:xfrm>
                <a:off x="4509" y="2103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0 w 5"/>
                  <a:gd name="T3" fmla="*/ 0 h 5"/>
                  <a:gd name="T4" fmla="*/ 2 w 5"/>
                  <a:gd name="T5" fmla="*/ 0 h 5"/>
                  <a:gd name="T6" fmla="*/ 5 w 5"/>
                  <a:gd name="T7" fmla="*/ 2 h 5"/>
                  <a:gd name="T8" fmla="*/ 5 w 5"/>
                  <a:gd name="T9" fmla="*/ 2 h 5"/>
                  <a:gd name="T10" fmla="*/ 5 w 5"/>
                  <a:gd name="T11" fmla="*/ 5 h 5"/>
                  <a:gd name="T12" fmla="*/ 2 w 5"/>
                  <a:gd name="T13" fmla="*/ 5 h 5"/>
                  <a:gd name="T14" fmla="*/ 0 w 5"/>
                  <a:gd name="T15" fmla="*/ 2 h 5"/>
                  <a:gd name="T16" fmla="*/ 0 w 5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91" name="Freeform 1029"/>
              <p:cNvSpPr>
                <a:spLocks/>
              </p:cNvSpPr>
              <p:nvPr/>
            </p:nvSpPr>
            <p:spPr bwMode="auto">
              <a:xfrm>
                <a:off x="4509" y="2103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0 w 5"/>
                  <a:gd name="T3" fmla="*/ 0 h 5"/>
                  <a:gd name="T4" fmla="*/ 2 w 5"/>
                  <a:gd name="T5" fmla="*/ 0 h 5"/>
                  <a:gd name="T6" fmla="*/ 5 w 5"/>
                  <a:gd name="T7" fmla="*/ 2 h 5"/>
                  <a:gd name="T8" fmla="*/ 5 w 5"/>
                  <a:gd name="T9" fmla="*/ 2 h 5"/>
                  <a:gd name="T10" fmla="*/ 5 w 5"/>
                  <a:gd name="T11" fmla="*/ 5 h 5"/>
                  <a:gd name="T12" fmla="*/ 2 w 5"/>
                  <a:gd name="T13" fmla="*/ 5 h 5"/>
                  <a:gd name="T14" fmla="*/ 0 w 5"/>
                  <a:gd name="T15" fmla="*/ 2 h 5"/>
                  <a:gd name="T16" fmla="*/ 0 w 5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92" name="Freeform 1030"/>
              <p:cNvSpPr>
                <a:spLocks/>
              </p:cNvSpPr>
              <p:nvPr/>
            </p:nvSpPr>
            <p:spPr bwMode="auto">
              <a:xfrm>
                <a:off x="4497" y="2112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2 w 5"/>
                  <a:gd name="T7" fmla="*/ 0 h 3"/>
                  <a:gd name="T8" fmla="*/ 5 w 5"/>
                  <a:gd name="T9" fmla="*/ 0 h 3"/>
                  <a:gd name="T10" fmla="*/ 5 w 5"/>
                  <a:gd name="T11" fmla="*/ 3 h 3"/>
                  <a:gd name="T12" fmla="*/ 2 w 5"/>
                  <a:gd name="T13" fmla="*/ 3 h 3"/>
                  <a:gd name="T14" fmla="*/ 0 w 5"/>
                  <a:gd name="T15" fmla="*/ 3 h 3"/>
                  <a:gd name="T16" fmla="*/ 0 w 5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93" name="Freeform 1031"/>
              <p:cNvSpPr>
                <a:spLocks/>
              </p:cNvSpPr>
              <p:nvPr/>
            </p:nvSpPr>
            <p:spPr bwMode="auto">
              <a:xfrm>
                <a:off x="4497" y="2112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2 w 5"/>
                  <a:gd name="T7" fmla="*/ 0 h 3"/>
                  <a:gd name="T8" fmla="*/ 5 w 5"/>
                  <a:gd name="T9" fmla="*/ 0 h 3"/>
                  <a:gd name="T10" fmla="*/ 5 w 5"/>
                  <a:gd name="T11" fmla="*/ 3 h 3"/>
                  <a:gd name="T12" fmla="*/ 2 w 5"/>
                  <a:gd name="T13" fmla="*/ 3 h 3"/>
                  <a:gd name="T14" fmla="*/ 0 w 5"/>
                  <a:gd name="T15" fmla="*/ 3 h 3"/>
                  <a:gd name="T16" fmla="*/ 0 w 5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94" name="Freeform 1032"/>
              <p:cNvSpPr>
                <a:spLocks/>
              </p:cNvSpPr>
              <p:nvPr/>
            </p:nvSpPr>
            <p:spPr bwMode="auto">
              <a:xfrm>
                <a:off x="4480" y="2122"/>
                <a:ext cx="8" cy="4"/>
              </a:xfrm>
              <a:custGeom>
                <a:avLst/>
                <a:gdLst>
                  <a:gd name="T0" fmla="*/ 3 w 8"/>
                  <a:gd name="T1" fmla="*/ 4 h 4"/>
                  <a:gd name="T2" fmla="*/ 0 w 8"/>
                  <a:gd name="T3" fmla="*/ 4 h 4"/>
                  <a:gd name="T4" fmla="*/ 3 w 8"/>
                  <a:gd name="T5" fmla="*/ 2 h 4"/>
                  <a:gd name="T6" fmla="*/ 3 w 8"/>
                  <a:gd name="T7" fmla="*/ 2 h 4"/>
                  <a:gd name="T8" fmla="*/ 5 w 8"/>
                  <a:gd name="T9" fmla="*/ 0 h 4"/>
                  <a:gd name="T10" fmla="*/ 8 w 8"/>
                  <a:gd name="T11" fmla="*/ 2 h 4"/>
                  <a:gd name="T12" fmla="*/ 8 w 8"/>
                  <a:gd name="T13" fmla="*/ 2 h 4"/>
                  <a:gd name="T14" fmla="*/ 3 w 8"/>
                  <a:gd name="T15" fmla="*/ 4 h 4"/>
                  <a:gd name="T16" fmla="*/ 3 w 8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"/>
                  <a:gd name="T29" fmla="*/ 8 w 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">
                    <a:moveTo>
                      <a:pt x="3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95" name="Freeform 1033"/>
              <p:cNvSpPr>
                <a:spLocks/>
              </p:cNvSpPr>
              <p:nvPr/>
            </p:nvSpPr>
            <p:spPr bwMode="auto">
              <a:xfrm>
                <a:off x="4480" y="2122"/>
                <a:ext cx="8" cy="4"/>
              </a:xfrm>
              <a:custGeom>
                <a:avLst/>
                <a:gdLst>
                  <a:gd name="T0" fmla="*/ 3 w 8"/>
                  <a:gd name="T1" fmla="*/ 4 h 4"/>
                  <a:gd name="T2" fmla="*/ 0 w 8"/>
                  <a:gd name="T3" fmla="*/ 4 h 4"/>
                  <a:gd name="T4" fmla="*/ 3 w 8"/>
                  <a:gd name="T5" fmla="*/ 2 h 4"/>
                  <a:gd name="T6" fmla="*/ 3 w 8"/>
                  <a:gd name="T7" fmla="*/ 2 h 4"/>
                  <a:gd name="T8" fmla="*/ 5 w 8"/>
                  <a:gd name="T9" fmla="*/ 0 h 4"/>
                  <a:gd name="T10" fmla="*/ 8 w 8"/>
                  <a:gd name="T11" fmla="*/ 2 h 4"/>
                  <a:gd name="T12" fmla="*/ 8 w 8"/>
                  <a:gd name="T13" fmla="*/ 2 h 4"/>
                  <a:gd name="T14" fmla="*/ 3 w 8"/>
                  <a:gd name="T15" fmla="*/ 4 h 4"/>
                  <a:gd name="T16" fmla="*/ 3 w 8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"/>
                  <a:gd name="T29" fmla="*/ 8 w 8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">
                    <a:moveTo>
                      <a:pt x="3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3" y="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96" name="Freeform 1034"/>
              <p:cNvSpPr>
                <a:spLocks/>
              </p:cNvSpPr>
              <p:nvPr/>
            </p:nvSpPr>
            <p:spPr bwMode="auto">
              <a:xfrm>
                <a:off x="5017" y="2351"/>
                <a:ext cx="7" cy="2"/>
              </a:xfrm>
              <a:custGeom>
                <a:avLst/>
                <a:gdLst>
                  <a:gd name="T0" fmla="*/ 2 w 7"/>
                  <a:gd name="T1" fmla="*/ 0 h 2"/>
                  <a:gd name="T2" fmla="*/ 0 w 7"/>
                  <a:gd name="T3" fmla="*/ 0 h 2"/>
                  <a:gd name="T4" fmla="*/ 0 w 7"/>
                  <a:gd name="T5" fmla="*/ 0 h 2"/>
                  <a:gd name="T6" fmla="*/ 2 w 7"/>
                  <a:gd name="T7" fmla="*/ 0 h 2"/>
                  <a:gd name="T8" fmla="*/ 2 w 7"/>
                  <a:gd name="T9" fmla="*/ 0 h 2"/>
                  <a:gd name="T10" fmla="*/ 4 w 7"/>
                  <a:gd name="T11" fmla="*/ 0 h 2"/>
                  <a:gd name="T12" fmla="*/ 7 w 7"/>
                  <a:gd name="T13" fmla="*/ 0 h 2"/>
                  <a:gd name="T14" fmla="*/ 7 w 7"/>
                  <a:gd name="T15" fmla="*/ 2 h 2"/>
                  <a:gd name="T16" fmla="*/ 4 w 7"/>
                  <a:gd name="T17" fmla="*/ 0 h 2"/>
                  <a:gd name="T18" fmla="*/ 2 w 7"/>
                  <a:gd name="T19" fmla="*/ 0 h 2"/>
                  <a:gd name="T20" fmla="*/ 2 w 7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97" name="Freeform 1035"/>
              <p:cNvSpPr>
                <a:spLocks/>
              </p:cNvSpPr>
              <p:nvPr/>
            </p:nvSpPr>
            <p:spPr bwMode="auto">
              <a:xfrm>
                <a:off x="5017" y="2351"/>
                <a:ext cx="7" cy="2"/>
              </a:xfrm>
              <a:custGeom>
                <a:avLst/>
                <a:gdLst>
                  <a:gd name="T0" fmla="*/ 2 w 7"/>
                  <a:gd name="T1" fmla="*/ 0 h 2"/>
                  <a:gd name="T2" fmla="*/ 0 w 7"/>
                  <a:gd name="T3" fmla="*/ 0 h 2"/>
                  <a:gd name="T4" fmla="*/ 0 w 7"/>
                  <a:gd name="T5" fmla="*/ 0 h 2"/>
                  <a:gd name="T6" fmla="*/ 2 w 7"/>
                  <a:gd name="T7" fmla="*/ 0 h 2"/>
                  <a:gd name="T8" fmla="*/ 2 w 7"/>
                  <a:gd name="T9" fmla="*/ 0 h 2"/>
                  <a:gd name="T10" fmla="*/ 4 w 7"/>
                  <a:gd name="T11" fmla="*/ 0 h 2"/>
                  <a:gd name="T12" fmla="*/ 7 w 7"/>
                  <a:gd name="T13" fmla="*/ 0 h 2"/>
                  <a:gd name="T14" fmla="*/ 7 w 7"/>
                  <a:gd name="T15" fmla="*/ 2 h 2"/>
                  <a:gd name="T16" fmla="*/ 4 w 7"/>
                  <a:gd name="T17" fmla="*/ 0 h 2"/>
                  <a:gd name="T18" fmla="*/ 2 w 7"/>
                  <a:gd name="T19" fmla="*/ 0 h 2"/>
                  <a:gd name="T20" fmla="*/ 2 w 7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98" name="Freeform 1036"/>
              <p:cNvSpPr>
                <a:spLocks/>
              </p:cNvSpPr>
              <p:nvPr/>
            </p:nvSpPr>
            <p:spPr bwMode="auto">
              <a:xfrm>
                <a:off x="5097" y="2871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0 h 4"/>
                  <a:gd name="T4" fmla="*/ 5 w 5"/>
                  <a:gd name="T5" fmla="*/ 2 h 4"/>
                  <a:gd name="T6" fmla="*/ 5 w 5"/>
                  <a:gd name="T7" fmla="*/ 2 h 4"/>
                  <a:gd name="T8" fmla="*/ 5 w 5"/>
                  <a:gd name="T9" fmla="*/ 2 h 4"/>
                  <a:gd name="T10" fmla="*/ 2 w 5"/>
                  <a:gd name="T11" fmla="*/ 2 h 4"/>
                  <a:gd name="T12" fmla="*/ 2 w 5"/>
                  <a:gd name="T13" fmla="*/ 2 h 4"/>
                  <a:gd name="T14" fmla="*/ 2 w 5"/>
                  <a:gd name="T15" fmla="*/ 2 h 4"/>
                  <a:gd name="T16" fmla="*/ 2 w 5"/>
                  <a:gd name="T17" fmla="*/ 4 h 4"/>
                  <a:gd name="T18" fmla="*/ 2 w 5"/>
                  <a:gd name="T19" fmla="*/ 4 h 4"/>
                  <a:gd name="T20" fmla="*/ 0 w 5"/>
                  <a:gd name="T21" fmla="*/ 2 h 4"/>
                  <a:gd name="T22" fmla="*/ 0 w 5"/>
                  <a:gd name="T23" fmla="*/ 2 h 4"/>
                  <a:gd name="T24" fmla="*/ 0 w 5"/>
                  <a:gd name="T25" fmla="*/ 2 h 4"/>
                  <a:gd name="T26" fmla="*/ 0 w 5"/>
                  <a:gd name="T27" fmla="*/ 2 h 4"/>
                  <a:gd name="T28" fmla="*/ 2 w 5"/>
                  <a:gd name="T29" fmla="*/ 0 h 4"/>
                  <a:gd name="T30" fmla="*/ 2 w 5"/>
                  <a:gd name="T31" fmla="*/ 0 h 4"/>
                  <a:gd name="T32" fmla="*/ 5 w 5"/>
                  <a:gd name="T33" fmla="*/ 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4"/>
                  <a:gd name="T53" fmla="*/ 5 w 5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4">
                    <a:moveTo>
                      <a:pt x="5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99" name="Freeform 1037"/>
              <p:cNvSpPr>
                <a:spLocks/>
              </p:cNvSpPr>
              <p:nvPr/>
            </p:nvSpPr>
            <p:spPr bwMode="auto">
              <a:xfrm>
                <a:off x="5097" y="2871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0 h 4"/>
                  <a:gd name="T4" fmla="*/ 5 w 5"/>
                  <a:gd name="T5" fmla="*/ 2 h 4"/>
                  <a:gd name="T6" fmla="*/ 5 w 5"/>
                  <a:gd name="T7" fmla="*/ 2 h 4"/>
                  <a:gd name="T8" fmla="*/ 5 w 5"/>
                  <a:gd name="T9" fmla="*/ 2 h 4"/>
                  <a:gd name="T10" fmla="*/ 2 w 5"/>
                  <a:gd name="T11" fmla="*/ 2 h 4"/>
                  <a:gd name="T12" fmla="*/ 2 w 5"/>
                  <a:gd name="T13" fmla="*/ 2 h 4"/>
                  <a:gd name="T14" fmla="*/ 2 w 5"/>
                  <a:gd name="T15" fmla="*/ 2 h 4"/>
                  <a:gd name="T16" fmla="*/ 2 w 5"/>
                  <a:gd name="T17" fmla="*/ 4 h 4"/>
                  <a:gd name="T18" fmla="*/ 2 w 5"/>
                  <a:gd name="T19" fmla="*/ 4 h 4"/>
                  <a:gd name="T20" fmla="*/ 0 w 5"/>
                  <a:gd name="T21" fmla="*/ 2 h 4"/>
                  <a:gd name="T22" fmla="*/ 0 w 5"/>
                  <a:gd name="T23" fmla="*/ 2 h 4"/>
                  <a:gd name="T24" fmla="*/ 0 w 5"/>
                  <a:gd name="T25" fmla="*/ 2 h 4"/>
                  <a:gd name="T26" fmla="*/ 0 w 5"/>
                  <a:gd name="T27" fmla="*/ 2 h 4"/>
                  <a:gd name="T28" fmla="*/ 2 w 5"/>
                  <a:gd name="T29" fmla="*/ 0 h 4"/>
                  <a:gd name="T30" fmla="*/ 2 w 5"/>
                  <a:gd name="T31" fmla="*/ 0 h 4"/>
                  <a:gd name="T32" fmla="*/ 5 w 5"/>
                  <a:gd name="T33" fmla="*/ 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4"/>
                  <a:gd name="T53" fmla="*/ 5 w 5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4">
                    <a:moveTo>
                      <a:pt x="5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00" name="Freeform 1038"/>
              <p:cNvSpPr>
                <a:spLocks/>
              </p:cNvSpPr>
              <p:nvPr/>
            </p:nvSpPr>
            <p:spPr bwMode="auto">
              <a:xfrm>
                <a:off x="5118" y="2819"/>
                <a:ext cx="10" cy="7"/>
              </a:xfrm>
              <a:custGeom>
                <a:avLst/>
                <a:gdLst>
                  <a:gd name="T0" fmla="*/ 5 w 10"/>
                  <a:gd name="T1" fmla="*/ 0 h 7"/>
                  <a:gd name="T2" fmla="*/ 7 w 10"/>
                  <a:gd name="T3" fmla="*/ 0 h 7"/>
                  <a:gd name="T4" fmla="*/ 7 w 10"/>
                  <a:gd name="T5" fmla="*/ 0 h 7"/>
                  <a:gd name="T6" fmla="*/ 7 w 10"/>
                  <a:gd name="T7" fmla="*/ 2 h 7"/>
                  <a:gd name="T8" fmla="*/ 7 w 10"/>
                  <a:gd name="T9" fmla="*/ 2 h 7"/>
                  <a:gd name="T10" fmla="*/ 7 w 10"/>
                  <a:gd name="T11" fmla="*/ 2 h 7"/>
                  <a:gd name="T12" fmla="*/ 10 w 10"/>
                  <a:gd name="T13" fmla="*/ 2 h 7"/>
                  <a:gd name="T14" fmla="*/ 10 w 10"/>
                  <a:gd name="T15" fmla="*/ 4 h 7"/>
                  <a:gd name="T16" fmla="*/ 7 w 10"/>
                  <a:gd name="T17" fmla="*/ 4 h 7"/>
                  <a:gd name="T18" fmla="*/ 7 w 10"/>
                  <a:gd name="T19" fmla="*/ 4 h 7"/>
                  <a:gd name="T20" fmla="*/ 5 w 10"/>
                  <a:gd name="T21" fmla="*/ 4 h 7"/>
                  <a:gd name="T22" fmla="*/ 5 w 10"/>
                  <a:gd name="T23" fmla="*/ 4 h 7"/>
                  <a:gd name="T24" fmla="*/ 3 w 10"/>
                  <a:gd name="T25" fmla="*/ 4 h 7"/>
                  <a:gd name="T26" fmla="*/ 3 w 10"/>
                  <a:gd name="T27" fmla="*/ 7 h 7"/>
                  <a:gd name="T28" fmla="*/ 0 w 10"/>
                  <a:gd name="T29" fmla="*/ 7 h 7"/>
                  <a:gd name="T30" fmla="*/ 0 w 10"/>
                  <a:gd name="T31" fmla="*/ 7 h 7"/>
                  <a:gd name="T32" fmla="*/ 0 w 10"/>
                  <a:gd name="T33" fmla="*/ 4 h 7"/>
                  <a:gd name="T34" fmla="*/ 3 w 10"/>
                  <a:gd name="T35" fmla="*/ 2 h 7"/>
                  <a:gd name="T36" fmla="*/ 3 w 10"/>
                  <a:gd name="T37" fmla="*/ 2 h 7"/>
                  <a:gd name="T38" fmla="*/ 3 w 10"/>
                  <a:gd name="T39" fmla="*/ 0 h 7"/>
                  <a:gd name="T40" fmla="*/ 5 w 10"/>
                  <a:gd name="T41" fmla="*/ 0 h 7"/>
                  <a:gd name="T42" fmla="*/ 5 w 10"/>
                  <a:gd name="T43" fmla="*/ 0 h 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"/>
                  <a:gd name="T67" fmla="*/ 0 h 7"/>
                  <a:gd name="T68" fmla="*/ 10 w 10"/>
                  <a:gd name="T69" fmla="*/ 7 h 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" h="7">
                    <a:moveTo>
                      <a:pt x="5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01" name="Freeform 1039"/>
              <p:cNvSpPr>
                <a:spLocks/>
              </p:cNvSpPr>
              <p:nvPr/>
            </p:nvSpPr>
            <p:spPr bwMode="auto">
              <a:xfrm>
                <a:off x="5118" y="2819"/>
                <a:ext cx="10" cy="7"/>
              </a:xfrm>
              <a:custGeom>
                <a:avLst/>
                <a:gdLst>
                  <a:gd name="T0" fmla="*/ 5 w 10"/>
                  <a:gd name="T1" fmla="*/ 0 h 7"/>
                  <a:gd name="T2" fmla="*/ 7 w 10"/>
                  <a:gd name="T3" fmla="*/ 0 h 7"/>
                  <a:gd name="T4" fmla="*/ 7 w 10"/>
                  <a:gd name="T5" fmla="*/ 0 h 7"/>
                  <a:gd name="T6" fmla="*/ 7 w 10"/>
                  <a:gd name="T7" fmla="*/ 2 h 7"/>
                  <a:gd name="T8" fmla="*/ 7 w 10"/>
                  <a:gd name="T9" fmla="*/ 2 h 7"/>
                  <a:gd name="T10" fmla="*/ 7 w 10"/>
                  <a:gd name="T11" fmla="*/ 2 h 7"/>
                  <a:gd name="T12" fmla="*/ 10 w 10"/>
                  <a:gd name="T13" fmla="*/ 2 h 7"/>
                  <a:gd name="T14" fmla="*/ 10 w 10"/>
                  <a:gd name="T15" fmla="*/ 4 h 7"/>
                  <a:gd name="T16" fmla="*/ 7 w 10"/>
                  <a:gd name="T17" fmla="*/ 4 h 7"/>
                  <a:gd name="T18" fmla="*/ 7 w 10"/>
                  <a:gd name="T19" fmla="*/ 4 h 7"/>
                  <a:gd name="T20" fmla="*/ 5 w 10"/>
                  <a:gd name="T21" fmla="*/ 4 h 7"/>
                  <a:gd name="T22" fmla="*/ 5 w 10"/>
                  <a:gd name="T23" fmla="*/ 4 h 7"/>
                  <a:gd name="T24" fmla="*/ 3 w 10"/>
                  <a:gd name="T25" fmla="*/ 4 h 7"/>
                  <a:gd name="T26" fmla="*/ 3 w 10"/>
                  <a:gd name="T27" fmla="*/ 7 h 7"/>
                  <a:gd name="T28" fmla="*/ 0 w 10"/>
                  <a:gd name="T29" fmla="*/ 7 h 7"/>
                  <a:gd name="T30" fmla="*/ 0 w 10"/>
                  <a:gd name="T31" fmla="*/ 7 h 7"/>
                  <a:gd name="T32" fmla="*/ 0 w 10"/>
                  <a:gd name="T33" fmla="*/ 4 h 7"/>
                  <a:gd name="T34" fmla="*/ 3 w 10"/>
                  <a:gd name="T35" fmla="*/ 2 h 7"/>
                  <a:gd name="T36" fmla="*/ 3 w 10"/>
                  <a:gd name="T37" fmla="*/ 2 h 7"/>
                  <a:gd name="T38" fmla="*/ 3 w 10"/>
                  <a:gd name="T39" fmla="*/ 0 h 7"/>
                  <a:gd name="T40" fmla="*/ 5 w 10"/>
                  <a:gd name="T41" fmla="*/ 0 h 7"/>
                  <a:gd name="T42" fmla="*/ 5 w 10"/>
                  <a:gd name="T43" fmla="*/ 0 h 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"/>
                  <a:gd name="T67" fmla="*/ 0 h 7"/>
                  <a:gd name="T68" fmla="*/ 10 w 10"/>
                  <a:gd name="T69" fmla="*/ 7 h 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" h="7">
                    <a:moveTo>
                      <a:pt x="5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02" name="Freeform 1040"/>
              <p:cNvSpPr>
                <a:spLocks/>
              </p:cNvSpPr>
              <p:nvPr/>
            </p:nvSpPr>
            <p:spPr bwMode="auto">
              <a:xfrm>
                <a:off x="5104" y="2736"/>
                <a:ext cx="104" cy="83"/>
              </a:xfrm>
              <a:custGeom>
                <a:avLst/>
                <a:gdLst>
                  <a:gd name="T0" fmla="*/ 78 w 104"/>
                  <a:gd name="T1" fmla="*/ 2 h 83"/>
                  <a:gd name="T2" fmla="*/ 83 w 104"/>
                  <a:gd name="T3" fmla="*/ 0 h 83"/>
                  <a:gd name="T4" fmla="*/ 85 w 104"/>
                  <a:gd name="T5" fmla="*/ 5 h 83"/>
                  <a:gd name="T6" fmla="*/ 90 w 104"/>
                  <a:gd name="T7" fmla="*/ 9 h 83"/>
                  <a:gd name="T8" fmla="*/ 97 w 104"/>
                  <a:gd name="T9" fmla="*/ 7 h 83"/>
                  <a:gd name="T10" fmla="*/ 99 w 104"/>
                  <a:gd name="T11" fmla="*/ 7 h 83"/>
                  <a:gd name="T12" fmla="*/ 102 w 104"/>
                  <a:gd name="T13" fmla="*/ 9 h 83"/>
                  <a:gd name="T14" fmla="*/ 104 w 104"/>
                  <a:gd name="T15" fmla="*/ 7 h 83"/>
                  <a:gd name="T16" fmla="*/ 102 w 104"/>
                  <a:gd name="T17" fmla="*/ 12 h 83"/>
                  <a:gd name="T18" fmla="*/ 102 w 104"/>
                  <a:gd name="T19" fmla="*/ 21 h 83"/>
                  <a:gd name="T20" fmla="*/ 95 w 104"/>
                  <a:gd name="T21" fmla="*/ 26 h 83"/>
                  <a:gd name="T22" fmla="*/ 90 w 104"/>
                  <a:gd name="T23" fmla="*/ 33 h 83"/>
                  <a:gd name="T24" fmla="*/ 85 w 104"/>
                  <a:gd name="T25" fmla="*/ 40 h 83"/>
                  <a:gd name="T26" fmla="*/ 87 w 104"/>
                  <a:gd name="T27" fmla="*/ 45 h 83"/>
                  <a:gd name="T28" fmla="*/ 80 w 104"/>
                  <a:gd name="T29" fmla="*/ 43 h 83"/>
                  <a:gd name="T30" fmla="*/ 78 w 104"/>
                  <a:gd name="T31" fmla="*/ 45 h 83"/>
                  <a:gd name="T32" fmla="*/ 71 w 104"/>
                  <a:gd name="T33" fmla="*/ 47 h 83"/>
                  <a:gd name="T34" fmla="*/ 69 w 104"/>
                  <a:gd name="T35" fmla="*/ 47 h 83"/>
                  <a:gd name="T36" fmla="*/ 64 w 104"/>
                  <a:gd name="T37" fmla="*/ 57 h 83"/>
                  <a:gd name="T38" fmla="*/ 61 w 104"/>
                  <a:gd name="T39" fmla="*/ 64 h 83"/>
                  <a:gd name="T40" fmla="*/ 57 w 104"/>
                  <a:gd name="T41" fmla="*/ 69 h 83"/>
                  <a:gd name="T42" fmla="*/ 57 w 104"/>
                  <a:gd name="T43" fmla="*/ 73 h 83"/>
                  <a:gd name="T44" fmla="*/ 47 w 104"/>
                  <a:gd name="T45" fmla="*/ 78 h 83"/>
                  <a:gd name="T46" fmla="*/ 45 w 104"/>
                  <a:gd name="T47" fmla="*/ 80 h 83"/>
                  <a:gd name="T48" fmla="*/ 33 w 104"/>
                  <a:gd name="T49" fmla="*/ 83 h 83"/>
                  <a:gd name="T50" fmla="*/ 31 w 104"/>
                  <a:gd name="T51" fmla="*/ 80 h 83"/>
                  <a:gd name="T52" fmla="*/ 26 w 104"/>
                  <a:gd name="T53" fmla="*/ 80 h 83"/>
                  <a:gd name="T54" fmla="*/ 24 w 104"/>
                  <a:gd name="T55" fmla="*/ 78 h 83"/>
                  <a:gd name="T56" fmla="*/ 14 w 104"/>
                  <a:gd name="T57" fmla="*/ 76 h 83"/>
                  <a:gd name="T58" fmla="*/ 2 w 104"/>
                  <a:gd name="T59" fmla="*/ 76 h 83"/>
                  <a:gd name="T60" fmla="*/ 5 w 104"/>
                  <a:gd name="T61" fmla="*/ 73 h 83"/>
                  <a:gd name="T62" fmla="*/ 2 w 104"/>
                  <a:gd name="T63" fmla="*/ 71 h 83"/>
                  <a:gd name="T64" fmla="*/ 5 w 104"/>
                  <a:gd name="T65" fmla="*/ 69 h 83"/>
                  <a:gd name="T66" fmla="*/ 7 w 104"/>
                  <a:gd name="T67" fmla="*/ 69 h 83"/>
                  <a:gd name="T68" fmla="*/ 5 w 104"/>
                  <a:gd name="T69" fmla="*/ 66 h 83"/>
                  <a:gd name="T70" fmla="*/ 5 w 104"/>
                  <a:gd name="T71" fmla="*/ 64 h 83"/>
                  <a:gd name="T72" fmla="*/ 10 w 104"/>
                  <a:gd name="T73" fmla="*/ 64 h 83"/>
                  <a:gd name="T74" fmla="*/ 7 w 104"/>
                  <a:gd name="T75" fmla="*/ 61 h 83"/>
                  <a:gd name="T76" fmla="*/ 12 w 104"/>
                  <a:gd name="T77" fmla="*/ 59 h 83"/>
                  <a:gd name="T78" fmla="*/ 14 w 104"/>
                  <a:gd name="T79" fmla="*/ 59 h 83"/>
                  <a:gd name="T80" fmla="*/ 17 w 104"/>
                  <a:gd name="T81" fmla="*/ 54 h 83"/>
                  <a:gd name="T82" fmla="*/ 21 w 104"/>
                  <a:gd name="T83" fmla="*/ 50 h 83"/>
                  <a:gd name="T84" fmla="*/ 26 w 104"/>
                  <a:gd name="T85" fmla="*/ 45 h 83"/>
                  <a:gd name="T86" fmla="*/ 33 w 104"/>
                  <a:gd name="T87" fmla="*/ 45 h 83"/>
                  <a:gd name="T88" fmla="*/ 47 w 104"/>
                  <a:gd name="T89" fmla="*/ 38 h 83"/>
                  <a:gd name="T90" fmla="*/ 54 w 104"/>
                  <a:gd name="T91" fmla="*/ 33 h 83"/>
                  <a:gd name="T92" fmla="*/ 64 w 104"/>
                  <a:gd name="T93" fmla="*/ 26 h 83"/>
                  <a:gd name="T94" fmla="*/ 71 w 104"/>
                  <a:gd name="T95" fmla="*/ 14 h 83"/>
                  <a:gd name="T96" fmla="*/ 76 w 104"/>
                  <a:gd name="T97" fmla="*/ 7 h 8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4"/>
                  <a:gd name="T148" fmla="*/ 0 h 83"/>
                  <a:gd name="T149" fmla="*/ 104 w 104"/>
                  <a:gd name="T150" fmla="*/ 83 h 8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4" h="83">
                    <a:moveTo>
                      <a:pt x="76" y="7"/>
                    </a:moveTo>
                    <a:lnTo>
                      <a:pt x="76" y="7"/>
                    </a:lnTo>
                    <a:lnTo>
                      <a:pt x="76" y="5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7" y="7"/>
                    </a:lnTo>
                    <a:lnTo>
                      <a:pt x="90" y="9"/>
                    </a:lnTo>
                    <a:lnTo>
                      <a:pt x="95" y="7"/>
                    </a:lnTo>
                    <a:lnTo>
                      <a:pt x="97" y="7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9" y="9"/>
                    </a:lnTo>
                    <a:lnTo>
                      <a:pt x="102" y="9"/>
                    </a:lnTo>
                    <a:lnTo>
                      <a:pt x="99" y="7"/>
                    </a:lnTo>
                    <a:lnTo>
                      <a:pt x="102" y="7"/>
                    </a:lnTo>
                    <a:lnTo>
                      <a:pt x="102" y="5"/>
                    </a:lnTo>
                    <a:lnTo>
                      <a:pt x="104" y="7"/>
                    </a:lnTo>
                    <a:lnTo>
                      <a:pt x="102" y="9"/>
                    </a:lnTo>
                    <a:lnTo>
                      <a:pt x="104" y="9"/>
                    </a:lnTo>
                    <a:lnTo>
                      <a:pt x="102" y="12"/>
                    </a:lnTo>
                    <a:lnTo>
                      <a:pt x="104" y="17"/>
                    </a:lnTo>
                    <a:lnTo>
                      <a:pt x="102" y="19"/>
                    </a:lnTo>
                    <a:lnTo>
                      <a:pt x="102" y="21"/>
                    </a:lnTo>
                    <a:lnTo>
                      <a:pt x="99" y="21"/>
                    </a:lnTo>
                    <a:lnTo>
                      <a:pt x="97" y="24"/>
                    </a:lnTo>
                    <a:lnTo>
                      <a:pt x="95" y="26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90" y="33"/>
                    </a:lnTo>
                    <a:lnTo>
                      <a:pt x="85" y="33"/>
                    </a:lnTo>
                    <a:lnTo>
                      <a:pt x="85" y="35"/>
                    </a:lnTo>
                    <a:lnTo>
                      <a:pt x="85" y="40"/>
                    </a:lnTo>
                    <a:lnTo>
                      <a:pt x="87" y="43"/>
                    </a:lnTo>
                    <a:lnTo>
                      <a:pt x="90" y="45"/>
                    </a:lnTo>
                    <a:lnTo>
                      <a:pt x="87" y="45"/>
                    </a:lnTo>
                    <a:lnTo>
                      <a:pt x="87" y="43"/>
                    </a:lnTo>
                    <a:lnTo>
                      <a:pt x="87" y="45"/>
                    </a:lnTo>
                    <a:lnTo>
                      <a:pt x="83" y="43"/>
                    </a:lnTo>
                    <a:lnTo>
                      <a:pt x="80" y="43"/>
                    </a:lnTo>
                    <a:lnTo>
                      <a:pt x="80" y="45"/>
                    </a:lnTo>
                    <a:lnTo>
                      <a:pt x="78" y="45"/>
                    </a:lnTo>
                    <a:lnTo>
                      <a:pt x="76" y="45"/>
                    </a:lnTo>
                    <a:lnTo>
                      <a:pt x="73" y="47"/>
                    </a:lnTo>
                    <a:lnTo>
                      <a:pt x="71" y="47"/>
                    </a:lnTo>
                    <a:lnTo>
                      <a:pt x="69" y="47"/>
                    </a:lnTo>
                    <a:lnTo>
                      <a:pt x="66" y="50"/>
                    </a:lnTo>
                    <a:lnTo>
                      <a:pt x="66" y="52"/>
                    </a:lnTo>
                    <a:lnTo>
                      <a:pt x="64" y="54"/>
                    </a:lnTo>
                    <a:lnTo>
                      <a:pt x="64" y="57"/>
                    </a:lnTo>
                    <a:lnTo>
                      <a:pt x="64" y="59"/>
                    </a:lnTo>
                    <a:lnTo>
                      <a:pt x="61" y="61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59" y="69"/>
                    </a:lnTo>
                    <a:lnTo>
                      <a:pt x="57" y="69"/>
                    </a:lnTo>
                    <a:lnTo>
                      <a:pt x="57" y="71"/>
                    </a:lnTo>
                    <a:lnTo>
                      <a:pt x="57" y="73"/>
                    </a:lnTo>
                    <a:lnTo>
                      <a:pt x="54" y="73"/>
                    </a:lnTo>
                    <a:lnTo>
                      <a:pt x="52" y="73"/>
                    </a:lnTo>
                    <a:lnTo>
                      <a:pt x="50" y="76"/>
                    </a:lnTo>
                    <a:lnTo>
                      <a:pt x="47" y="78"/>
                    </a:lnTo>
                    <a:lnTo>
                      <a:pt x="45" y="78"/>
                    </a:lnTo>
                    <a:lnTo>
                      <a:pt x="45" y="80"/>
                    </a:lnTo>
                    <a:lnTo>
                      <a:pt x="43" y="80"/>
                    </a:lnTo>
                    <a:lnTo>
                      <a:pt x="38" y="80"/>
                    </a:lnTo>
                    <a:lnTo>
                      <a:pt x="33" y="83"/>
                    </a:lnTo>
                    <a:lnTo>
                      <a:pt x="33" y="80"/>
                    </a:lnTo>
                    <a:lnTo>
                      <a:pt x="31" y="80"/>
                    </a:lnTo>
                    <a:lnTo>
                      <a:pt x="28" y="80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78"/>
                    </a:lnTo>
                    <a:lnTo>
                      <a:pt x="19" y="78"/>
                    </a:lnTo>
                    <a:lnTo>
                      <a:pt x="17" y="76"/>
                    </a:lnTo>
                    <a:lnTo>
                      <a:pt x="14" y="76"/>
                    </a:lnTo>
                    <a:lnTo>
                      <a:pt x="12" y="76"/>
                    </a:lnTo>
                    <a:lnTo>
                      <a:pt x="10" y="76"/>
                    </a:lnTo>
                    <a:lnTo>
                      <a:pt x="5" y="76"/>
                    </a:lnTo>
                    <a:lnTo>
                      <a:pt x="2" y="76"/>
                    </a:lnTo>
                    <a:lnTo>
                      <a:pt x="5" y="73"/>
                    </a:lnTo>
                    <a:lnTo>
                      <a:pt x="7" y="71"/>
                    </a:lnTo>
                    <a:lnTo>
                      <a:pt x="5" y="73"/>
                    </a:lnTo>
                    <a:lnTo>
                      <a:pt x="2" y="73"/>
                    </a:lnTo>
                    <a:lnTo>
                      <a:pt x="5" y="71"/>
                    </a:lnTo>
                    <a:lnTo>
                      <a:pt x="2" y="71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5" y="69"/>
                    </a:lnTo>
                    <a:lnTo>
                      <a:pt x="7" y="69"/>
                    </a:lnTo>
                    <a:lnTo>
                      <a:pt x="5" y="69"/>
                    </a:lnTo>
                    <a:lnTo>
                      <a:pt x="7" y="69"/>
                    </a:lnTo>
                    <a:lnTo>
                      <a:pt x="7" y="66"/>
                    </a:lnTo>
                    <a:lnTo>
                      <a:pt x="5" y="66"/>
                    </a:lnTo>
                    <a:lnTo>
                      <a:pt x="7" y="64"/>
                    </a:lnTo>
                    <a:lnTo>
                      <a:pt x="5" y="64"/>
                    </a:lnTo>
                    <a:lnTo>
                      <a:pt x="7" y="64"/>
                    </a:lnTo>
                    <a:lnTo>
                      <a:pt x="10" y="64"/>
                    </a:lnTo>
                    <a:lnTo>
                      <a:pt x="7" y="61"/>
                    </a:lnTo>
                    <a:lnTo>
                      <a:pt x="10" y="59"/>
                    </a:lnTo>
                    <a:lnTo>
                      <a:pt x="12" y="57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7" y="54"/>
                    </a:lnTo>
                    <a:lnTo>
                      <a:pt x="19" y="52"/>
                    </a:lnTo>
                    <a:lnTo>
                      <a:pt x="21" y="50"/>
                    </a:lnTo>
                    <a:lnTo>
                      <a:pt x="24" y="47"/>
                    </a:lnTo>
                    <a:lnTo>
                      <a:pt x="26" y="45"/>
                    </a:lnTo>
                    <a:lnTo>
                      <a:pt x="28" y="45"/>
                    </a:lnTo>
                    <a:lnTo>
                      <a:pt x="31" y="45"/>
                    </a:lnTo>
                    <a:lnTo>
                      <a:pt x="33" y="45"/>
                    </a:lnTo>
                    <a:lnTo>
                      <a:pt x="36" y="45"/>
                    </a:lnTo>
                    <a:lnTo>
                      <a:pt x="38" y="43"/>
                    </a:lnTo>
                    <a:lnTo>
                      <a:pt x="43" y="40"/>
                    </a:lnTo>
                    <a:lnTo>
                      <a:pt x="47" y="38"/>
                    </a:lnTo>
                    <a:lnTo>
                      <a:pt x="50" y="35"/>
                    </a:lnTo>
                    <a:lnTo>
                      <a:pt x="52" y="33"/>
                    </a:lnTo>
                    <a:lnTo>
                      <a:pt x="54" y="33"/>
                    </a:lnTo>
                    <a:lnTo>
                      <a:pt x="59" y="31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6" y="19"/>
                    </a:lnTo>
                    <a:lnTo>
                      <a:pt x="66" y="17"/>
                    </a:lnTo>
                    <a:lnTo>
                      <a:pt x="71" y="14"/>
                    </a:lnTo>
                    <a:lnTo>
                      <a:pt x="73" y="14"/>
                    </a:lnTo>
                    <a:lnTo>
                      <a:pt x="76" y="12"/>
                    </a:lnTo>
                    <a:lnTo>
                      <a:pt x="76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03" name="Freeform 1041"/>
              <p:cNvSpPr>
                <a:spLocks/>
              </p:cNvSpPr>
              <p:nvPr/>
            </p:nvSpPr>
            <p:spPr bwMode="auto">
              <a:xfrm>
                <a:off x="5104" y="2736"/>
                <a:ext cx="104" cy="83"/>
              </a:xfrm>
              <a:custGeom>
                <a:avLst/>
                <a:gdLst>
                  <a:gd name="T0" fmla="*/ 78 w 104"/>
                  <a:gd name="T1" fmla="*/ 2 h 83"/>
                  <a:gd name="T2" fmla="*/ 83 w 104"/>
                  <a:gd name="T3" fmla="*/ 0 h 83"/>
                  <a:gd name="T4" fmla="*/ 85 w 104"/>
                  <a:gd name="T5" fmla="*/ 5 h 83"/>
                  <a:gd name="T6" fmla="*/ 90 w 104"/>
                  <a:gd name="T7" fmla="*/ 9 h 83"/>
                  <a:gd name="T8" fmla="*/ 97 w 104"/>
                  <a:gd name="T9" fmla="*/ 7 h 83"/>
                  <a:gd name="T10" fmla="*/ 99 w 104"/>
                  <a:gd name="T11" fmla="*/ 7 h 83"/>
                  <a:gd name="T12" fmla="*/ 102 w 104"/>
                  <a:gd name="T13" fmla="*/ 9 h 83"/>
                  <a:gd name="T14" fmla="*/ 104 w 104"/>
                  <a:gd name="T15" fmla="*/ 7 h 83"/>
                  <a:gd name="T16" fmla="*/ 102 w 104"/>
                  <a:gd name="T17" fmla="*/ 12 h 83"/>
                  <a:gd name="T18" fmla="*/ 102 w 104"/>
                  <a:gd name="T19" fmla="*/ 21 h 83"/>
                  <a:gd name="T20" fmla="*/ 95 w 104"/>
                  <a:gd name="T21" fmla="*/ 26 h 83"/>
                  <a:gd name="T22" fmla="*/ 90 w 104"/>
                  <a:gd name="T23" fmla="*/ 33 h 83"/>
                  <a:gd name="T24" fmla="*/ 85 w 104"/>
                  <a:gd name="T25" fmla="*/ 40 h 83"/>
                  <a:gd name="T26" fmla="*/ 87 w 104"/>
                  <a:gd name="T27" fmla="*/ 45 h 83"/>
                  <a:gd name="T28" fmla="*/ 80 w 104"/>
                  <a:gd name="T29" fmla="*/ 43 h 83"/>
                  <a:gd name="T30" fmla="*/ 78 w 104"/>
                  <a:gd name="T31" fmla="*/ 45 h 83"/>
                  <a:gd name="T32" fmla="*/ 71 w 104"/>
                  <a:gd name="T33" fmla="*/ 47 h 83"/>
                  <a:gd name="T34" fmla="*/ 69 w 104"/>
                  <a:gd name="T35" fmla="*/ 47 h 83"/>
                  <a:gd name="T36" fmla="*/ 64 w 104"/>
                  <a:gd name="T37" fmla="*/ 57 h 83"/>
                  <a:gd name="T38" fmla="*/ 61 w 104"/>
                  <a:gd name="T39" fmla="*/ 64 h 83"/>
                  <a:gd name="T40" fmla="*/ 57 w 104"/>
                  <a:gd name="T41" fmla="*/ 69 h 83"/>
                  <a:gd name="T42" fmla="*/ 57 w 104"/>
                  <a:gd name="T43" fmla="*/ 73 h 83"/>
                  <a:gd name="T44" fmla="*/ 47 w 104"/>
                  <a:gd name="T45" fmla="*/ 78 h 83"/>
                  <a:gd name="T46" fmla="*/ 45 w 104"/>
                  <a:gd name="T47" fmla="*/ 80 h 83"/>
                  <a:gd name="T48" fmla="*/ 33 w 104"/>
                  <a:gd name="T49" fmla="*/ 83 h 83"/>
                  <a:gd name="T50" fmla="*/ 31 w 104"/>
                  <a:gd name="T51" fmla="*/ 80 h 83"/>
                  <a:gd name="T52" fmla="*/ 26 w 104"/>
                  <a:gd name="T53" fmla="*/ 80 h 83"/>
                  <a:gd name="T54" fmla="*/ 24 w 104"/>
                  <a:gd name="T55" fmla="*/ 78 h 83"/>
                  <a:gd name="T56" fmla="*/ 14 w 104"/>
                  <a:gd name="T57" fmla="*/ 76 h 83"/>
                  <a:gd name="T58" fmla="*/ 2 w 104"/>
                  <a:gd name="T59" fmla="*/ 76 h 83"/>
                  <a:gd name="T60" fmla="*/ 5 w 104"/>
                  <a:gd name="T61" fmla="*/ 73 h 83"/>
                  <a:gd name="T62" fmla="*/ 2 w 104"/>
                  <a:gd name="T63" fmla="*/ 71 h 83"/>
                  <a:gd name="T64" fmla="*/ 5 w 104"/>
                  <a:gd name="T65" fmla="*/ 69 h 83"/>
                  <a:gd name="T66" fmla="*/ 7 w 104"/>
                  <a:gd name="T67" fmla="*/ 69 h 83"/>
                  <a:gd name="T68" fmla="*/ 5 w 104"/>
                  <a:gd name="T69" fmla="*/ 66 h 83"/>
                  <a:gd name="T70" fmla="*/ 5 w 104"/>
                  <a:gd name="T71" fmla="*/ 64 h 83"/>
                  <a:gd name="T72" fmla="*/ 10 w 104"/>
                  <a:gd name="T73" fmla="*/ 64 h 83"/>
                  <a:gd name="T74" fmla="*/ 7 w 104"/>
                  <a:gd name="T75" fmla="*/ 61 h 83"/>
                  <a:gd name="T76" fmla="*/ 12 w 104"/>
                  <a:gd name="T77" fmla="*/ 59 h 83"/>
                  <a:gd name="T78" fmla="*/ 14 w 104"/>
                  <a:gd name="T79" fmla="*/ 59 h 83"/>
                  <a:gd name="T80" fmla="*/ 17 w 104"/>
                  <a:gd name="T81" fmla="*/ 54 h 83"/>
                  <a:gd name="T82" fmla="*/ 21 w 104"/>
                  <a:gd name="T83" fmla="*/ 50 h 83"/>
                  <a:gd name="T84" fmla="*/ 26 w 104"/>
                  <a:gd name="T85" fmla="*/ 45 h 83"/>
                  <a:gd name="T86" fmla="*/ 33 w 104"/>
                  <a:gd name="T87" fmla="*/ 45 h 83"/>
                  <a:gd name="T88" fmla="*/ 47 w 104"/>
                  <a:gd name="T89" fmla="*/ 38 h 83"/>
                  <a:gd name="T90" fmla="*/ 54 w 104"/>
                  <a:gd name="T91" fmla="*/ 33 h 83"/>
                  <a:gd name="T92" fmla="*/ 64 w 104"/>
                  <a:gd name="T93" fmla="*/ 26 h 83"/>
                  <a:gd name="T94" fmla="*/ 71 w 104"/>
                  <a:gd name="T95" fmla="*/ 14 h 83"/>
                  <a:gd name="T96" fmla="*/ 76 w 104"/>
                  <a:gd name="T97" fmla="*/ 7 h 8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4"/>
                  <a:gd name="T148" fmla="*/ 0 h 83"/>
                  <a:gd name="T149" fmla="*/ 104 w 104"/>
                  <a:gd name="T150" fmla="*/ 83 h 8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4" h="83">
                    <a:moveTo>
                      <a:pt x="76" y="7"/>
                    </a:moveTo>
                    <a:lnTo>
                      <a:pt x="76" y="7"/>
                    </a:lnTo>
                    <a:lnTo>
                      <a:pt x="76" y="5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7" y="7"/>
                    </a:lnTo>
                    <a:lnTo>
                      <a:pt x="90" y="9"/>
                    </a:lnTo>
                    <a:lnTo>
                      <a:pt x="95" y="7"/>
                    </a:lnTo>
                    <a:lnTo>
                      <a:pt x="97" y="7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9" y="9"/>
                    </a:lnTo>
                    <a:lnTo>
                      <a:pt x="102" y="9"/>
                    </a:lnTo>
                    <a:lnTo>
                      <a:pt x="99" y="7"/>
                    </a:lnTo>
                    <a:lnTo>
                      <a:pt x="102" y="7"/>
                    </a:lnTo>
                    <a:lnTo>
                      <a:pt x="102" y="5"/>
                    </a:lnTo>
                    <a:lnTo>
                      <a:pt x="104" y="7"/>
                    </a:lnTo>
                    <a:lnTo>
                      <a:pt x="102" y="9"/>
                    </a:lnTo>
                    <a:lnTo>
                      <a:pt x="104" y="9"/>
                    </a:lnTo>
                    <a:lnTo>
                      <a:pt x="102" y="12"/>
                    </a:lnTo>
                    <a:lnTo>
                      <a:pt x="104" y="17"/>
                    </a:lnTo>
                    <a:lnTo>
                      <a:pt x="102" y="19"/>
                    </a:lnTo>
                    <a:lnTo>
                      <a:pt x="102" y="21"/>
                    </a:lnTo>
                    <a:lnTo>
                      <a:pt x="99" y="21"/>
                    </a:lnTo>
                    <a:lnTo>
                      <a:pt x="97" y="24"/>
                    </a:lnTo>
                    <a:lnTo>
                      <a:pt x="95" y="26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90" y="33"/>
                    </a:lnTo>
                    <a:lnTo>
                      <a:pt x="85" y="33"/>
                    </a:lnTo>
                    <a:lnTo>
                      <a:pt x="85" y="35"/>
                    </a:lnTo>
                    <a:lnTo>
                      <a:pt x="85" y="40"/>
                    </a:lnTo>
                    <a:lnTo>
                      <a:pt x="87" y="43"/>
                    </a:lnTo>
                    <a:lnTo>
                      <a:pt x="90" y="45"/>
                    </a:lnTo>
                    <a:lnTo>
                      <a:pt x="87" y="45"/>
                    </a:lnTo>
                    <a:lnTo>
                      <a:pt x="87" y="43"/>
                    </a:lnTo>
                    <a:lnTo>
                      <a:pt x="87" y="45"/>
                    </a:lnTo>
                    <a:lnTo>
                      <a:pt x="83" y="43"/>
                    </a:lnTo>
                    <a:lnTo>
                      <a:pt x="80" y="43"/>
                    </a:lnTo>
                    <a:lnTo>
                      <a:pt x="80" y="45"/>
                    </a:lnTo>
                    <a:lnTo>
                      <a:pt x="78" y="45"/>
                    </a:lnTo>
                    <a:lnTo>
                      <a:pt x="76" y="45"/>
                    </a:lnTo>
                    <a:lnTo>
                      <a:pt x="73" y="47"/>
                    </a:lnTo>
                    <a:lnTo>
                      <a:pt x="71" y="47"/>
                    </a:lnTo>
                    <a:lnTo>
                      <a:pt x="69" y="47"/>
                    </a:lnTo>
                    <a:lnTo>
                      <a:pt x="66" y="50"/>
                    </a:lnTo>
                    <a:lnTo>
                      <a:pt x="66" y="52"/>
                    </a:lnTo>
                    <a:lnTo>
                      <a:pt x="64" y="54"/>
                    </a:lnTo>
                    <a:lnTo>
                      <a:pt x="64" y="57"/>
                    </a:lnTo>
                    <a:lnTo>
                      <a:pt x="64" y="59"/>
                    </a:lnTo>
                    <a:lnTo>
                      <a:pt x="61" y="61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59" y="69"/>
                    </a:lnTo>
                    <a:lnTo>
                      <a:pt x="57" y="69"/>
                    </a:lnTo>
                    <a:lnTo>
                      <a:pt x="57" y="71"/>
                    </a:lnTo>
                    <a:lnTo>
                      <a:pt x="57" y="73"/>
                    </a:lnTo>
                    <a:lnTo>
                      <a:pt x="54" y="73"/>
                    </a:lnTo>
                    <a:lnTo>
                      <a:pt x="52" y="73"/>
                    </a:lnTo>
                    <a:lnTo>
                      <a:pt x="50" y="76"/>
                    </a:lnTo>
                    <a:lnTo>
                      <a:pt x="47" y="78"/>
                    </a:lnTo>
                    <a:lnTo>
                      <a:pt x="45" y="78"/>
                    </a:lnTo>
                    <a:lnTo>
                      <a:pt x="45" y="80"/>
                    </a:lnTo>
                    <a:lnTo>
                      <a:pt x="43" y="80"/>
                    </a:lnTo>
                    <a:lnTo>
                      <a:pt x="38" y="80"/>
                    </a:lnTo>
                    <a:lnTo>
                      <a:pt x="33" y="83"/>
                    </a:lnTo>
                    <a:lnTo>
                      <a:pt x="33" y="80"/>
                    </a:lnTo>
                    <a:lnTo>
                      <a:pt x="31" y="80"/>
                    </a:lnTo>
                    <a:lnTo>
                      <a:pt x="28" y="80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78"/>
                    </a:lnTo>
                    <a:lnTo>
                      <a:pt x="19" y="78"/>
                    </a:lnTo>
                    <a:lnTo>
                      <a:pt x="17" y="76"/>
                    </a:lnTo>
                    <a:lnTo>
                      <a:pt x="14" y="76"/>
                    </a:lnTo>
                    <a:lnTo>
                      <a:pt x="12" y="76"/>
                    </a:lnTo>
                    <a:lnTo>
                      <a:pt x="10" y="76"/>
                    </a:lnTo>
                    <a:lnTo>
                      <a:pt x="5" y="76"/>
                    </a:lnTo>
                    <a:lnTo>
                      <a:pt x="2" y="76"/>
                    </a:lnTo>
                    <a:lnTo>
                      <a:pt x="5" y="73"/>
                    </a:lnTo>
                    <a:lnTo>
                      <a:pt x="7" y="71"/>
                    </a:lnTo>
                    <a:lnTo>
                      <a:pt x="5" y="73"/>
                    </a:lnTo>
                    <a:lnTo>
                      <a:pt x="2" y="73"/>
                    </a:lnTo>
                    <a:lnTo>
                      <a:pt x="5" y="71"/>
                    </a:lnTo>
                    <a:lnTo>
                      <a:pt x="2" y="71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5" y="69"/>
                    </a:lnTo>
                    <a:lnTo>
                      <a:pt x="7" y="69"/>
                    </a:lnTo>
                    <a:lnTo>
                      <a:pt x="5" y="69"/>
                    </a:lnTo>
                    <a:lnTo>
                      <a:pt x="7" y="69"/>
                    </a:lnTo>
                    <a:lnTo>
                      <a:pt x="7" y="66"/>
                    </a:lnTo>
                    <a:lnTo>
                      <a:pt x="5" y="66"/>
                    </a:lnTo>
                    <a:lnTo>
                      <a:pt x="7" y="64"/>
                    </a:lnTo>
                    <a:lnTo>
                      <a:pt x="5" y="64"/>
                    </a:lnTo>
                    <a:lnTo>
                      <a:pt x="7" y="64"/>
                    </a:lnTo>
                    <a:lnTo>
                      <a:pt x="10" y="64"/>
                    </a:lnTo>
                    <a:lnTo>
                      <a:pt x="7" y="61"/>
                    </a:lnTo>
                    <a:lnTo>
                      <a:pt x="10" y="59"/>
                    </a:lnTo>
                    <a:lnTo>
                      <a:pt x="12" y="57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7" y="54"/>
                    </a:lnTo>
                    <a:lnTo>
                      <a:pt x="19" y="52"/>
                    </a:lnTo>
                    <a:lnTo>
                      <a:pt x="21" y="50"/>
                    </a:lnTo>
                    <a:lnTo>
                      <a:pt x="24" y="47"/>
                    </a:lnTo>
                    <a:lnTo>
                      <a:pt x="26" y="45"/>
                    </a:lnTo>
                    <a:lnTo>
                      <a:pt x="28" y="45"/>
                    </a:lnTo>
                    <a:lnTo>
                      <a:pt x="31" y="45"/>
                    </a:lnTo>
                    <a:lnTo>
                      <a:pt x="33" y="45"/>
                    </a:lnTo>
                    <a:lnTo>
                      <a:pt x="36" y="45"/>
                    </a:lnTo>
                    <a:lnTo>
                      <a:pt x="38" y="43"/>
                    </a:lnTo>
                    <a:lnTo>
                      <a:pt x="43" y="40"/>
                    </a:lnTo>
                    <a:lnTo>
                      <a:pt x="47" y="38"/>
                    </a:lnTo>
                    <a:lnTo>
                      <a:pt x="50" y="35"/>
                    </a:lnTo>
                    <a:lnTo>
                      <a:pt x="52" y="33"/>
                    </a:lnTo>
                    <a:lnTo>
                      <a:pt x="54" y="33"/>
                    </a:lnTo>
                    <a:lnTo>
                      <a:pt x="59" y="31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6" y="19"/>
                    </a:lnTo>
                    <a:lnTo>
                      <a:pt x="66" y="17"/>
                    </a:lnTo>
                    <a:lnTo>
                      <a:pt x="71" y="14"/>
                    </a:lnTo>
                    <a:lnTo>
                      <a:pt x="73" y="14"/>
                    </a:lnTo>
                    <a:lnTo>
                      <a:pt x="76" y="12"/>
                    </a:lnTo>
                    <a:lnTo>
                      <a:pt x="76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04" name="Freeform 1042"/>
              <p:cNvSpPr>
                <a:spLocks/>
              </p:cNvSpPr>
              <p:nvPr/>
            </p:nvSpPr>
            <p:spPr bwMode="auto">
              <a:xfrm>
                <a:off x="5187" y="2653"/>
                <a:ext cx="78" cy="97"/>
              </a:xfrm>
              <a:custGeom>
                <a:avLst/>
                <a:gdLst>
                  <a:gd name="T0" fmla="*/ 33 w 78"/>
                  <a:gd name="T1" fmla="*/ 85 h 97"/>
                  <a:gd name="T2" fmla="*/ 35 w 78"/>
                  <a:gd name="T3" fmla="*/ 78 h 97"/>
                  <a:gd name="T4" fmla="*/ 23 w 78"/>
                  <a:gd name="T5" fmla="*/ 74 h 97"/>
                  <a:gd name="T6" fmla="*/ 16 w 78"/>
                  <a:gd name="T7" fmla="*/ 64 h 97"/>
                  <a:gd name="T8" fmla="*/ 26 w 78"/>
                  <a:gd name="T9" fmla="*/ 59 h 97"/>
                  <a:gd name="T10" fmla="*/ 28 w 78"/>
                  <a:gd name="T11" fmla="*/ 50 h 97"/>
                  <a:gd name="T12" fmla="*/ 30 w 78"/>
                  <a:gd name="T13" fmla="*/ 45 h 97"/>
                  <a:gd name="T14" fmla="*/ 28 w 78"/>
                  <a:gd name="T15" fmla="*/ 41 h 97"/>
                  <a:gd name="T16" fmla="*/ 28 w 78"/>
                  <a:gd name="T17" fmla="*/ 36 h 97"/>
                  <a:gd name="T18" fmla="*/ 23 w 78"/>
                  <a:gd name="T19" fmla="*/ 36 h 97"/>
                  <a:gd name="T20" fmla="*/ 23 w 78"/>
                  <a:gd name="T21" fmla="*/ 29 h 97"/>
                  <a:gd name="T22" fmla="*/ 21 w 78"/>
                  <a:gd name="T23" fmla="*/ 26 h 97"/>
                  <a:gd name="T24" fmla="*/ 19 w 78"/>
                  <a:gd name="T25" fmla="*/ 24 h 97"/>
                  <a:gd name="T26" fmla="*/ 12 w 78"/>
                  <a:gd name="T27" fmla="*/ 17 h 97"/>
                  <a:gd name="T28" fmla="*/ 12 w 78"/>
                  <a:gd name="T29" fmla="*/ 12 h 97"/>
                  <a:gd name="T30" fmla="*/ 7 w 78"/>
                  <a:gd name="T31" fmla="*/ 12 h 97"/>
                  <a:gd name="T32" fmla="*/ 2 w 78"/>
                  <a:gd name="T33" fmla="*/ 3 h 97"/>
                  <a:gd name="T34" fmla="*/ 2 w 78"/>
                  <a:gd name="T35" fmla="*/ 0 h 97"/>
                  <a:gd name="T36" fmla="*/ 4 w 78"/>
                  <a:gd name="T37" fmla="*/ 7 h 97"/>
                  <a:gd name="T38" fmla="*/ 9 w 78"/>
                  <a:gd name="T39" fmla="*/ 7 h 97"/>
                  <a:gd name="T40" fmla="*/ 14 w 78"/>
                  <a:gd name="T41" fmla="*/ 10 h 97"/>
                  <a:gd name="T42" fmla="*/ 19 w 78"/>
                  <a:gd name="T43" fmla="*/ 12 h 97"/>
                  <a:gd name="T44" fmla="*/ 21 w 78"/>
                  <a:gd name="T45" fmla="*/ 15 h 97"/>
                  <a:gd name="T46" fmla="*/ 26 w 78"/>
                  <a:gd name="T47" fmla="*/ 19 h 97"/>
                  <a:gd name="T48" fmla="*/ 21 w 78"/>
                  <a:gd name="T49" fmla="*/ 19 h 97"/>
                  <a:gd name="T50" fmla="*/ 23 w 78"/>
                  <a:gd name="T51" fmla="*/ 22 h 97"/>
                  <a:gd name="T52" fmla="*/ 28 w 78"/>
                  <a:gd name="T53" fmla="*/ 29 h 97"/>
                  <a:gd name="T54" fmla="*/ 28 w 78"/>
                  <a:gd name="T55" fmla="*/ 33 h 97"/>
                  <a:gd name="T56" fmla="*/ 28 w 78"/>
                  <a:gd name="T57" fmla="*/ 36 h 97"/>
                  <a:gd name="T58" fmla="*/ 35 w 78"/>
                  <a:gd name="T59" fmla="*/ 33 h 97"/>
                  <a:gd name="T60" fmla="*/ 38 w 78"/>
                  <a:gd name="T61" fmla="*/ 38 h 97"/>
                  <a:gd name="T62" fmla="*/ 38 w 78"/>
                  <a:gd name="T63" fmla="*/ 29 h 97"/>
                  <a:gd name="T64" fmla="*/ 42 w 78"/>
                  <a:gd name="T65" fmla="*/ 33 h 97"/>
                  <a:gd name="T66" fmla="*/ 42 w 78"/>
                  <a:gd name="T67" fmla="*/ 38 h 97"/>
                  <a:gd name="T68" fmla="*/ 47 w 78"/>
                  <a:gd name="T69" fmla="*/ 45 h 97"/>
                  <a:gd name="T70" fmla="*/ 59 w 78"/>
                  <a:gd name="T71" fmla="*/ 48 h 97"/>
                  <a:gd name="T72" fmla="*/ 66 w 78"/>
                  <a:gd name="T73" fmla="*/ 45 h 97"/>
                  <a:gd name="T74" fmla="*/ 71 w 78"/>
                  <a:gd name="T75" fmla="*/ 43 h 97"/>
                  <a:gd name="T76" fmla="*/ 78 w 78"/>
                  <a:gd name="T77" fmla="*/ 48 h 97"/>
                  <a:gd name="T78" fmla="*/ 75 w 78"/>
                  <a:gd name="T79" fmla="*/ 55 h 97"/>
                  <a:gd name="T80" fmla="*/ 71 w 78"/>
                  <a:gd name="T81" fmla="*/ 59 h 97"/>
                  <a:gd name="T82" fmla="*/ 71 w 78"/>
                  <a:gd name="T83" fmla="*/ 64 h 97"/>
                  <a:gd name="T84" fmla="*/ 66 w 78"/>
                  <a:gd name="T85" fmla="*/ 62 h 97"/>
                  <a:gd name="T86" fmla="*/ 59 w 78"/>
                  <a:gd name="T87" fmla="*/ 64 h 97"/>
                  <a:gd name="T88" fmla="*/ 56 w 78"/>
                  <a:gd name="T89" fmla="*/ 71 h 97"/>
                  <a:gd name="T90" fmla="*/ 54 w 78"/>
                  <a:gd name="T91" fmla="*/ 81 h 97"/>
                  <a:gd name="T92" fmla="*/ 42 w 78"/>
                  <a:gd name="T93" fmla="*/ 92 h 97"/>
                  <a:gd name="T94" fmla="*/ 33 w 78"/>
                  <a:gd name="T95" fmla="*/ 95 h 9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8"/>
                  <a:gd name="T145" fmla="*/ 0 h 97"/>
                  <a:gd name="T146" fmla="*/ 78 w 78"/>
                  <a:gd name="T147" fmla="*/ 97 h 9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8" h="97">
                    <a:moveTo>
                      <a:pt x="28" y="92"/>
                    </a:moveTo>
                    <a:lnTo>
                      <a:pt x="30" y="90"/>
                    </a:lnTo>
                    <a:lnTo>
                      <a:pt x="30" y="88"/>
                    </a:lnTo>
                    <a:lnTo>
                      <a:pt x="33" y="85"/>
                    </a:lnTo>
                    <a:lnTo>
                      <a:pt x="33" y="83"/>
                    </a:lnTo>
                    <a:lnTo>
                      <a:pt x="33" y="81"/>
                    </a:lnTo>
                    <a:lnTo>
                      <a:pt x="35" y="81"/>
                    </a:lnTo>
                    <a:lnTo>
                      <a:pt x="35" y="78"/>
                    </a:lnTo>
                    <a:lnTo>
                      <a:pt x="33" y="76"/>
                    </a:lnTo>
                    <a:lnTo>
                      <a:pt x="30" y="74"/>
                    </a:lnTo>
                    <a:lnTo>
                      <a:pt x="28" y="74"/>
                    </a:lnTo>
                    <a:lnTo>
                      <a:pt x="23" y="74"/>
                    </a:lnTo>
                    <a:lnTo>
                      <a:pt x="21" y="69"/>
                    </a:lnTo>
                    <a:lnTo>
                      <a:pt x="16" y="69"/>
                    </a:lnTo>
                    <a:lnTo>
                      <a:pt x="14" y="67"/>
                    </a:lnTo>
                    <a:lnTo>
                      <a:pt x="16" y="64"/>
                    </a:lnTo>
                    <a:lnTo>
                      <a:pt x="19" y="62"/>
                    </a:lnTo>
                    <a:lnTo>
                      <a:pt x="21" y="62"/>
                    </a:lnTo>
                    <a:lnTo>
                      <a:pt x="23" y="62"/>
                    </a:lnTo>
                    <a:lnTo>
                      <a:pt x="26" y="59"/>
                    </a:lnTo>
                    <a:lnTo>
                      <a:pt x="26" y="57"/>
                    </a:lnTo>
                    <a:lnTo>
                      <a:pt x="26" y="52"/>
                    </a:lnTo>
                    <a:lnTo>
                      <a:pt x="28" y="50"/>
                    </a:lnTo>
                    <a:lnTo>
                      <a:pt x="30" y="50"/>
                    </a:lnTo>
                    <a:lnTo>
                      <a:pt x="30" y="48"/>
                    </a:lnTo>
                    <a:lnTo>
                      <a:pt x="28" y="45"/>
                    </a:lnTo>
                    <a:lnTo>
                      <a:pt x="30" y="45"/>
                    </a:lnTo>
                    <a:lnTo>
                      <a:pt x="28" y="43"/>
                    </a:lnTo>
                    <a:lnTo>
                      <a:pt x="30" y="41"/>
                    </a:lnTo>
                    <a:lnTo>
                      <a:pt x="28" y="41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3" y="36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3" y="26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6" y="22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15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21" y="22"/>
                    </a:lnTo>
                    <a:lnTo>
                      <a:pt x="23" y="19"/>
                    </a:lnTo>
                    <a:lnTo>
                      <a:pt x="23" y="22"/>
                    </a:lnTo>
                    <a:lnTo>
                      <a:pt x="26" y="24"/>
                    </a:lnTo>
                    <a:lnTo>
                      <a:pt x="28" y="26"/>
                    </a:lnTo>
                    <a:lnTo>
                      <a:pt x="28" y="29"/>
                    </a:lnTo>
                    <a:lnTo>
                      <a:pt x="28" y="31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8" y="33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0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5" y="36"/>
                    </a:lnTo>
                    <a:lnTo>
                      <a:pt x="35" y="38"/>
                    </a:lnTo>
                    <a:lnTo>
                      <a:pt x="38" y="38"/>
                    </a:lnTo>
                    <a:lnTo>
                      <a:pt x="38" y="31"/>
                    </a:lnTo>
                    <a:lnTo>
                      <a:pt x="35" y="29"/>
                    </a:lnTo>
                    <a:lnTo>
                      <a:pt x="38" y="29"/>
                    </a:lnTo>
                    <a:lnTo>
                      <a:pt x="38" y="31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41"/>
                    </a:lnTo>
                    <a:lnTo>
                      <a:pt x="45" y="41"/>
                    </a:lnTo>
                    <a:lnTo>
                      <a:pt x="45" y="43"/>
                    </a:lnTo>
                    <a:lnTo>
                      <a:pt x="47" y="45"/>
                    </a:lnTo>
                    <a:lnTo>
                      <a:pt x="52" y="45"/>
                    </a:lnTo>
                    <a:lnTo>
                      <a:pt x="56" y="48"/>
                    </a:lnTo>
                    <a:lnTo>
                      <a:pt x="59" y="48"/>
                    </a:lnTo>
                    <a:lnTo>
                      <a:pt x="61" y="48"/>
                    </a:lnTo>
                    <a:lnTo>
                      <a:pt x="64" y="48"/>
                    </a:lnTo>
                    <a:lnTo>
                      <a:pt x="66" y="45"/>
                    </a:lnTo>
                    <a:lnTo>
                      <a:pt x="68" y="43"/>
                    </a:lnTo>
                    <a:lnTo>
                      <a:pt x="71" y="43"/>
                    </a:lnTo>
                    <a:lnTo>
                      <a:pt x="73" y="43"/>
                    </a:lnTo>
                    <a:lnTo>
                      <a:pt x="78" y="45"/>
                    </a:lnTo>
                    <a:lnTo>
                      <a:pt x="78" y="48"/>
                    </a:lnTo>
                    <a:lnTo>
                      <a:pt x="75" y="50"/>
                    </a:lnTo>
                    <a:lnTo>
                      <a:pt x="75" y="52"/>
                    </a:lnTo>
                    <a:lnTo>
                      <a:pt x="75" y="55"/>
                    </a:lnTo>
                    <a:lnTo>
                      <a:pt x="75" y="57"/>
                    </a:lnTo>
                    <a:lnTo>
                      <a:pt x="73" y="57"/>
                    </a:lnTo>
                    <a:lnTo>
                      <a:pt x="71" y="57"/>
                    </a:lnTo>
                    <a:lnTo>
                      <a:pt x="71" y="59"/>
                    </a:lnTo>
                    <a:lnTo>
                      <a:pt x="71" y="62"/>
                    </a:lnTo>
                    <a:lnTo>
                      <a:pt x="71" y="64"/>
                    </a:lnTo>
                    <a:lnTo>
                      <a:pt x="68" y="62"/>
                    </a:lnTo>
                    <a:lnTo>
                      <a:pt x="66" y="62"/>
                    </a:lnTo>
                    <a:lnTo>
                      <a:pt x="64" y="62"/>
                    </a:lnTo>
                    <a:lnTo>
                      <a:pt x="61" y="64"/>
                    </a:lnTo>
                    <a:lnTo>
                      <a:pt x="59" y="64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9" y="71"/>
                    </a:lnTo>
                    <a:lnTo>
                      <a:pt x="59" y="74"/>
                    </a:lnTo>
                    <a:lnTo>
                      <a:pt x="56" y="76"/>
                    </a:lnTo>
                    <a:lnTo>
                      <a:pt x="54" y="81"/>
                    </a:lnTo>
                    <a:lnTo>
                      <a:pt x="49" y="83"/>
                    </a:lnTo>
                    <a:lnTo>
                      <a:pt x="45" y="90"/>
                    </a:lnTo>
                    <a:lnTo>
                      <a:pt x="42" y="92"/>
                    </a:lnTo>
                    <a:lnTo>
                      <a:pt x="38" y="95"/>
                    </a:lnTo>
                    <a:lnTo>
                      <a:pt x="35" y="97"/>
                    </a:lnTo>
                    <a:lnTo>
                      <a:pt x="35" y="95"/>
                    </a:lnTo>
                    <a:lnTo>
                      <a:pt x="33" y="95"/>
                    </a:lnTo>
                    <a:lnTo>
                      <a:pt x="28" y="95"/>
                    </a:lnTo>
                    <a:lnTo>
                      <a:pt x="28" y="9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05" name="Freeform 1043"/>
              <p:cNvSpPr>
                <a:spLocks/>
              </p:cNvSpPr>
              <p:nvPr/>
            </p:nvSpPr>
            <p:spPr bwMode="auto">
              <a:xfrm>
                <a:off x="5187" y="2653"/>
                <a:ext cx="78" cy="97"/>
              </a:xfrm>
              <a:custGeom>
                <a:avLst/>
                <a:gdLst>
                  <a:gd name="T0" fmla="*/ 33 w 78"/>
                  <a:gd name="T1" fmla="*/ 85 h 97"/>
                  <a:gd name="T2" fmla="*/ 35 w 78"/>
                  <a:gd name="T3" fmla="*/ 78 h 97"/>
                  <a:gd name="T4" fmla="*/ 23 w 78"/>
                  <a:gd name="T5" fmla="*/ 74 h 97"/>
                  <a:gd name="T6" fmla="*/ 16 w 78"/>
                  <a:gd name="T7" fmla="*/ 64 h 97"/>
                  <a:gd name="T8" fmla="*/ 26 w 78"/>
                  <a:gd name="T9" fmla="*/ 59 h 97"/>
                  <a:gd name="T10" fmla="*/ 28 w 78"/>
                  <a:gd name="T11" fmla="*/ 50 h 97"/>
                  <a:gd name="T12" fmla="*/ 30 w 78"/>
                  <a:gd name="T13" fmla="*/ 45 h 97"/>
                  <a:gd name="T14" fmla="*/ 28 w 78"/>
                  <a:gd name="T15" fmla="*/ 41 h 97"/>
                  <a:gd name="T16" fmla="*/ 28 w 78"/>
                  <a:gd name="T17" fmla="*/ 36 h 97"/>
                  <a:gd name="T18" fmla="*/ 23 w 78"/>
                  <a:gd name="T19" fmla="*/ 36 h 97"/>
                  <a:gd name="T20" fmla="*/ 23 w 78"/>
                  <a:gd name="T21" fmla="*/ 29 h 97"/>
                  <a:gd name="T22" fmla="*/ 21 w 78"/>
                  <a:gd name="T23" fmla="*/ 26 h 97"/>
                  <a:gd name="T24" fmla="*/ 19 w 78"/>
                  <a:gd name="T25" fmla="*/ 24 h 97"/>
                  <a:gd name="T26" fmla="*/ 12 w 78"/>
                  <a:gd name="T27" fmla="*/ 17 h 97"/>
                  <a:gd name="T28" fmla="*/ 12 w 78"/>
                  <a:gd name="T29" fmla="*/ 12 h 97"/>
                  <a:gd name="T30" fmla="*/ 7 w 78"/>
                  <a:gd name="T31" fmla="*/ 12 h 97"/>
                  <a:gd name="T32" fmla="*/ 2 w 78"/>
                  <a:gd name="T33" fmla="*/ 3 h 97"/>
                  <a:gd name="T34" fmla="*/ 2 w 78"/>
                  <a:gd name="T35" fmla="*/ 0 h 97"/>
                  <a:gd name="T36" fmla="*/ 4 w 78"/>
                  <a:gd name="T37" fmla="*/ 7 h 97"/>
                  <a:gd name="T38" fmla="*/ 9 w 78"/>
                  <a:gd name="T39" fmla="*/ 7 h 97"/>
                  <a:gd name="T40" fmla="*/ 14 w 78"/>
                  <a:gd name="T41" fmla="*/ 10 h 97"/>
                  <a:gd name="T42" fmla="*/ 19 w 78"/>
                  <a:gd name="T43" fmla="*/ 12 h 97"/>
                  <a:gd name="T44" fmla="*/ 21 w 78"/>
                  <a:gd name="T45" fmla="*/ 15 h 97"/>
                  <a:gd name="T46" fmla="*/ 26 w 78"/>
                  <a:gd name="T47" fmla="*/ 19 h 97"/>
                  <a:gd name="T48" fmla="*/ 21 w 78"/>
                  <a:gd name="T49" fmla="*/ 19 h 97"/>
                  <a:gd name="T50" fmla="*/ 23 w 78"/>
                  <a:gd name="T51" fmla="*/ 22 h 97"/>
                  <a:gd name="T52" fmla="*/ 28 w 78"/>
                  <a:gd name="T53" fmla="*/ 29 h 97"/>
                  <a:gd name="T54" fmla="*/ 28 w 78"/>
                  <a:gd name="T55" fmla="*/ 33 h 97"/>
                  <a:gd name="T56" fmla="*/ 28 w 78"/>
                  <a:gd name="T57" fmla="*/ 36 h 97"/>
                  <a:gd name="T58" fmla="*/ 35 w 78"/>
                  <a:gd name="T59" fmla="*/ 33 h 97"/>
                  <a:gd name="T60" fmla="*/ 38 w 78"/>
                  <a:gd name="T61" fmla="*/ 38 h 97"/>
                  <a:gd name="T62" fmla="*/ 38 w 78"/>
                  <a:gd name="T63" fmla="*/ 29 h 97"/>
                  <a:gd name="T64" fmla="*/ 42 w 78"/>
                  <a:gd name="T65" fmla="*/ 33 h 97"/>
                  <a:gd name="T66" fmla="*/ 42 w 78"/>
                  <a:gd name="T67" fmla="*/ 38 h 97"/>
                  <a:gd name="T68" fmla="*/ 47 w 78"/>
                  <a:gd name="T69" fmla="*/ 45 h 97"/>
                  <a:gd name="T70" fmla="*/ 59 w 78"/>
                  <a:gd name="T71" fmla="*/ 48 h 97"/>
                  <a:gd name="T72" fmla="*/ 66 w 78"/>
                  <a:gd name="T73" fmla="*/ 45 h 97"/>
                  <a:gd name="T74" fmla="*/ 71 w 78"/>
                  <a:gd name="T75" fmla="*/ 43 h 97"/>
                  <a:gd name="T76" fmla="*/ 78 w 78"/>
                  <a:gd name="T77" fmla="*/ 48 h 97"/>
                  <a:gd name="T78" fmla="*/ 75 w 78"/>
                  <a:gd name="T79" fmla="*/ 55 h 97"/>
                  <a:gd name="T80" fmla="*/ 71 w 78"/>
                  <a:gd name="T81" fmla="*/ 59 h 97"/>
                  <a:gd name="T82" fmla="*/ 71 w 78"/>
                  <a:gd name="T83" fmla="*/ 64 h 97"/>
                  <a:gd name="T84" fmla="*/ 66 w 78"/>
                  <a:gd name="T85" fmla="*/ 62 h 97"/>
                  <a:gd name="T86" fmla="*/ 59 w 78"/>
                  <a:gd name="T87" fmla="*/ 64 h 97"/>
                  <a:gd name="T88" fmla="*/ 56 w 78"/>
                  <a:gd name="T89" fmla="*/ 71 h 97"/>
                  <a:gd name="T90" fmla="*/ 54 w 78"/>
                  <a:gd name="T91" fmla="*/ 81 h 97"/>
                  <a:gd name="T92" fmla="*/ 42 w 78"/>
                  <a:gd name="T93" fmla="*/ 92 h 97"/>
                  <a:gd name="T94" fmla="*/ 33 w 78"/>
                  <a:gd name="T95" fmla="*/ 95 h 9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8"/>
                  <a:gd name="T145" fmla="*/ 0 h 97"/>
                  <a:gd name="T146" fmla="*/ 78 w 78"/>
                  <a:gd name="T147" fmla="*/ 97 h 9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8" h="97">
                    <a:moveTo>
                      <a:pt x="28" y="92"/>
                    </a:moveTo>
                    <a:lnTo>
                      <a:pt x="30" y="90"/>
                    </a:lnTo>
                    <a:lnTo>
                      <a:pt x="30" y="88"/>
                    </a:lnTo>
                    <a:lnTo>
                      <a:pt x="33" y="85"/>
                    </a:lnTo>
                    <a:lnTo>
                      <a:pt x="33" y="83"/>
                    </a:lnTo>
                    <a:lnTo>
                      <a:pt x="33" y="81"/>
                    </a:lnTo>
                    <a:lnTo>
                      <a:pt x="35" y="81"/>
                    </a:lnTo>
                    <a:lnTo>
                      <a:pt x="35" y="78"/>
                    </a:lnTo>
                    <a:lnTo>
                      <a:pt x="33" y="76"/>
                    </a:lnTo>
                    <a:lnTo>
                      <a:pt x="30" y="74"/>
                    </a:lnTo>
                    <a:lnTo>
                      <a:pt x="28" y="74"/>
                    </a:lnTo>
                    <a:lnTo>
                      <a:pt x="23" y="74"/>
                    </a:lnTo>
                    <a:lnTo>
                      <a:pt x="21" y="69"/>
                    </a:lnTo>
                    <a:lnTo>
                      <a:pt x="16" y="69"/>
                    </a:lnTo>
                    <a:lnTo>
                      <a:pt x="14" y="67"/>
                    </a:lnTo>
                    <a:lnTo>
                      <a:pt x="16" y="64"/>
                    </a:lnTo>
                    <a:lnTo>
                      <a:pt x="19" y="62"/>
                    </a:lnTo>
                    <a:lnTo>
                      <a:pt x="21" y="62"/>
                    </a:lnTo>
                    <a:lnTo>
                      <a:pt x="23" y="62"/>
                    </a:lnTo>
                    <a:lnTo>
                      <a:pt x="26" y="59"/>
                    </a:lnTo>
                    <a:lnTo>
                      <a:pt x="26" y="57"/>
                    </a:lnTo>
                    <a:lnTo>
                      <a:pt x="26" y="52"/>
                    </a:lnTo>
                    <a:lnTo>
                      <a:pt x="28" y="50"/>
                    </a:lnTo>
                    <a:lnTo>
                      <a:pt x="30" y="50"/>
                    </a:lnTo>
                    <a:lnTo>
                      <a:pt x="30" y="48"/>
                    </a:lnTo>
                    <a:lnTo>
                      <a:pt x="28" y="45"/>
                    </a:lnTo>
                    <a:lnTo>
                      <a:pt x="30" y="45"/>
                    </a:lnTo>
                    <a:lnTo>
                      <a:pt x="28" y="43"/>
                    </a:lnTo>
                    <a:lnTo>
                      <a:pt x="30" y="41"/>
                    </a:lnTo>
                    <a:lnTo>
                      <a:pt x="28" y="41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3" y="36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3" y="26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6" y="22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15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21" y="22"/>
                    </a:lnTo>
                    <a:lnTo>
                      <a:pt x="23" y="19"/>
                    </a:lnTo>
                    <a:lnTo>
                      <a:pt x="23" y="22"/>
                    </a:lnTo>
                    <a:lnTo>
                      <a:pt x="26" y="24"/>
                    </a:lnTo>
                    <a:lnTo>
                      <a:pt x="28" y="26"/>
                    </a:lnTo>
                    <a:lnTo>
                      <a:pt x="28" y="29"/>
                    </a:lnTo>
                    <a:lnTo>
                      <a:pt x="28" y="31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8" y="33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0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5" y="36"/>
                    </a:lnTo>
                    <a:lnTo>
                      <a:pt x="35" y="38"/>
                    </a:lnTo>
                    <a:lnTo>
                      <a:pt x="38" y="38"/>
                    </a:lnTo>
                    <a:lnTo>
                      <a:pt x="38" y="31"/>
                    </a:lnTo>
                    <a:lnTo>
                      <a:pt x="35" y="29"/>
                    </a:lnTo>
                    <a:lnTo>
                      <a:pt x="38" y="29"/>
                    </a:lnTo>
                    <a:lnTo>
                      <a:pt x="38" y="31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41"/>
                    </a:lnTo>
                    <a:lnTo>
                      <a:pt x="45" y="41"/>
                    </a:lnTo>
                    <a:lnTo>
                      <a:pt x="45" y="43"/>
                    </a:lnTo>
                    <a:lnTo>
                      <a:pt x="47" y="45"/>
                    </a:lnTo>
                    <a:lnTo>
                      <a:pt x="52" y="45"/>
                    </a:lnTo>
                    <a:lnTo>
                      <a:pt x="56" y="48"/>
                    </a:lnTo>
                    <a:lnTo>
                      <a:pt x="59" y="48"/>
                    </a:lnTo>
                    <a:lnTo>
                      <a:pt x="61" y="48"/>
                    </a:lnTo>
                    <a:lnTo>
                      <a:pt x="64" y="48"/>
                    </a:lnTo>
                    <a:lnTo>
                      <a:pt x="66" y="45"/>
                    </a:lnTo>
                    <a:lnTo>
                      <a:pt x="68" y="43"/>
                    </a:lnTo>
                    <a:lnTo>
                      <a:pt x="71" y="43"/>
                    </a:lnTo>
                    <a:lnTo>
                      <a:pt x="73" y="43"/>
                    </a:lnTo>
                    <a:lnTo>
                      <a:pt x="78" y="45"/>
                    </a:lnTo>
                    <a:lnTo>
                      <a:pt x="78" y="48"/>
                    </a:lnTo>
                    <a:lnTo>
                      <a:pt x="75" y="50"/>
                    </a:lnTo>
                    <a:lnTo>
                      <a:pt x="75" y="52"/>
                    </a:lnTo>
                    <a:lnTo>
                      <a:pt x="75" y="55"/>
                    </a:lnTo>
                    <a:lnTo>
                      <a:pt x="75" y="57"/>
                    </a:lnTo>
                    <a:lnTo>
                      <a:pt x="73" y="57"/>
                    </a:lnTo>
                    <a:lnTo>
                      <a:pt x="71" y="57"/>
                    </a:lnTo>
                    <a:lnTo>
                      <a:pt x="71" y="59"/>
                    </a:lnTo>
                    <a:lnTo>
                      <a:pt x="71" y="62"/>
                    </a:lnTo>
                    <a:lnTo>
                      <a:pt x="71" y="64"/>
                    </a:lnTo>
                    <a:lnTo>
                      <a:pt x="68" y="62"/>
                    </a:lnTo>
                    <a:lnTo>
                      <a:pt x="66" y="62"/>
                    </a:lnTo>
                    <a:lnTo>
                      <a:pt x="64" y="62"/>
                    </a:lnTo>
                    <a:lnTo>
                      <a:pt x="61" y="64"/>
                    </a:lnTo>
                    <a:lnTo>
                      <a:pt x="59" y="64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9" y="71"/>
                    </a:lnTo>
                    <a:lnTo>
                      <a:pt x="59" y="74"/>
                    </a:lnTo>
                    <a:lnTo>
                      <a:pt x="56" y="76"/>
                    </a:lnTo>
                    <a:lnTo>
                      <a:pt x="54" y="81"/>
                    </a:lnTo>
                    <a:lnTo>
                      <a:pt x="49" y="83"/>
                    </a:lnTo>
                    <a:lnTo>
                      <a:pt x="45" y="90"/>
                    </a:lnTo>
                    <a:lnTo>
                      <a:pt x="42" y="92"/>
                    </a:lnTo>
                    <a:lnTo>
                      <a:pt x="38" y="95"/>
                    </a:lnTo>
                    <a:lnTo>
                      <a:pt x="35" y="97"/>
                    </a:lnTo>
                    <a:lnTo>
                      <a:pt x="35" y="95"/>
                    </a:lnTo>
                    <a:lnTo>
                      <a:pt x="33" y="95"/>
                    </a:lnTo>
                    <a:lnTo>
                      <a:pt x="28" y="95"/>
                    </a:lnTo>
                    <a:lnTo>
                      <a:pt x="28" y="9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06" name="Freeform 1044"/>
              <p:cNvSpPr>
                <a:spLocks/>
              </p:cNvSpPr>
              <p:nvPr/>
            </p:nvSpPr>
            <p:spPr bwMode="auto">
              <a:xfrm>
                <a:off x="4948" y="2259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2 h 5"/>
                  <a:gd name="T6" fmla="*/ 0 w 1"/>
                  <a:gd name="T7" fmla="*/ 5 h 5"/>
                  <a:gd name="T8" fmla="*/ 0 w 1"/>
                  <a:gd name="T9" fmla="*/ 2 h 5"/>
                  <a:gd name="T10" fmla="*/ 0 w 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"/>
                  <a:gd name="T20" fmla="*/ 1 w 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07" name="Freeform 1045"/>
              <p:cNvSpPr>
                <a:spLocks/>
              </p:cNvSpPr>
              <p:nvPr/>
            </p:nvSpPr>
            <p:spPr bwMode="auto">
              <a:xfrm>
                <a:off x="4948" y="2259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2 h 5"/>
                  <a:gd name="T6" fmla="*/ 0 w 1"/>
                  <a:gd name="T7" fmla="*/ 5 h 5"/>
                  <a:gd name="T8" fmla="*/ 0 w 1"/>
                  <a:gd name="T9" fmla="*/ 2 h 5"/>
                  <a:gd name="T10" fmla="*/ 0 w 1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5"/>
                  <a:gd name="T20" fmla="*/ 1 w 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08" name="Freeform 1046"/>
              <p:cNvSpPr>
                <a:spLocks/>
              </p:cNvSpPr>
              <p:nvPr/>
            </p:nvSpPr>
            <p:spPr bwMode="auto">
              <a:xfrm>
                <a:off x="4951" y="2266"/>
                <a:ext cx="16" cy="19"/>
              </a:xfrm>
              <a:custGeom>
                <a:avLst/>
                <a:gdLst>
                  <a:gd name="T0" fmla="*/ 0 w 16"/>
                  <a:gd name="T1" fmla="*/ 0 h 19"/>
                  <a:gd name="T2" fmla="*/ 0 w 16"/>
                  <a:gd name="T3" fmla="*/ 0 h 19"/>
                  <a:gd name="T4" fmla="*/ 2 w 16"/>
                  <a:gd name="T5" fmla="*/ 0 h 19"/>
                  <a:gd name="T6" fmla="*/ 4 w 16"/>
                  <a:gd name="T7" fmla="*/ 5 h 19"/>
                  <a:gd name="T8" fmla="*/ 9 w 16"/>
                  <a:gd name="T9" fmla="*/ 9 h 19"/>
                  <a:gd name="T10" fmla="*/ 14 w 16"/>
                  <a:gd name="T11" fmla="*/ 14 h 19"/>
                  <a:gd name="T12" fmla="*/ 16 w 16"/>
                  <a:gd name="T13" fmla="*/ 16 h 19"/>
                  <a:gd name="T14" fmla="*/ 14 w 16"/>
                  <a:gd name="T15" fmla="*/ 16 h 19"/>
                  <a:gd name="T16" fmla="*/ 14 w 16"/>
                  <a:gd name="T17" fmla="*/ 19 h 19"/>
                  <a:gd name="T18" fmla="*/ 11 w 16"/>
                  <a:gd name="T19" fmla="*/ 19 h 19"/>
                  <a:gd name="T20" fmla="*/ 9 w 16"/>
                  <a:gd name="T21" fmla="*/ 19 h 19"/>
                  <a:gd name="T22" fmla="*/ 7 w 16"/>
                  <a:gd name="T23" fmla="*/ 16 h 19"/>
                  <a:gd name="T24" fmla="*/ 4 w 16"/>
                  <a:gd name="T25" fmla="*/ 14 h 19"/>
                  <a:gd name="T26" fmla="*/ 4 w 16"/>
                  <a:gd name="T27" fmla="*/ 12 h 19"/>
                  <a:gd name="T28" fmla="*/ 2 w 16"/>
                  <a:gd name="T29" fmla="*/ 9 h 19"/>
                  <a:gd name="T30" fmla="*/ 0 w 16"/>
                  <a:gd name="T31" fmla="*/ 7 h 19"/>
                  <a:gd name="T32" fmla="*/ 0 w 16"/>
                  <a:gd name="T33" fmla="*/ 5 h 19"/>
                  <a:gd name="T34" fmla="*/ 0 w 16"/>
                  <a:gd name="T35" fmla="*/ 2 h 19"/>
                  <a:gd name="T36" fmla="*/ 0 w 16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19"/>
                  <a:gd name="T59" fmla="*/ 16 w 16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1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5"/>
                    </a:lnTo>
                    <a:lnTo>
                      <a:pt x="9" y="9"/>
                    </a:lnTo>
                    <a:lnTo>
                      <a:pt x="14" y="14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7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09" name="Freeform 1047"/>
              <p:cNvSpPr>
                <a:spLocks/>
              </p:cNvSpPr>
              <p:nvPr/>
            </p:nvSpPr>
            <p:spPr bwMode="auto">
              <a:xfrm>
                <a:off x="4951" y="2266"/>
                <a:ext cx="16" cy="19"/>
              </a:xfrm>
              <a:custGeom>
                <a:avLst/>
                <a:gdLst>
                  <a:gd name="T0" fmla="*/ 0 w 16"/>
                  <a:gd name="T1" fmla="*/ 0 h 19"/>
                  <a:gd name="T2" fmla="*/ 0 w 16"/>
                  <a:gd name="T3" fmla="*/ 0 h 19"/>
                  <a:gd name="T4" fmla="*/ 2 w 16"/>
                  <a:gd name="T5" fmla="*/ 0 h 19"/>
                  <a:gd name="T6" fmla="*/ 4 w 16"/>
                  <a:gd name="T7" fmla="*/ 5 h 19"/>
                  <a:gd name="T8" fmla="*/ 9 w 16"/>
                  <a:gd name="T9" fmla="*/ 9 h 19"/>
                  <a:gd name="T10" fmla="*/ 14 w 16"/>
                  <a:gd name="T11" fmla="*/ 14 h 19"/>
                  <a:gd name="T12" fmla="*/ 16 w 16"/>
                  <a:gd name="T13" fmla="*/ 16 h 19"/>
                  <a:gd name="T14" fmla="*/ 14 w 16"/>
                  <a:gd name="T15" fmla="*/ 16 h 19"/>
                  <a:gd name="T16" fmla="*/ 14 w 16"/>
                  <a:gd name="T17" fmla="*/ 19 h 19"/>
                  <a:gd name="T18" fmla="*/ 11 w 16"/>
                  <a:gd name="T19" fmla="*/ 19 h 19"/>
                  <a:gd name="T20" fmla="*/ 9 w 16"/>
                  <a:gd name="T21" fmla="*/ 19 h 19"/>
                  <a:gd name="T22" fmla="*/ 7 w 16"/>
                  <a:gd name="T23" fmla="*/ 16 h 19"/>
                  <a:gd name="T24" fmla="*/ 4 w 16"/>
                  <a:gd name="T25" fmla="*/ 14 h 19"/>
                  <a:gd name="T26" fmla="*/ 4 w 16"/>
                  <a:gd name="T27" fmla="*/ 12 h 19"/>
                  <a:gd name="T28" fmla="*/ 2 w 16"/>
                  <a:gd name="T29" fmla="*/ 9 h 19"/>
                  <a:gd name="T30" fmla="*/ 0 w 16"/>
                  <a:gd name="T31" fmla="*/ 7 h 19"/>
                  <a:gd name="T32" fmla="*/ 0 w 16"/>
                  <a:gd name="T33" fmla="*/ 5 h 19"/>
                  <a:gd name="T34" fmla="*/ 0 w 16"/>
                  <a:gd name="T35" fmla="*/ 2 h 19"/>
                  <a:gd name="T36" fmla="*/ 0 w 16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19"/>
                  <a:gd name="T59" fmla="*/ 16 w 16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1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5"/>
                    </a:lnTo>
                    <a:lnTo>
                      <a:pt x="9" y="9"/>
                    </a:lnTo>
                    <a:lnTo>
                      <a:pt x="14" y="14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7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10" name="Freeform 1048"/>
              <p:cNvSpPr>
                <a:spLocks/>
              </p:cNvSpPr>
              <p:nvPr/>
            </p:nvSpPr>
            <p:spPr bwMode="auto">
              <a:xfrm>
                <a:off x="4972" y="2280"/>
                <a:ext cx="14" cy="12"/>
              </a:xfrm>
              <a:custGeom>
                <a:avLst/>
                <a:gdLst>
                  <a:gd name="T0" fmla="*/ 0 w 14"/>
                  <a:gd name="T1" fmla="*/ 2 h 12"/>
                  <a:gd name="T2" fmla="*/ 2 w 14"/>
                  <a:gd name="T3" fmla="*/ 0 h 12"/>
                  <a:gd name="T4" fmla="*/ 5 w 14"/>
                  <a:gd name="T5" fmla="*/ 2 h 12"/>
                  <a:gd name="T6" fmla="*/ 5 w 14"/>
                  <a:gd name="T7" fmla="*/ 2 h 12"/>
                  <a:gd name="T8" fmla="*/ 7 w 14"/>
                  <a:gd name="T9" fmla="*/ 5 h 12"/>
                  <a:gd name="T10" fmla="*/ 7 w 14"/>
                  <a:gd name="T11" fmla="*/ 5 h 12"/>
                  <a:gd name="T12" fmla="*/ 9 w 14"/>
                  <a:gd name="T13" fmla="*/ 7 h 12"/>
                  <a:gd name="T14" fmla="*/ 12 w 14"/>
                  <a:gd name="T15" fmla="*/ 7 h 12"/>
                  <a:gd name="T16" fmla="*/ 12 w 14"/>
                  <a:gd name="T17" fmla="*/ 7 h 12"/>
                  <a:gd name="T18" fmla="*/ 14 w 14"/>
                  <a:gd name="T19" fmla="*/ 10 h 12"/>
                  <a:gd name="T20" fmla="*/ 14 w 14"/>
                  <a:gd name="T21" fmla="*/ 10 h 12"/>
                  <a:gd name="T22" fmla="*/ 12 w 14"/>
                  <a:gd name="T23" fmla="*/ 12 h 12"/>
                  <a:gd name="T24" fmla="*/ 9 w 14"/>
                  <a:gd name="T25" fmla="*/ 10 h 12"/>
                  <a:gd name="T26" fmla="*/ 7 w 14"/>
                  <a:gd name="T27" fmla="*/ 10 h 12"/>
                  <a:gd name="T28" fmla="*/ 5 w 14"/>
                  <a:gd name="T29" fmla="*/ 5 h 12"/>
                  <a:gd name="T30" fmla="*/ 0 w 14"/>
                  <a:gd name="T31" fmla="*/ 2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12"/>
                  <a:gd name="T50" fmla="*/ 14 w 14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12">
                    <a:moveTo>
                      <a:pt x="0" y="2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5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11" name="Freeform 1049"/>
              <p:cNvSpPr>
                <a:spLocks/>
              </p:cNvSpPr>
              <p:nvPr/>
            </p:nvSpPr>
            <p:spPr bwMode="auto">
              <a:xfrm>
                <a:off x="4972" y="2280"/>
                <a:ext cx="14" cy="12"/>
              </a:xfrm>
              <a:custGeom>
                <a:avLst/>
                <a:gdLst>
                  <a:gd name="T0" fmla="*/ 0 w 14"/>
                  <a:gd name="T1" fmla="*/ 2 h 12"/>
                  <a:gd name="T2" fmla="*/ 2 w 14"/>
                  <a:gd name="T3" fmla="*/ 0 h 12"/>
                  <a:gd name="T4" fmla="*/ 5 w 14"/>
                  <a:gd name="T5" fmla="*/ 2 h 12"/>
                  <a:gd name="T6" fmla="*/ 5 w 14"/>
                  <a:gd name="T7" fmla="*/ 2 h 12"/>
                  <a:gd name="T8" fmla="*/ 7 w 14"/>
                  <a:gd name="T9" fmla="*/ 5 h 12"/>
                  <a:gd name="T10" fmla="*/ 7 w 14"/>
                  <a:gd name="T11" fmla="*/ 5 h 12"/>
                  <a:gd name="T12" fmla="*/ 9 w 14"/>
                  <a:gd name="T13" fmla="*/ 7 h 12"/>
                  <a:gd name="T14" fmla="*/ 12 w 14"/>
                  <a:gd name="T15" fmla="*/ 7 h 12"/>
                  <a:gd name="T16" fmla="*/ 12 w 14"/>
                  <a:gd name="T17" fmla="*/ 7 h 12"/>
                  <a:gd name="T18" fmla="*/ 14 w 14"/>
                  <a:gd name="T19" fmla="*/ 10 h 12"/>
                  <a:gd name="T20" fmla="*/ 14 w 14"/>
                  <a:gd name="T21" fmla="*/ 10 h 12"/>
                  <a:gd name="T22" fmla="*/ 12 w 14"/>
                  <a:gd name="T23" fmla="*/ 12 h 12"/>
                  <a:gd name="T24" fmla="*/ 9 w 14"/>
                  <a:gd name="T25" fmla="*/ 10 h 12"/>
                  <a:gd name="T26" fmla="*/ 7 w 14"/>
                  <a:gd name="T27" fmla="*/ 10 h 12"/>
                  <a:gd name="T28" fmla="*/ 5 w 14"/>
                  <a:gd name="T29" fmla="*/ 5 h 12"/>
                  <a:gd name="T30" fmla="*/ 0 w 14"/>
                  <a:gd name="T31" fmla="*/ 2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12"/>
                  <a:gd name="T50" fmla="*/ 14 w 14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12">
                    <a:moveTo>
                      <a:pt x="0" y="2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5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12" name="Freeform 1050"/>
              <p:cNvSpPr>
                <a:spLocks/>
              </p:cNvSpPr>
              <p:nvPr/>
            </p:nvSpPr>
            <p:spPr bwMode="auto">
              <a:xfrm>
                <a:off x="4974" y="2294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0 h 5"/>
                  <a:gd name="T6" fmla="*/ 3 w 3"/>
                  <a:gd name="T7" fmla="*/ 3 h 5"/>
                  <a:gd name="T8" fmla="*/ 3 w 3"/>
                  <a:gd name="T9" fmla="*/ 5 h 5"/>
                  <a:gd name="T10" fmla="*/ 0 w 3"/>
                  <a:gd name="T11" fmla="*/ 3 h 5"/>
                  <a:gd name="T12" fmla="*/ 0 w 3"/>
                  <a:gd name="T13" fmla="*/ 0 h 5"/>
                  <a:gd name="T14" fmla="*/ 0 w 3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5"/>
                  <a:gd name="T26" fmla="*/ 3 w 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13" name="Freeform 1051"/>
              <p:cNvSpPr>
                <a:spLocks/>
              </p:cNvSpPr>
              <p:nvPr/>
            </p:nvSpPr>
            <p:spPr bwMode="auto">
              <a:xfrm>
                <a:off x="4974" y="2294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0 h 5"/>
                  <a:gd name="T6" fmla="*/ 3 w 3"/>
                  <a:gd name="T7" fmla="*/ 3 h 5"/>
                  <a:gd name="T8" fmla="*/ 3 w 3"/>
                  <a:gd name="T9" fmla="*/ 5 h 5"/>
                  <a:gd name="T10" fmla="*/ 0 w 3"/>
                  <a:gd name="T11" fmla="*/ 3 h 5"/>
                  <a:gd name="T12" fmla="*/ 0 w 3"/>
                  <a:gd name="T13" fmla="*/ 0 h 5"/>
                  <a:gd name="T14" fmla="*/ 0 w 3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5"/>
                  <a:gd name="T26" fmla="*/ 3 w 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14" name="Freeform 1052"/>
              <p:cNvSpPr>
                <a:spLocks/>
              </p:cNvSpPr>
              <p:nvPr/>
            </p:nvSpPr>
            <p:spPr bwMode="auto">
              <a:xfrm>
                <a:off x="4979" y="2297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  <a:gd name="T4" fmla="*/ 2 w 2"/>
                  <a:gd name="T5" fmla="*/ 4 h 4"/>
                  <a:gd name="T6" fmla="*/ 2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2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15" name="Freeform 1053"/>
              <p:cNvSpPr>
                <a:spLocks/>
              </p:cNvSpPr>
              <p:nvPr/>
            </p:nvSpPr>
            <p:spPr bwMode="auto">
              <a:xfrm>
                <a:off x="4979" y="2297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  <a:gd name="T4" fmla="*/ 2 w 2"/>
                  <a:gd name="T5" fmla="*/ 4 h 4"/>
                  <a:gd name="T6" fmla="*/ 2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2" y="2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16" name="Freeform 1054"/>
              <p:cNvSpPr>
                <a:spLocks/>
              </p:cNvSpPr>
              <p:nvPr/>
            </p:nvSpPr>
            <p:spPr bwMode="auto">
              <a:xfrm>
                <a:off x="4984" y="2299"/>
                <a:ext cx="7" cy="7"/>
              </a:xfrm>
              <a:custGeom>
                <a:avLst/>
                <a:gdLst>
                  <a:gd name="T0" fmla="*/ 0 w 7"/>
                  <a:gd name="T1" fmla="*/ 2 h 7"/>
                  <a:gd name="T2" fmla="*/ 0 w 7"/>
                  <a:gd name="T3" fmla="*/ 2 h 7"/>
                  <a:gd name="T4" fmla="*/ 0 w 7"/>
                  <a:gd name="T5" fmla="*/ 0 h 7"/>
                  <a:gd name="T6" fmla="*/ 2 w 7"/>
                  <a:gd name="T7" fmla="*/ 0 h 7"/>
                  <a:gd name="T8" fmla="*/ 2 w 7"/>
                  <a:gd name="T9" fmla="*/ 0 h 7"/>
                  <a:gd name="T10" fmla="*/ 4 w 7"/>
                  <a:gd name="T11" fmla="*/ 2 h 7"/>
                  <a:gd name="T12" fmla="*/ 7 w 7"/>
                  <a:gd name="T13" fmla="*/ 5 h 7"/>
                  <a:gd name="T14" fmla="*/ 7 w 7"/>
                  <a:gd name="T15" fmla="*/ 7 h 7"/>
                  <a:gd name="T16" fmla="*/ 7 w 7"/>
                  <a:gd name="T17" fmla="*/ 7 h 7"/>
                  <a:gd name="T18" fmla="*/ 2 w 7"/>
                  <a:gd name="T19" fmla="*/ 5 h 7"/>
                  <a:gd name="T20" fmla="*/ 0 w 7"/>
                  <a:gd name="T21" fmla="*/ 5 h 7"/>
                  <a:gd name="T22" fmla="*/ 0 w 7"/>
                  <a:gd name="T23" fmla="*/ 2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7"/>
                  <a:gd name="T38" fmla="*/ 7 w 7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7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17" name="Freeform 1055"/>
              <p:cNvSpPr>
                <a:spLocks/>
              </p:cNvSpPr>
              <p:nvPr/>
            </p:nvSpPr>
            <p:spPr bwMode="auto">
              <a:xfrm>
                <a:off x="4984" y="2299"/>
                <a:ext cx="7" cy="7"/>
              </a:xfrm>
              <a:custGeom>
                <a:avLst/>
                <a:gdLst>
                  <a:gd name="T0" fmla="*/ 0 w 7"/>
                  <a:gd name="T1" fmla="*/ 2 h 7"/>
                  <a:gd name="T2" fmla="*/ 0 w 7"/>
                  <a:gd name="T3" fmla="*/ 2 h 7"/>
                  <a:gd name="T4" fmla="*/ 0 w 7"/>
                  <a:gd name="T5" fmla="*/ 0 h 7"/>
                  <a:gd name="T6" fmla="*/ 2 w 7"/>
                  <a:gd name="T7" fmla="*/ 0 h 7"/>
                  <a:gd name="T8" fmla="*/ 2 w 7"/>
                  <a:gd name="T9" fmla="*/ 0 h 7"/>
                  <a:gd name="T10" fmla="*/ 4 w 7"/>
                  <a:gd name="T11" fmla="*/ 2 h 7"/>
                  <a:gd name="T12" fmla="*/ 7 w 7"/>
                  <a:gd name="T13" fmla="*/ 5 h 7"/>
                  <a:gd name="T14" fmla="*/ 7 w 7"/>
                  <a:gd name="T15" fmla="*/ 7 h 7"/>
                  <a:gd name="T16" fmla="*/ 7 w 7"/>
                  <a:gd name="T17" fmla="*/ 7 h 7"/>
                  <a:gd name="T18" fmla="*/ 2 w 7"/>
                  <a:gd name="T19" fmla="*/ 5 h 7"/>
                  <a:gd name="T20" fmla="*/ 0 w 7"/>
                  <a:gd name="T21" fmla="*/ 5 h 7"/>
                  <a:gd name="T22" fmla="*/ 0 w 7"/>
                  <a:gd name="T23" fmla="*/ 2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7"/>
                  <a:gd name="T38" fmla="*/ 7 w 7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7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18" name="Freeform 1056"/>
              <p:cNvSpPr>
                <a:spLocks/>
              </p:cNvSpPr>
              <p:nvPr/>
            </p:nvSpPr>
            <p:spPr bwMode="auto">
              <a:xfrm>
                <a:off x="4984" y="2306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19" name="Freeform 1057"/>
              <p:cNvSpPr>
                <a:spLocks/>
              </p:cNvSpPr>
              <p:nvPr/>
            </p:nvSpPr>
            <p:spPr bwMode="auto">
              <a:xfrm>
                <a:off x="4984" y="2306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20" name="Freeform 1058"/>
              <p:cNvSpPr>
                <a:spLocks/>
              </p:cNvSpPr>
              <p:nvPr/>
            </p:nvSpPr>
            <p:spPr bwMode="auto">
              <a:xfrm>
                <a:off x="4991" y="2306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0 w 4"/>
                  <a:gd name="T3" fmla="*/ 2 h 2"/>
                  <a:gd name="T4" fmla="*/ 2 w 4"/>
                  <a:gd name="T5" fmla="*/ 0 h 2"/>
                  <a:gd name="T6" fmla="*/ 2 w 4"/>
                  <a:gd name="T7" fmla="*/ 0 h 2"/>
                  <a:gd name="T8" fmla="*/ 2 w 4"/>
                  <a:gd name="T9" fmla="*/ 0 h 2"/>
                  <a:gd name="T10" fmla="*/ 4 w 4"/>
                  <a:gd name="T11" fmla="*/ 2 h 2"/>
                  <a:gd name="T12" fmla="*/ 2 w 4"/>
                  <a:gd name="T13" fmla="*/ 2 h 2"/>
                  <a:gd name="T14" fmla="*/ 2 w 4"/>
                  <a:gd name="T15" fmla="*/ 2 h 2"/>
                  <a:gd name="T16" fmla="*/ 2 w 4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21" name="Freeform 1059"/>
              <p:cNvSpPr>
                <a:spLocks/>
              </p:cNvSpPr>
              <p:nvPr/>
            </p:nvSpPr>
            <p:spPr bwMode="auto">
              <a:xfrm>
                <a:off x="4991" y="2306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0 w 4"/>
                  <a:gd name="T3" fmla="*/ 2 h 2"/>
                  <a:gd name="T4" fmla="*/ 2 w 4"/>
                  <a:gd name="T5" fmla="*/ 0 h 2"/>
                  <a:gd name="T6" fmla="*/ 2 w 4"/>
                  <a:gd name="T7" fmla="*/ 0 h 2"/>
                  <a:gd name="T8" fmla="*/ 2 w 4"/>
                  <a:gd name="T9" fmla="*/ 0 h 2"/>
                  <a:gd name="T10" fmla="*/ 4 w 4"/>
                  <a:gd name="T11" fmla="*/ 2 h 2"/>
                  <a:gd name="T12" fmla="*/ 2 w 4"/>
                  <a:gd name="T13" fmla="*/ 2 h 2"/>
                  <a:gd name="T14" fmla="*/ 2 w 4"/>
                  <a:gd name="T15" fmla="*/ 2 h 2"/>
                  <a:gd name="T16" fmla="*/ 2 w 4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22" name="Freeform 1060"/>
              <p:cNvSpPr>
                <a:spLocks/>
              </p:cNvSpPr>
              <p:nvPr/>
            </p:nvSpPr>
            <p:spPr bwMode="auto">
              <a:xfrm>
                <a:off x="5000" y="2294"/>
                <a:ext cx="17" cy="12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10 w 17"/>
                  <a:gd name="T5" fmla="*/ 5 h 12"/>
                  <a:gd name="T6" fmla="*/ 14 w 17"/>
                  <a:gd name="T7" fmla="*/ 7 h 12"/>
                  <a:gd name="T8" fmla="*/ 14 w 17"/>
                  <a:gd name="T9" fmla="*/ 7 h 12"/>
                  <a:gd name="T10" fmla="*/ 17 w 17"/>
                  <a:gd name="T11" fmla="*/ 7 h 12"/>
                  <a:gd name="T12" fmla="*/ 17 w 17"/>
                  <a:gd name="T13" fmla="*/ 10 h 12"/>
                  <a:gd name="T14" fmla="*/ 17 w 17"/>
                  <a:gd name="T15" fmla="*/ 12 h 12"/>
                  <a:gd name="T16" fmla="*/ 17 w 17"/>
                  <a:gd name="T17" fmla="*/ 12 h 12"/>
                  <a:gd name="T18" fmla="*/ 14 w 17"/>
                  <a:gd name="T19" fmla="*/ 10 h 12"/>
                  <a:gd name="T20" fmla="*/ 10 w 17"/>
                  <a:gd name="T21" fmla="*/ 7 h 12"/>
                  <a:gd name="T22" fmla="*/ 5 w 17"/>
                  <a:gd name="T23" fmla="*/ 5 h 12"/>
                  <a:gd name="T24" fmla="*/ 2 w 17"/>
                  <a:gd name="T25" fmla="*/ 3 h 12"/>
                  <a:gd name="T26" fmla="*/ 0 w 17"/>
                  <a:gd name="T27" fmla="*/ 0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2"/>
                  <a:gd name="T44" fmla="*/ 17 w 17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2">
                    <a:moveTo>
                      <a:pt x="0" y="0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23" name="Freeform 1061"/>
              <p:cNvSpPr>
                <a:spLocks/>
              </p:cNvSpPr>
              <p:nvPr/>
            </p:nvSpPr>
            <p:spPr bwMode="auto">
              <a:xfrm>
                <a:off x="5000" y="2294"/>
                <a:ext cx="17" cy="12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10 w 17"/>
                  <a:gd name="T5" fmla="*/ 5 h 12"/>
                  <a:gd name="T6" fmla="*/ 14 w 17"/>
                  <a:gd name="T7" fmla="*/ 7 h 12"/>
                  <a:gd name="T8" fmla="*/ 14 w 17"/>
                  <a:gd name="T9" fmla="*/ 7 h 12"/>
                  <a:gd name="T10" fmla="*/ 17 w 17"/>
                  <a:gd name="T11" fmla="*/ 7 h 12"/>
                  <a:gd name="T12" fmla="*/ 17 w 17"/>
                  <a:gd name="T13" fmla="*/ 10 h 12"/>
                  <a:gd name="T14" fmla="*/ 17 w 17"/>
                  <a:gd name="T15" fmla="*/ 12 h 12"/>
                  <a:gd name="T16" fmla="*/ 17 w 17"/>
                  <a:gd name="T17" fmla="*/ 12 h 12"/>
                  <a:gd name="T18" fmla="*/ 14 w 17"/>
                  <a:gd name="T19" fmla="*/ 10 h 12"/>
                  <a:gd name="T20" fmla="*/ 10 w 17"/>
                  <a:gd name="T21" fmla="*/ 7 h 12"/>
                  <a:gd name="T22" fmla="*/ 5 w 17"/>
                  <a:gd name="T23" fmla="*/ 5 h 12"/>
                  <a:gd name="T24" fmla="*/ 2 w 17"/>
                  <a:gd name="T25" fmla="*/ 3 h 12"/>
                  <a:gd name="T26" fmla="*/ 0 w 17"/>
                  <a:gd name="T27" fmla="*/ 0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2"/>
                  <a:gd name="T44" fmla="*/ 17 w 17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2">
                    <a:moveTo>
                      <a:pt x="0" y="0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24" name="Freeform 1062"/>
              <p:cNvSpPr>
                <a:spLocks/>
              </p:cNvSpPr>
              <p:nvPr/>
            </p:nvSpPr>
            <p:spPr bwMode="auto">
              <a:xfrm>
                <a:off x="5028" y="2304"/>
                <a:ext cx="12" cy="19"/>
              </a:xfrm>
              <a:custGeom>
                <a:avLst/>
                <a:gdLst>
                  <a:gd name="T0" fmla="*/ 0 w 12"/>
                  <a:gd name="T1" fmla="*/ 2 h 19"/>
                  <a:gd name="T2" fmla="*/ 0 w 12"/>
                  <a:gd name="T3" fmla="*/ 0 h 19"/>
                  <a:gd name="T4" fmla="*/ 3 w 12"/>
                  <a:gd name="T5" fmla="*/ 0 h 19"/>
                  <a:gd name="T6" fmla="*/ 3 w 12"/>
                  <a:gd name="T7" fmla="*/ 2 h 19"/>
                  <a:gd name="T8" fmla="*/ 5 w 12"/>
                  <a:gd name="T9" fmla="*/ 4 h 19"/>
                  <a:gd name="T10" fmla="*/ 5 w 12"/>
                  <a:gd name="T11" fmla="*/ 7 h 19"/>
                  <a:gd name="T12" fmla="*/ 8 w 12"/>
                  <a:gd name="T13" fmla="*/ 7 h 19"/>
                  <a:gd name="T14" fmla="*/ 10 w 12"/>
                  <a:gd name="T15" fmla="*/ 11 h 19"/>
                  <a:gd name="T16" fmla="*/ 10 w 12"/>
                  <a:gd name="T17" fmla="*/ 11 h 19"/>
                  <a:gd name="T18" fmla="*/ 10 w 12"/>
                  <a:gd name="T19" fmla="*/ 14 h 19"/>
                  <a:gd name="T20" fmla="*/ 12 w 12"/>
                  <a:gd name="T21" fmla="*/ 14 h 19"/>
                  <a:gd name="T22" fmla="*/ 12 w 12"/>
                  <a:gd name="T23" fmla="*/ 16 h 19"/>
                  <a:gd name="T24" fmla="*/ 12 w 12"/>
                  <a:gd name="T25" fmla="*/ 16 h 19"/>
                  <a:gd name="T26" fmla="*/ 12 w 12"/>
                  <a:gd name="T27" fmla="*/ 19 h 19"/>
                  <a:gd name="T28" fmla="*/ 12 w 12"/>
                  <a:gd name="T29" fmla="*/ 16 h 19"/>
                  <a:gd name="T30" fmla="*/ 10 w 12"/>
                  <a:gd name="T31" fmla="*/ 16 h 19"/>
                  <a:gd name="T32" fmla="*/ 8 w 12"/>
                  <a:gd name="T33" fmla="*/ 14 h 19"/>
                  <a:gd name="T34" fmla="*/ 5 w 12"/>
                  <a:gd name="T35" fmla="*/ 11 h 19"/>
                  <a:gd name="T36" fmla="*/ 3 w 12"/>
                  <a:gd name="T37" fmla="*/ 7 h 19"/>
                  <a:gd name="T38" fmla="*/ 3 w 12"/>
                  <a:gd name="T39" fmla="*/ 4 h 19"/>
                  <a:gd name="T40" fmla="*/ 3 w 12"/>
                  <a:gd name="T41" fmla="*/ 2 h 19"/>
                  <a:gd name="T42" fmla="*/ 0 w 12"/>
                  <a:gd name="T43" fmla="*/ 2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"/>
                  <a:gd name="T67" fmla="*/ 0 h 19"/>
                  <a:gd name="T68" fmla="*/ 12 w 12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" h="19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10" y="11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5" y="11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25" name="Freeform 1063"/>
              <p:cNvSpPr>
                <a:spLocks/>
              </p:cNvSpPr>
              <p:nvPr/>
            </p:nvSpPr>
            <p:spPr bwMode="auto">
              <a:xfrm>
                <a:off x="5028" y="2304"/>
                <a:ext cx="12" cy="19"/>
              </a:xfrm>
              <a:custGeom>
                <a:avLst/>
                <a:gdLst>
                  <a:gd name="T0" fmla="*/ 0 w 12"/>
                  <a:gd name="T1" fmla="*/ 2 h 19"/>
                  <a:gd name="T2" fmla="*/ 0 w 12"/>
                  <a:gd name="T3" fmla="*/ 0 h 19"/>
                  <a:gd name="T4" fmla="*/ 3 w 12"/>
                  <a:gd name="T5" fmla="*/ 0 h 19"/>
                  <a:gd name="T6" fmla="*/ 3 w 12"/>
                  <a:gd name="T7" fmla="*/ 2 h 19"/>
                  <a:gd name="T8" fmla="*/ 5 w 12"/>
                  <a:gd name="T9" fmla="*/ 4 h 19"/>
                  <a:gd name="T10" fmla="*/ 5 w 12"/>
                  <a:gd name="T11" fmla="*/ 7 h 19"/>
                  <a:gd name="T12" fmla="*/ 8 w 12"/>
                  <a:gd name="T13" fmla="*/ 7 h 19"/>
                  <a:gd name="T14" fmla="*/ 10 w 12"/>
                  <a:gd name="T15" fmla="*/ 11 h 19"/>
                  <a:gd name="T16" fmla="*/ 10 w 12"/>
                  <a:gd name="T17" fmla="*/ 11 h 19"/>
                  <a:gd name="T18" fmla="*/ 10 w 12"/>
                  <a:gd name="T19" fmla="*/ 14 h 19"/>
                  <a:gd name="T20" fmla="*/ 12 w 12"/>
                  <a:gd name="T21" fmla="*/ 14 h 19"/>
                  <a:gd name="T22" fmla="*/ 12 w 12"/>
                  <a:gd name="T23" fmla="*/ 16 h 19"/>
                  <a:gd name="T24" fmla="*/ 12 w 12"/>
                  <a:gd name="T25" fmla="*/ 16 h 19"/>
                  <a:gd name="T26" fmla="*/ 12 w 12"/>
                  <a:gd name="T27" fmla="*/ 19 h 19"/>
                  <a:gd name="T28" fmla="*/ 12 w 12"/>
                  <a:gd name="T29" fmla="*/ 16 h 19"/>
                  <a:gd name="T30" fmla="*/ 10 w 12"/>
                  <a:gd name="T31" fmla="*/ 16 h 19"/>
                  <a:gd name="T32" fmla="*/ 8 w 12"/>
                  <a:gd name="T33" fmla="*/ 14 h 19"/>
                  <a:gd name="T34" fmla="*/ 5 w 12"/>
                  <a:gd name="T35" fmla="*/ 11 h 19"/>
                  <a:gd name="T36" fmla="*/ 3 w 12"/>
                  <a:gd name="T37" fmla="*/ 7 h 19"/>
                  <a:gd name="T38" fmla="*/ 3 w 12"/>
                  <a:gd name="T39" fmla="*/ 4 h 19"/>
                  <a:gd name="T40" fmla="*/ 3 w 12"/>
                  <a:gd name="T41" fmla="*/ 2 h 19"/>
                  <a:gd name="T42" fmla="*/ 0 w 12"/>
                  <a:gd name="T43" fmla="*/ 2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"/>
                  <a:gd name="T67" fmla="*/ 0 h 19"/>
                  <a:gd name="T68" fmla="*/ 12 w 12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" h="19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10" y="11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5" y="11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26" name="Freeform 1064"/>
              <p:cNvSpPr>
                <a:spLocks/>
              </p:cNvSpPr>
              <p:nvPr/>
            </p:nvSpPr>
            <p:spPr bwMode="auto">
              <a:xfrm>
                <a:off x="5021" y="2313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3 w 5"/>
                  <a:gd name="T5" fmla="*/ 0 h 2"/>
                  <a:gd name="T6" fmla="*/ 3 w 5"/>
                  <a:gd name="T7" fmla="*/ 0 h 2"/>
                  <a:gd name="T8" fmla="*/ 5 w 5"/>
                  <a:gd name="T9" fmla="*/ 0 h 2"/>
                  <a:gd name="T10" fmla="*/ 5 w 5"/>
                  <a:gd name="T11" fmla="*/ 2 h 2"/>
                  <a:gd name="T12" fmla="*/ 3 w 5"/>
                  <a:gd name="T13" fmla="*/ 2 h 2"/>
                  <a:gd name="T14" fmla="*/ 0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27" name="Freeform 1065"/>
              <p:cNvSpPr>
                <a:spLocks/>
              </p:cNvSpPr>
              <p:nvPr/>
            </p:nvSpPr>
            <p:spPr bwMode="auto">
              <a:xfrm>
                <a:off x="5021" y="2313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3 w 5"/>
                  <a:gd name="T5" fmla="*/ 0 h 2"/>
                  <a:gd name="T6" fmla="*/ 3 w 5"/>
                  <a:gd name="T7" fmla="*/ 0 h 2"/>
                  <a:gd name="T8" fmla="*/ 5 w 5"/>
                  <a:gd name="T9" fmla="*/ 0 h 2"/>
                  <a:gd name="T10" fmla="*/ 5 w 5"/>
                  <a:gd name="T11" fmla="*/ 2 h 2"/>
                  <a:gd name="T12" fmla="*/ 3 w 5"/>
                  <a:gd name="T13" fmla="*/ 2 h 2"/>
                  <a:gd name="T14" fmla="*/ 0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28" name="Freeform 1066"/>
              <p:cNvSpPr>
                <a:spLocks/>
              </p:cNvSpPr>
              <p:nvPr/>
            </p:nvSpPr>
            <p:spPr bwMode="auto">
              <a:xfrm>
                <a:off x="5014" y="2315"/>
                <a:ext cx="17" cy="10"/>
              </a:xfrm>
              <a:custGeom>
                <a:avLst/>
                <a:gdLst>
                  <a:gd name="T0" fmla="*/ 0 w 17"/>
                  <a:gd name="T1" fmla="*/ 3 h 10"/>
                  <a:gd name="T2" fmla="*/ 0 w 17"/>
                  <a:gd name="T3" fmla="*/ 0 h 10"/>
                  <a:gd name="T4" fmla="*/ 3 w 17"/>
                  <a:gd name="T5" fmla="*/ 3 h 10"/>
                  <a:gd name="T6" fmla="*/ 7 w 17"/>
                  <a:gd name="T7" fmla="*/ 3 h 10"/>
                  <a:gd name="T8" fmla="*/ 10 w 17"/>
                  <a:gd name="T9" fmla="*/ 3 h 10"/>
                  <a:gd name="T10" fmla="*/ 12 w 17"/>
                  <a:gd name="T11" fmla="*/ 5 h 10"/>
                  <a:gd name="T12" fmla="*/ 14 w 17"/>
                  <a:gd name="T13" fmla="*/ 8 h 10"/>
                  <a:gd name="T14" fmla="*/ 17 w 17"/>
                  <a:gd name="T15" fmla="*/ 8 h 10"/>
                  <a:gd name="T16" fmla="*/ 17 w 17"/>
                  <a:gd name="T17" fmla="*/ 8 h 10"/>
                  <a:gd name="T18" fmla="*/ 17 w 17"/>
                  <a:gd name="T19" fmla="*/ 10 h 10"/>
                  <a:gd name="T20" fmla="*/ 17 w 17"/>
                  <a:gd name="T21" fmla="*/ 10 h 10"/>
                  <a:gd name="T22" fmla="*/ 12 w 17"/>
                  <a:gd name="T23" fmla="*/ 10 h 10"/>
                  <a:gd name="T24" fmla="*/ 10 w 17"/>
                  <a:gd name="T25" fmla="*/ 10 h 10"/>
                  <a:gd name="T26" fmla="*/ 5 w 17"/>
                  <a:gd name="T27" fmla="*/ 10 h 10"/>
                  <a:gd name="T28" fmla="*/ 3 w 17"/>
                  <a:gd name="T29" fmla="*/ 8 h 10"/>
                  <a:gd name="T30" fmla="*/ 0 w 17"/>
                  <a:gd name="T31" fmla="*/ 8 h 10"/>
                  <a:gd name="T32" fmla="*/ 0 w 17"/>
                  <a:gd name="T33" fmla="*/ 5 h 10"/>
                  <a:gd name="T34" fmla="*/ 0 w 17"/>
                  <a:gd name="T35" fmla="*/ 3 h 10"/>
                  <a:gd name="T36" fmla="*/ 0 w 17"/>
                  <a:gd name="T37" fmla="*/ 3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0"/>
                  <a:gd name="T59" fmla="*/ 17 w 17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0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5" y="10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29" name="Freeform 1067"/>
              <p:cNvSpPr>
                <a:spLocks/>
              </p:cNvSpPr>
              <p:nvPr/>
            </p:nvSpPr>
            <p:spPr bwMode="auto">
              <a:xfrm>
                <a:off x="5014" y="2315"/>
                <a:ext cx="17" cy="10"/>
              </a:xfrm>
              <a:custGeom>
                <a:avLst/>
                <a:gdLst>
                  <a:gd name="T0" fmla="*/ 0 w 17"/>
                  <a:gd name="T1" fmla="*/ 3 h 10"/>
                  <a:gd name="T2" fmla="*/ 0 w 17"/>
                  <a:gd name="T3" fmla="*/ 0 h 10"/>
                  <a:gd name="T4" fmla="*/ 3 w 17"/>
                  <a:gd name="T5" fmla="*/ 3 h 10"/>
                  <a:gd name="T6" fmla="*/ 7 w 17"/>
                  <a:gd name="T7" fmla="*/ 3 h 10"/>
                  <a:gd name="T8" fmla="*/ 10 w 17"/>
                  <a:gd name="T9" fmla="*/ 3 h 10"/>
                  <a:gd name="T10" fmla="*/ 12 w 17"/>
                  <a:gd name="T11" fmla="*/ 5 h 10"/>
                  <a:gd name="T12" fmla="*/ 14 w 17"/>
                  <a:gd name="T13" fmla="*/ 8 h 10"/>
                  <a:gd name="T14" fmla="*/ 17 w 17"/>
                  <a:gd name="T15" fmla="*/ 8 h 10"/>
                  <a:gd name="T16" fmla="*/ 17 w 17"/>
                  <a:gd name="T17" fmla="*/ 8 h 10"/>
                  <a:gd name="T18" fmla="*/ 17 w 17"/>
                  <a:gd name="T19" fmla="*/ 10 h 10"/>
                  <a:gd name="T20" fmla="*/ 17 w 17"/>
                  <a:gd name="T21" fmla="*/ 10 h 10"/>
                  <a:gd name="T22" fmla="*/ 12 w 17"/>
                  <a:gd name="T23" fmla="*/ 10 h 10"/>
                  <a:gd name="T24" fmla="*/ 10 w 17"/>
                  <a:gd name="T25" fmla="*/ 10 h 10"/>
                  <a:gd name="T26" fmla="*/ 5 w 17"/>
                  <a:gd name="T27" fmla="*/ 10 h 10"/>
                  <a:gd name="T28" fmla="*/ 3 w 17"/>
                  <a:gd name="T29" fmla="*/ 8 h 10"/>
                  <a:gd name="T30" fmla="*/ 0 w 17"/>
                  <a:gd name="T31" fmla="*/ 8 h 10"/>
                  <a:gd name="T32" fmla="*/ 0 w 17"/>
                  <a:gd name="T33" fmla="*/ 5 h 10"/>
                  <a:gd name="T34" fmla="*/ 0 w 17"/>
                  <a:gd name="T35" fmla="*/ 3 h 10"/>
                  <a:gd name="T36" fmla="*/ 0 w 17"/>
                  <a:gd name="T37" fmla="*/ 3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0"/>
                  <a:gd name="T59" fmla="*/ 17 w 17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0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5" y="10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30" name="Freeform 1068"/>
              <p:cNvSpPr>
                <a:spLocks/>
              </p:cNvSpPr>
              <p:nvPr/>
            </p:nvSpPr>
            <p:spPr bwMode="auto">
              <a:xfrm>
                <a:off x="5038" y="2330"/>
                <a:ext cx="14" cy="9"/>
              </a:xfrm>
              <a:custGeom>
                <a:avLst/>
                <a:gdLst>
                  <a:gd name="T0" fmla="*/ 0 w 14"/>
                  <a:gd name="T1" fmla="*/ 0 h 9"/>
                  <a:gd name="T2" fmla="*/ 2 w 14"/>
                  <a:gd name="T3" fmla="*/ 0 h 9"/>
                  <a:gd name="T4" fmla="*/ 2 w 14"/>
                  <a:gd name="T5" fmla="*/ 0 h 9"/>
                  <a:gd name="T6" fmla="*/ 9 w 14"/>
                  <a:gd name="T7" fmla="*/ 2 h 9"/>
                  <a:gd name="T8" fmla="*/ 9 w 14"/>
                  <a:gd name="T9" fmla="*/ 4 h 9"/>
                  <a:gd name="T10" fmla="*/ 12 w 14"/>
                  <a:gd name="T11" fmla="*/ 4 h 9"/>
                  <a:gd name="T12" fmla="*/ 12 w 14"/>
                  <a:gd name="T13" fmla="*/ 7 h 9"/>
                  <a:gd name="T14" fmla="*/ 14 w 14"/>
                  <a:gd name="T15" fmla="*/ 7 h 9"/>
                  <a:gd name="T16" fmla="*/ 12 w 14"/>
                  <a:gd name="T17" fmla="*/ 9 h 9"/>
                  <a:gd name="T18" fmla="*/ 9 w 14"/>
                  <a:gd name="T19" fmla="*/ 7 h 9"/>
                  <a:gd name="T20" fmla="*/ 7 w 14"/>
                  <a:gd name="T21" fmla="*/ 7 h 9"/>
                  <a:gd name="T22" fmla="*/ 5 w 14"/>
                  <a:gd name="T23" fmla="*/ 4 h 9"/>
                  <a:gd name="T24" fmla="*/ 2 w 14"/>
                  <a:gd name="T25" fmla="*/ 2 h 9"/>
                  <a:gd name="T26" fmla="*/ 0 w 14"/>
                  <a:gd name="T27" fmla="*/ 0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9"/>
                  <a:gd name="T44" fmla="*/ 14 w 14"/>
                  <a:gd name="T45" fmla="*/ 9 h 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9">
                    <a:moveTo>
                      <a:pt x="0" y="0"/>
                    </a:moveTo>
                    <a:lnTo>
                      <a:pt x="2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2" y="9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31" name="Freeform 1069"/>
              <p:cNvSpPr>
                <a:spLocks/>
              </p:cNvSpPr>
              <p:nvPr/>
            </p:nvSpPr>
            <p:spPr bwMode="auto">
              <a:xfrm>
                <a:off x="5038" y="2330"/>
                <a:ext cx="14" cy="9"/>
              </a:xfrm>
              <a:custGeom>
                <a:avLst/>
                <a:gdLst>
                  <a:gd name="T0" fmla="*/ 0 w 14"/>
                  <a:gd name="T1" fmla="*/ 0 h 9"/>
                  <a:gd name="T2" fmla="*/ 2 w 14"/>
                  <a:gd name="T3" fmla="*/ 0 h 9"/>
                  <a:gd name="T4" fmla="*/ 2 w 14"/>
                  <a:gd name="T5" fmla="*/ 0 h 9"/>
                  <a:gd name="T6" fmla="*/ 9 w 14"/>
                  <a:gd name="T7" fmla="*/ 2 h 9"/>
                  <a:gd name="T8" fmla="*/ 9 w 14"/>
                  <a:gd name="T9" fmla="*/ 4 h 9"/>
                  <a:gd name="T10" fmla="*/ 12 w 14"/>
                  <a:gd name="T11" fmla="*/ 4 h 9"/>
                  <a:gd name="T12" fmla="*/ 12 w 14"/>
                  <a:gd name="T13" fmla="*/ 7 h 9"/>
                  <a:gd name="T14" fmla="*/ 14 w 14"/>
                  <a:gd name="T15" fmla="*/ 7 h 9"/>
                  <a:gd name="T16" fmla="*/ 12 w 14"/>
                  <a:gd name="T17" fmla="*/ 9 h 9"/>
                  <a:gd name="T18" fmla="*/ 9 w 14"/>
                  <a:gd name="T19" fmla="*/ 7 h 9"/>
                  <a:gd name="T20" fmla="*/ 7 w 14"/>
                  <a:gd name="T21" fmla="*/ 7 h 9"/>
                  <a:gd name="T22" fmla="*/ 5 w 14"/>
                  <a:gd name="T23" fmla="*/ 4 h 9"/>
                  <a:gd name="T24" fmla="*/ 2 w 14"/>
                  <a:gd name="T25" fmla="*/ 2 h 9"/>
                  <a:gd name="T26" fmla="*/ 0 w 14"/>
                  <a:gd name="T27" fmla="*/ 0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9"/>
                  <a:gd name="T44" fmla="*/ 14 w 14"/>
                  <a:gd name="T45" fmla="*/ 9 h 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9">
                    <a:moveTo>
                      <a:pt x="0" y="0"/>
                    </a:moveTo>
                    <a:lnTo>
                      <a:pt x="2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2" y="9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32" name="Freeform 1070"/>
              <p:cNvSpPr>
                <a:spLocks/>
              </p:cNvSpPr>
              <p:nvPr/>
            </p:nvSpPr>
            <p:spPr bwMode="auto">
              <a:xfrm>
                <a:off x="5095" y="2334"/>
                <a:ext cx="4" cy="5"/>
              </a:xfrm>
              <a:custGeom>
                <a:avLst/>
                <a:gdLst>
                  <a:gd name="T0" fmla="*/ 0 w 4"/>
                  <a:gd name="T1" fmla="*/ 3 h 5"/>
                  <a:gd name="T2" fmla="*/ 0 w 4"/>
                  <a:gd name="T3" fmla="*/ 5 h 5"/>
                  <a:gd name="T4" fmla="*/ 0 w 4"/>
                  <a:gd name="T5" fmla="*/ 3 h 5"/>
                  <a:gd name="T6" fmla="*/ 2 w 4"/>
                  <a:gd name="T7" fmla="*/ 0 h 5"/>
                  <a:gd name="T8" fmla="*/ 4 w 4"/>
                  <a:gd name="T9" fmla="*/ 0 h 5"/>
                  <a:gd name="T10" fmla="*/ 4 w 4"/>
                  <a:gd name="T11" fmla="*/ 3 h 5"/>
                  <a:gd name="T12" fmla="*/ 4 w 4"/>
                  <a:gd name="T13" fmla="*/ 3 h 5"/>
                  <a:gd name="T14" fmla="*/ 4 w 4"/>
                  <a:gd name="T15" fmla="*/ 3 h 5"/>
                  <a:gd name="T16" fmla="*/ 2 w 4"/>
                  <a:gd name="T17" fmla="*/ 3 h 5"/>
                  <a:gd name="T18" fmla="*/ 2 w 4"/>
                  <a:gd name="T19" fmla="*/ 5 h 5"/>
                  <a:gd name="T20" fmla="*/ 2 w 4"/>
                  <a:gd name="T21" fmla="*/ 3 h 5"/>
                  <a:gd name="T22" fmla="*/ 0 w 4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5"/>
                  <a:gd name="T38" fmla="*/ 4 w 4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5">
                    <a:moveTo>
                      <a:pt x="0" y="3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33" name="Freeform 1071"/>
              <p:cNvSpPr>
                <a:spLocks/>
              </p:cNvSpPr>
              <p:nvPr/>
            </p:nvSpPr>
            <p:spPr bwMode="auto">
              <a:xfrm>
                <a:off x="5095" y="2334"/>
                <a:ext cx="4" cy="5"/>
              </a:xfrm>
              <a:custGeom>
                <a:avLst/>
                <a:gdLst>
                  <a:gd name="T0" fmla="*/ 0 w 4"/>
                  <a:gd name="T1" fmla="*/ 3 h 5"/>
                  <a:gd name="T2" fmla="*/ 0 w 4"/>
                  <a:gd name="T3" fmla="*/ 5 h 5"/>
                  <a:gd name="T4" fmla="*/ 0 w 4"/>
                  <a:gd name="T5" fmla="*/ 3 h 5"/>
                  <a:gd name="T6" fmla="*/ 2 w 4"/>
                  <a:gd name="T7" fmla="*/ 0 h 5"/>
                  <a:gd name="T8" fmla="*/ 4 w 4"/>
                  <a:gd name="T9" fmla="*/ 0 h 5"/>
                  <a:gd name="T10" fmla="*/ 4 w 4"/>
                  <a:gd name="T11" fmla="*/ 3 h 5"/>
                  <a:gd name="T12" fmla="*/ 4 w 4"/>
                  <a:gd name="T13" fmla="*/ 3 h 5"/>
                  <a:gd name="T14" fmla="*/ 4 w 4"/>
                  <a:gd name="T15" fmla="*/ 3 h 5"/>
                  <a:gd name="T16" fmla="*/ 2 w 4"/>
                  <a:gd name="T17" fmla="*/ 3 h 5"/>
                  <a:gd name="T18" fmla="*/ 2 w 4"/>
                  <a:gd name="T19" fmla="*/ 5 h 5"/>
                  <a:gd name="T20" fmla="*/ 2 w 4"/>
                  <a:gd name="T21" fmla="*/ 3 h 5"/>
                  <a:gd name="T22" fmla="*/ 0 w 4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5"/>
                  <a:gd name="T38" fmla="*/ 4 w 4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5">
                    <a:moveTo>
                      <a:pt x="0" y="3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34" name="Freeform 1072"/>
              <p:cNvSpPr>
                <a:spLocks/>
              </p:cNvSpPr>
              <p:nvPr/>
            </p:nvSpPr>
            <p:spPr bwMode="auto">
              <a:xfrm>
                <a:off x="3644" y="2460"/>
                <a:ext cx="5" cy="7"/>
              </a:xfrm>
              <a:custGeom>
                <a:avLst/>
                <a:gdLst>
                  <a:gd name="T0" fmla="*/ 3 w 5"/>
                  <a:gd name="T1" fmla="*/ 2 h 7"/>
                  <a:gd name="T2" fmla="*/ 3 w 5"/>
                  <a:gd name="T3" fmla="*/ 2 h 7"/>
                  <a:gd name="T4" fmla="*/ 5 w 5"/>
                  <a:gd name="T5" fmla="*/ 0 h 7"/>
                  <a:gd name="T6" fmla="*/ 5 w 5"/>
                  <a:gd name="T7" fmla="*/ 2 h 7"/>
                  <a:gd name="T8" fmla="*/ 5 w 5"/>
                  <a:gd name="T9" fmla="*/ 4 h 7"/>
                  <a:gd name="T10" fmla="*/ 5 w 5"/>
                  <a:gd name="T11" fmla="*/ 7 h 7"/>
                  <a:gd name="T12" fmla="*/ 3 w 5"/>
                  <a:gd name="T13" fmla="*/ 7 h 7"/>
                  <a:gd name="T14" fmla="*/ 0 w 5"/>
                  <a:gd name="T15" fmla="*/ 7 h 7"/>
                  <a:gd name="T16" fmla="*/ 0 w 5"/>
                  <a:gd name="T17" fmla="*/ 4 h 7"/>
                  <a:gd name="T18" fmla="*/ 3 w 5"/>
                  <a:gd name="T19" fmla="*/ 2 h 7"/>
                  <a:gd name="T20" fmla="*/ 3 w 5"/>
                  <a:gd name="T21" fmla="*/ 2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7"/>
                  <a:gd name="T35" fmla="*/ 5 w 5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7">
                    <a:moveTo>
                      <a:pt x="3" y="2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35" name="Freeform 1073"/>
              <p:cNvSpPr>
                <a:spLocks/>
              </p:cNvSpPr>
              <p:nvPr/>
            </p:nvSpPr>
            <p:spPr bwMode="auto">
              <a:xfrm>
                <a:off x="3644" y="2460"/>
                <a:ext cx="5" cy="7"/>
              </a:xfrm>
              <a:custGeom>
                <a:avLst/>
                <a:gdLst>
                  <a:gd name="T0" fmla="*/ 3 w 5"/>
                  <a:gd name="T1" fmla="*/ 2 h 7"/>
                  <a:gd name="T2" fmla="*/ 3 w 5"/>
                  <a:gd name="T3" fmla="*/ 2 h 7"/>
                  <a:gd name="T4" fmla="*/ 5 w 5"/>
                  <a:gd name="T5" fmla="*/ 0 h 7"/>
                  <a:gd name="T6" fmla="*/ 5 w 5"/>
                  <a:gd name="T7" fmla="*/ 2 h 7"/>
                  <a:gd name="T8" fmla="*/ 5 w 5"/>
                  <a:gd name="T9" fmla="*/ 4 h 7"/>
                  <a:gd name="T10" fmla="*/ 5 w 5"/>
                  <a:gd name="T11" fmla="*/ 7 h 7"/>
                  <a:gd name="T12" fmla="*/ 3 w 5"/>
                  <a:gd name="T13" fmla="*/ 7 h 7"/>
                  <a:gd name="T14" fmla="*/ 0 w 5"/>
                  <a:gd name="T15" fmla="*/ 7 h 7"/>
                  <a:gd name="T16" fmla="*/ 0 w 5"/>
                  <a:gd name="T17" fmla="*/ 4 h 7"/>
                  <a:gd name="T18" fmla="*/ 3 w 5"/>
                  <a:gd name="T19" fmla="*/ 2 h 7"/>
                  <a:gd name="T20" fmla="*/ 3 w 5"/>
                  <a:gd name="T21" fmla="*/ 2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7"/>
                  <a:gd name="T35" fmla="*/ 5 w 5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7">
                    <a:moveTo>
                      <a:pt x="3" y="2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36" name="Freeform 1074"/>
              <p:cNvSpPr>
                <a:spLocks/>
              </p:cNvSpPr>
              <p:nvPr/>
            </p:nvSpPr>
            <p:spPr bwMode="auto">
              <a:xfrm>
                <a:off x="2709" y="2091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2 w 4"/>
                  <a:gd name="T5" fmla="*/ 0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2 w 4"/>
                  <a:gd name="T13" fmla="*/ 2 h 2"/>
                  <a:gd name="T14" fmla="*/ 2 w 4"/>
                  <a:gd name="T15" fmla="*/ 2 h 2"/>
                  <a:gd name="T16" fmla="*/ 4 w 4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37" name="Freeform 1075"/>
              <p:cNvSpPr>
                <a:spLocks/>
              </p:cNvSpPr>
              <p:nvPr/>
            </p:nvSpPr>
            <p:spPr bwMode="auto">
              <a:xfrm>
                <a:off x="2709" y="2091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2 w 4"/>
                  <a:gd name="T5" fmla="*/ 0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2 w 4"/>
                  <a:gd name="T13" fmla="*/ 2 h 2"/>
                  <a:gd name="T14" fmla="*/ 2 w 4"/>
                  <a:gd name="T15" fmla="*/ 2 h 2"/>
                  <a:gd name="T16" fmla="*/ 4 w 4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38" name="Freeform 1076"/>
              <p:cNvSpPr>
                <a:spLocks/>
              </p:cNvSpPr>
              <p:nvPr/>
            </p:nvSpPr>
            <p:spPr bwMode="auto">
              <a:xfrm>
                <a:off x="3410" y="2259"/>
                <a:ext cx="3" cy="7"/>
              </a:xfrm>
              <a:custGeom>
                <a:avLst/>
                <a:gdLst>
                  <a:gd name="T0" fmla="*/ 3 w 3"/>
                  <a:gd name="T1" fmla="*/ 2 h 7"/>
                  <a:gd name="T2" fmla="*/ 3 w 3"/>
                  <a:gd name="T3" fmla="*/ 5 h 7"/>
                  <a:gd name="T4" fmla="*/ 3 w 3"/>
                  <a:gd name="T5" fmla="*/ 7 h 7"/>
                  <a:gd name="T6" fmla="*/ 0 w 3"/>
                  <a:gd name="T7" fmla="*/ 5 h 7"/>
                  <a:gd name="T8" fmla="*/ 0 w 3"/>
                  <a:gd name="T9" fmla="*/ 2 h 7"/>
                  <a:gd name="T10" fmla="*/ 0 w 3"/>
                  <a:gd name="T11" fmla="*/ 0 h 7"/>
                  <a:gd name="T12" fmla="*/ 3 w 3"/>
                  <a:gd name="T13" fmla="*/ 0 h 7"/>
                  <a:gd name="T14" fmla="*/ 3 w 3"/>
                  <a:gd name="T15" fmla="*/ 0 h 7"/>
                  <a:gd name="T16" fmla="*/ 3 w 3"/>
                  <a:gd name="T17" fmla="*/ 2 h 7"/>
                  <a:gd name="T18" fmla="*/ 3 w 3"/>
                  <a:gd name="T19" fmla="*/ 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7"/>
                  <a:gd name="T32" fmla="*/ 3 w 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7">
                    <a:moveTo>
                      <a:pt x="3" y="2"/>
                    </a:moveTo>
                    <a:lnTo>
                      <a:pt x="3" y="5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39" name="Freeform 1077"/>
              <p:cNvSpPr>
                <a:spLocks/>
              </p:cNvSpPr>
              <p:nvPr/>
            </p:nvSpPr>
            <p:spPr bwMode="auto">
              <a:xfrm>
                <a:off x="3410" y="2259"/>
                <a:ext cx="3" cy="7"/>
              </a:xfrm>
              <a:custGeom>
                <a:avLst/>
                <a:gdLst>
                  <a:gd name="T0" fmla="*/ 3 w 3"/>
                  <a:gd name="T1" fmla="*/ 2 h 7"/>
                  <a:gd name="T2" fmla="*/ 3 w 3"/>
                  <a:gd name="T3" fmla="*/ 5 h 7"/>
                  <a:gd name="T4" fmla="*/ 3 w 3"/>
                  <a:gd name="T5" fmla="*/ 7 h 7"/>
                  <a:gd name="T6" fmla="*/ 0 w 3"/>
                  <a:gd name="T7" fmla="*/ 5 h 7"/>
                  <a:gd name="T8" fmla="*/ 0 w 3"/>
                  <a:gd name="T9" fmla="*/ 2 h 7"/>
                  <a:gd name="T10" fmla="*/ 0 w 3"/>
                  <a:gd name="T11" fmla="*/ 0 h 7"/>
                  <a:gd name="T12" fmla="*/ 3 w 3"/>
                  <a:gd name="T13" fmla="*/ 0 h 7"/>
                  <a:gd name="T14" fmla="*/ 3 w 3"/>
                  <a:gd name="T15" fmla="*/ 0 h 7"/>
                  <a:gd name="T16" fmla="*/ 3 w 3"/>
                  <a:gd name="T17" fmla="*/ 2 h 7"/>
                  <a:gd name="T18" fmla="*/ 3 w 3"/>
                  <a:gd name="T19" fmla="*/ 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7"/>
                  <a:gd name="T32" fmla="*/ 3 w 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7">
                    <a:moveTo>
                      <a:pt x="3" y="2"/>
                    </a:moveTo>
                    <a:lnTo>
                      <a:pt x="3" y="5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40" name="Freeform 1078"/>
              <p:cNvSpPr>
                <a:spLocks/>
              </p:cNvSpPr>
              <p:nvPr/>
            </p:nvSpPr>
            <p:spPr bwMode="auto">
              <a:xfrm>
                <a:off x="3406" y="2271"/>
                <a:ext cx="2" cy="9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2 h 9"/>
                  <a:gd name="T4" fmla="*/ 0 w 2"/>
                  <a:gd name="T5" fmla="*/ 4 h 9"/>
                  <a:gd name="T6" fmla="*/ 2 w 2"/>
                  <a:gd name="T7" fmla="*/ 4 h 9"/>
                  <a:gd name="T8" fmla="*/ 2 w 2"/>
                  <a:gd name="T9" fmla="*/ 4 h 9"/>
                  <a:gd name="T10" fmla="*/ 2 w 2"/>
                  <a:gd name="T11" fmla="*/ 9 h 9"/>
                  <a:gd name="T12" fmla="*/ 0 w 2"/>
                  <a:gd name="T13" fmla="*/ 7 h 9"/>
                  <a:gd name="T14" fmla="*/ 0 w 2"/>
                  <a:gd name="T15" fmla="*/ 2 h 9"/>
                  <a:gd name="T16" fmla="*/ 0 w 2"/>
                  <a:gd name="T17" fmla="*/ 0 h 9"/>
                  <a:gd name="T18" fmla="*/ 0 w 2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9"/>
                  <a:gd name="T32" fmla="*/ 2 w 2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9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41" name="Freeform 1079"/>
              <p:cNvSpPr>
                <a:spLocks/>
              </p:cNvSpPr>
              <p:nvPr/>
            </p:nvSpPr>
            <p:spPr bwMode="auto">
              <a:xfrm>
                <a:off x="3406" y="2271"/>
                <a:ext cx="2" cy="9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2 h 9"/>
                  <a:gd name="T4" fmla="*/ 0 w 2"/>
                  <a:gd name="T5" fmla="*/ 4 h 9"/>
                  <a:gd name="T6" fmla="*/ 2 w 2"/>
                  <a:gd name="T7" fmla="*/ 4 h 9"/>
                  <a:gd name="T8" fmla="*/ 2 w 2"/>
                  <a:gd name="T9" fmla="*/ 4 h 9"/>
                  <a:gd name="T10" fmla="*/ 2 w 2"/>
                  <a:gd name="T11" fmla="*/ 9 h 9"/>
                  <a:gd name="T12" fmla="*/ 0 w 2"/>
                  <a:gd name="T13" fmla="*/ 7 h 9"/>
                  <a:gd name="T14" fmla="*/ 0 w 2"/>
                  <a:gd name="T15" fmla="*/ 2 h 9"/>
                  <a:gd name="T16" fmla="*/ 0 w 2"/>
                  <a:gd name="T17" fmla="*/ 0 h 9"/>
                  <a:gd name="T18" fmla="*/ 0 w 2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9"/>
                  <a:gd name="T32" fmla="*/ 2 w 2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9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42" name="Freeform 1080"/>
              <p:cNvSpPr>
                <a:spLocks/>
              </p:cNvSpPr>
              <p:nvPr/>
            </p:nvSpPr>
            <p:spPr bwMode="auto">
              <a:xfrm>
                <a:off x="3576" y="2030"/>
                <a:ext cx="4" cy="1"/>
              </a:xfrm>
              <a:custGeom>
                <a:avLst/>
                <a:gdLst>
                  <a:gd name="T0" fmla="*/ 2 w 4"/>
                  <a:gd name="T1" fmla="*/ 0 h 1"/>
                  <a:gd name="T2" fmla="*/ 2 w 4"/>
                  <a:gd name="T3" fmla="*/ 0 h 1"/>
                  <a:gd name="T4" fmla="*/ 2 w 4"/>
                  <a:gd name="T5" fmla="*/ 0 h 1"/>
                  <a:gd name="T6" fmla="*/ 2 w 4"/>
                  <a:gd name="T7" fmla="*/ 0 h 1"/>
                  <a:gd name="T8" fmla="*/ 4 w 4"/>
                  <a:gd name="T9" fmla="*/ 0 h 1"/>
                  <a:gd name="T10" fmla="*/ 4 w 4"/>
                  <a:gd name="T11" fmla="*/ 0 h 1"/>
                  <a:gd name="T12" fmla="*/ 4 w 4"/>
                  <a:gd name="T13" fmla="*/ 0 h 1"/>
                  <a:gd name="T14" fmla="*/ 2 w 4"/>
                  <a:gd name="T15" fmla="*/ 0 h 1"/>
                  <a:gd name="T16" fmla="*/ 0 w 4"/>
                  <a:gd name="T17" fmla="*/ 0 h 1"/>
                  <a:gd name="T18" fmla="*/ 0 w 4"/>
                  <a:gd name="T19" fmla="*/ 0 h 1"/>
                  <a:gd name="T20" fmla="*/ 0 w 4"/>
                  <a:gd name="T21" fmla="*/ 0 h 1"/>
                  <a:gd name="T22" fmla="*/ 2 w 4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1"/>
                  <a:gd name="T38" fmla="*/ 4 w 4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1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43" name="Freeform 1081"/>
              <p:cNvSpPr>
                <a:spLocks/>
              </p:cNvSpPr>
              <p:nvPr/>
            </p:nvSpPr>
            <p:spPr bwMode="auto">
              <a:xfrm>
                <a:off x="3576" y="2030"/>
                <a:ext cx="4" cy="1"/>
              </a:xfrm>
              <a:custGeom>
                <a:avLst/>
                <a:gdLst>
                  <a:gd name="T0" fmla="*/ 2 w 4"/>
                  <a:gd name="T1" fmla="*/ 0 h 1"/>
                  <a:gd name="T2" fmla="*/ 2 w 4"/>
                  <a:gd name="T3" fmla="*/ 0 h 1"/>
                  <a:gd name="T4" fmla="*/ 2 w 4"/>
                  <a:gd name="T5" fmla="*/ 0 h 1"/>
                  <a:gd name="T6" fmla="*/ 2 w 4"/>
                  <a:gd name="T7" fmla="*/ 0 h 1"/>
                  <a:gd name="T8" fmla="*/ 4 w 4"/>
                  <a:gd name="T9" fmla="*/ 0 h 1"/>
                  <a:gd name="T10" fmla="*/ 4 w 4"/>
                  <a:gd name="T11" fmla="*/ 0 h 1"/>
                  <a:gd name="T12" fmla="*/ 4 w 4"/>
                  <a:gd name="T13" fmla="*/ 0 h 1"/>
                  <a:gd name="T14" fmla="*/ 2 w 4"/>
                  <a:gd name="T15" fmla="*/ 0 h 1"/>
                  <a:gd name="T16" fmla="*/ 0 w 4"/>
                  <a:gd name="T17" fmla="*/ 0 h 1"/>
                  <a:gd name="T18" fmla="*/ 0 w 4"/>
                  <a:gd name="T19" fmla="*/ 0 h 1"/>
                  <a:gd name="T20" fmla="*/ 0 w 4"/>
                  <a:gd name="T21" fmla="*/ 0 h 1"/>
                  <a:gd name="T22" fmla="*/ 2 w 4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1"/>
                  <a:gd name="T38" fmla="*/ 4 w 4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1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44" name="Freeform 1082"/>
              <p:cNvSpPr>
                <a:spLocks/>
              </p:cNvSpPr>
              <p:nvPr/>
            </p:nvSpPr>
            <p:spPr bwMode="auto">
              <a:xfrm>
                <a:off x="3592" y="2023"/>
                <a:ext cx="17" cy="7"/>
              </a:xfrm>
              <a:custGeom>
                <a:avLst/>
                <a:gdLst>
                  <a:gd name="T0" fmla="*/ 14 w 17"/>
                  <a:gd name="T1" fmla="*/ 2 h 7"/>
                  <a:gd name="T2" fmla="*/ 17 w 17"/>
                  <a:gd name="T3" fmla="*/ 2 h 7"/>
                  <a:gd name="T4" fmla="*/ 17 w 17"/>
                  <a:gd name="T5" fmla="*/ 2 h 7"/>
                  <a:gd name="T6" fmla="*/ 14 w 17"/>
                  <a:gd name="T7" fmla="*/ 4 h 7"/>
                  <a:gd name="T8" fmla="*/ 12 w 17"/>
                  <a:gd name="T9" fmla="*/ 4 h 7"/>
                  <a:gd name="T10" fmla="*/ 10 w 17"/>
                  <a:gd name="T11" fmla="*/ 7 h 7"/>
                  <a:gd name="T12" fmla="*/ 3 w 17"/>
                  <a:gd name="T13" fmla="*/ 4 h 7"/>
                  <a:gd name="T14" fmla="*/ 0 w 17"/>
                  <a:gd name="T15" fmla="*/ 4 h 7"/>
                  <a:gd name="T16" fmla="*/ 3 w 17"/>
                  <a:gd name="T17" fmla="*/ 0 h 7"/>
                  <a:gd name="T18" fmla="*/ 3 w 17"/>
                  <a:gd name="T19" fmla="*/ 0 h 7"/>
                  <a:gd name="T20" fmla="*/ 5 w 17"/>
                  <a:gd name="T21" fmla="*/ 2 h 7"/>
                  <a:gd name="T22" fmla="*/ 7 w 17"/>
                  <a:gd name="T23" fmla="*/ 2 h 7"/>
                  <a:gd name="T24" fmla="*/ 10 w 17"/>
                  <a:gd name="T25" fmla="*/ 2 h 7"/>
                  <a:gd name="T26" fmla="*/ 14 w 17"/>
                  <a:gd name="T27" fmla="*/ 2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7"/>
                  <a:gd name="T44" fmla="*/ 17 w 17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7">
                    <a:moveTo>
                      <a:pt x="14" y="2"/>
                    </a:moveTo>
                    <a:lnTo>
                      <a:pt x="17" y="2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7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45" name="Freeform 1083"/>
              <p:cNvSpPr>
                <a:spLocks/>
              </p:cNvSpPr>
              <p:nvPr/>
            </p:nvSpPr>
            <p:spPr bwMode="auto">
              <a:xfrm>
                <a:off x="3592" y="2023"/>
                <a:ext cx="17" cy="7"/>
              </a:xfrm>
              <a:custGeom>
                <a:avLst/>
                <a:gdLst>
                  <a:gd name="T0" fmla="*/ 14 w 17"/>
                  <a:gd name="T1" fmla="*/ 2 h 7"/>
                  <a:gd name="T2" fmla="*/ 17 w 17"/>
                  <a:gd name="T3" fmla="*/ 2 h 7"/>
                  <a:gd name="T4" fmla="*/ 17 w 17"/>
                  <a:gd name="T5" fmla="*/ 2 h 7"/>
                  <a:gd name="T6" fmla="*/ 14 w 17"/>
                  <a:gd name="T7" fmla="*/ 4 h 7"/>
                  <a:gd name="T8" fmla="*/ 12 w 17"/>
                  <a:gd name="T9" fmla="*/ 4 h 7"/>
                  <a:gd name="T10" fmla="*/ 10 w 17"/>
                  <a:gd name="T11" fmla="*/ 7 h 7"/>
                  <a:gd name="T12" fmla="*/ 3 w 17"/>
                  <a:gd name="T13" fmla="*/ 4 h 7"/>
                  <a:gd name="T14" fmla="*/ 0 w 17"/>
                  <a:gd name="T15" fmla="*/ 4 h 7"/>
                  <a:gd name="T16" fmla="*/ 3 w 17"/>
                  <a:gd name="T17" fmla="*/ 0 h 7"/>
                  <a:gd name="T18" fmla="*/ 3 w 17"/>
                  <a:gd name="T19" fmla="*/ 0 h 7"/>
                  <a:gd name="T20" fmla="*/ 5 w 17"/>
                  <a:gd name="T21" fmla="*/ 2 h 7"/>
                  <a:gd name="T22" fmla="*/ 7 w 17"/>
                  <a:gd name="T23" fmla="*/ 2 h 7"/>
                  <a:gd name="T24" fmla="*/ 10 w 17"/>
                  <a:gd name="T25" fmla="*/ 2 h 7"/>
                  <a:gd name="T26" fmla="*/ 14 w 17"/>
                  <a:gd name="T27" fmla="*/ 2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7"/>
                  <a:gd name="T44" fmla="*/ 17 w 17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7">
                    <a:moveTo>
                      <a:pt x="14" y="2"/>
                    </a:moveTo>
                    <a:lnTo>
                      <a:pt x="17" y="2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7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4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46" name="Line 1084"/>
              <p:cNvSpPr>
                <a:spLocks noChangeShapeType="1"/>
              </p:cNvSpPr>
              <p:nvPr/>
            </p:nvSpPr>
            <p:spPr bwMode="auto">
              <a:xfrm>
                <a:off x="472" y="3242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7" name="Line 1085"/>
              <p:cNvSpPr>
                <a:spLocks noChangeShapeType="1"/>
              </p:cNvSpPr>
              <p:nvPr/>
            </p:nvSpPr>
            <p:spPr bwMode="auto">
              <a:xfrm>
                <a:off x="472" y="3242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8" name="Line 1086"/>
              <p:cNvSpPr>
                <a:spLocks noChangeShapeType="1"/>
              </p:cNvSpPr>
              <p:nvPr/>
            </p:nvSpPr>
            <p:spPr bwMode="auto">
              <a:xfrm>
                <a:off x="472" y="3242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9" name="Line 1087"/>
              <p:cNvSpPr>
                <a:spLocks noChangeShapeType="1"/>
              </p:cNvSpPr>
              <p:nvPr/>
            </p:nvSpPr>
            <p:spPr bwMode="auto">
              <a:xfrm>
                <a:off x="472" y="3242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0" name="Line 1088"/>
              <p:cNvSpPr>
                <a:spLocks noChangeShapeType="1"/>
              </p:cNvSpPr>
              <p:nvPr/>
            </p:nvSpPr>
            <p:spPr bwMode="auto">
              <a:xfrm>
                <a:off x="472" y="3242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1" name="Line 1089"/>
              <p:cNvSpPr>
                <a:spLocks noChangeShapeType="1"/>
              </p:cNvSpPr>
              <p:nvPr/>
            </p:nvSpPr>
            <p:spPr bwMode="auto">
              <a:xfrm>
                <a:off x="472" y="3242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2" name="Freeform 1090"/>
              <p:cNvSpPr>
                <a:spLocks/>
              </p:cNvSpPr>
              <p:nvPr/>
            </p:nvSpPr>
            <p:spPr bwMode="auto">
              <a:xfrm>
                <a:off x="4773" y="1465"/>
                <a:ext cx="43" cy="113"/>
              </a:xfrm>
              <a:custGeom>
                <a:avLst/>
                <a:gdLst>
                  <a:gd name="T0" fmla="*/ 15 w 43"/>
                  <a:gd name="T1" fmla="*/ 0 h 113"/>
                  <a:gd name="T2" fmla="*/ 17 w 43"/>
                  <a:gd name="T3" fmla="*/ 5 h 113"/>
                  <a:gd name="T4" fmla="*/ 19 w 43"/>
                  <a:gd name="T5" fmla="*/ 12 h 113"/>
                  <a:gd name="T6" fmla="*/ 24 w 43"/>
                  <a:gd name="T7" fmla="*/ 21 h 113"/>
                  <a:gd name="T8" fmla="*/ 22 w 43"/>
                  <a:gd name="T9" fmla="*/ 28 h 113"/>
                  <a:gd name="T10" fmla="*/ 22 w 43"/>
                  <a:gd name="T11" fmla="*/ 31 h 113"/>
                  <a:gd name="T12" fmla="*/ 22 w 43"/>
                  <a:gd name="T13" fmla="*/ 35 h 113"/>
                  <a:gd name="T14" fmla="*/ 24 w 43"/>
                  <a:gd name="T15" fmla="*/ 38 h 113"/>
                  <a:gd name="T16" fmla="*/ 26 w 43"/>
                  <a:gd name="T17" fmla="*/ 42 h 113"/>
                  <a:gd name="T18" fmla="*/ 29 w 43"/>
                  <a:gd name="T19" fmla="*/ 52 h 113"/>
                  <a:gd name="T20" fmla="*/ 33 w 43"/>
                  <a:gd name="T21" fmla="*/ 64 h 113"/>
                  <a:gd name="T22" fmla="*/ 38 w 43"/>
                  <a:gd name="T23" fmla="*/ 71 h 113"/>
                  <a:gd name="T24" fmla="*/ 43 w 43"/>
                  <a:gd name="T25" fmla="*/ 73 h 113"/>
                  <a:gd name="T26" fmla="*/ 36 w 43"/>
                  <a:gd name="T27" fmla="*/ 71 h 113"/>
                  <a:gd name="T28" fmla="*/ 29 w 43"/>
                  <a:gd name="T29" fmla="*/ 68 h 113"/>
                  <a:gd name="T30" fmla="*/ 24 w 43"/>
                  <a:gd name="T31" fmla="*/ 68 h 113"/>
                  <a:gd name="T32" fmla="*/ 19 w 43"/>
                  <a:gd name="T33" fmla="*/ 73 h 113"/>
                  <a:gd name="T34" fmla="*/ 17 w 43"/>
                  <a:gd name="T35" fmla="*/ 78 h 113"/>
                  <a:gd name="T36" fmla="*/ 15 w 43"/>
                  <a:gd name="T37" fmla="*/ 87 h 113"/>
                  <a:gd name="T38" fmla="*/ 15 w 43"/>
                  <a:gd name="T39" fmla="*/ 92 h 113"/>
                  <a:gd name="T40" fmla="*/ 19 w 43"/>
                  <a:gd name="T41" fmla="*/ 99 h 113"/>
                  <a:gd name="T42" fmla="*/ 22 w 43"/>
                  <a:gd name="T43" fmla="*/ 102 h 113"/>
                  <a:gd name="T44" fmla="*/ 24 w 43"/>
                  <a:gd name="T45" fmla="*/ 102 h 113"/>
                  <a:gd name="T46" fmla="*/ 26 w 43"/>
                  <a:gd name="T47" fmla="*/ 106 h 113"/>
                  <a:gd name="T48" fmla="*/ 26 w 43"/>
                  <a:gd name="T49" fmla="*/ 111 h 113"/>
                  <a:gd name="T50" fmla="*/ 17 w 43"/>
                  <a:gd name="T51" fmla="*/ 104 h 113"/>
                  <a:gd name="T52" fmla="*/ 12 w 43"/>
                  <a:gd name="T53" fmla="*/ 104 h 113"/>
                  <a:gd name="T54" fmla="*/ 7 w 43"/>
                  <a:gd name="T55" fmla="*/ 113 h 113"/>
                  <a:gd name="T56" fmla="*/ 5 w 43"/>
                  <a:gd name="T57" fmla="*/ 109 h 113"/>
                  <a:gd name="T58" fmla="*/ 5 w 43"/>
                  <a:gd name="T59" fmla="*/ 97 h 113"/>
                  <a:gd name="T60" fmla="*/ 7 w 43"/>
                  <a:gd name="T61" fmla="*/ 85 h 113"/>
                  <a:gd name="T62" fmla="*/ 7 w 43"/>
                  <a:gd name="T63" fmla="*/ 80 h 113"/>
                  <a:gd name="T64" fmla="*/ 5 w 43"/>
                  <a:gd name="T65" fmla="*/ 73 h 113"/>
                  <a:gd name="T66" fmla="*/ 7 w 43"/>
                  <a:gd name="T67" fmla="*/ 64 h 113"/>
                  <a:gd name="T68" fmla="*/ 7 w 43"/>
                  <a:gd name="T69" fmla="*/ 59 h 113"/>
                  <a:gd name="T70" fmla="*/ 7 w 43"/>
                  <a:gd name="T71" fmla="*/ 57 h 113"/>
                  <a:gd name="T72" fmla="*/ 7 w 43"/>
                  <a:gd name="T73" fmla="*/ 52 h 113"/>
                  <a:gd name="T74" fmla="*/ 7 w 43"/>
                  <a:gd name="T75" fmla="*/ 45 h 113"/>
                  <a:gd name="T76" fmla="*/ 5 w 43"/>
                  <a:gd name="T77" fmla="*/ 40 h 113"/>
                  <a:gd name="T78" fmla="*/ 3 w 43"/>
                  <a:gd name="T79" fmla="*/ 35 h 113"/>
                  <a:gd name="T80" fmla="*/ 0 w 43"/>
                  <a:gd name="T81" fmla="*/ 33 h 113"/>
                  <a:gd name="T82" fmla="*/ 0 w 43"/>
                  <a:gd name="T83" fmla="*/ 28 h 113"/>
                  <a:gd name="T84" fmla="*/ 3 w 43"/>
                  <a:gd name="T85" fmla="*/ 19 h 113"/>
                  <a:gd name="T86" fmla="*/ 3 w 43"/>
                  <a:gd name="T87" fmla="*/ 14 h 113"/>
                  <a:gd name="T88" fmla="*/ 7 w 43"/>
                  <a:gd name="T89" fmla="*/ 12 h 113"/>
                  <a:gd name="T90" fmla="*/ 10 w 43"/>
                  <a:gd name="T91" fmla="*/ 14 h 113"/>
                  <a:gd name="T92" fmla="*/ 12 w 43"/>
                  <a:gd name="T93" fmla="*/ 12 h 113"/>
                  <a:gd name="T94" fmla="*/ 12 w 43"/>
                  <a:gd name="T95" fmla="*/ 9 h 113"/>
                  <a:gd name="T96" fmla="*/ 15 w 43"/>
                  <a:gd name="T97" fmla="*/ 9 h 113"/>
                  <a:gd name="T98" fmla="*/ 12 w 43"/>
                  <a:gd name="T99" fmla="*/ 5 h 113"/>
                  <a:gd name="T100" fmla="*/ 10 w 43"/>
                  <a:gd name="T101" fmla="*/ 2 h 113"/>
                  <a:gd name="T102" fmla="*/ 12 w 43"/>
                  <a:gd name="T103" fmla="*/ 2 h 11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3"/>
                  <a:gd name="T157" fmla="*/ 0 h 113"/>
                  <a:gd name="T158" fmla="*/ 43 w 43"/>
                  <a:gd name="T159" fmla="*/ 113 h 11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3" h="113">
                    <a:moveTo>
                      <a:pt x="15" y="0"/>
                    </a:moveTo>
                    <a:lnTo>
                      <a:pt x="15" y="0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22" y="16"/>
                    </a:lnTo>
                    <a:lnTo>
                      <a:pt x="24" y="21"/>
                    </a:lnTo>
                    <a:lnTo>
                      <a:pt x="24" y="24"/>
                    </a:lnTo>
                    <a:lnTo>
                      <a:pt x="22" y="28"/>
                    </a:lnTo>
                    <a:lnTo>
                      <a:pt x="22" y="31"/>
                    </a:lnTo>
                    <a:lnTo>
                      <a:pt x="22" y="33"/>
                    </a:lnTo>
                    <a:lnTo>
                      <a:pt x="22" y="35"/>
                    </a:lnTo>
                    <a:lnTo>
                      <a:pt x="22" y="38"/>
                    </a:lnTo>
                    <a:lnTo>
                      <a:pt x="24" y="38"/>
                    </a:lnTo>
                    <a:lnTo>
                      <a:pt x="24" y="40"/>
                    </a:lnTo>
                    <a:lnTo>
                      <a:pt x="26" y="42"/>
                    </a:lnTo>
                    <a:lnTo>
                      <a:pt x="26" y="45"/>
                    </a:lnTo>
                    <a:lnTo>
                      <a:pt x="29" y="52"/>
                    </a:lnTo>
                    <a:lnTo>
                      <a:pt x="33" y="61"/>
                    </a:lnTo>
                    <a:lnTo>
                      <a:pt x="33" y="64"/>
                    </a:lnTo>
                    <a:lnTo>
                      <a:pt x="36" y="68"/>
                    </a:lnTo>
                    <a:lnTo>
                      <a:pt x="38" y="71"/>
                    </a:lnTo>
                    <a:lnTo>
                      <a:pt x="38" y="73"/>
                    </a:lnTo>
                    <a:lnTo>
                      <a:pt x="43" y="73"/>
                    </a:lnTo>
                    <a:lnTo>
                      <a:pt x="43" y="76"/>
                    </a:lnTo>
                    <a:lnTo>
                      <a:pt x="36" y="71"/>
                    </a:lnTo>
                    <a:lnTo>
                      <a:pt x="33" y="68"/>
                    </a:lnTo>
                    <a:lnTo>
                      <a:pt x="29" y="68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9" y="76"/>
                    </a:lnTo>
                    <a:lnTo>
                      <a:pt x="17" y="78"/>
                    </a:lnTo>
                    <a:lnTo>
                      <a:pt x="15" y="85"/>
                    </a:lnTo>
                    <a:lnTo>
                      <a:pt x="15" y="87"/>
                    </a:lnTo>
                    <a:lnTo>
                      <a:pt x="15" y="90"/>
                    </a:lnTo>
                    <a:lnTo>
                      <a:pt x="15" y="92"/>
                    </a:lnTo>
                    <a:lnTo>
                      <a:pt x="19" y="97"/>
                    </a:lnTo>
                    <a:lnTo>
                      <a:pt x="19" y="99"/>
                    </a:lnTo>
                    <a:lnTo>
                      <a:pt x="22" y="99"/>
                    </a:lnTo>
                    <a:lnTo>
                      <a:pt x="22" y="102"/>
                    </a:lnTo>
                    <a:lnTo>
                      <a:pt x="24" y="102"/>
                    </a:lnTo>
                    <a:lnTo>
                      <a:pt x="26" y="102"/>
                    </a:lnTo>
                    <a:lnTo>
                      <a:pt x="26" y="106"/>
                    </a:lnTo>
                    <a:lnTo>
                      <a:pt x="26" y="109"/>
                    </a:lnTo>
                    <a:lnTo>
                      <a:pt x="26" y="111"/>
                    </a:lnTo>
                    <a:lnTo>
                      <a:pt x="24" y="106"/>
                    </a:lnTo>
                    <a:lnTo>
                      <a:pt x="17" y="104"/>
                    </a:lnTo>
                    <a:lnTo>
                      <a:pt x="15" y="104"/>
                    </a:lnTo>
                    <a:lnTo>
                      <a:pt x="12" y="104"/>
                    </a:lnTo>
                    <a:lnTo>
                      <a:pt x="10" y="111"/>
                    </a:lnTo>
                    <a:lnTo>
                      <a:pt x="7" y="113"/>
                    </a:lnTo>
                    <a:lnTo>
                      <a:pt x="5" y="111"/>
                    </a:lnTo>
                    <a:lnTo>
                      <a:pt x="5" y="109"/>
                    </a:lnTo>
                    <a:lnTo>
                      <a:pt x="5" y="104"/>
                    </a:lnTo>
                    <a:lnTo>
                      <a:pt x="5" y="97"/>
                    </a:lnTo>
                    <a:lnTo>
                      <a:pt x="7" y="87"/>
                    </a:lnTo>
                    <a:lnTo>
                      <a:pt x="7" y="85"/>
                    </a:lnTo>
                    <a:lnTo>
                      <a:pt x="7" y="83"/>
                    </a:lnTo>
                    <a:lnTo>
                      <a:pt x="7" y="80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7" y="64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7" y="54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7" y="45"/>
                    </a:lnTo>
                    <a:lnTo>
                      <a:pt x="7" y="42"/>
                    </a:lnTo>
                    <a:lnTo>
                      <a:pt x="5" y="40"/>
                    </a:lnTo>
                    <a:lnTo>
                      <a:pt x="3" y="38"/>
                    </a:lnTo>
                    <a:lnTo>
                      <a:pt x="3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3" y="24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53" name="Freeform 1091"/>
              <p:cNvSpPr>
                <a:spLocks/>
              </p:cNvSpPr>
              <p:nvPr/>
            </p:nvSpPr>
            <p:spPr bwMode="auto">
              <a:xfrm>
                <a:off x="4773" y="1465"/>
                <a:ext cx="43" cy="113"/>
              </a:xfrm>
              <a:custGeom>
                <a:avLst/>
                <a:gdLst>
                  <a:gd name="T0" fmla="*/ 15 w 43"/>
                  <a:gd name="T1" fmla="*/ 0 h 113"/>
                  <a:gd name="T2" fmla="*/ 17 w 43"/>
                  <a:gd name="T3" fmla="*/ 5 h 113"/>
                  <a:gd name="T4" fmla="*/ 19 w 43"/>
                  <a:gd name="T5" fmla="*/ 12 h 113"/>
                  <a:gd name="T6" fmla="*/ 24 w 43"/>
                  <a:gd name="T7" fmla="*/ 21 h 113"/>
                  <a:gd name="T8" fmla="*/ 22 w 43"/>
                  <a:gd name="T9" fmla="*/ 28 h 113"/>
                  <a:gd name="T10" fmla="*/ 22 w 43"/>
                  <a:gd name="T11" fmla="*/ 31 h 113"/>
                  <a:gd name="T12" fmla="*/ 22 w 43"/>
                  <a:gd name="T13" fmla="*/ 35 h 113"/>
                  <a:gd name="T14" fmla="*/ 24 w 43"/>
                  <a:gd name="T15" fmla="*/ 38 h 113"/>
                  <a:gd name="T16" fmla="*/ 26 w 43"/>
                  <a:gd name="T17" fmla="*/ 42 h 113"/>
                  <a:gd name="T18" fmla="*/ 29 w 43"/>
                  <a:gd name="T19" fmla="*/ 52 h 113"/>
                  <a:gd name="T20" fmla="*/ 33 w 43"/>
                  <a:gd name="T21" fmla="*/ 64 h 113"/>
                  <a:gd name="T22" fmla="*/ 38 w 43"/>
                  <a:gd name="T23" fmla="*/ 71 h 113"/>
                  <a:gd name="T24" fmla="*/ 43 w 43"/>
                  <a:gd name="T25" fmla="*/ 73 h 113"/>
                  <a:gd name="T26" fmla="*/ 36 w 43"/>
                  <a:gd name="T27" fmla="*/ 71 h 113"/>
                  <a:gd name="T28" fmla="*/ 29 w 43"/>
                  <a:gd name="T29" fmla="*/ 68 h 113"/>
                  <a:gd name="T30" fmla="*/ 24 w 43"/>
                  <a:gd name="T31" fmla="*/ 68 h 113"/>
                  <a:gd name="T32" fmla="*/ 19 w 43"/>
                  <a:gd name="T33" fmla="*/ 73 h 113"/>
                  <a:gd name="T34" fmla="*/ 17 w 43"/>
                  <a:gd name="T35" fmla="*/ 78 h 113"/>
                  <a:gd name="T36" fmla="*/ 15 w 43"/>
                  <a:gd name="T37" fmla="*/ 87 h 113"/>
                  <a:gd name="T38" fmla="*/ 15 w 43"/>
                  <a:gd name="T39" fmla="*/ 92 h 113"/>
                  <a:gd name="T40" fmla="*/ 19 w 43"/>
                  <a:gd name="T41" fmla="*/ 99 h 113"/>
                  <a:gd name="T42" fmla="*/ 22 w 43"/>
                  <a:gd name="T43" fmla="*/ 102 h 113"/>
                  <a:gd name="T44" fmla="*/ 24 w 43"/>
                  <a:gd name="T45" fmla="*/ 102 h 113"/>
                  <a:gd name="T46" fmla="*/ 26 w 43"/>
                  <a:gd name="T47" fmla="*/ 106 h 113"/>
                  <a:gd name="T48" fmla="*/ 26 w 43"/>
                  <a:gd name="T49" fmla="*/ 111 h 113"/>
                  <a:gd name="T50" fmla="*/ 17 w 43"/>
                  <a:gd name="T51" fmla="*/ 104 h 113"/>
                  <a:gd name="T52" fmla="*/ 12 w 43"/>
                  <a:gd name="T53" fmla="*/ 104 h 113"/>
                  <a:gd name="T54" fmla="*/ 7 w 43"/>
                  <a:gd name="T55" fmla="*/ 113 h 113"/>
                  <a:gd name="T56" fmla="*/ 5 w 43"/>
                  <a:gd name="T57" fmla="*/ 109 h 113"/>
                  <a:gd name="T58" fmla="*/ 5 w 43"/>
                  <a:gd name="T59" fmla="*/ 97 h 113"/>
                  <a:gd name="T60" fmla="*/ 7 w 43"/>
                  <a:gd name="T61" fmla="*/ 85 h 113"/>
                  <a:gd name="T62" fmla="*/ 7 w 43"/>
                  <a:gd name="T63" fmla="*/ 80 h 113"/>
                  <a:gd name="T64" fmla="*/ 5 w 43"/>
                  <a:gd name="T65" fmla="*/ 73 h 113"/>
                  <a:gd name="T66" fmla="*/ 7 w 43"/>
                  <a:gd name="T67" fmla="*/ 64 h 113"/>
                  <a:gd name="T68" fmla="*/ 7 w 43"/>
                  <a:gd name="T69" fmla="*/ 59 h 113"/>
                  <a:gd name="T70" fmla="*/ 7 w 43"/>
                  <a:gd name="T71" fmla="*/ 57 h 113"/>
                  <a:gd name="T72" fmla="*/ 7 w 43"/>
                  <a:gd name="T73" fmla="*/ 52 h 113"/>
                  <a:gd name="T74" fmla="*/ 7 w 43"/>
                  <a:gd name="T75" fmla="*/ 45 h 113"/>
                  <a:gd name="T76" fmla="*/ 5 w 43"/>
                  <a:gd name="T77" fmla="*/ 40 h 113"/>
                  <a:gd name="T78" fmla="*/ 3 w 43"/>
                  <a:gd name="T79" fmla="*/ 35 h 113"/>
                  <a:gd name="T80" fmla="*/ 0 w 43"/>
                  <a:gd name="T81" fmla="*/ 33 h 113"/>
                  <a:gd name="T82" fmla="*/ 0 w 43"/>
                  <a:gd name="T83" fmla="*/ 28 h 113"/>
                  <a:gd name="T84" fmla="*/ 3 w 43"/>
                  <a:gd name="T85" fmla="*/ 19 h 113"/>
                  <a:gd name="T86" fmla="*/ 3 w 43"/>
                  <a:gd name="T87" fmla="*/ 14 h 113"/>
                  <a:gd name="T88" fmla="*/ 7 w 43"/>
                  <a:gd name="T89" fmla="*/ 12 h 113"/>
                  <a:gd name="T90" fmla="*/ 10 w 43"/>
                  <a:gd name="T91" fmla="*/ 14 h 113"/>
                  <a:gd name="T92" fmla="*/ 12 w 43"/>
                  <a:gd name="T93" fmla="*/ 12 h 113"/>
                  <a:gd name="T94" fmla="*/ 12 w 43"/>
                  <a:gd name="T95" fmla="*/ 9 h 113"/>
                  <a:gd name="T96" fmla="*/ 15 w 43"/>
                  <a:gd name="T97" fmla="*/ 9 h 113"/>
                  <a:gd name="T98" fmla="*/ 12 w 43"/>
                  <a:gd name="T99" fmla="*/ 5 h 113"/>
                  <a:gd name="T100" fmla="*/ 10 w 43"/>
                  <a:gd name="T101" fmla="*/ 2 h 113"/>
                  <a:gd name="T102" fmla="*/ 12 w 43"/>
                  <a:gd name="T103" fmla="*/ 2 h 11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3"/>
                  <a:gd name="T157" fmla="*/ 0 h 113"/>
                  <a:gd name="T158" fmla="*/ 43 w 43"/>
                  <a:gd name="T159" fmla="*/ 113 h 11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3" h="113">
                    <a:moveTo>
                      <a:pt x="15" y="0"/>
                    </a:moveTo>
                    <a:lnTo>
                      <a:pt x="15" y="0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22" y="16"/>
                    </a:lnTo>
                    <a:lnTo>
                      <a:pt x="24" y="21"/>
                    </a:lnTo>
                    <a:lnTo>
                      <a:pt x="24" y="24"/>
                    </a:lnTo>
                    <a:lnTo>
                      <a:pt x="22" y="28"/>
                    </a:lnTo>
                    <a:lnTo>
                      <a:pt x="22" y="31"/>
                    </a:lnTo>
                    <a:lnTo>
                      <a:pt x="22" y="33"/>
                    </a:lnTo>
                    <a:lnTo>
                      <a:pt x="22" y="35"/>
                    </a:lnTo>
                    <a:lnTo>
                      <a:pt x="22" y="38"/>
                    </a:lnTo>
                    <a:lnTo>
                      <a:pt x="24" y="38"/>
                    </a:lnTo>
                    <a:lnTo>
                      <a:pt x="24" y="40"/>
                    </a:lnTo>
                    <a:lnTo>
                      <a:pt x="26" y="42"/>
                    </a:lnTo>
                    <a:lnTo>
                      <a:pt x="26" y="45"/>
                    </a:lnTo>
                    <a:lnTo>
                      <a:pt x="29" y="52"/>
                    </a:lnTo>
                    <a:lnTo>
                      <a:pt x="33" y="61"/>
                    </a:lnTo>
                    <a:lnTo>
                      <a:pt x="33" y="64"/>
                    </a:lnTo>
                    <a:lnTo>
                      <a:pt x="36" y="68"/>
                    </a:lnTo>
                    <a:lnTo>
                      <a:pt x="38" y="71"/>
                    </a:lnTo>
                    <a:lnTo>
                      <a:pt x="38" y="73"/>
                    </a:lnTo>
                    <a:lnTo>
                      <a:pt x="43" y="73"/>
                    </a:lnTo>
                    <a:lnTo>
                      <a:pt x="43" y="76"/>
                    </a:lnTo>
                    <a:lnTo>
                      <a:pt x="36" y="71"/>
                    </a:lnTo>
                    <a:lnTo>
                      <a:pt x="33" y="68"/>
                    </a:lnTo>
                    <a:lnTo>
                      <a:pt x="29" y="68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9" y="76"/>
                    </a:lnTo>
                    <a:lnTo>
                      <a:pt x="17" y="78"/>
                    </a:lnTo>
                    <a:lnTo>
                      <a:pt x="15" y="85"/>
                    </a:lnTo>
                    <a:lnTo>
                      <a:pt x="15" y="87"/>
                    </a:lnTo>
                    <a:lnTo>
                      <a:pt x="15" y="90"/>
                    </a:lnTo>
                    <a:lnTo>
                      <a:pt x="15" y="92"/>
                    </a:lnTo>
                    <a:lnTo>
                      <a:pt x="19" y="97"/>
                    </a:lnTo>
                    <a:lnTo>
                      <a:pt x="19" y="99"/>
                    </a:lnTo>
                    <a:lnTo>
                      <a:pt x="22" y="99"/>
                    </a:lnTo>
                    <a:lnTo>
                      <a:pt x="22" y="102"/>
                    </a:lnTo>
                    <a:lnTo>
                      <a:pt x="24" y="102"/>
                    </a:lnTo>
                    <a:lnTo>
                      <a:pt x="26" y="102"/>
                    </a:lnTo>
                    <a:lnTo>
                      <a:pt x="26" y="106"/>
                    </a:lnTo>
                    <a:lnTo>
                      <a:pt x="26" y="109"/>
                    </a:lnTo>
                    <a:lnTo>
                      <a:pt x="26" y="111"/>
                    </a:lnTo>
                    <a:lnTo>
                      <a:pt x="24" y="106"/>
                    </a:lnTo>
                    <a:lnTo>
                      <a:pt x="17" y="104"/>
                    </a:lnTo>
                    <a:lnTo>
                      <a:pt x="15" y="104"/>
                    </a:lnTo>
                    <a:lnTo>
                      <a:pt x="12" y="104"/>
                    </a:lnTo>
                    <a:lnTo>
                      <a:pt x="10" y="111"/>
                    </a:lnTo>
                    <a:lnTo>
                      <a:pt x="7" y="113"/>
                    </a:lnTo>
                    <a:lnTo>
                      <a:pt x="5" y="111"/>
                    </a:lnTo>
                    <a:lnTo>
                      <a:pt x="5" y="109"/>
                    </a:lnTo>
                    <a:lnTo>
                      <a:pt x="5" y="104"/>
                    </a:lnTo>
                    <a:lnTo>
                      <a:pt x="5" y="97"/>
                    </a:lnTo>
                    <a:lnTo>
                      <a:pt x="7" y="87"/>
                    </a:lnTo>
                    <a:lnTo>
                      <a:pt x="7" y="85"/>
                    </a:lnTo>
                    <a:lnTo>
                      <a:pt x="7" y="83"/>
                    </a:lnTo>
                    <a:lnTo>
                      <a:pt x="7" y="80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7" y="64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7" y="54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7" y="45"/>
                    </a:lnTo>
                    <a:lnTo>
                      <a:pt x="7" y="42"/>
                    </a:lnTo>
                    <a:lnTo>
                      <a:pt x="5" y="40"/>
                    </a:lnTo>
                    <a:lnTo>
                      <a:pt x="3" y="38"/>
                    </a:lnTo>
                    <a:lnTo>
                      <a:pt x="3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3" y="24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54" name="Freeform 1092"/>
              <p:cNvSpPr>
                <a:spLocks/>
              </p:cNvSpPr>
              <p:nvPr/>
            </p:nvSpPr>
            <p:spPr bwMode="auto">
              <a:xfrm>
                <a:off x="4714" y="1456"/>
                <a:ext cx="12" cy="7"/>
              </a:xfrm>
              <a:custGeom>
                <a:avLst/>
                <a:gdLst>
                  <a:gd name="T0" fmla="*/ 0 w 12"/>
                  <a:gd name="T1" fmla="*/ 4 h 7"/>
                  <a:gd name="T2" fmla="*/ 0 w 12"/>
                  <a:gd name="T3" fmla="*/ 4 h 7"/>
                  <a:gd name="T4" fmla="*/ 3 w 12"/>
                  <a:gd name="T5" fmla="*/ 4 h 7"/>
                  <a:gd name="T6" fmla="*/ 3 w 12"/>
                  <a:gd name="T7" fmla="*/ 4 h 7"/>
                  <a:gd name="T8" fmla="*/ 5 w 12"/>
                  <a:gd name="T9" fmla="*/ 7 h 7"/>
                  <a:gd name="T10" fmla="*/ 7 w 12"/>
                  <a:gd name="T11" fmla="*/ 7 h 7"/>
                  <a:gd name="T12" fmla="*/ 10 w 12"/>
                  <a:gd name="T13" fmla="*/ 4 h 7"/>
                  <a:gd name="T14" fmla="*/ 10 w 12"/>
                  <a:gd name="T15" fmla="*/ 4 h 7"/>
                  <a:gd name="T16" fmla="*/ 12 w 12"/>
                  <a:gd name="T17" fmla="*/ 2 h 7"/>
                  <a:gd name="T18" fmla="*/ 12 w 12"/>
                  <a:gd name="T19" fmla="*/ 2 h 7"/>
                  <a:gd name="T20" fmla="*/ 10 w 12"/>
                  <a:gd name="T21" fmla="*/ 0 h 7"/>
                  <a:gd name="T22" fmla="*/ 5 w 12"/>
                  <a:gd name="T23" fmla="*/ 0 h 7"/>
                  <a:gd name="T24" fmla="*/ 3 w 12"/>
                  <a:gd name="T25" fmla="*/ 2 h 7"/>
                  <a:gd name="T26" fmla="*/ 0 w 12"/>
                  <a:gd name="T27" fmla="*/ 4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7"/>
                  <a:gd name="T44" fmla="*/ 12 w 12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7">
                    <a:moveTo>
                      <a:pt x="0" y="4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55" name="Freeform 1093"/>
              <p:cNvSpPr>
                <a:spLocks/>
              </p:cNvSpPr>
              <p:nvPr/>
            </p:nvSpPr>
            <p:spPr bwMode="auto">
              <a:xfrm>
                <a:off x="4714" y="1456"/>
                <a:ext cx="12" cy="7"/>
              </a:xfrm>
              <a:custGeom>
                <a:avLst/>
                <a:gdLst>
                  <a:gd name="T0" fmla="*/ 0 w 12"/>
                  <a:gd name="T1" fmla="*/ 4 h 7"/>
                  <a:gd name="T2" fmla="*/ 0 w 12"/>
                  <a:gd name="T3" fmla="*/ 4 h 7"/>
                  <a:gd name="T4" fmla="*/ 3 w 12"/>
                  <a:gd name="T5" fmla="*/ 4 h 7"/>
                  <a:gd name="T6" fmla="*/ 3 w 12"/>
                  <a:gd name="T7" fmla="*/ 4 h 7"/>
                  <a:gd name="T8" fmla="*/ 5 w 12"/>
                  <a:gd name="T9" fmla="*/ 7 h 7"/>
                  <a:gd name="T10" fmla="*/ 7 w 12"/>
                  <a:gd name="T11" fmla="*/ 7 h 7"/>
                  <a:gd name="T12" fmla="*/ 10 w 12"/>
                  <a:gd name="T13" fmla="*/ 4 h 7"/>
                  <a:gd name="T14" fmla="*/ 10 w 12"/>
                  <a:gd name="T15" fmla="*/ 4 h 7"/>
                  <a:gd name="T16" fmla="*/ 12 w 12"/>
                  <a:gd name="T17" fmla="*/ 2 h 7"/>
                  <a:gd name="T18" fmla="*/ 12 w 12"/>
                  <a:gd name="T19" fmla="*/ 2 h 7"/>
                  <a:gd name="T20" fmla="*/ 10 w 12"/>
                  <a:gd name="T21" fmla="*/ 0 h 7"/>
                  <a:gd name="T22" fmla="*/ 5 w 12"/>
                  <a:gd name="T23" fmla="*/ 0 h 7"/>
                  <a:gd name="T24" fmla="*/ 3 w 12"/>
                  <a:gd name="T25" fmla="*/ 2 h 7"/>
                  <a:gd name="T26" fmla="*/ 0 w 12"/>
                  <a:gd name="T27" fmla="*/ 4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7"/>
                  <a:gd name="T44" fmla="*/ 12 w 12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7">
                    <a:moveTo>
                      <a:pt x="0" y="4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56" name="Freeform 1094"/>
              <p:cNvSpPr>
                <a:spLocks/>
              </p:cNvSpPr>
              <p:nvPr/>
            </p:nvSpPr>
            <p:spPr bwMode="auto">
              <a:xfrm>
                <a:off x="5064" y="1401"/>
                <a:ext cx="16" cy="10"/>
              </a:xfrm>
              <a:custGeom>
                <a:avLst/>
                <a:gdLst>
                  <a:gd name="T0" fmla="*/ 14 w 16"/>
                  <a:gd name="T1" fmla="*/ 0 h 10"/>
                  <a:gd name="T2" fmla="*/ 12 w 16"/>
                  <a:gd name="T3" fmla="*/ 0 h 10"/>
                  <a:gd name="T4" fmla="*/ 5 w 16"/>
                  <a:gd name="T5" fmla="*/ 3 h 10"/>
                  <a:gd name="T6" fmla="*/ 2 w 16"/>
                  <a:gd name="T7" fmla="*/ 3 h 10"/>
                  <a:gd name="T8" fmla="*/ 5 w 16"/>
                  <a:gd name="T9" fmla="*/ 3 h 10"/>
                  <a:gd name="T10" fmla="*/ 5 w 16"/>
                  <a:gd name="T11" fmla="*/ 5 h 10"/>
                  <a:gd name="T12" fmla="*/ 0 w 16"/>
                  <a:gd name="T13" fmla="*/ 10 h 10"/>
                  <a:gd name="T14" fmla="*/ 5 w 16"/>
                  <a:gd name="T15" fmla="*/ 7 h 10"/>
                  <a:gd name="T16" fmla="*/ 9 w 16"/>
                  <a:gd name="T17" fmla="*/ 5 h 10"/>
                  <a:gd name="T18" fmla="*/ 14 w 16"/>
                  <a:gd name="T19" fmla="*/ 5 h 10"/>
                  <a:gd name="T20" fmla="*/ 16 w 16"/>
                  <a:gd name="T21" fmla="*/ 3 h 10"/>
                  <a:gd name="T22" fmla="*/ 16 w 16"/>
                  <a:gd name="T23" fmla="*/ 0 h 10"/>
                  <a:gd name="T24" fmla="*/ 14 w 16"/>
                  <a:gd name="T25" fmla="*/ 0 h 10"/>
                  <a:gd name="T26" fmla="*/ 14 w 16"/>
                  <a:gd name="T27" fmla="*/ 0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0"/>
                  <a:gd name="T44" fmla="*/ 16 w 16"/>
                  <a:gd name="T45" fmla="*/ 10 h 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0">
                    <a:moveTo>
                      <a:pt x="14" y="0"/>
                    </a:moveTo>
                    <a:lnTo>
                      <a:pt x="12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5" y="7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57" name="Freeform 1095"/>
              <p:cNvSpPr>
                <a:spLocks/>
              </p:cNvSpPr>
              <p:nvPr/>
            </p:nvSpPr>
            <p:spPr bwMode="auto">
              <a:xfrm>
                <a:off x="5064" y="1401"/>
                <a:ext cx="16" cy="10"/>
              </a:xfrm>
              <a:custGeom>
                <a:avLst/>
                <a:gdLst>
                  <a:gd name="T0" fmla="*/ 14 w 16"/>
                  <a:gd name="T1" fmla="*/ 0 h 10"/>
                  <a:gd name="T2" fmla="*/ 12 w 16"/>
                  <a:gd name="T3" fmla="*/ 0 h 10"/>
                  <a:gd name="T4" fmla="*/ 5 w 16"/>
                  <a:gd name="T5" fmla="*/ 3 h 10"/>
                  <a:gd name="T6" fmla="*/ 2 w 16"/>
                  <a:gd name="T7" fmla="*/ 3 h 10"/>
                  <a:gd name="T8" fmla="*/ 5 w 16"/>
                  <a:gd name="T9" fmla="*/ 3 h 10"/>
                  <a:gd name="T10" fmla="*/ 5 w 16"/>
                  <a:gd name="T11" fmla="*/ 5 h 10"/>
                  <a:gd name="T12" fmla="*/ 0 w 16"/>
                  <a:gd name="T13" fmla="*/ 10 h 10"/>
                  <a:gd name="T14" fmla="*/ 5 w 16"/>
                  <a:gd name="T15" fmla="*/ 7 h 10"/>
                  <a:gd name="T16" fmla="*/ 9 w 16"/>
                  <a:gd name="T17" fmla="*/ 5 h 10"/>
                  <a:gd name="T18" fmla="*/ 14 w 16"/>
                  <a:gd name="T19" fmla="*/ 5 h 10"/>
                  <a:gd name="T20" fmla="*/ 16 w 16"/>
                  <a:gd name="T21" fmla="*/ 3 h 10"/>
                  <a:gd name="T22" fmla="*/ 16 w 16"/>
                  <a:gd name="T23" fmla="*/ 0 h 10"/>
                  <a:gd name="T24" fmla="*/ 14 w 16"/>
                  <a:gd name="T25" fmla="*/ 0 h 10"/>
                  <a:gd name="T26" fmla="*/ 14 w 16"/>
                  <a:gd name="T27" fmla="*/ 0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0"/>
                  <a:gd name="T44" fmla="*/ 16 w 16"/>
                  <a:gd name="T45" fmla="*/ 10 h 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0">
                    <a:moveTo>
                      <a:pt x="14" y="0"/>
                    </a:moveTo>
                    <a:lnTo>
                      <a:pt x="12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5" y="7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58" name="Freeform 1096"/>
              <p:cNvSpPr>
                <a:spLocks/>
              </p:cNvSpPr>
              <p:nvPr/>
            </p:nvSpPr>
            <p:spPr bwMode="auto">
              <a:xfrm>
                <a:off x="4969" y="1512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3 h 3"/>
                  <a:gd name="T10" fmla="*/ 3 w 3"/>
                  <a:gd name="T11" fmla="*/ 3 h 3"/>
                  <a:gd name="T12" fmla="*/ 3 w 3"/>
                  <a:gd name="T13" fmla="*/ 3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59" name="Freeform 1097"/>
              <p:cNvSpPr>
                <a:spLocks/>
              </p:cNvSpPr>
              <p:nvPr/>
            </p:nvSpPr>
            <p:spPr bwMode="auto">
              <a:xfrm>
                <a:off x="4969" y="1512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3 h 3"/>
                  <a:gd name="T10" fmla="*/ 3 w 3"/>
                  <a:gd name="T11" fmla="*/ 3 h 3"/>
                  <a:gd name="T12" fmla="*/ 3 w 3"/>
                  <a:gd name="T13" fmla="*/ 3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60" name="Freeform 1098"/>
              <p:cNvSpPr>
                <a:spLocks/>
              </p:cNvSpPr>
              <p:nvPr/>
            </p:nvSpPr>
            <p:spPr bwMode="auto">
              <a:xfrm>
                <a:off x="4955" y="1515"/>
                <a:ext cx="12" cy="9"/>
              </a:xfrm>
              <a:custGeom>
                <a:avLst/>
                <a:gdLst>
                  <a:gd name="T0" fmla="*/ 12 w 12"/>
                  <a:gd name="T1" fmla="*/ 0 h 9"/>
                  <a:gd name="T2" fmla="*/ 10 w 12"/>
                  <a:gd name="T3" fmla="*/ 0 h 9"/>
                  <a:gd name="T4" fmla="*/ 7 w 12"/>
                  <a:gd name="T5" fmla="*/ 4 h 9"/>
                  <a:gd name="T6" fmla="*/ 5 w 12"/>
                  <a:gd name="T7" fmla="*/ 4 h 9"/>
                  <a:gd name="T8" fmla="*/ 5 w 12"/>
                  <a:gd name="T9" fmla="*/ 4 h 9"/>
                  <a:gd name="T10" fmla="*/ 3 w 12"/>
                  <a:gd name="T11" fmla="*/ 4 h 9"/>
                  <a:gd name="T12" fmla="*/ 3 w 12"/>
                  <a:gd name="T13" fmla="*/ 4 h 9"/>
                  <a:gd name="T14" fmla="*/ 0 w 12"/>
                  <a:gd name="T15" fmla="*/ 7 h 9"/>
                  <a:gd name="T16" fmla="*/ 0 w 12"/>
                  <a:gd name="T17" fmla="*/ 9 h 9"/>
                  <a:gd name="T18" fmla="*/ 3 w 12"/>
                  <a:gd name="T19" fmla="*/ 9 h 9"/>
                  <a:gd name="T20" fmla="*/ 5 w 12"/>
                  <a:gd name="T21" fmla="*/ 7 h 9"/>
                  <a:gd name="T22" fmla="*/ 7 w 12"/>
                  <a:gd name="T23" fmla="*/ 7 h 9"/>
                  <a:gd name="T24" fmla="*/ 10 w 12"/>
                  <a:gd name="T25" fmla="*/ 4 h 9"/>
                  <a:gd name="T26" fmla="*/ 12 w 12"/>
                  <a:gd name="T27" fmla="*/ 4 h 9"/>
                  <a:gd name="T28" fmla="*/ 12 w 12"/>
                  <a:gd name="T29" fmla="*/ 2 h 9"/>
                  <a:gd name="T30" fmla="*/ 12 w 12"/>
                  <a:gd name="T31" fmla="*/ 0 h 9"/>
                  <a:gd name="T32" fmla="*/ 12 w 12"/>
                  <a:gd name="T33" fmla="*/ 0 h 9"/>
                  <a:gd name="T34" fmla="*/ 12 w 12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9"/>
                  <a:gd name="T56" fmla="*/ 12 w 12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9">
                    <a:moveTo>
                      <a:pt x="12" y="0"/>
                    </a:moveTo>
                    <a:lnTo>
                      <a:pt x="10" y="0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61" name="Freeform 1099"/>
              <p:cNvSpPr>
                <a:spLocks/>
              </p:cNvSpPr>
              <p:nvPr/>
            </p:nvSpPr>
            <p:spPr bwMode="auto">
              <a:xfrm>
                <a:off x="4955" y="1515"/>
                <a:ext cx="12" cy="9"/>
              </a:xfrm>
              <a:custGeom>
                <a:avLst/>
                <a:gdLst>
                  <a:gd name="T0" fmla="*/ 12 w 12"/>
                  <a:gd name="T1" fmla="*/ 0 h 9"/>
                  <a:gd name="T2" fmla="*/ 10 w 12"/>
                  <a:gd name="T3" fmla="*/ 0 h 9"/>
                  <a:gd name="T4" fmla="*/ 7 w 12"/>
                  <a:gd name="T5" fmla="*/ 4 h 9"/>
                  <a:gd name="T6" fmla="*/ 5 w 12"/>
                  <a:gd name="T7" fmla="*/ 4 h 9"/>
                  <a:gd name="T8" fmla="*/ 5 w 12"/>
                  <a:gd name="T9" fmla="*/ 4 h 9"/>
                  <a:gd name="T10" fmla="*/ 3 w 12"/>
                  <a:gd name="T11" fmla="*/ 4 h 9"/>
                  <a:gd name="T12" fmla="*/ 3 w 12"/>
                  <a:gd name="T13" fmla="*/ 4 h 9"/>
                  <a:gd name="T14" fmla="*/ 0 w 12"/>
                  <a:gd name="T15" fmla="*/ 7 h 9"/>
                  <a:gd name="T16" fmla="*/ 0 w 12"/>
                  <a:gd name="T17" fmla="*/ 9 h 9"/>
                  <a:gd name="T18" fmla="*/ 3 w 12"/>
                  <a:gd name="T19" fmla="*/ 9 h 9"/>
                  <a:gd name="T20" fmla="*/ 5 w 12"/>
                  <a:gd name="T21" fmla="*/ 7 h 9"/>
                  <a:gd name="T22" fmla="*/ 7 w 12"/>
                  <a:gd name="T23" fmla="*/ 7 h 9"/>
                  <a:gd name="T24" fmla="*/ 10 w 12"/>
                  <a:gd name="T25" fmla="*/ 4 h 9"/>
                  <a:gd name="T26" fmla="*/ 12 w 12"/>
                  <a:gd name="T27" fmla="*/ 4 h 9"/>
                  <a:gd name="T28" fmla="*/ 12 w 12"/>
                  <a:gd name="T29" fmla="*/ 2 h 9"/>
                  <a:gd name="T30" fmla="*/ 12 w 12"/>
                  <a:gd name="T31" fmla="*/ 0 h 9"/>
                  <a:gd name="T32" fmla="*/ 12 w 12"/>
                  <a:gd name="T33" fmla="*/ 0 h 9"/>
                  <a:gd name="T34" fmla="*/ 12 w 12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9"/>
                  <a:gd name="T56" fmla="*/ 12 w 12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9">
                    <a:moveTo>
                      <a:pt x="12" y="0"/>
                    </a:moveTo>
                    <a:lnTo>
                      <a:pt x="10" y="0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62" name="Freeform 1100"/>
              <p:cNvSpPr>
                <a:spLocks/>
              </p:cNvSpPr>
              <p:nvPr/>
            </p:nvSpPr>
            <p:spPr bwMode="auto">
              <a:xfrm>
                <a:off x="4946" y="1529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2 h 4"/>
                  <a:gd name="T4" fmla="*/ 0 w 5"/>
                  <a:gd name="T5" fmla="*/ 4 h 4"/>
                  <a:gd name="T6" fmla="*/ 2 w 5"/>
                  <a:gd name="T7" fmla="*/ 4 h 4"/>
                  <a:gd name="T8" fmla="*/ 2 w 5"/>
                  <a:gd name="T9" fmla="*/ 2 h 4"/>
                  <a:gd name="T10" fmla="*/ 5 w 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5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63" name="Freeform 1101"/>
              <p:cNvSpPr>
                <a:spLocks/>
              </p:cNvSpPr>
              <p:nvPr/>
            </p:nvSpPr>
            <p:spPr bwMode="auto">
              <a:xfrm>
                <a:off x="4946" y="1529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2 h 4"/>
                  <a:gd name="T4" fmla="*/ 0 w 5"/>
                  <a:gd name="T5" fmla="*/ 4 h 4"/>
                  <a:gd name="T6" fmla="*/ 2 w 5"/>
                  <a:gd name="T7" fmla="*/ 4 h 4"/>
                  <a:gd name="T8" fmla="*/ 2 w 5"/>
                  <a:gd name="T9" fmla="*/ 2 h 4"/>
                  <a:gd name="T10" fmla="*/ 5 w 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"/>
                  <a:gd name="T20" fmla="*/ 5 w 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">
                    <a:moveTo>
                      <a:pt x="5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64" name="Rectangle 1102"/>
              <p:cNvSpPr>
                <a:spLocks noChangeArrowheads="1"/>
              </p:cNvSpPr>
              <p:nvPr/>
            </p:nvSpPr>
            <p:spPr bwMode="auto">
              <a:xfrm>
                <a:off x="4941" y="1538"/>
                <a:ext cx="1" cy="3"/>
              </a:xfrm>
              <a:prstGeom prst="rect">
                <a:avLst/>
              </a:prstGeom>
              <a:solidFill>
                <a:srgbClr val="999999"/>
              </a:solidFill>
              <a:ln w="9525">
                <a:solidFill>
                  <a:srgbClr val="6666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65" name="Rectangle 1103"/>
              <p:cNvSpPr>
                <a:spLocks noChangeArrowheads="1"/>
              </p:cNvSpPr>
              <p:nvPr/>
            </p:nvSpPr>
            <p:spPr bwMode="auto">
              <a:xfrm>
                <a:off x="4941" y="1538"/>
                <a:ext cx="1" cy="3"/>
              </a:xfrm>
              <a:prstGeom prst="rect">
                <a:avLst/>
              </a:prstGeom>
              <a:solidFill>
                <a:srgbClr val="999999"/>
              </a:solidFill>
              <a:ln w="9525">
                <a:solidFill>
                  <a:srgbClr val="6666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66" name="Freeform 1104"/>
              <p:cNvSpPr>
                <a:spLocks/>
              </p:cNvSpPr>
              <p:nvPr/>
            </p:nvSpPr>
            <p:spPr bwMode="auto">
              <a:xfrm>
                <a:off x="4910" y="1562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2 h 5"/>
                  <a:gd name="T4" fmla="*/ 3 w 5"/>
                  <a:gd name="T5" fmla="*/ 5 h 5"/>
                  <a:gd name="T6" fmla="*/ 0 w 5"/>
                  <a:gd name="T7" fmla="*/ 5 h 5"/>
                  <a:gd name="T8" fmla="*/ 0 w 5"/>
                  <a:gd name="T9" fmla="*/ 5 h 5"/>
                  <a:gd name="T10" fmla="*/ 0 w 5"/>
                  <a:gd name="T11" fmla="*/ 2 h 5"/>
                  <a:gd name="T12" fmla="*/ 3 w 5"/>
                  <a:gd name="T13" fmla="*/ 2 h 5"/>
                  <a:gd name="T14" fmla="*/ 5 w 5"/>
                  <a:gd name="T15" fmla="*/ 0 h 5"/>
                  <a:gd name="T16" fmla="*/ 5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5" y="0"/>
                    </a:moveTo>
                    <a:lnTo>
                      <a:pt x="5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67" name="Freeform 1105"/>
              <p:cNvSpPr>
                <a:spLocks/>
              </p:cNvSpPr>
              <p:nvPr/>
            </p:nvSpPr>
            <p:spPr bwMode="auto">
              <a:xfrm>
                <a:off x="4910" y="1562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2 h 5"/>
                  <a:gd name="T4" fmla="*/ 3 w 5"/>
                  <a:gd name="T5" fmla="*/ 5 h 5"/>
                  <a:gd name="T6" fmla="*/ 0 w 5"/>
                  <a:gd name="T7" fmla="*/ 5 h 5"/>
                  <a:gd name="T8" fmla="*/ 0 w 5"/>
                  <a:gd name="T9" fmla="*/ 5 h 5"/>
                  <a:gd name="T10" fmla="*/ 0 w 5"/>
                  <a:gd name="T11" fmla="*/ 2 h 5"/>
                  <a:gd name="T12" fmla="*/ 3 w 5"/>
                  <a:gd name="T13" fmla="*/ 2 h 5"/>
                  <a:gd name="T14" fmla="*/ 5 w 5"/>
                  <a:gd name="T15" fmla="*/ 0 h 5"/>
                  <a:gd name="T16" fmla="*/ 5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5" y="0"/>
                    </a:moveTo>
                    <a:lnTo>
                      <a:pt x="5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68" name="Freeform 1106"/>
              <p:cNvSpPr>
                <a:spLocks/>
              </p:cNvSpPr>
              <p:nvPr/>
            </p:nvSpPr>
            <p:spPr bwMode="auto">
              <a:xfrm>
                <a:off x="4880" y="1574"/>
                <a:ext cx="11" cy="9"/>
              </a:xfrm>
              <a:custGeom>
                <a:avLst/>
                <a:gdLst>
                  <a:gd name="T0" fmla="*/ 11 w 11"/>
                  <a:gd name="T1" fmla="*/ 2 h 9"/>
                  <a:gd name="T2" fmla="*/ 11 w 11"/>
                  <a:gd name="T3" fmla="*/ 2 h 9"/>
                  <a:gd name="T4" fmla="*/ 4 w 11"/>
                  <a:gd name="T5" fmla="*/ 7 h 9"/>
                  <a:gd name="T6" fmla="*/ 2 w 11"/>
                  <a:gd name="T7" fmla="*/ 9 h 9"/>
                  <a:gd name="T8" fmla="*/ 0 w 11"/>
                  <a:gd name="T9" fmla="*/ 9 h 9"/>
                  <a:gd name="T10" fmla="*/ 0 w 11"/>
                  <a:gd name="T11" fmla="*/ 7 h 9"/>
                  <a:gd name="T12" fmla="*/ 7 w 11"/>
                  <a:gd name="T13" fmla="*/ 2 h 9"/>
                  <a:gd name="T14" fmla="*/ 11 w 11"/>
                  <a:gd name="T15" fmla="*/ 0 h 9"/>
                  <a:gd name="T16" fmla="*/ 11 w 11"/>
                  <a:gd name="T17" fmla="*/ 0 h 9"/>
                  <a:gd name="T18" fmla="*/ 11 w 11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9"/>
                  <a:gd name="T32" fmla="*/ 11 w 11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9">
                    <a:moveTo>
                      <a:pt x="11" y="2"/>
                    </a:moveTo>
                    <a:lnTo>
                      <a:pt x="11" y="2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69" name="Freeform 1107"/>
              <p:cNvSpPr>
                <a:spLocks/>
              </p:cNvSpPr>
              <p:nvPr/>
            </p:nvSpPr>
            <p:spPr bwMode="auto">
              <a:xfrm>
                <a:off x="4880" y="1574"/>
                <a:ext cx="11" cy="9"/>
              </a:xfrm>
              <a:custGeom>
                <a:avLst/>
                <a:gdLst>
                  <a:gd name="T0" fmla="*/ 11 w 11"/>
                  <a:gd name="T1" fmla="*/ 2 h 9"/>
                  <a:gd name="T2" fmla="*/ 11 w 11"/>
                  <a:gd name="T3" fmla="*/ 2 h 9"/>
                  <a:gd name="T4" fmla="*/ 4 w 11"/>
                  <a:gd name="T5" fmla="*/ 7 h 9"/>
                  <a:gd name="T6" fmla="*/ 2 w 11"/>
                  <a:gd name="T7" fmla="*/ 9 h 9"/>
                  <a:gd name="T8" fmla="*/ 0 w 11"/>
                  <a:gd name="T9" fmla="*/ 9 h 9"/>
                  <a:gd name="T10" fmla="*/ 0 w 11"/>
                  <a:gd name="T11" fmla="*/ 7 h 9"/>
                  <a:gd name="T12" fmla="*/ 7 w 11"/>
                  <a:gd name="T13" fmla="*/ 2 h 9"/>
                  <a:gd name="T14" fmla="*/ 11 w 11"/>
                  <a:gd name="T15" fmla="*/ 0 h 9"/>
                  <a:gd name="T16" fmla="*/ 11 w 11"/>
                  <a:gd name="T17" fmla="*/ 0 h 9"/>
                  <a:gd name="T18" fmla="*/ 11 w 11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9"/>
                  <a:gd name="T32" fmla="*/ 11 w 11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9">
                    <a:moveTo>
                      <a:pt x="11" y="2"/>
                    </a:moveTo>
                    <a:lnTo>
                      <a:pt x="11" y="2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1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70" name="Freeform 1108"/>
              <p:cNvSpPr>
                <a:spLocks/>
              </p:cNvSpPr>
              <p:nvPr/>
            </p:nvSpPr>
            <p:spPr bwMode="auto">
              <a:xfrm>
                <a:off x="4847" y="1583"/>
                <a:ext cx="23" cy="14"/>
              </a:xfrm>
              <a:custGeom>
                <a:avLst/>
                <a:gdLst>
                  <a:gd name="T0" fmla="*/ 23 w 23"/>
                  <a:gd name="T1" fmla="*/ 2 h 14"/>
                  <a:gd name="T2" fmla="*/ 23 w 23"/>
                  <a:gd name="T3" fmla="*/ 2 h 14"/>
                  <a:gd name="T4" fmla="*/ 23 w 23"/>
                  <a:gd name="T5" fmla="*/ 2 h 14"/>
                  <a:gd name="T6" fmla="*/ 21 w 23"/>
                  <a:gd name="T7" fmla="*/ 5 h 14"/>
                  <a:gd name="T8" fmla="*/ 11 w 23"/>
                  <a:gd name="T9" fmla="*/ 10 h 14"/>
                  <a:gd name="T10" fmla="*/ 9 w 23"/>
                  <a:gd name="T11" fmla="*/ 10 h 14"/>
                  <a:gd name="T12" fmla="*/ 9 w 23"/>
                  <a:gd name="T13" fmla="*/ 10 h 14"/>
                  <a:gd name="T14" fmla="*/ 7 w 23"/>
                  <a:gd name="T15" fmla="*/ 12 h 14"/>
                  <a:gd name="T16" fmla="*/ 4 w 23"/>
                  <a:gd name="T17" fmla="*/ 12 h 14"/>
                  <a:gd name="T18" fmla="*/ 0 w 23"/>
                  <a:gd name="T19" fmla="*/ 14 h 14"/>
                  <a:gd name="T20" fmla="*/ 0 w 23"/>
                  <a:gd name="T21" fmla="*/ 14 h 14"/>
                  <a:gd name="T22" fmla="*/ 0 w 23"/>
                  <a:gd name="T23" fmla="*/ 14 h 14"/>
                  <a:gd name="T24" fmla="*/ 2 w 23"/>
                  <a:gd name="T25" fmla="*/ 12 h 14"/>
                  <a:gd name="T26" fmla="*/ 2 w 23"/>
                  <a:gd name="T27" fmla="*/ 12 h 14"/>
                  <a:gd name="T28" fmla="*/ 2 w 23"/>
                  <a:gd name="T29" fmla="*/ 10 h 14"/>
                  <a:gd name="T30" fmla="*/ 7 w 23"/>
                  <a:gd name="T31" fmla="*/ 7 h 14"/>
                  <a:gd name="T32" fmla="*/ 7 w 23"/>
                  <a:gd name="T33" fmla="*/ 7 h 14"/>
                  <a:gd name="T34" fmla="*/ 9 w 23"/>
                  <a:gd name="T35" fmla="*/ 5 h 14"/>
                  <a:gd name="T36" fmla="*/ 11 w 23"/>
                  <a:gd name="T37" fmla="*/ 5 h 14"/>
                  <a:gd name="T38" fmla="*/ 11 w 23"/>
                  <a:gd name="T39" fmla="*/ 2 h 14"/>
                  <a:gd name="T40" fmla="*/ 14 w 23"/>
                  <a:gd name="T41" fmla="*/ 5 h 14"/>
                  <a:gd name="T42" fmla="*/ 14 w 23"/>
                  <a:gd name="T43" fmla="*/ 5 h 14"/>
                  <a:gd name="T44" fmla="*/ 16 w 23"/>
                  <a:gd name="T45" fmla="*/ 5 h 14"/>
                  <a:gd name="T46" fmla="*/ 18 w 23"/>
                  <a:gd name="T47" fmla="*/ 2 h 14"/>
                  <a:gd name="T48" fmla="*/ 21 w 23"/>
                  <a:gd name="T49" fmla="*/ 0 h 14"/>
                  <a:gd name="T50" fmla="*/ 23 w 23"/>
                  <a:gd name="T51" fmla="*/ 0 h 14"/>
                  <a:gd name="T52" fmla="*/ 23 w 23"/>
                  <a:gd name="T53" fmla="*/ 2 h 14"/>
                  <a:gd name="T54" fmla="*/ 23 w 23"/>
                  <a:gd name="T55" fmla="*/ 2 h 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3"/>
                  <a:gd name="T85" fmla="*/ 0 h 14"/>
                  <a:gd name="T86" fmla="*/ 23 w 23"/>
                  <a:gd name="T87" fmla="*/ 14 h 1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3" h="14">
                    <a:moveTo>
                      <a:pt x="23" y="2"/>
                    </a:moveTo>
                    <a:lnTo>
                      <a:pt x="23" y="2"/>
                    </a:lnTo>
                    <a:lnTo>
                      <a:pt x="21" y="5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2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71" name="Freeform 1109"/>
              <p:cNvSpPr>
                <a:spLocks/>
              </p:cNvSpPr>
              <p:nvPr/>
            </p:nvSpPr>
            <p:spPr bwMode="auto">
              <a:xfrm>
                <a:off x="4847" y="1583"/>
                <a:ext cx="23" cy="14"/>
              </a:xfrm>
              <a:custGeom>
                <a:avLst/>
                <a:gdLst>
                  <a:gd name="T0" fmla="*/ 23 w 23"/>
                  <a:gd name="T1" fmla="*/ 2 h 14"/>
                  <a:gd name="T2" fmla="*/ 23 w 23"/>
                  <a:gd name="T3" fmla="*/ 2 h 14"/>
                  <a:gd name="T4" fmla="*/ 23 w 23"/>
                  <a:gd name="T5" fmla="*/ 2 h 14"/>
                  <a:gd name="T6" fmla="*/ 21 w 23"/>
                  <a:gd name="T7" fmla="*/ 5 h 14"/>
                  <a:gd name="T8" fmla="*/ 11 w 23"/>
                  <a:gd name="T9" fmla="*/ 10 h 14"/>
                  <a:gd name="T10" fmla="*/ 9 w 23"/>
                  <a:gd name="T11" fmla="*/ 10 h 14"/>
                  <a:gd name="T12" fmla="*/ 9 w 23"/>
                  <a:gd name="T13" fmla="*/ 10 h 14"/>
                  <a:gd name="T14" fmla="*/ 7 w 23"/>
                  <a:gd name="T15" fmla="*/ 12 h 14"/>
                  <a:gd name="T16" fmla="*/ 4 w 23"/>
                  <a:gd name="T17" fmla="*/ 12 h 14"/>
                  <a:gd name="T18" fmla="*/ 0 w 23"/>
                  <a:gd name="T19" fmla="*/ 14 h 14"/>
                  <a:gd name="T20" fmla="*/ 0 w 23"/>
                  <a:gd name="T21" fmla="*/ 14 h 14"/>
                  <a:gd name="T22" fmla="*/ 0 w 23"/>
                  <a:gd name="T23" fmla="*/ 14 h 14"/>
                  <a:gd name="T24" fmla="*/ 2 w 23"/>
                  <a:gd name="T25" fmla="*/ 12 h 14"/>
                  <a:gd name="T26" fmla="*/ 2 w 23"/>
                  <a:gd name="T27" fmla="*/ 12 h 14"/>
                  <a:gd name="T28" fmla="*/ 2 w 23"/>
                  <a:gd name="T29" fmla="*/ 10 h 14"/>
                  <a:gd name="T30" fmla="*/ 7 w 23"/>
                  <a:gd name="T31" fmla="*/ 7 h 14"/>
                  <a:gd name="T32" fmla="*/ 7 w 23"/>
                  <a:gd name="T33" fmla="*/ 7 h 14"/>
                  <a:gd name="T34" fmla="*/ 9 w 23"/>
                  <a:gd name="T35" fmla="*/ 5 h 14"/>
                  <a:gd name="T36" fmla="*/ 11 w 23"/>
                  <a:gd name="T37" fmla="*/ 5 h 14"/>
                  <a:gd name="T38" fmla="*/ 11 w 23"/>
                  <a:gd name="T39" fmla="*/ 2 h 14"/>
                  <a:gd name="T40" fmla="*/ 14 w 23"/>
                  <a:gd name="T41" fmla="*/ 5 h 14"/>
                  <a:gd name="T42" fmla="*/ 14 w 23"/>
                  <a:gd name="T43" fmla="*/ 5 h 14"/>
                  <a:gd name="T44" fmla="*/ 16 w 23"/>
                  <a:gd name="T45" fmla="*/ 5 h 14"/>
                  <a:gd name="T46" fmla="*/ 18 w 23"/>
                  <a:gd name="T47" fmla="*/ 2 h 14"/>
                  <a:gd name="T48" fmla="*/ 21 w 23"/>
                  <a:gd name="T49" fmla="*/ 0 h 14"/>
                  <a:gd name="T50" fmla="*/ 23 w 23"/>
                  <a:gd name="T51" fmla="*/ 0 h 14"/>
                  <a:gd name="T52" fmla="*/ 23 w 23"/>
                  <a:gd name="T53" fmla="*/ 2 h 14"/>
                  <a:gd name="T54" fmla="*/ 23 w 23"/>
                  <a:gd name="T55" fmla="*/ 2 h 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3"/>
                  <a:gd name="T85" fmla="*/ 0 h 14"/>
                  <a:gd name="T86" fmla="*/ 23 w 23"/>
                  <a:gd name="T87" fmla="*/ 14 h 1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3" h="14">
                    <a:moveTo>
                      <a:pt x="23" y="2"/>
                    </a:moveTo>
                    <a:lnTo>
                      <a:pt x="23" y="2"/>
                    </a:lnTo>
                    <a:lnTo>
                      <a:pt x="21" y="5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2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72" name="Freeform 1110"/>
              <p:cNvSpPr>
                <a:spLocks/>
              </p:cNvSpPr>
              <p:nvPr/>
            </p:nvSpPr>
            <p:spPr bwMode="auto">
              <a:xfrm>
                <a:off x="4840" y="1607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4 w 4"/>
                  <a:gd name="T5" fmla="*/ 0 h 2"/>
                  <a:gd name="T6" fmla="*/ 2 w 4"/>
                  <a:gd name="T7" fmla="*/ 2 h 2"/>
                  <a:gd name="T8" fmla="*/ 0 w 4"/>
                  <a:gd name="T9" fmla="*/ 2 h 2"/>
                  <a:gd name="T10" fmla="*/ 2 w 4"/>
                  <a:gd name="T11" fmla="*/ 0 h 2"/>
                  <a:gd name="T12" fmla="*/ 4 w 4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73" name="Freeform 1111"/>
              <p:cNvSpPr>
                <a:spLocks/>
              </p:cNvSpPr>
              <p:nvPr/>
            </p:nvSpPr>
            <p:spPr bwMode="auto">
              <a:xfrm>
                <a:off x="4840" y="1607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4 w 4"/>
                  <a:gd name="T5" fmla="*/ 0 h 2"/>
                  <a:gd name="T6" fmla="*/ 2 w 4"/>
                  <a:gd name="T7" fmla="*/ 2 h 2"/>
                  <a:gd name="T8" fmla="*/ 0 w 4"/>
                  <a:gd name="T9" fmla="*/ 2 h 2"/>
                  <a:gd name="T10" fmla="*/ 2 w 4"/>
                  <a:gd name="T11" fmla="*/ 0 h 2"/>
                  <a:gd name="T12" fmla="*/ 4 w 4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74" name="Freeform 1112"/>
              <p:cNvSpPr>
                <a:spLocks/>
              </p:cNvSpPr>
              <p:nvPr/>
            </p:nvSpPr>
            <p:spPr bwMode="auto">
              <a:xfrm>
                <a:off x="4825" y="1597"/>
                <a:ext cx="12" cy="12"/>
              </a:xfrm>
              <a:custGeom>
                <a:avLst/>
                <a:gdLst>
                  <a:gd name="T0" fmla="*/ 10 w 12"/>
                  <a:gd name="T1" fmla="*/ 0 h 12"/>
                  <a:gd name="T2" fmla="*/ 10 w 12"/>
                  <a:gd name="T3" fmla="*/ 0 h 12"/>
                  <a:gd name="T4" fmla="*/ 12 w 12"/>
                  <a:gd name="T5" fmla="*/ 3 h 12"/>
                  <a:gd name="T6" fmla="*/ 12 w 12"/>
                  <a:gd name="T7" fmla="*/ 3 h 12"/>
                  <a:gd name="T8" fmla="*/ 10 w 12"/>
                  <a:gd name="T9" fmla="*/ 5 h 12"/>
                  <a:gd name="T10" fmla="*/ 3 w 12"/>
                  <a:gd name="T11" fmla="*/ 10 h 12"/>
                  <a:gd name="T12" fmla="*/ 0 w 12"/>
                  <a:gd name="T13" fmla="*/ 12 h 12"/>
                  <a:gd name="T14" fmla="*/ 0 w 12"/>
                  <a:gd name="T15" fmla="*/ 10 h 12"/>
                  <a:gd name="T16" fmla="*/ 7 w 12"/>
                  <a:gd name="T17" fmla="*/ 3 h 12"/>
                  <a:gd name="T18" fmla="*/ 7 w 12"/>
                  <a:gd name="T19" fmla="*/ 3 h 12"/>
                  <a:gd name="T20" fmla="*/ 10 w 12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2"/>
                  <a:gd name="T35" fmla="*/ 12 w 1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2">
                    <a:moveTo>
                      <a:pt x="10" y="0"/>
                    </a:moveTo>
                    <a:lnTo>
                      <a:pt x="10" y="0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7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75" name="Freeform 1113"/>
              <p:cNvSpPr>
                <a:spLocks/>
              </p:cNvSpPr>
              <p:nvPr/>
            </p:nvSpPr>
            <p:spPr bwMode="auto">
              <a:xfrm>
                <a:off x="4825" y="1597"/>
                <a:ext cx="12" cy="12"/>
              </a:xfrm>
              <a:custGeom>
                <a:avLst/>
                <a:gdLst>
                  <a:gd name="T0" fmla="*/ 10 w 12"/>
                  <a:gd name="T1" fmla="*/ 0 h 12"/>
                  <a:gd name="T2" fmla="*/ 10 w 12"/>
                  <a:gd name="T3" fmla="*/ 0 h 12"/>
                  <a:gd name="T4" fmla="*/ 12 w 12"/>
                  <a:gd name="T5" fmla="*/ 3 h 12"/>
                  <a:gd name="T6" fmla="*/ 12 w 12"/>
                  <a:gd name="T7" fmla="*/ 3 h 12"/>
                  <a:gd name="T8" fmla="*/ 10 w 12"/>
                  <a:gd name="T9" fmla="*/ 5 h 12"/>
                  <a:gd name="T10" fmla="*/ 3 w 12"/>
                  <a:gd name="T11" fmla="*/ 10 h 12"/>
                  <a:gd name="T12" fmla="*/ 0 w 12"/>
                  <a:gd name="T13" fmla="*/ 12 h 12"/>
                  <a:gd name="T14" fmla="*/ 0 w 12"/>
                  <a:gd name="T15" fmla="*/ 10 h 12"/>
                  <a:gd name="T16" fmla="*/ 7 w 12"/>
                  <a:gd name="T17" fmla="*/ 3 h 12"/>
                  <a:gd name="T18" fmla="*/ 7 w 12"/>
                  <a:gd name="T19" fmla="*/ 3 h 12"/>
                  <a:gd name="T20" fmla="*/ 10 w 12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2"/>
                  <a:gd name="T35" fmla="*/ 12 w 1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2">
                    <a:moveTo>
                      <a:pt x="10" y="0"/>
                    </a:moveTo>
                    <a:lnTo>
                      <a:pt x="10" y="0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7" y="3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76" name="Freeform 1114"/>
              <p:cNvSpPr>
                <a:spLocks/>
              </p:cNvSpPr>
              <p:nvPr/>
            </p:nvSpPr>
            <p:spPr bwMode="auto">
              <a:xfrm>
                <a:off x="5097" y="1453"/>
                <a:ext cx="9" cy="7"/>
              </a:xfrm>
              <a:custGeom>
                <a:avLst/>
                <a:gdLst>
                  <a:gd name="T0" fmla="*/ 2 w 9"/>
                  <a:gd name="T1" fmla="*/ 0 h 7"/>
                  <a:gd name="T2" fmla="*/ 5 w 9"/>
                  <a:gd name="T3" fmla="*/ 0 h 7"/>
                  <a:gd name="T4" fmla="*/ 5 w 9"/>
                  <a:gd name="T5" fmla="*/ 0 h 7"/>
                  <a:gd name="T6" fmla="*/ 5 w 9"/>
                  <a:gd name="T7" fmla="*/ 3 h 7"/>
                  <a:gd name="T8" fmla="*/ 5 w 9"/>
                  <a:gd name="T9" fmla="*/ 3 h 7"/>
                  <a:gd name="T10" fmla="*/ 5 w 9"/>
                  <a:gd name="T11" fmla="*/ 3 h 7"/>
                  <a:gd name="T12" fmla="*/ 5 w 9"/>
                  <a:gd name="T13" fmla="*/ 3 h 7"/>
                  <a:gd name="T14" fmla="*/ 7 w 9"/>
                  <a:gd name="T15" fmla="*/ 5 h 7"/>
                  <a:gd name="T16" fmla="*/ 9 w 9"/>
                  <a:gd name="T17" fmla="*/ 5 h 7"/>
                  <a:gd name="T18" fmla="*/ 9 w 9"/>
                  <a:gd name="T19" fmla="*/ 7 h 7"/>
                  <a:gd name="T20" fmla="*/ 7 w 9"/>
                  <a:gd name="T21" fmla="*/ 7 h 7"/>
                  <a:gd name="T22" fmla="*/ 7 w 9"/>
                  <a:gd name="T23" fmla="*/ 7 h 7"/>
                  <a:gd name="T24" fmla="*/ 5 w 9"/>
                  <a:gd name="T25" fmla="*/ 7 h 7"/>
                  <a:gd name="T26" fmla="*/ 2 w 9"/>
                  <a:gd name="T27" fmla="*/ 3 h 7"/>
                  <a:gd name="T28" fmla="*/ 0 w 9"/>
                  <a:gd name="T29" fmla="*/ 0 h 7"/>
                  <a:gd name="T30" fmla="*/ 0 w 9"/>
                  <a:gd name="T31" fmla="*/ 0 h 7"/>
                  <a:gd name="T32" fmla="*/ 2 w 9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7"/>
                  <a:gd name="T53" fmla="*/ 9 w 9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7">
                    <a:moveTo>
                      <a:pt x="2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77" name="Freeform 1115"/>
              <p:cNvSpPr>
                <a:spLocks/>
              </p:cNvSpPr>
              <p:nvPr/>
            </p:nvSpPr>
            <p:spPr bwMode="auto">
              <a:xfrm>
                <a:off x="5097" y="1453"/>
                <a:ext cx="9" cy="7"/>
              </a:xfrm>
              <a:custGeom>
                <a:avLst/>
                <a:gdLst>
                  <a:gd name="T0" fmla="*/ 2 w 9"/>
                  <a:gd name="T1" fmla="*/ 0 h 7"/>
                  <a:gd name="T2" fmla="*/ 5 w 9"/>
                  <a:gd name="T3" fmla="*/ 0 h 7"/>
                  <a:gd name="T4" fmla="*/ 5 w 9"/>
                  <a:gd name="T5" fmla="*/ 0 h 7"/>
                  <a:gd name="T6" fmla="*/ 5 w 9"/>
                  <a:gd name="T7" fmla="*/ 3 h 7"/>
                  <a:gd name="T8" fmla="*/ 5 w 9"/>
                  <a:gd name="T9" fmla="*/ 3 h 7"/>
                  <a:gd name="T10" fmla="*/ 5 w 9"/>
                  <a:gd name="T11" fmla="*/ 3 h 7"/>
                  <a:gd name="T12" fmla="*/ 5 w 9"/>
                  <a:gd name="T13" fmla="*/ 3 h 7"/>
                  <a:gd name="T14" fmla="*/ 7 w 9"/>
                  <a:gd name="T15" fmla="*/ 5 h 7"/>
                  <a:gd name="T16" fmla="*/ 9 w 9"/>
                  <a:gd name="T17" fmla="*/ 5 h 7"/>
                  <a:gd name="T18" fmla="*/ 9 w 9"/>
                  <a:gd name="T19" fmla="*/ 7 h 7"/>
                  <a:gd name="T20" fmla="*/ 7 w 9"/>
                  <a:gd name="T21" fmla="*/ 7 h 7"/>
                  <a:gd name="T22" fmla="*/ 7 w 9"/>
                  <a:gd name="T23" fmla="*/ 7 h 7"/>
                  <a:gd name="T24" fmla="*/ 5 w 9"/>
                  <a:gd name="T25" fmla="*/ 7 h 7"/>
                  <a:gd name="T26" fmla="*/ 2 w 9"/>
                  <a:gd name="T27" fmla="*/ 3 h 7"/>
                  <a:gd name="T28" fmla="*/ 0 w 9"/>
                  <a:gd name="T29" fmla="*/ 0 h 7"/>
                  <a:gd name="T30" fmla="*/ 0 w 9"/>
                  <a:gd name="T31" fmla="*/ 0 h 7"/>
                  <a:gd name="T32" fmla="*/ 2 w 9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7"/>
                  <a:gd name="T53" fmla="*/ 9 w 9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7">
                    <a:moveTo>
                      <a:pt x="2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78" name="Freeform 1116"/>
              <p:cNvSpPr>
                <a:spLocks/>
              </p:cNvSpPr>
              <p:nvPr/>
            </p:nvSpPr>
            <p:spPr bwMode="auto">
              <a:xfrm>
                <a:off x="5116" y="1458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2 h 5"/>
                  <a:gd name="T4" fmla="*/ 2 w 7"/>
                  <a:gd name="T5" fmla="*/ 2 h 5"/>
                  <a:gd name="T6" fmla="*/ 5 w 7"/>
                  <a:gd name="T7" fmla="*/ 2 h 5"/>
                  <a:gd name="T8" fmla="*/ 7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5 w 7"/>
                  <a:gd name="T15" fmla="*/ 5 h 5"/>
                  <a:gd name="T16" fmla="*/ 5 w 7"/>
                  <a:gd name="T17" fmla="*/ 2 h 5"/>
                  <a:gd name="T18" fmla="*/ 2 w 7"/>
                  <a:gd name="T19" fmla="*/ 2 h 5"/>
                  <a:gd name="T20" fmla="*/ 0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5"/>
                  <a:gd name="T35" fmla="*/ 7 w 7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5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79" name="Freeform 1117"/>
              <p:cNvSpPr>
                <a:spLocks/>
              </p:cNvSpPr>
              <p:nvPr/>
            </p:nvSpPr>
            <p:spPr bwMode="auto">
              <a:xfrm>
                <a:off x="5116" y="1458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2 h 5"/>
                  <a:gd name="T4" fmla="*/ 2 w 7"/>
                  <a:gd name="T5" fmla="*/ 2 h 5"/>
                  <a:gd name="T6" fmla="*/ 5 w 7"/>
                  <a:gd name="T7" fmla="*/ 2 h 5"/>
                  <a:gd name="T8" fmla="*/ 7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5 w 7"/>
                  <a:gd name="T15" fmla="*/ 5 h 5"/>
                  <a:gd name="T16" fmla="*/ 5 w 7"/>
                  <a:gd name="T17" fmla="*/ 2 h 5"/>
                  <a:gd name="T18" fmla="*/ 2 w 7"/>
                  <a:gd name="T19" fmla="*/ 2 h 5"/>
                  <a:gd name="T20" fmla="*/ 0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5"/>
                  <a:gd name="T35" fmla="*/ 7 w 7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5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80" name="Freeform 1118"/>
              <p:cNvSpPr>
                <a:spLocks/>
              </p:cNvSpPr>
              <p:nvPr/>
            </p:nvSpPr>
            <p:spPr bwMode="auto">
              <a:xfrm>
                <a:off x="3944" y="1111"/>
                <a:ext cx="19" cy="2"/>
              </a:xfrm>
              <a:custGeom>
                <a:avLst/>
                <a:gdLst>
                  <a:gd name="T0" fmla="*/ 3 w 19"/>
                  <a:gd name="T1" fmla="*/ 0 h 2"/>
                  <a:gd name="T2" fmla="*/ 7 w 19"/>
                  <a:gd name="T3" fmla="*/ 0 h 2"/>
                  <a:gd name="T4" fmla="*/ 19 w 19"/>
                  <a:gd name="T5" fmla="*/ 2 h 2"/>
                  <a:gd name="T6" fmla="*/ 17 w 19"/>
                  <a:gd name="T7" fmla="*/ 2 h 2"/>
                  <a:gd name="T8" fmla="*/ 17 w 19"/>
                  <a:gd name="T9" fmla="*/ 2 h 2"/>
                  <a:gd name="T10" fmla="*/ 12 w 19"/>
                  <a:gd name="T11" fmla="*/ 2 h 2"/>
                  <a:gd name="T12" fmla="*/ 3 w 19"/>
                  <a:gd name="T13" fmla="*/ 2 h 2"/>
                  <a:gd name="T14" fmla="*/ 0 w 19"/>
                  <a:gd name="T15" fmla="*/ 2 h 2"/>
                  <a:gd name="T16" fmla="*/ 0 w 19"/>
                  <a:gd name="T17" fmla="*/ 2 h 2"/>
                  <a:gd name="T18" fmla="*/ 3 w 19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2"/>
                  <a:gd name="T32" fmla="*/ 19 w 19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2">
                    <a:moveTo>
                      <a:pt x="3" y="0"/>
                    </a:moveTo>
                    <a:lnTo>
                      <a:pt x="7" y="0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2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81" name="Freeform 1119"/>
              <p:cNvSpPr>
                <a:spLocks/>
              </p:cNvSpPr>
              <p:nvPr/>
            </p:nvSpPr>
            <p:spPr bwMode="auto">
              <a:xfrm>
                <a:off x="3944" y="1111"/>
                <a:ext cx="19" cy="2"/>
              </a:xfrm>
              <a:custGeom>
                <a:avLst/>
                <a:gdLst>
                  <a:gd name="T0" fmla="*/ 3 w 19"/>
                  <a:gd name="T1" fmla="*/ 0 h 2"/>
                  <a:gd name="T2" fmla="*/ 7 w 19"/>
                  <a:gd name="T3" fmla="*/ 0 h 2"/>
                  <a:gd name="T4" fmla="*/ 19 w 19"/>
                  <a:gd name="T5" fmla="*/ 2 h 2"/>
                  <a:gd name="T6" fmla="*/ 17 w 19"/>
                  <a:gd name="T7" fmla="*/ 2 h 2"/>
                  <a:gd name="T8" fmla="*/ 17 w 19"/>
                  <a:gd name="T9" fmla="*/ 2 h 2"/>
                  <a:gd name="T10" fmla="*/ 12 w 19"/>
                  <a:gd name="T11" fmla="*/ 2 h 2"/>
                  <a:gd name="T12" fmla="*/ 3 w 19"/>
                  <a:gd name="T13" fmla="*/ 2 h 2"/>
                  <a:gd name="T14" fmla="*/ 0 w 19"/>
                  <a:gd name="T15" fmla="*/ 2 h 2"/>
                  <a:gd name="T16" fmla="*/ 0 w 19"/>
                  <a:gd name="T17" fmla="*/ 2 h 2"/>
                  <a:gd name="T18" fmla="*/ 3 w 19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2"/>
                  <a:gd name="T32" fmla="*/ 19 w 19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2">
                    <a:moveTo>
                      <a:pt x="3" y="0"/>
                    </a:moveTo>
                    <a:lnTo>
                      <a:pt x="7" y="0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2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82" name="Freeform 1120"/>
              <p:cNvSpPr>
                <a:spLocks/>
              </p:cNvSpPr>
              <p:nvPr/>
            </p:nvSpPr>
            <p:spPr bwMode="auto">
              <a:xfrm>
                <a:off x="4095" y="1122"/>
                <a:ext cx="36" cy="5"/>
              </a:xfrm>
              <a:custGeom>
                <a:avLst/>
                <a:gdLst>
                  <a:gd name="T0" fmla="*/ 5 w 36"/>
                  <a:gd name="T1" fmla="*/ 0 h 5"/>
                  <a:gd name="T2" fmla="*/ 0 w 36"/>
                  <a:gd name="T3" fmla="*/ 0 h 5"/>
                  <a:gd name="T4" fmla="*/ 7 w 36"/>
                  <a:gd name="T5" fmla="*/ 0 h 5"/>
                  <a:gd name="T6" fmla="*/ 12 w 36"/>
                  <a:gd name="T7" fmla="*/ 0 h 5"/>
                  <a:gd name="T8" fmla="*/ 12 w 36"/>
                  <a:gd name="T9" fmla="*/ 0 h 5"/>
                  <a:gd name="T10" fmla="*/ 17 w 36"/>
                  <a:gd name="T11" fmla="*/ 0 h 5"/>
                  <a:gd name="T12" fmla="*/ 29 w 36"/>
                  <a:gd name="T13" fmla="*/ 0 h 5"/>
                  <a:gd name="T14" fmla="*/ 36 w 36"/>
                  <a:gd name="T15" fmla="*/ 3 h 5"/>
                  <a:gd name="T16" fmla="*/ 36 w 36"/>
                  <a:gd name="T17" fmla="*/ 3 h 5"/>
                  <a:gd name="T18" fmla="*/ 36 w 36"/>
                  <a:gd name="T19" fmla="*/ 3 h 5"/>
                  <a:gd name="T20" fmla="*/ 33 w 36"/>
                  <a:gd name="T21" fmla="*/ 3 h 5"/>
                  <a:gd name="T22" fmla="*/ 26 w 36"/>
                  <a:gd name="T23" fmla="*/ 5 h 5"/>
                  <a:gd name="T24" fmla="*/ 22 w 36"/>
                  <a:gd name="T25" fmla="*/ 5 h 5"/>
                  <a:gd name="T26" fmla="*/ 19 w 36"/>
                  <a:gd name="T27" fmla="*/ 5 h 5"/>
                  <a:gd name="T28" fmla="*/ 17 w 36"/>
                  <a:gd name="T29" fmla="*/ 5 h 5"/>
                  <a:gd name="T30" fmla="*/ 12 w 36"/>
                  <a:gd name="T31" fmla="*/ 5 h 5"/>
                  <a:gd name="T32" fmla="*/ 5 w 36"/>
                  <a:gd name="T33" fmla="*/ 5 h 5"/>
                  <a:gd name="T34" fmla="*/ 5 w 36"/>
                  <a:gd name="T35" fmla="*/ 5 h 5"/>
                  <a:gd name="T36" fmla="*/ 10 w 36"/>
                  <a:gd name="T37" fmla="*/ 5 h 5"/>
                  <a:gd name="T38" fmla="*/ 12 w 36"/>
                  <a:gd name="T39" fmla="*/ 5 h 5"/>
                  <a:gd name="T40" fmla="*/ 15 w 36"/>
                  <a:gd name="T41" fmla="*/ 5 h 5"/>
                  <a:gd name="T42" fmla="*/ 17 w 36"/>
                  <a:gd name="T43" fmla="*/ 5 h 5"/>
                  <a:gd name="T44" fmla="*/ 17 w 36"/>
                  <a:gd name="T45" fmla="*/ 5 h 5"/>
                  <a:gd name="T46" fmla="*/ 15 w 36"/>
                  <a:gd name="T47" fmla="*/ 3 h 5"/>
                  <a:gd name="T48" fmla="*/ 5 w 36"/>
                  <a:gd name="T49" fmla="*/ 3 h 5"/>
                  <a:gd name="T50" fmla="*/ 7 w 36"/>
                  <a:gd name="T51" fmla="*/ 3 h 5"/>
                  <a:gd name="T52" fmla="*/ 7 w 36"/>
                  <a:gd name="T53" fmla="*/ 3 h 5"/>
                  <a:gd name="T54" fmla="*/ 3 w 36"/>
                  <a:gd name="T55" fmla="*/ 3 h 5"/>
                  <a:gd name="T56" fmla="*/ 3 w 36"/>
                  <a:gd name="T57" fmla="*/ 0 h 5"/>
                  <a:gd name="T58" fmla="*/ 5 w 36"/>
                  <a:gd name="T59" fmla="*/ 0 h 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6"/>
                  <a:gd name="T91" fmla="*/ 0 h 5"/>
                  <a:gd name="T92" fmla="*/ 36 w 36"/>
                  <a:gd name="T93" fmla="*/ 5 h 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6" h="5">
                    <a:moveTo>
                      <a:pt x="5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36" y="3"/>
                    </a:lnTo>
                    <a:lnTo>
                      <a:pt x="33" y="3"/>
                    </a:lnTo>
                    <a:lnTo>
                      <a:pt x="26" y="5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2" y="5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83" name="Freeform 1121"/>
              <p:cNvSpPr>
                <a:spLocks/>
              </p:cNvSpPr>
              <p:nvPr/>
            </p:nvSpPr>
            <p:spPr bwMode="auto">
              <a:xfrm>
                <a:off x="4095" y="1122"/>
                <a:ext cx="36" cy="5"/>
              </a:xfrm>
              <a:custGeom>
                <a:avLst/>
                <a:gdLst>
                  <a:gd name="T0" fmla="*/ 5 w 36"/>
                  <a:gd name="T1" fmla="*/ 0 h 5"/>
                  <a:gd name="T2" fmla="*/ 0 w 36"/>
                  <a:gd name="T3" fmla="*/ 0 h 5"/>
                  <a:gd name="T4" fmla="*/ 7 w 36"/>
                  <a:gd name="T5" fmla="*/ 0 h 5"/>
                  <a:gd name="T6" fmla="*/ 12 w 36"/>
                  <a:gd name="T7" fmla="*/ 0 h 5"/>
                  <a:gd name="T8" fmla="*/ 12 w 36"/>
                  <a:gd name="T9" fmla="*/ 0 h 5"/>
                  <a:gd name="T10" fmla="*/ 17 w 36"/>
                  <a:gd name="T11" fmla="*/ 0 h 5"/>
                  <a:gd name="T12" fmla="*/ 29 w 36"/>
                  <a:gd name="T13" fmla="*/ 0 h 5"/>
                  <a:gd name="T14" fmla="*/ 36 w 36"/>
                  <a:gd name="T15" fmla="*/ 3 h 5"/>
                  <a:gd name="T16" fmla="*/ 36 w 36"/>
                  <a:gd name="T17" fmla="*/ 3 h 5"/>
                  <a:gd name="T18" fmla="*/ 36 w 36"/>
                  <a:gd name="T19" fmla="*/ 3 h 5"/>
                  <a:gd name="T20" fmla="*/ 33 w 36"/>
                  <a:gd name="T21" fmla="*/ 3 h 5"/>
                  <a:gd name="T22" fmla="*/ 26 w 36"/>
                  <a:gd name="T23" fmla="*/ 5 h 5"/>
                  <a:gd name="T24" fmla="*/ 22 w 36"/>
                  <a:gd name="T25" fmla="*/ 5 h 5"/>
                  <a:gd name="T26" fmla="*/ 19 w 36"/>
                  <a:gd name="T27" fmla="*/ 5 h 5"/>
                  <a:gd name="T28" fmla="*/ 17 w 36"/>
                  <a:gd name="T29" fmla="*/ 5 h 5"/>
                  <a:gd name="T30" fmla="*/ 12 w 36"/>
                  <a:gd name="T31" fmla="*/ 5 h 5"/>
                  <a:gd name="T32" fmla="*/ 5 w 36"/>
                  <a:gd name="T33" fmla="*/ 5 h 5"/>
                  <a:gd name="T34" fmla="*/ 5 w 36"/>
                  <a:gd name="T35" fmla="*/ 5 h 5"/>
                  <a:gd name="T36" fmla="*/ 10 w 36"/>
                  <a:gd name="T37" fmla="*/ 5 h 5"/>
                  <a:gd name="T38" fmla="*/ 12 w 36"/>
                  <a:gd name="T39" fmla="*/ 5 h 5"/>
                  <a:gd name="T40" fmla="*/ 15 w 36"/>
                  <a:gd name="T41" fmla="*/ 5 h 5"/>
                  <a:gd name="T42" fmla="*/ 17 w 36"/>
                  <a:gd name="T43" fmla="*/ 5 h 5"/>
                  <a:gd name="T44" fmla="*/ 17 w 36"/>
                  <a:gd name="T45" fmla="*/ 5 h 5"/>
                  <a:gd name="T46" fmla="*/ 15 w 36"/>
                  <a:gd name="T47" fmla="*/ 3 h 5"/>
                  <a:gd name="T48" fmla="*/ 5 w 36"/>
                  <a:gd name="T49" fmla="*/ 3 h 5"/>
                  <a:gd name="T50" fmla="*/ 7 w 36"/>
                  <a:gd name="T51" fmla="*/ 3 h 5"/>
                  <a:gd name="T52" fmla="*/ 7 w 36"/>
                  <a:gd name="T53" fmla="*/ 3 h 5"/>
                  <a:gd name="T54" fmla="*/ 3 w 36"/>
                  <a:gd name="T55" fmla="*/ 3 h 5"/>
                  <a:gd name="T56" fmla="*/ 3 w 36"/>
                  <a:gd name="T57" fmla="*/ 0 h 5"/>
                  <a:gd name="T58" fmla="*/ 5 w 36"/>
                  <a:gd name="T59" fmla="*/ 0 h 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6"/>
                  <a:gd name="T91" fmla="*/ 0 h 5"/>
                  <a:gd name="T92" fmla="*/ 36 w 36"/>
                  <a:gd name="T93" fmla="*/ 5 h 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6" h="5">
                    <a:moveTo>
                      <a:pt x="5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36" y="3"/>
                    </a:lnTo>
                    <a:lnTo>
                      <a:pt x="33" y="3"/>
                    </a:lnTo>
                    <a:lnTo>
                      <a:pt x="26" y="5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2" y="5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84" name="Freeform 1122"/>
              <p:cNvSpPr>
                <a:spLocks/>
              </p:cNvSpPr>
              <p:nvPr/>
            </p:nvSpPr>
            <p:spPr bwMode="auto">
              <a:xfrm>
                <a:off x="4081" y="1106"/>
                <a:ext cx="24" cy="2"/>
              </a:xfrm>
              <a:custGeom>
                <a:avLst/>
                <a:gdLst>
                  <a:gd name="T0" fmla="*/ 14 w 24"/>
                  <a:gd name="T1" fmla="*/ 0 h 2"/>
                  <a:gd name="T2" fmla="*/ 21 w 24"/>
                  <a:gd name="T3" fmla="*/ 0 h 2"/>
                  <a:gd name="T4" fmla="*/ 24 w 24"/>
                  <a:gd name="T5" fmla="*/ 2 h 2"/>
                  <a:gd name="T6" fmla="*/ 24 w 24"/>
                  <a:gd name="T7" fmla="*/ 2 h 2"/>
                  <a:gd name="T8" fmla="*/ 19 w 24"/>
                  <a:gd name="T9" fmla="*/ 2 h 2"/>
                  <a:gd name="T10" fmla="*/ 14 w 24"/>
                  <a:gd name="T11" fmla="*/ 2 h 2"/>
                  <a:gd name="T12" fmla="*/ 7 w 24"/>
                  <a:gd name="T13" fmla="*/ 2 h 2"/>
                  <a:gd name="T14" fmla="*/ 3 w 24"/>
                  <a:gd name="T15" fmla="*/ 2 h 2"/>
                  <a:gd name="T16" fmla="*/ 0 w 24"/>
                  <a:gd name="T17" fmla="*/ 2 h 2"/>
                  <a:gd name="T18" fmla="*/ 0 w 24"/>
                  <a:gd name="T19" fmla="*/ 2 h 2"/>
                  <a:gd name="T20" fmla="*/ 3 w 24"/>
                  <a:gd name="T21" fmla="*/ 0 h 2"/>
                  <a:gd name="T22" fmla="*/ 12 w 24"/>
                  <a:gd name="T23" fmla="*/ 0 h 2"/>
                  <a:gd name="T24" fmla="*/ 14 w 24"/>
                  <a:gd name="T25" fmla="*/ 0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"/>
                  <a:gd name="T41" fmla="*/ 24 w 24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">
                    <a:moveTo>
                      <a:pt x="14" y="0"/>
                    </a:moveTo>
                    <a:lnTo>
                      <a:pt x="21" y="0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85" name="Freeform 1123"/>
              <p:cNvSpPr>
                <a:spLocks/>
              </p:cNvSpPr>
              <p:nvPr/>
            </p:nvSpPr>
            <p:spPr bwMode="auto">
              <a:xfrm>
                <a:off x="4081" y="1106"/>
                <a:ext cx="24" cy="2"/>
              </a:xfrm>
              <a:custGeom>
                <a:avLst/>
                <a:gdLst>
                  <a:gd name="T0" fmla="*/ 14 w 24"/>
                  <a:gd name="T1" fmla="*/ 0 h 2"/>
                  <a:gd name="T2" fmla="*/ 21 w 24"/>
                  <a:gd name="T3" fmla="*/ 0 h 2"/>
                  <a:gd name="T4" fmla="*/ 24 w 24"/>
                  <a:gd name="T5" fmla="*/ 2 h 2"/>
                  <a:gd name="T6" fmla="*/ 24 w 24"/>
                  <a:gd name="T7" fmla="*/ 2 h 2"/>
                  <a:gd name="T8" fmla="*/ 19 w 24"/>
                  <a:gd name="T9" fmla="*/ 2 h 2"/>
                  <a:gd name="T10" fmla="*/ 14 w 24"/>
                  <a:gd name="T11" fmla="*/ 2 h 2"/>
                  <a:gd name="T12" fmla="*/ 7 w 24"/>
                  <a:gd name="T13" fmla="*/ 2 h 2"/>
                  <a:gd name="T14" fmla="*/ 3 w 24"/>
                  <a:gd name="T15" fmla="*/ 2 h 2"/>
                  <a:gd name="T16" fmla="*/ 0 w 24"/>
                  <a:gd name="T17" fmla="*/ 2 h 2"/>
                  <a:gd name="T18" fmla="*/ 0 w 24"/>
                  <a:gd name="T19" fmla="*/ 2 h 2"/>
                  <a:gd name="T20" fmla="*/ 3 w 24"/>
                  <a:gd name="T21" fmla="*/ 0 h 2"/>
                  <a:gd name="T22" fmla="*/ 12 w 24"/>
                  <a:gd name="T23" fmla="*/ 0 h 2"/>
                  <a:gd name="T24" fmla="*/ 14 w 24"/>
                  <a:gd name="T25" fmla="*/ 0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"/>
                  <a:gd name="T41" fmla="*/ 24 w 24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">
                    <a:moveTo>
                      <a:pt x="14" y="0"/>
                    </a:moveTo>
                    <a:lnTo>
                      <a:pt x="21" y="0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86" name="Freeform 1124"/>
              <p:cNvSpPr>
                <a:spLocks/>
              </p:cNvSpPr>
              <p:nvPr/>
            </p:nvSpPr>
            <p:spPr bwMode="auto">
              <a:xfrm>
                <a:off x="4100" y="1106"/>
                <a:ext cx="88" cy="16"/>
              </a:xfrm>
              <a:custGeom>
                <a:avLst/>
                <a:gdLst>
                  <a:gd name="T0" fmla="*/ 50 w 88"/>
                  <a:gd name="T1" fmla="*/ 2 h 16"/>
                  <a:gd name="T2" fmla="*/ 54 w 88"/>
                  <a:gd name="T3" fmla="*/ 0 h 16"/>
                  <a:gd name="T4" fmla="*/ 62 w 88"/>
                  <a:gd name="T5" fmla="*/ 0 h 16"/>
                  <a:gd name="T6" fmla="*/ 66 w 88"/>
                  <a:gd name="T7" fmla="*/ 2 h 16"/>
                  <a:gd name="T8" fmla="*/ 71 w 88"/>
                  <a:gd name="T9" fmla="*/ 5 h 16"/>
                  <a:gd name="T10" fmla="*/ 80 w 88"/>
                  <a:gd name="T11" fmla="*/ 7 h 16"/>
                  <a:gd name="T12" fmla="*/ 83 w 88"/>
                  <a:gd name="T13" fmla="*/ 7 h 16"/>
                  <a:gd name="T14" fmla="*/ 88 w 88"/>
                  <a:gd name="T15" fmla="*/ 7 h 16"/>
                  <a:gd name="T16" fmla="*/ 80 w 88"/>
                  <a:gd name="T17" fmla="*/ 9 h 16"/>
                  <a:gd name="T18" fmla="*/ 76 w 88"/>
                  <a:gd name="T19" fmla="*/ 9 h 16"/>
                  <a:gd name="T20" fmla="*/ 76 w 88"/>
                  <a:gd name="T21" fmla="*/ 12 h 16"/>
                  <a:gd name="T22" fmla="*/ 78 w 88"/>
                  <a:gd name="T23" fmla="*/ 12 h 16"/>
                  <a:gd name="T24" fmla="*/ 78 w 88"/>
                  <a:gd name="T25" fmla="*/ 12 h 16"/>
                  <a:gd name="T26" fmla="*/ 80 w 88"/>
                  <a:gd name="T27" fmla="*/ 12 h 16"/>
                  <a:gd name="T28" fmla="*/ 78 w 88"/>
                  <a:gd name="T29" fmla="*/ 14 h 16"/>
                  <a:gd name="T30" fmla="*/ 62 w 88"/>
                  <a:gd name="T31" fmla="*/ 14 h 16"/>
                  <a:gd name="T32" fmla="*/ 45 w 88"/>
                  <a:gd name="T33" fmla="*/ 16 h 16"/>
                  <a:gd name="T34" fmla="*/ 36 w 88"/>
                  <a:gd name="T35" fmla="*/ 16 h 16"/>
                  <a:gd name="T36" fmla="*/ 31 w 88"/>
                  <a:gd name="T37" fmla="*/ 16 h 16"/>
                  <a:gd name="T38" fmla="*/ 24 w 88"/>
                  <a:gd name="T39" fmla="*/ 16 h 16"/>
                  <a:gd name="T40" fmla="*/ 17 w 88"/>
                  <a:gd name="T41" fmla="*/ 14 h 16"/>
                  <a:gd name="T42" fmla="*/ 12 w 88"/>
                  <a:gd name="T43" fmla="*/ 14 h 16"/>
                  <a:gd name="T44" fmla="*/ 10 w 88"/>
                  <a:gd name="T45" fmla="*/ 14 h 16"/>
                  <a:gd name="T46" fmla="*/ 5 w 88"/>
                  <a:gd name="T47" fmla="*/ 12 h 16"/>
                  <a:gd name="T48" fmla="*/ 0 w 88"/>
                  <a:gd name="T49" fmla="*/ 14 h 16"/>
                  <a:gd name="T50" fmla="*/ 2 w 88"/>
                  <a:gd name="T51" fmla="*/ 12 h 16"/>
                  <a:gd name="T52" fmla="*/ 10 w 88"/>
                  <a:gd name="T53" fmla="*/ 12 h 16"/>
                  <a:gd name="T54" fmla="*/ 7 w 88"/>
                  <a:gd name="T55" fmla="*/ 12 h 16"/>
                  <a:gd name="T56" fmla="*/ 17 w 88"/>
                  <a:gd name="T57" fmla="*/ 9 h 16"/>
                  <a:gd name="T58" fmla="*/ 19 w 88"/>
                  <a:gd name="T59" fmla="*/ 9 h 16"/>
                  <a:gd name="T60" fmla="*/ 17 w 88"/>
                  <a:gd name="T61" fmla="*/ 9 h 16"/>
                  <a:gd name="T62" fmla="*/ 17 w 88"/>
                  <a:gd name="T63" fmla="*/ 7 h 16"/>
                  <a:gd name="T64" fmla="*/ 24 w 88"/>
                  <a:gd name="T65" fmla="*/ 5 h 16"/>
                  <a:gd name="T66" fmla="*/ 24 w 88"/>
                  <a:gd name="T67" fmla="*/ 5 h 16"/>
                  <a:gd name="T68" fmla="*/ 36 w 88"/>
                  <a:gd name="T69" fmla="*/ 5 h 16"/>
                  <a:gd name="T70" fmla="*/ 47 w 88"/>
                  <a:gd name="T71" fmla="*/ 2 h 16"/>
                  <a:gd name="T72" fmla="*/ 47 w 88"/>
                  <a:gd name="T73" fmla="*/ 2 h 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8"/>
                  <a:gd name="T112" fmla="*/ 0 h 16"/>
                  <a:gd name="T113" fmla="*/ 88 w 88"/>
                  <a:gd name="T114" fmla="*/ 16 h 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8" h="16">
                    <a:moveTo>
                      <a:pt x="47" y="2"/>
                    </a:moveTo>
                    <a:lnTo>
                      <a:pt x="50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9" y="5"/>
                    </a:lnTo>
                    <a:lnTo>
                      <a:pt x="71" y="5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88" y="7"/>
                    </a:lnTo>
                    <a:lnTo>
                      <a:pt x="83" y="7"/>
                    </a:lnTo>
                    <a:lnTo>
                      <a:pt x="80" y="9"/>
                    </a:lnTo>
                    <a:lnTo>
                      <a:pt x="78" y="9"/>
                    </a:lnTo>
                    <a:lnTo>
                      <a:pt x="76" y="9"/>
                    </a:lnTo>
                    <a:lnTo>
                      <a:pt x="76" y="12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0" y="14"/>
                    </a:lnTo>
                    <a:lnTo>
                      <a:pt x="78" y="14"/>
                    </a:lnTo>
                    <a:lnTo>
                      <a:pt x="73" y="14"/>
                    </a:lnTo>
                    <a:lnTo>
                      <a:pt x="62" y="14"/>
                    </a:lnTo>
                    <a:lnTo>
                      <a:pt x="47" y="14"/>
                    </a:lnTo>
                    <a:lnTo>
                      <a:pt x="45" y="16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28" y="16"/>
                    </a:lnTo>
                    <a:lnTo>
                      <a:pt x="24" y="16"/>
                    </a:lnTo>
                    <a:lnTo>
                      <a:pt x="21" y="14"/>
                    </a:lnTo>
                    <a:lnTo>
                      <a:pt x="17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12" y="12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24" y="5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87" name="Freeform 1125"/>
              <p:cNvSpPr>
                <a:spLocks/>
              </p:cNvSpPr>
              <p:nvPr/>
            </p:nvSpPr>
            <p:spPr bwMode="auto">
              <a:xfrm>
                <a:off x="4100" y="1106"/>
                <a:ext cx="88" cy="16"/>
              </a:xfrm>
              <a:custGeom>
                <a:avLst/>
                <a:gdLst>
                  <a:gd name="T0" fmla="*/ 50 w 88"/>
                  <a:gd name="T1" fmla="*/ 2 h 16"/>
                  <a:gd name="T2" fmla="*/ 54 w 88"/>
                  <a:gd name="T3" fmla="*/ 0 h 16"/>
                  <a:gd name="T4" fmla="*/ 62 w 88"/>
                  <a:gd name="T5" fmla="*/ 0 h 16"/>
                  <a:gd name="T6" fmla="*/ 66 w 88"/>
                  <a:gd name="T7" fmla="*/ 2 h 16"/>
                  <a:gd name="T8" fmla="*/ 71 w 88"/>
                  <a:gd name="T9" fmla="*/ 5 h 16"/>
                  <a:gd name="T10" fmla="*/ 80 w 88"/>
                  <a:gd name="T11" fmla="*/ 7 h 16"/>
                  <a:gd name="T12" fmla="*/ 83 w 88"/>
                  <a:gd name="T13" fmla="*/ 7 h 16"/>
                  <a:gd name="T14" fmla="*/ 88 w 88"/>
                  <a:gd name="T15" fmla="*/ 7 h 16"/>
                  <a:gd name="T16" fmla="*/ 80 w 88"/>
                  <a:gd name="T17" fmla="*/ 9 h 16"/>
                  <a:gd name="T18" fmla="*/ 76 w 88"/>
                  <a:gd name="T19" fmla="*/ 9 h 16"/>
                  <a:gd name="T20" fmla="*/ 76 w 88"/>
                  <a:gd name="T21" fmla="*/ 12 h 16"/>
                  <a:gd name="T22" fmla="*/ 78 w 88"/>
                  <a:gd name="T23" fmla="*/ 12 h 16"/>
                  <a:gd name="T24" fmla="*/ 78 w 88"/>
                  <a:gd name="T25" fmla="*/ 12 h 16"/>
                  <a:gd name="T26" fmla="*/ 80 w 88"/>
                  <a:gd name="T27" fmla="*/ 12 h 16"/>
                  <a:gd name="T28" fmla="*/ 78 w 88"/>
                  <a:gd name="T29" fmla="*/ 14 h 16"/>
                  <a:gd name="T30" fmla="*/ 62 w 88"/>
                  <a:gd name="T31" fmla="*/ 14 h 16"/>
                  <a:gd name="T32" fmla="*/ 45 w 88"/>
                  <a:gd name="T33" fmla="*/ 16 h 16"/>
                  <a:gd name="T34" fmla="*/ 36 w 88"/>
                  <a:gd name="T35" fmla="*/ 16 h 16"/>
                  <a:gd name="T36" fmla="*/ 31 w 88"/>
                  <a:gd name="T37" fmla="*/ 16 h 16"/>
                  <a:gd name="T38" fmla="*/ 24 w 88"/>
                  <a:gd name="T39" fmla="*/ 16 h 16"/>
                  <a:gd name="T40" fmla="*/ 17 w 88"/>
                  <a:gd name="T41" fmla="*/ 14 h 16"/>
                  <a:gd name="T42" fmla="*/ 12 w 88"/>
                  <a:gd name="T43" fmla="*/ 14 h 16"/>
                  <a:gd name="T44" fmla="*/ 10 w 88"/>
                  <a:gd name="T45" fmla="*/ 14 h 16"/>
                  <a:gd name="T46" fmla="*/ 5 w 88"/>
                  <a:gd name="T47" fmla="*/ 12 h 16"/>
                  <a:gd name="T48" fmla="*/ 0 w 88"/>
                  <a:gd name="T49" fmla="*/ 14 h 16"/>
                  <a:gd name="T50" fmla="*/ 2 w 88"/>
                  <a:gd name="T51" fmla="*/ 12 h 16"/>
                  <a:gd name="T52" fmla="*/ 10 w 88"/>
                  <a:gd name="T53" fmla="*/ 12 h 16"/>
                  <a:gd name="T54" fmla="*/ 7 w 88"/>
                  <a:gd name="T55" fmla="*/ 12 h 16"/>
                  <a:gd name="T56" fmla="*/ 17 w 88"/>
                  <a:gd name="T57" fmla="*/ 9 h 16"/>
                  <a:gd name="T58" fmla="*/ 19 w 88"/>
                  <a:gd name="T59" fmla="*/ 9 h 16"/>
                  <a:gd name="T60" fmla="*/ 17 w 88"/>
                  <a:gd name="T61" fmla="*/ 9 h 16"/>
                  <a:gd name="T62" fmla="*/ 17 w 88"/>
                  <a:gd name="T63" fmla="*/ 7 h 16"/>
                  <a:gd name="T64" fmla="*/ 24 w 88"/>
                  <a:gd name="T65" fmla="*/ 5 h 16"/>
                  <a:gd name="T66" fmla="*/ 24 w 88"/>
                  <a:gd name="T67" fmla="*/ 5 h 16"/>
                  <a:gd name="T68" fmla="*/ 36 w 88"/>
                  <a:gd name="T69" fmla="*/ 5 h 16"/>
                  <a:gd name="T70" fmla="*/ 47 w 88"/>
                  <a:gd name="T71" fmla="*/ 2 h 16"/>
                  <a:gd name="T72" fmla="*/ 47 w 88"/>
                  <a:gd name="T73" fmla="*/ 2 h 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8"/>
                  <a:gd name="T112" fmla="*/ 0 h 16"/>
                  <a:gd name="T113" fmla="*/ 88 w 88"/>
                  <a:gd name="T114" fmla="*/ 16 h 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8" h="16">
                    <a:moveTo>
                      <a:pt x="47" y="2"/>
                    </a:moveTo>
                    <a:lnTo>
                      <a:pt x="50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9" y="5"/>
                    </a:lnTo>
                    <a:lnTo>
                      <a:pt x="71" y="5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88" y="7"/>
                    </a:lnTo>
                    <a:lnTo>
                      <a:pt x="83" y="7"/>
                    </a:lnTo>
                    <a:lnTo>
                      <a:pt x="80" y="9"/>
                    </a:lnTo>
                    <a:lnTo>
                      <a:pt x="78" y="9"/>
                    </a:lnTo>
                    <a:lnTo>
                      <a:pt x="76" y="9"/>
                    </a:lnTo>
                    <a:lnTo>
                      <a:pt x="76" y="12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0" y="14"/>
                    </a:lnTo>
                    <a:lnTo>
                      <a:pt x="78" y="14"/>
                    </a:lnTo>
                    <a:lnTo>
                      <a:pt x="73" y="14"/>
                    </a:lnTo>
                    <a:lnTo>
                      <a:pt x="62" y="14"/>
                    </a:lnTo>
                    <a:lnTo>
                      <a:pt x="47" y="14"/>
                    </a:lnTo>
                    <a:lnTo>
                      <a:pt x="45" y="16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28" y="16"/>
                    </a:lnTo>
                    <a:lnTo>
                      <a:pt x="24" y="16"/>
                    </a:lnTo>
                    <a:lnTo>
                      <a:pt x="21" y="14"/>
                    </a:lnTo>
                    <a:lnTo>
                      <a:pt x="17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12" y="12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24" y="5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45" y="5"/>
                    </a:lnTo>
                    <a:lnTo>
                      <a:pt x="47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88" name="Freeform 1126"/>
              <p:cNvSpPr>
                <a:spLocks/>
              </p:cNvSpPr>
              <p:nvPr/>
            </p:nvSpPr>
            <p:spPr bwMode="auto">
              <a:xfrm>
                <a:off x="4119" y="1120"/>
                <a:ext cx="99" cy="19"/>
              </a:xfrm>
              <a:custGeom>
                <a:avLst/>
                <a:gdLst>
                  <a:gd name="T0" fmla="*/ 31 w 99"/>
                  <a:gd name="T1" fmla="*/ 2 h 19"/>
                  <a:gd name="T2" fmla="*/ 28 w 99"/>
                  <a:gd name="T3" fmla="*/ 2 h 19"/>
                  <a:gd name="T4" fmla="*/ 35 w 99"/>
                  <a:gd name="T5" fmla="*/ 2 h 19"/>
                  <a:gd name="T6" fmla="*/ 38 w 99"/>
                  <a:gd name="T7" fmla="*/ 2 h 19"/>
                  <a:gd name="T8" fmla="*/ 59 w 99"/>
                  <a:gd name="T9" fmla="*/ 0 h 19"/>
                  <a:gd name="T10" fmla="*/ 64 w 99"/>
                  <a:gd name="T11" fmla="*/ 0 h 19"/>
                  <a:gd name="T12" fmla="*/ 69 w 99"/>
                  <a:gd name="T13" fmla="*/ 2 h 19"/>
                  <a:gd name="T14" fmla="*/ 73 w 99"/>
                  <a:gd name="T15" fmla="*/ 2 h 19"/>
                  <a:gd name="T16" fmla="*/ 66 w 99"/>
                  <a:gd name="T17" fmla="*/ 5 h 19"/>
                  <a:gd name="T18" fmla="*/ 64 w 99"/>
                  <a:gd name="T19" fmla="*/ 5 h 19"/>
                  <a:gd name="T20" fmla="*/ 59 w 99"/>
                  <a:gd name="T21" fmla="*/ 7 h 19"/>
                  <a:gd name="T22" fmla="*/ 66 w 99"/>
                  <a:gd name="T23" fmla="*/ 7 h 19"/>
                  <a:gd name="T24" fmla="*/ 76 w 99"/>
                  <a:gd name="T25" fmla="*/ 5 h 19"/>
                  <a:gd name="T26" fmla="*/ 76 w 99"/>
                  <a:gd name="T27" fmla="*/ 2 h 19"/>
                  <a:gd name="T28" fmla="*/ 76 w 99"/>
                  <a:gd name="T29" fmla="*/ 2 h 19"/>
                  <a:gd name="T30" fmla="*/ 83 w 99"/>
                  <a:gd name="T31" fmla="*/ 2 h 19"/>
                  <a:gd name="T32" fmla="*/ 87 w 99"/>
                  <a:gd name="T33" fmla="*/ 2 h 19"/>
                  <a:gd name="T34" fmla="*/ 92 w 99"/>
                  <a:gd name="T35" fmla="*/ 2 h 19"/>
                  <a:gd name="T36" fmla="*/ 95 w 99"/>
                  <a:gd name="T37" fmla="*/ 5 h 19"/>
                  <a:gd name="T38" fmla="*/ 97 w 99"/>
                  <a:gd name="T39" fmla="*/ 5 h 19"/>
                  <a:gd name="T40" fmla="*/ 95 w 99"/>
                  <a:gd name="T41" fmla="*/ 7 h 19"/>
                  <a:gd name="T42" fmla="*/ 99 w 99"/>
                  <a:gd name="T43" fmla="*/ 7 h 19"/>
                  <a:gd name="T44" fmla="*/ 95 w 99"/>
                  <a:gd name="T45" fmla="*/ 9 h 19"/>
                  <a:gd name="T46" fmla="*/ 92 w 99"/>
                  <a:gd name="T47" fmla="*/ 9 h 19"/>
                  <a:gd name="T48" fmla="*/ 92 w 99"/>
                  <a:gd name="T49" fmla="*/ 12 h 19"/>
                  <a:gd name="T50" fmla="*/ 92 w 99"/>
                  <a:gd name="T51" fmla="*/ 12 h 19"/>
                  <a:gd name="T52" fmla="*/ 85 w 99"/>
                  <a:gd name="T53" fmla="*/ 12 h 19"/>
                  <a:gd name="T54" fmla="*/ 90 w 99"/>
                  <a:gd name="T55" fmla="*/ 14 h 19"/>
                  <a:gd name="T56" fmla="*/ 92 w 99"/>
                  <a:gd name="T57" fmla="*/ 17 h 19"/>
                  <a:gd name="T58" fmla="*/ 92 w 99"/>
                  <a:gd name="T59" fmla="*/ 17 h 19"/>
                  <a:gd name="T60" fmla="*/ 90 w 99"/>
                  <a:gd name="T61" fmla="*/ 19 h 19"/>
                  <a:gd name="T62" fmla="*/ 87 w 99"/>
                  <a:gd name="T63" fmla="*/ 19 h 19"/>
                  <a:gd name="T64" fmla="*/ 80 w 99"/>
                  <a:gd name="T65" fmla="*/ 19 h 19"/>
                  <a:gd name="T66" fmla="*/ 64 w 99"/>
                  <a:gd name="T67" fmla="*/ 19 h 19"/>
                  <a:gd name="T68" fmla="*/ 59 w 99"/>
                  <a:gd name="T69" fmla="*/ 19 h 19"/>
                  <a:gd name="T70" fmla="*/ 47 w 99"/>
                  <a:gd name="T71" fmla="*/ 17 h 19"/>
                  <a:gd name="T72" fmla="*/ 45 w 99"/>
                  <a:gd name="T73" fmla="*/ 17 h 19"/>
                  <a:gd name="T74" fmla="*/ 40 w 99"/>
                  <a:gd name="T75" fmla="*/ 17 h 19"/>
                  <a:gd name="T76" fmla="*/ 40 w 99"/>
                  <a:gd name="T77" fmla="*/ 14 h 19"/>
                  <a:gd name="T78" fmla="*/ 31 w 99"/>
                  <a:gd name="T79" fmla="*/ 17 h 19"/>
                  <a:gd name="T80" fmla="*/ 26 w 99"/>
                  <a:gd name="T81" fmla="*/ 14 h 19"/>
                  <a:gd name="T82" fmla="*/ 21 w 99"/>
                  <a:gd name="T83" fmla="*/ 14 h 19"/>
                  <a:gd name="T84" fmla="*/ 19 w 99"/>
                  <a:gd name="T85" fmla="*/ 12 h 19"/>
                  <a:gd name="T86" fmla="*/ 19 w 99"/>
                  <a:gd name="T87" fmla="*/ 9 h 19"/>
                  <a:gd name="T88" fmla="*/ 19 w 99"/>
                  <a:gd name="T89" fmla="*/ 9 h 19"/>
                  <a:gd name="T90" fmla="*/ 14 w 99"/>
                  <a:gd name="T91" fmla="*/ 9 h 19"/>
                  <a:gd name="T92" fmla="*/ 12 w 99"/>
                  <a:gd name="T93" fmla="*/ 9 h 19"/>
                  <a:gd name="T94" fmla="*/ 9 w 99"/>
                  <a:gd name="T95" fmla="*/ 9 h 19"/>
                  <a:gd name="T96" fmla="*/ 7 w 99"/>
                  <a:gd name="T97" fmla="*/ 9 h 19"/>
                  <a:gd name="T98" fmla="*/ 5 w 99"/>
                  <a:gd name="T99" fmla="*/ 9 h 19"/>
                  <a:gd name="T100" fmla="*/ 0 w 99"/>
                  <a:gd name="T101" fmla="*/ 9 h 19"/>
                  <a:gd name="T102" fmla="*/ 12 w 99"/>
                  <a:gd name="T103" fmla="*/ 7 h 19"/>
                  <a:gd name="T104" fmla="*/ 14 w 99"/>
                  <a:gd name="T105" fmla="*/ 7 h 19"/>
                  <a:gd name="T106" fmla="*/ 24 w 99"/>
                  <a:gd name="T107" fmla="*/ 5 h 19"/>
                  <a:gd name="T108" fmla="*/ 21 w 99"/>
                  <a:gd name="T109" fmla="*/ 5 h 19"/>
                  <a:gd name="T110" fmla="*/ 21 w 99"/>
                  <a:gd name="T111" fmla="*/ 2 h 19"/>
                  <a:gd name="T112" fmla="*/ 28 w 99"/>
                  <a:gd name="T113" fmla="*/ 2 h 1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9"/>
                  <a:gd name="T172" fmla="*/ 0 h 19"/>
                  <a:gd name="T173" fmla="*/ 99 w 99"/>
                  <a:gd name="T174" fmla="*/ 19 h 1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9" h="19">
                    <a:moveTo>
                      <a:pt x="28" y="2"/>
                    </a:moveTo>
                    <a:lnTo>
                      <a:pt x="31" y="2"/>
                    </a:lnTo>
                    <a:lnTo>
                      <a:pt x="28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8" y="2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4" y="0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1" y="5"/>
                    </a:lnTo>
                    <a:lnTo>
                      <a:pt x="66" y="5"/>
                    </a:lnTo>
                    <a:lnTo>
                      <a:pt x="64" y="5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4" y="7"/>
                    </a:lnTo>
                    <a:lnTo>
                      <a:pt x="66" y="7"/>
                    </a:lnTo>
                    <a:lnTo>
                      <a:pt x="71" y="5"/>
                    </a:lnTo>
                    <a:lnTo>
                      <a:pt x="76" y="5"/>
                    </a:lnTo>
                    <a:lnTo>
                      <a:pt x="76" y="2"/>
                    </a:lnTo>
                    <a:lnTo>
                      <a:pt x="83" y="2"/>
                    </a:lnTo>
                    <a:lnTo>
                      <a:pt x="87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5" y="5"/>
                    </a:lnTo>
                    <a:lnTo>
                      <a:pt x="97" y="5"/>
                    </a:lnTo>
                    <a:lnTo>
                      <a:pt x="95" y="7"/>
                    </a:lnTo>
                    <a:lnTo>
                      <a:pt x="99" y="7"/>
                    </a:lnTo>
                    <a:lnTo>
                      <a:pt x="97" y="7"/>
                    </a:lnTo>
                    <a:lnTo>
                      <a:pt x="95" y="9"/>
                    </a:lnTo>
                    <a:lnTo>
                      <a:pt x="92" y="9"/>
                    </a:lnTo>
                    <a:lnTo>
                      <a:pt x="92" y="12"/>
                    </a:lnTo>
                    <a:lnTo>
                      <a:pt x="83" y="12"/>
                    </a:lnTo>
                    <a:lnTo>
                      <a:pt x="85" y="12"/>
                    </a:lnTo>
                    <a:lnTo>
                      <a:pt x="87" y="14"/>
                    </a:lnTo>
                    <a:lnTo>
                      <a:pt x="90" y="14"/>
                    </a:lnTo>
                    <a:lnTo>
                      <a:pt x="92" y="17"/>
                    </a:lnTo>
                    <a:lnTo>
                      <a:pt x="92" y="19"/>
                    </a:lnTo>
                    <a:lnTo>
                      <a:pt x="90" y="19"/>
                    </a:lnTo>
                    <a:lnTo>
                      <a:pt x="87" y="19"/>
                    </a:lnTo>
                    <a:lnTo>
                      <a:pt x="83" y="19"/>
                    </a:lnTo>
                    <a:lnTo>
                      <a:pt x="80" y="19"/>
                    </a:lnTo>
                    <a:lnTo>
                      <a:pt x="66" y="19"/>
                    </a:lnTo>
                    <a:lnTo>
                      <a:pt x="64" y="19"/>
                    </a:lnTo>
                    <a:lnTo>
                      <a:pt x="59" y="19"/>
                    </a:lnTo>
                    <a:lnTo>
                      <a:pt x="57" y="17"/>
                    </a:lnTo>
                    <a:lnTo>
                      <a:pt x="47" y="17"/>
                    </a:lnTo>
                    <a:lnTo>
                      <a:pt x="45" y="17"/>
                    </a:lnTo>
                    <a:lnTo>
                      <a:pt x="43" y="17"/>
                    </a:lnTo>
                    <a:lnTo>
                      <a:pt x="40" y="17"/>
                    </a:lnTo>
                    <a:lnTo>
                      <a:pt x="40" y="14"/>
                    </a:lnTo>
                    <a:lnTo>
                      <a:pt x="35" y="14"/>
                    </a:lnTo>
                    <a:lnTo>
                      <a:pt x="31" y="17"/>
                    </a:lnTo>
                    <a:lnTo>
                      <a:pt x="28" y="17"/>
                    </a:lnTo>
                    <a:lnTo>
                      <a:pt x="26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21" y="5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21" y="2"/>
                    </a:lnTo>
                    <a:lnTo>
                      <a:pt x="26" y="2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89" name="Freeform 1127"/>
              <p:cNvSpPr>
                <a:spLocks/>
              </p:cNvSpPr>
              <p:nvPr/>
            </p:nvSpPr>
            <p:spPr bwMode="auto">
              <a:xfrm>
                <a:off x="4119" y="1120"/>
                <a:ext cx="99" cy="19"/>
              </a:xfrm>
              <a:custGeom>
                <a:avLst/>
                <a:gdLst>
                  <a:gd name="T0" fmla="*/ 31 w 99"/>
                  <a:gd name="T1" fmla="*/ 2 h 19"/>
                  <a:gd name="T2" fmla="*/ 28 w 99"/>
                  <a:gd name="T3" fmla="*/ 2 h 19"/>
                  <a:gd name="T4" fmla="*/ 35 w 99"/>
                  <a:gd name="T5" fmla="*/ 2 h 19"/>
                  <a:gd name="T6" fmla="*/ 38 w 99"/>
                  <a:gd name="T7" fmla="*/ 2 h 19"/>
                  <a:gd name="T8" fmla="*/ 59 w 99"/>
                  <a:gd name="T9" fmla="*/ 0 h 19"/>
                  <a:gd name="T10" fmla="*/ 64 w 99"/>
                  <a:gd name="T11" fmla="*/ 0 h 19"/>
                  <a:gd name="T12" fmla="*/ 69 w 99"/>
                  <a:gd name="T13" fmla="*/ 2 h 19"/>
                  <a:gd name="T14" fmla="*/ 73 w 99"/>
                  <a:gd name="T15" fmla="*/ 2 h 19"/>
                  <a:gd name="T16" fmla="*/ 66 w 99"/>
                  <a:gd name="T17" fmla="*/ 5 h 19"/>
                  <a:gd name="T18" fmla="*/ 64 w 99"/>
                  <a:gd name="T19" fmla="*/ 5 h 19"/>
                  <a:gd name="T20" fmla="*/ 59 w 99"/>
                  <a:gd name="T21" fmla="*/ 7 h 19"/>
                  <a:gd name="T22" fmla="*/ 66 w 99"/>
                  <a:gd name="T23" fmla="*/ 7 h 19"/>
                  <a:gd name="T24" fmla="*/ 76 w 99"/>
                  <a:gd name="T25" fmla="*/ 5 h 19"/>
                  <a:gd name="T26" fmla="*/ 76 w 99"/>
                  <a:gd name="T27" fmla="*/ 2 h 19"/>
                  <a:gd name="T28" fmla="*/ 76 w 99"/>
                  <a:gd name="T29" fmla="*/ 2 h 19"/>
                  <a:gd name="T30" fmla="*/ 83 w 99"/>
                  <a:gd name="T31" fmla="*/ 2 h 19"/>
                  <a:gd name="T32" fmla="*/ 87 w 99"/>
                  <a:gd name="T33" fmla="*/ 2 h 19"/>
                  <a:gd name="T34" fmla="*/ 92 w 99"/>
                  <a:gd name="T35" fmla="*/ 2 h 19"/>
                  <a:gd name="T36" fmla="*/ 95 w 99"/>
                  <a:gd name="T37" fmla="*/ 5 h 19"/>
                  <a:gd name="T38" fmla="*/ 97 w 99"/>
                  <a:gd name="T39" fmla="*/ 5 h 19"/>
                  <a:gd name="T40" fmla="*/ 95 w 99"/>
                  <a:gd name="T41" fmla="*/ 7 h 19"/>
                  <a:gd name="T42" fmla="*/ 99 w 99"/>
                  <a:gd name="T43" fmla="*/ 7 h 19"/>
                  <a:gd name="T44" fmla="*/ 95 w 99"/>
                  <a:gd name="T45" fmla="*/ 9 h 19"/>
                  <a:gd name="T46" fmla="*/ 92 w 99"/>
                  <a:gd name="T47" fmla="*/ 9 h 19"/>
                  <a:gd name="T48" fmla="*/ 92 w 99"/>
                  <a:gd name="T49" fmla="*/ 12 h 19"/>
                  <a:gd name="T50" fmla="*/ 92 w 99"/>
                  <a:gd name="T51" fmla="*/ 12 h 19"/>
                  <a:gd name="T52" fmla="*/ 85 w 99"/>
                  <a:gd name="T53" fmla="*/ 12 h 19"/>
                  <a:gd name="T54" fmla="*/ 90 w 99"/>
                  <a:gd name="T55" fmla="*/ 14 h 19"/>
                  <a:gd name="T56" fmla="*/ 92 w 99"/>
                  <a:gd name="T57" fmla="*/ 17 h 19"/>
                  <a:gd name="T58" fmla="*/ 92 w 99"/>
                  <a:gd name="T59" fmla="*/ 17 h 19"/>
                  <a:gd name="T60" fmla="*/ 90 w 99"/>
                  <a:gd name="T61" fmla="*/ 19 h 19"/>
                  <a:gd name="T62" fmla="*/ 87 w 99"/>
                  <a:gd name="T63" fmla="*/ 19 h 19"/>
                  <a:gd name="T64" fmla="*/ 80 w 99"/>
                  <a:gd name="T65" fmla="*/ 19 h 19"/>
                  <a:gd name="T66" fmla="*/ 64 w 99"/>
                  <a:gd name="T67" fmla="*/ 19 h 19"/>
                  <a:gd name="T68" fmla="*/ 59 w 99"/>
                  <a:gd name="T69" fmla="*/ 19 h 19"/>
                  <a:gd name="T70" fmla="*/ 47 w 99"/>
                  <a:gd name="T71" fmla="*/ 17 h 19"/>
                  <a:gd name="T72" fmla="*/ 45 w 99"/>
                  <a:gd name="T73" fmla="*/ 17 h 19"/>
                  <a:gd name="T74" fmla="*/ 40 w 99"/>
                  <a:gd name="T75" fmla="*/ 17 h 19"/>
                  <a:gd name="T76" fmla="*/ 40 w 99"/>
                  <a:gd name="T77" fmla="*/ 14 h 19"/>
                  <a:gd name="T78" fmla="*/ 31 w 99"/>
                  <a:gd name="T79" fmla="*/ 17 h 19"/>
                  <a:gd name="T80" fmla="*/ 26 w 99"/>
                  <a:gd name="T81" fmla="*/ 14 h 19"/>
                  <a:gd name="T82" fmla="*/ 21 w 99"/>
                  <a:gd name="T83" fmla="*/ 14 h 19"/>
                  <a:gd name="T84" fmla="*/ 19 w 99"/>
                  <a:gd name="T85" fmla="*/ 12 h 19"/>
                  <a:gd name="T86" fmla="*/ 19 w 99"/>
                  <a:gd name="T87" fmla="*/ 9 h 19"/>
                  <a:gd name="T88" fmla="*/ 19 w 99"/>
                  <a:gd name="T89" fmla="*/ 9 h 19"/>
                  <a:gd name="T90" fmla="*/ 14 w 99"/>
                  <a:gd name="T91" fmla="*/ 9 h 19"/>
                  <a:gd name="T92" fmla="*/ 12 w 99"/>
                  <a:gd name="T93" fmla="*/ 9 h 19"/>
                  <a:gd name="T94" fmla="*/ 9 w 99"/>
                  <a:gd name="T95" fmla="*/ 9 h 19"/>
                  <a:gd name="T96" fmla="*/ 7 w 99"/>
                  <a:gd name="T97" fmla="*/ 9 h 19"/>
                  <a:gd name="T98" fmla="*/ 5 w 99"/>
                  <a:gd name="T99" fmla="*/ 9 h 19"/>
                  <a:gd name="T100" fmla="*/ 0 w 99"/>
                  <a:gd name="T101" fmla="*/ 9 h 19"/>
                  <a:gd name="T102" fmla="*/ 12 w 99"/>
                  <a:gd name="T103" fmla="*/ 7 h 19"/>
                  <a:gd name="T104" fmla="*/ 14 w 99"/>
                  <a:gd name="T105" fmla="*/ 7 h 19"/>
                  <a:gd name="T106" fmla="*/ 24 w 99"/>
                  <a:gd name="T107" fmla="*/ 5 h 19"/>
                  <a:gd name="T108" fmla="*/ 21 w 99"/>
                  <a:gd name="T109" fmla="*/ 5 h 19"/>
                  <a:gd name="T110" fmla="*/ 21 w 99"/>
                  <a:gd name="T111" fmla="*/ 2 h 19"/>
                  <a:gd name="T112" fmla="*/ 28 w 99"/>
                  <a:gd name="T113" fmla="*/ 2 h 1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9"/>
                  <a:gd name="T172" fmla="*/ 0 h 19"/>
                  <a:gd name="T173" fmla="*/ 99 w 99"/>
                  <a:gd name="T174" fmla="*/ 19 h 1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9" h="19">
                    <a:moveTo>
                      <a:pt x="28" y="2"/>
                    </a:moveTo>
                    <a:lnTo>
                      <a:pt x="31" y="2"/>
                    </a:lnTo>
                    <a:lnTo>
                      <a:pt x="28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8" y="2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4" y="0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1" y="5"/>
                    </a:lnTo>
                    <a:lnTo>
                      <a:pt x="66" y="5"/>
                    </a:lnTo>
                    <a:lnTo>
                      <a:pt x="64" y="5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4" y="7"/>
                    </a:lnTo>
                    <a:lnTo>
                      <a:pt x="66" y="7"/>
                    </a:lnTo>
                    <a:lnTo>
                      <a:pt x="71" y="5"/>
                    </a:lnTo>
                    <a:lnTo>
                      <a:pt x="76" y="5"/>
                    </a:lnTo>
                    <a:lnTo>
                      <a:pt x="76" y="2"/>
                    </a:lnTo>
                    <a:lnTo>
                      <a:pt x="83" y="2"/>
                    </a:lnTo>
                    <a:lnTo>
                      <a:pt x="87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5" y="5"/>
                    </a:lnTo>
                    <a:lnTo>
                      <a:pt x="97" y="5"/>
                    </a:lnTo>
                    <a:lnTo>
                      <a:pt x="95" y="7"/>
                    </a:lnTo>
                    <a:lnTo>
                      <a:pt x="99" y="7"/>
                    </a:lnTo>
                    <a:lnTo>
                      <a:pt x="97" y="7"/>
                    </a:lnTo>
                    <a:lnTo>
                      <a:pt x="95" y="9"/>
                    </a:lnTo>
                    <a:lnTo>
                      <a:pt x="92" y="9"/>
                    </a:lnTo>
                    <a:lnTo>
                      <a:pt x="92" y="12"/>
                    </a:lnTo>
                    <a:lnTo>
                      <a:pt x="83" y="12"/>
                    </a:lnTo>
                    <a:lnTo>
                      <a:pt x="85" y="12"/>
                    </a:lnTo>
                    <a:lnTo>
                      <a:pt x="87" y="14"/>
                    </a:lnTo>
                    <a:lnTo>
                      <a:pt x="90" y="14"/>
                    </a:lnTo>
                    <a:lnTo>
                      <a:pt x="92" y="17"/>
                    </a:lnTo>
                    <a:lnTo>
                      <a:pt x="92" y="19"/>
                    </a:lnTo>
                    <a:lnTo>
                      <a:pt x="90" y="19"/>
                    </a:lnTo>
                    <a:lnTo>
                      <a:pt x="87" y="19"/>
                    </a:lnTo>
                    <a:lnTo>
                      <a:pt x="83" y="19"/>
                    </a:lnTo>
                    <a:lnTo>
                      <a:pt x="80" y="19"/>
                    </a:lnTo>
                    <a:lnTo>
                      <a:pt x="66" y="19"/>
                    </a:lnTo>
                    <a:lnTo>
                      <a:pt x="64" y="19"/>
                    </a:lnTo>
                    <a:lnTo>
                      <a:pt x="59" y="19"/>
                    </a:lnTo>
                    <a:lnTo>
                      <a:pt x="57" y="17"/>
                    </a:lnTo>
                    <a:lnTo>
                      <a:pt x="47" y="17"/>
                    </a:lnTo>
                    <a:lnTo>
                      <a:pt x="45" y="17"/>
                    </a:lnTo>
                    <a:lnTo>
                      <a:pt x="43" y="17"/>
                    </a:lnTo>
                    <a:lnTo>
                      <a:pt x="40" y="17"/>
                    </a:lnTo>
                    <a:lnTo>
                      <a:pt x="40" y="14"/>
                    </a:lnTo>
                    <a:lnTo>
                      <a:pt x="35" y="14"/>
                    </a:lnTo>
                    <a:lnTo>
                      <a:pt x="31" y="17"/>
                    </a:lnTo>
                    <a:lnTo>
                      <a:pt x="28" y="17"/>
                    </a:lnTo>
                    <a:lnTo>
                      <a:pt x="26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21" y="5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21" y="2"/>
                    </a:lnTo>
                    <a:lnTo>
                      <a:pt x="26" y="2"/>
                    </a:lnTo>
                    <a:lnTo>
                      <a:pt x="28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90" name="Freeform 1128"/>
              <p:cNvSpPr>
                <a:spLocks/>
              </p:cNvSpPr>
              <p:nvPr/>
            </p:nvSpPr>
            <p:spPr bwMode="auto">
              <a:xfrm>
                <a:off x="4206" y="1129"/>
                <a:ext cx="83" cy="22"/>
              </a:xfrm>
              <a:custGeom>
                <a:avLst/>
                <a:gdLst>
                  <a:gd name="T0" fmla="*/ 12 w 83"/>
                  <a:gd name="T1" fmla="*/ 15 h 22"/>
                  <a:gd name="T2" fmla="*/ 15 w 83"/>
                  <a:gd name="T3" fmla="*/ 12 h 22"/>
                  <a:gd name="T4" fmla="*/ 17 w 83"/>
                  <a:gd name="T5" fmla="*/ 10 h 22"/>
                  <a:gd name="T6" fmla="*/ 24 w 83"/>
                  <a:gd name="T7" fmla="*/ 10 h 22"/>
                  <a:gd name="T8" fmla="*/ 22 w 83"/>
                  <a:gd name="T9" fmla="*/ 8 h 22"/>
                  <a:gd name="T10" fmla="*/ 24 w 83"/>
                  <a:gd name="T11" fmla="*/ 8 h 22"/>
                  <a:gd name="T12" fmla="*/ 24 w 83"/>
                  <a:gd name="T13" fmla="*/ 8 h 22"/>
                  <a:gd name="T14" fmla="*/ 26 w 83"/>
                  <a:gd name="T15" fmla="*/ 5 h 22"/>
                  <a:gd name="T16" fmla="*/ 26 w 83"/>
                  <a:gd name="T17" fmla="*/ 5 h 22"/>
                  <a:gd name="T18" fmla="*/ 31 w 83"/>
                  <a:gd name="T19" fmla="*/ 3 h 22"/>
                  <a:gd name="T20" fmla="*/ 31 w 83"/>
                  <a:gd name="T21" fmla="*/ 3 h 22"/>
                  <a:gd name="T22" fmla="*/ 33 w 83"/>
                  <a:gd name="T23" fmla="*/ 3 h 22"/>
                  <a:gd name="T24" fmla="*/ 38 w 83"/>
                  <a:gd name="T25" fmla="*/ 5 h 22"/>
                  <a:gd name="T26" fmla="*/ 38 w 83"/>
                  <a:gd name="T27" fmla="*/ 3 h 22"/>
                  <a:gd name="T28" fmla="*/ 48 w 83"/>
                  <a:gd name="T29" fmla="*/ 3 h 22"/>
                  <a:gd name="T30" fmla="*/ 50 w 83"/>
                  <a:gd name="T31" fmla="*/ 3 h 22"/>
                  <a:gd name="T32" fmla="*/ 52 w 83"/>
                  <a:gd name="T33" fmla="*/ 3 h 22"/>
                  <a:gd name="T34" fmla="*/ 50 w 83"/>
                  <a:gd name="T35" fmla="*/ 5 h 22"/>
                  <a:gd name="T36" fmla="*/ 48 w 83"/>
                  <a:gd name="T37" fmla="*/ 5 h 22"/>
                  <a:gd name="T38" fmla="*/ 52 w 83"/>
                  <a:gd name="T39" fmla="*/ 5 h 22"/>
                  <a:gd name="T40" fmla="*/ 55 w 83"/>
                  <a:gd name="T41" fmla="*/ 5 h 22"/>
                  <a:gd name="T42" fmla="*/ 57 w 83"/>
                  <a:gd name="T43" fmla="*/ 5 h 22"/>
                  <a:gd name="T44" fmla="*/ 59 w 83"/>
                  <a:gd name="T45" fmla="*/ 5 h 22"/>
                  <a:gd name="T46" fmla="*/ 62 w 83"/>
                  <a:gd name="T47" fmla="*/ 5 h 22"/>
                  <a:gd name="T48" fmla="*/ 64 w 83"/>
                  <a:gd name="T49" fmla="*/ 5 h 22"/>
                  <a:gd name="T50" fmla="*/ 64 w 83"/>
                  <a:gd name="T51" fmla="*/ 8 h 22"/>
                  <a:gd name="T52" fmla="*/ 67 w 83"/>
                  <a:gd name="T53" fmla="*/ 8 h 22"/>
                  <a:gd name="T54" fmla="*/ 69 w 83"/>
                  <a:gd name="T55" fmla="*/ 8 h 22"/>
                  <a:gd name="T56" fmla="*/ 74 w 83"/>
                  <a:gd name="T57" fmla="*/ 10 h 22"/>
                  <a:gd name="T58" fmla="*/ 83 w 83"/>
                  <a:gd name="T59" fmla="*/ 10 h 22"/>
                  <a:gd name="T60" fmla="*/ 83 w 83"/>
                  <a:gd name="T61" fmla="*/ 12 h 22"/>
                  <a:gd name="T62" fmla="*/ 83 w 83"/>
                  <a:gd name="T63" fmla="*/ 12 h 22"/>
                  <a:gd name="T64" fmla="*/ 78 w 83"/>
                  <a:gd name="T65" fmla="*/ 17 h 22"/>
                  <a:gd name="T66" fmla="*/ 74 w 83"/>
                  <a:gd name="T67" fmla="*/ 17 h 22"/>
                  <a:gd name="T68" fmla="*/ 59 w 83"/>
                  <a:gd name="T69" fmla="*/ 17 h 22"/>
                  <a:gd name="T70" fmla="*/ 55 w 83"/>
                  <a:gd name="T71" fmla="*/ 17 h 22"/>
                  <a:gd name="T72" fmla="*/ 50 w 83"/>
                  <a:gd name="T73" fmla="*/ 17 h 22"/>
                  <a:gd name="T74" fmla="*/ 48 w 83"/>
                  <a:gd name="T75" fmla="*/ 19 h 22"/>
                  <a:gd name="T76" fmla="*/ 38 w 83"/>
                  <a:gd name="T77" fmla="*/ 17 h 22"/>
                  <a:gd name="T78" fmla="*/ 33 w 83"/>
                  <a:gd name="T79" fmla="*/ 17 h 22"/>
                  <a:gd name="T80" fmla="*/ 24 w 83"/>
                  <a:gd name="T81" fmla="*/ 19 h 22"/>
                  <a:gd name="T82" fmla="*/ 19 w 83"/>
                  <a:gd name="T83" fmla="*/ 19 h 22"/>
                  <a:gd name="T84" fmla="*/ 10 w 83"/>
                  <a:gd name="T85" fmla="*/ 22 h 22"/>
                  <a:gd name="T86" fmla="*/ 3 w 83"/>
                  <a:gd name="T87" fmla="*/ 22 h 22"/>
                  <a:gd name="T88" fmla="*/ 5 w 83"/>
                  <a:gd name="T89" fmla="*/ 19 h 22"/>
                  <a:gd name="T90" fmla="*/ 0 w 83"/>
                  <a:gd name="T91" fmla="*/ 19 h 22"/>
                  <a:gd name="T92" fmla="*/ 3 w 83"/>
                  <a:gd name="T93" fmla="*/ 17 h 22"/>
                  <a:gd name="T94" fmla="*/ 10 w 83"/>
                  <a:gd name="T95" fmla="*/ 15 h 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3"/>
                  <a:gd name="T145" fmla="*/ 0 h 22"/>
                  <a:gd name="T146" fmla="*/ 83 w 83"/>
                  <a:gd name="T147" fmla="*/ 22 h 2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3" h="22">
                    <a:moveTo>
                      <a:pt x="10" y="15"/>
                    </a:moveTo>
                    <a:lnTo>
                      <a:pt x="12" y="15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7" y="10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26" y="5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6" y="3"/>
                    </a:lnTo>
                    <a:lnTo>
                      <a:pt x="38" y="5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41" y="0"/>
                    </a:lnTo>
                    <a:lnTo>
                      <a:pt x="48" y="3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0" y="5"/>
                    </a:lnTo>
                    <a:lnTo>
                      <a:pt x="48" y="5"/>
                    </a:lnTo>
                    <a:lnTo>
                      <a:pt x="48" y="8"/>
                    </a:lnTo>
                    <a:lnTo>
                      <a:pt x="52" y="5"/>
                    </a:lnTo>
                    <a:lnTo>
                      <a:pt x="55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2" y="5"/>
                    </a:lnTo>
                    <a:lnTo>
                      <a:pt x="64" y="5"/>
                    </a:lnTo>
                    <a:lnTo>
                      <a:pt x="64" y="8"/>
                    </a:lnTo>
                    <a:lnTo>
                      <a:pt x="67" y="8"/>
                    </a:lnTo>
                    <a:lnTo>
                      <a:pt x="69" y="8"/>
                    </a:lnTo>
                    <a:lnTo>
                      <a:pt x="71" y="8"/>
                    </a:lnTo>
                    <a:lnTo>
                      <a:pt x="74" y="10"/>
                    </a:lnTo>
                    <a:lnTo>
                      <a:pt x="81" y="10"/>
                    </a:lnTo>
                    <a:lnTo>
                      <a:pt x="83" y="10"/>
                    </a:lnTo>
                    <a:lnTo>
                      <a:pt x="83" y="12"/>
                    </a:lnTo>
                    <a:lnTo>
                      <a:pt x="83" y="15"/>
                    </a:lnTo>
                    <a:lnTo>
                      <a:pt x="78" y="17"/>
                    </a:lnTo>
                    <a:lnTo>
                      <a:pt x="76" y="17"/>
                    </a:lnTo>
                    <a:lnTo>
                      <a:pt x="74" y="17"/>
                    </a:lnTo>
                    <a:lnTo>
                      <a:pt x="69" y="17"/>
                    </a:lnTo>
                    <a:lnTo>
                      <a:pt x="59" y="17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0" y="17"/>
                    </a:lnTo>
                    <a:lnTo>
                      <a:pt x="48" y="19"/>
                    </a:lnTo>
                    <a:lnTo>
                      <a:pt x="43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3" y="17"/>
                    </a:lnTo>
                    <a:lnTo>
                      <a:pt x="24" y="17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19" y="19"/>
                    </a:lnTo>
                    <a:lnTo>
                      <a:pt x="15" y="19"/>
                    </a:lnTo>
                    <a:lnTo>
                      <a:pt x="10" y="22"/>
                    </a:lnTo>
                    <a:lnTo>
                      <a:pt x="3" y="22"/>
                    </a:lnTo>
                    <a:lnTo>
                      <a:pt x="5" y="19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91" name="Freeform 1129"/>
              <p:cNvSpPr>
                <a:spLocks/>
              </p:cNvSpPr>
              <p:nvPr/>
            </p:nvSpPr>
            <p:spPr bwMode="auto">
              <a:xfrm>
                <a:off x="4206" y="1129"/>
                <a:ext cx="83" cy="22"/>
              </a:xfrm>
              <a:custGeom>
                <a:avLst/>
                <a:gdLst>
                  <a:gd name="T0" fmla="*/ 12 w 83"/>
                  <a:gd name="T1" fmla="*/ 15 h 22"/>
                  <a:gd name="T2" fmla="*/ 15 w 83"/>
                  <a:gd name="T3" fmla="*/ 12 h 22"/>
                  <a:gd name="T4" fmla="*/ 17 w 83"/>
                  <a:gd name="T5" fmla="*/ 10 h 22"/>
                  <a:gd name="T6" fmla="*/ 24 w 83"/>
                  <a:gd name="T7" fmla="*/ 10 h 22"/>
                  <a:gd name="T8" fmla="*/ 22 w 83"/>
                  <a:gd name="T9" fmla="*/ 8 h 22"/>
                  <a:gd name="T10" fmla="*/ 24 w 83"/>
                  <a:gd name="T11" fmla="*/ 8 h 22"/>
                  <a:gd name="T12" fmla="*/ 24 w 83"/>
                  <a:gd name="T13" fmla="*/ 8 h 22"/>
                  <a:gd name="T14" fmla="*/ 26 w 83"/>
                  <a:gd name="T15" fmla="*/ 5 h 22"/>
                  <a:gd name="T16" fmla="*/ 26 w 83"/>
                  <a:gd name="T17" fmla="*/ 5 h 22"/>
                  <a:gd name="T18" fmla="*/ 31 w 83"/>
                  <a:gd name="T19" fmla="*/ 3 h 22"/>
                  <a:gd name="T20" fmla="*/ 31 w 83"/>
                  <a:gd name="T21" fmla="*/ 3 h 22"/>
                  <a:gd name="T22" fmla="*/ 33 w 83"/>
                  <a:gd name="T23" fmla="*/ 3 h 22"/>
                  <a:gd name="T24" fmla="*/ 38 w 83"/>
                  <a:gd name="T25" fmla="*/ 5 h 22"/>
                  <a:gd name="T26" fmla="*/ 38 w 83"/>
                  <a:gd name="T27" fmla="*/ 3 h 22"/>
                  <a:gd name="T28" fmla="*/ 48 w 83"/>
                  <a:gd name="T29" fmla="*/ 3 h 22"/>
                  <a:gd name="T30" fmla="*/ 50 w 83"/>
                  <a:gd name="T31" fmla="*/ 3 h 22"/>
                  <a:gd name="T32" fmla="*/ 52 w 83"/>
                  <a:gd name="T33" fmla="*/ 3 h 22"/>
                  <a:gd name="T34" fmla="*/ 50 w 83"/>
                  <a:gd name="T35" fmla="*/ 5 h 22"/>
                  <a:gd name="T36" fmla="*/ 48 w 83"/>
                  <a:gd name="T37" fmla="*/ 5 h 22"/>
                  <a:gd name="T38" fmla="*/ 52 w 83"/>
                  <a:gd name="T39" fmla="*/ 5 h 22"/>
                  <a:gd name="T40" fmla="*/ 55 w 83"/>
                  <a:gd name="T41" fmla="*/ 5 h 22"/>
                  <a:gd name="T42" fmla="*/ 57 w 83"/>
                  <a:gd name="T43" fmla="*/ 5 h 22"/>
                  <a:gd name="T44" fmla="*/ 59 w 83"/>
                  <a:gd name="T45" fmla="*/ 5 h 22"/>
                  <a:gd name="T46" fmla="*/ 62 w 83"/>
                  <a:gd name="T47" fmla="*/ 5 h 22"/>
                  <a:gd name="T48" fmla="*/ 64 w 83"/>
                  <a:gd name="T49" fmla="*/ 5 h 22"/>
                  <a:gd name="T50" fmla="*/ 64 w 83"/>
                  <a:gd name="T51" fmla="*/ 8 h 22"/>
                  <a:gd name="T52" fmla="*/ 67 w 83"/>
                  <a:gd name="T53" fmla="*/ 8 h 22"/>
                  <a:gd name="T54" fmla="*/ 69 w 83"/>
                  <a:gd name="T55" fmla="*/ 8 h 22"/>
                  <a:gd name="T56" fmla="*/ 74 w 83"/>
                  <a:gd name="T57" fmla="*/ 10 h 22"/>
                  <a:gd name="T58" fmla="*/ 83 w 83"/>
                  <a:gd name="T59" fmla="*/ 10 h 22"/>
                  <a:gd name="T60" fmla="*/ 83 w 83"/>
                  <a:gd name="T61" fmla="*/ 12 h 22"/>
                  <a:gd name="T62" fmla="*/ 83 w 83"/>
                  <a:gd name="T63" fmla="*/ 12 h 22"/>
                  <a:gd name="T64" fmla="*/ 78 w 83"/>
                  <a:gd name="T65" fmla="*/ 17 h 22"/>
                  <a:gd name="T66" fmla="*/ 74 w 83"/>
                  <a:gd name="T67" fmla="*/ 17 h 22"/>
                  <a:gd name="T68" fmla="*/ 59 w 83"/>
                  <a:gd name="T69" fmla="*/ 17 h 22"/>
                  <a:gd name="T70" fmla="*/ 55 w 83"/>
                  <a:gd name="T71" fmla="*/ 17 h 22"/>
                  <a:gd name="T72" fmla="*/ 50 w 83"/>
                  <a:gd name="T73" fmla="*/ 17 h 22"/>
                  <a:gd name="T74" fmla="*/ 48 w 83"/>
                  <a:gd name="T75" fmla="*/ 19 h 22"/>
                  <a:gd name="T76" fmla="*/ 38 w 83"/>
                  <a:gd name="T77" fmla="*/ 17 h 22"/>
                  <a:gd name="T78" fmla="*/ 33 w 83"/>
                  <a:gd name="T79" fmla="*/ 17 h 22"/>
                  <a:gd name="T80" fmla="*/ 24 w 83"/>
                  <a:gd name="T81" fmla="*/ 19 h 22"/>
                  <a:gd name="T82" fmla="*/ 19 w 83"/>
                  <a:gd name="T83" fmla="*/ 19 h 22"/>
                  <a:gd name="T84" fmla="*/ 10 w 83"/>
                  <a:gd name="T85" fmla="*/ 22 h 22"/>
                  <a:gd name="T86" fmla="*/ 3 w 83"/>
                  <a:gd name="T87" fmla="*/ 22 h 22"/>
                  <a:gd name="T88" fmla="*/ 5 w 83"/>
                  <a:gd name="T89" fmla="*/ 19 h 22"/>
                  <a:gd name="T90" fmla="*/ 0 w 83"/>
                  <a:gd name="T91" fmla="*/ 19 h 22"/>
                  <a:gd name="T92" fmla="*/ 3 w 83"/>
                  <a:gd name="T93" fmla="*/ 17 h 22"/>
                  <a:gd name="T94" fmla="*/ 10 w 83"/>
                  <a:gd name="T95" fmla="*/ 15 h 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3"/>
                  <a:gd name="T145" fmla="*/ 0 h 22"/>
                  <a:gd name="T146" fmla="*/ 83 w 83"/>
                  <a:gd name="T147" fmla="*/ 22 h 2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3" h="22">
                    <a:moveTo>
                      <a:pt x="10" y="15"/>
                    </a:moveTo>
                    <a:lnTo>
                      <a:pt x="12" y="15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7" y="10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26" y="5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6" y="3"/>
                    </a:lnTo>
                    <a:lnTo>
                      <a:pt x="38" y="5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41" y="0"/>
                    </a:lnTo>
                    <a:lnTo>
                      <a:pt x="48" y="3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0" y="5"/>
                    </a:lnTo>
                    <a:lnTo>
                      <a:pt x="48" y="5"/>
                    </a:lnTo>
                    <a:lnTo>
                      <a:pt x="48" y="8"/>
                    </a:lnTo>
                    <a:lnTo>
                      <a:pt x="52" y="5"/>
                    </a:lnTo>
                    <a:lnTo>
                      <a:pt x="55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2" y="5"/>
                    </a:lnTo>
                    <a:lnTo>
                      <a:pt x="64" y="5"/>
                    </a:lnTo>
                    <a:lnTo>
                      <a:pt x="64" y="8"/>
                    </a:lnTo>
                    <a:lnTo>
                      <a:pt x="67" y="8"/>
                    </a:lnTo>
                    <a:lnTo>
                      <a:pt x="69" y="8"/>
                    </a:lnTo>
                    <a:lnTo>
                      <a:pt x="71" y="8"/>
                    </a:lnTo>
                    <a:lnTo>
                      <a:pt x="74" y="10"/>
                    </a:lnTo>
                    <a:lnTo>
                      <a:pt x="81" y="10"/>
                    </a:lnTo>
                    <a:lnTo>
                      <a:pt x="83" y="10"/>
                    </a:lnTo>
                    <a:lnTo>
                      <a:pt x="83" y="12"/>
                    </a:lnTo>
                    <a:lnTo>
                      <a:pt x="83" y="15"/>
                    </a:lnTo>
                    <a:lnTo>
                      <a:pt x="78" y="17"/>
                    </a:lnTo>
                    <a:lnTo>
                      <a:pt x="76" y="17"/>
                    </a:lnTo>
                    <a:lnTo>
                      <a:pt x="74" y="17"/>
                    </a:lnTo>
                    <a:lnTo>
                      <a:pt x="69" y="17"/>
                    </a:lnTo>
                    <a:lnTo>
                      <a:pt x="59" y="17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0" y="17"/>
                    </a:lnTo>
                    <a:lnTo>
                      <a:pt x="48" y="19"/>
                    </a:lnTo>
                    <a:lnTo>
                      <a:pt x="43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3" y="17"/>
                    </a:lnTo>
                    <a:lnTo>
                      <a:pt x="24" y="17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19" y="19"/>
                    </a:lnTo>
                    <a:lnTo>
                      <a:pt x="15" y="19"/>
                    </a:lnTo>
                    <a:lnTo>
                      <a:pt x="10" y="22"/>
                    </a:lnTo>
                    <a:lnTo>
                      <a:pt x="3" y="22"/>
                    </a:lnTo>
                    <a:lnTo>
                      <a:pt x="5" y="19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92" name="Freeform 1130"/>
              <p:cNvSpPr>
                <a:spLocks/>
              </p:cNvSpPr>
              <p:nvPr/>
            </p:nvSpPr>
            <p:spPr bwMode="auto">
              <a:xfrm>
                <a:off x="4691" y="1200"/>
                <a:ext cx="9" cy="5"/>
              </a:xfrm>
              <a:custGeom>
                <a:avLst/>
                <a:gdLst>
                  <a:gd name="T0" fmla="*/ 7 w 9"/>
                  <a:gd name="T1" fmla="*/ 3 h 5"/>
                  <a:gd name="T2" fmla="*/ 7 w 9"/>
                  <a:gd name="T3" fmla="*/ 3 h 5"/>
                  <a:gd name="T4" fmla="*/ 9 w 9"/>
                  <a:gd name="T5" fmla="*/ 3 h 5"/>
                  <a:gd name="T6" fmla="*/ 9 w 9"/>
                  <a:gd name="T7" fmla="*/ 3 h 5"/>
                  <a:gd name="T8" fmla="*/ 9 w 9"/>
                  <a:gd name="T9" fmla="*/ 5 h 5"/>
                  <a:gd name="T10" fmla="*/ 7 w 9"/>
                  <a:gd name="T11" fmla="*/ 5 h 5"/>
                  <a:gd name="T12" fmla="*/ 7 w 9"/>
                  <a:gd name="T13" fmla="*/ 3 h 5"/>
                  <a:gd name="T14" fmla="*/ 4 w 9"/>
                  <a:gd name="T15" fmla="*/ 3 h 5"/>
                  <a:gd name="T16" fmla="*/ 2 w 9"/>
                  <a:gd name="T17" fmla="*/ 3 h 5"/>
                  <a:gd name="T18" fmla="*/ 0 w 9"/>
                  <a:gd name="T19" fmla="*/ 0 h 5"/>
                  <a:gd name="T20" fmla="*/ 0 w 9"/>
                  <a:gd name="T21" fmla="*/ 0 h 5"/>
                  <a:gd name="T22" fmla="*/ 0 w 9"/>
                  <a:gd name="T23" fmla="*/ 0 h 5"/>
                  <a:gd name="T24" fmla="*/ 2 w 9"/>
                  <a:gd name="T25" fmla="*/ 0 h 5"/>
                  <a:gd name="T26" fmla="*/ 7 w 9"/>
                  <a:gd name="T27" fmla="*/ 3 h 5"/>
                  <a:gd name="T28" fmla="*/ 7 w 9"/>
                  <a:gd name="T29" fmla="*/ 3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5"/>
                  <a:gd name="T47" fmla="*/ 9 w 9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5">
                    <a:moveTo>
                      <a:pt x="7" y="3"/>
                    </a:moveTo>
                    <a:lnTo>
                      <a:pt x="7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93" name="Freeform 1131"/>
              <p:cNvSpPr>
                <a:spLocks/>
              </p:cNvSpPr>
              <p:nvPr/>
            </p:nvSpPr>
            <p:spPr bwMode="auto">
              <a:xfrm>
                <a:off x="4691" y="1200"/>
                <a:ext cx="9" cy="5"/>
              </a:xfrm>
              <a:custGeom>
                <a:avLst/>
                <a:gdLst>
                  <a:gd name="T0" fmla="*/ 7 w 9"/>
                  <a:gd name="T1" fmla="*/ 3 h 5"/>
                  <a:gd name="T2" fmla="*/ 7 w 9"/>
                  <a:gd name="T3" fmla="*/ 3 h 5"/>
                  <a:gd name="T4" fmla="*/ 9 w 9"/>
                  <a:gd name="T5" fmla="*/ 3 h 5"/>
                  <a:gd name="T6" fmla="*/ 9 w 9"/>
                  <a:gd name="T7" fmla="*/ 3 h 5"/>
                  <a:gd name="T8" fmla="*/ 9 w 9"/>
                  <a:gd name="T9" fmla="*/ 5 h 5"/>
                  <a:gd name="T10" fmla="*/ 7 w 9"/>
                  <a:gd name="T11" fmla="*/ 5 h 5"/>
                  <a:gd name="T12" fmla="*/ 7 w 9"/>
                  <a:gd name="T13" fmla="*/ 3 h 5"/>
                  <a:gd name="T14" fmla="*/ 4 w 9"/>
                  <a:gd name="T15" fmla="*/ 3 h 5"/>
                  <a:gd name="T16" fmla="*/ 2 w 9"/>
                  <a:gd name="T17" fmla="*/ 3 h 5"/>
                  <a:gd name="T18" fmla="*/ 0 w 9"/>
                  <a:gd name="T19" fmla="*/ 0 h 5"/>
                  <a:gd name="T20" fmla="*/ 0 w 9"/>
                  <a:gd name="T21" fmla="*/ 0 h 5"/>
                  <a:gd name="T22" fmla="*/ 0 w 9"/>
                  <a:gd name="T23" fmla="*/ 0 h 5"/>
                  <a:gd name="T24" fmla="*/ 2 w 9"/>
                  <a:gd name="T25" fmla="*/ 0 h 5"/>
                  <a:gd name="T26" fmla="*/ 7 w 9"/>
                  <a:gd name="T27" fmla="*/ 3 h 5"/>
                  <a:gd name="T28" fmla="*/ 7 w 9"/>
                  <a:gd name="T29" fmla="*/ 3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5"/>
                  <a:gd name="T47" fmla="*/ 9 w 9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5">
                    <a:moveTo>
                      <a:pt x="7" y="3"/>
                    </a:moveTo>
                    <a:lnTo>
                      <a:pt x="7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94" name="Freeform 1132"/>
              <p:cNvSpPr>
                <a:spLocks/>
              </p:cNvSpPr>
              <p:nvPr/>
            </p:nvSpPr>
            <p:spPr bwMode="auto">
              <a:xfrm>
                <a:off x="4691" y="1179"/>
                <a:ext cx="7" cy="5"/>
              </a:xfrm>
              <a:custGeom>
                <a:avLst/>
                <a:gdLst>
                  <a:gd name="T0" fmla="*/ 4 w 7"/>
                  <a:gd name="T1" fmla="*/ 2 h 5"/>
                  <a:gd name="T2" fmla="*/ 4 w 7"/>
                  <a:gd name="T3" fmla="*/ 5 h 5"/>
                  <a:gd name="T4" fmla="*/ 2 w 7"/>
                  <a:gd name="T5" fmla="*/ 5 h 5"/>
                  <a:gd name="T6" fmla="*/ 4 w 7"/>
                  <a:gd name="T7" fmla="*/ 5 h 5"/>
                  <a:gd name="T8" fmla="*/ 2 w 7"/>
                  <a:gd name="T9" fmla="*/ 5 h 5"/>
                  <a:gd name="T10" fmla="*/ 0 w 7"/>
                  <a:gd name="T11" fmla="*/ 5 h 5"/>
                  <a:gd name="T12" fmla="*/ 0 w 7"/>
                  <a:gd name="T13" fmla="*/ 5 h 5"/>
                  <a:gd name="T14" fmla="*/ 0 w 7"/>
                  <a:gd name="T15" fmla="*/ 5 h 5"/>
                  <a:gd name="T16" fmla="*/ 0 w 7"/>
                  <a:gd name="T17" fmla="*/ 5 h 5"/>
                  <a:gd name="T18" fmla="*/ 0 w 7"/>
                  <a:gd name="T19" fmla="*/ 2 h 5"/>
                  <a:gd name="T20" fmla="*/ 0 w 7"/>
                  <a:gd name="T21" fmla="*/ 2 h 5"/>
                  <a:gd name="T22" fmla="*/ 0 w 7"/>
                  <a:gd name="T23" fmla="*/ 2 h 5"/>
                  <a:gd name="T24" fmla="*/ 0 w 7"/>
                  <a:gd name="T25" fmla="*/ 0 h 5"/>
                  <a:gd name="T26" fmla="*/ 0 w 7"/>
                  <a:gd name="T27" fmla="*/ 0 h 5"/>
                  <a:gd name="T28" fmla="*/ 0 w 7"/>
                  <a:gd name="T29" fmla="*/ 0 h 5"/>
                  <a:gd name="T30" fmla="*/ 2 w 7"/>
                  <a:gd name="T31" fmla="*/ 0 h 5"/>
                  <a:gd name="T32" fmla="*/ 2 w 7"/>
                  <a:gd name="T33" fmla="*/ 2 h 5"/>
                  <a:gd name="T34" fmla="*/ 4 w 7"/>
                  <a:gd name="T35" fmla="*/ 2 h 5"/>
                  <a:gd name="T36" fmla="*/ 7 w 7"/>
                  <a:gd name="T37" fmla="*/ 2 h 5"/>
                  <a:gd name="T38" fmla="*/ 4 w 7"/>
                  <a:gd name="T39" fmla="*/ 2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5"/>
                  <a:gd name="T62" fmla="*/ 7 w 7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5">
                    <a:moveTo>
                      <a:pt x="4" y="2"/>
                    </a:moveTo>
                    <a:lnTo>
                      <a:pt x="4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95" name="Freeform 1133"/>
              <p:cNvSpPr>
                <a:spLocks/>
              </p:cNvSpPr>
              <p:nvPr/>
            </p:nvSpPr>
            <p:spPr bwMode="auto">
              <a:xfrm>
                <a:off x="4691" y="1179"/>
                <a:ext cx="7" cy="5"/>
              </a:xfrm>
              <a:custGeom>
                <a:avLst/>
                <a:gdLst>
                  <a:gd name="T0" fmla="*/ 4 w 7"/>
                  <a:gd name="T1" fmla="*/ 2 h 5"/>
                  <a:gd name="T2" fmla="*/ 4 w 7"/>
                  <a:gd name="T3" fmla="*/ 5 h 5"/>
                  <a:gd name="T4" fmla="*/ 2 w 7"/>
                  <a:gd name="T5" fmla="*/ 5 h 5"/>
                  <a:gd name="T6" fmla="*/ 4 w 7"/>
                  <a:gd name="T7" fmla="*/ 5 h 5"/>
                  <a:gd name="T8" fmla="*/ 2 w 7"/>
                  <a:gd name="T9" fmla="*/ 5 h 5"/>
                  <a:gd name="T10" fmla="*/ 0 w 7"/>
                  <a:gd name="T11" fmla="*/ 5 h 5"/>
                  <a:gd name="T12" fmla="*/ 0 w 7"/>
                  <a:gd name="T13" fmla="*/ 5 h 5"/>
                  <a:gd name="T14" fmla="*/ 0 w 7"/>
                  <a:gd name="T15" fmla="*/ 5 h 5"/>
                  <a:gd name="T16" fmla="*/ 0 w 7"/>
                  <a:gd name="T17" fmla="*/ 5 h 5"/>
                  <a:gd name="T18" fmla="*/ 0 w 7"/>
                  <a:gd name="T19" fmla="*/ 2 h 5"/>
                  <a:gd name="T20" fmla="*/ 0 w 7"/>
                  <a:gd name="T21" fmla="*/ 2 h 5"/>
                  <a:gd name="T22" fmla="*/ 0 w 7"/>
                  <a:gd name="T23" fmla="*/ 2 h 5"/>
                  <a:gd name="T24" fmla="*/ 0 w 7"/>
                  <a:gd name="T25" fmla="*/ 0 h 5"/>
                  <a:gd name="T26" fmla="*/ 0 w 7"/>
                  <a:gd name="T27" fmla="*/ 0 h 5"/>
                  <a:gd name="T28" fmla="*/ 0 w 7"/>
                  <a:gd name="T29" fmla="*/ 0 h 5"/>
                  <a:gd name="T30" fmla="*/ 2 w 7"/>
                  <a:gd name="T31" fmla="*/ 0 h 5"/>
                  <a:gd name="T32" fmla="*/ 2 w 7"/>
                  <a:gd name="T33" fmla="*/ 2 h 5"/>
                  <a:gd name="T34" fmla="*/ 4 w 7"/>
                  <a:gd name="T35" fmla="*/ 2 h 5"/>
                  <a:gd name="T36" fmla="*/ 7 w 7"/>
                  <a:gd name="T37" fmla="*/ 2 h 5"/>
                  <a:gd name="T38" fmla="*/ 4 w 7"/>
                  <a:gd name="T39" fmla="*/ 2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5"/>
                  <a:gd name="T62" fmla="*/ 7 w 7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5">
                    <a:moveTo>
                      <a:pt x="4" y="2"/>
                    </a:moveTo>
                    <a:lnTo>
                      <a:pt x="4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96" name="Freeform 1134"/>
              <p:cNvSpPr>
                <a:spLocks/>
              </p:cNvSpPr>
              <p:nvPr/>
            </p:nvSpPr>
            <p:spPr bwMode="auto">
              <a:xfrm>
                <a:off x="4707" y="1174"/>
                <a:ext cx="88" cy="19"/>
              </a:xfrm>
              <a:custGeom>
                <a:avLst/>
                <a:gdLst>
                  <a:gd name="T0" fmla="*/ 43 w 88"/>
                  <a:gd name="T1" fmla="*/ 5 h 19"/>
                  <a:gd name="T2" fmla="*/ 45 w 88"/>
                  <a:gd name="T3" fmla="*/ 5 h 19"/>
                  <a:gd name="T4" fmla="*/ 47 w 88"/>
                  <a:gd name="T5" fmla="*/ 5 h 19"/>
                  <a:gd name="T6" fmla="*/ 47 w 88"/>
                  <a:gd name="T7" fmla="*/ 7 h 19"/>
                  <a:gd name="T8" fmla="*/ 47 w 88"/>
                  <a:gd name="T9" fmla="*/ 7 h 19"/>
                  <a:gd name="T10" fmla="*/ 50 w 88"/>
                  <a:gd name="T11" fmla="*/ 7 h 19"/>
                  <a:gd name="T12" fmla="*/ 52 w 88"/>
                  <a:gd name="T13" fmla="*/ 7 h 19"/>
                  <a:gd name="T14" fmla="*/ 55 w 88"/>
                  <a:gd name="T15" fmla="*/ 7 h 19"/>
                  <a:gd name="T16" fmla="*/ 57 w 88"/>
                  <a:gd name="T17" fmla="*/ 5 h 19"/>
                  <a:gd name="T18" fmla="*/ 55 w 88"/>
                  <a:gd name="T19" fmla="*/ 3 h 19"/>
                  <a:gd name="T20" fmla="*/ 57 w 88"/>
                  <a:gd name="T21" fmla="*/ 0 h 19"/>
                  <a:gd name="T22" fmla="*/ 64 w 88"/>
                  <a:gd name="T23" fmla="*/ 3 h 19"/>
                  <a:gd name="T24" fmla="*/ 71 w 88"/>
                  <a:gd name="T25" fmla="*/ 5 h 19"/>
                  <a:gd name="T26" fmla="*/ 73 w 88"/>
                  <a:gd name="T27" fmla="*/ 5 h 19"/>
                  <a:gd name="T28" fmla="*/ 76 w 88"/>
                  <a:gd name="T29" fmla="*/ 7 h 19"/>
                  <a:gd name="T30" fmla="*/ 76 w 88"/>
                  <a:gd name="T31" fmla="*/ 7 h 19"/>
                  <a:gd name="T32" fmla="*/ 73 w 88"/>
                  <a:gd name="T33" fmla="*/ 10 h 19"/>
                  <a:gd name="T34" fmla="*/ 71 w 88"/>
                  <a:gd name="T35" fmla="*/ 10 h 19"/>
                  <a:gd name="T36" fmla="*/ 76 w 88"/>
                  <a:gd name="T37" fmla="*/ 15 h 19"/>
                  <a:gd name="T38" fmla="*/ 83 w 88"/>
                  <a:gd name="T39" fmla="*/ 15 h 19"/>
                  <a:gd name="T40" fmla="*/ 88 w 88"/>
                  <a:gd name="T41" fmla="*/ 17 h 19"/>
                  <a:gd name="T42" fmla="*/ 83 w 88"/>
                  <a:gd name="T43" fmla="*/ 17 h 19"/>
                  <a:gd name="T44" fmla="*/ 76 w 88"/>
                  <a:gd name="T45" fmla="*/ 17 h 19"/>
                  <a:gd name="T46" fmla="*/ 73 w 88"/>
                  <a:gd name="T47" fmla="*/ 17 h 19"/>
                  <a:gd name="T48" fmla="*/ 69 w 88"/>
                  <a:gd name="T49" fmla="*/ 17 h 19"/>
                  <a:gd name="T50" fmla="*/ 69 w 88"/>
                  <a:gd name="T51" fmla="*/ 15 h 19"/>
                  <a:gd name="T52" fmla="*/ 57 w 88"/>
                  <a:gd name="T53" fmla="*/ 17 h 19"/>
                  <a:gd name="T54" fmla="*/ 52 w 88"/>
                  <a:gd name="T55" fmla="*/ 17 h 19"/>
                  <a:gd name="T56" fmla="*/ 43 w 88"/>
                  <a:gd name="T57" fmla="*/ 19 h 19"/>
                  <a:gd name="T58" fmla="*/ 43 w 88"/>
                  <a:gd name="T59" fmla="*/ 17 h 19"/>
                  <a:gd name="T60" fmla="*/ 40 w 88"/>
                  <a:gd name="T61" fmla="*/ 17 h 19"/>
                  <a:gd name="T62" fmla="*/ 38 w 88"/>
                  <a:gd name="T63" fmla="*/ 15 h 19"/>
                  <a:gd name="T64" fmla="*/ 36 w 88"/>
                  <a:gd name="T65" fmla="*/ 17 h 19"/>
                  <a:gd name="T66" fmla="*/ 36 w 88"/>
                  <a:gd name="T67" fmla="*/ 17 h 19"/>
                  <a:gd name="T68" fmla="*/ 33 w 88"/>
                  <a:gd name="T69" fmla="*/ 19 h 19"/>
                  <a:gd name="T70" fmla="*/ 26 w 88"/>
                  <a:gd name="T71" fmla="*/ 19 h 19"/>
                  <a:gd name="T72" fmla="*/ 17 w 88"/>
                  <a:gd name="T73" fmla="*/ 17 h 19"/>
                  <a:gd name="T74" fmla="*/ 12 w 88"/>
                  <a:gd name="T75" fmla="*/ 15 h 19"/>
                  <a:gd name="T76" fmla="*/ 3 w 88"/>
                  <a:gd name="T77" fmla="*/ 15 h 19"/>
                  <a:gd name="T78" fmla="*/ 0 w 88"/>
                  <a:gd name="T79" fmla="*/ 12 h 19"/>
                  <a:gd name="T80" fmla="*/ 5 w 88"/>
                  <a:gd name="T81" fmla="*/ 12 h 19"/>
                  <a:gd name="T82" fmla="*/ 7 w 88"/>
                  <a:gd name="T83" fmla="*/ 10 h 19"/>
                  <a:gd name="T84" fmla="*/ 3 w 88"/>
                  <a:gd name="T85" fmla="*/ 10 h 19"/>
                  <a:gd name="T86" fmla="*/ 5 w 88"/>
                  <a:gd name="T87" fmla="*/ 10 h 19"/>
                  <a:gd name="T88" fmla="*/ 3 w 88"/>
                  <a:gd name="T89" fmla="*/ 7 h 19"/>
                  <a:gd name="T90" fmla="*/ 3 w 88"/>
                  <a:gd name="T91" fmla="*/ 7 h 19"/>
                  <a:gd name="T92" fmla="*/ 5 w 88"/>
                  <a:gd name="T93" fmla="*/ 7 h 19"/>
                  <a:gd name="T94" fmla="*/ 5 w 88"/>
                  <a:gd name="T95" fmla="*/ 7 h 19"/>
                  <a:gd name="T96" fmla="*/ 5 w 88"/>
                  <a:gd name="T97" fmla="*/ 5 h 19"/>
                  <a:gd name="T98" fmla="*/ 10 w 88"/>
                  <a:gd name="T99" fmla="*/ 5 h 19"/>
                  <a:gd name="T100" fmla="*/ 7 w 88"/>
                  <a:gd name="T101" fmla="*/ 5 h 19"/>
                  <a:gd name="T102" fmla="*/ 5 w 88"/>
                  <a:gd name="T103" fmla="*/ 3 h 19"/>
                  <a:gd name="T104" fmla="*/ 7 w 88"/>
                  <a:gd name="T105" fmla="*/ 3 h 19"/>
                  <a:gd name="T106" fmla="*/ 17 w 88"/>
                  <a:gd name="T107" fmla="*/ 3 h 19"/>
                  <a:gd name="T108" fmla="*/ 19 w 88"/>
                  <a:gd name="T109" fmla="*/ 0 h 19"/>
                  <a:gd name="T110" fmla="*/ 29 w 88"/>
                  <a:gd name="T111" fmla="*/ 0 h 19"/>
                  <a:gd name="T112" fmla="*/ 29 w 88"/>
                  <a:gd name="T113" fmla="*/ 0 h 19"/>
                  <a:gd name="T114" fmla="*/ 36 w 88"/>
                  <a:gd name="T115" fmla="*/ 3 h 19"/>
                  <a:gd name="T116" fmla="*/ 38 w 88"/>
                  <a:gd name="T117" fmla="*/ 3 h 19"/>
                  <a:gd name="T118" fmla="*/ 40 w 88"/>
                  <a:gd name="T119" fmla="*/ 3 h 19"/>
                  <a:gd name="T120" fmla="*/ 40 w 88"/>
                  <a:gd name="T121" fmla="*/ 5 h 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8"/>
                  <a:gd name="T184" fmla="*/ 0 h 19"/>
                  <a:gd name="T185" fmla="*/ 88 w 88"/>
                  <a:gd name="T186" fmla="*/ 19 h 1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8" h="19">
                    <a:moveTo>
                      <a:pt x="43" y="5"/>
                    </a:moveTo>
                    <a:lnTo>
                      <a:pt x="43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5" y="7"/>
                    </a:lnTo>
                    <a:lnTo>
                      <a:pt x="55" y="5"/>
                    </a:lnTo>
                    <a:lnTo>
                      <a:pt x="57" y="5"/>
                    </a:lnTo>
                    <a:lnTo>
                      <a:pt x="55" y="5"/>
                    </a:lnTo>
                    <a:lnTo>
                      <a:pt x="55" y="3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4" y="3"/>
                    </a:lnTo>
                    <a:lnTo>
                      <a:pt x="69" y="5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3" y="10"/>
                    </a:lnTo>
                    <a:lnTo>
                      <a:pt x="71" y="10"/>
                    </a:lnTo>
                    <a:lnTo>
                      <a:pt x="73" y="12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3" y="15"/>
                    </a:lnTo>
                    <a:lnTo>
                      <a:pt x="88" y="17"/>
                    </a:lnTo>
                    <a:lnTo>
                      <a:pt x="83" y="17"/>
                    </a:lnTo>
                    <a:lnTo>
                      <a:pt x="78" y="17"/>
                    </a:lnTo>
                    <a:lnTo>
                      <a:pt x="76" y="17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71" y="15"/>
                    </a:lnTo>
                    <a:lnTo>
                      <a:pt x="69" y="15"/>
                    </a:lnTo>
                    <a:lnTo>
                      <a:pt x="64" y="17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45" y="19"/>
                    </a:lnTo>
                    <a:lnTo>
                      <a:pt x="43" y="19"/>
                    </a:lnTo>
                    <a:lnTo>
                      <a:pt x="40" y="17"/>
                    </a:lnTo>
                    <a:lnTo>
                      <a:pt x="43" y="17"/>
                    </a:lnTo>
                    <a:lnTo>
                      <a:pt x="40" y="17"/>
                    </a:lnTo>
                    <a:lnTo>
                      <a:pt x="38" y="15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26" y="19"/>
                    </a:lnTo>
                    <a:lnTo>
                      <a:pt x="21" y="19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97" name="Freeform 1135"/>
              <p:cNvSpPr>
                <a:spLocks/>
              </p:cNvSpPr>
              <p:nvPr/>
            </p:nvSpPr>
            <p:spPr bwMode="auto">
              <a:xfrm>
                <a:off x="4707" y="1174"/>
                <a:ext cx="88" cy="19"/>
              </a:xfrm>
              <a:custGeom>
                <a:avLst/>
                <a:gdLst>
                  <a:gd name="T0" fmla="*/ 43 w 88"/>
                  <a:gd name="T1" fmla="*/ 5 h 19"/>
                  <a:gd name="T2" fmla="*/ 45 w 88"/>
                  <a:gd name="T3" fmla="*/ 5 h 19"/>
                  <a:gd name="T4" fmla="*/ 47 w 88"/>
                  <a:gd name="T5" fmla="*/ 5 h 19"/>
                  <a:gd name="T6" fmla="*/ 47 w 88"/>
                  <a:gd name="T7" fmla="*/ 7 h 19"/>
                  <a:gd name="T8" fmla="*/ 47 w 88"/>
                  <a:gd name="T9" fmla="*/ 7 h 19"/>
                  <a:gd name="T10" fmla="*/ 50 w 88"/>
                  <a:gd name="T11" fmla="*/ 7 h 19"/>
                  <a:gd name="T12" fmla="*/ 52 w 88"/>
                  <a:gd name="T13" fmla="*/ 7 h 19"/>
                  <a:gd name="T14" fmla="*/ 55 w 88"/>
                  <a:gd name="T15" fmla="*/ 7 h 19"/>
                  <a:gd name="T16" fmla="*/ 57 w 88"/>
                  <a:gd name="T17" fmla="*/ 5 h 19"/>
                  <a:gd name="T18" fmla="*/ 55 w 88"/>
                  <a:gd name="T19" fmla="*/ 3 h 19"/>
                  <a:gd name="T20" fmla="*/ 57 w 88"/>
                  <a:gd name="T21" fmla="*/ 0 h 19"/>
                  <a:gd name="T22" fmla="*/ 64 w 88"/>
                  <a:gd name="T23" fmla="*/ 3 h 19"/>
                  <a:gd name="T24" fmla="*/ 71 w 88"/>
                  <a:gd name="T25" fmla="*/ 5 h 19"/>
                  <a:gd name="T26" fmla="*/ 73 w 88"/>
                  <a:gd name="T27" fmla="*/ 5 h 19"/>
                  <a:gd name="T28" fmla="*/ 76 w 88"/>
                  <a:gd name="T29" fmla="*/ 7 h 19"/>
                  <a:gd name="T30" fmla="*/ 76 w 88"/>
                  <a:gd name="T31" fmla="*/ 7 h 19"/>
                  <a:gd name="T32" fmla="*/ 73 w 88"/>
                  <a:gd name="T33" fmla="*/ 10 h 19"/>
                  <a:gd name="T34" fmla="*/ 71 w 88"/>
                  <a:gd name="T35" fmla="*/ 10 h 19"/>
                  <a:gd name="T36" fmla="*/ 76 w 88"/>
                  <a:gd name="T37" fmla="*/ 15 h 19"/>
                  <a:gd name="T38" fmla="*/ 83 w 88"/>
                  <a:gd name="T39" fmla="*/ 15 h 19"/>
                  <a:gd name="T40" fmla="*/ 88 w 88"/>
                  <a:gd name="T41" fmla="*/ 17 h 19"/>
                  <a:gd name="T42" fmla="*/ 83 w 88"/>
                  <a:gd name="T43" fmla="*/ 17 h 19"/>
                  <a:gd name="T44" fmla="*/ 76 w 88"/>
                  <a:gd name="T45" fmla="*/ 17 h 19"/>
                  <a:gd name="T46" fmla="*/ 73 w 88"/>
                  <a:gd name="T47" fmla="*/ 17 h 19"/>
                  <a:gd name="T48" fmla="*/ 69 w 88"/>
                  <a:gd name="T49" fmla="*/ 17 h 19"/>
                  <a:gd name="T50" fmla="*/ 69 w 88"/>
                  <a:gd name="T51" fmla="*/ 15 h 19"/>
                  <a:gd name="T52" fmla="*/ 57 w 88"/>
                  <a:gd name="T53" fmla="*/ 17 h 19"/>
                  <a:gd name="T54" fmla="*/ 52 w 88"/>
                  <a:gd name="T55" fmla="*/ 17 h 19"/>
                  <a:gd name="T56" fmla="*/ 43 w 88"/>
                  <a:gd name="T57" fmla="*/ 19 h 19"/>
                  <a:gd name="T58" fmla="*/ 43 w 88"/>
                  <a:gd name="T59" fmla="*/ 17 h 19"/>
                  <a:gd name="T60" fmla="*/ 40 w 88"/>
                  <a:gd name="T61" fmla="*/ 17 h 19"/>
                  <a:gd name="T62" fmla="*/ 38 w 88"/>
                  <a:gd name="T63" fmla="*/ 15 h 19"/>
                  <a:gd name="T64" fmla="*/ 36 w 88"/>
                  <a:gd name="T65" fmla="*/ 17 h 19"/>
                  <a:gd name="T66" fmla="*/ 36 w 88"/>
                  <a:gd name="T67" fmla="*/ 17 h 19"/>
                  <a:gd name="T68" fmla="*/ 33 w 88"/>
                  <a:gd name="T69" fmla="*/ 19 h 19"/>
                  <a:gd name="T70" fmla="*/ 26 w 88"/>
                  <a:gd name="T71" fmla="*/ 19 h 19"/>
                  <a:gd name="T72" fmla="*/ 17 w 88"/>
                  <a:gd name="T73" fmla="*/ 17 h 19"/>
                  <a:gd name="T74" fmla="*/ 12 w 88"/>
                  <a:gd name="T75" fmla="*/ 15 h 19"/>
                  <a:gd name="T76" fmla="*/ 3 w 88"/>
                  <a:gd name="T77" fmla="*/ 15 h 19"/>
                  <a:gd name="T78" fmla="*/ 0 w 88"/>
                  <a:gd name="T79" fmla="*/ 12 h 19"/>
                  <a:gd name="T80" fmla="*/ 5 w 88"/>
                  <a:gd name="T81" fmla="*/ 12 h 19"/>
                  <a:gd name="T82" fmla="*/ 7 w 88"/>
                  <a:gd name="T83" fmla="*/ 10 h 19"/>
                  <a:gd name="T84" fmla="*/ 3 w 88"/>
                  <a:gd name="T85" fmla="*/ 10 h 19"/>
                  <a:gd name="T86" fmla="*/ 5 w 88"/>
                  <a:gd name="T87" fmla="*/ 10 h 19"/>
                  <a:gd name="T88" fmla="*/ 3 w 88"/>
                  <a:gd name="T89" fmla="*/ 7 h 19"/>
                  <a:gd name="T90" fmla="*/ 3 w 88"/>
                  <a:gd name="T91" fmla="*/ 7 h 19"/>
                  <a:gd name="T92" fmla="*/ 5 w 88"/>
                  <a:gd name="T93" fmla="*/ 7 h 19"/>
                  <a:gd name="T94" fmla="*/ 5 w 88"/>
                  <a:gd name="T95" fmla="*/ 7 h 19"/>
                  <a:gd name="T96" fmla="*/ 5 w 88"/>
                  <a:gd name="T97" fmla="*/ 5 h 19"/>
                  <a:gd name="T98" fmla="*/ 10 w 88"/>
                  <a:gd name="T99" fmla="*/ 5 h 19"/>
                  <a:gd name="T100" fmla="*/ 7 w 88"/>
                  <a:gd name="T101" fmla="*/ 5 h 19"/>
                  <a:gd name="T102" fmla="*/ 5 w 88"/>
                  <a:gd name="T103" fmla="*/ 3 h 19"/>
                  <a:gd name="T104" fmla="*/ 7 w 88"/>
                  <a:gd name="T105" fmla="*/ 3 h 19"/>
                  <a:gd name="T106" fmla="*/ 17 w 88"/>
                  <a:gd name="T107" fmla="*/ 3 h 19"/>
                  <a:gd name="T108" fmla="*/ 19 w 88"/>
                  <a:gd name="T109" fmla="*/ 0 h 19"/>
                  <a:gd name="T110" fmla="*/ 29 w 88"/>
                  <a:gd name="T111" fmla="*/ 0 h 19"/>
                  <a:gd name="T112" fmla="*/ 29 w 88"/>
                  <a:gd name="T113" fmla="*/ 0 h 19"/>
                  <a:gd name="T114" fmla="*/ 36 w 88"/>
                  <a:gd name="T115" fmla="*/ 3 h 19"/>
                  <a:gd name="T116" fmla="*/ 38 w 88"/>
                  <a:gd name="T117" fmla="*/ 3 h 19"/>
                  <a:gd name="T118" fmla="*/ 40 w 88"/>
                  <a:gd name="T119" fmla="*/ 3 h 19"/>
                  <a:gd name="T120" fmla="*/ 40 w 88"/>
                  <a:gd name="T121" fmla="*/ 5 h 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8"/>
                  <a:gd name="T184" fmla="*/ 0 h 19"/>
                  <a:gd name="T185" fmla="*/ 88 w 88"/>
                  <a:gd name="T186" fmla="*/ 19 h 1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8" h="19">
                    <a:moveTo>
                      <a:pt x="43" y="5"/>
                    </a:moveTo>
                    <a:lnTo>
                      <a:pt x="43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5" y="7"/>
                    </a:lnTo>
                    <a:lnTo>
                      <a:pt x="55" y="5"/>
                    </a:lnTo>
                    <a:lnTo>
                      <a:pt x="57" y="5"/>
                    </a:lnTo>
                    <a:lnTo>
                      <a:pt x="55" y="5"/>
                    </a:lnTo>
                    <a:lnTo>
                      <a:pt x="55" y="3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4" y="3"/>
                    </a:lnTo>
                    <a:lnTo>
                      <a:pt x="69" y="5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3" y="10"/>
                    </a:lnTo>
                    <a:lnTo>
                      <a:pt x="71" y="10"/>
                    </a:lnTo>
                    <a:lnTo>
                      <a:pt x="73" y="12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3" y="15"/>
                    </a:lnTo>
                    <a:lnTo>
                      <a:pt x="88" y="17"/>
                    </a:lnTo>
                    <a:lnTo>
                      <a:pt x="83" y="17"/>
                    </a:lnTo>
                    <a:lnTo>
                      <a:pt x="78" y="17"/>
                    </a:lnTo>
                    <a:lnTo>
                      <a:pt x="76" y="17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71" y="15"/>
                    </a:lnTo>
                    <a:lnTo>
                      <a:pt x="69" y="15"/>
                    </a:lnTo>
                    <a:lnTo>
                      <a:pt x="64" y="17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45" y="19"/>
                    </a:lnTo>
                    <a:lnTo>
                      <a:pt x="43" y="19"/>
                    </a:lnTo>
                    <a:lnTo>
                      <a:pt x="40" y="17"/>
                    </a:lnTo>
                    <a:lnTo>
                      <a:pt x="43" y="17"/>
                    </a:lnTo>
                    <a:lnTo>
                      <a:pt x="40" y="17"/>
                    </a:lnTo>
                    <a:lnTo>
                      <a:pt x="38" y="15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26" y="19"/>
                    </a:lnTo>
                    <a:lnTo>
                      <a:pt x="21" y="19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3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98" name="Freeform 1136"/>
              <p:cNvSpPr>
                <a:spLocks/>
              </p:cNvSpPr>
              <p:nvPr/>
            </p:nvSpPr>
            <p:spPr bwMode="auto">
              <a:xfrm>
                <a:off x="4769" y="1174"/>
                <a:ext cx="54" cy="15"/>
              </a:xfrm>
              <a:custGeom>
                <a:avLst/>
                <a:gdLst>
                  <a:gd name="T0" fmla="*/ 0 w 54"/>
                  <a:gd name="T1" fmla="*/ 0 h 15"/>
                  <a:gd name="T2" fmla="*/ 4 w 54"/>
                  <a:gd name="T3" fmla="*/ 0 h 15"/>
                  <a:gd name="T4" fmla="*/ 7 w 54"/>
                  <a:gd name="T5" fmla="*/ 3 h 15"/>
                  <a:gd name="T6" fmla="*/ 9 w 54"/>
                  <a:gd name="T7" fmla="*/ 3 h 15"/>
                  <a:gd name="T8" fmla="*/ 14 w 54"/>
                  <a:gd name="T9" fmla="*/ 3 h 15"/>
                  <a:gd name="T10" fmla="*/ 16 w 54"/>
                  <a:gd name="T11" fmla="*/ 5 h 15"/>
                  <a:gd name="T12" fmla="*/ 21 w 54"/>
                  <a:gd name="T13" fmla="*/ 5 h 15"/>
                  <a:gd name="T14" fmla="*/ 26 w 54"/>
                  <a:gd name="T15" fmla="*/ 3 h 15"/>
                  <a:gd name="T16" fmla="*/ 28 w 54"/>
                  <a:gd name="T17" fmla="*/ 3 h 15"/>
                  <a:gd name="T18" fmla="*/ 33 w 54"/>
                  <a:gd name="T19" fmla="*/ 5 h 15"/>
                  <a:gd name="T20" fmla="*/ 37 w 54"/>
                  <a:gd name="T21" fmla="*/ 5 h 15"/>
                  <a:gd name="T22" fmla="*/ 40 w 54"/>
                  <a:gd name="T23" fmla="*/ 5 h 15"/>
                  <a:gd name="T24" fmla="*/ 45 w 54"/>
                  <a:gd name="T25" fmla="*/ 7 h 15"/>
                  <a:gd name="T26" fmla="*/ 49 w 54"/>
                  <a:gd name="T27" fmla="*/ 7 h 15"/>
                  <a:gd name="T28" fmla="*/ 52 w 54"/>
                  <a:gd name="T29" fmla="*/ 7 h 15"/>
                  <a:gd name="T30" fmla="*/ 54 w 54"/>
                  <a:gd name="T31" fmla="*/ 7 h 15"/>
                  <a:gd name="T32" fmla="*/ 54 w 54"/>
                  <a:gd name="T33" fmla="*/ 10 h 15"/>
                  <a:gd name="T34" fmla="*/ 49 w 54"/>
                  <a:gd name="T35" fmla="*/ 10 h 15"/>
                  <a:gd name="T36" fmla="*/ 47 w 54"/>
                  <a:gd name="T37" fmla="*/ 10 h 15"/>
                  <a:gd name="T38" fmla="*/ 47 w 54"/>
                  <a:gd name="T39" fmla="*/ 10 h 15"/>
                  <a:gd name="T40" fmla="*/ 45 w 54"/>
                  <a:gd name="T41" fmla="*/ 10 h 15"/>
                  <a:gd name="T42" fmla="*/ 45 w 54"/>
                  <a:gd name="T43" fmla="*/ 10 h 15"/>
                  <a:gd name="T44" fmla="*/ 45 w 54"/>
                  <a:gd name="T45" fmla="*/ 10 h 15"/>
                  <a:gd name="T46" fmla="*/ 45 w 54"/>
                  <a:gd name="T47" fmla="*/ 12 h 15"/>
                  <a:gd name="T48" fmla="*/ 45 w 54"/>
                  <a:gd name="T49" fmla="*/ 12 h 15"/>
                  <a:gd name="T50" fmla="*/ 45 w 54"/>
                  <a:gd name="T51" fmla="*/ 12 h 15"/>
                  <a:gd name="T52" fmla="*/ 45 w 54"/>
                  <a:gd name="T53" fmla="*/ 15 h 15"/>
                  <a:gd name="T54" fmla="*/ 40 w 54"/>
                  <a:gd name="T55" fmla="*/ 15 h 15"/>
                  <a:gd name="T56" fmla="*/ 40 w 54"/>
                  <a:gd name="T57" fmla="*/ 15 h 15"/>
                  <a:gd name="T58" fmla="*/ 33 w 54"/>
                  <a:gd name="T59" fmla="*/ 15 h 15"/>
                  <a:gd name="T60" fmla="*/ 30 w 54"/>
                  <a:gd name="T61" fmla="*/ 15 h 15"/>
                  <a:gd name="T62" fmla="*/ 23 w 54"/>
                  <a:gd name="T63" fmla="*/ 15 h 15"/>
                  <a:gd name="T64" fmla="*/ 19 w 54"/>
                  <a:gd name="T65" fmla="*/ 15 h 15"/>
                  <a:gd name="T66" fmla="*/ 14 w 54"/>
                  <a:gd name="T67" fmla="*/ 10 h 15"/>
                  <a:gd name="T68" fmla="*/ 14 w 54"/>
                  <a:gd name="T69" fmla="*/ 10 h 15"/>
                  <a:gd name="T70" fmla="*/ 16 w 54"/>
                  <a:gd name="T71" fmla="*/ 7 h 15"/>
                  <a:gd name="T72" fmla="*/ 19 w 54"/>
                  <a:gd name="T73" fmla="*/ 5 h 15"/>
                  <a:gd name="T74" fmla="*/ 16 w 54"/>
                  <a:gd name="T75" fmla="*/ 5 h 15"/>
                  <a:gd name="T76" fmla="*/ 14 w 54"/>
                  <a:gd name="T77" fmla="*/ 5 h 15"/>
                  <a:gd name="T78" fmla="*/ 4 w 54"/>
                  <a:gd name="T79" fmla="*/ 0 h 15"/>
                  <a:gd name="T80" fmla="*/ 2 w 54"/>
                  <a:gd name="T81" fmla="*/ 0 h 15"/>
                  <a:gd name="T82" fmla="*/ 0 w 54"/>
                  <a:gd name="T83" fmla="*/ 0 h 1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4"/>
                  <a:gd name="T127" fmla="*/ 0 h 15"/>
                  <a:gd name="T128" fmla="*/ 54 w 54"/>
                  <a:gd name="T129" fmla="*/ 15 h 1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4" h="15">
                    <a:moveTo>
                      <a:pt x="0" y="0"/>
                    </a:moveTo>
                    <a:lnTo>
                      <a:pt x="4" y="0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21" y="5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33" y="5"/>
                    </a:lnTo>
                    <a:lnTo>
                      <a:pt x="37" y="5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10"/>
                    </a:lnTo>
                    <a:lnTo>
                      <a:pt x="49" y="10"/>
                    </a:lnTo>
                    <a:lnTo>
                      <a:pt x="47" y="10"/>
                    </a:lnTo>
                    <a:lnTo>
                      <a:pt x="45" y="10"/>
                    </a:lnTo>
                    <a:lnTo>
                      <a:pt x="45" y="12"/>
                    </a:lnTo>
                    <a:lnTo>
                      <a:pt x="45" y="15"/>
                    </a:lnTo>
                    <a:lnTo>
                      <a:pt x="40" y="15"/>
                    </a:lnTo>
                    <a:lnTo>
                      <a:pt x="33" y="15"/>
                    </a:lnTo>
                    <a:lnTo>
                      <a:pt x="30" y="15"/>
                    </a:lnTo>
                    <a:lnTo>
                      <a:pt x="23" y="15"/>
                    </a:lnTo>
                    <a:lnTo>
                      <a:pt x="19" y="15"/>
                    </a:lnTo>
                    <a:lnTo>
                      <a:pt x="14" y="10"/>
                    </a:lnTo>
                    <a:lnTo>
                      <a:pt x="16" y="7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99" name="Freeform 1137"/>
              <p:cNvSpPr>
                <a:spLocks/>
              </p:cNvSpPr>
              <p:nvPr/>
            </p:nvSpPr>
            <p:spPr bwMode="auto">
              <a:xfrm>
                <a:off x="4769" y="1174"/>
                <a:ext cx="54" cy="15"/>
              </a:xfrm>
              <a:custGeom>
                <a:avLst/>
                <a:gdLst>
                  <a:gd name="T0" fmla="*/ 0 w 54"/>
                  <a:gd name="T1" fmla="*/ 0 h 15"/>
                  <a:gd name="T2" fmla="*/ 4 w 54"/>
                  <a:gd name="T3" fmla="*/ 0 h 15"/>
                  <a:gd name="T4" fmla="*/ 7 w 54"/>
                  <a:gd name="T5" fmla="*/ 3 h 15"/>
                  <a:gd name="T6" fmla="*/ 9 w 54"/>
                  <a:gd name="T7" fmla="*/ 3 h 15"/>
                  <a:gd name="T8" fmla="*/ 14 w 54"/>
                  <a:gd name="T9" fmla="*/ 3 h 15"/>
                  <a:gd name="T10" fmla="*/ 16 w 54"/>
                  <a:gd name="T11" fmla="*/ 5 h 15"/>
                  <a:gd name="T12" fmla="*/ 21 w 54"/>
                  <a:gd name="T13" fmla="*/ 5 h 15"/>
                  <a:gd name="T14" fmla="*/ 26 w 54"/>
                  <a:gd name="T15" fmla="*/ 3 h 15"/>
                  <a:gd name="T16" fmla="*/ 28 w 54"/>
                  <a:gd name="T17" fmla="*/ 3 h 15"/>
                  <a:gd name="T18" fmla="*/ 33 w 54"/>
                  <a:gd name="T19" fmla="*/ 5 h 15"/>
                  <a:gd name="T20" fmla="*/ 37 w 54"/>
                  <a:gd name="T21" fmla="*/ 5 h 15"/>
                  <a:gd name="T22" fmla="*/ 40 w 54"/>
                  <a:gd name="T23" fmla="*/ 5 h 15"/>
                  <a:gd name="T24" fmla="*/ 45 w 54"/>
                  <a:gd name="T25" fmla="*/ 7 h 15"/>
                  <a:gd name="T26" fmla="*/ 49 w 54"/>
                  <a:gd name="T27" fmla="*/ 7 h 15"/>
                  <a:gd name="T28" fmla="*/ 52 w 54"/>
                  <a:gd name="T29" fmla="*/ 7 h 15"/>
                  <a:gd name="T30" fmla="*/ 54 w 54"/>
                  <a:gd name="T31" fmla="*/ 7 h 15"/>
                  <a:gd name="T32" fmla="*/ 54 w 54"/>
                  <a:gd name="T33" fmla="*/ 10 h 15"/>
                  <a:gd name="T34" fmla="*/ 49 w 54"/>
                  <a:gd name="T35" fmla="*/ 10 h 15"/>
                  <a:gd name="T36" fmla="*/ 47 w 54"/>
                  <a:gd name="T37" fmla="*/ 10 h 15"/>
                  <a:gd name="T38" fmla="*/ 47 w 54"/>
                  <a:gd name="T39" fmla="*/ 10 h 15"/>
                  <a:gd name="T40" fmla="*/ 45 w 54"/>
                  <a:gd name="T41" fmla="*/ 10 h 15"/>
                  <a:gd name="T42" fmla="*/ 45 w 54"/>
                  <a:gd name="T43" fmla="*/ 10 h 15"/>
                  <a:gd name="T44" fmla="*/ 45 w 54"/>
                  <a:gd name="T45" fmla="*/ 10 h 15"/>
                  <a:gd name="T46" fmla="*/ 45 w 54"/>
                  <a:gd name="T47" fmla="*/ 12 h 15"/>
                  <a:gd name="T48" fmla="*/ 45 w 54"/>
                  <a:gd name="T49" fmla="*/ 12 h 15"/>
                  <a:gd name="T50" fmla="*/ 45 w 54"/>
                  <a:gd name="T51" fmla="*/ 12 h 15"/>
                  <a:gd name="T52" fmla="*/ 45 w 54"/>
                  <a:gd name="T53" fmla="*/ 15 h 15"/>
                  <a:gd name="T54" fmla="*/ 40 w 54"/>
                  <a:gd name="T55" fmla="*/ 15 h 15"/>
                  <a:gd name="T56" fmla="*/ 40 w 54"/>
                  <a:gd name="T57" fmla="*/ 15 h 15"/>
                  <a:gd name="T58" fmla="*/ 33 w 54"/>
                  <a:gd name="T59" fmla="*/ 15 h 15"/>
                  <a:gd name="T60" fmla="*/ 30 w 54"/>
                  <a:gd name="T61" fmla="*/ 15 h 15"/>
                  <a:gd name="T62" fmla="*/ 23 w 54"/>
                  <a:gd name="T63" fmla="*/ 15 h 15"/>
                  <a:gd name="T64" fmla="*/ 19 w 54"/>
                  <a:gd name="T65" fmla="*/ 15 h 15"/>
                  <a:gd name="T66" fmla="*/ 14 w 54"/>
                  <a:gd name="T67" fmla="*/ 10 h 15"/>
                  <a:gd name="T68" fmla="*/ 14 w 54"/>
                  <a:gd name="T69" fmla="*/ 10 h 15"/>
                  <a:gd name="T70" fmla="*/ 16 w 54"/>
                  <a:gd name="T71" fmla="*/ 7 h 15"/>
                  <a:gd name="T72" fmla="*/ 19 w 54"/>
                  <a:gd name="T73" fmla="*/ 5 h 15"/>
                  <a:gd name="T74" fmla="*/ 16 w 54"/>
                  <a:gd name="T75" fmla="*/ 5 h 15"/>
                  <a:gd name="T76" fmla="*/ 14 w 54"/>
                  <a:gd name="T77" fmla="*/ 5 h 15"/>
                  <a:gd name="T78" fmla="*/ 4 w 54"/>
                  <a:gd name="T79" fmla="*/ 0 h 15"/>
                  <a:gd name="T80" fmla="*/ 2 w 54"/>
                  <a:gd name="T81" fmla="*/ 0 h 15"/>
                  <a:gd name="T82" fmla="*/ 0 w 54"/>
                  <a:gd name="T83" fmla="*/ 0 h 1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4"/>
                  <a:gd name="T127" fmla="*/ 0 h 15"/>
                  <a:gd name="T128" fmla="*/ 54 w 54"/>
                  <a:gd name="T129" fmla="*/ 15 h 1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4" h="15">
                    <a:moveTo>
                      <a:pt x="0" y="0"/>
                    </a:moveTo>
                    <a:lnTo>
                      <a:pt x="4" y="0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21" y="5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33" y="5"/>
                    </a:lnTo>
                    <a:lnTo>
                      <a:pt x="37" y="5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10"/>
                    </a:lnTo>
                    <a:lnTo>
                      <a:pt x="49" y="10"/>
                    </a:lnTo>
                    <a:lnTo>
                      <a:pt x="47" y="10"/>
                    </a:lnTo>
                    <a:lnTo>
                      <a:pt x="45" y="10"/>
                    </a:lnTo>
                    <a:lnTo>
                      <a:pt x="45" y="12"/>
                    </a:lnTo>
                    <a:lnTo>
                      <a:pt x="45" y="15"/>
                    </a:lnTo>
                    <a:lnTo>
                      <a:pt x="40" y="15"/>
                    </a:lnTo>
                    <a:lnTo>
                      <a:pt x="33" y="15"/>
                    </a:lnTo>
                    <a:lnTo>
                      <a:pt x="30" y="15"/>
                    </a:lnTo>
                    <a:lnTo>
                      <a:pt x="23" y="15"/>
                    </a:lnTo>
                    <a:lnTo>
                      <a:pt x="19" y="15"/>
                    </a:lnTo>
                    <a:lnTo>
                      <a:pt x="14" y="10"/>
                    </a:lnTo>
                    <a:lnTo>
                      <a:pt x="16" y="7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00" name="Freeform 1138"/>
              <p:cNvSpPr>
                <a:spLocks/>
              </p:cNvSpPr>
              <p:nvPr/>
            </p:nvSpPr>
            <p:spPr bwMode="auto">
              <a:xfrm>
                <a:off x="4835" y="1181"/>
                <a:ext cx="64" cy="12"/>
              </a:xfrm>
              <a:custGeom>
                <a:avLst/>
                <a:gdLst>
                  <a:gd name="T0" fmla="*/ 0 w 64"/>
                  <a:gd name="T1" fmla="*/ 0 h 12"/>
                  <a:gd name="T2" fmla="*/ 2 w 64"/>
                  <a:gd name="T3" fmla="*/ 0 h 12"/>
                  <a:gd name="T4" fmla="*/ 5 w 64"/>
                  <a:gd name="T5" fmla="*/ 3 h 12"/>
                  <a:gd name="T6" fmla="*/ 5 w 64"/>
                  <a:gd name="T7" fmla="*/ 3 h 12"/>
                  <a:gd name="T8" fmla="*/ 7 w 64"/>
                  <a:gd name="T9" fmla="*/ 3 h 12"/>
                  <a:gd name="T10" fmla="*/ 9 w 64"/>
                  <a:gd name="T11" fmla="*/ 3 h 12"/>
                  <a:gd name="T12" fmla="*/ 12 w 64"/>
                  <a:gd name="T13" fmla="*/ 3 h 12"/>
                  <a:gd name="T14" fmla="*/ 16 w 64"/>
                  <a:gd name="T15" fmla="*/ 3 h 12"/>
                  <a:gd name="T16" fmla="*/ 16 w 64"/>
                  <a:gd name="T17" fmla="*/ 3 h 12"/>
                  <a:gd name="T18" fmla="*/ 30 w 64"/>
                  <a:gd name="T19" fmla="*/ 3 h 12"/>
                  <a:gd name="T20" fmla="*/ 30 w 64"/>
                  <a:gd name="T21" fmla="*/ 5 h 12"/>
                  <a:gd name="T22" fmla="*/ 28 w 64"/>
                  <a:gd name="T23" fmla="*/ 5 h 12"/>
                  <a:gd name="T24" fmla="*/ 28 w 64"/>
                  <a:gd name="T25" fmla="*/ 5 h 12"/>
                  <a:gd name="T26" fmla="*/ 26 w 64"/>
                  <a:gd name="T27" fmla="*/ 5 h 12"/>
                  <a:gd name="T28" fmla="*/ 30 w 64"/>
                  <a:gd name="T29" fmla="*/ 5 h 12"/>
                  <a:gd name="T30" fmla="*/ 38 w 64"/>
                  <a:gd name="T31" fmla="*/ 5 h 12"/>
                  <a:gd name="T32" fmla="*/ 40 w 64"/>
                  <a:gd name="T33" fmla="*/ 5 h 12"/>
                  <a:gd name="T34" fmla="*/ 42 w 64"/>
                  <a:gd name="T35" fmla="*/ 5 h 12"/>
                  <a:gd name="T36" fmla="*/ 45 w 64"/>
                  <a:gd name="T37" fmla="*/ 5 h 12"/>
                  <a:gd name="T38" fmla="*/ 45 w 64"/>
                  <a:gd name="T39" fmla="*/ 5 h 12"/>
                  <a:gd name="T40" fmla="*/ 49 w 64"/>
                  <a:gd name="T41" fmla="*/ 5 h 12"/>
                  <a:gd name="T42" fmla="*/ 52 w 64"/>
                  <a:gd name="T43" fmla="*/ 5 h 12"/>
                  <a:gd name="T44" fmla="*/ 54 w 64"/>
                  <a:gd name="T45" fmla="*/ 8 h 12"/>
                  <a:gd name="T46" fmla="*/ 64 w 64"/>
                  <a:gd name="T47" fmla="*/ 8 h 12"/>
                  <a:gd name="T48" fmla="*/ 61 w 64"/>
                  <a:gd name="T49" fmla="*/ 8 h 12"/>
                  <a:gd name="T50" fmla="*/ 61 w 64"/>
                  <a:gd name="T51" fmla="*/ 10 h 12"/>
                  <a:gd name="T52" fmla="*/ 59 w 64"/>
                  <a:gd name="T53" fmla="*/ 10 h 12"/>
                  <a:gd name="T54" fmla="*/ 49 w 64"/>
                  <a:gd name="T55" fmla="*/ 12 h 12"/>
                  <a:gd name="T56" fmla="*/ 47 w 64"/>
                  <a:gd name="T57" fmla="*/ 12 h 12"/>
                  <a:gd name="T58" fmla="*/ 47 w 64"/>
                  <a:gd name="T59" fmla="*/ 12 h 12"/>
                  <a:gd name="T60" fmla="*/ 45 w 64"/>
                  <a:gd name="T61" fmla="*/ 12 h 12"/>
                  <a:gd name="T62" fmla="*/ 42 w 64"/>
                  <a:gd name="T63" fmla="*/ 12 h 12"/>
                  <a:gd name="T64" fmla="*/ 42 w 64"/>
                  <a:gd name="T65" fmla="*/ 12 h 12"/>
                  <a:gd name="T66" fmla="*/ 40 w 64"/>
                  <a:gd name="T67" fmla="*/ 12 h 12"/>
                  <a:gd name="T68" fmla="*/ 38 w 64"/>
                  <a:gd name="T69" fmla="*/ 12 h 12"/>
                  <a:gd name="T70" fmla="*/ 35 w 64"/>
                  <a:gd name="T71" fmla="*/ 12 h 12"/>
                  <a:gd name="T72" fmla="*/ 33 w 64"/>
                  <a:gd name="T73" fmla="*/ 10 h 12"/>
                  <a:gd name="T74" fmla="*/ 28 w 64"/>
                  <a:gd name="T75" fmla="*/ 10 h 12"/>
                  <a:gd name="T76" fmla="*/ 26 w 64"/>
                  <a:gd name="T77" fmla="*/ 10 h 12"/>
                  <a:gd name="T78" fmla="*/ 23 w 64"/>
                  <a:gd name="T79" fmla="*/ 10 h 12"/>
                  <a:gd name="T80" fmla="*/ 21 w 64"/>
                  <a:gd name="T81" fmla="*/ 10 h 12"/>
                  <a:gd name="T82" fmla="*/ 19 w 64"/>
                  <a:gd name="T83" fmla="*/ 8 h 12"/>
                  <a:gd name="T84" fmla="*/ 14 w 64"/>
                  <a:gd name="T85" fmla="*/ 8 h 12"/>
                  <a:gd name="T86" fmla="*/ 12 w 64"/>
                  <a:gd name="T87" fmla="*/ 8 h 12"/>
                  <a:gd name="T88" fmla="*/ 9 w 64"/>
                  <a:gd name="T89" fmla="*/ 5 h 12"/>
                  <a:gd name="T90" fmla="*/ 7 w 64"/>
                  <a:gd name="T91" fmla="*/ 5 h 12"/>
                  <a:gd name="T92" fmla="*/ 7 w 64"/>
                  <a:gd name="T93" fmla="*/ 5 h 12"/>
                  <a:gd name="T94" fmla="*/ 0 w 64"/>
                  <a:gd name="T95" fmla="*/ 3 h 12"/>
                  <a:gd name="T96" fmla="*/ 0 w 64"/>
                  <a:gd name="T97" fmla="*/ 0 h 12"/>
                  <a:gd name="T98" fmla="*/ 0 w 64"/>
                  <a:gd name="T99" fmla="*/ 0 h 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4"/>
                  <a:gd name="T151" fmla="*/ 0 h 12"/>
                  <a:gd name="T152" fmla="*/ 64 w 64"/>
                  <a:gd name="T153" fmla="*/ 12 h 1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4" h="12">
                    <a:moveTo>
                      <a:pt x="0" y="0"/>
                    </a:moveTo>
                    <a:lnTo>
                      <a:pt x="2" y="0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6" y="3"/>
                    </a:lnTo>
                    <a:lnTo>
                      <a:pt x="30" y="3"/>
                    </a:lnTo>
                    <a:lnTo>
                      <a:pt x="30" y="5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30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5" y="5"/>
                    </a:lnTo>
                    <a:lnTo>
                      <a:pt x="49" y="5"/>
                    </a:lnTo>
                    <a:lnTo>
                      <a:pt x="52" y="5"/>
                    </a:lnTo>
                    <a:lnTo>
                      <a:pt x="54" y="8"/>
                    </a:lnTo>
                    <a:lnTo>
                      <a:pt x="64" y="8"/>
                    </a:lnTo>
                    <a:lnTo>
                      <a:pt x="61" y="8"/>
                    </a:lnTo>
                    <a:lnTo>
                      <a:pt x="61" y="10"/>
                    </a:lnTo>
                    <a:lnTo>
                      <a:pt x="59" y="10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5" y="12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5" y="12"/>
                    </a:lnTo>
                    <a:lnTo>
                      <a:pt x="33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19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01" name="Freeform 1139"/>
              <p:cNvSpPr>
                <a:spLocks/>
              </p:cNvSpPr>
              <p:nvPr/>
            </p:nvSpPr>
            <p:spPr bwMode="auto">
              <a:xfrm>
                <a:off x="4835" y="1181"/>
                <a:ext cx="64" cy="12"/>
              </a:xfrm>
              <a:custGeom>
                <a:avLst/>
                <a:gdLst>
                  <a:gd name="T0" fmla="*/ 0 w 64"/>
                  <a:gd name="T1" fmla="*/ 0 h 12"/>
                  <a:gd name="T2" fmla="*/ 2 w 64"/>
                  <a:gd name="T3" fmla="*/ 0 h 12"/>
                  <a:gd name="T4" fmla="*/ 5 w 64"/>
                  <a:gd name="T5" fmla="*/ 3 h 12"/>
                  <a:gd name="T6" fmla="*/ 5 w 64"/>
                  <a:gd name="T7" fmla="*/ 3 h 12"/>
                  <a:gd name="T8" fmla="*/ 7 w 64"/>
                  <a:gd name="T9" fmla="*/ 3 h 12"/>
                  <a:gd name="T10" fmla="*/ 9 w 64"/>
                  <a:gd name="T11" fmla="*/ 3 h 12"/>
                  <a:gd name="T12" fmla="*/ 12 w 64"/>
                  <a:gd name="T13" fmla="*/ 3 h 12"/>
                  <a:gd name="T14" fmla="*/ 16 w 64"/>
                  <a:gd name="T15" fmla="*/ 3 h 12"/>
                  <a:gd name="T16" fmla="*/ 16 w 64"/>
                  <a:gd name="T17" fmla="*/ 3 h 12"/>
                  <a:gd name="T18" fmla="*/ 30 w 64"/>
                  <a:gd name="T19" fmla="*/ 3 h 12"/>
                  <a:gd name="T20" fmla="*/ 30 w 64"/>
                  <a:gd name="T21" fmla="*/ 5 h 12"/>
                  <a:gd name="T22" fmla="*/ 28 w 64"/>
                  <a:gd name="T23" fmla="*/ 5 h 12"/>
                  <a:gd name="T24" fmla="*/ 28 w 64"/>
                  <a:gd name="T25" fmla="*/ 5 h 12"/>
                  <a:gd name="T26" fmla="*/ 26 w 64"/>
                  <a:gd name="T27" fmla="*/ 5 h 12"/>
                  <a:gd name="T28" fmla="*/ 30 w 64"/>
                  <a:gd name="T29" fmla="*/ 5 h 12"/>
                  <a:gd name="T30" fmla="*/ 38 w 64"/>
                  <a:gd name="T31" fmla="*/ 5 h 12"/>
                  <a:gd name="T32" fmla="*/ 40 w 64"/>
                  <a:gd name="T33" fmla="*/ 5 h 12"/>
                  <a:gd name="T34" fmla="*/ 42 w 64"/>
                  <a:gd name="T35" fmla="*/ 5 h 12"/>
                  <a:gd name="T36" fmla="*/ 45 w 64"/>
                  <a:gd name="T37" fmla="*/ 5 h 12"/>
                  <a:gd name="T38" fmla="*/ 45 w 64"/>
                  <a:gd name="T39" fmla="*/ 5 h 12"/>
                  <a:gd name="T40" fmla="*/ 49 w 64"/>
                  <a:gd name="T41" fmla="*/ 5 h 12"/>
                  <a:gd name="T42" fmla="*/ 52 w 64"/>
                  <a:gd name="T43" fmla="*/ 5 h 12"/>
                  <a:gd name="T44" fmla="*/ 54 w 64"/>
                  <a:gd name="T45" fmla="*/ 8 h 12"/>
                  <a:gd name="T46" fmla="*/ 64 w 64"/>
                  <a:gd name="T47" fmla="*/ 8 h 12"/>
                  <a:gd name="T48" fmla="*/ 61 w 64"/>
                  <a:gd name="T49" fmla="*/ 8 h 12"/>
                  <a:gd name="T50" fmla="*/ 61 w 64"/>
                  <a:gd name="T51" fmla="*/ 10 h 12"/>
                  <a:gd name="T52" fmla="*/ 59 w 64"/>
                  <a:gd name="T53" fmla="*/ 10 h 12"/>
                  <a:gd name="T54" fmla="*/ 49 w 64"/>
                  <a:gd name="T55" fmla="*/ 12 h 12"/>
                  <a:gd name="T56" fmla="*/ 47 w 64"/>
                  <a:gd name="T57" fmla="*/ 12 h 12"/>
                  <a:gd name="T58" fmla="*/ 47 w 64"/>
                  <a:gd name="T59" fmla="*/ 12 h 12"/>
                  <a:gd name="T60" fmla="*/ 45 w 64"/>
                  <a:gd name="T61" fmla="*/ 12 h 12"/>
                  <a:gd name="T62" fmla="*/ 42 w 64"/>
                  <a:gd name="T63" fmla="*/ 12 h 12"/>
                  <a:gd name="T64" fmla="*/ 42 w 64"/>
                  <a:gd name="T65" fmla="*/ 12 h 12"/>
                  <a:gd name="T66" fmla="*/ 40 w 64"/>
                  <a:gd name="T67" fmla="*/ 12 h 12"/>
                  <a:gd name="T68" fmla="*/ 38 w 64"/>
                  <a:gd name="T69" fmla="*/ 12 h 12"/>
                  <a:gd name="T70" fmla="*/ 35 w 64"/>
                  <a:gd name="T71" fmla="*/ 12 h 12"/>
                  <a:gd name="T72" fmla="*/ 33 w 64"/>
                  <a:gd name="T73" fmla="*/ 10 h 12"/>
                  <a:gd name="T74" fmla="*/ 28 w 64"/>
                  <a:gd name="T75" fmla="*/ 10 h 12"/>
                  <a:gd name="T76" fmla="*/ 26 w 64"/>
                  <a:gd name="T77" fmla="*/ 10 h 12"/>
                  <a:gd name="T78" fmla="*/ 23 w 64"/>
                  <a:gd name="T79" fmla="*/ 10 h 12"/>
                  <a:gd name="T80" fmla="*/ 21 w 64"/>
                  <a:gd name="T81" fmla="*/ 10 h 12"/>
                  <a:gd name="T82" fmla="*/ 19 w 64"/>
                  <a:gd name="T83" fmla="*/ 8 h 12"/>
                  <a:gd name="T84" fmla="*/ 14 w 64"/>
                  <a:gd name="T85" fmla="*/ 8 h 12"/>
                  <a:gd name="T86" fmla="*/ 12 w 64"/>
                  <a:gd name="T87" fmla="*/ 8 h 12"/>
                  <a:gd name="T88" fmla="*/ 9 w 64"/>
                  <a:gd name="T89" fmla="*/ 5 h 12"/>
                  <a:gd name="T90" fmla="*/ 7 w 64"/>
                  <a:gd name="T91" fmla="*/ 5 h 12"/>
                  <a:gd name="T92" fmla="*/ 7 w 64"/>
                  <a:gd name="T93" fmla="*/ 5 h 12"/>
                  <a:gd name="T94" fmla="*/ 0 w 64"/>
                  <a:gd name="T95" fmla="*/ 3 h 12"/>
                  <a:gd name="T96" fmla="*/ 0 w 64"/>
                  <a:gd name="T97" fmla="*/ 0 h 12"/>
                  <a:gd name="T98" fmla="*/ 0 w 64"/>
                  <a:gd name="T99" fmla="*/ 0 h 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4"/>
                  <a:gd name="T151" fmla="*/ 0 h 12"/>
                  <a:gd name="T152" fmla="*/ 64 w 64"/>
                  <a:gd name="T153" fmla="*/ 12 h 1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4" h="12">
                    <a:moveTo>
                      <a:pt x="0" y="0"/>
                    </a:moveTo>
                    <a:lnTo>
                      <a:pt x="2" y="0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6" y="3"/>
                    </a:lnTo>
                    <a:lnTo>
                      <a:pt x="30" y="3"/>
                    </a:lnTo>
                    <a:lnTo>
                      <a:pt x="30" y="5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30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5" y="5"/>
                    </a:lnTo>
                    <a:lnTo>
                      <a:pt x="49" y="5"/>
                    </a:lnTo>
                    <a:lnTo>
                      <a:pt x="52" y="5"/>
                    </a:lnTo>
                    <a:lnTo>
                      <a:pt x="54" y="8"/>
                    </a:lnTo>
                    <a:lnTo>
                      <a:pt x="64" y="8"/>
                    </a:lnTo>
                    <a:lnTo>
                      <a:pt x="61" y="8"/>
                    </a:lnTo>
                    <a:lnTo>
                      <a:pt x="61" y="10"/>
                    </a:lnTo>
                    <a:lnTo>
                      <a:pt x="59" y="10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5" y="12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5" y="12"/>
                    </a:lnTo>
                    <a:lnTo>
                      <a:pt x="33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19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02" name="Freeform 1140"/>
              <p:cNvSpPr>
                <a:spLocks/>
              </p:cNvSpPr>
              <p:nvPr/>
            </p:nvSpPr>
            <p:spPr bwMode="auto">
              <a:xfrm>
                <a:off x="4752" y="1198"/>
                <a:ext cx="12" cy="7"/>
              </a:xfrm>
              <a:custGeom>
                <a:avLst/>
                <a:gdLst>
                  <a:gd name="T0" fmla="*/ 12 w 12"/>
                  <a:gd name="T1" fmla="*/ 2 h 7"/>
                  <a:gd name="T2" fmla="*/ 12 w 12"/>
                  <a:gd name="T3" fmla="*/ 2 h 7"/>
                  <a:gd name="T4" fmla="*/ 10 w 12"/>
                  <a:gd name="T5" fmla="*/ 2 h 7"/>
                  <a:gd name="T6" fmla="*/ 7 w 12"/>
                  <a:gd name="T7" fmla="*/ 0 h 7"/>
                  <a:gd name="T8" fmla="*/ 2 w 12"/>
                  <a:gd name="T9" fmla="*/ 2 h 7"/>
                  <a:gd name="T10" fmla="*/ 0 w 12"/>
                  <a:gd name="T11" fmla="*/ 2 h 7"/>
                  <a:gd name="T12" fmla="*/ 0 w 12"/>
                  <a:gd name="T13" fmla="*/ 2 h 7"/>
                  <a:gd name="T14" fmla="*/ 0 w 12"/>
                  <a:gd name="T15" fmla="*/ 5 h 7"/>
                  <a:gd name="T16" fmla="*/ 0 w 12"/>
                  <a:gd name="T17" fmla="*/ 5 h 7"/>
                  <a:gd name="T18" fmla="*/ 5 w 12"/>
                  <a:gd name="T19" fmla="*/ 7 h 7"/>
                  <a:gd name="T20" fmla="*/ 7 w 12"/>
                  <a:gd name="T21" fmla="*/ 7 h 7"/>
                  <a:gd name="T22" fmla="*/ 5 w 12"/>
                  <a:gd name="T23" fmla="*/ 7 h 7"/>
                  <a:gd name="T24" fmla="*/ 5 w 12"/>
                  <a:gd name="T25" fmla="*/ 5 h 7"/>
                  <a:gd name="T26" fmla="*/ 7 w 12"/>
                  <a:gd name="T27" fmla="*/ 5 h 7"/>
                  <a:gd name="T28" fmla="*/ 10 w 12"/>
                  <a:gd name="T29" fmla="*/ 5 h 7"/>
                  <a:gd name="T30" fmla="*/ 10 w 12"/>
                  <a:gd name="T31" fmla="*/ 5 h 7"/>
                  <a:gd name="T32" fmla="*/ 12 w 12"/>
                  <a:gd name="T33" fmla="*/ 5 h 7"/>
                  <a:gd name="T34" fmla="*/ 12 w 12"/>
                  <a:gd name="T35" fmla="*/ 5 h 7"/>
                  <a:gd name="T36" fmla="*/ 12 w 12"/>
                  <a:gd name="T37" fmla="*/ 5 h 7"/>
                  <a:gd name="T38" fmla="*/ 12 w 12"/>
                  <a:gd name="T39" fmla="*/ 2 h 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7"/>
                  <a:gd name="T62" fmla="*/ 12 w 12"/>
                  <a:gd name="T63" fmla="*/ 7 h 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7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03" name="Freeform 1141"/>
              <p:cNvSpPr>
                <a:spLocks/>
              </p:cNvSpPr>
              <p:nvPr/>
            </p:nvSpPr>
            <p:spPr bwMode="auto">
              <a:xfrm>
                <a:off x="4752" y="1198"/>
                <a:ext cx="12" cy="7"/>
              </a:xfrm>
              <a:custGeom>
                <a:avLst/>
                <a:gdLst>
                  <a:gd name="T0" fmla="*/ 12 w 12"/>
                  <a:gd name="T1" fmla="*/ 2 h 7"/>
                  <a:gd name="T2" fmla="*/ 12 w 12"/>
                  <a:gd name="T3" fmla="*/ 2 h 7"/>
                  <a:gd name="T4" fmla="*/ 10 w 12"/>
                  <a:gd name="T5" fmla="*/ 2 h 7"/>
                  <a:gd name="T6" fmla="*/ 7 w 12"/>
                  <a:gd name="T7" fmla="*/ 0 h 7"/>
                  <a:gd name="T8" fmla="*/ 2 w 12"/>
                  <a:gd name="T9" fmla="*/ 2 h 7"/>
                  <a:gd name="T10" fmla="*/ 0 w 12"/>
                  <a:gd name="T11" fmla="*/ 2 h 7"/>
                  <a:gd name="T12" fmla="*/ 0 w 12"/>
                  <a:gd name="T13" fmla="*/ 2 h 7"/>
                  <a:gd name="T14" fmla="*/ 0 w 12"/>
                  <a:gd name="T15" fmla="*/ 5 h 7"/>
                  <a:gd name="T16" fmla="*/ 0 w 12"/>
                  <a:gd name="T17" fmla="*/ 5 h 7"/>
                  <a:gd name="T18" fmla="*/ 5 w 12"/>
                  <a:gd name="T19" fmla="*/ 7 h 7"/>
                  <a:gd name="T20" fmla="*/ 7 w 12"/>
                  <a:gd name="T21" fmla="*/ 7 h 7"/>
                  <a:gd name="T22" fmla="*/ 5 w 12"/>
                  <a:gd name="T23" fmla="*/ 7 h 7"/>
                  <a:gd name="T24" fmla="*/ 5 w 12"/>
                  <a:gd name="T25" fmla="*/ 5 h 7"/>
                  <a:gd name="T26" fmla="*/ 7 w 12"/>
                  <a:gd name="T27" fmla="*/ 5 h 7"/>
                  <a:gd name="T28" fmla="*/ 10 w 12"/>
                  <a:gd name="T29" fmla="*/ 5 h 7"/>
                  <a:gd name="T30" fmla="*/ 10 w 12"/>
                  <a:gd name="T31" fmla="*/ 5 h 7"/>
                  <a:gd name="T32" fmla="*/ 12 w 12"/>
                  <a:gd name="T33" fmla="*/ 5 h 7"/>
                  <a:gd name="T34" fmla="*/ 12 w 12"/>
                  <a:gd name="T35" fmla="*/ 5 h 7"/>
                  <a:gd name="T36" fmla="*/ 12 w 12"/>
                  <a:gd name="T37" fmla="*/ 5 h 7"/>
                  <a:gd name="T38" fmla="*/ 12 w 12"/>
                  <a:gd name="T39" fmla="*/ 2 h 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7"/>
                  <a:gd name="T62" fmla="*/ 12 w 12"/>
                  <a:gd name="T63" fmla="*/ 7 h 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7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04" name="Freeform 1142"/>
              <p:cNvSpPr>
                <a:spLocks/>
              </p:cNvSpPr>
              <p:nvPr/>
            </p:nvSpPr>
            <p:spPr bwMode="auto">
              <a:xfrm>
                <a:off x="4747" y="1205"/>
                <a:ext cx="50" cy="7"/>
              </a:xfrm>
              <a:custGeom>
                <a:avLst/>
                <a:gdLst>
                  <a:gd name="T0" fmla="*/ 22 w 50"/>
                  <a:gd name="T1" fmla="*/ 0 h 7"/>
                  <a:gd name="T2" fmla="*/ 26 w 50"/>
                  <a:gd name="T3" fmla="*/ 0 h 7"/>
                  <a:gd name="T4" fmla="*/ 31 w 50"/>
                  <a:gd name="T5" fmla="*/ 0 h 7"/>
                  <a:gd name="T6" fmla="*/ 33 w 50"/>
                  <a:gd name="T7" fmla="*/ 0 h 7"/>
                  <a:gd name="T8" fmla="*/ 36 w 50"/>
                  <a:gd name="T9" fmla="*/ 0 h 7"/>
                  <a:gd name="T10" fmla="*/ 38 w 50"/>
                  <a:gd name="T11" fmla="*/ 0 h 7"/>
                  <a:gd name="T12" fmla="*/ 41 w 50"/>
                  <a:gd name="T13" fmla="*/ 2 h 7"/>
                  <a:gd name="T14" fmla="*/ 45 w 50"/>
                  <a:gd name="T15" fmla="*/ 2 h 7"/>
                  <a:gd name="T16" fmla="*/ 50 w 50"/>
                  <a:gd name="T17" fmla="*/ 5 h 7"/>
                  <a:gd name="T18" fmla="*/ 50 w 50"/>
                  <a:gd name="T19" fmla="*/ 5 h 7"/>
                  <a:gd name="T20" fmla="*/ 50 w 50"/>
                  <a:gd name="T21" fmla="*/ 7 h 7"/>
                  <a:gd name="T22" fmla="*/ 50 w 50"/>
                  <a:gd name="T23" fmla="*/ 7 h 7"/>
                  <a:gd name="T24" fmla="*/ 50 w 50"/>
                  <a:gd name="T25" fmla="*/ 7 h 7"/>
                  <a:gd name="T26" fmla="*/ 48 w 50"/>
                  <a:gd name="T27" fmla="*/ 7 h 7"/>
                  <a:gd name="T28" fmla="*/ 48 w 50"/>
                  <a:gd name="T29" fmla="*/ 7 h 7"/>
                  <a:gd name="T30" fmla="*/ 43 w 50"/>
                  <a:gd name="T31" fmla="*/ 7 h 7"/>
                  <a:gd name="T32" fmla="*/ 41 w 50"/>
                  <a:gd name="T33" fmla="*/ 7 h 7"/>
                  <a:gd name="T34" fmla="*/ 33 w 50"/>
                  <a:gd name="T35" fmla="*/ 7 h 7"/>
                  <a:gd name="T36" fmla="*/ 29 w 50"/>
                  <a:gd name="T37" fmla="*/ 7 h 7"/>
                  <a:gd name="T38" fmla="*/ 26 w 50"/>
                  <a:gd name="T39" fmla="*/ 7 h 7"/>
                  <a:gd name="T40" fmla="*/ 24 w 50"/>
                  <a:gd name="T41" fmla="*/ 7 h 7"/>
                  <a:gd name="T42" fmla="*/ 19 w 50"/>
                  <a:gd name="T43" fmla="*/ 7 h 7"/>
                  <a:gd name="T44" fmla="*/ 17 w 50"/>
                  <a:gd name="T45" fmla="*/ 5 h 7"/>
                  <a:gd name="T46" fmla="*/ 12 w 50"/>
                  <a:gd name="T47" fmla="*/ 5 h 7"/>
                  <a:gd name="T48" fmla="*/ 5 w 50"/>
                  <a:gd name="T49" fmla="*/ 7 h 7"/>
                  <a:gd name="T50" fmla="*/ 3 w 50"/>
                  <a:gd name="T51" fmla="*/ 7 h 7"/>
                  <a:gd name="T52" fmla="*/ 0 w 50"/>
                  <a:gd name="T53" fmla="*/ 5 h 7"/>
                  <a:gd name="T54" fmla="*/ 0 w 50"/>
                  <a:gd name="T55" fmla="*/ 5 h 7"/>
                  <a:gd name="T56" fmla="*/ 7 w 50"/>
                  <a:gd name="T57" fmla="*/ 5 h 7"/>
                  <a:gd name="T58" fmla="*/ 10 w 50"/>
                  <a:gd name="T59" fmla="*/ 5 h 7"/>
                  <a:gd name="T60" fmla="*/ 12 w 50"/>
                  <a:gd name="T61" fmla="*/ 2 h 7"/>
                  <a:gd name="T62" fmla="*/ 15 w 50"/>
                  <a:gd name="T63" fmla="*/ 0 h 7"/>
                  <a:gd name="T64" fmla="*/ 15 w 50"/>
                  <a:gd name="T65" fmla="*/ 0 h 7"/>
                  <a:gd name="T66" fmla="*/ 15 w 50"/>
                  <a:gd name="T67" fmla="*/ 0 h 7"/>
                  <a:gd name="T68" fmla="*/ 22 w 50"/>
                  <a:gd name="T69" fmla="*/ 0 h 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7"/>
                  <a:gd name="T107" fmla="*/ 50 w 50"/>
                  <a:gd name="T108" fmla="*/ 7 h 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7">
                    <a:moveTo>
                      <a:pt x="22" y="0"/>
                    </a:moveTo>
                    <a:lnTo>
                      <a:pt x="26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1" y="2"/>
                    </a:lnTo>
                    <a:lnTo>
                      <a:pt x="45" y="2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43" y="7"/>
                    </a:lnTo>
                    <a:lnTo>
                      <a:pt x="41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19" y="7"/>
                    </a:lnTo>
                    <a:lnTo>
                      <a:pt x="17" y="5"/>
                    </a:lnTo>
                    <a:lnTo>
                      <a:pt x="12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2"/>
                    </a:lnTo>
                    <a:lnTo>
                      <a:pt x="15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05" name="Freeform 1143"/>
              <p:cNvSpPr>
                <a:spLocks/>
              </p:cNvSpPr>
              <p:nvPr/>
            </p:nvSpPr>
            <p:spPr bwMode="auto">
              <a:xfrm>
                <a:off x="4747" y="1205"/>
                <a:ext cx="50" cy="7"/>
              </a:xfrm>
              <a:custGeom>
                <a:avLst/>
                <a:gdLst>
                  <a:gd name="T0" fmla="*/ 22 w 50"/>
                  <a:gd name="T1" fmla="*/ 0 h 7"/>
                  <a:gd name="T2" fmla="*/ 26 w 50"/>
                  <a:gd name="T3" fmla="*/ 0 h 7"/>
                  <a:gd name="T4" fmla="*/ 31 w 50"/>
                  <a:gd name="T5" fmla="*/ 0 h 7"/>
                  <a:gd name="T6" fmla="*/ 33 w 50"/>
                  <a:gd name="T7" fmla="*/ 0 h 7"/>
                  <a:gd name="T8" fmla="*/ 36 w 50"/>
                  <a:gd name="T9" fmla="*/ 0 h 7"/>
                  <a:gd name="T10" fmla="*/ 38 w 50"/>
                  <a:gd name="T11" fmla="*/ 0 h 7"/>
                  <a:gd name="T12" fmla="*/ 41 w 50"/>
                  <a:gd name="T13" fmla="*/ 2 h 7"/>
                  <a:gd name="T14" fmla="*/ 45 w 50"/>
                  <a:gd name="T15" fmla="*/ 2 h 7"/>
                  <a:gd name="T16" fmla="*/ 50 w 50"/>
                  <a:gd name="T17" fmla="*/ 5 h 7"/>
                  <a:gd name="T18" fmla="*/ 50 w 50"/>
                  <a:gd name="T19" fmla="*/ 5 h 7"/>
                  <a:gd name="T20" fmla="*/ 50 w 50"/>
                  <a:gd name="T21" fmla="*/ 7 h 7"/>
                  <a:gd name="T22" fmla="*/ 50 w 50"/>
                  <a:gd name="T23" fmla="*/ 7 h 7"/>
                  <a:gd name="T24" fmla="*/ 50 w 50"/>
                  <a:gd name="T25" fmla="*/ 7 h 7"/>
                  <a:gd name="T26" fmla="*/ 48 w 50"/>
                  <a:gd name="T27" fmla="*/ 7 h 7"/>
                  <a:gd name="T28" fmla="*/ 48 w 50"/>
                  <a:gd name="T29" fmla="*/ 7 h 7"/>
                  <a:gd name="T30" fmla="*/ 43 w 50"/>
                  <a:gd name="T31" fmla="*/ 7 h 7"/>
                  <a:gd name="T32" fmla="*/ 41 w 50"/>
                  <a:gd name="T33" fmla="*/ 7 h 7"/>
                  <a:gd name="T34" fmla="*/ 33 w 50"/>
                  <a:gd name="T35" fmla="*/ 7 h 7"/>
                  <a:gd name="T36" fmla="*/ 29 w 50"/>
                  <a:gd name="T37" fmla="*/ 7 h 7"/>
                  <a:gd name="T38" fmla="*/ 26 w 50"/>
                  <a:gd name="T39" fmla="*/ 7 h 7"/>
                  <a:gd name="T40" fmla="*/ 24 w 50"/>
                  <a:gd name="T41" fmla="*/ 7 h 7"/>
                  <a:gd name="T42" fmla="*/ 19 w 50"/>
                  <a:gd name="T43" fmla="*/ 7 h 7"/>
                  <a:gd name="T44" fmla="*/ 17 w 50"/>
                  <a:gd name="T45" fmla="*/ 5 h 7"/>
                  <a:gd name="T46" fmla="*/ 12 w 50"/>
                  <a:gd name="T47" fmla="*/ 5 h 7"/>
                  <a:gd name="T48" fmla="*/ 5 w 50"/>
                  <a:gd name="T49" fmla="*/ 7 h 7"/>
                  <a:gd name="T50" fmla="*/ 3 w 50"/>
                  <a:gd name="T51" fmla="*/ 7 h 7"/>
                  <a:gd name="T52" fmla="*/ 0 w 50"/>
                  <a:gd name="T53" fmla="*/ 5 h 7"/>
                  <a:gd name="T54" fmla="*/ 0 w 50"/>
                  <a:gd name="T55" fmla="*/ 5 h 7"/>
                  <a:gd name="T56" fmla="*/ 7 w 50"/>
                  <a:gd name="T57" fmla="*/ 5 h 7"/>
                  <a:gd name="T58" fmla="*/ 10 w 50"/>
                  <a:gd name="T59" fmla="*/ 5 h 7"/>
                  <a:gd name="T60" fmla="*/ 12 w 50"/>
                  <a:gd name="T61" fmla="*/ 2 h 7"/>
                  <a:gd name="T62" fmla="*/ 15 w 50"/>
                  <a:gd name="T63" fmla="*/ 0 h 7"/>
                  <a:gd name="T64" fmla="*/ 15 w 50"/>
                  <a:gd name="T65" fmla="*/ 0 h 7"/>
                  <a:gd name="T66" fmla="*/ 15 w 50"/>
                  <a:gd name="T67" fmla="*/ 0 h 7"/>
                  <a:gd name="T68" fmla="*/ 22 w 50"/>
                  <a:gd name="T69" fmla="*/ 0 h 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7"/>
                  <a:gd name="T107" fmla="*/ 50 w 50"/>
                  <a:gd name="T108" fmla="*/ 7 h 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7">
                    <a:moveTo>
                      <a:pt x="22" y="0"/>
                    </a:moveTo>
                    <a:lnTo>
                      <a:pt x="26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1" y="2"/>
                    </a:lnTo>
                    <a:lnTo>
                      <a:pt x="45" y="2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43" y="7"/>
                    </a:lnTo>
                    <a:lnTo>
                      <a:pt x="41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19" y="7"/>
                    </a:lnTo>
                    <a:lnTo>
                      <a:pt x="17" y="5"/>
                    </a:lnTo>
                    <a:lnTo>
                      <a:pt x="12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2"/>
                    </a:lnTo>
                    <a:lnTo>
                      <a:pt x="15" y="0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06" name="Freeform 1144"/>
              <p:cNvSpPr>
                <a:spLocks/>
              </p:cNvSpPr>
              <p:nvPr/>
            </p:nvSpPr>
            <p:spPr bwMode="auto">
              <a:xfrm>
                <a:off x="3469" y="1111"/>
                <a:ext cx="64" cy="7"/>
              </a:xfrm>
              <a:custGeom>
                <a:avLst/>
                <a:gdLst>
                  <a:gd name="T0" fmla="*/ 26 w 64"/>
                  <a:gd name="T1" fmla="*/ 0 h 7"/>
                  <a:gd name="T2" fmla="*/ 22 w 64"/>
                  <a:gd name="T3" fmla="*/ 2 h 7"/>
                  <a:gd name="T4" fmla="*/ 15 w 64"/>
                  <a:gd name="T5" fmla="*/ 2 h 7"/>
                  <a:gd name="T6" fmla="*/ 10 w 64"/>
                  <a:gd name="T7" fmla="*/ 2 h 7"/>
                  <a:gd name="T8" fmla="*/ 5 w 64"/>
                  <a:gd name="T9" fmla="*/ 2 h 7"/>
                  <a:gd name="T10" fmla="*/ 3 w 64"/>
                  <a:gd name="T11" fmla="*/ 2 h 7"/>
                  <a:gd name="T12" fmla="*/ 3 w 64"/>
                  <a:gd name="T13" fmla="*/ 4 h 7"/>
                  <a:gd name="T14" fmla="*/ 3 w 64"/>
                  <a:gd name="T15" fmla="*/ 4 h 7"/>
                  <a:gd name="T16" fmla="*/ 3 w 64"/>
                  <a:gd name="T17" fmla="*/ 4 h 7"/>
                  <a:gd name="T18" fmla="*/ 0 w 64"/>
                  <a:gd name="T19" fmla="*/ 4 h 7"/>
                  <a:gd name="T20" fmla="*/ 0 w 64"/>
                  <a:gd name="T21" fmla="*/ 4 h 7"/>
                  <a:gd name="T22" fmla="*/ 7 w 64"/>
                  <a:gd name="T23" fmla="*/ 4 h 7"/>
                  <a:gd name="T24" fmla="*/ 12 w 64"/>
                  <a:gd name="T25" fmla="*/ 4 h 7"/>
                  <a:gd name="T26" fmla="*/ 15 w 64"/>
                  <a:gd name="T27" fmla="*/ 7 h 7"/>
                  <a:gd name="T28" fmla="*/ 15 w 64"/>
                  <a:gd name="T29" fmla="*/ 4 h 7"/>
                  <a:gd name="T30" fmla="*/ 17 w 64"/>
                  <a:gd name="T31" fmla="*/ 4 h 7"/>
                  <a:gd name="T32" fmla="*/ 24 w 64"/>
                  <a:gd name="T33" fmla="*/ 7 h 7"/>
                  <a:gd name="T34" fmla="*/ 24 w 64"/>
                  <a:gd name="T35" fmla="*/ 7 h 7"/>
                  <a:gd name="T36" fmla="*/ 26 w 64"/>
                  <a:gd name="T37" fmla="*/ 7 h 7"/>
                  <a:gd name="T38" fmla="*/ 29 w 64"/>
                  <a:gd name="T39" fmla="*/ 7 h 7"/>
                  <a:gd name="T40" fmla="*/ 26 w 64"/>
                  <a:gd name="T41" fmla="*/ 4 h 7"/>
                  <a:gd name="T42" fmla="*/ 29 w 64"/>
                  <a:gd name="T43" fmla="*/ 4 h 7"/>
                  <a:gd name="T44" fmla="*/ 24 w 64"/>
                  <a:gd name="T45" fmla="*/ 4 h 7"/>
                  <a:gd name="T46" fmla="*/ 24 w 64"/>
                  <a:gd name="T47" fmla="*/ 2 h 7"/>
                  <a:gd name="T48" fmla="*/ 29 w 64"/>
                  <a:gd name="T49" fmla="*/ 2 h 7"/>
                  <a:gd name="T50" fmla="*/ 31 w 64"/>
                  <a:gd name="T51" fmla="*/ 2 h 7"/>
                  <a:gd name="T52" fmla="*/ 45 w 64"/>
                  <a:gd name="T53" fmla="*/ 2 h 7"/>
                  <a:gd name="T54" fmla="*/ 50 w 64"/>
                  <a:gd name="T55" fmla="*/ 2 h 7"/>
                  <a:gd name="T56" fmla="*/ 52 w 64"/>
                  <a:gd name="T57" fmla="*/ 2 h 7"/>
                  <a:gd name="T58" fmla="*/ 57 w 64"/>
                  <a:gd name="T59" fmla="*/ 2 h 7"/>
                  <a:gd name="T60" fmla="*/ 64 w 64"/>
                  <a:gd name="T61" fmla="*/ 2 h 7"/>
                  <a:gd name="T62" fmla="*/ 52 w 64"/>
                  <a:gd name="T63" fmla="*/ 2 h 7"/>
                  <a:gd name="T64" fmla="*/ 48 w 64"/>
                  <a:gd name="T65" fmla="*/ 2 h 7"/>
                  <a:gd name="T66" fmla="*/ 41 w 64"/>
                  <a:gd name="T67" fmla="*/ 0 h 7"/>
                  <a:gd name="T68" fmla="*/ 38 w 64"/>
                  <a:gd name="T69" fmla="*/ 0 h 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"/>
                  <a:gd name="T106" fmla="*/ 0 h 7"/>
                  <a:gd name="T107" fmla="*/ 64 w 64"/>
                  <a:gd name="T108" fmla="*/ 7 h 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" h="7">
                    <a:moveTo>
                      <a:pt x="31" y="0"/>
                    </a:moveTo>
                    <a:lnTo>
                      <a:pt x="26" y="0"/>
                    </a:lnTo>
                    <a:lnTo>
                      <a:pt x="22" y="2"/>
                    </a:lnTo>
                    <a:lnTo>
                      <a:pt x="15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22" y="4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26" y="4"/>
                    </a:lnTo>
                    <a:lnTo>
                      <a:pt x="29" y="4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45" y="2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7" y="2"/>
                    </a:lnTo>
                    <a:lnTo>
                      <a:pt x="64" y="2"/>
                    </a:lnTo>
                    <a:lnTo>
                      <a:pt x="62" y="2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07" name="Freeform 1145"/>
              <p:cNvSpPr>
                <a:spLocks/>
              </p:cNvSpPr>
              <p:nvPr/>
            </p:nvSpPr>
            <p:spPr bwMode="auto">
              <a:xfrm>
                <a:off x="3469" y="1111"/>
                <a:ext cx="64" cy="7"/>
              </a:xfrm>
              <a:custGeom>
                <a:avLst/>
                <a:gdLst>
                  <a:gd name="T0" fmla="*/ 26 w 64"/>
                  <a:gd name="T1" fmla="*/ 0 h 7"/>
                  <a:gd name="T2" fmla="*/ 22 w 64"/>
                  <a:gd name="T3" fmla="*/ 2 h 7"/>
                  <a:gd name="T4" fmla="*/ 15 w 64"/>
                  <a:gd name="T5" fmla="*/ 2 h 7"/>
                  <a:gd name="T6" fmla="*/ 10 w 64"/>
                  <a:gd name="T7" fmla="*/ 2 h 7"/>
                  <a:gd name="T8" fmla="*/ 5 w 64"/>
                  <a:gd name="T9" fmla="*/ 2 h 7"/>
                  <a:gd name="T10" fmla="*/ 3 w 64"/>
                  <a:gd name="T11" fmla="*/ 2 h 7"/>
                  <a:gd name="T12" fmla="*/ 3 w 64"/>
                  <a:gd name="T13" fmla="*/ 4 h 7"/>
                  <a:gd name="T14" fmla="*/ 3 w 64"/>
                  <a:gd name="T15" fmla="*/ 4 h 7"/>
                  <a:gd name="T16" fmla="*/ 3 w 64"/>
                  <a:gd name="T17" fmla="*/ 4 h 7"/>
                  <a:gd name="T18" fmla="*/ 0 w 64"/>
                  <a:gd name="T19" fmla="*/ 4 h 7"/>
                  <a:gd name="T20" fmla="*/ 0 w 64"/>
                  <a:gd name="T21" fmla="*/ 4 h 7"/>
                  <a:gd name="T22" fmla="*/ 7 w 64"/>
                  <a:gd name="T23" fmla="*/ 4 h 7"/>
                  <a:gd name="T24" fmla="*/ 12 w 64"/>
                  <a:gd name="T25" fmla="*/ 4 h 7"/>
                  <a:gd name="T26" fmla="*/ 15 w 64"/>
                  <a:gd name="T27" fmla="*/ 7 h 7"/>
                  <a:gd name="T28" fmla="*/ 15 w 64"/>
                  <a:gd name="T29" fmla="*/ 4 h 7"/>
                  <a:gd name="T30" fmla="*/ 17 w 64"/>
                  <a:gd name="T31" fmla="*/ 4 h 7"/>
                  <a:gd name="T32" fmla="*/ 24 w 64"/>
                  <a:gd name="T33" fmla="*/ 7 h 7"/>
                  <a:gd name="T34" fmla="*/ 24 w 64"/>
                  <a:gd name="T35" fmla="*/ 7 h 7"/>
                  <a:gd name="T36" fmla="*/ 26 w 64"/>
                  <a:gd name="T37" fmla="*/ 7 h 7"/>
                  <a:gd name="T38" fmla="*/ 29 w 64"/>
                  <a:gd name="T39" fmla="*/ 7 h 7"/>
                  <a:gd name="T40" fmla="*/ 26 w 64"/>
                  <a:gd name="T41" fmla="*/ 4 h 7"/>
                  <a:gd name="T42" fmla="*/ 29 w 64"/>
                  <a:gd name="T43" fmla="*/ 4 h 7"/>
                  <a:gd name="T44" fmla="*/ 24 w 64"/>
                  <a:gd name="T45" fmla="*/ 4 h 7"/>
                  <a:gd name="T46" fmla="*/ 24 w 64"/>
                  <a:gd name="T47" fmla="*/ 2 h 7"/>
                  <a:gd name="T48" fmla="*/ 29 w 64"/>
                  <a:gd name="T49" fmla="*/ 2 h 7"/>
                  <a:gd name="T50" fmla="*/ 31 w 64"/>
                  <a:gd name="T51" fmla="*/ 2 h 7"/>
                  <a:gd name="T52" fmla="*/ 45 w 64"/>
                  <a:gd name="T53" fmla="*/ 2 h 7"/>
                  <a:gd name="T54" fmla="*/ 50 w 64"/>
                  <a:gd name="T55" fmla="*/ 2 h 7"/>
                  <a:gd name="T56" fmla="*/ 52 w 64"/>
                  <a:gd name="T57" fmla="*/ 2 h 7"/>
                  <a:gd name="T58" fmla="*/ 57 w 64"/>
                  <a:gd name="T59" fmla="*/ 2 h 7"/>
                  <a:gd name="T60" fmla="*/ 64 w 64"/>
                  <a:gd name="T61" fmla="*/ 2 h 7"/>
                  <a:gd name="T62" fmla="*/ 52 w 64"/>
                  <a:gd name="T63" fmla="*/ 2 h 7"/>
                  <a:gd name="T64" fmla="*/ 48 w 64"/>
                  <a:gd name="T65" fmla="*/ 2 h 7"/>
                  <a:gd name="T66" fmla="*/ 41 w 64"/>
                  <a:gd name="T67" fmla="*/ 0 h 7"/>
                  <a:gd name="T68" fmla="*/ 38 w 64"/>
                  <a:gd name="T69" fmla="*/ 0 h 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"/>
                  <a:gd name="T106" fmla="*/ 0 h 7"/>
                  <a:gd name="T107" fmla="*/ 64 w 64"/>
                  <a:gd name="T108" fmla="*/ 7 h 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" h="7">
                    <a:moveTo>
                      <a:pt x="31" y="0"/>
                    </a:moveTo>
                    <a:lnTo>
                      <a:pt x="26" y="0"/>
                    </a:lnTo>
                    <a:lnTo>
                      <a:pt x="22" y="2"/>
                    </a:lnTo>
                    <a:lnTo>
                      <a:pt x="15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22" y="4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26" y="4"/>
                    </a:lnTo>
                    <a:lnTo>
                      <a:pt x="29" y="4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45" y="2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7" y="2"/>
                    </a:lnTo>
                    <a:lnTo>
                      <a:pt x="64" y="2"/>
                    </a:lnTo>
                    <a:lnTo>
                      <a:pt x="62" y="2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08" name="Freeform 1146"/>
              <p:cNvSpPr>
                <a:spLocks/>
              </p:cNvSpPr>
              <p:nvPr/>
            </p:nvSpPr>
            <p:spPr bwMode="auto">
              <a:xfrm>
                <a:off x="3500" y="1111"/>
                <a:ext cx="69" cy="11"/>
              </a:xfrm>
              <a:custGeom>
                <a:avLst/>
                <a:gdLst>
                  <a:gd name="T0" fmla="*/ 50 w 69"/>
                  <a:gd name="T1" fmla="*/ 0 h 11"/>
                  <a:gd name="T2" fmla="*/ 52 w 69"/>
                  <a:gd name="T3" fmla="*/ 0 h 11"/>
                  <a:gd name="T4" fmla="*/ 47 w 69"/>
                  <a:gd name="T5" fmla="*/ 0 h 11"/>
                  <a:gd name="T6" fmla="*/ 43 w 69"/>
                  <a:gd name="T7" fmla="*/ 0 h 11"/>
                  <a:gd name="T8" fmla="*/ 47 w 69"/>
                  <a:gd name="T9" fmla="*/ 2 h 11"/>
                  <a:gd name="T10" fmla="*/ 43 w 69"/>
                  <a:gd name="T11" fmla="*/ 2 h 11"/>
                  <a:gd name="T12" fmla="*/ 40 w 69"/>
                  <a:gd name="T13" fmla="*/ 2 h 11"/>
                  <a:gd name="T14" fmla="*/ 38 w 69"/>
                  <a:gd name="T15" fmla="*/ 2 h 11"/>
                  <a:gd name="T16" fmla="*/ 38 w 69"/>
                  <a:gd name="T17" fmla="*/ 2 h 11"/>
                  <a:gd name="T18" fmla="*/ 36 w 69"/>
                  <a:gd name="T19" fmla="*/ 2 h 11"/>
                  <a:gd name="T20" fmla="*/ 26 w 69"/>
                  <a:gd name="T21" fmla="*/ 4 h 11"/>
                  <a:gd name="T22" fmla="*/ 19 w 69"/>
                  <a:gd name="T23" fmla="*/ 4 h 11"/>
                  <a:gd name="T24" fmla="*/ 7 w 69"/>
                  <a:gd name="T25" fmla="*/ 4 h 11"/>
                  <a:gd name="T26" fmla="*/ 2 w 69"/>
                  <a:gd name="T27" fmla="*/ 4 h 11"/>
                  <a:gd name="T28" fmla="*/ 2 w 69"/>
                  <a:gd name="T29" fmla="*/ 4 h 11"/>
                  <a:gd name="T30" fmla="*/ 10 w 69"/>
                  <a:gd name="T31" fmla="*/ 4 h 11"/>
                  <a:gd name="T32" fmla="*/ 12 w 69"/>
                  <a:gd name="T33" fmla="*/ 7 h 11"/>
                  <a:gd name="T34" fmla="*/ 17 w 69"/>
                  <a:gd name="T35" fmla="*/ 7 h 11"/>
                  <a:gd name="T36" fmla="*/ 12 w 69"/>
                  <a:gd name="T37" fmla="*/ 7 h 11"/>
                  <a:gd name="T38" fmla="*/ 7 w 69"/>
                  <a:gd name="T39" fmla="*/ 7 h 11"/>
                  <a:gd name="T40" fmla="*/ 5 w 69"/>
                  <a:gd name="T41" fmla="*/ 7 h 11"/>
                  <a:gd name="T42" fmla="*/ 2 w 69"/>
                  <a:gd name="T43" fmla="*/ 9 h 11"/>
                  <a:gd name="T44" fmla="*/ 5 w 69"/>
                  <a:gd name="T45" fmla="*/ 9 h 11"/>
                  <a:gd name="T46" fmla="*/ 5 w 69"/>
                  <a:gd name="T47" fmla="*/ 9 h 11"/>
                  <a:gd name="T48" fmla="*/ 7 w 69"/>
                  <a:gd name="T49" fmla="*/ 11 h 11"/>
                  <a:gd name="T50" fmla="*/ 17 w 69"/>
                  <a:gd name="T51" fmla="*/ 9 h 11"/>
                  <a:gd name="T52" fmla="*/ 17 w 69"/>
                  <a:gd name="T53" fmla="*/ 9 h 11"/>
                  <a:gd name="T54" fmla="*/ 19 w 69"/>
                  <a:gd name="T55" fmla="*/ 11 h 11"/>
                  <a:gd name="T56" fmla="*/ 17 w 69"/>
                  <a:gd name="T57" fmla="*/ 11 h 11"/>
                  <a:gd name="T58" fmla="*/ 21 w 69"/>
                  <a:gd name="T59" fmla="*/ 11 h 11"/>
                  <a:gd name="T60" fmla="*/ 24 w 69"/>
                  <a:gd name="T61" fmla="*/ 11 h 11"/>
                  <a:gd name="T62" fmla="*/ 26 w 69"/>
                  <a:gd name="T63" fmla="*/ 11 h 11"/>
                  <a:gd name="T64" fmla="*/ 26 w 69"/>
                  <a:gd name="T65" fmla="*/ 9 h 11"/>
                  <a:gd name="T66" fmla="*/ 26 w 69"/>
                  <a:gd name="T67" fmla="*/ 11 h 11"/>
                  <a:gd name="T68" fmla="*/ 31 w 69"/>
                  <a:gd name="T69" fmla="*/ 11 h 11"/>
                  <a:gd name="T70" fmla="*/ 31 w 69"/>
                  <a:gd name="T71" fmla="*/ 9 h 11"/>
                  <a:gd name="T72" fmla="*/ 33 w 69"/>
                  <a:gd name="T73" fmla="*/ 9 h 11"/>
                  <a:gd name="T74" fmla="*/ 33 w 69"/>
                  <a:gd name="T75" fmla="*/ 9 h 11"/>
                  <a:gd name="T76" fmla="*/ 28 w 69"/>
                  <a:gd name="T77" fmla="*/ 7 h 11"/>
                  <a:gd name="T78" fmla="*/ 36 w 69"/>
                  <a:gd name="T79" fmla="*/ 7 h 11"/>
                  <a:gd name="T80" fmla="*/ 40 w 69"/>
                  <a:gd name="T81" fmla="*/ 7 h 11"/>
                  <a:gd name="T82" fmla="*/ 45 w 69"/>
                  <a:gd name="T83" fmla="*/ 7 h 11"/>
                  <a:gd name="T84" fmla="*/ 50 w 69"/>
                  <a:gd name="T85" fmla="*/ 7 h 11"/>
                  <a:gd name="T86" fmla="*/ 50 w 69"/>
                  <a:gd name="T87" fmla="*/ 7 h 11"/>
                  <a:gd name="T88" fmla="*/ 52 w 69"/>
                  <a:gd name="T89" fmla="*/ 7 h 11"/>
                  <a:gd name="T90" fmla="*/ 45 w 69"/>
                  <a:gd name="T91" fmla="*/ 4 h 11"/>
                  <a:gd name="T92" fmla="*/ 62 w 69"/>
                  <a:gd name="T93" fmla="*/ 4 h 11"/>
                  <a:gd name="T94" fmla="*/ 66 w 69"/>
                  <a:gd name="T95" fmla="*/ 4 h 11"/>
                  <a:gd name="T96" fmla="*/ 69 w 69"/>
                  <a:gd name="T97" fmla="*/ 4 h 11"/>
                  <a:gd name="T98" fmla="*/ 66 w 69"/>
                  <a:gd name="T99" fmla="*/ 2 h 11"/>
                  <a:gd name="T100" fmla="*/ 54 w 69"/>
                  <a:gd name="T101" fmla="*/ 2 h 11"/>
                  <a:gd name="T102" fmla="*/ 52 w 69"/>
                  <a:gd name="T103" fmla="*/ 2 h 11"/>
                  <a:gd name="T104" fmla="*/ 62 w 69"/>
                  <a:gd name="T105" fmla="*/ 0 h 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9"/>
                  <a:gd name="T160" fmla="*/ 0 h 11"/>
                  <a:gd name="T161" fmla="*/ 69 w 69"/>
                  <a:gd name="T162" fmla="*/ 11 h 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9" h="11">
                    <a:moveTo>
                      <a:pt x="59" y="0"/>
                    </a:moveTo>
                    <a:lnTo>
                      <a:pt x="57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7" y="2"/>
                    </a:lnTo>
                    <a:lnTo>
                      <a:pt x="50" y="2"/>
                    </a:lnTo>
                    <a:lnTo>
                      <a:pt x="47" y="2"/>
                    </a:lnTo>
                    <a:lnTo>
                      <a:pt x="43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3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19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1" y="7"/>
                    </a:lnTo>
                    <a:lnTo>
                      <a:pt x="28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4"/>
                    </a:lnTo>
                    <a:lnTo>
                      <a:pt x="52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9" y="4"/>
                    </a:lnTo>
                    <a:lnTo>
                      <a:pt x="69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9" y="2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09" name="Freeform 1147"/>
              <p:cNvSpPr>
                <a:spLocks/>
              </p:cNvSpPr>
              <p:nvPr/>
            </p:nvSpPr>
            <p:spPr bwMode="auto">
              <a:xfrm>
                <a:off x="3500" y="1111"/>
                <a:ext cx="69" cy="11"/>
              </a:xfrm>
              <a:custGeom>
                <a:avLst/>
                <a:gdLst>
                  <a:gd name="T0" fmla="*/ 50 w 69"/>
                  <a:gd name="T1" fmla="*/ 0 h 11"/>
                  <a:gd name="T2" fmla="*/ 52 w 69"/>
                  <a:gd name="T3" fmla="*/ 0 h 11"/>
                  <a:gd name="T4" fmla="*/ 47 w 69"/>
                  <a:gd name="T5" fmla="*/ 0 h 11"/>
                  <a:gd name="T6" fmla="*/ 43 w 69"/>
                  <a:gd name="T7" fmla="*/ 0 h 11"/>
                  <a:gd name="T8" fmla="*/ 47 w 69"/>
                  <a:gd name="T9" fmla="*/ 2 h 11"/>
                  <a:gd name="T10" fmla="*/ 43 w 69"/>
                  <a:gd name="T11" fmla="*/ 2 h 11"/>
                  <a:gd name="T12" fmla="*/ 40 w 69"/>
                  <a:gd name="T13" fmla="*/ 2 h 11"/>
                  <a:gd name="T14" fmla="*/ 38 w 69"/>
                  <a:gd name="T15" fmla="*/ 2 h 11"/>
                  <a:gd name="T16" fmla="*/ 38 w 69"/>
                  <a:gd name="T17" fmla="*/ 2 h 11"/>
                  <a:gd name="T18" fmla="*/ 36 w 69"/>
                  <a:gd name="T19" fmla="*/ 2 h 11"/>
                  <a:gd name="T20" fmla="*/ 26 w 69"/>
                  <a:gd name="T21" fmla="*/ 4 h 11"/>
                  <a:gd name="T22" fmla="*/ 19 w 69"/>
                  <a:gd name="T23" fmla="*/ 4 h 11"/>
                  <a:gd name="T24" fmla="*/ 7 w 69"/>
                  <a:gd name="T25" fmla="*/ 4 h 11"/>
                  <a:gd name="T26" fmla="*/ 2 w 69"/>
                  <a:gd name="T27" fmla="*/ 4 h 11"/>
                  <a:gd name="T28" fmla="*/ 2 w 69"/>
                  <a:gd name="T29" fmla="*/ 4 h 11"/>
                  <a:gd name="T30" fmla="*/ 10 w 69"/>
                  <a:gd name="T31" fmla="*/ 4 h 11"/>
                  <a:gd name="T32" fmla="*/ 12 w 69"/>
                  <a:gd name="T33" fmla="*/ 7 h 11"/>
                  <a:gd name="T34" fmla="*/ 17 w 69"/>
                  <a:gd name="T35" fmla="*/ 7 h 11"/>
                  <a:gd name="T36" fmla="*/ 12 w 69"/>
                  <a:gd name="T37" fmla="*/ 7 h 11"/>
                  <a:gd name="T38" fmla="*/ 7 w 69"/>
                  <a:gd name="T39" fmla="*/ 7 h 11"/>
                  <a:gd name="T40" fmla="*/ 5 w 69"/>
                  <a:gd name="T41" fmla="*/ 7 h 11"/>
                  <a:gd name="T42" fmla="*/ 2 w 69"/>
                  <a:gd name="T43" fmla="*/ 9 h 11"/>
                  <a:gd name="T44" fmla="*/ 5 w 69"/>
                  <a:gd name="T45" fmla="*/ 9 h 11"/>
                  <a:gd name="T46" fmla="*/ 5 w 69"/>
                  <a:gd name="T47" fmla="*/ 9 h 11"/>
                  <a:gd name="T48" fmla="*/ 7 w 69"/>
                  <a:gd name="T49" fmla="*/ 11 h 11"/>
                  <a:gd name="T50" fmla="*/ 17 w 69"/>
                  <a:gd name="T51" fmla="*/ 9 h 11"/>
                  <a:gd name="T52" fmla="*/ 17 w 69"/>
                  <a:gd name="T53" fmla="*/ 9 h 11"/>
                  <a:gd name="T54" fmla="*/ 19 w 69"/>
                  <a:gd name="T55" fmla="*/ 11 h 11"/>
                  <a:gd name="T56" fmla="*/ 17 w 69"/>
                  <a:gd name="T57" fmla="*/ 11 h 11"/>
                  <a:gd name="T58" fmla="*/ 21 w 69"/>
                  <a:gd name="T59" fmla="*/ 11 h 11"/>
                  <a:gd name="T60" fmla="*/ 24 w 69"/>
                  <a:gd name="T61" fmla="*/ 11 h 11"/>
                  <a:gd name="T62" fmla="*/ 26 w 69"/>
                  <a:gd name="T63" fmla="*/ 11 h 11"/>
                  <a:gd name="T64" fmla="*/ 26 w 69"/>
                  <a:gd name="T65" fmla="*/ 9 h 11"/>
                  <a:gd name="T66" fmla="*/ 26 w 69"/>
                  <a:gd name="T67" fmla="*/ 11 h 11"/>
                  <a:gd name="T68" fmla="*/ 31 w 69"/>
                  <a:gd name="T69" fmla="*/ 11 h 11"/>
                  <a:gd name="T70" fmla="*/ 31 w 69"/>
                  <a:gd name="T71" fmla="*/ 9 h 11"/>
                  <a:gd name="T72" fmla="*/ 33 w 69"/>
                  <a:gd name="T73" fmla="*/ 9 h 11"/>
                  <a:gd name="T74" fmla="*/ 33 w 69"/>
                  <a:gd name="T75" fmla="*/ 9 h 11"/>
                  <a:gd name="T76" fmla="*/ 28 w 69"/>
                  <a:gd name="T77" fmla="*/ 7 h 11"/>
                  <a:gd name="T78" fmla="*/ 36 w 69"/>
                  <a:gd name="T79" fmla="*/ 7 h 11"/>
                  <a:gd name="T80" fmla="*/ 40 w 69"/>
                  <a:gd name="T81" fmla="*/ 7 h 11"/>
                  <a:gd name="T82" fmla="*/ 45 w 69"/>
                  <a:gd name="T83" fmla="*/ 7 h 11"/>
                  <a:gd name="T84" fmla="*/ 50 w 69"/>
                  <a:gd name="T85" fmla="*/ 7 h 11"/>
                  <a:gd name="T86" fmla="*/ 50 w 69"/>
                  <a:gd name="T87" fmla="*/ 7 h 11"/>
                  <a:gd name="T88" fmla="*/ 52 w 69"/>
                  <a:gd name="T89" fmla="*/ 7 h 11"/>
                  <a:gd name="T90" fmla="*/ 45 w 69"/>
                  <a:gd name="T91" fmla="*/ 4 h 11"/>
                  <a:gd name="T92" fmla="*/ 62 w 69"/>
                  <a:gd name="T93" fmla="*/ 4 h 11"/>
                  <a:gd name="T94" fmla="*/ 66 w 69"/>
                  <a:gd name="T95" fmla="*/ 4 h 11"/>
                  <a:gd name="T96" fmla="*/ 69 w 69"/>
                  <a:gd name="T97" fmla="*/ 4 h 11"/>
                  <a:gd name="T98" fmla="*/ 66 w 69"/>
                  <a:gd name="T99" fmla="*/ 2 h 11"/>
                  <a:gd name="T100" fmla="*/ 54 w 69"/>
                  <a:gd name="T101" fmla="*/ 2 h 11"/>
                  <a:gd name="T102" fmla="*/ 52 w 69"/>
                  <a:gd name="T103" fmla="*/ 2 h 11"/>
                  <a:gd name="T104" fmla="*/ 62 w 69"/>
                  <a:gd name="T105" fmla="*/ 0 h 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9"/>
                  <a:gd name="T160" fmla="*/ 0 h 11"/>
                  <a:gd name="T161" fmla="*/ 69 w 69"/>
                  <a:gd name="T162" fmla="*/ 11 h 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9" h="11">
                    <a:moveTo>
                      <a:pt x="59" y="0"/>
                    </a:moveTo>
                    <a:lnTo>
                      <a:pt x="57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7" y="2"/>
                    </a:lnTo>
                    <a:lnTo>
                      <a:pt x="50" y="2"/>
                    </a:lnTo>
                    <a:lnTo>
                      <a:pt x="47" y="2"/>
                    </a:lnTo>
                    <a:lnTo>
                      <a:pt x="43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3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19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1" y="7"/>
                    </a:lnTo>
                    <a:lnTo>
                      <a:pt x="28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4"/>
                    </a:lnTo>
                    <a:lnTo>
                      <a:pt x="52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9" y="4"/>
                    </a:lnTo>
                    <a:lnTo>
                      <a:pt x="69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9" y="2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5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10" name="Freeform 1148"/>
              <p:cNvSpPr>
                <a:spLocks/>
              </p:cNvSpPr>
              <p:nvPr/>
            </p:nvSpPr>
            <p:spPr bwMode="auto">
              <a:xfrm>
                <a:off x="3578" y="1118"/>
                <a:ext cx="19" cy="4"/>
              </a:xfrm>
              <a:custGeom>
                <a:avLst/>
                <a:gdLst>
                  <a:gd name="T0" fmla="*/ 9 w 19"/>
                  <a:gd name="T1" fmla="*/ 0 h 4"/>
                  <a:gd name="T2" fmla="*/ 12 w 19"/>
                  <a:gd name="T3" fmla="*/ 0 h 4"/>
                  <a:gd name="T4" fmla="*/ 12 w 19"/>
                  <a:gd name="T5" fmla="*/ 0 h 4"/>
                  <a:gd name="T6" fmla="*/ 14 w 19"/>
                  <a:gd name="T7" fmla="*/ 0 h 4"/>
                  <a:gd name="T8" fmla="*/ 14 w 19"/>
                  <a:gd name="T9" fmla="*/ 0 h 4"/>
                  <a:gd name="T10" fmla="*/ 17 w 19"/>
                  <a:gd name="T11" fmla="*/ 2 h 4"/>
                  <a:gd name="T12" fmla="*/ 17 w 19"/>
                  <a:gd name="T13" fmla="*/ 2 h 4"/>
                  <a:gd name="T14" fmla="*/ 19 w 19"/>
                  <a:gd name="T15" fmla="*/ 2 h 4"/>
                  <a:gd name="T16" fmla="*/ 19 w 19"/>
                  <a:gd name="T17" fmla="*/ 2 h 4"/>
                  <a:gd name="T18" fmla="*/ 14 w 19"/>
                  <a:gd name="T19" fmla="*/ 2 h 4"/>
                  <a:gd name="T20" fmla="*/ 17 w 19"/>
                  <a:gd name="T21" fmla="*/ 2 h 4"/>
                  <a:gd name="T22" fmla="*/ 17 w 19"/>
                  <a:gd name="T23" fmla="*/ 2 h 4"/>
                  <a:gd name="T24" fmla="*/ 14 w 19"/>
                  <a:gd name="T25" fmla="*/ 2 h 4"/>
                  <a:gd name="T26" fmla="*/ 12 w 19"/>
                  <a:gd name="T27" fmla="*/ 4 h 4"/>
                  <a:gd name="T28" fmla="*/ 9 w 19"/>
                  <a:gd name="T29" fmla="*/ 2 h 4"/>
                  <a:gd name="T30" fmla="*/ 9 w 19"/>
                  <a:gd name="T31" fmla="*/ 2 h 4"/>
                  <a:gd name="T32" fmla="*/ 9 w 19"/>
                  <a:gd name="T33" fmla="*/ 4 h 4"/>
                  <a:gd name="T34" fmla="*/ 5 w 19"/>
                  <a:gd name="T35" fmla="*/ 2 h 4"/>
                  <a:gd name="T36" fmla="*/ 5 w 19"/>
                  <a:gd name="T37" fmla="*/ 2 h 4"/>
                  <a:gd name="T38" fmla="*/ 5 w 19"/>
                  <a:gd name="T39" fmla="*/ 2 h 4"/>
                  <a:gd name="T40" fmla="*/ 2 w 19"/>
                  <a:gd name="T41" fmla="*/ 2 h 4"/>
                  <a:gd name="T42" fmla="*/ 0 w 19"/>
                  <a:gd name="T43" fmla="*/ 2 h 4"/>
                  <a:gd name="T44" fmla="*/ 7 w 19"/>
                  <a:gd name="T45" fmla="*/ 2 h 4"/>
                  <a:gd name="T46" fmla="*/ 7 w 19"/>
                  <a:gd name="T47" fmla="*/ 0 h 4"/>
                  <a:gd name="T48" fmla="*/ 7 w 19"/>
                  <a:gd name="T49" fmla="*/ 0 h 4"/>
                  <a:gd name="T50" fmla="*/ 7 w 19"/>
                  <a:gd name="T51" fmla="*/ 0 h 4"/>
                  <a:gd name="T52" fmla="*/ 7 w 19"/>
                  <a:gd name="T53" fmla="*/ 0 h 4"/>
                  <a:gd name="T54" fmla="*/ 9 w 19"/>
                  <a:gd name="T55" fmla="*/ 0 h 4"/>
                  <a:gd name="T56" fmla="*/ 9 w 19"/>
                  <a:gd name="T57" fmla="*/ 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"/>
                  <a:gd name="T88" fmla="*/ 0 h 4"/>
                  <a:gd name="T89" fmla="*/ 19 w 19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" h="4">
                    <a:moveTo>
                      <a:pt x="9" y="0"/>
                    </a:moveTo>
                    <a:lnTo>
                      <a:pt x="12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11" name="Freeform 1149"/>
              <p:cNvSpPr>
                <a:spLocks/>
              </p:cNvSpPr>
              <p:nvPr/>
            </p:nvSpPr>
            <p:spPr bwMode="auto">
              <a:xfrm>
                <a:off x="3578" y="1118"/>
                <a:ext cx="19" cy="4"/>
              </a:xfrm>
              <a:custGeom>
                <a:avLst/>
                <a:gdLst>
                  <a:gd name="T0" fmla="*/ 9 w 19"/>
                  <a:gd name="T1" fmla="*/ 0 h 4"/>
                  <a:gd name="T2" fmla="*/ 12 w 19"/>
                  <a:gd name="T3" fmla="*/ 0 h 4"/>
                  <a:gd name="T4" fmla="*/ 12 w 19"/>
                  <a:gd name="T5" fmla="*/ 0 h 4"/>
                  <a:gd name="T6" fmla="*/ 14 w 19"/>
                  <a:gd name="T7" fmla="*/ 0 h 4"/>
                  <a:gd name="T8" fmla="*/ 14 w 19"/>
                  <a:gd name="T9" fmla="*/ 0 h 4"/>
                  <a:gd name="T10" fmla="*/ 17 w 19"/>
                  <a:gd name="T11" fmla="*/ 2 h 4"/>
                  <a:gd name="T12" fmla="*/ 17 w 19"/>
                  <a:gd name="T13" fmla="*/ 2 h 4"/>
                  <a:gd name="T14" fmla="*/ 19 w 19"/>
                  <a:gd name="T15" fmla="*/ 2 h 4"/>
                  <a:gd name="T16" fmla="*/ 19 w 19"/>
                  <a:gd name="T17" fmla="*/ 2 h 4"/>
                  <a:gd name="T18" fmla="*/ 14 w 19"/>
                  <a:gd name="T19" fmla="*/ 2 h 4"/>
                  <a:gd name="T20" fmla="*/ 17 w 19"/>
                  <a:gd name="T21" fmla="*/ 2 h 4"/>
                  <a:gd name="T22" fmla="*/ 17 w 19"/>
                  <a:gd name="T23" fmla="*/ 2 h 4"/>
                  <a:gd name="T24" fmla="*/ 14 w 19"/>
                  <a:gd name="T25" fmla="*/ 2 h 4"/>
                  <a:gd name="T26" fmla="*/ 12 w 19"/>
                  <a:gd name="T27" fmla="*/ 4 h 4"/>
                  <a:gd name="T28" fmla="*/ 9 w 19"/>
                  <a:gd name="T29" fmla="*/ 2 h 4"/>
                  <a:gd name="T30" fmla="*/ 9 w 19"/>
                  <a:gd name="T31" fmla="*/ 2 h 4"/>
                  <a:gd name="T32" fmla="*/ 9 w 19"/>
                  <a:gd name="T33" fmla="*/ 4 h 4"/>
                  <a:gd name="T34" fmla="*/ 5 w 19"/>
                  <a:gd name="T35" fmla="*/ 2 h 4"/>
                  <a:gd name="T36" fmla="*/ 5 w 19"/>
                  <a:gd name="T37" fmla="*/ 2 h 4"/>
                  <a:gd name="T38" fmla="*/ 5 w 19"/>
                  <a:gd name="T39" fmla="*/ 2 h 4"/>
                  <a:gd name="T40" fmla="*/ 2 w 19"/>
                  <a:gd name="T41" fmla="*/ 2 h 4"/>
                  <a:gd name="T42" fmla="*/ 0 w 19"/>
                  <a:gd name="T43" fmla="*/ 2 h 4"/>
                  <a:gd name="T44" fmla="*/ 7 w 19"/>
                  <a:gd name="T45" fmla="*/ 2 h 4"/>
                  <a:gd name="T46" fmla="*/ 7 w 19"/>
                  <a:gd name="T47" fmla="*/ 0 h 4"/>
                  <a:gd name="T48" fmla="*/ 7 w 19"/>
                  <a:gd name="T49" fmla="*/ 0 h 4"/>
                  <a:gd name="T50" fmla="*/ 7 w 19"/>
                  <a:gd name="T51" fmla="*/ 0 h 4"/>
                  <a:gd name="T52" fmla="*/ 7 w 19"/>
                  <a:gd name="T53" fmla="*/ 0 h 4"/>
                  <a:gd name="T54" fmla="*/ 9 w 19"/>
                  <a:gd name="T55" fmla="*/ 0 h 4"/>
                  <a:gd name="T56" fmla="*/ 9 w 19"/>
                  <a:gd name="T57" fmla="*/ 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"/>
                  <a:gd name="T88" fmla="*/ 0 h 4"/>
                  <a:gd name="T89" fmla="*/ 19 w 19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" h="4">
                    <a:moveTo>
                      <a:pt x="9" y="0"/>
                    </a:moveTo>
                    <a:lnTo>
                      <a:pt x="12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12" name="Freeform 1150"/>
              <p:cNvSpPr>
                <a:spLocks/>
              </p:cNvSpPr>
              <p:nvPr/>
            </p:nvSpPr>
            <p:spPr bwMode="auto">
              <a:xfrm>
                <a:off x="3625" y="1118"/>
                <a:ext cx="17" cy="4"/>
              </a:xfrm>
              <a:custGeom>
                <a:avLst/>
                <a:gdLst>
                  <a:gd name="T0" fmla="*/ 12 w 17"/>
                  <a:gd name="T1" fmla="*/ 0 h 4"/>
                  <a:gd name="T2" fmla="*/ 10 w 17"/>
                  <a:gd name="T3" fmla="*/ 0 h 4"/>
                  <a:gd name="T4" fmla="*/ 10 w 17"/>
                  <a:gd name="T5" fmla="*/ 0 h 4"/>
                  <a:gd name="T6" fmla="*/ 12 w 17"/>
                  <a:gd name="T7" fmla="*/ 0 h 4"/>
                  <a:gd name="T8" fmla="*/ 10 w 17"/>
                  <a:gd name="T9" fmla="*/ 2 h 4"/>
                  <a:gd name="T10" fmla="*/ 7 w 17"/>
                  <a:gd name="T11" fmla="*/ 0 h 4"/>
                  <a:gd name="T12" fmla="*/ 0 w 17"/>
                  <a:gd name="T13" fmla="*/ 2 h 4"/>
                  <a:gd name="T14" fmla="*/ 0 w 17"/>
                  <a:gd name="T15" fmla="*/ 2 h 4"/>
                  <a:gd name="T16" fmla="*/ 3 w 17"/>
                  <a:gd name="T17" fmla="*/ 2 h 4"/>
                  <a:gd name="T18" fmla="*/ 3 w 17"/>
                  <a:gd name="T19" fmla="*/ 2 h 4"/>
                  <a:gd name="T20" fmla="*/ 3 w 17"/>
                  <a:gd name="T21" fmla="*/ 2 h 4"/>
                  <a:gd name="T22" fmla="*/ 0 w 17"/>
                  <a:gd name="T23" fmla="*/ 2 h 4"/>
                  <a:gd name="T24" fmla="*/ 0 w 17"/>
                  <a:gd name="T25" fmla="*/ 4 h 4"/>
                  <a:gd name="T26" fmla="*/ 0 w 17"/>
                  <a:gd name="T27" fmla="*/ 4 h 4"/>
                  <a:gd name="T28" fmla="*/ 0 w 17"/>
                  <a:gd name="T29" fmla="*/ 4 h 4"/>
                  <a:gd name="T30" fmla="*/ 3 w 17"/>
                  <a:gd name="T31" fmla="*/ 4 h 4"/>
                  <a:gd name="T32" fmla="*/ 5 w 17"/>
                  <a:gd name="T33" fmla="*/ 4 h 4"/>
                  <a:gd name="T34" fmla="*/ 7 w 17"/>
                  <a:gd name="T35" fmla="*/ 4 h 4"/>
                  <a:gd name="T36" fmla="*/ 7 w 17"/>
                  <a:gd name="T37" fmla="*/ 4 h 4"/>
                  <a:gd name="T38" fmla="*/ 7 w 17"/>
                  <a:gd name="T39" fmla="*/ 4 h 4"/>
                  <a:gd name="T40" fmla="*/ 10 w 17"/>
                  <a:gd name="T41" fmla="*/ 4 h 4"/>
                  <a:gd name="T42" fmla="*/ 12 w 17"/>
                  <a:gd name="T43" fmla="*/ 4 h 4"/>
                  <a:gd name="T44" fmla="*/ 14 w 17"/>
                  <a:gd name="T45" fmla="*/ 4 h 4"/>
                  <a:gd name="T46" fmla="*/ 14 w 17"/>
                  <a:gd name="T47" fmla="*/ 4 h 4"/>
                  <a:gd name="T48" fmla="*/ 14 w 17"/>
                  <a:gd name="T49" fmla="*/ 4 h 4"/>
                  <a:gd name="T50" fmla="*/ 14 w 17"/>
                  <a:gd name="T51" fmla="*/ 2 h 4"/>
                  <a:gd name="T52" fmla="*/ 14 w 17"/>
                  <a:gd name="T53" fmla="*/ 2 h 4"/>
                  <a:gd name="T54" fmla="*/ 14 w 17"/>
                  <a:gd name="T55" fmla="*/ 2 h 4"/>
                  <a:gd name="T56" fmla="*/ 17 w 17"/>
                  <a:gd name="T57" fmla="*/ 2 h 4"/>
                  <a:gd name="T58" fmla="*/ 17 w 17"/>
                  <a:gd name="T59" fmla="*/ 2 h 4"/>
                  <a:gd name="T60" fmla="*/ 17 w 17"/>
                  <a:gd name="T61" fmla="*/ 2 h 4"/>
                  <a:gd name="T62" fmla="*/ 17 w 17"/>
                  <a:gd name="T63" fmla="*/ 2 h 4"/>
                  <a:gd name="T64" fmla="*/ 17 w 17"/>
                  <a:gd name="T65" fmla="*/ 2 h 4"/>
                  <a:gd name="T66" fmla="*/ 17 w 17"/>
                  <a:gd name="T67" fmla="*/ 2 h 4"/>
                  <a:gd name="T68" fmla="*/ 17 w 17"/>
                  <a:gd name="T69" fmla="*/ 0 h 4"/>
                  <a:gd name="T70" fmla="*/ 14 w 17"/>
                  <a:gd name="T71" fmla="*/ 0 h 4"/>
                  <a:gd name="T72" fmla="*/ 12 w 17"/>
                  <a:gd name="T73" fmla="*/ 0 h 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"/>
                  <a:gd name="T112" fmla="*/ 0 h 4"/>
                  <a:gd name="T113" fmla="*/ 17 w 17"/>
                  <a:gd name="T114" fmla="*/ 4 h 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" h="4">
                    <a:moveTo>
                      <a:pt x="12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13" name="Freeform 1151"/>
              <p:cNvSpPr>
                <a:spLocks/>
              </p:cNvSpPr>
              <p:nvPr/>
            </p:nvSpPr>
            <p:spPr bwMode="auto">
              <a:xfrm>
                <a:off x="3625" y="1118"/>
                <a:ext cx="17" cy="4"/>
              </a:xfrm>
              <a:custGeom>
                <a:avLst/>
                <a:gdLst>
                  <a:gd name="T0" fmla="*/ 12 w 17"/>
                  <a:gd name="T1" fmla="*/ 0 h 4"/>
                  <a:gd name="T2" fmla="*/ 10 w 17"/>
                  <a:gd name="T3" fmla="*/ 0 h 4"/>
                  <a:gd name="T4" fmla="*/ 10 w 17"/>
                  <a:gd name="T5" fmla="*/ 0 h 4"/>
                  <a:gd name="T6" fmla="*/ 12 w 17"/>
                  <a:gd name="T7" fmla="*/ 0 h 4"/>
                  <a:gd name="T8" fmla="*/ 10 w 17"/>
                  <a:gd name="T9" fmla="*/ 2 h 4"/>
                  <a:gd name="T10" fmla="*/ 7 w 17"/>
                  <a:gd name="T11" fmla="*/ 0 h 4"/>
                  <a:gd name="T12" fmla="*/ 0 w 17"/>
                  <a:gd name="T13" fmla="*/ 2 h 4"/>
                  <a:gd name="T14" fmla="*/ 0 w 17"/>
                  <a:gd name="T15" fmla="*/ 2 h 4"/>
                  <a:gd name="T16" fmla="*/ 3 w 17"/>
                  <a:gd name="T17" fmla="*/ 2 h 4"/>
                  <a:gd name="T18" fmla="*/ 3 w 17"/>
                  <a:gd name="T19" fmla="*/ 2 h 4"/>
                  <a:gd name="T20" fmla="*/ 3 w 17"/>
                  <a:gd name="T21" fmla="*/ 2 h 4"/>
                  <a:gd name="T22" fmla="*/ 0 w 17"/>
                  <a:gd name="T23" fmla="*/ 2 h 4"/>
                  <a:gd name="T24" fmla="*/ 0 w 17"/>
                  <a:gd name="T25" fmla="*/ 4 h 4"/>
                  <a:gd name="T26" fmla="*/ 0 w 17"/>
                  <a:gd name="T27" fmla="*/ 4 h 4"/>
                  <a:gd name="T28" fmla="*/ 0 w 17"/>
                  <a:gd name="T29" fmla="*/ 4 h 4"/>
                  <a:gd name="T30" fmla="*/ 3 w 17"/>
                  <a:gd name="T31" fmla="*/ 4 h 4"/>
                  <a:gd name="T32" fmla="*/ 5 w 17"/>
                  <a:gd name="T33" fmla="*/ 4 h 4"/>
                  <a:gd name="T34" fmla="*/ 7 w 17"/>
                  <a:gd name="T35" fmla="*/ 4 h 4"/>
                  <a:gd name="T36" fmla="*/ 7 w 17"/>
                  <a:gd name="T37" fmla="*/ 4 h 4"/>
                  <a:gd name="T38" fmla="*/ 7 w 17"/>
                  <a:gd name="T39" fmla="*/ 4 h 4"/>
                  <a:gd name="T40" fmla="*/ 10 w 17"/>
                  <a:gd name="T41" fmla="*/ 4 h 4"/>
                  <a:gd name="T42" fmla="*/ 12 w 17"/>
                  <a:gd name="T43" fmla="*/ 4 h 4"/>
                  <a:gd name="T44" fmla="*/ 14 w 17"/>
                  <a:gd name="T45" fmla="*/ 4 h 4"/>
                  <a:gd name="T46" fmla="*/ 14 w 17"/>
                  <a:gd name="T47" fmla="*/ 4 h 4"/>
                  <a:gd name="T48" fmla="*/ 14 w 17"/>
                  <a:gd name="T49" fmla="*/ 4 h 4"/>
                  <a:gd name="T50" fmla="*/ 14 w 17"/>
                  <a:gd name="T51" fmla="*/ 2 h 4"/>
                  <a:gd name="T52" fmla="*/ 14 w 17"/>
                  <a:gd name="T53" fmla="*/ 2 h 4"/>
                  <a:gd name="T54" fmla="*/ 14 w 17"/>
                  <a:gd name="T55" fmla="*/ 2 h 4"/>
                  <a:gd name="T56" fmla="*/ 17 w 17"/>
                  <a:gd name="T57" fmla="*/ 2 h 4"/>
                  <a:gd name="T58" fmla="*/ 17 w 17"/>
                  <a:gd name="T59" fmla="*/ 2 h 4"/>
                  <a:gd name="T60" fmla="*/ 17 w 17"/>
                  <a:gd name="T61" fmla="*/ 2 h 4"/>
                  <a:gd name="T62" fmla="*/ 17 w 17"/>
                  <a:gd name="T63" fmla="*/ 2 h 4"/>
                  <a:gd name="T64" fmla="*/ 17 w 17"/>
                  <a:gd name="T65" fmla="*/ 2 h 4"/>
                  <a:gd name="T66" fmla="*/ 17 w 17"/>
                  <a:gd name="T67" fmla="*/ 2 h 4"/>
                  <a:gd name="T68" fmla="*/ 17 w 17"/>
                  <a:gd name="T69" fmla="*/ 0 h 4"/>
                  <a:gd name="T70" fmla="*/ 14 w 17"/>
                  <a:gd name="T71" fmla="*/ 0 h 4"/>
                  <a:gd name="T72" fmla="*/ 12 w 17"/>
                  <a:gd name="T73" fmla="*/ 0 h 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"/>
                  <a:gd name="T112" fmla="*/ 0 h 4"/>
                  <a:gd name="T113" fmla="*/ 17 w 17"/>
                  <a:gd name="T114" fmla="*/ 4 h 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" h="4">
                    <a:moveTo>
                      <a:pt x="12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14" name="Freeform 1152"/>
              <p:cNvSpPr>
                <a:spLocks/>
              </p:cNvSpPr>
              <p:nvPr/>
            </p:nvSpPr>
            <p:spPr bwMode="auto">
              <a:xfrm>
                <a:off x="3642" y="1118"/>
                <a:ext cx="28" cy="4"/>
              </a:xfrm>
              <a:custGeom>
                <a:avLst/>
                <a:gdLst>
                  <a:gd name="T0" fmla="*/ 14 w 28"/>
                  <a:gd name="T1" fmla="*/ 0 h 4"/>
                  <a:gd name="T2" fmla="*/ 12 w 28"/>
                  <a:gd name="T3" fmla="*/ 0 h 4"/>
                  <a:gd name="T4" fmla="*/ 12 w 28"/>
                  <a:gd name="T5" fmla="*/ 0 h 4"/>
                  <a:gd name="T6" fmla="*/ 9 w 28"/>
                  <a:gd name="T7" fmla="*/ 0 h 4"/>
                  <a:gd name="T8" fmla="*/ 5 w 28"/>
                  <a:gd name="T9" fmla="*/ 0 h 4"/>
                  <a:gd name="T10" fmla="*/ 5 w 28"/>
                  <a:gd name="T11" fmla="*/ 0 h 4"/>
                  <a:gd name="T12" fmla="*/ 0 w 28"/>
                  <a:gd name="T13" fmla="*/ 0 h 4"/>
                  <a:gd name="T14" fmla="*/ 0 w 28"/>
                  <a:gd name="T15" fmla="*/ 0 h 4"/>
                  <a:gd name="T16" fmla="*/ 2 w 28"/>
                  <a:gd name="T17" fmla="*/ 0 h 4"/>
                  <a:gd name="T18" fmla="*/ 2 w 28"/>
                  <a:gd name="T19" fmla="*/ 0 h 4"/>
                  <a:gd name="T20" fmla="*/ 5 w 28"/>
                  <a:gd name="T21" fmla="*/ 0 h 4"/>
                  <a:gd name="T22" fmla="*/ 5 w 28"/>
                  <a:gd name="T23" fmla="*/ 0 h 4"/>
                  <a:gd name="T24" fmla="*/ 2 w 28"/>
                  <a:gd name="T25" fmla="*/ 2 h 4"/>
                  <a:gd name="T26" fmla="*/ 2 w 28"/>
                  <a:gd name="T27" fmla="*/ 2 h 4"/>
                  <a:gd name="T28" fmla="*/ 2 w 28"/>
                  <a:gd name="T29" fmla="*/ 2 h 4"/>
                  <a:gd name="T30" fmla="*/ 2 w 28"/>
                  <a:gd name="T31" fmla="*/ 2 h 4"/>
                  <a:gd name="T32" fmla="*/ 2 w 28"/>
                  <a:gd name="T33" fmla="*/ 2 h 4"/>
                  <a:gd name="T34" fmla="*/ 2 w 28"/>
                  <a:gd name="T35" fmla="*/ 2 h 4"/>
                  <a:gd name="T36" fmla="*/ 2 w 28"/>
                  <a:gd name="T37" fmla="*/ 2 h 4"/>
                  <a:gd name="T38" fmla="*/ 0 w 28"/>
                  <a:gd name="T39" fmla="*/ 2 h 4"/>
                  <a:gd name="T40" fmla="*/ 5 w 28"/>
                  <a:gd name="T41" fmla="*/ 4 h 4"/>
                  <a:gd name="T42" fmla="*/ 5 w 28"/>
                  <a:gd name="T43" fmla="*/ 4 h 4"/>
                  <a:gd name="T44" fmla="*/ 9 w 28"/>
                  <a:gd name="T45" fmla="*/ 4 h 4"/>
                  <a:gd name="T46" fmla="*/ 9 w 28"/>
                  <a:gd name="T47" fmla="*/ 4 h 4"/>
                  <a:gd name="T48" fmla="*/ 9 w 28"/>
                  <a:gd name="T49" fmla="*/ 4 h 4"/>
                  <a:gd name="T50" fmla="*/ 9 w 28"/>
                  <a:gd name="T51" fmla="*/ 4 h 4"/>
                  <a:gd name="T52" fmla="*/ 7 w 28"/>
                  <a:gd name="T53" fmla="*/ 2 h 4"/>
                  <a:gd name="T54" fmla="*/ 12 w 28"/>
                  <a:gd name="T55" fmla="*/ 2 h 4"/>
                  <a:gd name="T56" fmla="*/ 19 w 28"/>
                  <a:gd name="T57" fmla="*/ 2 h 4"/>
                  <a:gd name="T58" fmla="*/ 23 w 28"/>
                  <a:gd name="T59" fmla="*/ 2 h 4"/>
                  <a:gd name="T60" fmla="*/ 26 w 28"/>
                  <a:gd name="T61" fmla="*/ 2 h 4"/>
                  <a:gd name="T62" fmla="*/ 26 w 28"/>
                  <a:gd name="T63" fmla="*/ 2 h 4"/>
                  <a:gd name="T64" fmla="*/ 28 w 28"/>
                  <a:gd name="T65" fmla="*/ 0 h 4"/>
                  <a:gd name="T66" fmla="*/ 28 w 28"/>
                  <a:gd name="T67" fmla="*/ 0 h 4"/>
                  <a:gd name="T68" fmla="*/ 16 w 28"/>
                  <a:gd name="T69" fmla="*/ 0 h 4"/>
                  <a:gd name="T70" fmla="*/ 16 w 28"/>
                  <a:gd name="T71" fmla="*/ 0 h 4"/>
                  <a:gd name="T72" fmla="*/ 14 w 28"/>
                  <a:gd name="T73" fmla="*/ 0 h 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"/>
                  <a:gd name="T112" fmla="*/ 0 h 4"/>
                  <a:gd name="T113" fmla="*/ 28 w 28"/>
                  <a:gd name="T114" fmla="*/ 4 h 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" h="4">
                    <a:moveTo>
                      <a:pt x="14" y="0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15" name="Freeform 1153"/>
              <p:cNvSpPr>
                <a:spLocks/>
              </p:cNvSpPr>
              <p:nvPr/>
            </p:nvSpPr>
            <p:spPr bwMode="auto">
              <a:xfrm>
                <a:off x="3642" y="1118"/>
                <a:ext cx="28" cy="4"/>
              </a:xfrm>
              <a:custGeom>
                <a:avLst/>
                <a:gdLst>
                  <a:gd name="T0" fmla="*/ 14 w 28"/>
                  <a:gd name="T1" fmla="*/ 0 h 4"/>
                  <a:gd name="T2" fmla="*/ 12 w 28"/>
                  <a:gd name="T3" fmla="*/ 0 h 4"/>
                  <a:gd name="T4" fmla="*/ 12 w 28"/>
                  <a:gd name="T5" fmla="*/ 0 h 4"/>
                  <a:gd name="T6" fmla="*/ 9 w 28"/>
                  <a:gd name="T7" fmla="*/ 0 h 4"/>
                  <a:gd name="T8" fmla="*/ 5 w 28"/>
                  <a:gd name="T9" fmla="*/ 0 h 4"/>
                  <a:gd name="T10" fmla="*/ 5 w 28"/>
                  <a:gd name="T11" fmla="*/ 0 h 4"/>
                  <a:gd name="T12" fmla="*/ 0 w 28"/>
                  <a:gd name="T13" fmla="*/ 0 h 4"/>
                  <a:gd name="T14" fmla="*/ 0 w 28"/>
                  <a:gd name="T15" fmla="*/ 0 h 4"/>
                  <a:gd name="T16" fmla="*/ 2 w 28"/>
                  <a:gd name="T17" fmla="*/ 0 h 4"/>
                  <a:gd name="T18" fmla="*/ 2 w 28"/>
                  <a:gd name="T19" fmla="*/ 0 h 4"/>
                  <a:gd name="T20" fmla="*/ 5 w 28"/>
                  <a:gd name="T21" fmla="*/ 0 h 4"/>
                  <a:gd name="T22" fmla="*/ 5 w 28"/>
                  <a:gd name="T23" fmla="*/ 0 h 4"/>
                  <a:gd name="T24" fmla="*/ 2 w 28"/>
                  <a:gd name="T25" fmla="*/ 2 h 4"/>
                  <a:gd name="T26" fmla="*/ 2 w 28"/>
                  <a:gd name="T27" fmla="*/ 2 h 4"/>
                  <a:gd name="T28" fmla="*/ 2 w 28"/>
                  <a:gd name="T29" fmla="*/ 2 h 4"/>
                  <a:gd name="T30" fmla="*/ 2 w 28"/>
                  <a:gd name="T31" fmla="*/ 2 h 4"/>
                  <a:gd name="T32" fmla="*/ 2 w 28"/>
                  <a:gd name="T33" fmla="*/ 2 h 4"/>
                  <a:gd name="T34" fmla="*/ 2 w 28"/>
                  <a:gd name="T35" fmla="*/ 2 h 4"/>
                  <a:gd name="T36" fmla="*/ 2 w 28"/>
                  <a:gd name="T37" fmla="*/ 2 h 4"/>
                  <a:gd name="T38" fmla="*/ 0 w 28"/>
                  <a:gd name="T39" fmla="*/ 2 h 4"/>
                  <a:gd name="T40" fmla="*/ 5 w 28"/>
                  <a:gd name="T41" fmla="*/ 4 h 4"/>
                  <a:gd name="T42" fmla="*/ 5 w 28"/>
                  <a:gd name="T43" fmla="*/ 4 h 4"/>
                  <a:gd name="T44" fmla="*/ 9 w 28"/>
                  <a:gd name="T45" fmla="*/ 4 h 4"/>
                  <a:gd name="T46" fmla="*/ 9 w 28"/>
                  <a:gd name="T47" fmla="*/ 4 h 4"/>
                  <a:gd name="T48" fmla="*/ 9 w 28"/>
                  <a:gd name="T49" fmla="*/ 4 h 4"/>
                  <a:gd name="T50" fmla="*/ 9 w 28"/>
                  <a:gd name="T51" fmla="*/ 4 h 4"/>
                  <a:gd name="T52" fmla="*/ 7 w 28"/>
                  <a:gd name="T53" fmla="*/ 2 h 4"/>
                  <a:gd name="T54" fmla="*/ 12 w 28"/>
                  <a:gd name="T55" fmla="*/ 2 h 4"/>
                  <a:gd name="T56" fmla="*/ 19 w 28"/>
                  <a:gd name="T57" fmla="*/ 2 h 4"/>
                  <a:gd name="T58" fmla="*/ 23 w 28"/>
                  <a:gd name="T59" fmla="*/ 2 h 4"/>
                  <a:gd name="T60" fmla="*/ 26 w 28"/>
                  <a:gd name="T61" fmla="*/ 2 h 4"/>
                  <a:gd name="T62" fmla="*/ 26 w 28"/>
                  <a:gd name="T63" fmla="*/ 2 h 4"/>
                  <a:gd name="T64" fmla="*/ 28 w 28"/>
                  <a:gd name="T65" fmla="*/ 0 h 4"/>
                  <a:gd name="T66" fmla="*/ 28 w 28"/>
                  <a:gd name="T67" fmla="*/ 0 h 4"/>
                  <a:gd name="T68" fmla="*/ 16 w 28"/>
                  <a:gd name="T69" fmla="*/ 0 h 4"/>
                  <a:gd name="T70" fmla="*/ 16 w 28"/>
                  <a:gd name="T71" fmla="*/ 0 h 4"/>
                  <a:gd name="T72" fmla="*/ 14 w 28"/>
                  <a:gd name="T73" fmla="*/ 0 h 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"/>
                  <a:gd name="T112" fmla="*/ 0 h 4"/>
                  <a:gd name="T113" fmla="*/ 28 w 28"/>
                  <a:gd name="T114" fmla="*/ 4 h 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" h="4">
                    <a:moveTo>
                      <a:pt x="14" y="0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16" name="Freeform 1154"/>
              <p:cNvSpPr>
                <a:spLocks/>
              </p:cNvSpPr>
              <p:nvPr/>
            </p:nvSpPr>
            <p:spPr bwMode="auto">
              <a:xfrm>
                <a:off x="3661" y="1122"/>
                <a:ext cx="16" cy="3"/>
              </a:xfrm>
              <a:custGeom>
                <a:avLst/>
                <a:gdLst>
                  <a:gd name="T0" fmla="*/ 9 w 16"/>
                  <a:gd name="T1" fmla="*/ 0 h 3"/>
                  <a:gd name="T2" fmla="*/ 9 w 16"/>
                  <a:gd name="T3" fmla="*/ 0 h 3"/>
                  <a:gd name="T4" fmla="*/ 2 w 16"/>
                  <a:gd name="T5" fmla="*/ 0 h 3"/>
                  <a:gd name="T6" fmla="*/ 0 w 16"/>
                  <a:gd name="T7" fmla="*/ 0 h 3"/>
                  <a:gd name="T8" fmla="*/ 4 w 16"/>
                  <a:gd name="T9" fmla="*/ 3 h 3"/>
                  <a:gd name="T10" fmla="*/ 4 w 16"/>
                  <a:gd name="T11" fmla="*/ 3 h 3"/>
                  <a:gd name="T12" fmla="*/ 4 w 16"/>
                  <a:gd name="T13" fmla="*/ 3 h 3"/>
                  <a:gd name="T14" fmla="*/ 4 w 16"/>
                  <a:gd name="T15" fmla="*/ 3 h 3"/>
                  <a:gd name="T16" fmla="*/ 7 w 16"/>
                  <a:gd name="T17" fmla="*/ 3 h 3"/>
                  <a:gd name="T18" fmla="*/ 7 w 16"/>
                  <a:gd name="T19" fmla="*/ 3 h 3"/>
                  <a:gd name="T20" fmla="*/ 7 w 16"/>
                  <a:gd name="T21" fmla="*/ 3 h 3"/>
                  <a:gd name="T22" fmla="*/ 9 w 16"/>
                  <a:gd name="T23" fmla="*/ 3 h 3"/>
                  <a:gd name="T24" fmla="*/ 14 w 16"/>
                  <a:gd name="T25" fmla="*/ 3 h 3"/>
                  <a:gd name="T26" fmla="*/ 14 w 16"/>
                  <a:gd name="T27" fmla="*/ 3 h 3"/>
                  <a:gd name="T28" fmla="*/ 16 w 16"/>
                  <a:gd name="T29" fmla="*/ 3 h 3"/>
                  <a:gd name="T30" fmla="*/ 16 w 16"/>
                  <a:gd name="T31" fmla="*/ 3 h 3"/>
                  <a:gd name="T32" fmla="*/ 16 w 16"/>
                  <a:gd name="T33" fmla="*/ 3 h 3"/>
                  <a:gd name="T34" fmla="*/ 16 w 16"/>
                  <a:gd name="T35" fmla="*/ 0 h 3"/>
                  <a:gd name="T36" fmla="*/ 9 w 16"/>
                  <a:gd name="T37" fmla="*/ 0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3"/>
                  <a:gd name="T59" fmla="*/ 16 w 16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3">
                    <a:moveTo>
                      <a:pt x="9" y="0"/>
                    </a:moveTo>
                    <a:lnTo>
                      <a:pt x="9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17" name="Freeform 1155"/>
              <p:cNvSpPr>
                <a:spLocks/>
              </p:cNvSpPr>
              <p:nvPr/>
            </p:nvSpPr>
            <p:spPr bwMode="auto">
              <a:xfrm>
                <a:off x="3661" y="1122"/>
                <a:ext cx="16" cy="3"/>
              </a:xfrm>
              <a:custGeom>
                <a:avLst/>
                <a:gdLst>
                  <a:gd name="T0" fmla="*/ 9 w 16"/>
                  <a:gd name="T1" fmla="*/ 0 h 3"/>
                  <a:gd name="T2" fmla="*/ 9 w 16"/>
                  <a:gd name="T3" fmla="*/ 0 h 3"/>
                  <a:gd name="T4" fmla="*/ 2 w 16"/>
                  <a:gd name="T5" fmla="*/ 0 h 3"/>
                  <a:gd name="T6" fmla="*/ 0 w 16"/>
                  <a:gd name="T7" fmla="*/ 0 h 3"/>
                  <a:gd name="T8" fmla="*/ 4 w 16"/>
                  <a:gd name="T9" fmla="*/ 3 h 3"/>
                  <a:gd name="T10" fmla="*/ 4 w 16"/>
                  <a:gd name="T11" fmla="*/ 3 h 3"/>
                  <a:gd name="T12" fmla="*/ 4 w 16"/>
                  <a:gd name="T13" fmla="*/ 3 h 3"/>
                  <a:gd name="T14" fmla="*/ 4 w 16"/>
                  <a:gd name="T15" fmla="*/ 3 h 3"/>
                  <a:gd name="T16" fmla="*/ 7 w 16"/>
                  <a:gd name="T17" fmla="*/ 3 h 3"/>
                  <a:gd name="T18" fmla="*/ 7 w 16"/>
                  <a:gd name="T19" fmla="*/ 3 h 3"/>
                  <a:gd name="T20" fmla="*/ 7 w 16"/>
                  <a:gd name="T21" fmla="*/ 3 h 3"/>
                  <a:gd name="T22" fmla="*/ 9 w 16"/>
                  <a:gd name="T23" fmla="*/ 3 h 3"/>
                  <a:gd name="T24" fmla="*/ 14 w 16"/>
                  <a:gd name="T25" fmla="*/ 3 h 3"/>
                  <a:gd name="T26" fmla="*/ 14 w 16"/>
                  <a:gd name="T27" fmla="*/ 3 h 3"/>
                  <a:gd name="T28" fmla="*/ 16 w 16"/>
                  <a:gd name="T29" fmla="*/ 3 h 3"/>
                  <a:gd name="T30" fmla="*/ 16 w 16"/>
                  <a:gd name="T31" fmla="*/ 3 h 3"/>
                  <a:gd name="T32" fmla="*/ 16 w 16"/>
                  <a:gd name="T33" fmla="*/ 3 h 3"/>
                  <a:gd name="T34" fmla="*/ 16 w 16"/>
                  <a:gd name="T35" fmla="*/ 0 h 3"/>
                  <a:gd name="T36" fmla="*/ 9 w 16"/>
                  <a:gd name="T37" fmla="*/ 0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3"/>
                  <a:gd name="T59" fmla="*/ 16 w 16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3">
                    <a:moveTo>
                      <a:pt x="9" y="0"/>
                    </a:moveTo>
                    <a:lnTo>
                      <a:pt x="9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18" name="Freeform 1156"/>
              <p:cNvSpPr>
                <a:spLocks/>
              </p:cNvSpPr>
              <p:nvPr/>
            </p:nvSpPr>
            <p:spPr bwMode="auto">
              <a:xfrm>
                <a:off x="3670" y="1111"/>
                <a:ext cx="43" cy="7"/>
              </a:xfrm>
              <a:custGeom>
                <a:avLst/>
                <a:gdLst>
                  <a:gd name="T0" fmla="*/ 19 w 43"/>
                  <a:gd name="T1" fmla="*/ 2 h 7"/>
                  <a:gd name="T2" fmla="*/ 10 w 43"/>
                  <a:gd name="T3" fmla="*/ 0 h 7"/>
                  <a:gd name="T4" fmla="*/ 7 w 43"/>
                  <a:gd name="T5" fmla="*/ 2 h 7"/>
                  <a:gd name="T6" fmla="*/ 7 w 43"/>
                  <a:gd name="T7" fmla="*/ 2 h 7"/>
                  <a:gd name="T8" fmla="*/ 5 w 43"/>
                  <a:gd name="T9" fmla="*/ 2 h 7"/>
                  <a:gd name="T10" fmla="*/ 5 w 43"/>
                  <a:gd name="T11" fmla="*/ 2 h 7"/>
                  <a:gd name="T12" fmla="*/ 3 w 43"/>
                  <a:gd name="T13" fmla="*/ 4 h 7"/>
                  <a:gd name="T14" fmla="*/ 0 w 43"/>
                  <a:gd name="T15" fmla="*/ 4 h 7"/>
                  <a:gd name="T16" fmla="*/ 3 w 43"/>
                  <a:gd name="T17" fmla="*/ 4 h 7"/>
                  <a:gd name="T18" fmla="*/ 3 w 43"/>
                  <a:gd name="T19" fmla="*/ 7 h 7"/>
                  <a:gd name="T20" fmla="*/ 5 w 43"/>
                  <a:gd name="T21" fmla="*/ 7 h 7"/>
                  <a:gd name="T22" fmla="*/ 5 w 43"/>
                  <a:gd name="T23" fmla="*/ 7 h 7"/>
                  <a:gd name="T24" fmla="*/ 7 w 43"/>
                  <a:gd name="T25" fmla="*/ 7 h 7"/>
                  <a:gd name="T26" fmla="*/ 12 w 43"/>
                  <a:gd name="T27" fmla="*/ 7 h 7"/>
                  <a:gd name="T28" fmla="*/ 14 w 43"/>
                  <a:gd name="T29" fmla="*/ 7 h 7"/>
                  <a:gd name="T30" fmla="*/ 14 w 43"/>
                  <a:gd name="T31" fmla="*/ 7 h 7"/>
                  <a:gd name="T32" fmla="*/ 17 w 43"/>
                  <a:gd name="T33" fmla="*/ 7 h 7"/>
                  <a:gd name="T34" fmla="*/ 21 w 43"/>
                  <a:gd name="T35" fmla="*/ 7 h 7"/>
                  <a:gd name="T36" fmla="*/ 24 w 43"/>
                  <a:gd name="T37" fmla="*/ 7 h 7"/>
                  <a:gd name="T38" fmla="*/ 26 w 43"/>
                  <a:gd name="T39" fmla="*/ 7 h 7"/>
                  <a:gd name="T40" fmla="*/ 31 w 43"/>
                  <a:gd name="T41" fmla="*/ 7 h 7"/>
                  <a:gd name="T42" fmla="*/ 31 w 43"/>
                  <a:gd name="T43" fmla="*/ 7 h 7"/>
                  <a:gd name="T44" fmla="*/ 31 w 43"/>
                  <a:gd name="T45" fmla="*/ 7 h 7"/>
                  <a:gd name="T46" fmla="*/ 31 w 43"/>
                  <a:gd name="T47" fmla="*/ 4 h 7"/>
                  <a:gd name="T48" fmla="*/ 29 w 43"/>
                  <a:gd name="T49" fmla="*/ 4 h 7"/>
                  <a:gd name="T50" fmla="*/ 26 w 43"/>
                  <a:gd name="T51" fmla="*/ 4 h 7"/>
                  <a:gd name="T52" fmla="*/ 26 w 43"/>
                  <a:gd name="T53" fmla="*/ 4 h 7"/>
                  <a:gd name="T54" fmla="*/ 29 w 43"/>
                  <a:gd name="T55" fmla="*/ 2 h 7"/>
                  <a:gd name="T56" fmla="*/ 31 w 43"/>
                  <a:gd name="T57" fmla="*/ 2 h 7"/>
                  <a:gd name="T58" fmla="*/ 33 w 43"/>
                  <a:gd name="T59" fmla="*/ 2 h 7"/>
                  <a:gd name="T60" fmla="*/ 38 w 43"/>
                  <a:gd name="T61" fmla="*/ 2 h 7"/>
                  <a:gd name="T62" fmla="*/ 43 w 43"/>
                  <a:gd name="T63" fmla="*/ 2 h 7"/>
                  <a:gd name="T64" fmla="*/ 43 w 43"/>
                  <a:gd name="T65" fmla="*/ 2 h 7"/>
                  <a:gd name="T66" fmla="*/ 40 w 43"/>
                  <a:gd name="T67" fmla="*/ 2 h 7"/>
                  <a:gd name="T68" fmla="*/ 40 w 43"/>
                  <a:gd name="T69" fmla="*/ 2 h 7"/>
                  <a:gd name="T70" fmla="*/ 38 w 43"/>
                  <a:gd name="T71" fmla="*/ 0 h 7"/>
                  <a:gd name="T72" fmla="*/ 38 w 43"/>
                  <a:gd name="T73" fmla="*/ 0 h 7"/>
                  <a:gd name="T74" fmla="*/ 38 w 43"/>
                  <a:gd name="T75" fmla="*/ 0 h 7"/>
                  <a:gd name="T76" fmla="*/ 33 w 43"/>
                  <a:gd name="T77" fmla="*/ 0 h 7"/>
                  <a:gd name="T78" fmla="*/ 33 w 43"/>
                  <a:gd name="T79" fmla="*/ 0 h 7"/>
                  <a:gd name="T80" fmla="*/ 29 w 43"/>
                  <a:gd name="T81" fmla="*/ 2 h 7"/>
                  <a:gd name="T82" fmla="*/ 24 w 43"/>
                  <a:gd name="T83" fmla="*/ 2 h 7"/>
                  <a:gd name="T84" fmla="*/ 21 w 43"/>
                  <a:gd name="T85" fmla="*/ 2 h 7"/>
                  <a:gd name="T86" fmla="*/ 19 w 43"/>
                  <a:gd name="T87" fmla="*/ 2 h 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"/>
                  <a:gd name="T133" fmla="*/ 0 h 7"/>
                  <a:gd name="T134" fmla="*/ 43 w 43"/>
                  <a:gd name="T135" fmla="*/ 7 h 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" h="7">
                    <a:moveTo>
                      <a:pt x="19" y="2"/>
                    </a:moveTo>
                    <a:lnTo>
                      <a:pt x="10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21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31" y="7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6" y="4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19" name="Freeform 1157"/>
              <p:cNvSpPr>
                <a:spLocks/>
              </p:cNvSpPr>
              <p:nvPr/>
            </p:nvSpPr>
            <p:spPr bwMode="auto">
              <a:xfrm>
                <a:off x="3670" y="1111"/>
                <a:ext cx="43" cy="7"/>
              </a:xfrm>
              <a:custGeom>
                <a:avLst/>
                <a:gdLst>
                  <a:gd name="T0" fmla="*/ 19 w 43"/>
                  <a:gd name="T1" fmla="*/ 2 h 7"/>
                  <a:gd name="T2" fmla="*/ 10 w 43"/>
                  <a:gd name="T3" fmla="*/ 0 h 7"/>
                  <a:gd name="T4" fmla="*/ 7 w 43"/>
                  <a:gd name="T5" fmla="*/ 2 h 7"/>
                  <a:gd name="T6" fmla="*/ 7 w 43"/>
                  <a:gd name="T7" fmla="*/ 2 h 7"/>
                  <a:gd name="T8" fmla="*/ 5 w 43"/>
                  <a:gd name="T9" fmla="*/ 2 h 7"/>
                  <a:gd name="T10" fmla="*/ 5 w 43"/>
                  <a:gd name="T11" fmla="*/ 2 h 7"/>
                  <a:gd name="T12" fmla="*/ 3 w 43"/>
                  <a:gd name="T13" fmla="*/ 4 h 7"/>
                  <a:gd name="T14" fmla="*/ 0 w 43"/>
                  <a:gd name="T15" fmla="*/ 4 h 7"/>
                  <a:gd name="T16" fmla="*/ 3 w 43"/>
                  <a:gd name="T17" fmla="*/ 4 h 7"/>
                  <a:gd name="T18" fmla="*/ 3 w 43"/>
                  <a:gd name="T19" fmla="*/ 7 h 7"/>
                  <a:gd name="T20" fmla="*/ 5 w 43"/>
                  <a:gd name="T21" fmla="*/ 7 h 7"/>
                  <a:gd name="T22" fmla="*/ 5 w 43"/>
                  <a:gd name="T23" fmla="*/ 7 h 7"/>
                  <a:gd name="T24" fmla="*/ 7 w 43"/>
                  <a:gd name="T25" fmla="*/ 7 h 7"/>
                  <a:gd name="T26" fmla="*/ 12 w 43"/>
                  <a:gd name="T27" fmla="*/ 7 h 7"/>
                  <a:gd name="T28" fmla="*/ 14 w 43"/>
                  <a:gd name="T29" fmla="*/ 7 h 7"/>
                  <a:gd name="T30" fmla="*/ 14 w 43"/>
                  <a:gd name="T31" fmla="*/ 7 h 7"/>
                  <a:gd name="T32" fmla="*/ 17 w 43"/>
                  <a:gd name="T33" fmla="*/ 7 h 7"/>
                  <a:gd name="T34" fmla="*/ 21 w 43"/>
                  <a:gd name="T35" fmla="*/ 7 h 7"/>
                  <a:gd name="T36" fmla="*/ 24 w 43"/>
                  <a:gd name="T37" fmla="*/ 7 h 7"/>
                  <a:gd name="T38" fmla="*/ 26 w 43"/>
                  <a:gd name="T39" fmla="*/ 7 h 7"/>
                  <a:gd name="T40" fmla="*/ 31 w 43"/>
                  <a:gd name="T41" fmla="*/ 7 h 7"/>
                  <a:gd name="T42" fmla="*/ 31 w 43"/>
                  <a:gd name="T43" fmla="*/ 7 h 7"/>
                  <a:gd name="T44" fmla="*/ 31 w 43"/>
                  <a:gd name="T45" fmla="*/ 7 h 7"/>
                  <a:gd name="T46" fmla="*/ 31 w 43"/>
                  <a:gd name="T47" fmla="*/ 4 h 7"/>
                  <a:gd name="T48" fmla="*/ 29 w 43"/>
                  <a:gd name="T49" fmla="*/ 4 h 7"/>
                  <a:gd name="T50" fmla="*/ 26 w 43"/>
                  <a:gd name="T51" fmla="*/ 4 h 7"/>
                  <a:gd name="T52" fmla="*/ 26 w 43"/>
                  <a:gd name="T53" fmla="*/ 4 h 7"/>
                  <a:gd name="T54" fmla="*/ 29 w 43"/>
                  <a:gd name="T55" fmla="*/ 2 h 7"/>
                  <a:gd name="T56" fmla="*/ 31 w 43"/>
                  <a:gd name="T57" fmla="*/ 2 h 7"/>
                  <a:gd name="T58" fmla="*/ 33 w 43"/>
                  <a:gd name="T59" fmla="*/ 2 h 7"/>
                  <a:gd name="T60" fmla="*/ 38 w 43"/>
                  <a:gd name="T61" fmla="*/ 2 h 7"/>
                  <a:gd name="T62" fmla="*/ 43 w 43"/>
                  <a:gd name="T63" fmla="*/ 2 h 7"/>
                  <a:gd name="T64" fmla="*/ 43 w 43"/>
                  <a:gd name="T65" fmla="*/ 2 h 7"/>
                  <a:gd name="T66" fmla="*/ 40 w 43"/>
                  <a:gd name="T67" fmla="*/ 2 h 7"/>
                  <a:gd name="T68" fmla="*/ 40 w 43"/>
                  <a:gd name="T69" fmla="*/ 2 h 7"/>
                  <a:gd name="T70" fmla="*/ 38 w 43"/>
                  <a:gd name="T71" fmla="*/ 0 h 7"/>
                  <a:gd name="T72" fmla="*/ 38 w 43"/>
                  <a:gd name="T73" fmla="*/ 0 h 7"/>
                  <a:gd name="T74" fmla="*/ 38 w 43"/>
                  <a:gd name="T75" fmla="*/ 0 h 7"/>
                  <a:gd name="T76" fmla="*/ 33 w 43"/>
                  <a:gd name="T77" fmla="*/ 0 h 7"/>
                  <a:gd name="T78" fmla="*/ 33 w 43"/>
                  <a:gd name="T79" fmla="*/ 0 h 7"/>
                  <a:gd name="T80" fmla="*/ 29 w 43"/>
                  <a:gd name="T81" fmla="*/ 2 h 7"/>
                  <a:gd name="T82" fmla="*/ 24 w 43"/>
                  <a:gd name="T83" fmla="*/ 2 h 7"/>
                  <a:gd name="T84" fmla="*/ 21 w 43"/>
                  <a:gd name="T85" fmla="*/ 2 h 7"/>
                  <a:gd name="T86" fmla="*/ 19 w 43"/>
                  <a:gd name="T87" fmla="*/ 2 h 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"/>
                  <a:gd name="T133" fmla="*/ 0 h 7"/>
                  <a:gd name="T134" fmla="*/ 43 w 43"/>
                  <a:gd name="T135" fmla="*/ 7 h 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" h="7">
                    <a:moveTo>
                      <a:pt x="19" y="2"/>
                    </a:moveTo>
                    <a:lnTo>
                      <a:pt x="10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21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31" y="7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6" y="4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19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20" name="Freeform 1158"/>
              <p:cNvSpPr>
                <a:spLocks/>
              </p:cNvSpPr>
              <p:nvPr/>
            </p:nvSpPr>
            <p:spPr bwMode="auto">
              <a:xfrm>
                <a:off x="3682" y="1108"/>
                <a:ext cx="19" cy="3"/>
              </a:xfrm>
              <a:custGeom>
                <a:avLst/>
                <a:gdLst>
                  <a:gd name="T0" fmla="*/ 12 w 19"/>
                  <a:gd name="T1" fmla="*/ 0 h 3"/>
                  <a:gd name="T2" fmla="*/ 12 w 19"/>
                  <a:gd name="T3" fmla="*/ 0 h 3"/>
                  <a:gd name="T4" fmla="*/ 5 w 19"/>
                  <a:gd name="T5" fmla="*/ 0 h 3"/>
                  <a:gd name="T6" fmla="*/ 2 w 19"/>
                  <a:gd name="T7" fmla="*/ 3 h 3"/>
                  <a:gd name="T8" fmla="*/ 0 w 19"/>
                  <a:gd name="T9" fmla="*/ 3 h 3"/>
                  <a:gd name="T10" fmla="*/ 2 w 19"/>
                  <a:gd name="T11" fmla="*/ 3 h 3"/>
                  <a:gd name="T12" fmla="*/ 9 w 19"/>
                  <a:gd name="T13" fmla="*/ 3 h 3"/>
                  <a:gd name="T14" fmla="*/ 12 w 19"/>
                  <a:gd name="T15" fmla="*/ 3 h 3"/>
                  <a:gd name="T16" fmla="*/ 17 w 19"/>
                  <a:gd name="T17" fmla="*/ 3 h 3"/>
                  <a:gd name="T18" fmla="*/ 19 w 19"/>
                  <a:gd name="T19" fmla="*/ 3 h 3"/>
                  <a:gd name="T20" fmla="*/ 19 w 19"/>
                  <a:gd name="T21" fmla="*/ 3 h 3"/>
                  <a:gd name="T22" fmla="*/ 17 w 19"/>
                  <a:gd name="T23" fmla="*/ 3 h 3"/>
                  <a:gd name="T24" fmla="*/ 17 w 19"/>
                  <a:gd name="T25" fmla="*/ 0 h 3"/>
                  <a:gd name="T26" fmla="*/ 19 w 19"/>
                  <a:gd name="T27" fmla="*/ 0 h 3"/>
                  <a:gd name="T28" fmla="*/ 19 w 19"/>
                  <a:gd name="T29" fmla="*/ 0 h 3"/>
                  <a:gd name="T30" fmla="*/ 12 w 19"/>
                  <a:gd name="T31" fmla="*/ 0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"/>
                  <a:gd name="T49" fmla="*/ 0 h 3"/>
                  <a:gd name="T50" fmla="*/ 19 w 19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" h="3">
                    <a:moveTo>
                      <a:pt x="12" y="0"/>
                    </a:moveTo>
                    <a:lnTo>
                      <a:pt x="12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21" name="Freeform 1159"/>
              <p:cNvSpPr>
                <a:spLocks/>
              </p:cNvSpPr>
              <p:nvPr/>
            </p:nvSpPr>
            <p:spPr bwMode="auto">
              <a:xfrm>
                <a:off x="3682" y="1108"/>
                <a:ext cx="19" cy="3"/>
              </a:xfrm>
              <a:custGeom>
                <a:avLst/>
                <a:gdLst>
                  <a:gd name="T0" fmla="*/ 12 w 19"/>
                  <a:gd name="T1" fmla="*/ 0 h 3"/>
                  <a:gd name="T2" fmla="*/ 12 w 19"/>
                  <a:gd name="T3" fmla="*/ 0 h 3"/>
                  <a:gd name="T4" fmla="*/ 5 w 19"/>
                  <a:gd name="T5" fmla="*/ 0 h 3"/>
                  <a:gd name="T6" fmla="*/ 2 w 19"/>
                  <a:gd name="T7" fmla="*/ 3 h 3"/>
                  <a:gd name="T8" fmla="*/ 0 w 19"/>
                  <a:gd name="T9" fmla="*/ 3 h 3"/>
                  <a:gd name="T10" fmla="*/ 2 w 19"/>
                  <a:gd name="T11" fmla="*/ 3 h 3"/>
                  <a:gd name="T12" fmla="*/ 9 w 19"/>
                  <a:gd name="T13" fmla="*/ 3 h 3"/>
                  <a:gd name="T14" fmla="*/ 12 w 19"/>
                  <a:gd name="T15" fmla="*/ 3 h 3"/>
                  <a:gd name="T16" fmla="*/ 17 w 19"/>
                  <a:gd name="T17" fmla="*/ 3 h 3"/>
                  <a:gd name="T18" fmla="*/ 19 w 19"/>
                  <a:gd name="T19" fmla="*/ 3 h 3"/>
                  <a:gd name="T20" fmla="*/ 19 w 19"/>
                  <a:gd name="T21" fmla="*/ 3 h 3"/>
                  <a:gd name="T22" fmla="*/ 17 w 19"/>
                  <a:gd name="T23" fmla="*/ 3 h 3"/>
                  <a:gd name="T24" fmla="*/ 17 w 19"/>
                  <a:gd name="T25" fmla="*/ 0 h 3"/>
                  <a:gd name="T26" fmla="*/ 19 w 19"/>
                  <a:gd name="T27" fmla="*/ 0 h 3"/>
                  <a:gd name="T28" fmla="*/ 19 w 19"/>
                  <a:gd name="T29" fmla="*/ 0 h 3"/>
                  <a:gd name="T30" fmla="*/ 12 w 19"/>
                  <a:gd name="T31" fmla="*/ 0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"/>
                  <a:gd name="T49" fmla="*/ 0 h 3"/>
                  <a:gd name="T50" fmla="*/ 19 w 19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" h="3">
                    <a:moveTo>
                      <a:pt x="12" y="0"/>
                    </a:moveTo>
                    <a:lnTo>
                      <a:pt x="12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22" name="Freeform 1160"/>
              <p:cNvSpPr>
                <a:spLocks/>
              </p:cNvSpPr>
              <p:nvPr/>
            </p:nvSpPr>
            <p:spPr bwMode="auto">
              <a:xfrm>
                <a:off x="3715" y="1103"/>
                <a:ext cx="40" cy="10"/>
              </a:xfrm>
              <a:custGeom>
                <a:avLst/>
                <a:gdLst>
                  <a:gd name="T0" fmla="*/ 14 w 40"/>
                  <a:gd name="T1" fmla="*/ 3 h 10"/>
                  <a:gd name="T2" fmla="*/ 7 w 40"/>
                  <a:gd name="T3" fmla="*/ 3 h 10"/>
                  <a:gd name="T4" fmla="*/ 2 w 40"/>
                  <a:gd name="T5" fmla="*/ 5 h 10"/>
                  <a:gd name="T6" fmla="*/ 2 w 40"/>
                  <a:gd name="T7" fmla="*/ 5 h 10"/>
                  <a:gd name="T8" fmla="*/ 2 w 40"/>
                  <a:gd name="T9" fmla="*/ 5 h 10"/>
                  <a:gd name="T10" fmla="*/ 2 w 40"/>
                  <a:gd name="T11" fmla="*/ 5 h 10"/>
                  <a:gd name="T12" fmla="*/ 5 w 40"/>
                  <a:gd name="T13" fmla="*/ 5 h 10"/>
                  <a:gd name="T14" fmla="*/ 2 w 40"/>
                  <a:gd name="T15" fmla="*/ 5 h 10"/>
                  <a:gd name="T16" fmla="*/ 2 w 40"/>
                  <a:gd name="T17" fmla="*/ 8 h 10"/>
                  <a:gd name="T18" fmla="*/ 0 w 40"/>
                  <a:gd name="T19" fmla="*/ 8 h 10"/>
                  <a:gd name="T20" fmla="*/ 0 w 40"/>
                  <a:gd name="T21" fmla="*/ 8 h 10"/>
                  <a:gd name="T22" fmla="*/ 7 w 40"/>
                  <a:gd name="T23" fmla="*/ 8 h 10"/>
                  <a:gd name="T24" fmla="*/ 7 w 40"/>
                  <a:gd name="T25" fmla="*/ 10 h 10"/>
                  <a:gd name="T26" fmla="*/ 10 w 40"/>
                  <a:gd name="T27" fmla="*/ 10 h 10"/>
                  <a:gd name="T28" fmla="*/ 12 w 40"/>
                  <a:gd name="T29" fmla="*/ 10 h 10"/>
                  <a:gd name="T30" fmla="*/ 14 w 40"/>
                  <a:gd name="T31" fmla="*/ 10 h 10"/>
                  <a:gd name="T32" fmla="*/ 14 w 40"/>
                  <a:gd name="T33" fmla="*/ 10 h 10"/>
                  <a:gd name="T34" fmla="*/ 17 w 40"/>
                  <a:gd name="T35" fmla="*/ 8 h 10"/>
                  <a:gd name="T36" fmla="*/ 17 w 40"/>
                  <a:gd name="T37" fmla="*/ 8 h 10"/>
                  <a:gd name="T38" fmla="*/ 17 w 40"/>
                  <a:gd name="T39" fmla="*/ 8 h 10"/>
                  <a:gd name="T40" fmla="*/ 19 w 40"/>
                  <a:gd name="T41" fmla="*/ 8 h 10"/>
                  <a:gd name="T42" fmla="*/ 19 w 40"/>
                  <a:gd name="T43" fmla="*/ 8 h 10"/>
                  <a:gd name="T44" fmla="*/ 24 w 40"/>
                  <a:gd name="T45" fmla="*/ 8 h 10"/>
                  <a:gd name="T46" fmla="*/ 31 w 40"/>
                  <a:gd name="T47" fmla="*/ 8 h 10"/>
                  <a:gd name="T48" fmla="*/ 33 w 40"/>
                  <a:gd name="T49" fmla="*/ 8 h 10"/>
                  <a:gd name="T50" fmla="*/ 33 w 40"/>
                  <a:gd name="T51" fmla="*/ 8 h 10"/>
                  <a:gd name="T52" fmla="*/ 40 w 40"/>
                  <a:gd name="T53" fmla="*/ 8 h 10"/>
                  <a:gd name="T54" fmla="*/ 35 w 40"/>
                  <a:gd name="T55" fmla="*/ 5 h 10"/>
                  <a:gd name="T56" fmla="*/ 35 w 40"/>
                  <a:gd name="T57" fmla="*/ 5 h 10"/>
                  <a:gd name="T58" fmla="*/ 33 w 40"/>
                  <a:gd name="T59" fmla="*/ 5 h 10"/>
                  <a:gd name="T60" fmla="*/ 33 w 40"/>
                  <a:gd name="T61" fmla="*/ 5 h 10"/>
                  <a:gd name="T62" fmla="*/ 31 w 40"/>
                  <a:gd name="T63" fmla="*/ 3 h 10"/>
                  <a:gd name="T64" fmla="*/ 33 w 40"/>
                  <a:gd name="T65" fmla="*/ 3 h 10"/>
                  <a:gd name="T66" fmla="*/ 31 w 40"/>
                  <a:gd name="T67" fmla="*/ 3 h 10"/>
                  <a:gd name="T68" fmla="*/ 33 w 40"/>
                  <a:gd name="T69" fmla="*/ 3 h 10"/>
                  <a:gd name="T70" fmla="*/ 31 w 40"/>
                  <a:gd name="T71" fmla="*/ 0 h 10"/>
                  <a:gd name="T72" fmla="*/ 28 w 40"/>
                  <a:gd name="T73" fmla="*/ 0 h 10"/>
                  <a:gd name="T74" fmla="*/ 28 w 40"/>
                  <a:gd name="T75" fmla="*/ 0 h 10"/>
                  <a:gd name="T76" fmla="*/ 24 w 40"/>
                  <a:gd name="T77" fmla="*/ 0 h 10"/>
                  <a:gd name="T78" fmla="*/ 14 w 40"/>
                  <a:gd name="T79" fmla="*/ 3 h 10"/>
                  <a:gd name="T80" fmla="*/ 14 w 40"/>
                  <a:gd name="T81" fmla="*/ 3 h 1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"/>
                  <a:gd name="T124" fmla="*/ 0 h 10"/>
                  <a:gd name="T125" fmla="*/ 40 w 40"/>
                  <a:gd name="T126" fmla="*/ 10 h 1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" h="10">
                    <a:moveTo>
                      <a:pt x="14" y="3"/>
                    </a:moveTo>
                    <a:lnTo>
                      <a:pt x="7" y="3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4" y="8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40" y="8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23" name="Freeform 1161"/>
              <p:cNvSpPr>
                <a:spLocks/>
              </p:cNvSpPr>
              <p:nvPr/>
            </p:nvSpPr>
            <p:spPr bwMode="auto">
              <a:xfrm>
                <a:off x="3715" y="1103"/>
                <a:ext cx="40" cy="10"/>
              </a:xfrm>
              <a:custGeom>
                <a:avLst/>
                <a:gdLst>
                  <a:gd name="T0" fmla="*/ 14 w 40"/>
                  <a:gd name="T1" fmla="*/ 3 h 10"/>
                  <a:gd name="T2" fmla="*/ 7 w 40"/>
                  <a:gd name="T3" fmla="*/ 3 h 10"/>
                  <a:gd name="T4" fmla="*/ 2 w 40"/>
                  <a:gd name="T5" fmla="*/ 5 h 10"/>
                  <a:gd name="T6" fmla="*/ 2 w 40"/>
                  <a:gd name="T7" fmla="*/ 5 h 10"/>
                  <a:gd name="T8" fmla="*/ 2 w 40"/>
                  <a:gd name="T9" fmla="*/ 5 h 10"/>
                  <a:gd name="T10" fmla="*/ 2 w 40"/>
                  <a:gd name="T11" fmla="*/ 5 h 10"/>
                  <a:gd name="T12" fmla="*/ 5 w 40"/>
                  <a:gd name="T13" fmla="*/ 5 h 10"/>
                  <a:gd name="T14" fmla="*/ 2 w 40"/>
                  <a:gd name="T15" fmla="*/ 5 h 10"/>
                  <a:gd name="T16" fmla="*/ 2 w 40"/>
                  <a:gd name="T17" fmla="*/ 8 h 10"/>
                  <a:gd name="T18" fmla="*/ 0 w 40"/>
                  <a:gd name="T19" fmla="*/ 8 h 10"/>
                  <a:gd name="T20" fmla="*/ 0 w 40"/>
                  <a:gd name="T21" fmla="*/ 8 h 10"/>
                  <a:gd name="T22" fmla="*/ 7 w 40"/>
                  <a:gd name="T23" fmla="*/ 8 h 10"/>
                  <a:gd name="T24" fmla="*/ 7 w 40"/>
                  <a:gd name="T25" fmla="*/ 10 h 10"/>
                  <a:gd name="T26" fmla="*/ 10 w 40"/>
                  <a:gd name="T27" fmla="*/ 10 h 10"/>
                  <a:gd name="T28" fmla="*/ 12 w 40"/>
                  <a:gd name="T29" fmla="*/ 10 h 10"/>
                  <a:gd name="T30" fmla="*/ 14 w 40"/>
                  <a:gd name="T31" fmla="*/ 10 h 10"/>
                  <a:gd name="T32" fmla="*/ 14 w 40"/>
                  <a:gd name="T33" fmla="*/ 10 h 10"/>
                  <a:gd name="T34" fmla="*/ 17 w 40"/>
                  <a:gd name="T35" fmla="*/ 8 h 10"/>
                  <a:gd name="T36" fmla="*/ 17 w 40"/>
                  <a:gd name="T37" fmla="*/ 8 h 10"/>
                  <a:gd name="T38" fmla="*/ 17 w 40"/>
                  <a:gd name="T39" fmla="*/ 8 h 10"/>
                  <a:gd name="T40" fmla="*/ 19 w 40"/>
                  <a:gd name="T41" fmla="*/ 8 h 10"/>
                  <a:gd name="T42" fmla="*/ 19 w 40"/>
                  <a:gd name="T43" fmla="*/ 8 h 10"/>
                  <a:gd name="T44" fmla="*/ 24 w 40"/>
                  <a:gd name="T45" fmla="*/ 8 h 10"/>
                  <a:gd name="T46" fmla="*/ 31 w 40"/>
                  <a:gd name="T47" fmla="*/ 8 h 10"/>
                  <a:gd name="T48" fmla="*/ 33 w 40"/>
                  <a:gd name="T49" fmla="*/ 8 h 10"/>
                  <a:gd name="T50" fmla="*/ 33 w 40"/>
                  <a:gd name="T51" fmla="*/ 8 h 10"/>
                  <a:gd name="T52" fmla="*/ 40 w 40"/>
                  <a:gd name="T53" fmla="*/ 8 h 10"/>
                  <a:gd name="T54" fmla="*/ 35 w 40"/>
                  <a:gd name="T55" fmla="*/ 5 h 10"/>
                  <a:gd name="T56" fmla="*/ 35 w 40"/>
                  <a:gd name="T57" fmla="*/ 5 h 10"/>
                  <a:gd name="T58" fmla="*/ 33 w 40"/>
                  <a:gd name="T59" fmla="*/ 5 h 10"/>
                  <a:gd name="T60" fmla="*/ 33 w 40"/>
                  <a:gd name="T61" fmla="*/ 5 h 10"/>
                  <a:gd name="T62" fmla="*/ 31 w 40"/>
                  <a:gd name="T63" fmla="*/ 3 h 10"/>
                  <a:gd name="T64" fmla="*/ 33 w 40"/>
                  <a:gd name="T65" fmla="*/ 3 h 10"/>
                  <a:gd name="T66" fmla="*/ 31 w 40"/>
                  <a:gd name="T67" fmla="*/ 3 h 10"/>
                  <a:gd name="T68" fmla="*/ 33 w 40"/>
                  <a:gd name="T69" fmla="*/ 3 h 10"/>
                  <a:gd name="T70" fmla="*/ 31 w 40"/>
                  <a:gd name="T71" fmla="*/ 0 h 10"/>
                  <a:gd name="T72" fmla="*/ 28 w 40"/>
                  <a:gd name="T73" fmla="*/ 0 h 10"/>
                  <a:gd name="T74" fmla="*/ 28 w 40"/>
                  <a:gd name="T75" fmla="*/ 0 h 10"/>
                  <a:gd name="T76" fmla="*/ 24 w 40"/>
                  <a:gd name="T77" fmla="*/ 0 h 10"/>
                  <a:gd name="T78" fmla="*/ 14 w 40"/>
                  <a:gd name="T79" fmla="*/ 3 h 10"/>
                  <a:gd name="T80" fmla="*/ 14 w 40"/>
                  <a:gd name="T81" fmla="*/ 3 h 1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"/>
                  <a:gd name="T124" fmla="*/ 0 h 10"/>
                  <a:gd name="T125" fmla="*/ 40 w 40"/>
                  <a:gd name="T126" fmla="*/ 10 h 1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" h="10">
                    <a:moveTo>
                      <a:pt x="14" y="3"/>
                    </a:moveTo>
                    <a:lnTo>
                      <a:pt x="7" y="3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4" y="8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40" y="8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4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24" name="Freeform 1162"/>
              <p:cNvSpPr>
                <a:spLocks/>
              </p:cNvSpPr>
              <p:nvPr/>
            </p:nvSpPr>
            <p:spPr bwMode="auto">
              <a:xfrm>
                <a:off x="3713" y="1099"/>
                <a:ext cx="19" cy="2"/>
              </a:xfrm>
              <a:custGeom>
                <a:avLst/>
                <a:gdLst>
                  <a:gd name="T0" fmla="*/ 16 w 19"/>
                  <a:gd name="T1" fmla="*/ 2 h 2"/>
                  <a:gd name="T2" fmla="*/ 16 w 19"/>
                  <a:gd name="T3" fmla="*/ 2 h 2"/>
                  <a:gd name="T4" fmla="*/ 19 w 19"/>
                  <a:gd name="T5" fmla="*/ 2 h 2"/>
                  <a:gd name="T6" fmla="*/ 16 w 19"/>
                  <a:gd name="T7" fmla="*/ 2 h 2"/>
                  <a:gd name="T8" fmla="*/ 16 w 19"/>
                  <a:gd name="T9" fmla="*/ 2 h 2"/>
                  <a:gd name="T10" fmla="*/ 12 w 19"/>
                  <a:gd name="T11" fmla="*/ 2 h 2"/>
                  <a:gd name="T12" fmla="*/ 9 w 19"/>
                  <a:gd name="T13" fmla="*/ 2 h 2"/>
                  <a:gd name="T14" fmla="*/ 7 w 19"/>
                  <a:gd name="T15" fmla="*/ 2 h 2"/>
                  <a:gd name="T16" fmla="*/ 2 w 19"/>
                  <a:gd name="T17" fmla="*/ 2 h 2"/>
                  <a:gd name="T18" fmla="*/ 0 w 19"/>
                  <a:gd name="T19" fmla="*/ 2 h 2"/>
                  <a:gd name="T20" fmla="*/ 0 w 19"/>
                  <a:gd name="T21" fmla="*/ 2 h 2"/>
                  <a:gd name="T22" fmla="*/ 0 w 19"/>
                  <a:gd name="T23" fmla="*/ 0 h 2"/>
                  <a:gd name="T24" fmla="*/ 0 w 19"/>
                  <a:gd name="T25" fmla="*/ 0 h 2"/>
                  <a:gd name="T26" fmla="*/ 2 w 19"/>
                  <a:gd name="T27" fmla="*/ 0 h 2"/>
                  <a:gd name="T28" fmla="*/ 4 w 19"/>
                  <a:gd name="T29" fmla="*/ 2 h 2"/>
                  <a:gd name="T30" fmla="*/ 4 w 19"/>
                  <a:gd name="T31" fmla="*/ 0 h 2"/>
                  <a:gd name="T32" fmla="*/ 7 w 19"/>
                  <a:gd name="T33" fmla="*/ 0 h 2"/>
                  <a:gd name="T34" fmla="*/ 9 w 19"/>
                  <a:gd name="T35" fmla="*/ 0 h 2"/>
                  <a:gd name="T36" fmla="*/ 12 w 19"/>
                  <a:gd name="T37" fmla="*/ 0 h 2"/>
                  <a:gd name="T38" fmla="*/ 14 w 19"/>
                  <a:gd name="T39" fmla="*/ 0 h 2"/>
                  <a:gd name="T40" fmla="*/ 16 w 19"/>
                  <a:gd name="T41" fmla="*/ 2 h 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"/>
                  <a:gd name="T64" fmla="*/ 0 h 2"/>
                  <a:gd name="T65" fmla="*/ 19 w 19"/>
                  <a:gd name="T66" fmla="*/ 2 h 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" h="2">
                    <a:moveTo>
                      <a:pt x="16" y="2"/>
                    </a:moveTo>
                    <a:lnTo>
                      <a:pt x="16" y="2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25" name="Freeform 1163"/>
              <p:cNvSpPr>
                <a:spLocks/>
              </p:cNvSpPr>
              <p:nvPr/>
            </p:nvSpPr>
            <p:spPr bwMode="auto">
              <a:xfrm>
                <a:off x="3713" y="1099"/>
                <a:ext cx="19" cy="2"/>
              </a:xfrm>
              <a:custGeom>
                <a:avLst/>
                <a:gdLst>
                  <a:gd name="T0" fmla="*/ 16 w 19"/>
                  <a:gd name="T1" fmla="*/ 2 h 2"/>
                  <a:gd name="T2" fmla="*/ 16 w 19"/>
                  <a:gd name="T3" fmla="*/ 2 h 2"/>
                  <a:gd name="T4" fmla="*/ 19 w 19"/>
                  <a:gd name="T5" fmla="*/ 2 h 2"/>
                  <a:gd name="T6" fmla="*/ 16 w 19"/>
                  <a:gd name="T7" fmla="*/ 2 h 2"/>
                  <a:gd name="T8" fmla="*/ 16 w 19"/>
                  <a:gd name="T9" fmla="*/ 2 h 2"/>
                  <a:gd name="T10" fmla="*/ 12 w 19"/>
                  <a:gd name="T11" fmla="*/ 2 h 2"/>
                  <a:gd name="T12" fmla="*/ 9 w 19"/>
                  <a:gd name="T13" fmla="*/ 2 h 2"/>
                  <a:gd name="T14" fmla="*/ 7 w 19"/>
                  <a:gd name="T15" fmla="*/ 2 h 2"/>
                  <a:gd name="T16" fmla="*/ 2 w 19"/>
                  <a:gd name="T17" fmla="*/ 2 h 2"/>
                  <a:gd name="T18" fmla="*/ 0 w 19"/>
                  <a:gd name="T19" fmla="*/ 2 h 2"/>
                  <a:gd name="T20" fmla="*/ 0 w 19"/>
                  <a:gd name="T21" fmla="*/ 2 h 2"/>
                  <a:gd name="T22" fmla="*/ 0 w 19"/>
                  <a:gd name="T23" fmla="*/ 0 h 2"/>
                  <a:gd name="T24" fmla="*/ 0 w 19"/>
                  <a:gd name="T25" fmla="*/ 0 h 2"/>
                  <a:gd name="T26" fmla="*/ 2 w 19"/>
                  <a:gd name="T27" fmla="*/ 0 h 2"/>
                  <a:gd name="T28" fmla="*/ 4 w 19"/>
                  <a:gd name="T29" fmla="*/ 2 h 2"/>
                  <a:gd name="T30" fmla="*/ 4 w 19"/>
                  <a:gd name="T31" fmla="*/ 0 h 2"/>
                  <a:gd name="T32" fmla="*/ 7 w 19"/>
                  <a:gd name="T33" fmla="*/ 0 h 2"/>
                  <a:gd name="T34" fmla="*/ 9 w 19"/>
                  <a:gd name="T35" fmla="*/ 0 h 2"/>
                  <a:gd name="T36" fmla="*/ 12 w 19"/>
                  <a:gd name="T37" fmla="*/ 0 h 2"/>
                  <a:gd name="T38" fmla="*/ 14 w 19"/>
                  <a:gd name="T39" fmla="*/ 0 h 2"/>
                  <a:gd name="T40" fmla="*/ 16 w 19"/>
                  <a:gd name="T41" fmla="*/ 2 h 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"/>
                  <a:gd name="T64" fmla="*/ 0 h 2"/>
                  <a:gd name="T65" fmla="*/ 19 w 19"/>
                  <a:gd name="T66" fmla="*/ 2 h 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" h="2">
                    <a:moveTo>
                      <a:pt x="16" y="2"/>
                    </a:moveTo>
                    <a:lnTo>
                      <a:pt x="16" y="2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26" name="Freeform 1164"/>
              <p:cNvSpPr>
                <a:spLocks/>
              </p:cNvSpPr>
              <p:nvPr/>
            </p:nvSpPr>
            <p:spPr bwMode="auto">
              <a:xfrm>
                <a:off x="3654" y="1099"/>
                <a:ext cx="14" cy="2"/>
              </a:xfrm>
              <a:custGeom>
                <a:avLst/>
                <a:gdLst>
                  <a:gd name="T0" fmla="*/ 7 w 14"/>
                  <a:gd name="T1" fmla="*/ 0 h 2"/>
                  <a:gd name="T2" fmla="*/ 2 w 14"/>
                  <a:gd name="T3" fmla="*/ 0 h 2"/>
                  <a:gd name="T4" fmla="*/ 0 w 14"/>
                  <a:gd name="T5" fmla="*/ 0 h 2"/>
                  <a:gd name="T6" fmla="*/ 0 w 14"/>
                  <a:gd name="T7" fmla="*/ 0 h 2"/>
                  <a:gd name="T8" fmla="*/ 0 w 14"/>
                  <a:gd name="T9" fmla="*/ 0 h 2"/>
                  <a:gd name="T10" fmla="*/ 0 w 14"/>
                  <a:gd name="T11" fmla="*/ 0 h 2"/>
                  <a:gd name="T12" fmla="*/ 0 w 14"/>
                  <a:gd name="T13" fmla="*/ 2 h 2"/>
                  <a:gd name="T14" fmla="*/ 2 w 14"/>
                  <a:gd name="T15" fmla="*/ 2 h 2"/>
                  <a:gd name="T16" fmla="*/ 11 w 14"/>
                  <a:gd name="T17" fmla="*/ 2 h 2"/>
                  <a:gd name="T18" fmla="*/ 14 w 14"/>
                  <a:gd name="T19" fmla="*/ 0 h 2"/>
                  <a:gd name="T20" fmla="*/ 14 w 14"/>
                  <a:gd name="T21" fmla="*/ 0 h 2"/>
                  <a:gd name="T22" fmla="*/ 14 w 14"/>
                  <a:gd name="T23" fmla="*/ 0 h 2"/>
                  <a:gd name="T24" fmla="*/ 11 w 14"/>
                  <a:gd name="T25" fmla="*/ 0 h 2"/>
                  <a:gd name="T26" fmla="*/ 7 w 14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2"/>
                  <a:gd name="T44" fmla="*/ 14 w 14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2">
                    <a:moveTo>
                      <a:pt x="7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11" y="2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27" name="Freeform 1165"/>
              <p:cNvSpPr>
                <a:spLocks/>
              </p:cNvSpPr>
              <p:nvPr/>
            </p:nvSpPr>
            <p:spPr bwMode="auto">
              <a:xfrm>
                <a:off x="3654" y="1099"/>
                <a:ext cx="14" cy="2"/>
              </a:xfrm>
              <a:custGeom>
                <a:avLst/>
                <a:gdLst>
                  <a:gd name="T0" fmla="*/ 7 w 14"/>
                  <a:gd name="T1" fmla="*/ 0 h 2"/>
                  <a:gd name="T2" fmla="*/ 2 w 14"/>
                  <a:gd name="T3" fmla="*/ 0 h 2"/>
                  <a:gd name="T4" fmla="*/ 0 w 14"/>
                  <a:gd name="T5" fmla="*/ 0 h 2"/>
                  <a:gd name="T6" fmla="*/ 0 w 14"/>
                  <a:gd name="T7" fmla="*/ 0 h 2"/>
                  <a:gd name="T8" fmla="*/ 0 w 14"/>
                  <a:gd name="T9" fmla="*/ 0 h 2"/>
                  <a:gd name="T10" fmla="*/ 0 w 14"/>
                  <a:gd name="T11" fmla="*/ 0 h 2"/>
                  <a:gd name="T12" fmla="*/ 0 w 14"/>
                  <a:gd name="T13" fmla="*/ 2 h 2"/>
                  <a:gd name="T14" fmla="*/ 2 w 14"/>
                  <a:gd name="T15" fmla="*/ 2 h 2"/>
                  <a:gd name="T16" fmla="*/ 11 w 14"/>
                  <a:gd name="T17" fmla="*/ 2 h 2"/>
                  <a:gd name="T18" fmla="*/ 14 w 14"/>
                  <a:gd name="T19" fmla="*/ 0 h 2"/>
                  <a:gd name="T20" fmla="*/ 14 w 14"/>
                  <a:gd name="T21" fmla="*/ 0 h 2"/>
                  <a:gd name="T22" fmla="*/ 14 w 14"/>
                  <a:gd name="T23" fmla="*/ 0 h 2"/>
                  <a:gd name="T24" fmla="*/ 11 w 14"/>
                  <a:gd name="T25" fmla="*/ 0 h 2"/>
                  <a:gd name="T26" fmla="*/ 7 w 14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2"/>
                  <a:gd name="T44" fmla="*/ 14 w 14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2">
                    <a:moveTo>
                      <a:pt x="7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11" y="2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28" name="Freeform 1166"/>
              <p:cNvSpPr>
                <a:spLocks/>
              </p:cNvSpPr>
              <p:nvPr/>
            </p:nvSpPr>
            <p:spPr bwMode="auto">
              <a:xfrm>
                <a:off x="3637" y="1101"/>
                <a:ext cx="24" cy="5"/>
              </a:xfrm>
              <a:custGeom>
                <a:avLst/>
                <a:gdLst>
                  <a:gd name="T0" fmla="*/ 14 w 24"/>
                  <a:gd name="T1" fmla="*/ 0 h 5"/>
                  <a:gd name="T2" fmla="*/ 10 w 24"/>
                  <a:gd name="T3" fmla="*/ 0 h 5"/>
                  <a:gd name="T4" fmla="*/ 2 w 24"/>
                  <a:gd name="T5" fmla="*/ 2 h 5"/>
                  <a:gd name="T6" fmla="*/ 0 w 24"/>
                  <a:gd name="T7" fmla="*/ 2 h 5"/>
                  <a:gd name="T8" fmla="*/ 0 w 24"/>
                  <a:gd name="T9" fmla="*/ 2 h 5"/>
                  <a:gd name="T10" fmla="*/ 0 w 24"/>
                  <a:gd name="T11" fmla="*/ 2 h 5"/>
                  <a:gd name="T12" fmla="*/ 12 w 24"/>
                  <a:gd name="T13" fmla="*/ 2 h 5"/>
                  <a:gd name="T14" fmla="*/ 12 w 24"/>
                  <a:gd name="T15" fmla="*/ 2 h 5"/>
                  <a:gd name="T16" fmla="*/ 14 w 24"/>
                  <a:gd name="T17" fmla="*/ 2 h 5"/>
                  <a:gd name="T18" fmla="*/ 14 w 24"/>
                  <a:gd name="T19" fmla="*/ 5 h 5"/>
                  <a:gd name="T20" fmla="*/ 19 w 24"/>
                  <a:gd name="T21" fmla="*/ 2 h 5"/>
                  <a:gd name="T22" fmla="*/ 24 w 24"/>
                  <a:gd name="T23" fmla="*/ 2 h 5"/>
                  <a:gd name="T24" fmla="*/ 21 w 24"/>
                  <a:gd name="T25" fmla="*/ 2 h 5"/>
                  <a:gd name="T26" fmla="*/ 14 w 24"/>
                  <a:gd name="T27" fmla="*/ 0 h 5"/>
                  <a:gd name="T28" fmla="*/ 14 w 24"/>
                  <a:gd name="T29" fmla="*/ 0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"/>
                  <a:gd name="T46" fmla="*/ 0 h 5"/>
                  <a:gd name="T47" fmla="*/ 24 w 24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" h="5">
                    <a:moveTo>
                      <a:pt x="14" y="0"/>
                    </a:moveTo>
                    <a:lnTo>
                      <a:pt x="1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29" name="Freeform 1167"/>
              <p:cNvSpPr>
                <a:spLocks/>
              </p:cNvSpPr>
              <p:nvPr/>
            </p:nvSpPr>
            <p:spPr bwMode="auto">
              <a:xfrm>
                <a:off x="3637" y="1101"/>
                <a:ext cx="24" cy="5"/>
              </a:xfrm>
              <a:custGeom>
                <a:avLst/>
                <a:gdLst>
                  <a:gd name="T0" fmla="*/ 14 w 24"/>
                  <a:gd name="T1" fmla="*/ 0 h 5"/>
                  <a:gd name="T2" fmla="*/ 10 w 24"/>
                  <a:gd name="T3" fmla="*/ 0 h 5"/>
                  <a:gd name="T4" fmla="*/ 2 w 24"/>
                  <a:gd name="T5" fmla="*/ 2 h 5"/>
                  <a:gd name="T6" fmla="*/ 0 w 24"/>
                  <a:gd name="T7" fmla="*/ 2 h 5"/>
                  <a:gd name="T8" fmla="*/ 0 w 24"/>
                  <a:gd name="T9" fmla="*/ 2 h 5"/>
                  <a:gd name="T10" fmla="*/ 0 w 24"/>
                  <a:gd name="T11" fmla="*/ 2 h 5"/>
                  <a:gd name="T12" fmla="*/ 12 w 24"/>
                  <a:gd name="T13" fmla="*/ 2 h 5"/>
                  <a:gd name="T14" fmla="*/ 12 w 24"/>
                  <a:gd name="T15" fmla="*/ 2 h 5"/>
                  <a:gd name="T16" fmla="*/ 14 w 24"/>
                  <a:gd name="T17" fmla="*/ 2 h 5"/>
                  <a:gd name="T18" fmla="*/ 14 w 24"/>
                  <a:gd name="T19" fmla="*/ 5 h 5"/>
                  <a:gd name="T20" fmla="*/ 19 w 24"/>
                  <a:gd name="T21" fmla="*/ 2 h 5"/>
                  <a:gd name="T22" fmla="*/ 24 w 24"/>
                  <a:gd name="T23" fmla="*/ 2 h 5"/>
                  <a:gd name="T24" fmla="*/ 21 w 24"/>
                  <a:gd name="T25" fmla="*/ 2 h 5"/>
                  <a:gd name="T26" fmla="*/ 14 w 24"/>
                  <a:gd name="T27" fmla="*/ 0 h 5"/>
                  <a:gd name="T28" fmla="*/ 14 w 24"/>
                  <a:gd name="T29" fmla="*/ 0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"/>
                  <a:gd name="T46" fmla="*/ 0 h 5"/>
                  <a:gd name="T47" fmla="*/ 24 w 24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" h="5">
                    <a:moveTo>
                      <a:pt x="14" y="0"/>
                    </a:moveTo>
                    <a:lnTo>
                      <a:pt x="1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30" name="Freeform 1168"/>
              <p:cNvSpPr>
                <a:spLocks/>
              </p:cNvSpPr>
              <p:nvPr/>
            </p:nvSpPr>
            <p:spPr bwMode="auto">
              <a:xfrm>
                <a:off x="3621" y="1103"/>
                <a:ext cx="30" cy="5"/>
              </a:xfrm>
              <a:custGeom>
                <a:avLst/>
                <a:gdLst>
                  <a:gd name="T0" fmla="*/ 14 w 30"/>
                  <a:gd name="T1" fmla="*/ 0 h 5"/>
                  <a:gd name="T2" fmla="*/ 11 w 30"/>
                  <a:gd name="T3" fmla="*/ 0 h 5"/>
                  <a:gd name="T4" fmla="*/ 11 w 30"/>
                  <a:gd name="T5" fmla="*/ 3 h 5"/>
                  <a:gd name="T6" fmla="*/ 14 w 30"/>
                  <a:gd name="T7" fmla="*/ 3 h 5"/>
                  <a:gd name="T8" fmla="*/ 11 w 30"/>
                  <a:gd name="T9" fmla="*/ 3 h 5"/>
                  <a:gd name="T10" fmla="*/ 11 w 30"/>
                  <a:gd name="T11" fmla="*/ 3 h 5"/>
                  <a:gd name="T12" fmla="*/ 14 w 30"/>
                  <a:gd name="T13" fmla="*/ 3 h 5"/>
                  <a:gd name="T14" fmla="*/ 11 w 30"/>
                  <a:gd name="T15" fmla="*/ 3 h 5"/>
                  <a:gd name="T16" fmla="*/ 11 w 30"/>
                  <a:gd name="T17" fmla="*/ 3 h 5"/>
                  <a:gd name="T18" fmla="*/ 11 w 30"/>
                  <a:gd name="T19" fmla="*/ 3 h 5"/>
                  <a:gd name="T20" fmla="*/ 9 w 30"/>
                  <a:gd name="T21" fmla="*/ 3 h 5"/>
                  <a:gd name="T22" fmla="*/ 9 w 30"/>
                  <a:gd name="T23" fmla="*/ 3 h 5"/>
                  <a:gd name="T24" fmla="*/ 7 w 30"/>
                  <a:gd name="T25" fmla="*/ 3 h 5"/>
                  <a:gd name="T26" fmla="*/ 4 w 30"/>
                  <a:gd name="T27" fmla="*/ 3 h 5"/>
                  <a:gd name="T28" fmla="*/ 4 w 30"/>
                  <a:gd name="T29" fmla="*/ 3 h 5"/>
                  <a:gd name="T30" fmla="*/ 0 w 30"/>
                  <a:gd name="T31" fmla="*/ 3 h 5"/>
                  <a:gd name="T32" fmla="*/ 0 w 30"/>
                  <a:gd name="T33" fmla="*/ 3 h 5"/>
                  <a:gd name="T34" fmla="*/ 0 w 30"/>
                  <a:gd name="T35" fmla="*/ 3 h 5"/>
                  <a:gd name="T36" fmla="*/ 2 w 30"/>
                  <a:gd name="T37" fmla="*/ 3 h 5"/>
                  <a:gd name="T38" fmla="*/ 4 w 30"/>
                  <a:gd name="T39" fmla="*/ 5 h 5"/>
                  <a:gd name="T40" fmla="*/ 9 w 30"/>
                  <a:gd name="T41" fmla="*/ 3 h 5"/>
                  <a:gd name="T42" fmla="*/ 9 w 30"/>
                  <a:gd name="T43" fmla="*/ 3 h 5"/>
                  <a:gd name="T44" fmla="*/ 9 w 30"/>
                  <a:gd name="T45" fmla="*/ 5 h 5"/>
                  <a:gd name="T46" fmla="*/ 9 w 30"/>
                  <a:gd name="T47" fmla="*/ 5 h 5"/>
                  <a:gd name="T48" fmla="*/ 14 w 30"/>
                  <a:gd name="T49" fmla="*/ 5 h 5"/>
                  <a:gd name="T50" fmla="*/ 14 w 30"/>
                  <a:gd name="T51" fmla="*/ 3 h 5"/>
                  <a:gd name="T52" fmla="*/ 14 w 30"/>
                  <a:gd name="T53" fmla="*/ 3 h 5"/>
                  <a:gd name="T54" fmla="*/ 18 w 30"/>
                  <a:gd name="T55" fmla="*/ 3 h 5"/>
                  <a:gd name="T56" fmla="*/ 18 w 30"/>
                  <a:gd name="T57" fmla="*/ 3 h 5"/>
                  <a:gd name="T58" fmla="*/ 23 w 30"/>
                  <a:gd name="T59" fmla="*/ 3 h 5"/>
                  <a:gd name="T60" fmla="*/ 28 w 30"/>
                  <a:gd name="T61" fmla="*/ 3 h 5"/>
                  <a:gd name="T62" fmla="*/ 30 w 30"/>
                  <a:gd name="T63" fmla="*/ 3 h 5"/>
                  <a:gd name="T64" fmla="*/ 30 w 30"/>
                  <a:gd name="T65" fmla="*/ 3 h 5"/>
                  <a:gd name="T66" fmla="*/ 30 w 30"/>
                  <a:gd name="T67" fmla="*/ 3 h 5"/>
                  <a:gd name="T68" fmla="*/ 28 w 30"/>
                  <a:gd name="T69" fmla="*/ 3 h 5"/>
                  <a:gd name="T70" fmla="*/ 28 w 30"/>
                  <a:gd name="T71" fmla="*/ 3 h 5"/>
                  <a:gd name="T72" fmla="*/ 23 w 30"/>
                  <a:gd name="T73" fmla="*/ 3 h 5"/>
                  <a:gd name="T74" fmla="*/ 23 w 30"/>
                  <a:gd name="T75" fmla="*/ 3 h 5"/>
                  <a:gd name="T76" fmla="*/ 23 w 30"/>
                  <a:gd name="T77" fmla="*/ 3 h 5"/>
                  <a:gd name="T78" fmla="*/ 18 w 30"/>
                  <a:gd name="T79" fmla="*/ 3 h 5"/>
                  <a:gd name="T80" fmla="*/ 18 w 30"/>
                  <a:gd name="T81" fmla="*/ 0 h 5"/>
                  <a:gd name="T82" fmla="*/ 14 w 30"/>
                  <a:gd name="T83" fmla="*/ 0 h 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0"/>
                  <a:gd name="T127" fmla="*/ 0 h 5"/>
                  <a:gd name="T128" fmla="*/ 30 w 30"/>
                  <a:gd name="T129" fmla="*/ 5 h 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0" h="5">
                    <a:moveTo>
                      <a:pt x="14" y="0"/>
                    </a:moveTo>
                    <a:lnTo>
                      <a:pt x="11" y="0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8" y="3"/>
                    </a:lnTo>
                    <a:lnTo>
                      <a:pt x="23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3" y="3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31" name="Freeform 1169"/>
              <p:cNvSpPr>
                <a:spLocks/>
              </p:cNvSpPr>
              <p:nvPr/>
            </p:nvSpPr>
            <p:spPr bwMode="auto">
              <a:xfrm>
                <a:off x="3621" y="1103"/>
                <a:ext cx="30" cy="5"/>
              </a:xfrm>
              <a:custGeom>
                <a:avLst/>
                <a:gdLst>
                  <a:gd name="T0" fmla="*/ 14 w 30"/>
                  <a:gd name="T1" fmla="*/ 0 h 5"/>
                  <a:gd name="T2" fmla="*/ 11 w 30"/>
                  <a:gd name="T3" fmla="*/ 0 h 5"/>
                  <a:gd name="T4" fmla="*/ 11 w 30"/>
                  <a:gd name="T5" fmla="*/ 3 h 5"/>
                  <a:gd name="T6" fmla="*/ 14 w 30"/>
                  <a:gd name="T7" fmla="*/ 3 h 5"/>
                  <a:gd name="T8" fmla="*/ 11 w 30"/>
                  <a:gd name="T9" fmla="*/ 3 h 5"/>
                  <a:gd name="T10" fmla="*/ 11 w 30"/>
                  <a:gd name="T11" fmla="*/ 3 h 5"/>
                  <a:gd name="T12" fmla="*/ 14 w 30"/>
                  <a:gd name="T13" fmla="*/ 3 h 5"/>
                  <a:gd name="T14" fmla="*/ 11 w 30"/>
                  <a:gd name="T15" fmla="*/ 3 h 5"/>
                  <a:gd name="T16" fmla="*/ 11 w 30"/>
                  <a:gd name="T17" fmla="*/ 3 h 5"/>
                  <a:gd name="T18" fmla="*/ 11 w 30"/>
                  <a:gd name="T19" fmla="*/ 3 h 5"/>
                  <a:gd name="T20" fmla="*/ 9 w 30"/>
                  <a:gd name="T21" fmla="*/ 3 h 5"/>
                  <a:gd name="T22" fmla="*/ 9 w 30"/>
                  <a:gd name="T23" fmla="*/ 3 h 5"/>
                  <a:gd name="T24" fmla="*/ 7 w 30"/>
                  <a:gd name="T25" fmla="*/ 3 h 5"/>
                  <a:gd name="T26" fmla="*/ 4 w 30"/>
                  <a:gd name="T27" fmla="*/ 3 h 5"/>
                  <a:gd name="T28" fmla="*/ 4 w 30"/>
                  <a:gd name="T29" fmla="*/ 3 h 5"/>
                  <a:gd name="T30" fmla="*/ 0 w 30"/>
                  <a:gd name="T31" fmla="*/ 3 h 5"/>
                  <a:gd name="T32" fmla="*/ 0 w 30"/>
                  <a:gd name="T33" fmla="*/ 3 h 5"/>
                  <a:gd name="T34" fmla="*/ 0 w 30"/>
                  <a:gd name="T35" fmla="*/ 3 h 5"/>
                  <a:gd name="T36" fmla="*/ 2 w 30"/>
                  <a:gd name="T37" fmla="*/ 3 h 5"/>
                  <a:gd name="T38" fmla="*/ 4 w 30"/>
                  <a:gd name="T39" fmla="*/ 5 h 5"/>
                  <a:gd name="T40" fmla="*/ 9 w 30"/>
                  <a:gd name="T41" fmla="*/ 3 h 5"/>
                  <a:gd name="T42" fmla="*/ 9 w 30"/>
                  <a:gd name="T43" fmla="*/ 3 h 5"/>
                  <a:gd name="T44" fmla="*/ 9 w 30"/>
                  <a:gd name="T45" fmla="*/ 5 h 5"/>
                  <a:gd name="T46" fmla="*/ 9 w 30"/>
                  <a:gd name="T47" fmla="*/ 5 h 5"/>
                  <a:gd name="T48" fmla="*/ 14 w 30"/>
                  <a:gd name="T49" fmla="*/ 5 h 5"/>
                  <a:gd name="T50" fmla="*/ 14 w 30"/>
                  <a:gd name="T51" fmla="*/ 3 h 5"/>
                  <a:gd name="T52" fmla="*/ 14 w 30"/>
                  <a:gd name="T53" fmla="*/ 3 h 5"/>
                  <a:gd name="T54" fmla="*/ 18 w 30"/>
                  <a:gd name="T55" fmla="*/ 3 h 5"/>
                  <a:gd name="T56" fmla="*/ 18 w 30"/>
                  <a:gd name="T57" fmla="*/ 3 h 5"/>
                  <a:gd name="T58" fmla="*/ 23 w 30"/>
                  <a:gd name="T59" fmla="*/ 3 h 5"/>
                  <a:gd name="T60" fmla="*/ 28 w 30"/>
                  <a:gd name="T61" fmla="*/ 3 h 5"/>
                  <a:gd name="T62" fmla="*/ 30 w 30"/>
                  <a:gd name="T63" fmla="*/ 3 h 5"/>
                  <a:gd name="T64" fmla="*/ 30 w 30"/>
                  <a:gd name="T65" fmla="*/ 3 h 5"/>
                  <a:gd name="T66" fmla="*/ 30 w 30"/>
                  <a:gd name="T67" fmla="*/ 3 h 5"/>
                  <a:gd name="T68" fmla="*/ 28 w 30"/>
                  <a:gd name="T69" fmla="*/ 3 h 5"/>
                  <a:gd name="T70" fmla="*/ 28 w 30"/>
                  <a:gd name="T71" fmla="*/ 3 h 5"/>
                  <a:gd name="T72" fmla="*/ 23 w 30"/>
                  <a:gd name="T73" fmla="*/ 3 h 5"/>
                  <a:gd name="T74" fmla="*/ 23 w 30"/>
                  <a:gd name="T75" fmla="*/ 3 h 5"/>
                  <a:gd name="T76" fmla="*/ 23 w 30"/>
                  <a:gd name="T77" fmla="*/ 3 h 5"/>
                  <a:gd name="T78" fmla="*/ 18 w 30"/>
                  <a:gd name="T79" fmla="*/ 3 h 5"/>
                  <a:gd name="T80" fmla="*/ 18 w 30"/>
                  <a:gd name="T81" fmla="*/ 0 h 5"/>
                  <a:gd name="T82" fmla="*/ 14 w 30"/>
                  <a:gd name="T83" fmla="*/ 0 h 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0"/>
                  <a:gd name="T127" fmla="*/ 0 h 5"/>
                  <a:gd name="T128" fmla="*/ 30 w 30"/>
                  <a:gd name="T129" fmla="*/ 5 h 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0" h="5">
                    <a:moveTo>
                      <a:pt x="14" y="0"/>
                    </a:moveTo>
                    <a:lnTo>
                      <a:pt x="11" y="0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8" y="3"/>
                    </a:lnTo>
                    <a:lnTo>
                      <a:pt x="23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3" y="3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32" name="Freeform 1170"/>
              <p:cNvSpPr>
                <a:spLocks/>
              </p:cNvSpPr>
              <p:nvPr/>
            </p:nvSpPr>
            <p:spPr bwMode="auto">
              <a:xfrm>
                <a:off x="3651" y="1111"/>
                <a:ext cx="14" cy="2"/>
              </a:xfrm>
              <a:custGeom>
                <a:avLst/>
                <a:gdLst>
                  <a:gd name="T0" fmla="*/ 12 w 14"/>
                  <a:gd name="T1" fmla="*/ 0 h 2"/>
                  <a:gd name="T2" fmla="*/ 12 w 14"/>
                  <a:gd name="T3" fmla="*/ 0 h 2"/>
                  <a:gd name="T4" fmla="*/ 14 w 14"/>
                  <a:gd name="T5" fmla="*/ 0 h 2"/>
                  <a:gd name="T6" fmla="*/ 12 w 14"/>
                  <a:gd name="T7" fmla="*/ 0 h 2"/>
                  <a:gd name="T8" fmla="*/ 14 w 14"/>
                  <a:gd name="T9" fmla="*/ 2 h 2"/>
                  <a:gd name="T10" fmla="*/ 14 w 14"/>
                  <a:gd name="T11" fmla="*/ 2 h 2"/>
                  <a:gd name="T12" fmla="*/ 10 w 14"/>
                  <a:gd name="T13" fmla="*/ 2 h 2"/>
                  <a:gd name="T14" fmla="*/ 5 w 14"/>
                  <a:gd name="T15" fmla="*/ 2 h 2"/>
                  <a:gd name="T16" fmla="*/ 0 w 14"/>
                  <a:gd name="T17" fmla="*/ 2 h 2"/>
                  <a:gd name="T18" fmla="*/ 5 w 14"/>
                  <a:gd name="T19" fmla="*/ 0 h 2"/>
                  <a:gd name="T20" fmla="*/ 7 w 14"/>
                  <a:gd name="T21" fmla="*/ 0 h 2"/>
                  <a:gd name="T22" fmla="*/ 7 w 14"/>
                  <a:gd name="T23" fmla="*/ 0 h 2"/>
                  <a:gd name="T24" fmla="*/ 12 w 14"/>
                  <a:gd name="T25" fmla="*/ 0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2"/>
                  <a:gd name="T41" fmla="*/ 14 w 14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2">
                    <a:moveTo>
                      <a:pt x="12" y="0"/>
                    </a:moveTo>
                    <a:lnTo>
                      <a:pt x="12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33" name="Freeform 1171"/>
              <p:cNvSpPr>
                <a:spLocks/>
              </p:cNvSpPr>
              <p:nvPr/>
            </p:nvSpPr>
            <p:spPr bwMode="auto">
              <a:xfrm>
                <a:off x="3651" y="1111"/>
                <a:ext cx="14" cy="2"/>
              </a:xfrm>
              <a:custGeom>
                <a:avLst/>
                <a:gdLst>
                  <a:gd name="T0" fmla="*/ 12 w 14"/>
                  <a:gd name="T1" fmla="*/ 0 h 2"/>
                  <a:gd name="T2" fmla="*/ 12 w 14"/>
                  <a:gd name="T3" fmla="*/ 0 h 2"/>
                  <a:gd name="T4" fmla="*/ 14 w 14"/>
                  <a:gd name="T5" fmla="*/ 0 h 2"/>
                  <a:gd name="T6" fmla="*/ 12 w 14"/>
                  <a:gd name="T7" fmla="*/ 0 h 2"/>
                  <a:gd name="T8" fmla="*/ 14 w 14"/>
                  <a:gd name="T9" fmla="*/ 2 h 2"/>
                  <a:gd name="T10" fmla="*/ 14 w 14"/>
                  <a:gd name="T11" fmla="*/ 2 h 2"/>
                  <a:gd name="T12" fmla="*/ 10 w 14"/>
                  <a:gd name="T13" fmla="*/ 2 h 2"/>
                  <a:gd name="T14" fmla="*/ 5 w 14"/>
                  <a:gd name="T15" fmla="*/ 2 h 2"/>
                  <a:gd name="T16" fmla="*/ 0 w 14"/>
                  <a:gd name="T17" fmla="*/ 2 h 2"/>
                  <a:gd name="T18" fmla="*/ 5 w 14"/>
                  <a:gd name="T19" fmla="*/ 0 h 2"/>
                  <a:gd name="T20" fmla="*/ 7 w 14"/>
                  <a:gd name="T21" fmla="*/ 0 h 2"/>
                  <a:gd name="T22" fmla="*/ 7 w 14"/>
                  <a:gd name="T23" fmla="*/ 0 h 2"/>
                  <a:gd name="T24" fmla="*/ 12 w 14"/>
                  <a:gd name="T25" fmla="*/ 0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2"/>
                  <a:gd name="T41" fmla="*/ 14 w 14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2">
                    <a:moveTo>
                      <a:pt x="12" y="0"/>
                    </a:moveTo>
                    <a:lnTo>
                      <a:pt x="12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34" name="Freeform 1172"/>
              <p:cNvSpPr>
                <a:spLocks/>
              </p:cNvSpPr>
              <p:nvPr/>
            </p:nvSpPr>
            <p:spPr bwMode="auto">
              <a:xfrm>
                <a:off x="3621" y="1113"/>
                <a:ext cx="18" cy="2"/>
              </a:xfrm>
              <a:custGeom>
                <a:avLst/>
                <a:gdLst>
                  <a:gd name="T0" fmla="*/ 9 w 18"/>
                  <a:gd name="T1" fmla="*/ 0 h 2"/>
                  <a:gd name="T2" fmla="*/ 7 w 18"/>
                  <a:gd name="T3" fmla="*/ 0 h 2"/>
                  <a:gd name="T4" fmla="*/ 4 w 18"/>
                  <a:gd name="T5" fmla="*/ 0 h 2"/>
                  <a:gd name="T6" fmla="*/ 2 w 18"/>
                  <a:gd name="T7" fmla="*/ 0 h 2"/>
                  <a:gd name="T8" fmla="*/ 0 w 18"/>
                  <a:gd name="T9" fmla="*/ 0 h 2"/>
                  <a:gd name="T10" fmla="*/ 2 w 18"/>
                  <a:gd name="T11" fmla="*/ 0 h 2"/>
                  <a:gd name="T12" fmla="*/ 0 w 18"/>
                  <a:gd name="T13" fmla="*/ 0 h 2"/>
                  <a:gd name="T14" fmla="*/ 0 w 18"/>
                  <a:gd name="T15" fmla="*/ 2 h 2"/>
                  <a:gd name="T16" fmla="*/ 0 w 18"/>
                  <a:gd name="T17" fmla="*/ 2 h 2"/>
                  <a:gd name="T18" fmla="*/ 0 w 18"/>
                  <a:gd name="T19" fmla="*/ 2 h 2"/>
                  <a:gd name="T20" fmla="*/ 2 w 18"/>
                  <a:gd name="T21" fmla="*/ 2 h 2"/>
                  <a:gd name="T22" fmla="*/ 2 w 18"/>
                  <a:gd name="T23" fmla="*/ 2 h 2"/>
                  <a:gd name="T24" fmla="*/ 9 w 18"/>
                  <a:gd name="T25" fmla="*/ 2 h 2"/>
                  <a:gd name="T26" fmla="*/ 11 w 18"/>
                  <a:gd name="T27" fmla="*/ 2 h 2"/>
                  <a:gd name="T28" fmla="*/ 14 w 18"/>
                  <a:gd name="T29" fmla="*/ 2 h 2"/>
                  <a:gd name="T30" fmla="*/ 18 w 18"/>
                  <a:gd name="T31" fmla="*/ 2 h 2"/>
                  <a:gd name="T32" fmla="*/ 18 w 18"/>
                  <a:gd name="T33" fmla="*/ 0 h 2"/>
                  <a:gd name="T34" fmla="*/ 16 w 18"/>
                  <a:gd name="T35" fmla="*/ 0 h 2"/>
                  <a:gd name="T36" fmla="*/ 18 w 18"/>
                  <a:gd name="T37" fmla="*/ 0 h 2"/>
                  <a:gd name="T38" fmla="*/ 16 w 18"/>
                  <a:gd name="T39" fmla="*/ 0 h 2"/>
                  <a:gd name="T40" fmla="*/ 14 w 18"/>
                  <a:gd name="T41" fmla="*/ 0 h 2"/>
                  <a:gd name="T42" fmla="*/ 9 w 18"/>
                  <a:gd name="T43" fmla="*/ 0 h 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"/>
                  <a:gd name="T67" fmla="*/ 0 h 2"/>
                  <a:gd name="T68" fmla="*/ 18 w 18"/>
                  <a:gd name="T69" fmla="*/ 2 h 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" h="2">
                    <a:moveTo>
                      <a:pt x="9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35" name="Freeform 1173"/>
              <p:cNvSpPr>
                <a:spLocks/>
              </p:cNvSpPr>
              <p:nvPr/>
            </p:nvSpPr>
            <p:spPr bwMode="auto">
              <a:xfrm>
                <a:off x="3621" y="1113"/>
                <a:ext cx="18" cy="2"/>
              </a:xfrm>
              <a:custGeom>
                <a:avLst/>
                <a:gdLst>
                  <a:gd name="T0" fmla="*/ 9 w 18"/>
                  <a:gd name="T1" fmla="*/ 0 h 2"/>
                  <a:gd name="T2" fmla="*/ 7 w 18"/>
                  <a:gd name="T3" fmla="*/ 0 h 2"/>
                  <a:gd name="T4" fmla="*/ 4 w 18"/>
                  <a:gd name="T5" fmla="*/ 0 h 2"/>
                  <a:gd name="T6" fmla="*/ 2 w 18"/>
                  <a:gd name="T7" fmla="*/ 0 h 2"/>
                  <a:gd name="T8" fmla="*/ 0 w 18"/>
                  <a:gd name="T9" fmla="*/ 0 h 2"/>
                  <a:gd name="T10" fmla="*/ 2 w 18"/>
                  <a:gd name="T11" fmla="*/ 0 h 2"/>
                  <a:gd name="T12" fmla="*/ 0 w 18"/>
                  <a:gd name="T13" fmla="*/ 0 h 2"/>
                  <a:gd name="T14" fmla="*/ 0 w 18"/>
                  <a:gd name="T15" fmla="*/ 2 h 2"/>
                  <a:gd name="T16" fmla="*/ 0 w 18"/>
                  <a:gd name="T17" fmla="*/ 2 h 2"/>
                  <a:gd name="T18" fmla="*/ 0 w 18"/>
                  <a:gd name="T19" fmla="*/ 2 h 2"/>
                  <a:gd name="T20" fmla="*/ 2 w 18"/>
                  <a:gd name="T21" fmla="*/ 2 h 2"/>
                  <a:gd name="T22" fmla="*/ 2 w 18"/>
                  <a:gd name="T23" fmla="*/ 2 h 2"/>
                  <a:gd name="T24" fmla="*/ 9 w 18"/>
                  <a:gd name="T25" fmla="*/ 2 h 2"/>
                  <a:gd name="T26" fmla="*/ 11 w 18"/>
                  <a:gd name="T27" fmla="*/ 2 h 2"/>
                  <a:gd name="T28" fmla="*/ 14 w 18"/>
                  <a:gd name="T29" fmla="*/ 2 h 2"/>
                  <a:gd name="T30" fmla="*/ 18 w 18"/>
                  <a:gd name="T31" fmla="*/ 2 h 2"/>
                  <a:gd name="T32" fmla="*/ 18 w 18"/>
                  <a:gd name="T33" fmla="*/ 0 h 2"/>
                  <a:gd name="T34" fmla="*/ 16 w 18"/>
                  <a:gd name="T35" fmla="*/ 0 h 2"/>
                  <a:gd name="T36" fmla="*/ 18 w 18"/>
                  <a:gd name="T37" fmla="*/ 0 h 2"/>
                  <a:gd name="T38" fmla="*/ 16 w 18"/>
                  <a:gd name="T39" fmla="*/ 0 h 2"/>
                  <a:gd name="T40" fmla="*/ 14 w 18"/>
                  <a:gd name="T41" fmla="*/ 0 h 2"/>
                  <a:gd name="T42" fmla="*/ 9 w 18"/>
                  <a:gd name="T43" fmla="*/ 0 h 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"/>
                  <a:gd name="T67" fmla="*/ 0 h 2"/>
                  <a:gd name="T68" fmla="*/ 18 w 18"/>
                  <a:gd name="T69" fmla="*/ 2 h 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" h="2">
                    <a:moveTo>
                      <a:pt x="9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36" name="Freeform 1174"/>
              <p:cNvSpPr>
                <a:spLocks/>
              </p:cNvSpPr>
              <p:nvPr/>
            </p:nvSpPr>
            <p:spPr bwMode="auto">
              <a:xfrm>
                <a:off x="3602" y="1111"/>
                <a:ext cx="23" cy="2"/>
              </a:xfrm>
              <a:custGeom>
                <a:avLst/>
                <a:gdLst>
                  <a:gd name="T0" fmla="*/ 7 w 23"/>
                  <a:gd name="T1" fmla="*/ 0 h 2"/>
                  <a:gd name="T2" fmla="*/ 0 w 23"/>
                  <a:gd name="T3" fmla="*/ 0 h 2"/>
                  <a:gd name="T4" fmla="*/ 0 w 23"/>
                  <a:gd name="T5" fmla="*/ 2 h 2"/>
                  <a:gd name="T6" fmla="*/ 0 w 23"/>
                  <a:gd name="T7" fmla="*/ 2 h 2"/>
                  <a:gd name="T8" fmla="*/ 4 w 23"/>
                  <a:gd name="T9" fmla="*/ 2 h 2"/>
                  <a:gd name="T10" fmla="*/ 7 w 23"/>
                  <a:gd name="T11" fmla="*/ 2 h 2"/>
                  <a:gd name="T12" fmla="*/ 7 w 23"/>
                  <a:gd name="T13" fmla="*/ 2 h 2"/>
                  <a:gd name="T14" fmla="*/ 11 w 23"/>
                  <a:gd name="T15" fmla="*/ 2 h 2"/>
                  <a:gd name="T16" fmla="*/ 14 w 23"/>
                  <a:gd name="T17" fmla="*/ 2 h 2"/>
                  <a:gd name="T18" fmla="*/ 16 w 23"/>
                  <a:gd name="T19" fmla="*/ 2 h 2"/>
                  <a:gd name="T20" fmla="*/ 19 w 23"/>
                  <a:gd name="T21" fmla="*/ 2 h 2"/>
                  <a:gd name="T22" fmla="*/ 21 w 23"/>
                  <a:gd name="T23" fmla="*/ 2 h 2"/>
                  <a:gd name="T24" fmla="*/ 23 w 23"/>
                  <a:gd name="T25" fmla="*/ 2 h 2"/>
                  <a:gd name="T26" fmla="*/ 21 w 23"/>
                  <a:gd name="T27" fmla="*/ 2 h 2"/>
                  <a:gd name="T28" fmla="*/ 21 w 23"/>
                  <a:gd name="T29" fmla="*/ 2 h 2"/>
                  <a:gd name="T30" fmla="*/ 19 w 23"/>
                  <a:gd name="T31" fmla="*/ 2 h 2"/>
                  <a:gd name="T32" fmla="*/ 16 w 23"/>
                  <a:gd name="T33" fmla="*/ 2 h 2"/>
                  <a:gd name="T34" fmla="*/ 16 w 23"/>
                  <a:gd name="T35" fmla="*/ 2 h 2"/>
                  <a:gd name="T36" fmla="*/ 16 w 23"/>
                  <a:gd name="T37" fmla="*/ 0 h 2"/>
                  <a:gd name="T38" fmla="*/ 16 w 23"/>
                  <a:gd name="T39" fmla="*/ 0 h 2"/>
                  <a:gd name="T40" fmla="*/ 11 w 23"/>
                  <a:gd name="T41" fmla="*/ 2 h 2"/>
                  <a:gd name="T42" fmla="*/ 11 w 23"/>
                  <a:gd name="T43" fmla="*/ 0 h 2"/>
                  <a:gd name="T44" fmla="*/ 11 w 23"/>
                  <a:gd name="T45" fmla="*/ 0 h 2"/>
                  <a:gd name="T46" fmla="*/ 11 w 23"/>
                  <a:gd name="T47" fmla="*/ 0 h 2"/>
                  <a:gd name="T48" fmla="*/ 7 w 23"/>
                  <a:gd name="T49" fmla="*/ 0 h 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"/>
                  <a:gd name="T76" fmla="*/ 0 h 2"/>
                  <a:gd name="T77" fmla="*/ 23 w 23"/>
                  <a:gd name="T78" fmla="*/ 2 h 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" h="2">
                    <a:moveTo>
                      <a:pt x="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37" name="Freeform 1175"/>
              <p:cNvSpPr>
                <a:spLocks/>
              </p:cNvSpPr>
              <p:nvPr/>
            </p:nvSpPr>
            <p:spPr bwMode="auto">
              <a:xfrm>
                <a:off x="3602" y="1111"/>
                <a:ext cx="23" cy="2"/>
              </a:xfrm>
              <a:custGeom>
                <a:avLst/>
                <a:gdLst>
                  <a:gd name="T0" fmla="*/ 7 w 23"/>
                  <a:gd name="T1" fmla="*/ 0 h 2"/>
                  <a:gd name="T2" fmla="*/ 0 w 23"/>
                  <a:gd name="T3" fmla="*/ 0 h 2"/>
                  <a:gd name="T4" fmla="*/ 0 w 23"/>
                  <a:gd name="T5" fmla="*/ 2 h 2"/>
                  <a:gd name="T6" fmla="*/ 0 w 23"/>
                  <a:gd name="T7" fmla="*/ 2 h 2"/>
                  <a:gd name="T8" fmla="*/ 4 w 23"/>
                  <a:gd name="T9" fmla="*/ 2 h 2"/>
                  <a:gd name="T10" fmla="*/ 7 w 23"/>
                  <a:gd name="T11" fmla="*/ 2 h 2"/>
                  <a:gd name="T12" fmla="*/ 7 w 23"/>
                  <a:gd name="T13" fmla="*/ 2 h 2"/>
                  <a:gd name="T14" fmla="*/ 11 w 23"/>
                  <a:gd name="T15" fmla="*/ 2 h 2"/>
                  <a:gd name="T16" fmla="*/ 14 w 23"/>
                  <a:gd name="T17" fmla="*/ 2 h 2"/>
                  <a:gd name="T18" fmla="*/ 16 w 23"/>
                  <a:gd name="T19" fmla="*/ 2 h 2"/>
                  <a:gd name="T20" fmla="*/ 19 w 23"/>
                  <a:gd name="T21" fmla="*/ 2 h 2"/>
                  <a:gd name="T22" fmla="*/ 21 w 23"/>
                  <a:gd name="T23" fmla="*/ 2 h 2"/>
                  <a:gd name="T24" fmla="*/ 23 w 23"/>
                  <a:gd name="T25" fmla="*/ 2 h 2"/>
                  <a:gd name="T26" fmla="*/ 21 w 23"/>
                  <a:gd name="T27" fmla="*/ 2 h 2"/>
                  <a:gd name="T28" fmla="*/ 21 w 23"/>
                  <a:gd name="T29" fmla="*/ 2 h 2"/>
                  <a:gd name="T30" fmla="*/ 19 w 23"/>
                  <a:gd name="T31" fmla="*/ 2 h 2"/>
                  <a:gd name="T32" fmla="*/ 16 w 23"/>
                  <a:gd name="T33" fmla="*/ 2 h 2"/>
                  <a:gd name="T34" fmla="*/ 16 w 23"/>
                  <a:gd name="T35" fmla="*/ 2 h 2"/>
                  <a:gd name="T36" fmla="*/ 16 w 23"/>
                  <a:gd name="T37" fmla="*/ 0 h 2"/>
                  <a:gd name="T38" fmla="*/ 16 w 23"/>
                  <a:gd name="T39" fmla="*/ 0 h 2"/>
                  <a:gd name="T40" fmla="*/ 11 w 23"/>
                  <a:gd name="T41" fmla="*/ 2 h 2"/>
                  <a:gd name="T42" fmla="*/ 11 w 23"/>
                  <a:gd name="T43" fmla="*/ 0 h 2"/>
                  <a:gd name="T44" fmla="*/ 11 w 23"/>
                  <a:gd name="T45" fmla="*/ 0 h 2"/>
                  <a:gd name="T46" fmla="*/ 11 w 23"/>
                  <a:gd name="T47" fmla="*/ 0 h 2"/>
                  <a:gd name="T48" fmla="*/ 7 w 23"/>
                  <a:gd name="T49" fmla="*/ 0 h 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"/>
                  <a:gd name="T76" fmla="*/ 0 h 2"/>
                  <a:gd name="T77" fmla="*/ 23 w 23"/>
                  <a:gd name="T78" fmla="*/ 2 h 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" h="2">
                    <a:moveTo>
                      <a:pt x="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38" name="Freeform 1176"/>
              <p:cNvSpPr>
                <a:spLocks/>
              </p:cNvSpPr>
              <p:nvPr/>
            </p:nvSpPr>
            <p:spPr bwMode="auto">
              <a:xfrm>
                <a:off x="3606" y="1108"/>
                <a:ext cx="43" cy="5"/>
              </a:xfrm>
              <a:custGeom>
                <a:avLst/>
                <a:gdLst>
                  <a:gd name="T0" fmla="*/ 19 w 43"/>
                  <a:gd name="T1" fmla="*/ 3 h 5"/>
                  <a:gd name="T2" fmla="*/ 17 w 43"/>
                  <a:gd name="T3" fmla="*/ 0 h 5"/>
                  <a:gd name="T4" fmla="*/ 12 w 43"/>
                  <a:gd name="T5" fmla="*/ 0 h 5"/>
                  <a:gd name="T6" fmla="*/ 7 w 43"/>
                  <a:gd name="T7" fmla="*/ 0 h 5"/>
                  <a:gd name="T8" fmla="*/ 3 w 43"/>
                  <a:gd name="T9" fmla="*/ 0 h 5"/>
                  <a:gd name="T10" fmla="*/ 3 w 43"/>
                  <a:gd name="T11" fmla="*/ 0 h 5"/>
                  <a:gd name="T12" fmla="*/ 0 w 43"/>
                  <a:gd name="T13" fmla="*/ 3 h 5"/>
                  <a:gd name="T14" fmla="*/ 0 w 43"/>
                  <a:gd name="T15" fmla="*/ 3 h 5"/>
                  <a:gd name="T16" fmla="*/ 5 w 43"/>
                  <a:gd name="T17" fmla="*/ 3 h 5"/>
                  <a:gd name="T18" fmla="*/ 5 w 43"/>
                  <a:gd name="T19" fmla="*/ 3 h 5"/>
                  <a:gd name="T20" fmla="*/ 5 w 43"/>
                  <a:gd name="T21" fmla="*/ 3 h 5"/>
                  <a:gd name="T22" fmla="*/ 12 w 43"/>
                  <a:gd name="T23" fmla="*/ 3 h 5"/>
                  <a:gd name="T24" fmla="*/ 15 w 43"/>
                  <a:gd name="T25" fmla="*/ 3 h 5"/>
                  <a:gd name="T26" fmla="*/ 12 w 43"/>
                  <a:gd name="T27" fmla="*/ 3 h 5"/>
                  <a:gd name="T28" fmla="*/ 15 w 43"/>
                  <a:gd name="T29" fmla="*/ 3 h 5"/>
                  <a:gd name="T30" fmla="*/ 17 w 43"/>
                  <a:gd name="T31" fmla="*/ 3 h 5"/>
                  <a:gd name="T32" fmla="*/ 19 w 43"/>
                  <a:gd name="T33" fmla="*/ 3 h 5"/>
                  <a:gd name="T34" fmla="*/ 19 w 43"/>
                  <a:gd name="T35" fmla="*/ 5 h 5"/>
                  <a:gd name="T36" fmla="*/ 26 w 43"/>
                  <a:gd name="T37" fmla="*/ 5 h 5"/>
                  <a:gd name="T38" fmla="*/ 29 w 43"/>
                  <a:gd name="T39" fmla="*/ 5 h 5"/>
                  <a:gd name="T40" fmla="*/ 31 w 43"/>
                  <a:gd name="T41" fmla="*/ 5 h 5"/>
                  <a:gd name="T42" fmla="*/ 31 w 43"/>
                  <a:gd name="T43" fmla="*/ 5 h 5"/>
                  <a:gd name="T44" fmla="*/ 31 w 43"/>
                  <a:gd name="T45" fmla="*/ 5 h 5"/>
                  <a:gd name="T46" fmla="*/ 33 w 43"/>
                  <a:gd name="T47" fmla="*/ 5 h 5"/>
                  <a:gd name="T48" fmla="*/ 33 w 43"/>
                  <a:gd name="T49" fmla="*/ 5 h 5"/>
                  <a:gd name="T50" fmla="*/ 33 w 43"/>
                  <a:gd name="T51" fmla="*/ 5 h 5"/>
                  <a:gd name="T52" fmla="*/ 36 w 43"/>
                  <a:gd name="T53" fmla="*/ 5 h 5"/>
                  <a:gd name="T54" fmla="*/ 41 w 43"/>
                  <a:gd name="T55" fmla="*/ 5 h 5"/>
                  <a:gd name="T56" fmla="*/ 43 w 43"/>
                  <a:gd name="T57" fmla="*/ 5 h 5"/>
                  <a:gd name="T58" fmla="*/ 43 w 43"/>
                  <a:gd name="T59" fmla="*/ 5 h 5"/>
                  <a:gd name="T60" fmla="*/ 41 w 43"/>
                  <a:gd name="T61" fmla="*/ 5 h 5"/>
                  <a:gd name="T62" fmla="*/ 41 w 43"/>
                  <a:gd name="T63" fmla="*/ 5 h 5"/>
                  <a:gd name="T64" fmla="*/ 36 w 43"/>
                  <a:gd name="T65" fmla="*/ 3 h 5"/>
                  <a:gd name="T66" fmla="*/ 31 w 43"/>
                  <a:gd name="T67" fmla="*/ 3 h 5"/>
                  <a:gd name="T68" fmla="*/ 26 w 43"/>
                  <a:gd name="T69" fmla="*/ 3 h 5"/>
                  <a:gd name="T70" fmla="*/ 26 w 43"/>
                  <a:gd name="T71" fmla="*/ 3 h 5"/>
                  <a:gd name="T72" fmla="*/ 26 w 43"/>
                  <a:gd name="T73" fmla="*/ 3 h 5"/>
                  <a:gd name="T74" fmla="*/ 24 w 43"/>
                  <a:gd name="T75" fmla="*/ 3 h 5"/>
                  <a:gd name="T76" fmla="*/ 19 w 43"/>
                  <a:gd name="T77" fmla="*/ 3 h 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3"/>
                  <a:gd name="T118" fmla="*/ 0 h 5"/>
                  <a:gd name="T119" fmla="*/ 43 w 43"/>
                  <a:gd name="T120" fmla="*/ 5 h 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3" h="5">
                    <a:moveTo>
                      <a:pt x="19" y="3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36" y="3"/>
                    </a:lnTo>
                    <a:lnTo>
                      <a:pt x="31" y="3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39" name="Freeform 1177"/>
              <p:cNvSpPr>
                <a:spLocks/>
              </p:cNvSpPr>
              <p:nvPr/>
            </p:nvSpPr>
            <p:spPr bwMode="auto">
              <a:xfrm>
                <a:off x="3606" y="1108"/>
                <a:ext cx="43" cy="5"/>
              </a:xfrm>
              <a:custGeom>
                <a:avLst/>
                <a:gdLst>
                  <a:gd name="T0" fmla="*/ 19 w 43"/>
                  <a:gd name="T1" fmla="*/ 3 h 5"/>
                  <a:gd name="T2" fmla="*/ 17 w 43"/>
                  <a:gd name="T3" fmla="*/ 0 h 5"/>
                  <a:gd name="T4" fmla="*/ 12 w 43"/>
                  <a:gd name="T5" fmla="*/ 0 h 5"/>
                  <a:gd name="T6" fmla="*/ 7 w 43"/>
                  <a:gd name="T7" fmla="*/ 0 h 5"/>
                  <a:gd name="T8" fmla="*/ 3 w 43"/>
                  <a:gd name="T9" fmla="*/ 0 h 5"/>
                  <a:gd name="T10" fmla="*/ 3 w 43"/>
                  <a:gd name="T11" fmla="*/ 0 h 5"/>
                  <a:gd name="T12" fmla="*/ 0 w 43"/>
                  <a:gd name="T13" fmla="*/ 3 h 5"/>
                  <a:gd name="T14" fmla="*/ 0 w 43"/>
                  <a:gd name="T15" fmla="*/ 3 h 5"/>
                  <a:gd name="T16" fmla="*/ 5 w 43"/>
                  <a:gd name="T17" fmla="*/ 3 h 5"/>
                  <a:gd name="T18" fmla="*/ 5 w 43"/>
                  <a:gd name="T19" fmla="*/ 3 h 5"/>
                  <a:gd name="T20" fmla="*/ 5 w 43"/>
                  <a:gd name="T21" fmla="*/ 3 h 5"/>
                  <a:gd name="T22" fmla="*/ 12 w 43"/>
                  <a:gd name="T23" fmla="*/ 3 h 5"/>
                  <a:gd name="T24" fmla="*/ 15 w 43"/>
                  <a:gd name="T25" fmla="*/ 3 h 5"/>
                  <a:gd name="T26" fmla="*/ 12 w 43"/>
                  <a:gd name="T27" fmla="*/ 3 h 5"/>
                  <a:gd name="T28" fmla="*/ 15 w 43"/>
                  <a:gd name="T29" fmla="*/ 3 h 5"/>
                  <a:gd name="T30" fmla="*/ 17 w 43"/>
                  <a:gd name="T31" fmla="*/ 3 h 5"/>
                  <a:gd name="T32" fmla="*/ 19 w 43"/>
                  <a:gd name="T33" fmla="*/ 3 h 5"/>
                  <a:gd name="T34" fmla="*/ 19 w 43"/>
                  <a:gd name="T35" fmla="*/ 5 h 5"/>
                  <a:gd name="T36" fmla="*/ 26 w 43"/>
                  <a:gd name="T37" fmla="*/ 5 h 5"/>
                  <a:gd name="T38" fmla="*/ 29 w 43"/>
                  <a:gd name="T39" fmla="*/ 5 h 5"/>
                  <a:gd name="T40" fmla="*/ 31 w 43"/>
                  <a:gd name="T41" fmla="*/ 5 h 5"/>
                  <a:gd name="T42" fmla="*/ 31 w 43"/>
                  <a:gd name="T43" fmla="*/ 5 h 5"/>
                  <a:gd name="T44" fmla="*/ 31 w 43"/>
                  <a:gd name="T45" fmla="*/ 5 h 5"/>
                  <a:gd name="T46" fmla="*/ 33 w 43"/>
                  <a:gd name="T47" fmla="*/ 5 h 5"/>
                  <a:gd name="T48" fmla="*/ 33 w 43"/>
                  <a:gd name="T49" fmla="*/ 5 h 5"/>
                  <a:gd name="T50" fmla="*/ 33 w 43"/>
                  <a:gd name="T51" fmla="*/ 5 h 5"/>
                  <a:gd name="T52" fmla="*/ 36 w 43"/>
                  <a:gd name="T53" fmla="*/ 5 h 5"/>
                  <a:gd name="T54" fmla="*/ 41 w 43"/>
                  <a:gd name="T55" fmla="*/ 5 h 5"/>
                  <a:gd name="T56" fmla="*/ 43 w 43"/>
                  <a:gd name="T57" fmla="*/ 5 h 5"/>
                  <a:gd name="T58" fmla="*/ 43 w 43"/>
                  <a:gd name="T59" fmla="*/ 5 h 5"/>
                  <a:gd name="T60" fmla="*/ 41 w 43"/>
                  <a:gd name="T61" fmla="*/ 5 h 5"/>
                  <a:gd name="T62" fmla="*/ 41 w 43"/>
                  <a:gd name="T63" fmla="*/ 5 h 5"/>
                  <a:gd name="T64" fmla="*/ 36 w 43"/>
                  <a:gd name="T65" fmla="*/ 3 h 5"/>
                  <a:gd name="T66" fmla="*/ 31 w 43"/>
                  <a:gd name="T67" fmla="*/ 3 h 5"/>
                  <a:gd name="T68" fmla="*/ 26 w 43"/>
                  <a:gd name="T69" fmla="*/ 3 h 5"/>
                  <a:gd name="T70" fmla="*/ 26 w 43"/>
                  <a:gd name="T71" fmla="*/ 3 h 5"/>
                  <a:gd name="T72" fmla="*/ 26 w 43"/>
                  <a:gd name="T73" fmla="*/ 3 h 5"/>
                  <a:gd name="T74" fmla="*/ 24 w 43"/>
                  <a:gd name="T75" fmla="*/ 3 h 5"/>
                  <a:gd name="T76" fmla="*/ 19 w 43"/>
                  <a:gd name="T77" fmla="*/ 3 h 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3"/>
                  <a:gd name="T118" fmla="*/ 0 h 5"/>
                  <a:gd name="T119" fmla="*/ 43 w 43"/>
                  <a:gd name="T120" fmla="*/ 5 h 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3" h="5">
                    <a:moveTo>
                      <a:pt x="19" y="3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36" y="3"/>
                    </a:lnTo>
                    <a:lnTo>
                      <a:pt x="31" y="3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40" name="Freeform 1178"/>
              <p:cNvSpPr>
                <a:spLocks/>
              </p:cNvSpPr>
              <p:nvPr/>
            </p:nvSpPr>
            <p:spPr bwMode="auto">
              <a:xfrm>
                <a:off x="3630" y="1108"/>
                <a:ext cx="26" cy="5"/>
              </a:xfrm>
              <a:custGeom>
                <a:avLst/>
                <a:gdLst>
                  <a:gd name="T0" fmla="*/ 9 w 26"/>
                  <a:gd name="T1" fmla="*/ 0 h 5"/>
                  <a:gd name="T2" fmla="*/ 5 w 26"/>
                  <a:gd name="T3" fmla="*/ 0 h 5"/>
                  <a:gd name="T4" fmla="*/ 5 w 26"/>
                  <a:gd name="T5" fmla="*/ 0 h 5"/>
                  <a:gd name="T6" fmla="*/ 2 w 26"/>
                  <a:gd name="T7" fmla="*/ 0 h 5"/>
                  <a:gd name="T8" fmla="*/ 0 w 26"/>
                  <a:gd name="T9" fmla="*/ 0 h 5"/>
                  <a:gd name="T10" fmla="*/ 0 w 26"/>
                  <a:gd name="T11" fmla="*/ 0 h 5"/>
                  <a:gd name="T12" fmla="*/ 0 w 26"/>
                  <a:gd name="T13" fmla="*/ 0 h 5"/>
                  <a:gd name="T14" fmla="*/ 9 w 26"/>
                  <a:gd name="T15" fmla="*/ 3 h 5"/>
                  <a:gd name="T16" fmla="*/ 17 w 26"/>
                  <a:gd name="T17" fmla="*/ 3 h 5"/>
                  <a:gd name="T18" fmla="*/ 19 w 26"/>
                  <a:gd name="T19" fmla="*/ 3 h 5"/>
                  <a:gd name="T20" fmla="*/ 19 w 26"/>
                  <a:gd name="T21" fmla="*/ 5 h 5"/>
                  <a:gd name="T22" fmla="*/ 21 w 26"/>
                  <a:gd name="T23" fmla="*/ 5 h 5"/>
                  <a:gd name="T24" fmla="*/ 24 w 26"/>
                  <a:gd name="T25" fmla="*/ 3 h 5"/>
                  <a:gd name="T26" fmla="*/ 26 w 26"/>
                  <a:gd name="T27" fmla="*/ 3 h 5"/>
                  <a:gd name="T28" fmla="*/ 21 w 26"/>
                  <a:gd name="T29" fmla="*/ 3 h 5"/>
                  <a:gd name="T30" fmla="*/ 21 w 26"/>
                  <a:gd name="T31" fmla="*/ 3 h 5"/>
                  <a:gd name="T32" fmla="*/ 9 w 2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5"/>
                  <a:gd name="T53" fmla="*/ 26 w 2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5">
                    <a:moveTo>
                      <a:pt x="9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1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41" name="Freeform 1179"/>
              <p:cNvSpPr>
                <a:spLocks/>
              </p:cNvSpPr>
              <p:nvPr/>
            </p:nvSpPr>
            <p:spPr bwMode="auto">
              <a:xfrm>
                <a:off x="3630" y="1108"/>
                <a:ext cx="26" cy="5"/>
              </a:xfrm>
              <a:custGeom>
                <a:avLst/>
                <a:gdLst>
                  <a:gd name="T0" fmla="*/ 9 w 26"/>
                  <a:gd name="T1" fmla="*/ 0 h 5"/>
                  <a:gd name="T2" fmla="*/ 5 w 26"/>
                  <a:gd name="T3" fmla="*/ 0 h 5"/>
                  <a:gd name="T4" fmla="*/ 5 w 26"/>
                  <a:gd name="T5" fmla="*/ 0 h 5"/>
                  <a:gd name="T6" fmla="*/ 2 w 26"/>
                  <a:gd name="T7" fmla="*/ 0 h 5"/>
                  <a:gd name="T8" fmla="*/ 0 w 26"/>
                  <a:gd name="T9" fmla="*/ 0 h 5"/>
                  <a:gd name="T10" fmla="*/ 0 w 26"/>
                  <a:gd name="T11" fmla="*/ 0 h 5"/>
                  <a:gd name="T12" fmla="*/ 0 w 26"/>
                  <a:gd name="T13" fmla="*/ 0 h 5"/>
                  <a:gd name="T14" fmla="*/ 9 w 26"/>
                  <a:gd name="T15" fmla="*/ 3 h 5"/>
                  <a:gd name="T16" fmla="*/ 17 w 26"/>
                  <a:gd name="T17" fmla="*/ 3 h 5"/>
                  <a:gd name="T18" fmla="*/ 19 w 26"/>
                  <a:gd name="T19" fmla="*/ 3 h 5"/>
                  <a:gd name="T20" fmla="*/ 19 w 26"/>
                  <a:gd name="T21" fmla="*/ 5 h 5"/>
                  <a:gd name="T22" fmla="*/ 21 w 26"/>
                  <a:gd name="T23" fmla="*/ 5 h 5"/>
                  <a:gd name="T24" fmla="*/ 24 w 26"/>
                  <a:gd name="T25" fmla="*/ 3 h 5"/>
                  <a:gd name="T26" fmla="*/ 26 w 26"/>
                  <a:gd name="T27" fmla="*/ 3 h 5"/>
                  <a:gd name="T28" fmla="*/ 21 w 26"/>
                  <a:gd name="T29" fmla="*/ 3 h 5"/>
                  <a:gd name="T30" fmla="*/ 21 w 26"/>
                  <a:gd name="T31" fmla="*/ 3 h 5"/>
                  <a:gd name="T32" fmla="*/ 9 w 2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5"/>
                  <a:gd name="T53" fmla="*/ 26 w 2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5">
                    <a:moveTo>
                      <a:pt x="9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1" y="3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42" name="Freeform 1180"/>
              <p:cNvSpPr>
                <a:spLocks/>
              </p:cNvSpPr>
              <p:nvPr/>
            </p:nvSpPr>
            <p:spPr bwMode="auto">
              <a:xfrm>
                <a:off x="3566" y="1212"/>
                <a:ext cx="83" cy="38"/>
              </a:xfrm>
              <a:custGeom>
                <a:avLst/>
                <a:gdLst>
                  <a:gd name="T0" fmla="*/ 38 w 83"/>
                  <a:gd name="T1" fmla="*/ 0 h 38"/>
                  <a:gd name="T2" fmla="*/ 50 w 83"/>
                  <a:gd name="T3" fmla="*/ 0 h 38"/>
                  <a:gd name="T4" fmla="*/ 59 w 83"/>
                  <a:gd name="T5" fmla="*/ 0 h 38"/>
                  <a:gd name="T6" fmla="*/ 69 w 83"/>
                  <a:gd name="T7" fmla="*/ 3 h 38"/>
                  <a:gd name="T8" fmla="*/ 66 w 83"/>
                  <a:gd name="T9" fmla="*/ 5 h 38"/>
                  <a:gd name="T10" fmla="*/ 57 w 83"/>
                  <a:gd name="T11" fmla="*/ 5 h 38"/>
                  <a:gd name="T12" fmla="*/ 66 w 83"/>
                  <a:gd name="T13" fmla="*/ 5 h 38"/>
                  <a:gd name="T14" fmla="*/ 62 w 83"/>
                  <a:gd name="T15" fmla="*/ 7 h 38"/>
                  <a:gd name="T16" fmla="*/ 59 w 83"/>
                  <a:gd name="T17" fmla="*/ 7 h 38"/>
                  <a:gd name="T18" fmla="*/ 57 w 83"/>
                  <a:gd name="T19" fmla="*/ 10 h 38"/>
                  <a:gd name="T20" fmla="*/ 57 w 83"/>
                  <a:gd name="T21" fmla="*/ 12 h 38"/>
                  <a:gd name="T22" fmla="*/ 55 w 83"/>
                  <a:gd name="T23" fmla="*/ 12 h 38"/>
                  <a:gd name="T24" fmla="*/ 57 w 83"/>
                  <a:gd name="T25" fmla="*/ 17 h 38"/>
                  <a:gd name="T26" fmla="*/ 55 w 83"/>
                  <a:gd name="T27" fmla="*/ 19 h 38"/>
                  <a:gd name="T28" fmla="*/ 57 w 83"/>
                  <a:gd name="T29" fmla="*/ 24 h 38"/>
                  <a:gd name="T30" fmla="*/ 62 w 83"/>
                  <a:gd name="T31" fmla="*/ 26 h 38"/>
                  <a:gd name="T32" fmla="*/ 69 w 83"/>
                  <a:gd name="T33" fmla="*/ 31 h 38"/>
                  <a:gd name="T34" fmla="*/ 76 w 83"/>
                  <a:gd name="T35" fmla="*/ 33 h 38"/>
                  <a:gd name="T36" fmla="*/ 83 w 83"/>
                  <a:gd name="T37" fmla="*/ 36 h 38"/>
                  <a:gd name="T38" fmla="*/ 81 w 83"/>
                  <a:gd name="T39" fmla="*/ 36 h 38"/>
                  <a:gd name="T40" fmla="*/ 78 w 83"/>
                  <a:gd name="T41" fmla="*/ 38 h 38"/>
                  <a:gd name="T42" fmla="*/ 73 w 83"/>
                  <a:gd name="T43" fmla="*/ 38 h 38"/>
                  <a:gd name="T44" fmla="*/ 71 w 83"/>
                  <a:gd name="T45" fmla="*/ 36 h 38"/>
                  <a:gd name="T46" fmla="*/ 64 w 83"/>
                  <a:gd name="T47" fmla="*/ 36 h 38"/>
                  <a:gd name="T48" fmla="*/ 69 w 83"/>
                  <a:gd name="T49" fmla="*/ 36 h 38"/>
                  <a:gd name="T50" fmla="*/ 62 w 83"/>
                  <a:gd name="T51" fmla="*/ 36 h 38"/>
                  <a:gd name="T52" fmla="*/ 62 w 83"/>
                  <a:gd name="T53" fmla="*/ 36 h 38"/>
                  <a:gd name="T54" fmla="*/ 55 w 83"/>
                  <a:gd name="T55" fmla="*/ 36 h 38"/>
                  <a:gd name="T56" fmla="*/ 52 w 83"/>
                  <a:gd name="T57" fmla="*/ 36 h 38"/>
                  <a:gd name="T58" fmla="*/ 45 w 83"/>
                  <a:gd name="T59" fmla="*/ 36 h 38"/>
                  <a:gd name="T60" fmla="*/ 47 w 83"/>
                  <a:gd name="T61" fmla="*/ 36 h 38"/>
                  <a:gd name="T62" fmla="*/ 36 w 83"/>
                  <a:gd name="T63" fmla="*/ 36 h 38"/>
                  <a:gd name="T64" fmla="*/ 33 w 83"/>
                  <a:gd name="T65" fmla="*/ 33 h 38"/>
                  <a:gd name="T66" fmla="*/ 31 w 83"/>
                  <a:gd name="T67" fmla="*/ 33 h 38"/>
                  <a:gd name="T68" fmla="*/ 31 w 83"/>
                  <a:gd name="T69" fmla="*/ 31 h 38"/>
                  <a:gd name="T70" fmla="*/ 33 w 83"/>
                  <a:gd name="T71" fmla="*/ 31 h 38"/>
                  <a:gd name="T72" fmla="*/ 40 w 83"/>
                  <a:gd name="T73" fmla="*/ 31 h 38"/>
                  <a:gd name="T74" fmla="*/ 36 w 83"/>
                  <a:gd name="T75" fmla="*/ 29 h 38"/>
                  <a:gd name="T76" fmla="*/ 29 w 83"/>
                  <a:gd name="T77" fmla="*/ 29 h 38"/>
                  <a:gd name="T78" fmla="*/ 36 w 83"/>
                  <a:gd name="T79" fmla="*/ 26 h 38"/>
                  <a:gd name="T80" fmla="*/ 29 w 83"/>
                  <a:gd name="T81" fmla="*/ 29 h 38"/>
                  <a:gd name="T82" fmla="*/ 26 w 83"/>
                  <a:gd name="T83" fmla="*/ 24 h 38"/>
                  <a:gd name="T84" fmla="*/ 24 w 83"/>
                  <a:gd name="T85" fmla="*/ 24 h 38"/>
                  <a:gd name="T86" fmla="*/ 19 w 83"/>
                  <a:gd name="T87" fmla="*/ 26 h 38"/>
                  <a:gd name="T88" fmla="*/ 17 w 83"/>
                  <a:gd name="T89" fmla="*/ 24 h 38"/>
                  <a:gd name="T90" fmla="*/ 14 w 83"/>
                  <a:gd name="T91" fmla="*/ 24 h 38"/>
                  <a:gd name="T92" fmla="*/ 10 w 83"/>
                  <a:gd name="T93" fmla="*/ 26 h 38"/>
                  <a:gd name="T94" fmla="*/ 5 w 83"/>
                  <a:gd name="T95" fmla="*/ 24 h 38"/>
                  <a:gd name="T96" fmla="*/ 3 w 83"/>
                  <a:gd name="T97" fmla="*/ 21 h 38"/>
                  <a:gd name="T98" fmla="*/ 3 w 83"/>
                  <a:gd name="T99" fmla="*/ 19 h 38"/>
                  <a:gd name="T100" fmla="*/ 7 w 83"/>
                  <a:gd name="T101" fmla="*/ 17 h 38"/>
                  <a:gd name="T102" fmla="*/ 12 w 83"/>
                  <a:gd name="T103" fmla="*/ 17 h 38"/>
                  <a:gd name="T104" fmla="*/ 14 w 83"/>
                  <a:gd name="T105" fmla="*/ 17 h 38"/>
                  <a:gd name="T106" fmla="*/ 17 w 83"/>
                  <a:gd name="T107" fmla="*/ 14 h 38"/>
                  <a:gd name="T108" fmla="*/ 19 w 83"/>
                  <a:gd name="T109" fmla="*/ 12 h 38"/>
                  <a:gd name="T110" fmla="*/ 19 w 83"/>
                  <a:gd name="T111" fmla="*/ 12 h 38"/>
                  <a:gd name="T112" fmla="*/ 19 w 83"/>
                  <a:gd name="T113" fmla="*/ 10 h 38"/>
                  <a:gd name="T114" fmla="*/ 17 w 83"/>
                  <a:gd name="T115" fmla="*/ 10 h 38"/>
                  <a:gd name="T116" fmla="*/ 19 w 83"/>
                  <a:gd name="T117" fmla="*/ 7 h 38"/>
                  <a:gd name="T118" fmla="*/ 26 w 83"/>
                  <a:gd name="T119" fmla="*/ 5 h 38"/>
                  <a:gd name="T120" fmla="*/ 24 w 83"/>
                  <a:gd name="T121" fmla="*/ 5 h 38"/>
                  <a:gd name="T122" fmla="*/ 24 w 83"/>
                  <a:gd name="T123" fmla="*/ 3 h 38"/>
                  <a:gd name="T124" fmla="*/ 31 w 83"/>
                  <a:gd name="T125" fmla="*/ 0 h 3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3"/>
                  <a:gd name="T190" fmla="*/ 0 h 38"/>
                  <a:gd name="T191" fmla="*/ 83 w 83"/>
                  <a:gd name="T192" fmla="*/ 38 h 3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3" h="38">
                    <a:moveTo>
                      <a:pt x="31" y="0"/>
                    </a:moveTo>
                    <a:lnTo>
                      <a:pt x="33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62" y="5"/>
                    </a:lnTo>
                    <a:lnTo>
                      <a:pt x="66" y="5"/>
                    </a:lnTo>
                    <a:lnTo>
                      <a:pt x="64" y="5"/>
                    </a:lnTo>
                    <a:lnTo>
                      <a:pt x="57" y="5"/>
                    </a:lnTo>
                    <a:lnTo>
                      <a:pt x="62" y="5"/>
                    </a:lnTo>
                    <a:lnTo>
                      <a:pt x="66" y="5"/>
                    </a:lnTo>
                    <a:lnTo>
                      <a:pt x="64" y="7"/>
                    </a:lnTo>
                    <a:lnTo>
                      <a:pt x="62" y="7"/>
                    </a:lnTo>
                    <a:lnTo>
                      <a:pt x="57" y="7"/>
                    </a:lnTo>
                    <a:lnTo>
                      <a:pt x="55" y="7"/>
                    </a:lnTo>
                    <a:lnTo>
                      <a:pt x="59" y="7"/>
                    </a:lnTo>
                    <a:lnTo>
                      <a:pt x="59" y="10"/>
                    </a:lnTo>
                    <a:lnTo>
                      <a:pt x="57" y="10"/>
                    </a:lnTo>
                    <a:lnTo>
                      <a:pt x="55" y="12"/>
                    </a:lnTo>
                    <a:lnTo>
                      <a:pt x="57" y="12"/>
                    </a:lnTo>
                    <a:lnTo>
                      <a:pt x="55" y="12"/>
                    </a:lnTo>
                    <a:lnTo>
                      <a:pt x="55" y="14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7" y="21"/>
                    </a:lnTo>
                    <a:lnTo>
                      <a:pt x="57" y="24"/>
                    </a:lnTo>
                    <a:lnTo>
                      <a:pt x="59" y="26"/>
                    </a:lnTo>
                    <a:lnTo>
                      <a:pt x="62" y="26"/>
                    </a:lnTo>
                    <a:lnTo>
                      <a:pt x="64" y="29"/>
                    </a:lnTo>
                    <a:lnTo>
                      <a:pt x="69" y="31"/>
                    </a:lnTo>
                    <a:lnTo>
                      <a:pt x="71" y="31"/>
                    </a:lnTo>
                    <a:lnTo>
                      <a:pt x="73" y="33"/>
                    </a:lnTo>
                    <a:lnTo>
                      <a:pt x="76" y="33"/>
                    </a:lnTo>
                    <a:lnTo>
                      <a:pt x="81" y="33"/>
                    </a:lnTo>
                    <a:lnTo>
                      <a:pt x="83" y="36"/>
                    </a:lnTo>
                    <a:lnTo>
                      <a:pt x="81" y="36"/>
                    </a:lnTo>
                    <a:lnTo>
                      <a:pt x="76" y="36"/>
                    </a:lnTo>
                    <a:lnTo>
                      <a:pt x="73" y="36"/>
                    </a:lnTo>
                    <a:lnTo>
                      <a:pt x="78" y="38"/>
                    </a:lnTo>
                    <a:lnTo>
                      <a:pt x="76" y="38"/>
                    </a:lnTo>
                    <a:lnTo>
                      <a:pt x="73" y="38"/>
                    </a:lnTo>
                    <a:lnTo>
                      <a:pt x="71" y="36"/>
                    </a:lnTo>
                    <a:lnTo>
                      <a:pt x="69" y="36"/>
                    </a:lnTo>
                    <a:lnTo>
                      <a:pt x="71" y="36"/>
                    </a:lnTo>
                    <a:lnTo>
                      <a:pt x="69" y="36"/>
                    </a:lnTo>
                    <a:lnTo>
                      <a:pt x="66" y="36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69" y="36"/>
                    </a:lnTo>
                    <a:lnTo>
                      <a:pt x="69" y="38"/>
                    </a:lnTo>
                    <a:lnTo>
                      <a:pt x="64" y="38"/>
                    </a:lnTo>
                    <a:lnTo>
                      <a:pt x="62" y="36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59" y="36"/>
                    </a:lnTo>
                    <a:lnTo>
                      <a:pt x="57" y="36"/>
                    </a:lnTo>
                    <a:lnTo>
                      <a:pt x="55" y="36"/>
                    </a:lnTo>
                    <a:lnTo>
                      <a:pt x="52" y="36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5" y="36"/>
                    </a:lnTo>
                    <a:lnTo>
                      <a:pt x="47" y="36"/>
                    </a:lnTo>
                    <a:lnTo>
                      <a:pt x="43" y="33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6" y="33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3" y="31"/>
                    </a:lnTo>
                    <a:lnTo>
                      <a:pt x="36" y="31"/>
                    </a:lnTo>
                    <a:lnTo>
                      <a:pt x="33" y="31"/>
                    </a:lnTo>
                    <a:lnTo>
                      <a:pt x="36" y="31"/>
                    </a:lnTo>
                    <a:lnTo>
                      <a:pt x="38" y="31"/>
                    </a:lnTo>
                    <a:lnTo>
                      <a:pt x="40" y="31"/>
                    </a:lnTo>
                    <a:lnTo>
                      <a:pt x="36" y="31"/>
                    </a:lnTo>
                    <a:lnTo>
                      <a:pt x="38" y="29"/>
                    </a:lnTo>
                    <a:lnTo>
                      <a:pt x="36" y="29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31" y="26"/>
                    </a:lnTo>
                    <a:lnTo>
                      <a:pt x="36" y="26"/>
                    </a:lnTo>
                    <a:lnTo>
                      <a:pt x="31" y="26"/>
                    </a:lnTo>
                    <a:lnTo>
                      <a:pt x="29" y="26"/>
                    </a:lnTo>
                    <a:lnTo>
                      <a:pt x="29" y="29"/>
                    </a:lnTo>
                    <a:lnTo>
                      <a:pt x="29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1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1" y="5"/>
                    </a:lnTo>
                    <a:lnTo>
                      <a:pt x="24" y="7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9" y="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43" name="Freeform 1181"/>
              <p:cNvSpPr>
                <a:spLocks/>
              </p:cNvSpPr>
              <p:nvPr/>
            </p:nvSpPr>
            <p:spPr bwMode="auto">
              <a:xfrm>
                <a:off x="3566" y="1212"/>
                <a:ext cx="83" cy="38"/>
              </a:xfrm>
              <a:custGeom>
                <a:avLst/>
                <a:gdLst>
                  <a:gd name="T0" fmla="*/ 38 w 83"/>
                  <a:gd name="T1" fmla="*/ 0 h 38"/>
                  <a:gd name="T2" fmla="*/ 50 w 83"/>
                  <a:gd name="T3" fmla="*/ 0 h 38"/>
                  <a:gd name="T4" fmla="*/ 59 w 83"/>
                  <a:gd name="T5" fmla="*/ 0 h 38"/>
                  <a:gd name="T6" fmla="*/ 69 w 83"/>
                  <a:gd name="T7" fmla="*/ 3 h 38"/>
                  <a:gd name="T8" fmla="*/ 66 w 83"/>
                  <a:gd name="T9" fmla="*/ 5 h 38"/>
                  <a:gd name="T10" fmla="*/ 57 w 83"/>
                  <a:gd name="T11" fmla="*/ 5 h 38"/>
                  <a:gd name="T12" fmla="*/ 66 w 83"/>
                  <a:gd name="T13" fmla="*/ 5 h 38"/>
                  <a:gd name="T14" fmla="*/ 62 w 83"/>
                  <a:gd name="T15" fmla="*/ 7 h 38"/>
                  <a:gd name="T16" fmla="*/ 59 w 83"/>
                  <a:gd name="T17" fmla="*/ 7 h 38"/>
                  <a:gd name="T18" fmla="*/ 57 w 83"/>
                  <a:gd name="T19" fmla="*/ 10 h 38"/>
                  <a:gd name="T20" fmla="*/ 57 w 83"/>
                  <a:gd name="T21" fmla="*/ 12 h 38"/>
                  <a:gd name="T22" fmla="*/ 55 w 83"/>
                  <a:gd name="T23" fmla="*/ 12 h 38"/>
                  <a:gd name="T24" fmla="*/ 57 w 83"/>
                  <a:gd name="T25" fmla="*/ 17 h 38"/>
                  <a:gd name="T26" fmla="*/ 55 w 83"/>
                  <a:gd name="T27" fmla="*/ 19 h 38"/>
                  <a:gd name="T28" fmla="*/ 57 w 83"/>
                  <a:gd name="T29" fmla="*/ 24 h 38"/>
                  <a:gd name="T30" fmla="*/ 62 w 83"/>
                  <a:gd name="T31" fmla="*/ 26 h 38"/>
                  <a:gd name="T32" fmla="*/ 69 w 83"/>
                  <a:gd name="T33" fmla="*/ 31 h 38"/>
                  <a:gd name="T34" fmla="*/ 76 w 83"/>
                  <a:gd name="T35" fmla="*/ 33 h 38"/>
                  <a:gd name="T36" fmla="*/ 83 w 83"/>
                  <a:gd name="T37" fmla="*/ 36 h 38"/>
                  <a:gd name="T38" fmla="*/ 81 w 83"/>
                  <a:gd name="T39" fmla="*/ 36 h 38"/>
                  <a:gd name="T40" fmla="*/ 78 w 83"/>
                  <a:gd name="T41" fmla="*/ 38 h 38"/>
                  <a:gd name="T42" fmla="*/ 73 w 83"/>
                  <a:gd name="T43" fmla="*/ 38 h 38"/>
                  <a:gd name="T44" fmla="*/ 71 w 83"/>
                  <a:gd name="T45" fmla="*/ 36 h 38"/>
                  <a:gd name="T46" fmla="*/ 64 w 83"/>
                  <a:gd name="T47" fmla="*/ 36 h 38"/>
                  <a:gd name="T48" fmla="*/ 69 w 83"/>
                  <a:gd name="T49" fmla="*/ 36 h 38"/>
                  <a:gd name="T50" fmla="*/ 62 w 83"/>
                  <a:gd name="T51" fmla="*/ 36 h 38"/>
                  <a:gd name="T52" fmla="*/ 62 w 83"/>
                  <a:gd name="T53" fmla="*/ 36 h 38"/>
                  <a:gd name="T54" fmla="*/ 55 w 83"/>
                  <a:gd name="T55" fmla="*/ 36 h 38"/>
                  <a:gd name="T56" fmla="*/ 52 w 83"/>
                  <a:gd name="T57" fmla="*/ 36 h 38"/>
                  <a:gd name="T58" fmla="*/ 45 w 83"/>
                  <a:gd name="T59" fmla="*/ 36 h 38"/>
                  <a:gd name="T60" fmla="*/ 47 w 83"/>
                  <a:gd name="T61" fmla="*/ 36 h 38"/>
                  <a:gd name="T62" fmla="*/ 36 w 83"/>
                  <a:gd name="T63" fmla="*/ 36 h 38"/>
                  <a:gd name="T64" fmla="*/ 33 w 83"/>
                  <a:gd name="T65" fmla="*/ 33 h 38"/>
                  <a:gd name="T66" fmla="*/ 31 w 83"/>
                  <a:gd name="T67" fmla="*/ 33 h 38"/>
                  <a:gd name="T68" fmla="*/ 31 w 83"/>
                  <a:gd name="T69" fmla="*/ 31 h 38"/>
                  <a:gd name="T70" fmla="*/ 33 w 83"/>
                  <a:gd name="T71" fmla="*/ 31 h 38"/>
                  <a:gd name="T72" fmla="*/ 40 w 83"/>
                  <a:gd name="T73" fmla="*/ 31 h 38"/>
                  <a:gd name="T74" fmla="*/ 36 w 83"/>
                  <a:gd name="T75" fmla="*/ 29 h 38"/>
                  <a:gd name="T76" fmla="*/ 29 w 83"/>
                  <a:gd name="T77" fmla="*/ 29 h 38"/>
                  <a:gd name="T78" fmla="*/ 36 w 83"/>
                  <a:gd name="T79" fmla="*/ 26 h 38"/>
                  <a:gd name="T80" fmla="*/ 29 w 83"/>
                  <a:gd name="T81" fmla="*/ 29 h 38"/>
                  <a:gd name="T82" fmla="*/ 26 w 83"/>
                  <a:gd name="T83" fmla="*/ 24 h 38"/>
                  <a:gd name="T84" fmla="*/ 24 w 83"/>
                  <a:gd name="T85" fmla="*/ 24 h 38"/>
                  <a:gd name="T86" fmla="*/ 19 w 83"/>
                  <a:gd name="T87" fmla="*/ 26 h 38"/>
                  <a:gd name="T88" fmla="*/ 17 w 83"/>
                  <a:gd name="T89" fmla="*/ 24 h 38"/>
                  <a:gd name="T90" fmla="*/ 14 w 83"/>
                  <a:gd name="T91" fmla="*/ 24 h 38"/>
                  <a:gd name="T92" fmla="*/ 10 w 83"/>
                  <a:gd name="T93" fmla="*/ 26 h 38"/>
                  <a:gd name="T94" fmla="*/ 5 w 83"/>
                  <a:gd name="T95" fmla="*/ 24 h 38"/>
                  <a:gd name="T96" fmla="*/ 3 w 83"/>
                  <a:gd name="T97" fmla="*/ 21 h 38"/>
                  <a:gd name="T98" fmla="*/ 3 w 83"/>
                  <a:gd name="T99" fmla="*/ 19 h 38"/>
                  <a:gd name="T100" fmla="*/ 7 w 83"/>
                  <a:gd name="T101" fmla="*/ 17 h 38"/>
                  <a:gd name="T102" fmla="*/ 12 w 83"/>
                  <a:gd name="T103" fmla="*/ 17 h 38"/>
                  <a:gd name="T104" fmla="*/ 14 w 83"/>
                  <a:gd name="T105" fmla="*/ 17 h 38"/>
                  <a:gd name="T106" fmla="*/ 17 w 83"/>
                  <a:gd name="T107" fmla="*/ 14 h 38"/>
                  <a:gd name="T108" fmla="*/ 19 w 83"/>
                  <a:gd name="T109" fmla="*/ 12 h 38"/>
                  <a:gd name="T110" fmla="*/ 19 w 83"/>
                  <a:gd name="T111" fmla="*/ 12 h 38"/>
                  <a:gd name="T112" fmla="*/ 19 w 83"/>
                  <a:gd name="T113" fmla="*/ 10 h 38"/>
                  <a:gd name="T114" fmla="*/ 17 w 83"/>
                  <a:gd name="T115" fmla="*/ 10 h 38"/>
                  <a:gd name="T116" fmla="*/ 19 w 83"/>
                  <a:gd name="T117" fmla="*/ 7 h 38"/>
                  <a:gd name="T118" fmla="*/ 26 w 83"/>
                  <a:gd name="T119" fmla="*/ 5 h 38"/>
                  <a:gd name="T120" fmla="*/ 24 w 83"/>
                  <a:gd name="T121" fmla="*/ 5 h 38"/>
                  <a:gd name="T122" fmla="*/ 24 w 83"/>
                  <a:gd name="T123" fmla="*/ 3 h 38"/>
                  <a:gd name="T124" fmla="*/ 31 w 83"/>
                  <a:gd name="T125" fmla="*/ 0 h 3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3"/>
                  <a:gd name="T190" fmla="*/ 0 h 38"/>
                  <a:gd name="T191" fmla="*/ 83 w 83"/>
                  <a:gd name="T192" fmla="*/ 38 h 3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3" h="38">
                    <a:moveTo>
                      <a:pt x="31" y="0"/>
                    </a:moveTo>
                    <a:lnTo>
                      <a:pt x="33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62" y="5"/>
                    </a:lnTo>
                    <a:lnTo>
                      <a:pt x="66" y="5"/>
                    </a:lnTo>
                    <a:lnTo>
                      <a:pt x="64" y="5"/>
                    </a:lnTo>
                    <a:lnTo>
                      <a:pt x="57" y="5"/>
                    </a:lnTo>
                    <a:lnTo>
                      <a:pt x="62" y="5"/>
                    </a:lnTo>
                    <a:lnTo>
                      <a:pt x="66" y="5"/>
                    </a:lnTo>
                    <a:lnTo>
                      <a:pt x="64" y="7"/>
                    </a:lnTo>
                    <a:lnTo>
                      <a:pt x="62" y="7"/>
                    </a:lnTo>
                    <a:lnTo>
                      <a:pt x="57" y="7"/>
                    </a:lnTo>
                    <a:lnTo>
                      <a:pt x="55" y="7"/>
                    </a:lnTo>
                    <a:lnTo>
                      <a:pt x="59" y="7"/>
                    </a:lnTo>
                    <a:lnTo>
                      <a:pt x="59" y="10"/>
                    </a:lnTo>
                    <a:lnTo>
                      <a:pt x="57" y="10"/>
                    </a:lnTo>
                    <a:lnTo>
                      <a:pt x="55" y="12"/>
                    </a:lnTo>
                    <a:lnTo>
                      <a:pt x="57" y="12"/>
                    </a:lnTo>
                    <a:lnTo>
                      <a:pt x="55" y="12"/>
                    </a:lnTo>
                    <a:lnTo>
                      <a:pt x="55" y="14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7" y="21"/>
                    </a:lnTo>
                    <a:lnTo>
                      <a:pt x="57" y="24"/>
                    </a:lnTo>
                    <a:lnTo>
                      <a:pt x="59" y="26"/>
                    </a:lnTo>
                    <a:lnTo>
                      <a:pt x="62" y="26"/>
                    </a:lnTo>
                    <a:lnTo>
                      <a:pt x="64" y="29"/>
                    </a:lnTo>
                    <a:lnTo>
                      <a:pt x="69" y="31"/>
                    </a:lnTo>
                    <a:lnTo>
                      <a:pt x="71" y="31"/>
                    </a:lnTo>
                    <a:lnTo>
                      <a:pt x="73" y="33"/>
                    </a:lnTo>
                    <a:lnTo>
                      <a:pt x="76" y="33"/>
                    </a:lnTo>
                    <a:lnTo>
                      <a:pt x="81" y="33"/>
                    </a:lnTo>
                    <a:lnTo>
                      <a:pt x="83" y="36"/>
                    </a:lnTo>
                    <a:lnTo>
                      <a:pt x="81" y="36"/>
                    </a:lnTo>
                    <a:lnTo>
                      <a:pt x="76" y="36"/>
                    </a:lnTo>
                    <a:lnTo>
                      <a:pt x="73" y="36"/>
                    </a:lnTo>
                    <a:lnTo>
                      <a:pt x="78" y="38"/>
                    </a:lnTo>
                    <a:lnTo>
                      <a:pt x="76" y="38"/>
                    </a:lnTo>
                    <a:lnTo>
                      <a:pt x="73" y="38"/>
                    </a:lnTo>
                    <a:lnTo>
                      <a:pt x="71" y="36"/>
                    </a:lnTo>
                    <a:lnTo>
                      <a:pt x="69" y="36"/>
                    </a:lnTo>
                    <a:lnTo>
                      <a:pt x="71" y="36"/>
                    </a:lnTo>
                    <a:lnTo>
                      <a:pt x="69" y="36"/>
                    </a:lnTo>
                    <a:lnTo>
                      <a:pt x="66" y="36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69" y="36"/>
                    </a:lnTo>
                    <a:lnTo>
                      <a:pt x="69" y="38"/>
                    </a:lnTo>
                    <a:lnTo>
                      <a:pt x="64" y="38"/>
                    </a:lnTo>
                    <a:lnTo>
                      <a:pt x="62" y="36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59" y="36"/>
                    </a:lnTo>
                    <a:lnTo>
                      <a:pt x="57" y="36"/>
                    </a:lnTo>
                    <a:lnTo>
                      <a:pt x="55" y="36"/>
                    </a:lnTo>
                    <a:lnTo>
                      <a:pt x="52" y="36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5" y="36"/>
                    </a:lnTo>
                    <a:lnTo>
                      <a:pt x="47" y="36"/>
                    </a:lnTo>
                    <a:lnTo>
                      <a:pt x="43" y="33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6" y="33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3" y="31"/>
                    </a:lnTo>
                    <a:lnTo>
                      <a:pt x="36" y="31"/>
                    </a:lnTo>
                    <a:lnTo>
                      <a:pt x="33" y="31"/>
                    </a:lnTo>
                    <a:lnTo>
                      <a:pt x="36" y="31"/>
                    </a:lnTo>
                    <a:lnTo>
                      <a:pt x="38" y="31"/>
                    </a:lnTo>
                    <a:lnTo>
                      <a:pt x="40" y="31"/>
                    </a:lnTo>
                    <a:lnTo>
                      <a:pt x="36" y="31"/>
                    </a:lnTo>
                    <a:lnTo>
                      <a:pt x="38" y="29"/>
                    </a:lnTo>
                    <a:lnTo>
                      <a:pt x="36" y="29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31" y="26"/>
                    </a:lnTo>
                    <a:lnTo>
                      <a:pt x="36" y="26"/>
                    </a:lnTo>
                    <a:lnTo>
                      <a:pt x="31" y="26"/>
                    </a:lnTo>
                    <a:lnTo>
                      <a:pt x="29" y="26"/>
                    </a:lnTo>
                    <a:lnTo>
                      <a:pt x="29" y="29"/>
                    </a:lnTo>
                    <a:lnTo>
                      <a:pt x="29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1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1" y="5"/>
                    </a:lnTo>
                    <a:lnTo>
                      <a:pt x="24" y="7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9" y="3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44" name="Freeform 1182"/>
              <p:cNvSpPr>
                <a:spLocks/>
              </p:cNvSpPr>
              <p:nvPr/>
            </p:nvSpPr>
            <p:spPr bwMode="auto">
              <a:xfrm>
                <a:off x="3597" y="1163"/>
                <a:ext cx="205" cy="49"/>
              </a:xfrm>
              <a:custGeom>
                <a:avLst/>
                <a:gdLst>
                  <a:gd name="T0" fmla="*/ 7 w 205"/>
                  <a:gd name="T1" fmla="*/ 42 h 49"/>
                  <a:gd name="T2" fmla="*/ 21 w 205"/>
                  <a:gd name="T3" fmla="*/ 40 h 49"/>
                  <a:gd name="T4" fmla="*/ 21 w 205"/>
                  <a:gd name="T5" fmla="*/ 37 h 49"/>
                  <a:gd name="T6" fmla="*/ 19 w 205"/>
                  <a:gd name="T7" fmla="*/ 35 h 49"/>
                  <a:gd name="T8" fmla="*/ 26 w 205"/>
                  <a:gd name="T9" fmla="*/ 35 h 49"/>
                  <a:gd name="T10" fmla="*/ 26 w 205"/>
                  <a:gd name="T11" fmla="*/ 33 h 49"/>
                  <a:gd name="T12" fmla="*/ 35 w 205"/>
                  <a:gd name="T13" fmla="*/ 30 h 49"/>
                  <a:gd name="T14" fmla="*/ 28 w 205"/>
                  <a:gd name="T15" fmla="*/ 30 h 49"/>
                  <a:gd name="T16" fmla="*/ 26 w 205"/>
                  <a:gd name="T17" fmla="*/ 28 h 49"/>
                  <a:gd name="T18" fmla="*/ 26 w 205"/>
                  <a:gd name="T19" fmla="*/ 26 h 49"/>
                  <a:gd name="T20" fmla="*/ 40 w 205"/>
                  <a:gd name="T21" fmla="*/ 23 h 49"/>
                  <a:gd name="T22" fmla="*/ 57 w 205"/>
                  <a:gd name="T23" fmla="*/ 21 h 49"/>
                  <a:gd name="T24" fmla="*/ 64 w 205"/>
                  <a:gd name="T25" fmla="*/ 18 h 49"/>
                  <a:gd name="T26" fmla="*/ 73 w 205"/>
                  <a:gd name="T27" fmla="*/ 16 h 49"/>
                  <a:gd name="T28" fmla="*/ 90 w 205"/>
                  <a:gd name="T29" fmla="*/ 11 h 49"/>
                  <a:gd name="T30" fmla="*/ 94 w 205"/>
                  <a:gd name="T31" fmla="*/ 14 h 49"/>
                  <a:gd name="T32" fmla="*/ 97 w 205"/>
                  <a:gd name="T33" fmla="*/ 9 h 49"/>
                  <a:gd name="T34" fmla="*/ 104 w 205"/>
                  <a:gd name="T35" fmla="*/ 9 h 49"/>
                  <a:gd name="T36" fmla="*/ 123 w 205"/>
                  <a:gd name="T37" fmla="*/ 11 h 49"/>
                  <a:gd name="T38" fmla="*/ 139 w 205"/>
                  <a:gd name="T39" fmla="*/ 9 h 49"/>
                  <a:gd name="T40" fmla="*/ 149 w 205"/>
                  <a:gd name="T41" fmla="*/ 7 h 49"/>
                  <a:gd name="T42" fmla="*/ 161 w 205"/>
                  <a:gd name="T43" fmla="*/ 7 h 49"/>
                  <a:gd name="T44" fmla="*/ 168 w 205"/>
                  <a:gd name="T45" fmla="*/ 2 h 49"/>
                  <a:gd name="T46" fmla="*/ 182 w 205"/>
                  <a:gd name="T47" fmla="*/ 0 h 49"/>
                  <a:gd name="T48" fmla="*/ 203 w 205"/>
                  <a:gd name="T49" fmla="*/ 2 h 49"/>
                  <a:gd name="T50" fmla="*/ 201 w 205"/>
                  <a:gd name="T51" fmla="*/ 7 h 49"/>
                  <a:gd name="T52" fmla="*/ 194 w 205"/>
                  <a:gd name="T53" fmla="*/ 11 h 49"/>
                  <a:gd name="T54" fmla="*/ 179 w 205"/>
                  <a:gd name="T55" fmla="*/ 14 h 49"/>
                  <a:gd name="T56" fmla="*/ 158 w 205"/>
                  <a:gd name="T57" fmla="*/ 14 h 49"/>
                  <a:gd name="T58" fmla="*/ 149 w 205"/>
                  <a:gd name="T59" fmla="*/ 16 h 49"/>
                  <a:gd name="T60" fmla="*/ 132 w 205"/>
                  <a:gd name="T61" fmla="*/ 18 h 49"/>
                  <a:gd name="T62" fmla="*/ 116 w 205"/>
                  <a:gd name="T63" fmla="*/ 23 h 49"/>
                  <a:gd name="T64" fmla="*/ 94 w 205"/>
                  <a:gd name="T65" fmla="*/ 26 h 49"/>
                  <a:gd name="T66" fmla="*/ 92 w 205"/>
                  <a:gd name="T67" fmla="*/ 28 h 49"/>
                  <a:gd name="T68" fmla="*/ 87 w 205"/>
                  <a:gd name="T69" fmla="*/ 30 h 49"/>
                  <a:gd name="T70" fmla="*/ 80 w 205"/>
                  <a:gd name="T71" fmla="*/ 33 h 49"/>
                  <a:gd name="T72" fmla="*/ 71 w 205"/>
                  <a:gd name="T73" fmla="*/ 33 h 49"/>
                  <a:gd name="T74" fmla="*/ 73 w 205"/>
                  <a:gd name="T75" fmla="*/ 35 h 49"/>
                  <a:gd name="T76" fmla="*/ 61 w 205"/>
                  <a:gd name="T77" fmla="*/ 33 h 49"/>
                  <a:gd name="T78" fmla="*/ 66 w 205"/>
                  <a:gd name="T79" fmla="*/ 37 h 49"/>
                  <a:gd name="T80" fmla="*/ 64 w 205"/>
                  <a:gd name="T81" fmla="*/ 40 h 49"/>
                  <a:gd name="T82" fmla="*/ 61 w 205"/>
                  <a:gd name="T83" fmla="*/ 40 h 49"/>
                  <a:gd name="T84" fmla="*/ 52 w 205"/>
                  <a:gd name="T85" fmla="*/ 37 h 49"/>
                  <a:gd name="T86" fmla="*/ 54 w 205"/>
                  <a:gd name="T87" fmla="*/ 40 h 49"/>
                  <a:gd name="T88" fmla="*/ 54 w 205"/>
                  <a:gd name="T89" fmla="*/ 42 h 49"/>
                  <a:gd name="T90" fmla="*/ 42 w 205"/>
                  <a:gd name="T91" fmla="*/ 42 h 49"/>
                  <a:gd name="T92" fmla="*/ 52 w 205"/>
                  <a:gd name="T93" fmla="*/ 44 h 49"/>
                  <a:gd name="T94" fmla="*/ 45 w 205"/>
                  <a:gd name="T95" fmla="*/ 44 h 49"/>
                  <a:gd name="T96" fmla="*/ 47 w 205"/>
                  <a:gd name="T97" fmla="*/ 47 h 49"/>
                  <a:gd name="T98" fmla="*/ 38 w 205"/>
                  <a:gd name="T99" fmla="*/ 49 h 49"/>
                  <a:gd name="T100" fmla="*/ 19 w 205"/>
                  <a:gd name="T101" fmla="*/ 47 h 49"/>
                  <a:gd name="T102" fmla="*/ 9 w 205"/>
                  <a:gd name="T103" fmla="*/ 47 h 49"/>
                  <a:gd name="T104" fmla="*/ 14 w 205"/>
                  <a:gd name="T105" fmla="*/ 44 h 49"/>
                  <a:gd name="T106" fmla="*/ 12 w 205"/>
                  <a:gd name="T107" fmla="*/ 44 h 49"/>
                  <a:gd name="T108" fmla="*/ 0 w 205"/>
                  <a:gd name="T109" fmla="*/ 42 h 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05"/>
                  <a:gd name="T166" fmla="*/ 0 h 49"/>
                  <a:gd name="T167" fmla="*/ 205 w 205"/>
                  <a:gd name="T168" fmla="*/ 49 h 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05" h="49">
                    <a:moveTo>
                      <a:pt x="0" y="42"/>
                    </a:moveTo>
                    <a:lnTo>
                      <a:pt x="0" y="42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4" y="40"/>
                    </a:lnTo>
                    <a:lnTo>
                      <a:pt x="19" y="37"/>
                    </a:lnTo>
                    <a:lnTo>
                      <a:pt x="21" y="40"/>
                    </a:lnTo>
                    <a:lnTo>
                      <a:pt x="24" y="40"/>
                    </a:lnTo>
                    <a:lnTo>
                      <a:pt x="28" y="40"/>
                    </a:lnTo>
                    <a:lnTo>
                      <a:pt x="33" y="40"/>
                    </a:lnTo>
                    <a:lnTo>
                      <a:pt x="31" y="40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26" y="37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8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6" y="35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6" y="33"/>
                    </a:lnTo>
                    <a:lnTo>
                      <a:pt x="31" y="30"/>
                    </a:lnTo>
                    <a:lnTo>
                      <a:pt x="35" y="33"/>
                    </a:lnTo>
                    <a:lnTo>
                      <a:pt x="40" y="30"/>
                    </a:lnTo>
                    <a:lnTo>
                      <a:pt x="38" y="30"/>
                    </a:lnTo>
                    <a:lnTo>
                      <a:pt x="35" y="30"/>
                    </a:lnTo>
                    <a:lnTo>
                      <a:pt x="33" y="30"/>
                    </a:lnTo>
                    <a:lnTo>
                      <a:pt x="31" y="30"/>
                    </a:lnTo>
                    <a:lnTo>
                      <a:pt x="26" y="30"/>
                    </a:lnTo>
                    <a:lnTo>
                      <a:pt x="28" y="30"/>
                    </a:lnTo>
                    <a:lnTo>
                      <a:pt x="31" y="28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31" y="26"/>
                    </a:lnTo>
                    <a:lnTo>
                      <a:pt x="38" y="26"/>
                    </a:lnTo>
                    <a:lnTo>
                      <a:pt x="40" y="23"/>
                    </a:lnTo>
                    <a:lnTo>
                      <a:pt x="45" y="23"/>
                    </a:lnTo>
                    <a:lnTo>
                      <a:pt x="50" y="23"/>
                    </a:lnTo>
                    <a:lnTo>
                      <a:pt x="57" y="21"/>
                    </a:lnTo>
                    <a:lnTo>
                      <a:pt x="54" y="21"/>
                    </a:lnTo>
                    <a:lnTo>
                      <a:pt x="57" y="21"/>
                    </a:lnTo>
                    <a:lnTo>
                      <a:pt x="57" y="18"/>
                    </a:lnTo>
                    <a:lnTo>
                      <a:pt x="61" y="18"/>
                    </a:lnTo>
                    <a:lnTo>
                      <a:pt x="64" y="18"/>
                    </a:lnTo>
                    <a:lnTo>
                      <a:pt x="66" y="18"/>
                    </a:lnTo>
                    <a:lnTo>
                      <a:pt x="64" y="18"/>
                    </a:lnTo>
                    <a:lnTo>
                      <a:pt x="66" y="16"/>
                    </a:lnTo>
                    <a:lnTo>
                      <a:pt x="68" y="16"/>
                    </a:lnTo>
                    <a:lnTo>
                      <a:pt x="73" y="16"/>
                    </a:lnTo>
                    <a:lnTo>
                      <a:pt x="80" y="14"/>
                    </a:lnTo>
                    <a:lnTo>
                      <a:pt x="83" y="14"/>
                    </a:lnTo>
                    <a:lnTo>
                      <a:pt x="85" y="14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2" y="14"/>
                    </a:lnTo>
                    <a:lnTo>
                      <a:pt x="94" y="14"/>
                    </a:lnTo>
                    <a:lnTo>
                      <a:pt x="99" y="14"/>
                    </a:lnTo>
                    <a:lnTo>
                      <a:pt x="99" y="11"/>
                    </a:lnTo>
                    <a:lnTo>
                      <a:pt x="97" y="11"/>
                    </a:lnTo>
                    <a:lnTo>
                      <a:pt x="97" y="9"/>
                    </a:lnTo>
                    <a:lnTo>
                      <a:pt x="99" y="11"/>
                    </a:lnTo>
                    <a:lnTo>
                      <a:pt x="99" y="9"/>
                    </a:lnTo>
                    <a:lnTo>
                      <a:pt x="97" y="9"/>
                    </a:lnTo>
                    <a:lnTo>
                      <a:pt x="104" y="9"/>
                    </a:lnTo>
                    <a:lnTo>
                      <a:pt x="113" y="9"/>
                    </a:lnTo>
                    <a:lnTo>
                      <a:pt x="113" y="11"/>
                    </a:lnTo>
                    <a:lnTo>
                      <a:pt x="118" y="11"/>
                    </a:lnTo>
                    <a:lnTo>
                      <a:pt x="123" y="11"/>
                    </a:lnTo>
                    <a:lnTo>
                      <a:pt x="132" y="9"/>
                    </a:lnTo>
                    <a:lnTo>
                      <a:pt x="135" y="9"/>
                    </a:lnTo>
                    <a:lnTo>
                      <a:pt x="137" y="9"/>
                    </a:lnTo>
                    <a:lnTo>
                      <a:pt x="139" y="9"/>
                    </a:lnTo>
                    <a:lnTo>
                      <a:pt x="142" y="9"/>
                    </a:lnTo>
                    <a:lnTo>
                      <a:pt x="144" y="9"/>
                    </a:lnTo>
                    <a:lnTo>
                      <a:pt x="149" y="7"/>
                    </a:lnTo>
                    <a:lnTo>
                      <a:pt x="153" y="7"/>
                    </a:lnTo>
                    <a:lnTo>
                      <a:pt x="156" y="7"/>
                    </a:lnTo>
                    <a:lnTo>
                      <a:pt x="158" y="7"/>
                    </a:lnTo>
                    <a:lnTo>
                      <a:pt x="161" y="7"/>
                    </a:lnTo>
                    <a:lnTo>
                      <a:pt x="163" y="7"/>
                    </a:lnTo>
                    <a:lnTo>
                      <a:pt x="161" y="4"/>
                    </a:lnTo>
                    <a:lnTo>
                      <a:pt x="163" y="4"/>
                    </a:lnTo>
                    <a:lnTo>
                      <a:pt x="165" y="4"/>
                    </a:lnTo>
                    <a:lnTo>
                      <a:pt x="168" y="2"/>
                    </a:lnTo>
                    <a:lnTo>
                      <a:pt x="170" y="2"/>
                    </a:lnTo>
                    <a:lnTo>
                      <a:pt x="172" y="2"/>
                    </a:lnTo>
                    <a:lnTo>
                      <a:pt x="177" y="2"/>
                    </a:lnTo>
                    <a:lnTo>
                      <a:pt x="182" y="0"/>
                    </a:lnTo>
                    <a:lnTo>
                      <a:pt x="191" y="0"/>
                    </a:lnTo>
                    <a:lnTo>
                      <a:pt x="198" y="2"/>
                    </a:lnTo>
                    <a:lnTo>
                      <a:pt x="201" y="2"/>
                    </a:lnTo>
                    <a:lnTo>
                      <a:pt x="203" y="2"/>
                    </a:lnTo>
                    <a:lnTo>
                      <a:pt x="203" y="4"/>
                    </a:lnTo>
                    <a:lnTo>
                      <a:pt x="205" y="4"/>
                    </a:lnTo>
                    <a:lnTo>
                      <a:pt x="203" y="7"/>
                    </a:lnTo>
                    <a:lnTo>
                      <a:pt x="201" y="7"/>
                    </a:lnTo>
                    <a:lnTo>
                      <a:pt x="205" y="7"/>
                    </a:lnTo>
                    <a:lnTo>
                      <a:pt x="201" y="7"/>
                    </a:lnTo>
                    <a:lnTo>
                      <a:pt x="198" y="9"/>
                    </a:lnTo>
                    <a:lnTo>
                      <a:pt x="194" y="11"/>
                    </a:lnTo>
                    <a:lnTo>
                      <a:pt x="196" y="11"/>
                    </a:lnTo>
                    <a:lnTo>
                      <a:pt x="191" y="11"/>
                    </a:lnTo>
                    <a:lnTo>
                      <a:pt x="189" y="11"/>
                    </a:lnTo>
                    <a:lnTo>
                      <a:pt x="179" y="14"/>
                    </a:lnTo>
                    <a:lnTo>
                      <a:pt x="172" y="14"/>
                    </a:lnTo>
                    <a:lnTo>
                      <a:pt x="170" y="14"/>
                    </a:lnTo>
                    <a:lnTo>
                      <a:pt x="165" y="14"/>
                    </a:lnTo>
                    <a:lnTo>
                      <a:pt x="163" y="14"/>
                    </a:lnTo>
                    <a:lnTo>
                      <a:pt x="158" y="14"/>
                    </a:lnTo>
                    <a:lnTo>
                      <a:pt x="156" y="16"/>
                    </a:lnTo>
                    <a:lnTo>
                      <a:pt x="153" y="16"/>
                    </a:lnTo>
                    <a:lnTo>
                      <a:pt x="151" y="16"/>
                    </a:lnTo>
                    <a:lnTo>
                      <a:pt x="149" y="16"/>
                    </a:lnTo>
                    <a:lnTo>
                      <a:pt x="137" y="18"/>
                    </a:lnTo>
                    <a:lnTo>
                      <a:pt x="135" y="18"/>
                    </a:lnTo>
                    <a:lnTo>
                      <a:pt x="132" y="18"/>
                    </a:lnTo>
                    <a:lnTo>
                      <a:pt x="130" y="18"/>
                    </a:lnTo>
                    <a:lnTo>
                      <a:pt x="132" y="18"/>
                    </a:lnTo>
                    <a:lnTo>
                      <a:pt x="130" y="18"/>
                    </a:lnTo>
                    <a:lnTo>
                      <a:pt x="123" y="21"/>
                    </a:lnTo>
                    <a:lnTo>
                      <a:pt x="118" y="21"/>
                    </a:lnTo>
                    <a:lnTo>
                      <a:pt x="116" y="23"/>
                    </a:lnTo>
                    <a:lnTo>
                      <a:pt x="113" y="21"/>
                    </a:lnTo>
                    <a:lnTo>
                      <a:pt x="109" y="23"/>
                    </a:lnTo>
                    <a:lnTo>
                      <a:pt x="102" y="26"/>
                    </a:lnTo>
                    <a:lnTo>
                      <a:pt x="97" y="26"/>
                    </a:lnTo>
                    <a:lnTo>
                      <a:pt x="94" y="26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8"/>
                    </a:lnTo>
                    <a:lnTo>
                      <a:pt x="92" y="28"/>
                    </a:lnTo>
                    <a:lnTo>
                      <a:pt x="94" y="28"/>
                    </a:lnTo>
                    <a:lnTo>
                      <a:pt x="87" y="30"/>
                    </a:lnTo>
                    <a:lnTo>
                      <a:pt x="83" y="30"/>
                    </a:lnTo>
                    <a:lnTo>
                      <a:pt x="80" y="30"/>
                    </a:lnTo>
                    <a:lnTo>
                      <a:pt x="78" y="30"/>
                    </a:lnTo>
                    <a:lnTo>
                      <a:pt x="80" y="33"/>
                    </a:lnTo>
                    <a:lnTo>
                      <a:pt x="83" y="33"/>
                    </a:lnTo>
                    <a:lnTo>
                      <a:pt x="73" y="30"/>
                    </a:lnTo>
                    <a:lnTo>
                      <a:pt x="71" y="33"/>
                    </a:lnTo>
                    <a:lnTo>
                      <a:pt x="73" y="33"/>
                    </a:lnTo>
                    <a:lnTo>
                      <a:pt x="71" y="33"/>
                    </a:lnTo>
                    <a:lnTo>
                      <a:pt x="73" y="35"/>
                    </a:lnTo>
                    <a:lnTo>
                      <a:pt x="71" y="35"/>
                    </a:lnTo>
                    <a:lnTo>
                      <a:pt x="68" y="35"/>
                    </a:lnTo>
                    <a:lnTo>
                      <a:pt x="61" y="33"/>
                    </a:lnTo>
                    <a:lnTo>
                      <a:pt x="64" y="35"/>
                    </a:lnTo>
                    <a:lnTo>
                      <a:pt x="66" y="35"/>
                    </a:lnTo>
                    <a:lnTo>
                      <a:pt x="68" y="37"/>
                    </a:lnTo>
                    <a:lnTo>
                      <a:pt x="66" y="37"/>
                    </a:lnTo>
                    <a:lnTo>
                      <a:pt x="64" y="37"/>
                    </a:lnTo>
                    <a:lnTo>
                      <a:pt x="64" y="40"/>
                    </a:lnTo>
                    <a:lnTo>
                      <a:pt x="61" y="40"/>
                    </a:lnTo>
                    <a:lnTo>
                      <a:pt x="59" y="40"/>
                    </a:lnTo>
                    <a:lnTo>
                      <a:pt x="57" y="40"/>
                    </a:lnTo>
                    <a:lnTo>
                      <a:pt x="54" y="40"/>
                    </a:lnTo>
                    <a:lnTo>
                      <a:pt x="52" y="37"/>
                    </a:lnTo>
                    <a:lnTo>
                      <a:pt x="50" y="37"/>
                    </a:lnTo>
                    <a:lnTo>
                      <a:pt x="52" y="40"/>
                    </a:lnTo>
                    <a:lnTo>
                      <a:pt x="47" y="40"/>
                    </a:lnTo>
                    <a:lnTo>
                      <a:pt x="52" y="40"/>
                    </a:lnTo>
                    <a:lnTo>
                      <a:pt x="54" y="40"/>
                    </a:lnTo>
                    <a:lnTo>
                      <a:pt x="54" y="42"/>
                    </a:lnTo>
                    <a:lnTo>
                      <a:pt x="57" y="42"/>
                    </a:lnTo>
                    <a:lnTo>
                      <a:pt x="54" y="42"/>
                    </a:lnTo>
                    <a:lnTo>
                      <a:pt x="54" y="44"/>
                    </a:lnTo>
                    <a:lnTo>
                      <a:pt x="52" y="44"/>
                    </a:lnTo>
                    <a:lnTo>
                      <a:pt x="52" y="42"/>
                    </a:lnTo>
                    <a:lnTo>
                      <a:pt x="50" y="42"/>
                    </a:lnTo>
                    <a:lnTo>
                      <a:pt x="42" y="42"/>
                    </a:lnTo>
                    <a:lnTo>
                      <a:pt x="40" y="42"/>
                    </a:lnTo>
                    <a:lnTo>
                      <a:pt x="42" y="42"/>
                    </a:lnTo>
                    <a:lnTo>
                      <a:pt x="47" y="42"/>
                    </a:lnTo>
                    <a:lnTo>
                      <a:pt x="50" y="44"/>
                    </a:lnTo>
                    <a:lnTo>
                      <a:pt x="52" y="44"/>
                    </a:lnTo>
                    <a:lnTo>
                      <a:pt x="50" y="47"/>
                    </a:lnTo>
                    <a:lnTo>
                      <a:pt x="45" y="47"/>
                    </a:lnTo>
                    <a:lnTo>
                      <a:pt x="45" y="44"/>
                    </a:lnTo>
                    <a:lnTo>
                      <a:pt x="42" y="44"/>
                    </a:lnTo>
                    <a:lnTo>
                      <a:pt x="42" y="47"/>
                    </a:lnTo>
                    <a:lnTo>
                      <a:pt x="45" y="47"/>
                    </a:lnTo>
                    <a:lnTo>
                      <a:pt x="47" y="47"/>
                    </a:lnTo>
                    <a:lnTo>
                      <a:pt x="45" y="49"/>
                    </a:lnTo>
                    <a:lnTo>
                      <a:pt x="42" y="49"/>
                    </a:lnTo>
                    <a:lnTo>
                      <a:pt x="40" y="49"/>
                    </a:lnTo>
                    <a:lnTo>
                      <a:pt x="38" y="49"/>
                    </a:lnTo>
                    <a:lnTo>
                      <a:pt x="33" y="49"/>
                    </a:lnTo>
                    <a:lnTo>
                      <a:pt x="28" y="49"/>
                    </a:lnTo>
                    <a:lnTo>
                      <a:pt x="24" y="49"/>
                    </a:lnTo>
                    <a:lnTo>
                      <a:pt x="19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5" y="49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14" y="44"/>
                    </a:lnTo>
                    <a:lnTo>
                      <a:pt x="19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2" y="44"/>
                    </a:lnTo>
                    <a:lnTo>
                      <a:pt x="9" y="44"/>
                    </a:lnTo>
                    <a:lnTo>
                      <a:pt x="5" y="44"/>
                    </a:lnTo>
                    <a:lnTo>
                      <a:pt x="0" y="4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45" name="Freeform 1183"/>
              <p:cNvSpPr>
                <a:spLocks/>
              </p:cNvSpPr>
              <p:nvPr/>
            </p:nvSpPr>
            <p:spPr bwMode="auto">
              <a:xfrm>
                <a:off x="3597" y="1163"/>
                <a:ext cx="205" cy="49"/>
              </a:xfrm>
              <a:custGeom>
                <a:avLst/>
                <a:gdLst>
                  <a:gd name="T0" fmla="*/ 7 w 205"/>
                  <a:gd name="T1" fmla="*/ 42 h 49"/>
                  <a:gd name="T2" fmla="*/ 21 w 205"/>
                  <a:gd name="T3" fmla="*/ 40 h 49"/>
                  <a:gd name="T4" fmla="*/ 21 w 205"/>
                  <a:gd name="T5" fmla="*/ 37 h 49"/>
                  <a:gd name="T6" fmla="*/ 19 w 205"/>
                  <a:gd name="T7" fmla="*/ 35 h 49"/>
                  <a:gd name="T8" fmla="*/ 26 w 205"/>
                  <a:gd name="T9" fmla="*/ 35 h 49"/>
                  <a:gd name="T10" fmla="*/ 26 w 205"/>
                  <a:gd name="T11" fmla="*/ 33 h 49"/>
                  <a:gd name="T12" fmla="*/ 35 w 205"/>
                  <a:gd name="T13" fmla="*/ 30 h 49"/>
                  <a:gd name="T14" fmla="*/ 28 w 205"/>
                  <a:gd name="T15" fmla="*/ 30 h 49"/>
                  <a:gd name="T16" fmla="*/ 26 w 205"/>
                  <a:gd name="T17" fmla="*/ 28 h 49"/>
                  <a:gd name="T18" fmla="*/ 26 w 205"/>
                  <a:gd name="T19" fmla="*/ 26 h 49"/>
                  <a:gd name="T20" fmla="*/ 40 w 205"/>
                  <a:gd name="T21" fmla="*/ 23 h 49"/>
                  <a:gd name="T22" fmla="*/ 57 w 205"/>
                  <a:gd name="T23" fmla="*/ 21 h 49"/>
                  <a:gd name="T24" fmla="*/ 64 w 205"/>
                  <a:gd name="T25" fmla="*/ 18 h 49"/>
                  <a:gd name="T26" fmla="*/ 73 w 205"/>
                  <a:gd name="T27" fmla="*/ 16 h 49"/>
                  <a:gd name="T28" fmla="*/ 90 w 205"/>
                  <a:gd name="T29" fmla="*/ 11 h 49"/>
                  <a:gd name="T30" fmla="*/ 94 w 205"/>
                  <a:gd name="T31" fmla="*/ 14 h 49"/>
                  <a:gd name="T32" fmla="*/ 97 w 205"/>
                  <a:gd name="T33" fmla="*/ 9 h 49"/>
                  <a:gd name="T34" fmla="*/ 104 w 205"/>
                  <a:gd name="T35" fmla="*/ 9 h 49"/>
                  <a:gd name="T36" fmla="*/ 123 w 205"/>
                  <a:gd name="T37" fmla="*/ 11 h 49"/>
                  <a:gd name="T38" fmla="*/ 139 w 205"/>
                  <a:gd name="T39" fmla="*/ 9 h 49"/>
                  <a:gd name="T40" fmla="*/ 149 w 205"/>
                  <a:gd name="T41" fmla="*/ 7 h 49"/>
                  <a:gd name="T42" fmla="*/ 161 w 205"/>
                  <a:gd name="T43" fmla="*/ 7 h 49"/>
                  <a:gd name="T44" fmla="*/ 168 w 205"/>
                  <a:gd name="T45" fmla="*/ 2 h 49"/>
                  <a:gd name="T46" fmla="*/ 182 w 205"/>
                  <a:gd name="T47" fmla="*/ 0 h 49"/>
                  <a:gd name="T48" fmla="*/ 203 w 205"/>
                  <a:gd name="T49" fmla="*/ 2 h 49"/>
                  <a:gd name="T50" fmla="*/ 201 w 205"/>
                  <a:gd name="T51" fmla="*/ 7 h 49"/>
                  <a:gd name="T52" fmla="*/ 194 w 205"/>
                  <a:gd name="T53" fmla="*/ 11 h 49"/>
                  <a:gd name="T54" fmla="*/ 179 w 205"/>
                  <a:gd name="T55" fmla="*/ 14 h 49"/>
                  <a:gd name="T56" fmla="*/ 158 w 205"/>
                  <a:gd name="T57" fmla="*/ 14 h 49"/>
                  <a:gd name="T58" fmla="*/ 149 w 205"/>
                  <a:gd name="T59" fmla="*/ 16 h 49"/>
                  <a:gd name="T60" fmla="*/ 132 w 205"/>
                  <a:gd name="T61" fmla="*/ 18 h 49"/>
                  <a:gd name="T62" fmla="*/ 116 w 205"/>
                  <a:gd name="T63" fmla="*/ 23 h 49"/>
                  <a:gd name="T64" fmla="*/ 94 w 205"/>
                  <a:gd name="T65" fmla="*/ 26 h 49"/>
                  <a:gd name="T66" fmla="*/ 92 w 205"/>
                  <a:gd name="T67" fmla="*/ 28 h 49"/>
                  <a:gd name="T68" fmla="*/ 87 w 205"/>
                  <a:gd name="T69" fmla="*/ 30 h 49"/>
                  <a:gd name="T70" fmla="*/ 80 w 205"/>
                  <a:gd name="T71" fmla="*/ 33 h 49"/>
                  <a:gd name="T72" fmla="*/ 71 w 205"/>
                  <a:gd name="T73" fmla="*/ 33 h 49"/>
                  <a:gd name="T74" fmla="*/ 73 w 205"/>
                  <a:gd name="T75" fmla="*/ 35 h 49"/>
                  <a:gd name="T76" fmla="*/ 61 w 205"/>
                  <a:gd name="T77" fmla="*/ 33 h 49"/>
                  <a:gd name="T78" fmla="*/ 66 w 205"/>
                  <a:gd name="T79" fmla="*/ 37 h 49"/>
                  <a:gd name="T80" fmla="*/ 64 w 205"/>
                  <a:gd name="T81" fmla="*/ 40 h 49"/>
                  <a:gd name="T82" fmla="*/ 61 w 205"/>
                  <a:gd name="T83" fmla="*/ 40 h 49"/>
                  <a:gd name="T84" fmla="*/ 52 w 205"/>
                  <a:gd name="T85" fmla="*/ 37 h 49"/>
                  <a:gd name="T86" fmla="*/ 54 w 205"/>
                  <a:gd name="T87" fmla="*/ 40 h 49"/>
                  <a:gd name="T88" fmla="*/ 54 w 205"/>
                  <a:gd name="T89" fmla="*/ 42 h 49"/>
                  <a:gd name="T90" fmla="*/ 42 w 205"/>
                  <a:gd name="T91" fmla="*/ 42 h 49"/>
                  <a:gd name="T92" fmla="*/ 52 w 205"/>
                  <a:gd name="T93" fmla="*/ 44 h 49"/>
                  <a:gd name="T94" fmla="*/ 45 w 205"/>
                  <a:gd name="T95" fmla="*/ 44 h 49"/>
                  <a:gd name="T96" fmla="*/ 47 w 205"/>
                  <a:gd name="T97" fmla="*/ 47 h 49"/>
                  <a:gd name="T98" fmla="*/ 38 w 205"/>
                  <a:gd name="T99" fmla="*/ 49 h 49"/>
                  <a:gd name="T100" fmla="*/ 19 w 205"/>
                  <a:gd name="T101" fmla="*/ 47 h 49"/>
                  <a:gd name="T102" fmla="*/ 9 w 205"/>
                  <a:gd name="T103" fmla="*/ 47 h 49"/>
                  <a:gd name="T104" fmla="*/ 14 w 205"/>
                  <a:gd name="T105" fmla="*/ 44 h 49"/>
                  <a:gd name="T106" fmla="*/ 12 w 205"/>
                  <a:gd name="T107" fmla="*/ 44 h 49"/>
                  <a:gd name="T108" fmla="*/ 0 w 205"/>
                  <a:gd name="T109" fmla="*/ 42 h 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05"/>
                  <a:gd name="T166" fmla="*/ 0 h 49"/>
                  <a:gd name="T167" fmla="*/ 205 w 205"/>
                  <a:gd name="T168" fmla="*/ 49 h 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05" h="49">
                    <a:moveTo>
                      <a:pt x="0" y="42"/>
                    </a:moveTo>
                    <a:lnTo>
                      <a:pt x="0" y="42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4" y="40"/>
                    </a:lnTo>
                    <a:lnTo>
                      <a:pt x="19" y="37"/>
                    </a:lnTo>
                    <a:lnTo>
                      <a:pt x="21" y="40"/>
                    </a:lnTo>
                    <a:lnTo>
                      <a:pt x="24" y="40"/>
                    </a:lnTo>
                    <a:lnTo>
                      <a:pt x="28" y="40"/>
                    </a:lnTo>
                    <a:lnTo>
                      <a:pt x="33" y="40"/>
                    </a:lnTo>
                    <a:lnTo>
                      <a:pt x="31" y="40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26" y="37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8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6" y="35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6" y="33"/>
                    </a:lnTo>
                    <a:lnTo>
                      <a:pt x="31" y="30"/>
                    </a:lnTo>
                    <a:lnTo>
                      <a:pt x="35" y="33"/>
                    </a:lnTo>
                    <a:lnTo>
                      <a:pt x="40" y="30"/>
                    </a:lnTo>
                    <a:lnTo>
                      <a:pt x="38" y="30"/>
                    </a:lnTo>
                    <a:lnTo>
                      <a:pt x="35" y="30"/>
                    </a:lnTo>
                    <a:lnTo>
                      <a:pt x="33" y="30"/>
                    </a:lnTo>
                    <a:lnTo>
                      <a:pt x="31" y="30"/>
                    </a:lnTo>
                    <a:lnTo>
                      <a:pt x="26" y="30"/>
                    </a:lnTo>
                    <a:lnTo>
                      <a:pt x="28" y="30"/>
                    </a:lnTo>
                    <a:lnTo>
                      <a:pt x="31" y="28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31" y="26"/>
                    </a:lnTo>
                    <a:lnTo>
                      <a:pt x="38" y="26"/>
                    </a:lnTo>
                    <a:lnTo>
                      <a:pt x="40" y="23"/>
                    </a:lnTo>
                    <a:lnTo>
                      <a:pt x="45" y="23"/>
                    </a:lnTo>
                    <a:lnTo>
                      <a:pt x="50" y="23"/>
                    </a:lnTo>
                    <a:lnTo>
                      <a:pt x="57" y="21"/>
                    </a:lnTo>
                    <a:lnTo>
                      <a:pt x="54" y="21"/>
                    </a:lnTo>
                    <a:lnTo>
                      <a:pt x="57" y="21"/>
                    </a:lnTo>
                    <a:lnTo>
                      <a:pt x="57" y="18"/>
                    </a:lnTo>
                    <a:lnTo>
                      <a:pt x="61" y="18"/>
                    </a:lnTo>
                    <a:lnTo>
                      <a:pt x="64" y="18"/>
                    </a:lnTo>
                    <a:lnTo>
                      <a:pt x="66" y="18"/>
                    </a:lnTo>
                    <a:lnTo>
                      <a:pt x="64" y="18"/>
                    </a:lnTo>
                    <a:lnTo>
                      <a:pt x="66" y="16"/>
                    </a:lnTo>
                    <a:lnTo>
                      <a:pt x="68" y="16"/>
                    </a:lnTo>
                    <a:lnTo>
                      <a:pt x="73" y="16"/>
                    </a:lnTo>
                    <a:lnTo>
                      <a:pt x="80" y="14"/>
                    </a:lnTo>
                    <a:lnTo>
                      <a:pt x="83" y="14"/>
                    </a:lnTo>
                    <a:lnTo>
                      <a:pt x="85" y="14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2" y="14"/>
                    </a:lnTo>
                    <a:lnTo>
                      <a:pt x="94" y="14"/>
                    </a:lnTo>
                    <a:lnTo>
                      <a:pt x="99" y="14"/>
                    </a:lnTo>
                    <a:lnTo>
                      <a:pt x="99" y="11"/>
                    </a:lnTo>
                    <a:lnTo>
                      <a:pt x="97" y="11"/>
                    </a:lnTo>
                    <a:lnTo>
                      <a:pt x="97" y="9"/>
                    </a:lnTo>
                    <a:lnTo>
                      <a:pt x="99" y="11"/>
                    </a:lnTo>
                    <a:lnTo>
                      <a:pt x="99" y="9"/>
                    </a:lnTo>
                    <a:lnTo>
                      <a:pt x="97" y="9"/>
                    </a:lnTo>
                    <a:lnTo>
                      <a:pt x="104" y="9"/>
                    </a:lnTo>
                    <a:lnTo>
                      <a:pt x="113" y="9"/>
                    </a:lnTo>
                    <a:lnTo>
                      <a:pt x="113" y="11"/>
                    </a:lnTo>
                    <a:lnTo>
                      <a:pt x="118" y="11"/>
                    </a:lnTo>
                    <a:lnTo>
                      <a:pt x="123" y="11"/>
                    </a:lnTo>
                    <a:lnTo>
                      <a:pt x="132" y="9"/>
                    </a:lnTo>
                    <a:lnTo>
                      <a:pt x="135" y="9"/>
                    </a:lnTo>
                    <a:lnTo>
                      <a:pt x="137" y="9"/>
                    </a:lnTo>
                    <a:lnTo>
                      <a:pt x="139" y="9"/>
                    </a:lnTo>
                    <a:lnTo>
                      <a:pt x="142" y="9"/>
                    </a:lnTo>
                    <a:lnTo>
                      <a:pt x="144" y="9"/>
                    </a:lnTo>
                    <a:lnTo>
                      <a:pt x="149" y="7"/>
                    </a:lnTo>
                    <a:lnTo>
                      <a:pt x="153" y="7"/>
                    </a:lnTo>
                    <a:lnTo>
                      <a:pt x="156" y="7"/>
                    </a:lnTo>
                    <a:lnTo>
                      <a:pt x="158" y="7"/>
                    </a:lnTo>
                    <a:lnTo>
                      <a:pt x="161" y="7"/>
                    </a:lnTo>
                    <a:lnTo>
                      <a:pt x="163" y="7"/>
                    </a:lnTo>
                    <a:lnTo>
                      <a:pt x="161" y="4"/>
                    </a:lnTo>
                    <a:lnTo>
                      <a:pt x="163" y="4"/>
                    </a:lnTo>
                    <a:lnTo>
                      <a:pt x="165" y="4"/>
                    </a:lnTo>
                    <a:lnTo>
                      <a:pt x="168" y="2"/>
                    </a:lnTo>
                    <a:lnTo>
                      <a:pt x="170" y="2"/>
                    </a:lnTo>
                    <a:lnTo>
                      <a:pt x="172" y="2"/>
                    </a:lnTo>
                    <a:lnTo>
                      <a:pt x="177" y="2"/>
                    </a:lnTo>
                    <a:lnTo>
                      <a:pt x="182" y="0"/>
                    </a:lnTo>
                    <a:lnTo>
                      <a:pt x="191" y="0"/>
                    </a:lnTo>
                    <a:lnTo>
                      <a:pt x="198" y="2"/>
                    </a:lnTo>
                    <a:lnTo>
                      <a:pt x="201" y="2"/>
                    </a:lnTo>
                    <a:lnTo>
                      <a:pt x="203" y="2"/>
                    </a:lnTo>
                    <a:lnTo>
                      <a:pt x="203" y="4"/>
                    </a:lnTo>
                    <a:lnTo>
                      <a:pt x="205" y="4"/>
                    </a:lnTo>
                    <a:lnTo>
                      <a:pt x="203" y="7"/>
                    </a:lnTo>
                    <a:lnTo>
                      <a:pt x="201" y="7"/>
                    </a:lnTo>
                    <a:lnTo>
                      <a:pt x="205" y="7"/>
                    </a:lnTo>
                    <a:lnTo>
                      <a:pt x="201" y="7"/>
                    </a:lnTo>
                    <a:lnTo>
                      <a:pt x="198" y="9"/>
                    </a:lnTo>
                    <a:lnTo>
                      <a:pt x="194" y="11"/>
                    </a:lnTo>
                    <a:lnTo>
                      <a:pt x="196" y="11"/>
                    </a:lnTo>
                    <a:lnTo>
                      <a:pt x="191" y="11"/>
                    </a:lnTo>
                    <a:lnTo>
                      <a:pt x="189" y="11"/>
                    </a:lnTo>
                    <a:lnTo>
                      <a:pt x="179" y="14"/>
                    </a:lnTo>
                    <a:lnTo>
                      <a:pt x="172" y="14"/>
                    </a:lnTo>
                    <a:lnTo>
                      <a:pt x="170" y="14"/>
                    </a:lnTo>
                    <a:lnTo>
                      <a:pt x="165" y="14"/>
                    </a:lnTo>
                    <a:lnTo>
                      <a:pt x="163" y="14"/>
                    </a:lnTo>
                    <a:lnTo>
                      <a:pt x="158" y="14"/>
                    </a:lnTo>
                    <a:lnTo>
                      <a:pt x="156" y="16"/>
                    </a:lnTo>
                    <a:lnTo>
                      <a:pt x="153" y="16"/>
                    </a:lnTo>
                    <a:lnTo>
                      <a:pt x="151" y="16"/>
                    </a:lnTo>
                    <a:lnTo>
                      <a:pt x="149" y="16"/>
                    </a:lnTo>
                    <a:lnTo>
                      <a:pt x="137" y="18"/>
                    </a:lnTo>
                    <a:lnTo>
                      <a:pt x="135" y="18"/>
                    </a:lnTo>
                    <a:lnTo>
                      <a:pt x="132" y="18"/>
                    </a:lnTo>
                    <a:lnTo>
                      <a:pt x="130" y="18"/>
                    </a:lnTo>
                    <a:lnTo>
                      <a:pt x="132" y="18"/>
                    </a:lnTo>
                    <a:lnTo>
                      <a:pt x="130" y="18"/>
                    </a:lnTo>
                    <a:lnTo>
                      <a:pt x="123" y="21"/>
                    </a:lnTo>
                    <a:lnTo>
                      <a:pt x="118" y="21"/>
                    </a:lnTo>
                    <a:lnTo>
                      <a:pt x="116" y="23"/>
                    </a:lnTo>
                    <a:lnTo>
                      <a:pt x="113" y="21"/>
                    </a:lnTo>
                    <a:lnTo>
                      <a:pt x="109" y="23"/>
                    </a:lnTo>
                    <a:lnTo>
                      <a:pt x="102" y="26"/>
                    </a:lnTo>
                    <a:lnTo>
                      <a:pt x="97" y="26"/>
                    </a:lnTo>
                    <a:lnTo>
                      <a:pt x="94" y="26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8"/>
                    </a:lnTo>
                    <a:lnTo>
                      <a:pt x="92" y="28"/>
                    </a:lnTo>
                    <a:lnTo>
                      <a:pt x="94" y="28"/>
                    </a:lnTo>
                    <a:lnTo>
                      <a:pt x="87" y="30"/>
                    </a:lnTo>
                    <a:lnTo>
                      <a:pt x="83" y="30"/>
                    </a:lnTo>
                    <a:lnTo>
                      <a:pt x="80" y="30"/>
                    </a:lnTo>
                    <a:lnTo>
                      <a:pt x="78" y="30"/>
                    </a:lnTo>
                    <a:lnTo>
                      <a:pt x="80" y="33"/>
                    </a:lnTo>
                    <a:lnTo>
                      <a:pt x="83" y="33"/>
                    </a:lnTo>
                    <a:lnTo>
                      <a:pt x="73" y="30"/>
                    </a:lnTo>
                    <a:lnTo>
                      <a:pt x="71" y="33"/>
                    </a:lnTo>
                    <a:lnTo>
                      <a:pt x="73" y="33"/>
                    </a:lnTo>
                    <a:lnTo>
                      <a:pt x="71" y="33"/>
                    </a:lnTo>
                    <a:lnTo>
                      <a:pt x="73" y="35"/>
                    </a:lnTo>
                    <a:lnTo>
                      <a:pt x="71" y="35"/>
                    </a:lnTo>
                    <a:lnTo>
                      <a:pt x="68" y="35"/>
                    </a:lnTo>
                    <a:lnTo>
                      <a:pt x="61" y="33"/>
                    </a:lnTo>
                    <a:lnTo>
                      <a:pt x="64" y="35"/>
                    </a:lnTo>
                    <a:lnTo>
                      <a:pt x="66" y="35"/>
                    </a:lnTo>
                    <a:lnTo>
                      <a:pt x="68" y="37"/>
                    </a:lnTo>
                    <a:lnTo>
                      <a:pt x="66" y="37"/>
                    </a:lnTo>
                    <a:lnTo>
                      <a:pt x="64" y="37"/>
                    </a:lnTo>
                    <a:lnTo>
                      <a:pt x="64" y="40"/>
                    </a:lnTo>
                    <a:lnTo>
                      <a:pt x="61" y="40"/>
                    </a:lnTo>
                    <a:lnTo>
                      <a:pt x="59" y="40"/>
                    </a:lnTo>
                    <a:lnTo>
                      <a:pt x="57" y="40"/>
                    </a:lnTo>
                    <a:lnTo>
                      <a:pt x="54" y="40"/>
                    </a:lnTo>
                    <a:lnTo>
                      <a:pt x="52" y="37"/>
                    </a:lnTo>
                    <a:lnTo>
                      <a:pt x="50" y="37"/>
                    </a:lnTo>
                    <a:lnTo>
                      <a:pt x="52" y="40"/>
                    </a:lnTo>
                    <a:lnTo>
                      <a:pt x="47" y="40"/>
                    </a:lnTo>
                    <a:lnTo>
                      <a:pt x="52" y="40"/>
                    </a:lnTo>
                    <a:lnTo>
                      <a:pt x="54" y="40"/>
                    </a:lnTo>
                    <a:lnTo>
                      <a:pt x="54" y="42"/>
                    </a:lnTo>
                    <a:lnTo>
                      <a:pt x="57" y="42"/>
                    </a:lnTo>
                    <a:lnTo>
                      <a:pt x="54" y="42"/>
                    </a:lnTo>
                    <a:lnTo>
                      <a:pt x="54" y="44"/>
                    </a:lnTo>
                    <a:lnTo>
                      <a:pt x="52" y="44"/>
                    </a:lnTo>
                    <a:lnTo>
                      <a:pt x="52" y="42"/>
                    </a:lnTo>
                    <a:lnTo>
                      <a:pt x="50" y="42"/>
                    </a:lnTo>
                    <a:lnTo>
                      <a:pt x="42" y="42"/>
                    </a:lnTo>
                    <a:lnTo>
                      <a:pt x="40" y="42"/>
                    </a:lnTo>
                    <a:lnTo>
                      <a:pt x="42" y="42"/>
                    </a:lnTo>
                    <a:lnTo>
                      <a:pt x="47" y="42"/>
                    </a:lnTo>
                    <a:lnTo>
                      <a:pt x="50" y="44"/>
                    </a:lnTo>
                    <a:lnTo>
                      <a:pt x="52" y="44"/>
                    </a:lnTo>
                    <a:lnTo>
                      <a:pt x="50" y="47"/>
                    </a:lnTo>
                    <a:lnTo>
                      <a:pt x="45" y="47"/>
                    </a:lnTo>
                    <a:lnTo>
                      <a:pt x="45" y="44"/>
                    </a:lnTo>
                    <a:lnTo>
                      <a:pt x="42" y="44"/>
                    </a:lnTo>
                    <a:lnTo>
                      <a:pt x="42" y="47"/>
                    </a:lnTo>
                    <a:lnTo>
                      <a:pt x="45" y="47"/>
                    </a:lnTo>
                    <a:lnTo>
                      <a:pt x="47" y="47"/>
                    </a:lnTo>
                    <a:lnTo>
                      <a:pt x="45" y="49"/>
                    </a:lnTo>
                    <a:lnTo>
                      <a:pt x="42" y="49"/>
                    </a:lnTo>
                    <a:lnTo>
                      <a:pt x="40" y="49"/>
                    </a:lnTo>
                    <a:lnTo>
                      <a:pt x="38" y="49"/>
                    </a:lnTo>
                    <a:lnTo>
                      <a:pt x="33" y="49"/>
                    </a:lnTo>
                    <a:lnTo>
                      <a:pt x="28" y="49"/>
                    </a:lnTo>
                    <a:lnTo>
                      <a:pt x="24" y="49"/>
                    </a:lnTo>
                    <a:lnTo>
                      <a:pt x="19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5" y="49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14" y="44"/>
                    </a:lnTo>
                    <a:lnTo>
                      <a:pt x="19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2" y="44"/>
                    </a:lnTo>
                    <a:lnTo>
                      <a:pt x="9" y="44"/>
                    </a:lnTo>
                    <a:lnTo>
                      <a:pt x="5" y="44"/>
                    </a:lnTo>
                    <a:lnTo>
                      <a:pt x="0" y="44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46" name="Freeform 1184"/>
              <p:cNvSpPr>
                <a:spLocks/>
              </p:cNvSpPr>
              <p:nvPr/>
            </p:nvSpPr>
            <p:spPr bwMode="auto">
              <a:xfrm>
                <a:off x="3578" y="1238"/>
                <a:ext cx="12" cy="7"/>
              </a:xfrm>
              <a:custGeom>
                <a:avLst/>
                <a:gdLst>
                  <a:gd name="T0" fmla="*/ 0 w 12"/>
                  <a:gd name="T1" fmla="*/ 0 h 7"/>
                  <a:gd name="T2" fmla="*/ 0 w 12"/>
                  <a:gd name="T3" fmla="*/ 0 h 7"/>
                  <a:gd name="T4" fmla="*/ 5 w 12"/>
                  <a:gd name="T5" fmla="*/ 0 h 7"/>
                  <a:gd name="T6" fmla="*/ 7 w 12"/>
                  <a:gd name="T7" fmla="*/ 0 h 7"/>
                  <a:gd name="T8" fmla="*/ 9 w 12"/>
                  <a:gd name="T9" fmla="*/ 3 h 7"/>
                  <a:gd name="T10" fmla="*/ 9 w 12"/>
                  <a:gd name="T11" fmla="*/ 0 h 7"/>
                  <a:gd name="T12" fmla="*/ 12 w 12"/>
                  <a:gd name="T13" fmla="*/ 3 h 7"/>
                  <a:gd name="T14" fmla="*/ 12 w 12"/>
                  <a:gd name="T15" fmla="*/ 3 h 7"/>
                  <a:gd name="T16" fmla="*/ 12 w 12"/>
                  <a:gd name="T17" fmla="*/ 5 h 7"/>
                  <a:gd name="T18" fmla="*/ 12 w 12"/>
                  <a:gd name="T19" fmla="*/ 5 h 7"/>
                  <a:gd name="T20" fmla="*/ 12 w 12"/>
                  <a:gd name="T21" fmla="*/ 5 h 7"/>
                  <a:gd name="T22" fmla="*/ 12 w 12"/>
                  <a:gd name="T23" fmla="*/ 7 h 7"/>
                  <a:gd name="T24" fmla="*/ 12 w 12"/>
                  <a:gd name="T25" fmla="*/ 7 h 7"/>
                  <a:gd name="T26" fmla="*/ 9 w 12"/>
                  <a:gd name="T27" fmla="*/ 5 h 7"/>
                  <a:gd name="T28" fmla="*/ 7 w 12"/>
                  <a:gd name="T29" fmla="*/ 5 h 7"/>
                  <a:gd name="T30" fmla="*/ 7 w 12"/>
                  <a:gd name="T31" fmla="*/ 3 h 7"/>
                  <a:gd name="T32" fmla="*/ 2 w 12"/>
                  <a:gd name="T33" fmla="*/ 3 h 7"/>
                  <a:gd name="T34" fmla="*/ 0 w 12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7"/>
                  <a:gd name="T56" fmla="*/ 12 w 12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47" name="Freeform 1185"/>
              <p:cNvSpPr>
                <a:spLocks/>
              </p:cNvSpPr>
              <p:nvPr/>
            </p:nvSpPr>
            <p:spPr bwMode="auto">
              <a:xfrm>
                <a:off x="3578" y="1238"/>
                <a:ext cx="12" cy="7"/>
              </a:xfrm>
              <a:custGeom>
                <a:avLst/>
                <a:gdLst>
                  <a:gd name="T0" fmla="*/ 0 w 12"/>
                  <a:gd name="T1" fmla="*/ 0 h 7"/>
                  <a:gd name="T2" fmla="*/ 0 w 12"/>
                  <a:gd name="T3" fmla="*/ 0 h 7"/>
                  <a:gd name="T4" fmla="*/ 5 w 12"/>
                  <a:gd name="T5" fmla="*/ 0 h 7"/>
                  <a:gd name="T6" fmla="*/ 7 w 12"/>
                  <a:gd name="T7" fmla="*/ 0 h 7"/>
                  <a:gd name="T8" fmla="*/ 9 w 12"/>
                  <a:gd name="T9" fmla="*/ 3 h 7"/>
                  <a:gd name="T10" fmla="*/ 9 w 12"/>
                  <a:gd name="T11" fmla="*/ 0 h 7"/>
                  <a:gd name="T12" fmla="*/ 12 w 12"/>
                  <a:gd name="T13" fmla="*/ 3 h 7"/>
                  <a:gd name="T14" fmla="*/ 12 w 12"/>
                  <a:gd name="T15" fmla="*/ 3 h 7"/>
                  <a:gd name="T16" fmla="*/ 12 w 12"/>
                  <a:gd name="T17" fmla="*/ 5 h 7"/>
                  <a:gd name="T18" fmla="*/ 12 w 12"/>
                  <a:gd name="T19" fmla="*/ 5 h 7"/>
                  <a:gd name="T20" fmla="*/ 12 w 12"/>
                  <a:gd name="T21" fmla="*/ 5 h 7"/>
                  <a:gd name="T22" fmla="*/ 12 w 12"/>
                  <a:gd name="T23" fmla="*/ 7 h 7"/>
                  <a:gd name="T24" fmla="*/ 12 w 12"/>
                  <a:gd name="T25" fmla="*/ 7 h 7"/>
                  <a:gd name="T26" fmla="*/ 9 w 12"/>
                  <a:gd name="T27" fmla="*/ 5 h 7"/>
                  <a:gd name="T28" fmla="*/ 7 w 12"/>
                  <a:gd name="T29" fmla="*/ 5 h 7"/>
                  <a:gd name="T30" fmla="*/ 7 w 12"/>
                  <a:gd name="T31" fmla="*/ 3 h 7"/>
                  <a:gd name="T32" fmla="*/ 2 w 12"/>
                  <a:gd name="T33" fmla="*/ 3 h 7"/>
                  <a:gd name="T34" fmla="*/ 0 w 12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7"/>
                  <a:gd name="T56" fmla="*/ 12 w 12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48" name="Freeform 1186"/>
              <p:cNvSpPr>
                <a:spLocks/>
              </p:cNvSpPr>
              <p:nvPr/>
            </p:nvSpPr>
            <p:spPr bwMode="auto">
              <a:xfrm>
                <a:off x="4303" y="1146"/>
                <a:ext cx="17" cy="2"/>
              </a:xfrm>
              <a:custGeom>
                <a:avLst/>
                <a:gdLst>
                  <a:gd name="T0" fmla="*/ 7 w 17"/>
                  <a:gd name="T1" fmla="*/ 0 h 2"/>
                  <a:gd name="T2" fmla="*/ 10 w 17"/>
                  <a:gd name="T3" fmla="*/ 2 h 2"/>
                  <a:gd name="T4" fmla="*/ 12 w 17"/>
                  <a:gd name="T5" fmla="*/ 0 h 2"/>
                  <a:gd name="T6" fmla="*/ 14 w 17"/>
                  <a:gd name="T7" fmla="*/ 0 h 2"/>
                  <a:gd name="T8" fmla="*/ 14 w 17"/>
                  <a:gd name="T9" fmla="*/ 2 h 2"/>
                  <a:gd name="T10" fmla="*/ 17 w 17"/>
                  <a:gd name="T11" fmla="*/ 2 h 2"/>
                  <a:gd name="T12" fmla="*/ 17 w 17"/>
                  <a:gd name="T13" fmla="*/ 2 h 2"/>
                  <a:gd name="T14" fmla="*/ 14 w 17"/>
                  <a:gd name="T15" fmla="*/ 2 h 2"/>
                  <a:gd name="T16" fmla="*/ 14 w 17"/>
                  <a:gd name="T17" fmla="*/ 2 h 2"/>
                  <a:gd name="T18" fmla="*/ 12 w 17"/>
                  <a:gd name="T19" fmla="*/ 2 h 2"/>
                  <a:gd name="T20" fmla="*/ 0 w 17"/>
                  <a:gd name="T21" fmla="*/ 2 h 2"/>
                  <a:gd name="T22" fmla="*/ 3 w 17"/>
                  <a:gd name="T23" fmla="*/ 2 h 2"/>
                  <a:gd name="T24" fmla="*/ 3 w 17"/>
                  <a:gd name="T25" fmla="*/ 2 h 2"/>
                  <a:gd name="T26" fmla="*/ 5 w 17"/>
                  <a:gd name="T27" fmla="*/ 2 h 2"/>
                  <a:gd name="T28" fmla="*/ 7 w 17"/>
                  <a:gd name="T29" fmla="*/ 0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2"/>
                  <a:gd name="T47" fmla="*/ 17 w 17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2">
                    <a:moveTo>
                      <a:pt x="7" y="0"/>
                    </a:move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49" name="Freeform 1187"/>
              <p:cNvSpPr>
                <a:spLocks/>
              </p:cNvSpPr>
              <p:nvPr/>
            </p:nvSpPr>
            <p:spPr bwMode="auto">
              <a:xfrm>
                <a:off x="4303" y="1146"/>
                <a:ext cx="17" cy="2"/>
              </a:xfrm>
              <a:custGeom>
                <a:avLst/>
                <a:gdLst>
                  <a:gd name="T0" fmla="*/ 7 w 17"/>
                  <a:gd name="T1" fmla="*/ 0 h 2"/>
                  <a:gd name="T2" fmla="*/ 10 w 17"/>
                  <a:gd name="T3" fmla="*/ 2 h 2"/>
                  <a:gd name="T4" fmla="*/ 12 w 17"/>
                  <a:gd name="T5" fmla="*/ 0 h 2"/>
                  <a:gd name="T6" fmla="*/ 14 w 17"/>
                  <a:gd name="T7" fmla="*/ 0 h 2"/>
                  <a:gd name="T8" fmla="*/ 14 w 17"/>
                  <a:gd name="T9" fmla="*/ 2 h 2"/>
                  <a:gd name="T10" fmla="*/ 17 w 17"/>
                  <a:gd name="T11" fmla="*/ 2 h 2"/>
                  <a:gd name="T12" fmla="*/ 17 w 17"/>
                  <a:gd name="T13" fmla="*/ 2 h 2"/>
                  <a:gd name="T14" fmla="*/ 14 w 17"/>
                  <a:gd name="T15" fmla="*/ 2 h 2"/>
                  <a:gd name="T16" fmla="*/ 14 w 17"/>
                  <a:gd name="T17" fmla="*/ 2 h 2"/>
                  <a:gd name="T18" fmla="*/ 12 w 17"/>
                  <a:gd name="T19" fmla="*/ 2 h 2"/>
                  <a:gd name="T20" fmla="*/ 0 w 17"/>
                  <a:gd name="T21" fmla="*/ 2 h 2"/>
                  <a:gd name="T22" fmla="*/ 3 w 17"/>
                  <a:gd name="T23" fmla="*/ 2 h 2"/>
                  <a:gd name="T24" fmla="*/ 3 w 17"/>
                  <a:gd name="T25" fmla="*/ 2 h 2"/>
                  <a:gd name="T26" fmla="*/ 5 w 17"/>
                  <a:gd name="T27" fmla="*/ 2 h 2"/>
                  <a:gd name="T28" fmla="*/ 7 w 17"/>
                  <a:gd name="T29" fmla="*/ 0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2"/>
                  <a:gd name="T47" fmla="*/ 17 w 17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2">
                    <a:moveTo>
                      <a:pt x="7" y="0"/>
                    </a:move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50" name="Freeform 1188"/>
              <p:cNvSpPr>
                <a:spLocks/>
              </p:cNvSpPr>
              <p:nvPr/>
            </p:nvSpPr>
            <p:spPr bwMode="auto">
              <a:xfrm>
                <a:off x="4072" y="115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  <a:gd name="T12" fmla="*/ 4 w 4"/>
                  <a:gd name="T13" fmla="*/ 2 h 2"/>
                  <a:gd name="T14" fmla="*/ 4 w 4"/>
                  <a:gd name="T15" fmla="*/ 2 h 2"/>
                  <a:gd name="T16" fmla="*/ 2 w 4"/>
                  <a:gd name="T17" fmla="*/ 2 h 2"/>
                  <a:gd name="T18" fmla="*/ 0 w 4"/>
                  <a:gd name="T19" fmla="*/ 2 h 2"/>
                  <a:gd name="T20" fmla="*/ 0 w 4"/>
                  <a:gd name="T21" fmla="*/ 2 h 2"/>
                  <a:gd name="T22" fmla="*/ 0 w 4"/>
                  <a:gd name="T23" fmla="*/ 2 h 2"/>
                  <a:gd name="T24" fmla="*/ 0 w 4"/>
                  <a:gd name="T25" fmla="*/ 2 h 2"/>
                  <a:gd name="T26" fmla="*/ 0 w 4"/>
                  <a:gd name="T27" fmla="*/ 2 h 2"/>
                  <a:gd name="T28" fmla="*/ 4 w 4"/>
                  <a:gd name="T29" fmla="*/ 0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2"/>
                  <a:gd name="T47" fmla="*/ 4 w 4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51" name="Freeform 1189"/>
              <p:cNvSpPr>
                <a:spLocks/>
              </p:cNvSpPr>
              <p:nvPr/>
            </p:nvSpPr>
            <p:spPr bwMode="auto">
              <a:xfrm>
                <a:off x="4072" y="115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  <a:gd name="T12" fmla="*/ 4 w 4"/>
                  <a:gd name="T13" fmla="*/ 2 h 2"/>
                  <a:gd name="T14" fmla="*/ 4 w 4"/>
                  <a:gd name="T15" fmla="*/ 2 h 2"/>
                  <a:gd name="T16" fmla="*/ 2 w 4"/>
                  <a:gd name="T17" fmla="*/ 2 h 2"/>
                  <a:gd name="T18" fmla="*/ 0 w 4"/>
                  <a:gd name="T19" fmla="*/ 2 h 2"/>
                  <a:gd name="T20" fmla="*/ 0 w 4"/>
                  <a:gd name="T21" fmla="*/ 2 h 2"/>
                  <a:gd name="T22" fmla="*/ 0 w 4"/>
                  <a:gd name="T23" fmla="*/ 2 h 2"/>
                  <a:gd name="T24" fmla="*/ 0 w 4"/>
                  <a:gd name="T25" fmla="*/ 2 h 2"/>
                  <a:gd name="T26" fmla="*/ 0 w 4"/>
                  <a:gd name="T27" fmla="*/ 2 h 2"/>
                  <a:gd name="T28" fmla="*/ 4 w 4"/>
                  <a:gd name="T29" fmla="*/ 0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2"/>
                  <a:gd name="T47" fmla="*/ 4 w 4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52" name="Freeform 1190"/>
              <p:cNvSpPr>
                <a:spLocks/>
              </p:cNvSpPr>
              <p:nvPr/>
            </p:nvSpPr>
            <p:spPr bwMode="auto">
              <a:xfrm>
                <a:off x="4152" y="1172"/>
                <a:ext cx="19" cy="2"/>
              </a:xfrm>
              <a:custGeom>
                <a:avLst/>
                <a:gdLst>
                  <a:gd name="T0" fmla="*/ 14 w 19"/>
                  <a:gd name="T1" fmla="*/ 0 h 2"/>
                  <a:gd name="T2" fmla="*/ 14 w 19"/>
                  <a:gd name="T3" fmla="*/ 0 h 2"/>
                  <a:gd name="T4" fmla="*/ 14 w 19"/>
                  <a:gd name="T5" fmla="*/ 2 h 2"/>
                  <a:gd name="T6" fmla="*/ 14 w 19"/>
                  <a:gd name="T7" fmla="*/ 2 h 2"/>
                  <a:gd name="T8" fmla="*/ 14 w 19"/>
                  <a:gd name="T9" fmla="*/ 2 h 2"/>
                  <a:gd name="T10" fmla="*/ 14 w 19"/>
                  <a:gd name="T11" fmla="*/ 2 h 2"/>
                  <a:gd name="T12" fmla="*/ 7 w 19"/>
                  <a:gd name="T13" fmla="*/ 2 h 2"/>
                  <a:gd name="T14" fmla="*/ 5 w 19"/>
                  <a:gd name="T15" fmla="*/ 2 h 2"/>
                  <a:gd name="T16" fmla="*/ 2 w 19"/>
                  <a:gd name="T17" fmla="*/ 2 h 2"/>
                  <a:gd name="T18" fmla="*/ 0 w 19"/>
                  <a:gd name="T19" fmla="*/ 0 h 2"/>
                  <a:gd name="T20" fmla="*/ 2 w 19"/>
                  <a:gd name="T21" fmla="*/ 0 h 2"/>
                  <a:gd name="T22" fmla="*/ 2 w 19"/>
                  <a:gd name="T23" fmla="*/ 0 h 2"/>
                  <a:gd name="T24" fmla="*/ 2 w 19"/>
                  <a:gd name="T25" fmla="*/ 2 h 2"/>
                  <a:gd name="T26" fmla="*/ 5 w 19"/>
                  <a:gd name="T27" fmla="*/ 0 h 2"/>
                  <a:gd name="T28" fmla="*/ 5 w 19"/>
                  <a:gd name="T29" fmla="*/ 0 h 2"/>
                  <a:gd name="T30" fmla="*/ 7 w 19"/>
                  <a:gd name="T31" fmla="*/ 0 h 2"/>
                  <a:gd name="T32" fmla="*/ 12 w 19"/>
                  <a:gd name="T33" fmla="*/ 0 h 2"/>
                  <a:gd name="T34" fmla="*/ 14 w 19"/>
                  <a:gd name="T35" fmla="*/ 0 h 2"/>
                  <a:gd name="T36" fmla="*/ 17 w 19"/>
                  <a:gd name="T37" fmla="*/ 0 h 2"/>
                  <a:gd name="T38" fmla="*/ 19 w 19"/>
                  <a:gd name="T39" fmla="*/ 0 h 2"/>
                  <a:gd name="T40" fmla="*/ 19 w 19"/>
                  <a:gd name="T41" fmla="*/ 2 h 2"/>
                  <a:gd name="T42" fmla="*/ 19 w 19"/>
                  <a:gd name="T43" fmla="*/ 2 h 2"/>
                  <a:gd name="T44" fmla="*/ 17 w 19"/>
                  <a:gd name="T45" fmla="*/ 2 h 2"/>
                  <a:gd name="T46" fmla="*/ 17 w 19"/>
                  <a:gd name="T47" fmla="*/ 0 h 2"/>
                  <a:gd name="T48" fmla="*/ 14 w 19"/>
                  <a:gd name="T49" fmla="*/ 0 h 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"/>
                  <a:gd name="T76" fmla="*/ 0 h 2"/>
                  <a:gd name="T77" fmla="*/ 19 w 19"/>
                  <a:gd name="T78" fmla="*/ 2 h 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" h="2">
                    <a:moveTo>
                      <a:pt x="14" y="0"/>
                    </a:moveTo>
                    <a:lnTo>
                      <a:pt x="14" y="0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53" name="Freeform 1191"/>
              <p:cNvSpPr>
                <a:spLocks/>
              </p:cNvSpPr>
              <p:nvPr/>
            </p:nvSpPr>
            <p:spPr bwMode="auto">
              <a:xfrm>
                <a:off x="4152" y="1172"/>
                <a:ext cx="19" cy="2"/>
              </a:xfrm>
              <a:custGeom>
                <a:avLst/>
                <a:gdLst>
                  <a:gd name="T0" fmla="*/ 14 w 19"/>
                  <a:gd name="T1" fmla="*/ 0 h 2"/>
                  <a:gd name="T2" fmla="*/ 14 w 19"/>
                  <a:gd name="T3" fmla="*/ 0 h 2"/>
                  <a:gd name="T4" fmla="*/ 14 w 19"/>
                  <a:gd name="T5" fmla="*/ 2 h 2"/>
                  <a:gd name="T6" fmla="*/ 14 w 19"/>
                  <a:gd name="T7" fmla="*/ 2 h 2"/>
                  <a:gd name="T8" fmla="*/ 14 w 19"/>
                  <a:gd name="T9" fmla="*/ 2 h 2"/>
                  <a:gd name="T10" fmla="*/ 14 w 19"/>
                  <a:gd name="T11" fmla="*/ 2 h 2"/>
                  <a:gd name="T12" fmla="*/ 7 w 19"/>
                  <a:gd name="T13" fmla="*/ 2 h 2"/>
                  <a:gd name="T14" fmla="*/ 5 w 19"/>
                  <a:gd name="T15" fmla="*/ 2 h 2"/>
                  <a:gd name="T16" fmla="*/ 2 w 19"/>
                  <a:gd name="T17" fmla="*/ 2 h 2"/>
                  <a:gd name="T18" fmla="*/ 0 w 19"/>
                  <a:gd name="T19" fmla="*/ 0 h 2"/>
                  <a:gd name="T20" fmla="*/ 2 w 19"/>
                  <a:gd name="T21" fmla="*/ 0 h 2"/>
                  <a:gd name="T22" fmla="*/ 2 w 19"/>
                  <a:gd name="T23" fmla="*/ 0 h 2"/>
                  <a:gd name="T24" fmla="*/ 2 w 19"/>
                  <a:gd name="T25" fmla="*/ 2 h 2"/>
                  <a:gd name="T26" fmla="*/ 5 w 19"/>
                  <a:gd name="T27" fmla="*/ 0 h 2"/>
                  <a:gd name="T28" fmla="*/ 5 w 19"/>
                  <a:gd name="T29" fmla="*/ 0 h 2"/>
                  <a:gd name="T30" fmla="*/ 7 w 19"/>
                  <a:gd name="T31" fmla="*/ 0 h 2"/>
                  <a:gd name="T32" fmla="*/ 12 w 19"/>
                  <a:gd name="T33" fmla="*/ 0 h 2"/>
                  <a:gd name="T34" fmla="*/ 14 w 19"/>
                  <a:gd name="T35" fmla="*/ 0 h 2"/>
                  <a:gd name="T36" fmla="*/ 17 w 19"/>
                  <a:gd name="T37" fmla="*/ 0 h 2"/>
                  <a:gd name="T38" fmla="*/ 19 w 19"/>
                  <a:gd name="T39" fmla="*/ 0 h 2"/>
                  <a:gd name="T40" fmla="*/ 19 w 19"/>
                  <a:gd name="T41" fmla="*/ 2 h 2"/>
                  <a:gd name="T42" fmla="*/ 19 w 19"/>
                  <a:gd name="T43" fmla="*/ 2 h 2"/>
                  <a:gd name="T44" fmla="*/ 17 w 19"/>
                  <a:gd name="T45" fmla="*/ 2 h 2"/>
                  <a:gd name="T46" fmla="*/ 17 w 19"/>
                  <a:gd name="T47" fmla="*/ 0 h 2"/>
                  <a:gd name="T48" fmla="*/ 14 w 19"/>
                  <a:gd name="T49" fmla="*/ 0 h 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"/>
                  <a:gd name="T76" fmla="*/ 0 h 2"/>
                  <a:gd name="T77" fmla="*/ 19 w 19"/>
                  <a:gd name="T78" fmla="*/ 2 h 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" h="2">
                    <a:moveTo>
                      <a:pt x="14" y="0"/>
                    </a:moveTo>
                    <a:lnTo>
                      <a:pt x="14" y="0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54" name="Freeform 1192"/>
              <p:cNvSpPr>
                <a:spLocks/>
              </p:cNvSpPr>
              <p:nvPr/>
            </p:nvSpPr>
            <p:spPr bwMode="auto">
              <a:xfrm>
                <a:off x="4152" y="1160"/>
                <a:ext cx="17" cy="5"/>
              </a:xfrm>
              <a:custGeom>
                <a:avLst/>
                <a:gdLst>
                  <a:gd name="T0" fmla="*/ 14 w 17"/>
                  <a:gd name="T1" fmla="*/ 3 h 5"/>
                  <a:gd name="T2" fmla="*/ 14 w 17"/>
                  <a:gd name="T3" fmla="*/ 3 h 5"/>
                  <a:gd name="T4" fmla="*/ 12 w 17"/>
                  <a:gd name="T5" fmla="*/ 5 h 5"/>
                  <a:gd name="T6" fmla="*/ 7 w 17"/>
                  <a:gd name="T7" fmla="*/ 5 h 5"/>
                  <a:gd name="T8" fmla="*/ 7 w 17"/>
                  <a:gd name="T9" fmla="*/ 5 h 5"/>
                  <a:gd name="T10" fmla="*/ 7 w 17"/>
                  <a:gd name="T11" fmla="*/ 5 h 5"/>
                  <a:gd name="T12" fmla="*/ 7 w 17"/>
                  <a:gd name="T13" fmla="*/ 5 h 5"/>
                  <a:gd name="T14" fmla="*/ 10 w 17"/>
                  <a:gd name="T15" fmla="*/ 3 h 5"/>
                  <a:gd name="T16" fmla="*/ 10 w 17"/>
                  <a:gd name="T17" fmla="*/ 3 h 5"/>
                  <a:gd name="T18" fmla="*/ 5 w 17"/>
                  <a:gd name="T19" fmla="*/ 5 h 5"/>
                  <a:gd name="T20" fmla="*/ 0 w 17"/>
                  <a:gd name="T21" fmla="*/ 5 h 5"/>
                  <a:gd name="T22" fmla="*/ 0 w 17"/>
                  <a:gd name="T23" fmla="*/ 5 h 5"/>
                  <a:gd name="T24" fmla="*/ 5 w 17"/>
                  <a:gd name="T25" fmla="*/ 3 h 5"/>
                  <a:gd name="T26" fmla="*/ 5 w 17"/>
                  <a:gd name="T27" fmla="*/ 3 h 5"/>
                  <a:gd name="T28" fmla="*/ 12 w 17"/>
                  <a:gd name="T29" fmla="*/ 3 h 5"/>
                  <a:gd name="T30" fmla="*/ 14 w 17"/>
                  <a:gd name="T31" fmla="*/ 0 h 5"/>
                  <a:gd name="T32" fmla="*/ 17 w 17"/>
                  <a:gd name="T33" fmla="*/ 3 h 5"/>
                  <a:gd name="T34" fmla="*/ 17 w 17"/>
                  <a:gd name="T35" fmla="*/ 3 h 5"/>
                  <a:gd name="T36" fmla="*/ 17 w 17"/>
                  <a:gd name="T37" fmla="*/ 3 h 5"/>
                  <a:gd name="T38" fmla="*/ 14 w 17"/>
                  <a:gd name="T39" fmla="*/ 3 h 5"/>
                  <a:gd name="T40" fmla="*/ 14 w 17"/>
                  <a:gd name="T41" fmla="*/ 3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5"/>
                  <a:gd name="T65" fmla="*/ 17 w 17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5">
                    <a:moveTo>
                      <a:pt x="14" y="3"/>
                    </a:moveTo>
                    <a:lnTo>
                      <a:pt x="14" y="3"/>
                    </a:lnTo>
                    <a:lnTo>
                      <a:pt x="12" y="5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5" y="3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55" name="Freeform 1193"/>
              <p:cNvSpPr>
                <a:spLocks/>
              </p:cNvSpPr>
              <p:nvPr/>
            </p:nvSpPr>
            <p:spPr bwMode="auto">
              <a:xfrm>
                <a:off x="4152" y="1160"/>
                <a:ext cx="17" cy="5"/>
              </a:xfrm>
              <a:custGeom>
                <a:avLst/>
                <a:gdLst>
                  <a:gd name="T0" fmla="*/ 14 w 17"/>
                  <a:gd name="T1" fmla="*/ 3 h 5"/>
                  <a:gd name="T2" fmla="*/ 14 w 17"/>
                  <a:gd name="T3" fmla="*/ 3 h 5"/>
                  <a:gd name="T4" fmla="*/ 12 w 17"/>
                  <a:gd name="T5" fmla="*/ 5 h 5"/>
                  <a:gd name="T6" fmla="*/ 7 w 17"/>
                  <a:gd name="T7" fmla="*/ 5 h 5"/>
                  <a:gd name="T8" fmla="*/ 7 w 17"/>
                  <a:gd name="T9" fmla="*/ 5 h 5"/>
                  <a:gd name="T10" fmla="*/ 7 w 17"/>
                  <a:gd name="T11" fmla="*/ 5 h 5"/>
                  <a:gd name="T12" fmla="*/ 7 w 17"/>
                  <a:gd name="T13" fmla="*/ 5 h 5"/>
                  <a:gd name="T14" fmla="*/ 10 w 17"/>
                  <a:gd name="T15" fmla="*/ 3 h 5"/>
                  <a:gd name="T16" fmla="*/ 10 w 17"/>
                  <a:gd name="T17" fmla="*/ 3 h 5"/>
                  <a:gd name="T18" fmla="*/ 5 w 17"/>
                  <a:gd name="T19" fmla="*/ 5 h 5"/>
                  <a:gd name="T20" fmla="*/ 0 w 17"/>
                  <a:gd name="T21" fmla="*/ 5 h 5"/>
                  <a:gd name="T22" fmla="*/ 0 w 17"/>
                  <a:gd name="T23" fmla="*/ 5 h 5"/>
                  <a:gd name="T24" fmla="*/ 5 w 17"/>
                  <a:gd name="T25" fmla="*/ 3 h 5"/>
                  <a:gd name="T26" fmla="*/ 5 w 17"/>
                  <a:gd name="T27" fmla="*/ 3 h 5"/>
                  <a:gd name="T28" fmla="*/ 12 w 17"/>
                  <a:gd name="T29" fmla="*/ 3 h 5"/>
                  <a:gd name="T30" fmla="*/ 14 w 17"/>
                  <a:gd name="T31" fmla="*/ 0 h 5"/>
                  <a:gd name="T32" fmla="*/ 17 w 17"/>
                  <a:gd name="T33" fmla="*/ 3 h 5"/>
                  <a:gd name="T34" fmla="*/ 17 w 17"/>
                  <a:gd name="T35" fmla="*/ 3 h 5"/>
                  <a:gd name="T36" fmla="*/ 17 w 17"/>
                  <a:gd name="T37" fmla="*/ 3 h 5"/>
                  <a:gd name="T38" fmla="*/ 14 w 17"/>
                  <a:gd name="T39" fmla="*/ 3 h 5"/>
                  <a:gd name="T40" fmla="*/ 14 w 17"/>
                  <a:gd name="T41" fmla="*/ 3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5"/>
                  <a:gd name="T65" fmla="*/ 17 w 17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5">
                    <a:moveTo>
                      <a:pt x="14" y="3"/>
                    </a:moveTo>
                    <a:lnTo>
                      <a:pt x="14" y="3"/>
                    </a:lnTo>
                    <a:lnTo>
                      <a:pt x="12" y="5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5" y="3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4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56" name="Freeform 1194"/>
              <p:cNvSpPr>
                <a:spLocks/>
              </p:cNvSpPr>
              <p:nvPr/>
            </p:nvSpPr>
            <p:spPr bwMode="auto">
              <a:xfrm>
                <a:off x="4369" y="1196"/>
                <a:ext cx="26" cy="7"/>
              </a:xfrm>
              <a:custGeom>
                <a:avLst/>
                <a:gdLst>
                  <a:gd name="T0" fmla="*/ 22 w 26"/>
                  <a:gd name="T1" fmla="*/ 0 h 7"/>
                  <a:gd name="T2" fmla="*/ 24 w 26"/>
                  <a:gd name="T3" fmla="*/ 0 h 7"/>
                  <a:gd name="T4" fmla="*/ 24 w 26"/>
                  <a:gd name="T5" fmla="*/ 0 h 7"/>
                  <a:gd name="T6" fmla="*/ 26 w 26"/>
                  <a:gd name="T7" fmla="*/ 2 h 7"/>
                  <a:gd name="T8" fmla="*/ 26 w 26"/>
                  <a:gd name="T9" fmla="*/ 2 h 7"/>
                  <a:gd name="T10" fmla="*/ 24 w 26"/>
                  <a:gd name="T11" fmla="*/ 4 h 7"/>
                  <a:gd name="T12" fmla="*/ 22 w 26"/>
                  <a:gd name="T13" fmla="*/ 4 h 7"/>
                  <a:gd name="T14" fmla="*/ 17 w 26"/>
                  <a:gd name="T15" fmla="*/ 7 h 7"/>
                  <a:gd name="T16" fmla="*/ 12 w 26"/>
                  <a:gd name="T17" fmla="*/ 4 h 7"/>
                  <a:gd name="T18" fmla="*/ 10 w 26"/>
                  <a:gd name="T19" fmla="*/ 4 h 7"/>
                  <a:gd name="T20" fmla="*/ 7 w 26"/>
                  <a:gd name="T21" fmla="*/ 4 h 7"/>
                  <a:gd name="T22" fmla="*/ 3 w 26"/>
                  <a:gd name="T23" fmla="*/ 4 h 7"/>
                  <a:gd name="T24" fmla="*/ 0 w 26"/>
                  <a:gd name="T25" fmla="*/ 2 h 7"/>
                  <a:gd name="T26" fmla="*/ 0 w 26"/>
                  <a:gd name="T27" fmla="*/ 2 h 7"/>
                  <a:gd name="T28" fmla="*/ 3 w 26"/>
                  <a:gd name="T29" fmla="*/ 2 h 7"/>
                  <a:gd name="T30" fmla="*/ 3 w 26"/>
                  <a:gd name="T31" fmla="*/ 2 h 7"/>
                  <a:gd name="T32" fmla="*/ 5 w 26"/>
                  <a:gd name="T33" fmla="*/ 2 h 7"/>
                  <a:gd name="T34" fmla="*/ 7 w 26"/>
                  <a:gd name="T35" fmla="*/ 2 h 7"/>
                  <a:gd name="T36" fmla="*/ 7 w 26"/>
                  <a:gd name="T37" fmla="*/ 2 h 7"/>
                  <a:gd name="T38" fmla="*/ 7 w 26"/>
                  <a:gd name="T39" fmla="*/ 2 h 7"/>
                  <a:gd name="T40" fmla="*/ 7 w 26"/>
                  <a:gd name="T41" fmla="*/ 0 h 7"/>
                  <a:gd name="T42" fmla="*/ 7 w 26"/>
                  <a:gd name="T43" fmla="*/ 0 h 7"/>
                  <a:gd name="T44" fmla="*/ 15 w 26"/>
                  <a:gd name="T45" fmla="*/ 0 h 7"/>
                  <a:gd name="T46" fmla="*/ 19 w 26"/>
                  <a:gd name="T47" fmla="*/ 0 h 7"/>
                  <a:gd name="T48" fmla="*/ 22 w 26"/>
                  <a:gd name="T49" fmla="*/ 0 h 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"/>
                  <a:gd name="T76" fmla="*/ 0 h 7"/>
                  <a:gd name="T77" fmla="*/ 26 w 26"/>
                  <a:gd name="T78" fmla="*/ 7 h 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" h="7">
                    <a:moveTo>
                      <a:pt x="22" y="0"/>
                    </a:moveTo>
                    <a:lnTo>
                      <a:pt x="24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17" y="7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57" name="Freeform 1195"/>
              <p:cNvSpPr>
                <a:spLocks/>
              </p:cNvSpPr>
              <p:nvPr/>
            </p:nvSpPr>
            <p:spPr bwMode="auto">
              <a:xfrm>
                <a:off x="4369" y="1196"/>
                <a:ext cx="26" cy="7"/>
              </a:xfrm>
              <a:custGeom>
                <a:avLst/>
                <a:gdLst>
                  <a:gd name="T0" fmla="*/ 22 w 26"/>
                  <a:gd name="T1" fmla="*/ 0 h 7"/>
                  <a:gd name="T2" fmla="*/ 24 w 26"/>
                  <a:gd name="T3" fmla="*/ 0 h 7"/>
                  <a:gd name="T4" fmla="*/ 24 w 26"/>
                  <a:gd name="T5" fmla="*/ 0 h 7"/>
                  <a:gd name="T6" fmla="*/ 26 w 26"/>
                  <a:gd name="T7" fmla="*/ 2 h 7"/>
                  <a:gd name="T8" fmla="*/ 26 w 26"/>
                  <a:gd name="T9" fmla="*/ 2 h 7"/>
                  <a:gd name="T10" fmla="*/ 24 w 26"/>
                  <a:gd name="T11" fmla="*/ 4 h 7"/>
                  <a:gd name="T12" fmla="*/ 22 w 26"/>
                  <a:gd name="T13" fmla="*/ 4 h 7"/>
                  <a:gd name="T14" fmla="*/ 17 w 26"/>
                  <a:gd name="T15" fmla="*/ 7 h 7"/>
                  <a:gd name="T16" fmla="*/ 12 w 26"/>
                  <a:gd name="T17" fmla="*/ 4 h 7"/>
                  <a:gd name="T18" fmla="*/ 10 w 26"/>
                  <a:gd name="T19" fmla="*/ 4 h 7"/>
                  <a:gd name="T20" fmla="*/ 7 w 26"/>
                  <a:gd name="T21" fmla="*/ 4 h 7"/>
                  <a:gd name="T22" fmla="*/ 3 w 26"/>
                  <a:gd name="T23" fmla="*/ 4 h 7"/>
                  <a:gd name="T24" fmla="*/ 0 w 26"/>
                  <a:gd name="T25" fmla="*/ 2 h 7"/>
                  <a:gd name="T26" fmla="*/ 0 w 26"/>
                  <a:gd name="T27" fmla="*/ 2 h 7"/>
                  <a:gd name="T28" fmla="*/ 3 w 26"/>
                  <a:gd name="T29" fmla="*/ 2 h 7"/>
                  <a:gd name="T30" fmla="*/ 3 w 26"/>
                  <a:gd name="T31" fmla="*/ 2 h 7"/>
                  <a:gd name="T32" fmla="*/ 5 w 26"/>
                  <a:gd name="T33" fmla="*/ 2 h 7"/>
                  <a:gd name="T34" fmla="*/ 7 w 26"/>
                  <a:gd name="T35" fmla="*/ 2 h 7"/>
                  <a:gd name="T36" fmla="*/ 7 w 26"/>
                  <a:gd name="T37" fmla="*/ 2 h 7"/>
                  <a:gd name="T38" fmla="*/ 7 w 26"/>
                  <a:gd name="T39" fmla="*/ 2 h 7"/>
                  <a:gd name="T40" fmla="*/ 7 w 26"/>
                  <a:gd name="T41" fmla="*/ 0 h 7"/>
                  <a:gd name="T42" fmla="*/ 7 w 26"/>
                  <a:gd name="T43" fmla="*/ 0 h 7"/>
                  <a:gd name="T44" fmla="*/ 15 w 26"/>
                  <a:gd name="T45" fmla="*/ 0 h 7"/>
                  <a:gd name="T46" fmla="*/ 19 w 26"/>
                  <a:gd name="T47" fmla="*/ 0 h 7"/>
                  <a:gd name="T48" fmla="*/ 22 w 26"/>
                  <a:gd name="T49" fmla="*/ 0 h 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"/>
                  <a:gd name="T76" fmla="*/ 0 h 7"/>
                  <a:gd name="T77" fmla="*/ 26 w 26"/>
                  <a:gd name="T78" fmla="*/ 7 h 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" h="7">
                    <a:moveTo>
                      <a:pt x="22" y="0"/>
                    </a:moveTo>
                    <a:lnTo>
                      <a:pt x="24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17" y="7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58" name="Freeform 1196"/>
              <p:cNvSpPr>
                <a:spLocks/>
              </p:cNvSpPr>
              <p:nvPr/>
            </p:nvSpPr>
            <p:spPr bwMode="auto">
              <a:xfrm>
                <a:off x="4707" y="1236"/>
                <a:ext cx="17" cy="2"/>
              </a:xfrm>
              <a:custGeom>
                <a:avLst/>
                <a:gdLst>
                  <a:gd name="T0" fmla="*/ 5 w 17"/>
                  <a:gd name="T1" fmla="*/ 0 h 2"/>
                  <a:gd name="T2" fmla="*/ 7 w 17"/>
                  <a:gd name="T3" fmla="*/ 0 h 2"/>
                  <a:gd name="T4" fmla="*/ 7 w 17"/>
                  <a:gd name="T5" fmla="*/ 0 h 2"/>
                  <a:gd name="T6" fmla="*/ 10 w 17"/>
                  <a:gd name="T7" fmla="*/ 0 h 2"/>
                  <a:gd name="T8" fmla="*/ 17 w 17"/>
                  <a:gd name="T9" fmla="*/ 0 h 2"/>
                  <a:gd name="T10" fmla="*/ 17 w 17"/>
                  <a:gd name="T11" fmla="*/ 0 h 2"/>
                  <a:gd name="T12" fmla="*/ 14 w 17"/>
                  <a:gd name="T13" fmla="*/ 2 h 2"/>
                  <a:gd name="T14" fmla="*/ 12 w 17"/>
                  <a:gd name="T15" fmla="*/ 2 h 2"/>
                  <a:gd name="T16" fmla="*/ 10 w 17"/>
                  <a:gd name="T17" fmla="*/ 2 h 2"/>
                  <a:gd name="T18" fmla="*/ 0 w 17"/>
                  <a:gd name="T19" fmla="*/ 0 h 2"/>
                  <a:gd name="T20" fmla="*/ 0 w 17"/>
                  <a:gd name="T21" fmla="*/ 0 h 2"/>
                  <a:gd name="T22" fmla="*/ 3 w 17"/>
                  <a:gd name="T23" fmla="*/ 0 h 2"/>
                  <a:gd name="T24" fmla="*/ 5 w 17"/>
                  <a:gd name="T25" fmla="*/ 0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2"/>
                  <a:gd name="T41" fmla="*/ 17 w 17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2">
                    <a:moveTo>
                      <a:pt x="5" y="0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59" name="Freeform 1197"/>
              <p:cNvSpPr>
                <a:spLocks/>
              </p:cNvSpPr>
              <p:nvPr/>
            </p:nvSpPr>
            <p:spPr bwMode="auto">
              <a:xfrm>
                <a:off x="4707" y="1236"/>
                <a:ext cx="17" cy="2"/>
              </a:xfrm>
              <a:custGeom>
                <a:avLst/>
                <a:gdLst>
                  <a:gd name="T0" fmla="*/ 5 w 17"/>
                  <a:gd name="T1" fmla="*/ 0 h 2"/>
                  <a:gd name="T2" fmla="*/ 7 w 17"/>
                  <a:gd name="T3" fmla="*/ 0 h 2"/>
                  <a:gd name="T4" fmla="*/ 7 w 17"/>
                  <a:gd name="T5" fmla="*/ 0 h 2"/>
                  <a:gd name="T6" fmla="*/ 10 w 17"/>
                  <a:gd name="T7" fmla="*/ 0 h 2"/>
                  <a:gd name="T8" fmla="*/ 17 w 17"/>
                  <a:gd name="T9" fmla="*/ 0 h 2"/>
                  <a:gd name="T10" fmla="*/ 17 w 17"/>
                  <a:gd name="T11" fmla="*/ 0 h 2"/>
                  <a:gd name="T12" fmla="*/ 14 w 17"/>
                  <a:gd name="T13" fmla="*/ 2 h 2"/>
                  <a:gd name="T14" fmla="*/ 12 w 17"/>
                  <a:gd name="T15" fmla="*/ 2 h 2"/>
                  <a:gd name="T16" fmla="*/ 10 w 17"/>
                  <a:gd name="T17" fmla="*/ 2 h 2"/>
                  <a:gd name="T18" fmla="*/ 0 w 17"/>
                  <a:gd name="T19" fmla="*/ 0 h 2"/>
                  <a:gd name="T20" fmla="*/ 0 w 17"/>
                  <a:gd name="T21" fmla="*/ 0 h 2"/>
                  <a:gd name="T22" fmla="*/ 3 w 17"/>
                  <a:gd name="T23" fmla="*/ 0 h 2"/>
                  <a:gd name="T24" fmla="*/ 5 w 17"/>
                  <a:gd name="T25" fmla="*/ 0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2"/>
                  <a:gd name="T41" fmla="*/ 17 w 17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2">
                    <a:moveTo>
                      <a:pt x="5" y="0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60" name="Freeform 1198"/>
              <p:cNvSpPr>
                <a:spLocks/>
              </p:cNvSpPr>
              <p:nvPr/>
            </p:nvSpPr>
            <p:spPr bwMode="auto">
              <a:xfrm>
                <a:off x="4721" y="1233"/>
                <a:ext cx="17" cy="5"/>
              </a:xfrm>
              <a:custGeom>
                <a:avLst/>
                <a:gdLst>
                  <a:gd name="T0" fmla="*/ 3 w 17"/>
                  <a:gd name="T1" fmla="*/ 3 h 5"/>
                  <a:gd name="T2" fmla="*/ 7 w 17"/>
                  <a:gd name="T3" fmla="*/ 3 h 5"/>
                  <a:gd name="T4" fmla="*/ 7 w 17"/>
                  <a:gd name="T5" fmla="*/ 3 h 5"/>
                  <a:gd name="T6" fmla="*/ 10 w 17"/>
                  <a:gd name="T7" fmla="*/ 3 h 5"/>
                  <a:gd name="T8" fmla="*/ 10 w 17"/>
                  <a:gd name="T9" fmla="*/ 3 h 5"/>
                  <a:gd name="T10" fmla="*/ 10 w 17"/>
                  <a:gd name="T11" fmla="*/ 0 h 5"/>
                  <a:gd name="T12" fmla="*/ 12 w 17"/>
                  <a:gd name="T13" fmla="*/ 0 h 5"/>
                  <a:gd name="T14" fmla="*/ 15 w 17"/>
                  <a:gd name="T15" fmla="*/ 3 h 5"/>
                  <a:gd name="T16" fmla="*/ 17 w 17"/>
                  <a:gd name="T17" fmla="*/ 3 h 5"/>
                  <a:gd name="T18" fmla="*/ 17 w 17"/>
                  <a:gd name="T19" fmla="*/ 3 h 5"/>
                  <a:gd name="T20" fmla="*/ 17 w 17"/>
                  <a:gd name="T21" fmla="*/ 3 h 5"/>
                  <a:gd name="T22" fmla="*/ 15 w 17"/>
                  <a:gd name="T23" fmla="*/ 5 h 5"/>
                  <a:gd name="T24" fmla="*/ 10 w 17"/>
                  <a:gd name="T25" fmla="*/ 5 h 5"/>
                  <a:gd name="T26" fmla="*/ 7 w 17"/>
                  <a:gd name="T27" fmla="*/ 5 h 5"/>
                  <a:gd name="T28" fmla="*/ 5 w 17"/>
                  <a:gd name="T29" fmla="*/ 5 h 5"/>
                  <a:gd name="T30" fmla="*/ 3 w 17"/>
                  <a:gd name="T31" fmla="*/ 5 h 5"/>
                  <a:gd name="T32" fmla="*/ 3 w 17"/>
                  <a:gd name="T33" fmla="*/ 5 h 5"/>
                  <a:gd name="T34" fmla="*/ 0 w 17"/>
                  <a:gd name="T35" fmla="*/ 5 h 5"/>
                  <a:gd name="T36" fmla="*/ 5 w 17"/>
                  <a:gd name="T37" fmla="*/ 3 h 5"/>
                  <a:gd name="T38" fmla="*/ 3 w 17"/>
                  <a:gd name="T39" fmla="*/ 3 h 5"/>
                  <a:gd name="T40" fmla="*/ 3 w 17"/>
                  <a:gd name="T41" fmla="*/ 3 h 5"/>
                  <a:gd name="T42" fmla="*/ 3 w 17"/>
                  <a:gd name="T43" fmla="*/ 3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5"/>
                  <a:gd name="T68" fmla="*/ 17 w 17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5">
                    <a:moveTo>
                      <a:pt x="3" y="3"/>
                    </a:moveTo>
                    <a:lnTo>
                      <a:pt x="7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5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61" name="Freeform 1199"/>
              <p:cNvSpPr>
                <a:spLocks/>
              </p:cNvSpPr>
              <p:nvPr/>
            </p:nvSpPr>
            <p:spPr bwMode="auto">
              <a:xfrm>
                <a:off x="4721" y="1233"/>
                <a:ext cx="17" cy="5"/>
              </a:xfrm>
              <a:custGeom>
                <a:avLst/>
                <a:gdLst>
                  <a:gd name="T0" fmla="*/ 3 w 17"/>
                  <a:gd name="T1" fmla="*/ 3 h 5"/>
                  <a:gd name="T2" fmla="*/ 7 w 17"/>
                  <a:gd name="T3" fmla="*/ 3 h 5"/>
                  <a:gd name="T4" fmla="*/ 7 w 17"/>
                  <a:gd name="T5" fmla="*/ 3 h 5"/>
                  <a:gd name="T6" fmla="*/ 10 w 17"/>
                  <a:gd name="T7" fmla="*/ 3 h 5"/>
                  <a:gd name="T8" fmla="*/ 10 w 17"/>
                  <a:gd name="T9" fmla="*/ 3 h 5"/>
                  <a:gd name="T10" fmla="*/ 10 w 17"/>
                  <a:gd name="T11" fmla="*/ 0 h 5"/>
                  <a:gd name="T12" fmla="*/ 12 w 17"/>
                  <a:gd name="T13" fmla="*/ 0 h 5"/>
                  <a:gd name="T14" fmla="*/ 15 w 17"/>
                  <a:gd name="T15" fmla="*/ 3 h 5"/>
                  <a:gd name="T16" fmla="*/ 17 w 17"/>
                  <a:gd name="T17" fmla="*/ 3 h 5"/>
                  <a:gd name="T18" fmla="*/ 17 w 17"/>
                  <a:gd name="T19" fmla="*/ 3 h 5"/>
                  <a:gd name="T20" fmla="*/ 17 w 17"/>
                  <a:gd name="T21" fmla="*/ 3 h 5"/>
                  <a:gd name="T22" fmla="*/ 15 w 17"/>
                  <a:gd name="T23" fmla="*/ 5 h 5"/>
                  <a:gd name="T24" fmla="*/ 10 w 17"/>
                  <a:gd name="T25" fmla="*/ 5 h 5"/>
                  <a:gd name="T26" fmla="*/ 7 w 17"/>
                  <a:gd name="T27" fmla="*/ 5 h 5"/>
                  <a:gd name="T28" fmla="*/ 5 w 17"/>
                  <a:gd name="T29" fmla="*/ 5 h 5"/>
                  <a:gd name="T30" fmla="*/ 3 w 17"/>
                  <a:gd name="T31" fmla="*/ 5 h 5"/>
                  <a:gd name="T32" fmla="*/ 3 w 17"/>
                  <a:gd name="T33" fmla="*/ 5 h 5"/>
                  <a:gd name="T34" fmla="*/ 0 w 17"/>
                  <a:gd name="T35" fmla="*/ 5 h 5"/>
                  <a:gd name="T36" fmla="*/ 5 w 17"/>
                  <a:gd name="T37" fmla="*/ 3 h 5"/>
                  <a:gd name="T38" fmla="*/ 3 w 17"/>
                  <a:gd name="T39" fmla="*/ 3 h 5"/>
                  <a:gd name="T40" fmla="*/ 3 w 17"/>
                  <a:gd name="T41" fmla="*/ 3 h 5"/>
                  <a:gd name="T42" fmla="*/ 3 w 17"/>
                  <a:gd name="T43" fmla="*/ 3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5"/>
                  <a:gd name="T68" fmla="*/ 17 w 17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5">
                    <a:moveTo>
                      <a:pt x="3" y="3"/>
                    </a:moveTo>
                    <a:lnTo>
                      <a:pt x="7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5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62" name="Freeform 1200"/>
              <p:cNvSpPr>
                <a:spLocks/>
              </p:cNvSpPr>
              <p:nvPr/>
            </p:nvSpPr>
            <p:spPr bwMode="auto">
              <a:xfrm>
                <a:off x="4740" y="1224"/>
                <a:ext cx="22" cy="2"/>
              </a:xfrm>
              <a:custGeom>
                <a:avLst/>
                <a:gdLst>
                  <a:gd name="T0" fmla="*/ 10 w 22"/>
                  <a:gd name="T1" fmla="*/ 0 h 2"/>
                  <a:gd name="T2" fmla="*/ 14 w 22"/>
                  <a:gd name="T3" fmla="*/ 0 h 2"/>
                  <a:gd name="T4" fmla="*/ 19 w 22"/>
                  <a:gd name="T5" fmla="*/ 0 h 2"/>
                  <a:gd name="T6" fmla="*/ 22 w 22"/>
                  <a:gd name="T7" fmla="*/ 0 h 2"/>
                  <a:gd name="T8" fmla="*/ 19 w 22"/>
                  <a:gd name="T9" fmla="*/ 0 h 2"/>
                  <a:gd name="T10" fmla="*/ 19 w 22"/>
                  <a:gd name="T11" fmla="*/ 0 h 2"/>
                  <a:gd name="T12" fmla="*/ 19 w 22"/>
                  <a:gd name="T13" fmla="*/ 2 h 2"/>
                  <a:gd name="T14" fmla="*/ 17 w 22"/>
                  <a:gd name="T15" fmla="*/ 2 h 2"/>
                  <a:gd name="T16" fmla="*/ 17 w 22"/>
                  <a:gd name="T17" fmla="*/ 2 h 2"/>
                  <a:gd name="T18" fmla="*/ 17 w 22"/>
                  <a:gd name="T19" fmla="*/ 0 h 2"/>
                  <a:gd name="T20" fmla="*/ 14 w 22"/>
                  <a:gd name="T21" fmla="*/ 2 h 2"/>
                  <a:gd name="T22" fmla="*/ 12 w 22"/>
                  <a:gd name="T23" fmla="*/ 2 h 2"/>
                  <a:gd name="T24" fmla="*/ 10 w 22"/>
                  <a:gd name="T25" fmla="*/ 2 h 2"/>
                  <a:gd name="T26" fmla="*/ 7 w 22"/>
                  <a:gd name="T27" fmla="*/ 2 h 2"/>
                  <a:gd name="T28" fmla="*/ 5 w 22"/>
                  <a:gd name="T29" fmla="*/ 2 h 2"/>
                  <a:gd name="T30" fmla="*/ 5 w 22"/>
                  <a:gd name="T31" fmla="*/ 2 h 2"/>
                  <a:gd name="T32" fmla="*/ 3 w 22"/>
                  <a:gd name="T33" fmla="*/ 2 h 2"/>
                  <a:gd name="T34" fmla="*/ 0 w 22"/>
                  <a:gd name="T35" fmla="*/ 2 h 2"/>
                  <a:gd name="T36" fmla="*/ 0 w 22"/>
                  <a:gd name="T37" fmla="*/ 2 h 2"/>
                  <a:gd name="T38" fmla="*/ 3 w 22"/>
                  <a:gd name="T39" fmla="*/ 2 h 2"/>
                  <a:gd name="T40" fmla="*/ 3 w 22"/>
                  <a:gd name="T41" fmla="*/ 0 h 2"/>
                  <a:gd name="T42" fmla="*/ 3 w 22"/>
                  <a:gd name="T43" fmla="*/ 0 h 2"/>
                  <a:gd name="T44" fmla="*/ 5 w 22"/>
                  <a:gd name="T45" fmla="*/ 0 h 2"/>
                  <a:gd name="T46" fmla="*/ 5 w 22"/>
                  <a:gd name="T47" fmla="*/ 0 h 2"/>
                  <a:gd name="T48" fmla="*/ 5 w 22"/>
                  <a:gd name="T49" fmla="*/ 0 h 2"/>
                  <a:gd name="T50" fmla="*/ 5 w 22"/>
                  <a:gd name="T51" fmla="*/ 0 h 2"/>
                  <a:gd name="T52" fmla="*/ 10 w 22"/>
                  <a:gd name="T53" fmla="*/ 0 h 2"/>
                  <a:gd name="T54" fmla="*/ 10 w 22"/>
                  <a:gd name="T55" fmla="*/ 0 h 2"/>
                  <a:gd name="T56" fmla="*/ 10 w 22"/>
                  <a:gd name="T57" fmla="*/ 0 h 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2"/>
                  <a:gd name="T89" fmla="*/ 22 w 22"/>
                  <a:gd name="T90" fmla="*/ 2 h 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2">
                    <a:moveTo>
                      <a:pt x="10" y="0"/>
                    </a:moveTo>
                    <a:lnTo>
                      <a:pt x="14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63" name="Freeform 1201"/>
              <p:cNvSpPr>
                <a:spLocks/>
              </p:cNvSpPr>
              <p:nvPr/>
            </p:nvSpPr>
            <p:spPr bwMode="auto">
              <a:xfrm>
                <a:off x="4740" y="1224"/>
                <a:ext cx="22" cy="2"/>
              </a:xfrm>
              <a:custGeom>
                <a:avLst/>
                <a:gdLst>
                  <a:gd name="T0" fmla="*/ 10 w 22"/>
                  <a:gd name="T1" fmla="*/ 0 h 2"/>
                  <a:gd name="T2" fmla="*/ 14 w 22"/>
                  <a:gd name="T3" fmla="*/ 0 h 2"/>
                  <a:gd name="T4" fmla="*/ 19 w 22"/>
                  <a:gd name="T5" fmla="*/ 0 h 2"/>
                  <a:gd name="T6" fmla="*/ 22 w 22"/>
                  <a:gd name="T7" fmla="*/ 0 h 2"/>
                  <a:gd name="T8" fmla="*/ 19 w 22"/>
                  <a:gd name="T9" fmla="*/ 0 h 2"/>
                  <a:gd name="T10" fmla="*/ 19 w 22"/>
                  <a:gd name="T11" fmla="*/ 0 h 2"/>
                  <a:gd name="T12" fmla="*/ 19 w 22"/>
                  <a:gd name="T13" fmla="*/ 2 h 2"/>
                  <a:gd name="T14" fmla="*/ 17 w 22"/>
                  <a:gd name="T15" fmla="*/ 2 h 2"/>
                  <a:gd name="T16" fmla="*/ 17 w 22"/>
                  <a:gd name="T17" fmla="*/ 2 h 2"/>
                  <a:gd name="T18" fmla="*/ 17 w 22"/>
                  <a:gd name="T19" fmla="*/ 0 h 2"/>
                  <a:gd name="T20" fmla="*/ 14 w 22"/>
                  <a:gd name="T21" fmla="*/ 2 h 2"/>
                  <a:gd name="T22" fmla="*/ 12 w 22"/>
                  <a:gd name="T23" fmla="*/ 2 h 2"/>
                  <a:gd name="T24" fmla="*/ 10 w 22"/>
                  <a:gd name="T25" fmla="*/ 2 h 2"/>
                  <a:gd name="T26" fmla="*/ 7 w 22"/>
                  <a:gd name="T27" fmla="*/ 2 h 2"/>
                  <a:gd name="T28" fmla="*/ 5 w 22"/>
                  <a:gd name="T29" fmla="*/ 2 h 2"/>
                  <a:gd name="T30" fmla="*/ 5 w 22"/>
                  <a:gd name="T31" fmla="*/ 2 h 2"/>
                  <a:gd name="T32" fmla="*/ 3 w 22"/>
                  <a:gd name="T33" fmla="*/ 2 h 2"/>
                  <a:gd name="T34" fmla="*/ 0 w 22"/>
                  <a:gd name="T35" fmla="*/ 2 h 2"/>
                  <a:gd name="T36" fmla="*/ 0 w 22"/>
                  <a:gd name="T37" fmla="*/ 2 h 2"/>
                  <a:gd name="T38" fmla="*/ 3 w 22"/>
                  <a:gd name="T39" fmla="*/ 2 h 2"/>
                  <a:gd name="T40" fmla="*/ 3 w 22"/>
                  <a:gd name="T41" fmla="*/ 0 h 2"/>
                  <a:gd name="T42" fmla="*/ 3 w 22"/>
                  <a:gd name="T43" fmla="*/ 0 h 2"/>
                  <a:gd name="T44" fmla="*/ 5 w 22"/>
                  <a:gd name="T45" fmla="*/ 0 h 2"/>
                  <a:gd name="T46" fmla="*/ 5 w 22"/>
                  <a:gd name="T47" fmla="*/ 0 h 2"/>
                  <a:gd name="T48" fmla="*/ 5 w 22"/>
                  <a:gd name="T49" fmla="*/ 0 h 2"/>
                  <a:gd name="T50" fmla="*/ 5 w 22"/>
                  <a:gd name="T51" fmla="*/ 0 h 2"/>
                  <a:gd name="T52" fmla="*/ 10 w 22"/>
                  <a:gd name="T53" fmla="*/ 0 h 2"/>
                  <a:gd name="T54" fmla="*/ 10 w 22"/>
                  <a:gd name="T55" fmla="*/ 0 h 2"/>
                  <a:gd name="T56" fmla="*/ 10 w 22"/>
                  <a:gd name="T57" fmla="*/ 0 h 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2"/>
                  <a:gd name="T89" fmla="*/ 22 w 22"/>
                  <a:gd name="T90" fmla="*/ 2 h 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2">
                    <a:moveTo>
                      <a:pt x="10" y="0"/>
                    </a:moveTo>
                    <a:lnTo>
                      <a:pt x="14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64" name="Freeform 1202"/>
              <p:cNvSpPr>
                <a:spLocks/>
              </p:cNvSpPr>
              <p:nvPr/>
            </p:nvSpPr>
            <p:spPr bwMode="auto">
              <a:xfrm>
                <a:off x="5123" y="1257"/>
                <a:ext cx="21" cy="5"/>
              </a:xfrm>
              <a:custGeom>
                <a:avLst/>
                <a:gdLst>
                  <a:gd name="T0" fmla="*/ 5 w 21"/>
                  <a:gd name="T1" fmla="*/ 0 h 5"/>
                  <a:gd name="T2" fmla="*/ 7 w 21"/>
                  <a:gd name="T3" fmla="*/ 0 h 5"/>
                  <a:gd name="T4" fmla="*/ 9 w 21"/>
                  <a:gd name="T5" fmla="*/ 0 h 5"/>
                  <a:gd name="T6" fmla="*/ 12 w 21"/>
                  <a:gd name="T7" fmla="*/ 0 h 5"/>
                  <a:gd name="T8" fmla="*/ 21 w 21"/>
                  <a:gd name="T9" fmla="*/ 2 h 5"/>
                  <a:gd name="T10" fmla="*/ 21 w 21"/>
                  <a:gd name="T11" fmla="*/ 2 h 5"/>
                  <a:gd name="T12" fmla="*/ 21 w 21"/>
                  <a:gd name="T13" fmla="*/ 2 h 5"/>
                  <a:gd name="T14" fmla="*/ 19 w 21"/>
                  <a:gd name="T15" fmla="*/ 2 h 5"/>
                  <a:gd name="T16" fmla="*/ 19 w 21"/>
                  <a:gd name="T17" fmla="*/ 5 h 5"/>
                  <a:gd name="T18" fmla="*/ 19 w 21"/>
                  <a:gd name="T19" fmla="*/ 5 h 5"/>
                  <a:gd name="T20" fmla="*/ 17 w 21"/>
                  <a:gd name="T21" fmla="*/ 5 h 5"/>
                  <a:gd name="T22" fmla="*/ 9 w 21"/>
                  <a:gd name="T23" fmla="*/ 5 h 5"/>
                  <a:gd name="T24" fmla="*/ 7 w 21"/>
                  <a:gd name="T25" fmla="*/ 5 h 5"/>
                  <a:gd name="T26" fmla="*/ 5 w 21"/>
                  <a:gd name="T27" fmla="*/ 2 h 5"/>
                  <a:gd name="T28" fmla="*/ 5 w 21"/>
                  <a:gd name="T29" fmla="*/ 2 h 5"/>
                  <a:gd name="T30" fmla="*/ 2 w 21"/>
                  <a:gd name="T31" fmla="*/ 2 h 5"/>
                  <a:gd name="T32" fmla="*/ 0 w 21"/>
                  <a:gd name="T33" fmla="*/ 0 h 5"/>
                  <a:gd name="T34" fmla="*/ 0 w 21"/>
                  <a:gd name="T35" fmla="*/ 0 h 5"/>
                  <a:gd name="T36" fmla="*/ 5 w 21"/>
                  <a:gd name="T37" fmla="*/ 0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"/>
                  <a:gd name="T58" fmla="*/ 0 h 5"/>
                  <a:gd name="T59" fmla="*/ 21 w 21"/>
                  <a:gd name="T60" fmla="*/ 5 h 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" h="5">
                    <a:moveTo>
                      <a:pt x="5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65" name="Freeform 1203"/>
              <p:cNvSpPr>
                <a:spLocks/>
              </p:cNvSpPr>
              <p:nvPr/>
            </p:nvSpPr>
            <p:spPr bwMode="auto">
              <a:xfrm>
                <a:off x="5123" y="1257"/>
                <a:ext cx="21" cy="5"/>
              </a:xfrm>
              <a:custGeom>
                <a:avLst/>
                <a:gdLst>
                  <a:gd name="T0" fmla="*/ 5 w 21"/>
                  <a:gd name="T1" fmla="*/ 0 h 5"/>
                  <a:gd name="T2" fmla="*/ 7 w 21"/>
                  <a:gd name="T3" fmla="*/ 0 h 5"/>
                  <a:gd name="T4" fmla="*/ 9 w 21"/>
                  <a:gd name="T5" fmla="*/ 0 h 5"/>
                  <a:gd name="T6" fmla="*/ 12 w 21"/>
                  <a:gd name="T7" fmla="*/ 0 h 5"/>
                  <a:gd name="T8" fmla="*/ 21 w 21"/>
                  <a:gd name="T9" fmla="*/ 2 h 5"/>
                  <a:gd name="T10" fmla="*/ 21 w 21"/>
                  <a:gd name="T11" fmla="*/ 2 h 5"/>
                  <a:gd name="T12" fmla="*/ 21 w 21"/>
                  <a:gd name="T13" fmla="*/ 2 h 5"/>
                  <a:gd name="T14" fmla="*/ 19 w 21"/>
                  <a:gd name="T15" fmla="*/ 2 h 5"/>
                  <a:gd name="T16" fmla="*/ 19 w 21"/>
                  <a:gd name="T17" fmla="*/ 5 h 5"/>
                  <a:gd name="T18" fmla="*/ 19 w 21"/>
                  <a:gd name="T19" fmla="*/ 5 h 5"/>
                  <a:gd name="T20" fmla="*/ 17 w 21"/>
                  <a:gd name="T21" fmla="*/ 5 h 5"/>
                  <a:gd name="T22" fmla="*/ 9 w 21"/>
                  <a:gd name="T23" fmla="*/ 5 h 5"/>
                  <a:gd name="T24" fmla="*/ 7 w 21"/>
                  <a:gd name="T25" fmla="*/ 5 h 5"/>
                  <a:gd name="T26" fmla="*/ 5 w 21"/>
                  <a:gd name="T27" fmla="*/ 2 h 5"/>
                  <a:gd name="T28" fmla="*/ 5 w 21"/>
                  <a:gd name="T29" fmla="*/ 2 h 5"/>
                  <a:gd name="T30" fmla="*/ 2 w 21"/>
                  <a:gd name="T31" fmla="*/ 2 h 5"/>
                  <a:gd name="T32" fmla="*/ 0 w 21"/>
                  <a:gd name="T33" fmla="*/ 0 h 5"/>
                  <a:gd name="T34" fmla="*/ 0 w 21"/>
                  <a:gd name="T35" fmla="*/ 0 h 5"/>
                  <a:gd name="T36" fmla="*/ 5 w 21"/>
                  <a:gd name="T37" fmla="*/ 0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"/>
                  <a:gd name="T58" fmla="*/ 0 h 5"/>
                  <a:gd name="T59" fmla="*/ 21 w 21"/>
                  <a:gd name="T60" fmla="*/ 5 h 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" h="5">
                    <a:moveTo>
                      <a:pt x="5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66" name="Freeform 1204"/>
              <p:cNvSpPr>
                <a:spLocks/>
              </p:cNvSpPr>
              <p:nvPr/>
            </p:nvSpPr>
            <p:spPr bwMode="auto">
              <a:xfrm>
                <a:off x="3524" y="1264"/>
                <a:ext cx="28" cy="10"/>
              </a:xfrm>
              <a:custGeom>
                <a:avLst/>
                <a:gdLst>
                  <a:gd name="T0" fmla="*/ 7 w 28"/>
                  <a:gd name="T1" fmla="*/ 0 h 10"/>
                  <a:gd name="T2" fmla="*/ 7 w 28"/>
                  <a:gd name="T3" fmla="*/ 0 h 10"/>
                  <a:gd name="T4" fmla="*/ 7 w 28"/>
                  <a:gd name="T5" fmla="*/ 0 h 10"/>
                  <a:gd name="T6" fmla="*/ 9 w 28"/>
                  <a:gd name="T7" fmla="*/ 0 h 10"/>
                  <a:gd name="T8" fmla="*/ 12 w 28"/>
                  <a:gd name="T9" fmla="*/ 0 h 10"/>
                  <a:gd name="T10" fmla="*/ 12 w 28"/>
                  <a:gd name="T11" fmla="*/ 0 h 10"/>
                  <a:gd name="T12" fmla="*/ 21 w 28"/>
                  <a:gd name="T13" fmla="*/ 2 h 10"/>
                  <a:gd name="T14" fmla="*/ 23 w 28"/>
                  <a:gd name="T15" fmla="*/ 2 h 10"/>
                  <a:gd name="T16" fmla="*/ 26 w 28"/>
                  <a:gd name="T17" fmla="*/ 2 h 10"/>
                  <a:gd name="T18" fmla="*/ 26 w 28"/>
                  <a:gd name="T19" fmla="*/ 2 h 10"/>
                  <a:gd name="T20" fmla="*/ 26 w 28"/>
                  <a:gd name="T21" fmla="*/ 2 h 10"/>
                  <a:gd name="T22" fmla="*/ 28 w 28"/>
                  <a:gd name="T23" fmla="*/ 5 h 10"/>
                  <a:gd name="T24" fmla="*/ 28 w 28"/>
                  <a:gd name="T25" fmla="*/ 5 h 10"/>
                  <a:gd name="T26" fmla="*/ 26 w 28"/>
                  <a:gd name="T27" fmla="*/ 5 h 10"/>
                  <a:gd name="T28" fmla="*/ 23 w 28"/>
                  <a:gd name="T29" fmla="*/ 5 h 10"/>
                  <a:gd name="T30" fmla="*/ 19 w 28"/>
                  <a:gd name="T31" fmla="*/ 7 h 10"/>
                  <a:gd name="T32" fmla="*/ 14 w 28"/>
                  <a:gd name="T33" fmla="*/ 10 h 10"/>
                  <a:gd name="T34" fmla="*/ 12 w 28"/>
                  <a:gd name="T35" fmla="*/ 10 h 10"/>
                  <a:gd name="T36" fmla="*/ 12 w 28"/>
                  <a:gd name="T37" fmla="*/ 10 h 10"/>
                  <a:gd name="T38" fmla="*/ 7 w 28"/>
                  <a:gd name="T39" fmla="*/ 10 h 10"/>
                  <a:gd name="T40" fmla="*/ 7 w 28"/>
                  <a:gd name="T41" fmla="*/ 10 h 10"/>
                  <a:gd name="T42" fmla="*/ 7 w 28"/>
                  <a:gd name="T43" fmla="*/ 10 h 10"/>
                  <a:gd name="T44" fmla="*/ 4 w 28"/>
                  <a:gd name="T45" fmla="*/ 10 h 10"/>
                  <a:gd name="T46" fmla="*/ 2 w 28"/>
                  <a:gd name="T47" fmla="*/ 7 h 10"/>
                  <a:gd name="T48" fmla="*/ 0 w 28"/>
                  <a:gd name="T49" fmla="*/ 7 h 10"/>
                  <a:gd name="T50" fmla="*/ 0 w 28"/>
                  <a:gd name="T51" fmla="*/ 10 h 10"/>
                  <a:gd name="T52" fmla="*/ 2 w 28"/>
                  <a:gd name="T53" fmla="*/ 10 h 10"/>
                  <a:gd name="T54" fmla="*/ 0 w 28"/>
                  <a:gd name="T55" fmla="*/ 10 h 10"/>
                  <a:gd name="T56" fmla="*/ 0 w 28"/>
                  <a:gd name="T57" fmla="*/ 7 h 10"/>
                  <a:gd name="T58" fmla="*/ 0 w 28"/>
                  <a:gd name="T59" fmla="*/ 7 h 10"/>
                  <a:gd name="T60" fmla="*/ 0 w 28"/>
                  <a:gd name="T61" fmla="*/ 5 h 10"/>
                  <a:gd name="T62" fmla="*/ 2 w 28"/>
                  <a:gd name="T63" fmla="*/ 2 h 10"/>
                  <a:gd name="T64" fmla="*/ 4 w 28"/>
                  <a:gd name="T65" fmla="*/ 0 h 10"/>
                  <a:gd name="T66" fmla="*/ 7 w 28"/>
                  <a:gd name="T67" fmla="*/ 0 h 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"/>
                  <a:gd name="T103" fmla="*/ 0 h 10"/>
                  <a:gd name="T104" fmla="*/ 28 w 28"/>
                  <a:gd name="T105" fmla="*/ 10 h 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" h="10">
                    <a:moveTo>
                      <a:pt x="7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19" y="7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67" name="Freeform 1205"/>
              <p:cNvSpPr>
                <a:spLocks/>
              </p:cNvSpPr>
              <p:nvPr/>
            </p:nvSpPr>
            <p:spPr bwMode="auto">
              <a:xfrm>
                <a:off x="3524" y="1264"/>
                <a:ext cx="28" cy="10"/>
              </a:xfrm>
              <a:custGeom>
                <a:avLst/>
                <a:gdLst>
                  <a:gd name="T0" fmla="*/ 7 w 28"/>
                  <a:gd name="T1" fmla="*/ 0 h 10"/>
                  <a:gd name="T2" fmla="*/ 7 w 28"/>
                  <a:gd name="T3" fmla="*/ 0 h 10"/>
                  <a:gd name="T4" fmla="*/ 7 w 28"/>
                  <a:gd name="T5" fmla="*/ 0 h 10"/>
                  <a:gd name="T6" fmla="*/ 9 w 28"/>
                  <a:gd name="T7" fmla="*/ 0 h 10"/>
                  <a:gd name="T8" fmla="*/ 12 w 28"/>
                  <a:gd name="T9" fmla="*/ 0 h 10"/>
                  <a:gd name="T10" fmla="*/ 12 w 28"/>
                  <a:gd name="T11" fmla="*/ 0 h 10"/>
                  <a:gd name="T12" fmla="*/ 21 w 28"/>
                  <a:gd name="T13" fmla="*/ 2 h 10"/>
                  <a:gd name="T14" fmla="*/ 23 w 28"/>
                  <a:gd name="T15" fmla="*/ 2 h 10"/>
                  <a:gd name="T16" fmla="*/ 26 w 28"/>
                  <a:gd name="T17" fmla="*/ 2 h 10"/>
                  <a:gd name="T18" fmla="*/ 26 w 28"/>
                  <a:gd name="T19" fmla="*/ 2 h 10"/>
                  <a:gd name="T20" fmla="*/ 26 w 28"/>
                  <a:gd name="T21" fmla="*/ 2 h 10"/>
                  <a:gd name="T22" fmla="*/ 28 w 28"/>
                  <a:gd name="T23" fmla="*/ 5 h 10"/>
                  <a:gd name="T24" fmla="*/ 28 w 28"/>
                  <a:gd name="T25" fmla="*/ 5 h 10"/>
                  <a:gd name="T26" fmla="*/ 26 w 28"/>
                  <a:gd name="T27" fmla="*/ 5 h 10"/>
                  <a:gd name="T28" fmla="*/ 23 w 28"/>
                  <a:gd name="T29" fmla="*/ 5 h 10"/>
                  <a:gd name="T30" fmla="*/ 19 w 28"/>
                  <a:gd name="T31" fmla="*/ 7 h 10"/>
                  <a:gd name="T32" fmla="*/ 14 w 28"/>
                  <a:gd name="T33" fmla="*/ 10 h 10"/>
                  <a:gd name="T34" fmla="*/ 12 w 28"/>
                  <a:gd name="T35" fmla="*/ 10 h 10"/>
                  <a:gd name="T36" fmla="*/ 12 w 28"/>
                  <a:gd name="T37" fmla="*/ 10 h 10"/>
                  <a:gd name="T38" fmla="*/ 7 w 28"/>
                  <a:gd name="T39" fmla="*/ 10 h 10"/>
                  <a:gd name="T40" fmla="*/ 7 w 28"/>
                  <a:gd name="T41" fmla="*/ 10 h 10"/>
                  <a:gd name="T42" fmla="*/ 7 w 28"/>
                  <a:gd name="T43" fmla="*/ 10 h 10"/>
                  <a:gd name="T44" fmla="*/ 4 w 28"/>
                  <a:gd name="T45" fmla="*/ 10 h 10"/>
                  <a:gd name="T46" fmla="*/ 2 w 28"/>
                  <a:gd name="T47" fmla="*/ 7 h 10"/>
                  <a:gd name="T48" fmla="*/ 0 w 28"/>
                  <a:gd name="T49" fmla="*/ 7 h 10"/>
                  <a:gd name="T50" fmla="*/ 0 w 28"/>
                  <a:gd name="T51" fmla="*/ 10 h 10"/>
                  <a:gd name="T52" fmla="*/ 2 w 28"/>
                  <a:gd name="T53" fmla="*/ 10 h 10"/>
                  <a:gd name="T54" fmla="*/ 0 w 28"/>
                  <a:gd name="T55" fmla="*/ 10 h 10"/>
                  <a:gd name="T56" fmla="*/ 0 w 28"/>
                  <a:gd name="T57" fmla="*/ 7 h 10"/>
                  <a:gd name="T58" fmla="*/ 0 w 28"/>
                  <a:gd name="T59" fmla="*/ 7 h 10"/>
                  <a:gd name="T60" fmla="*/ 0 w 28"/>
                  <a:gd name="T61" fmla="*/ 5 h 10"/>
                  <a:gd name="T62" fmla="*/ 2 w 28"/>
                  <a:gd name="T63" fmla="*/ 2 h 10"/>
                  <a:gd name="T64" fmla="*/ 4 w 28"/>
                  <a:gd name="T65" fmla="*/ 0 h 10"/>
                  <a:gd name="T66" fmla="*/ 7 w 28"/>
                  <a:gd name="T67" fmla="*/ 0 h 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"/>
                  <a:gd name="T103" fmla="*/ 0 h 10"/>
                  <a:gd name="T104" fmla="*/ 28 w 28"/>
                  <a:gd name="T105" fmla="*/ 10 h 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" h="10">
                    <a:moveTo>
                      <a:pt x="7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19" y="7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68" name="Freeform 1206"/>
              <p:cNvSpPr>
                <a:spLocks/>
              </p:cNvSpPr>
              <p:nvPr/>
            </p:nvSpPr>
            <p:spPr bwMode="auto">
              <a:xfrm>
                <a:off x="3661" y="1250"/>
                <a:ext cx="28" cy="12"/>
              </a:xfrm>
              <a:custGeom>
                <a:avLst/>
                <a:gdLst>
                  <a:gd name="T0" fmla="*/ 4 w 28"/>
                  <a:gd name="T1" fmla="*/ 7 h 12"/>
                  <a:gd name="T2" fmla="*/ 4 w 28"/>
                  <a:gd name="T3" fmla="*/ 7 h 12"/>
                  <a:gd name="T4" fmla="*/ 2 w 28"/>
                  <a:gd name="T5" fmla="*/ 5 h 12"/>
                  <a:gd name="T6" fmla="*/ 2 w 28"/>
                  <a:gd name="T7" fmla="*/ 5 h 12"/>
                  <a:gd name="T8" fmla="*/ 2 w 28"/>
                  <a:gd name="T9" fmla="*/ 5 h 12"/>
                  <a:gd name="T10" fmla="*/ 0 w 28"/>
                  <a:gd name="T11" fmla="*/ 5 h 12"/>
                  <a:gd name="T12" fmla="*/ 2 w 28"/>
                  <a:gd name="T13" fmla="*/ 5 h 12"/>
                  <a:gd name="T14" fmla="*/ 4 w 28"/>
                  <a:gd name="T15" fmla="*/ 5 h 12"/>
                  <a:gd name="T16" fmla="*/ 2 w 28"/>
                  <a:gd name="T17" fmla="*/ 2 h 12"/>
                  <a:gd name="T18" fmla="*/ 2 w 28"/>
                  <a:gd name="T19" fmla="*/ 2 h 12"/>
                  <a:gd name="T20" fmla="*/ 4 w 28"/>
                  <a:gd name="T21" fmla="*/ 2 h 12"/>
                  <a:gd name="T22" fmla="*/ 4 w 28"/>
                  <a:gd name="T23" fmla="*/ 0 h 12"/>
                  <a:gd name="T24" fmla="*/ 7 w 28"/>
                  <a:gd name="T25" fmla="*/ 0 h 12"/>
                  <a:gd name="T26" fmla="*/ 9 w 28"/>
                  <a:gd name="T27" fmla="*/ 2 h 12"/>
                  <a:gd name="T28" fmla="*/ 12 w 28"/>
                  <a:gd name="T29" fmla="*/ 2 h 12"/>
                  <a:gd name="T30" fmla="*/ 14 w 28"/>
                  <a:gd name="T31" fmla="*/ 5 h 12"/>
                  <a:gd name="T32" fmla="*/ 16 w 28"/>
                  <a:gd name="T33" fmla="*/ 5 h 12"/>
                  <a:gd name="T34" fmla="*/ 21 w 28"/>
                  <a:gd name="T35" fmla="*/ 5 h 12"/>
                  <a:gd name="T36" fmla="*/ 28 w 28"/>
                  <a:gd name="T37" fmla="*/ 9 h 12"/>
                  <a:gd name="T38" fmla="*/ 28 w 28"/>
                  <a:gd name="T39" fmla="*/ 9 h 12"/>
                  <a:gd name="T40" fmla="*/ 26 w 28"/>
                  <a:gd name="T41" fmla="*/ 12 h 12"/>
                  <a:gd name="T42" fmla="*/ 23 w 28"/>
                  <a:gd name="T43" fmla="*/ 9 h 12"/>
                  <a:gd name="T44" fmla="*/ 23 w 28"/>
                  <a:gd name="T45" fmla="*/ 9 h 12"/>
                  <a:gd name="T46" fmla="*/ 21 w 28"/>
                  <a:gd name="T47" fmla="*/ 12 h 12"/>
                  <a:gd name="T48" fmla="*/ 19 w 28"/>
                  <a:gd name="T49" fmla="*/ 12 h 12"/>
                  <a:gd name="T50" fmla="*/ 16 w 28"/>
                  <a:gd name="T51" fmla="*/ 9 h 12"/>
                  <a:gd name="T52" fmla="*/ 16 w 28"/>
                  <a:gd name="T53" fmla="*/ 9 h 12"/>
                  <a:gd name="T54" fmla="*/ 14 w 28"/>
                  <a:gd name="T55" fmla="*/ 9 h 12"/>
                  <a:gd name="T56" fmla="*/ 12 w 28"/>
                  <a:gd name="T57" fmla="*/ 9 h 12"/>
                  <a:gd name="T58" fmla="*/ 7 w 28"/>
                  <a:gd name="T59" fmla="*/ 7 h 12"/>
                  <a:gd name="T60" fmla="*/ 9 w 28"/>
                  <a:gd name="T61" fmla="*/ 9 h 12"/>
                  <a:gd name="T62" fmla="*/ 9 w 28"/>
                  <a:gd name="T63" fmla="*/ 9 h 12"/>
                  <a:gd name="T64" fmla="*/ 9 w 28"/>
                  <a:gd name="T65" fmla="*/ 9 h 12"/>
                  <a:gd name="T66" fmla="*/ 7 w 28"/>
                  <a:gd name="T67" fmla="*/ 9 h 12"/>
                  <a:gd name="T68" fmla="*/ 4 w 28"/>
                  <a:gd name="T69" fmla="*/ 7 h 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"/>
                  <a:gd name="T106" fmla="*/ 0 h 12"/>
                  <a:gd name="T107" fmla="*/ 28 w 28"/>
                  <a:gd name="T108" fmla="*/ 12 h 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" h="12">
                    <a:moveTo>
                      <a:pt x="4" y="7"/>
                    </a:moveTo>
                    <a:lnTo>
                      <a:pt x="4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21" y="5"/>
                    </a:lnTo>
                    <a:lnTo>
                      <a:pt x="28" y="9"/>
                    </a:lnTo>
                    <a:lnTo>
                      <a:pt x="26" y="12"/>
                    </a:lnTo>
                    <a:lnTo>
                      <a:pt x="23" y="9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69" name="Freeform 1207"/>
              <p:cNvSpPr>
                <a:spLocks/>
              </p:cNvSpPr>
              <p:nvPr/>
            </p:nvSpPr>
            <p:spPr bwMode="auto">
              <a:xfrm>
                <a:off x="3661" y="1250"/>
                <a:ext cx="28" cy="12"/>
              </a:xfrm>
              <a:custGeom>
                <a:avLst/>
                <a:gdLst>
                  <a:gd name="T0" fmla="*/ 4 w 28"/>
                  <a:gd name="T1" fmla="*/ 7 h 12"/>
                  <a:gd name="T2" fmla="*/ 4 w 28"/>
                  <a:gd name="T3" fmla="*/ 7 h 12"/>
                  <a:gd name="T4" fmla="*/ 2 w 28"/>
                  <a:gd name="T5" fmla="*/ 5 h 12"/>
                  <a:gd name="T6" fmla="*/ 2 w 28"/>
                  <a:gd name="T7" fmla="*/ 5 h 12"/>
                  <a:gd name="T8" fmla="*/ 2 w 28"/>
                  <a:gd name="T9" fmla="*/ 5 h 12"/>
                  <a:gd name="T10" fmla="*/ 0 w 28"/>
                  <a:gd name="T11" fmla="*/ 5 h 12"/>
                  <a:gd name="T12" fmla="*/ 2 w 28"/>
                  <a:gd name="T13" fmla="*/ 5 h 12"/>
                  <a:gd name="T14" fmla="*/ 4 w 28"/>
                  <a:gd name="T15" fmla="*/ 5 h 12"/>
                  <a:gd name="T16" fmla="*/ 2 w 28"/>
                  <a:gd name="T17" fmla="*/ 2 h 12"/>
                  <a:gd name="T18" fmla="*/ 2 w 28"/>
                  <a:gd name="T19" fmla="*/ 2 h 12"/>
                  <a:gd name="T20" fmla="*/ 4 w 28"/>
                  <a:gd name="T21" fmla="*/ 2 h 12"/>
                  <a:gd name="T22" fmla="*/ 4 w 28"/>
                  <a:gd name="T23" fmla="*/ 0 h 12"/>
                  <a:gd name="T24" fmla="*/ 7 w 28"/>
                  <a:gd name="T25" fmla="*/ 0 h 12"/>
                  <a:gd name="T26" fmla="*/ 9 w 28"/>
                  <a:gd name="T27" fmla="*/ 2 h 12"/>
                  <a:gd name="T28" fmla="*/ 12 w 28"/>
                  <a:gd name="T29" fmla="*/ 2 h 12"/>
                  <a:gd name="T30" fmla="*/ 14 w 28"/>
                  <a:gd name="T31" fmla="*/ 5 h 12"/>
                  <a:gd name="T32" fmla="*/ 16 w 28"/>
                  <a:gd name="T33" fmla="*/ 5 h 12"/>
                  <a:gd name="T34" fmla="*/ 21 w 28"/>
                  <a:gd name="T35" fmla="*/ 5 h 12"/>
                  <a:gd name="T36" fmla="*/ 28 w 28"/>
                  <a:gd name="T37" fmla="*/ 9 h 12"/>
                  <a:gd name="T38" fmla="*/ 28 w 28"/>
                  <a:gd name="T39" fmla="*/ 9 h 12"/>
                  <a:gd name="T40" fmla="*/ 26 w 28"/>
                  <a:gd name="T41" fmla="*/ 12 h 12"/>
                  <a:gd name="T42" fmla="*/ 23 w 28"/>
                  <a:gd name="T43" fmla="*/ 9 h 12"/>
                  <a:gd name="T44" fmla="*/ 23 w 28"/>
                  <a:gd name="T45" fmla="*/ 9 h 12"/>
                  <a:gd name="T46" fmla="*/ 21 w 28"/>
                  <a:gd name="T47" fmla="*/ 12 h 12"/>
                  <a:gd name="T48" fmla="*/ 19 w 28"/>
                  <a:gd name="T49" fmla="*/ 12 h 12"/>
                  <a:gd name="T50" fmla="*/ 16 w 28"/>
                  <a:gd name="T51" fmla="*/ 9 h 12"/>
                  <a:gd name="T52" fmla="*/ 16 w 28"/>
                  <a:gd name="T53" fmla="*/ 9 h 12"/>
                  <a:gd name="T54" fmla="*/ 14 w 28"/>
                  <a:gd name="T55" fmla="*/ 9 h 12"/>
                  <a:gd name="T56" fmla="*/ 12 w 28"/>
                  <a:gd name="T57" fmla="*/ 9 h 12"/>
                  <a:gd name="T58" fmla="*/ 7 w 28"/>
                  <a:gd name="T59" fmla="*/ 7 h 12"/>
                  <a:gd name="T60" fmla="*/ 9 w 28"/>
                  <a:gd name="T61" fmla="*/ 9 h 12"/>
                  <a:gd name="T62" fmla="*/ 9 w 28"/>
                  <a:gd name="T63" fmla="*/ 9 h 12"/>
                  <a:gd name="T64" fmla="*/ 9 w 28"/>
                  <a:gd name="T65" fmla="*/ 9 h 12"/>
                  <a:gd name="T66" fmla="*/ 7 w 28"/>
                  <a:gd name="T67" fmla="*/ 9 h 12"/>
                  <a:gd name="T68" fmla="*/ 4 w 28"/>
                  <a:gd name="T69" fmla="*/ 7 h 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"/>
                  <a:gd name="T106" fmla="*/ 0 h 12"/>
                  <a:gd name="T107" fmla="*/ 28 w 28"/>
                  <a:gd name="T108" fmla="*/ 12 h 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" h="12">
                    <a:moveTo>
                      <a:pt x="4" y="7"/>
                    </a:moveTo>
                    <a:lnTo>
                      <a:pt x="4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21" y="5"/>
                    </a:lnTo>
                    <a:lnTo>
                      <a:pt x="28" y="9"/>
                    </a:lnTo>
                    <a:lnTo>
                      <a:pt x="26" y="12"/>
                    </a:lnTo>
                    <a:lnTo>
                      <a:pt x="23" y="9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4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70" name="Freeform 1208"/>
              <p:cNvSpPr>
                <a:spLocks/>
              </p:cNvSpPr>
              <p:nvPr/>
            </p:nvSpPr>
            <p:spPr bwMode="auto">
              <a:xfrm>
                <a:off x="3817" y="1210"/>
                <a:ext cx="19" cy="7"/>
              </a:xfrm>
              <a:custGeom>
                <a:avLst/>
                <a:gdLst>
                  <a:gd name="T0" fmla="*/ 2 w 19"/>
                  <a:gd name="T1" fmla="*/ 7 h 7"/>
                  <a:gd name="T2" fmla="*/ 0 w 19"/>
                  <a:gd name="T3" fmla="*/ 7 h 7"/>
                  <a:gd name="T4" fmla="*/ 2 w 19"/>
                  <a:gd name="T5" fmla="*/ 5 h 7"/>
                  <a:gd name="T6" fmla="*/ 2 w 19"/>
                  <a:gd name="T7" fmla="*/ 5 h 7"/>
                  <a:gd name="T8" fmla="*/ 2 w 19"/>
                  <a:gd name="T9" fmla="*/ 2 h 7"/>
                  <a:gd name="T10" fmla="*/ 4 w 19"/>
                  <a:gd name="T11" fmla="*/ 0 h 7"/>
                  <a:gd name="T12" fmla="*/ 9 w 19"/>
                  <a:gd name="T13" fmla="*/ 0 h 7"/>
                  <a:gd name="T14" fmla="*/ 11 w 19"/>
                  <a:gd name="T15" fmla="*/ 0 h 7"/>
                  <a:gd name="T16" fmla="*/ 14 w 19"/>
                  <a:gd name="T17" fmla="*/ 2 h 7"/>
                  <a:gd name="T18" fmla="*/ 11 w 19"/>
                  <a:gd name="T19" fmla="*/ 2 h 7"/>
                  <a:gd name="T20" fmla="*/ 19 w 19"/>
                  <a:gd name="T21" fmla="*/ 2 h 7"/>
                  <a:gd name="T22" fmla="*/ 19 w 19"/>
                  <a:gd name="T23" fmla="*/ 5 h 7"/>
                  <a:gd name="T24" fmla="*/ 16 w 19"/>
                  <a:gd name="T25" fmla="*/ 5 h 7"/>
                  <a:gd name="T26" fmla="*/ 14 w 19"/>
                  <a:gd name="T27" fmla="*/ 5 h 7"/>
                  <a:gd name="T28" fmla="*/ 9 w 19"/>
                  <a:gd name="T29" fmla="*/ 5 h 7"/>
                  <a:gd name="T30" fmla="*/ 4 w 19"/>
                  <a:gd name="T31" fmla="*/ 7 h 7"/>
                  <a:gd name="T32" fmla="*/ 4 w 19"/>
                  <a:gd name="T33" fmla="*/ 5 h 7"/>
                  <a:gd name="T34" fmla="*/ 2 w 19"/>
                  <a:gd name="T35" fmla="*/ 7 h 7"/>
                  <a:gd name="T36" fmla="*/ 2 w 19"/>
                  <a:gd name="T37" fmla="*/ 7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"/>
                  <a:gd name="T58" fmla="*/ 0 h 7"/>
                  <a:gd name="T59" fmla="*/ 19 w 19"/>
                  <a:gd name="T60" fmla="*/ 7 h 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" h="7">
                    <a:moveTo>
                      <a:pt x="2" y="7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19" y="2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71" name="Freeform 1209"/>
              <p:cNvSpPr>
                <a:spLocks/>
              </p:cNvSpPr>
              <p:nvPr/>
            </p:nvSpPr>
            <p:spPr bwMode="auto">
              <a:xfrm>
                <a:off x="3817" y="1210"/>
                <a:ext cx="19" cy="7"/>
              </a:xfrm>
              <a:custGeom>
                <a:avLst/>
                <a:gdLst>
                  <a:gd name="T0" fmla="*/ 2 w 19"/>
                  <a:gd name="T1" fmla="*/ 7 h 7"/>
                  <a:gd name="T2" fmla="*/ 0 w 19"/>
                  <a:gd name="T3" fmla="*/ 7 h 7"/>
                  <a:gd name="T4" fmla="*/ 2 w 19"/>
                  <a:gd name="T5" fmla="*/ 5 h 7"/>
                  <a:gd name="T6" fmla="*/ 2 w 19"/>
                  <a:gd name="T7" fmla="*/ 5 h 7"/>
                  <a:gd name="T8" fmla="*/ 2 w 19"/>
                  <a:gd name="T9" fmla="*/ 2 h 7"/>
                  <a:gd name="T10" fmla="*/ 4 w 19"/>
                  <a:gd name="T11" fmla="*/ 0 h 7"/>
                  <a:gd name="T12" fmla="*/ 9 w 19"/>
                  <a:gd name="T13" fmla="*/ 0 h 7"/>
                  <a:gd name="T14" fmla="*/ 11 w 19"/>
                  <a:gd name="T15" fmla="*/ 0 h 7"/>
                  <a:gd name="T16" fmla="*/ 14 w 19"/>
                  <a:gd name="T17" fmla="*/ 2 h 7"/>
                  <a:gd name="T18" fmla="*/ 11 w 19"/>
                  <a:gd name="T19" fmla="*/ 2 h 7"/>
                  <a:gd name="T20" fmla="*/ 19 w 19"/>
                  <a:gd name="T21" fmla="*/ 2 h 7"/>
                  <a:gd name="T22" fmla="*/ 19 w 19"/>
                  <a:gd name="T23" fmla="*/ 5 h 7"/>
                  <a:gd name="T24" fmla="*/ 16 w 19"/>
                  <a:gd name="T25" fmla="*/ 5 h 7"/>
                  <a:gd name="T26" fmla="*/ 14 w 19"/>
                  <a:gd name="T27" fmla="*/ 5 h 7"/>
                  <a:gd name="T28" fmla="*/ 9 w 19"/>
                  <a:gd name="T29" fmla="*/ 5 h 7"/>
                  <a:gd name="T30" fmla="*/ 4 w 19"/>
                  <a:gd name="T31" fmla="*/ 7 h 7"/>
                  <a:gd name="T32" fmla="*/ 4 w 19"/>
                  <a:gd name="T33" fmla="*/ 5 h 7"/>
                  <a:gd name="T34" fmla="*/ 2 w 19"/>
                  <a:gd name="T35" fmla="*/ 7 h 7"/>
                  <a:gd name="T36" fmla="*/ 2 w 19"/>
                  <a:gd name="T37" fmla="*/ 7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"/>
                  <a:gd name="T58" fmla="*/ 0 h 7"/>
                  <a:gd name="T59" fmla="*/ 19 w 19"/>
                  <a:gd name="T60" fmla="*/ 7 h 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" h="7">
                    <a:moveTo>
                      <a:pt x="2" y="7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19" y="2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417" name="Group 1210"/>
            <p:cNvGrpSpPr>
              <a:grpSpLocks/>
            </p:cNvGrpSpPr>
            <p:nvPr/>
          </p:nvGrpSpPr>
          <p:grpSpPr bwMode="auto">
            <a:xfrm>
              <a:off x="-2" y="1788"/>
              <a:ext cx="5762" cy="2307"/>
              <a:chOff x="472" y="1153"/>
              <a:chExt cx="4814" cy="1786"/>
            </a:xfrm>
          </p:grpSpPr>
          <p:sp>
            <p:nvSpPr>
              <p:cNvPr id="13672" name="Freeform 1211"/>
              <p:cNvSpPr>
                <a:spLocks/>
              </p:cNvSpPr>
              <p:nvPr/>
            </p:nvSpPr>
            <p:spPr bwMode="auto">
              <a:xfrm>
                <a:off x="3871" y="1215"/>
                <a:ext cx="9" cy="4"/>
              </a:xfrm>
              <a:custGeom>
                <a:avLst/>
                <a:gdLst>
                  <a:gd name="T0" fmla="*/ 0 w 9"/>
                  <a:gd name="T1" fmla="*/ 2 h 4"/>
                  <a:gd name="T2" fmla="*/ 0 w 9"/>
                  <a:gd name="T3" fmla="*/ 0 h 4"/>
                  <a:gd name="T4" fmla="*/ 2 w 9"/>
                  <a:gd name="T5" fmla="*/ 0 h 4"/>
                  <a:gd name="T6" fmla="*/ 9 w 9"/>
                  <a:gd name="T7" fmla="*/ 2 h 4"/>
                  <a:gd name="T8" fmla="*/ 9 w 9"/>
                  <a:gd name="T9" fmla="*/ 2 h 4"/>
                  <a:gd name="T10" fmla="*/ 7 w 9"/>
                  <a:gd name="T11" fmla="*/ 2 h 4"/>
                  <a:gd name="T12" fmla="*/ 7 w 9"/>
                  <a:gd name="T13" fmla="*/ 2 h 4"/>
                  <a:gd name="T14" fmla="*/ 7 w 9"/>
                  <a:gd name="T15" fmla="*/ 4 h 4"/>
                  <a:gd name="T16" fmla="*/ 0 w 9"/>
                  <a:gd name="T17" fmla="*/ 2 h 4"/>
                  <a:gd name="T18" fmla="*/ 0 w 9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"/>
                  <a:gd name="T32" fmla="*/ 9 w 9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73" name="Freeform 1212"/>
              <p:cNvSpPr>
                <a:spLocks/>
              </p:cNvSpPr>
              <p:nvPr/>
            </p:nvSpPr>
            <p:spPr bwMode="auto">
              <a:xfrm>
                <a:off x="3871" y="1215"/>
                <a:ext cx="9" cy="4"/>
              </a:xfrm>
              <a:custGeom>
                <a:avLst/>
                <a:gdLst>
                  <a:gd name="T0" fmla="*/ 0 w 9"/>
                  <a:gd name="T1" fmla="*/ 2 h 4"/>
                  <a:gd name="T2" fmla="*/ 0 w 9"/>
                  <a:gd name="T3" fmla="*/ 0 h 4"/>
                  <a:gd name="T4" fmla="*/ 2 w 9"/>
                  <a:gd name="T5" fmla="*/ 0 h 4"/>
                  <a:gd name="T6" fmla="*/ 9 w 9"/>
                  <a:gd name="T7" fmla="*/ 2 h 4"/>
                  <a:gd name="T8" fmla="*/ 9 w 9"/>
                  <a:gd name="T9" fmla="*/ 2 h 4"/>
                  <a:gd name="T10" fmla="*/ 7 w 9"/>
                  <a:gd name="T11" fmla="*/ 2 h 4"/>
                  <a:gd name="T12" fmla="*/ 7 w 9"/>
                  <a:gd name="T13" fmla="*/ 2 h 4"/>
                  <a:gd name="T14" fmla="*/ 7 w 9"/>
                  <a:gd name="T15" fmla="*/ 4 h 4"/>
                  <a:gd name="T16" fmla="*/ 0 w 9"/>
                  <a:gd name="T17" fmla="*/ 2 h 4"/>
                  <a:gd name="T18" fmla="*/ 0 w 9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"/>
                  <a:gd name="T32" fmla="*/ 9 w 9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74" name="Freeform 1213"/>
              <p:cNvSpPr>
                <a:spLocks/>
              </p:cNvSpPr>
              <p:nvPr/>
            </p:nvSpPr>
            <p:spPr bwMode="auto">
              <a:xfrm>
                <a:off x="3932" y="1215"/>
                <a:ext cx="10" cy="7"/>
              </a:xfrm>
              <a:custGeom>
                <a:avLst/>
                <a:gdLst>
                  <a:gd name="T0" fmla="*/ 7 w 10"/>
                  <a:gd name="T1" fmla="*/ 2 h 7"/>
                  <a:gd name="T2" fmla="*/ 7 w 10"/>
                  <a:gd name="T3" fmla="*/ 2 h 7"/>
                  <a:gd name="T4" fmla="*/ 10 w 10"/>
                  <a:gd name="T5" fmla="*/ 2 h 7"/>
                  <a:gd name="T6" fmla="*/ 10 w 10"/>
                  <a:gd name="T7" fmla="*/ 4 h 7"/>
                  <a:gd name="T8" fmla="*/ 10 w 10"/>
                  <a:gd name="T9" fmla="*/ 4 h 7"/>
                  <a:gd name="T10" fmla="*/ 10 w 10"/>
                  <a:gd name="T11" fmla="*/ 7 h 7"/>
                  <a:gd name="T12" fmla="*/ 7 w 10"/>
                  <a:gd name="T13" fmla="*/ 4 h 7"/>
                  <a:gd name="T14" fmla="*/ 5 w 10"/>
                  <a:gd name="T15" fmla="*/ 4 h 7"/>
                  <a:gd name="T16" fmla="*/ 0 w 10"/>
                  <a:gd name="T17" fmla="*/ 4 h 7"/>
                  <a:gd name="T18" fmla="*/ 0 w 10"/>
                  <a:gd name="T19" fmla="*/ 4 h 7"/>
                  <a:gd name="T20" fmla="*/ 0 w 10"/>
                  <a:gd name="T21" fmla="*/ 2 h 7"/>
                  <a:gd name="T22" fmla="*/ 5 w 10"/>
                  <a:gd name="T23" fmla="*/ 0 h 7"/>
                  <a:gd name="T24" fmla="*/ 7 w 10"/>
                  <a:gd name="T25" fmla="*/ 2 h 7"/>
                  <a:gd name="T26" fmla="*/ 7 w 10"/>
                  <a:gd name="T27" fmla="*/ 2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"/>
                  <a:gd name="T43" fmla="*/ 0 h 7"/>
                  <a:gd name="T44" fmla="*/ 10 w 10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" h="7">
                    <a:moveTo>
                      <a:pt x="7" y="2"/>
                    </a:moveTo>
                    <a:lnTo>
                      <a:pt x="7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75" name="Freeform 1214"/>
              <p:cNvSpPr>
                <a:spLocks/>
              </p:cNvSpPr>
              <p:nvPr/>
            </p:nvSpPr>
            <p:spPr bwMode="auto">
              <a:xfrm>
                <a:off x="3932" y="1215"/>
                <a:ext cx="10" cy="7"/>
              </a:xfrm>
              <a:custGeom>
                <a:avLst/>
                <a:gdLst>
                  <a:gd name="T0" fmla="*/ 7 w 10"/>
                  <a:gd name="T1" fmla="*/ 2 h 7"/>
                  <a:gd name="T2" fmla="*/ 7 w 10"/>
                  <a:gd name="T3" fmla="*/ 2 h 7"/>
                  <a:gd name="T4" fmla="*/ 10 w 10"/>
                  <a:gd name="T5" fmla="*/ 2 h 7"/>
                  <a:gd name="T6" fmla="*/ 10 w 10"/>
                  <a:gd name="T7" fmla="*/ 4 h 7"/>
                  <a:gd name="T8" fmla="*/ 10 w 10"/>
                  <a:gd name="T9" fmla="*/ 4 h 7"/>
                  <a:gd name="T10" fmla="*/ 10 w 10"/>
                  <a:gd name="T11" fmla="*/ 7 h 7"/>
                  <a:gd name="T12" fmla="*/ 7 w 10"/>
                  <a:gd name="T13" fmla="*/ 4 h 7"/>
                  <a:gd name="T14" fmla="*/ 5 w 10"/>
                  <a:gd name="T15" fmla="*/ 4 h 7"/>
                  <a:gd name="T16" fmla="*/ 0 w 10"/>
                  <a:gd name="T17" fmla="*/ 4 h 7"/>
                  <a:gd name="T18" fmla="*/ 0 w 10"/>
                  <a:gd name="T19" fmla="*/ 4 h 7"/>
                  <a:gd name="T20" fmla="*/ 0 w 10"/>
                  <a:gd name="T21" fmla="*/ 2 h 7"/>
                  <a:gd name="T22" fmla="*/ 5 w 10"/>
                  <a:gd name="T23" fmla="*/ 0 h 7"/>
                  <a:gd name="T24" fmla="*/ 7 w 10"/>
                  <a:gd name="T25" fmla="*/ 2 h 7"/>
                  <a:gd name="T26" fmla="*/ 7 w 10"/>
                  <a:gd name="T27" fmla="*/ 2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"/>
                  <a:gd name="T43" fmla="*/ 0 h 7"/>
                  <a:gd name="T44" fmla="*/ 10 w 10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" h="7">
                    <a:moveTo>
                      <a:pt x="7" y="2"/>
                    </a:moveTo>
                    <a:lnTo>
                      <a:pt x="7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76" name="Freeform 1215"/>
              <p:cNvSpPr>
                <a:spLocks/>
              </p:cNvSpPr>
              <p:nvPr/>
            </p:nvSpPr>
            <p:spPr bwMode="auto">
              <a:xfrm>
                <a:off x="3909" y="1222"/>
                <a:ext cx="16" cy="4"/>
              </a:xfrm>
              <a:custGeom>
                <a:avLst/>
                <a:gdLst>
                  <a:gd name="T0" fmla="*/ 4 w 16"/>
                  <a:gd name="T1" fmla="*/ 2 h 4"/>
                  <a:gd name="T2" fmla="*/ 7 w 16"/>
                  <a:gd name="T3" fmla="*/ 2 h 4"/>
                  <a:gd name="T4" fmla="*/ 7 w 16"/>
                  <a:gd name="T5" fmla="*/ 0 h 4"/>
                  <a:gd name="T6" fmla="*/ 16 w 16"/>
                  <a:gd name="T7" fmla="*/ 0 h 4"/>
                  <a:gd name="T8" fmla="*/ 16 w 16"/>
                  <a:gd name="T9" fmla="*/ 2 h 4"/>
                  <a:gd name="T10" fmla="*/ 16 w 16"/>
                  <a:gd name="T11" fmla="*/ 2 h 4"/>
                  <a:gd name="T12" fmla="*/ 14 w 16"/>
                  <a:gd name="T13" fmla="*/ 2 h 4"/>
                  <a:gd name="T14" fmla="*/ 12 w 16"/>
                  <a:gd name="T15" fmla="*/ 4 h 4"/>
                  <a:gd name="T16" fmla="*/ 0 w 16"/>
                  <a:gd name="T17" fmla="*/ 4 h 4"/>
                  <a:gd name="T18" fmla="*/ 0 w 16"/>
                  <a:gd name="T19" fmla="*/ 4 h 4"/>
                  <a:gd name="T20" fmla="*/ 0 w 16"/>
                  <a:gd name="T21" fmla="*/ 2 h 4"/>
                  <a:gd name="T22" fmla="*/ 4 w 16"/>
                  <a:gd name="T23" fmla="*/ 2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4"/>
                  <a:gd name="T38" fmla="*/ 16 w 16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4">
                    <a:moveTo>
                      <a:pt x="4" y="2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77" name="Freeform 1216"/>
              <p:cNvSpPr>
                <a:spLocks/>
              </p:cNvSpPr>
              <p:nvPr/>
            </p:nvSpPr>
            <p:spPr bwMode="auto">
              <a:xfrm>
                <a:off x="3909" y="1222"/>
                <a:ext cx="16" cy="4"/>
              </a:xfrm>
              <a:custGeom>
                <a:avLst/>
                <a:gdLst>
                  <a:gd name="T0" fmla="*/ 4 w 16"/>
                  <a:gd name="T1" fmla="*/ 2 h 4"/>
                  <a:gd name="T2" fmla="*/ 7 w 16"/>
                  <a:gd name="T3" fmla="*/ 2 h 4"/>
                  <a:gd name="T4" fmla="*/ 7 w 16"/>
                  <a:gd name="T5" fmla="*/ 0 h 4"/>
                  <a:gd name="T6" fmla="*/ 16 w 16"/>
                  <a:gd name="T7" fmla="*/ 0 h 4"/>
                  <a:gd name="T8" fmla="*/ 16 w 16"/>
                  <a:gd name="T9" fmla="*/ 2 h 4"/>
                  <a:gd name="T10" fmla="*/ 16 w 16"/>
                  <a:gd name="T11" fmla="*/ 2 h 4"/>
                  <a:gd name="T12" fmla="*/ 14 w 16"/>
                  <a:gd name="T13" fmla="*/ 2 h 4"/>
                  <a:gd name="T14" fmla="*/ 12 w 16"/>
                  <a:gd name="T15" fmla="*/ 4 h 4"/>
                  <a:gd name="T16" fmla="*/ 0 w 16"/>
                  <a:gd name="T17" fmla="*/ 4 h 4"/>
                  <a:gd name="T18" fmla="*/ 0 w 16"/>
                  <a:gd name="T19" fmla="*/ 4 h 4"/>
                  <a:gd name="T20" fmla="*/ 0 w 16"/>
                  <a:gd name="T21" fmla="*/ 2 h 4"/>
                  <a:gd name="T22" fmla="*/ 4 w 16"/>
                  <a:gd name="T23" fmla="*/ 2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4"/>
                  <a:gd name="T38" fmla="*/ 16 w 16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4">
                    <a:moveTo>
                      <a:pt x="4" y="2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78" name="Freeform 1217"/>
              <p:cNvSpPr>
                <a:spLocks/>
              </p:cNvSpPr>
              <p:nvPr/>
            </p:nvSpPr>
            <p:spPr bwMode="auto">
              <a:xfrm>
                <a:off x="3968" y="1184"/>
                <a:ext cx="12" cy="2"/>
              </a:xfrm>
              <a:custGeom>
                <a:avLst/>
                <a:gdLst>
                  <a:gd name="T0" fmla="*/ 9 w 12"/>
                  <a:gd name="T1" fmla="*/ 0 h 2"/>
                  <a:gd name="T2" fmla="*/ 12 w 12"/>
                  <a:gd name="T3" fmla="*/ 0 h 2"/>
                  <a:gd name="T4" fmla="*/ 12 w 12"/>
                  <a:gd name="T5" fmla="*/ 2 h 2"/>
                  <a:gd name="T6" fmla="*/ 9 w 12"/>
                  <a:gd name="T7" fmla="*/ 0 h 2"/>
                  <a:gd name="T8" fmla="*/ 7 w 12"/>
                  <a:gd name="T9" fmla="*/ 2 h 2"/>
                  <a:gd name="T10" fmla="*/ 7 w 12"/>
                  <a:gd name="T11" fmla="*/ 2 h 2"/>
                  <a:gd name="T12" fmla="*/ 7 w 12"/>
                  <a:gd name="T13" fmla="*/ 2 h 2"/>
                  <a:gd name="T14" fmla="*/ 7 w 12"/>
                  <a:gd name="T15" fmla="*/ 0 h 2"/>
                  <a:gd name="T16" fmla="*/ 5 w 12"/>
                  <a:gd name="T17" fmla="*/ 2 h 2"/>
                  <a:gd name="T18" fmla="*/ 5 w 12"/>
                  <a:gd name="T19" fmla="*/ 0 h 2"/>
                  <a:gd name="T20" fmla="*/ 2 w 12"/>
                  <a:gd name="T21" fmla="*/ 0 h 2"/>
                  <a:gd name="T22" fmla="*/ 2 w 12"/>
                  <a:gd name="T23" fmla="*/ 2 h 2"/>
                  <a:gd name="T24" fmla="*/ 2 w 12"/>
                  <a:gd name="T25" fmla="*/ 2 h 2"/>
                  <a:gd name="T26" fmla="*/ 0 w 12"/>
                  <a:gd name="T27" fmla="*/ 0 h 2"/>
                  <a:gd name="T28" fmla="*/ 0 w 12"/>
                  <a:gd name="T29" fmla="*/ 0 h 2"/>
                  <a:gd name="T30" fmla="*/ 2 w 12"/>
                  <a:gd name="T31" fmla="*/ 0 h 2"/>
                  <a:gd name="T32" fmla="*/ 2 w 12"/>
                  <a:gd name="T33" fmla="*/ 0 h 2"/>
                  <a:gd name="T34" fmla="*/ 5 w 12"/>
                  <a:gd name="T35" fmla="*/ 0 h 2"/>
                  <a:gd name="T36" fmla="*/ 5 w 12"/>
                  <a:gd name="T37" fmla="*/ 0 h 2"/>
                  <a:gd name="T38" fmla="*/ 7 w 12"/>
                  <a:gd name="T39" fmla="*/ 0 h 2"/>
                  <a:gd name="T40" fmla="*/ 5 w 12"/>
                  <a:gd name="T41" fmla="*/ 0 h 2"/>
                  <a:gd name="T42" fmla="*/ 5 w 12"/>
                  <a:gd name="T43" fmla="*/ 0 h 2"/>
                  <a:gd name="T44" fmla="*/ 9 w 12"/>
                  <a:gd name="T45" fmla="*/ 0 h 2"/>
                  <a:gd name="T46" fmla="*/ 12 w 12"/>
                  <a:gd name="T47" fmla="*/ 0 h 2"/>
                  <a:gd name="T48" fmla="*/ 9 w 12"/>
                  <a:gd name="T49" fmla="*/ 0 h 2"/>
                  <a:gd name="T50" fmla="*/ 9 w 12"/>
                  <a:gd name="T51" fmla="*/ 0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"/>
                  <a:gd name="T79" fmla="*/ 0 h 2"/>
                  <a:gd name="T80" fmla="*/ 12 w 12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" h="2">
                    <a:moveTo>
                      <a:pt x="9" y="0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79" name="Freeform 1218"/>
              <p:cNvSpPr>
                <a:spLocks/>
              </p:cNvSpPr>
              <p:nvPr/>
            </p:nvSpPr>
            <p:spPr bwMode="auto">
              <a:xfrm>
                <a:off x="3968" y="1184"/>
                <a:ext cx="12" cy="2"/>
              </a:xfrm>
              <a:custGeom>
                <a:avLst/>
                <a:gdLst>
                  <a:gd name="T0" fmla="*/ 9 w 12"/>
                  <a:gd name="T1" fmla="*/ 0 h 2"/>
                  <a:gd name="T2" fmla="*/ 12 w 12"/>
                  <a:gd name="T3" fmla="*/ 0 h 2"/>
                  <a:gd name="T4" fmla="*/ 12 w 12"/>
                  <a:gd name="T5" fmla="*/ 2 h 2"/>
                  <a:gd name="T6" fmla="*/ 9 w 12"/>
                  <a:gd name="T7" fmla="*/ 0 h 2"/>
                  <a:gd name="T8" fmla="*/ 7 w 12"/>
                  <a:gd name="T9" fmla="*/ 2 h 2"/>
                  <a:gd name="T10" fmla="*/ 7 w 12"/>
                  <a:gd name="T11" fmla="*/ 2 h 2"/>
                  <a:gd name="T12" fmla="*/ 7 w 12"/>
                  <a:gd name="T13" fmla="*/ 2 h 2"/>
                  <a:gd name="T14" fmla="*/ 7 w 12"/>
                  <a:gd name="T15" fmla="*/ 0 h 2"/>
                  <a:gd name="T16" fmla="*/ 5 w 12"/>
                  <a:gd name="T17" fmla="*/ 2 h 2"/>
                  <a:gd name="T18" fmla="*/ 5 w 12"/>
                  <a:gd name="T19" fmla="*/ 0 h 2"/>
                  <a:gd name="T20" fmla="*/ 2 w 12"/>
                  <a:gd name="T21" fmla="*/ 0 h 2"/>
                  <a:gd name="T22" fmla="*/ 2 w 12"/>
                  <a:gd name="T23" fmla="*/ 2 h 2"/>
                  <a:gd name="T24" fmla="*/ 2 w 12"/>
                  <a:gd name="T25" fmla="*/ 2 h 2"/>
                  <a:gd name="T26" fmla="*/ 0 w 12"/>
                  <a:gd name="T27" fmla="*/ 0 h 2"/>
                  <a:gd name="T28" fmla="*/ 0 w 12"/>
                  <a:gd name="T29" fmla="*/ 0 h 2"/>
                  <a:gd name="T30" fmla="*/ 2 w 12"/>
                  <a:gd name="T31" fmla="*/ 0 h 2"/>
                  <a:gd name="T32" fmla="*/ 2 w 12"/>
                  <a:gd name="T33" fmla="*/ 0 h 2"/>
                  <a:gd name="T34" fmla="*/ 5 w 12"/>
                  <a:gd name="T35" fmla="*/ 0 h 2"/>
                  <a:gd name="T36" fmla="*/ 5 w 12"/>
                  <a:gd name="T37" fmla="*/ 0 h 2"/>
                  <a:gd name="T38" fmla="*/ 7 w 12"/>
                  <a:gd name="T39" fmla="*/ 0 h 2"/>
                  <a:gd name="T40" fmla="*/ 5 w 12"/>
                  <a:gd name="T41" fmla="*/ 0 h 2"/>
                  <a:gd name="T42" fmla="*/ 5 w 12"/>
                  <a:gd name="T43" fmla="*/ 0 h 2"/>
                  <a:gd name="T44" fmla="*/ 9 w 12"/>
                  <a:gd name="T45" fmla="*/ 0 h 2"/>
                  <a:gd name="T46" fmla="*/ 12 w 12"/>
                  <a:gd name="T47" fmla="*/ 0 h 2"/>
                  <a:gd name="T48" fmla="*/ 9 w 12"/>
                  <a:gd name="T49" fmla="*/ 0 h 2"/>
                  <a:gd name="T50" fmla="*/ 9 w 12"/>
                  <a:gd name="T51" fmla="*/ 0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"/>
                  <a:gd name="T79" fmla="*/ 0 h 2"/>
                  <a:gd name="T80" fmla="*/ 12 w 12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" h="2">
                    <a:moveTo>
                      <a:pt x="9" y="0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80" name="Freeform 1219"/>
              <p:cNvSpPr>
                <a:spLocks/>
              </p:cNvSpPr>
              <p:nvPr/>
            </p:nvSpPr>
            <p:spPr bwMode="auto">
              <a:xfrm>
                <a:off x="3819" y="1300"/>
                <a:ext cx="17" cy="4"/>
              </a:xfrm>
              <a:custGeom>
                <a:avLst/>
                <a:gdLst>
                  <a:gd name="T0" fmla="*/ 0 w 17"/>
                  <a:gd name="T1" fmla="*/ 2 h 4"/>
                  <a:gd name="T2" fmla="*/ 5 w 17"/>
                  <a:gd name="T3" fmla="*/ 2 h 4"/>
                  <a:gd name="T4" fmla="*/ 9 w 17"/>
                  <a:gd name="T5" fmla="*/ 0 h 4"/>
                  <a:gd name="T6" fmla="*/ 14 w 17"/>
                  <a:gd name="T7" fmla="*/ 0 h 4"/>
                  <a:gd name="T8" fmla="*/ 17 w 17"/>
                  <a:gd name="T9" fmla="*/ 0 h 4"/>
                  <a:gd name="T10" fmla="*/ 17 w 17"/>
                  <a:gd name="T11" fmla="*/ 2 h 4"/>
                  <a:gd name="T12" fmla="*/ 14 w 17"/>
                  <a:gd name="T13" fmla="*/ 2 h 4"/>
                  <a:gd name="T14" fmla="*/ 12 w 17"/>
                  <a:gd name="T15" fmla="*/ 2 h 4"/>
                  <a:gd name="T16" fmla="*/ 7 w 17"/>
                  <a:gd name="T17" fmla="*/ 4 h 4"/>
                  <a:gd name="T18" fmla="*/ 5 w 17"/>
                  <a:gd name="T19" fmla="*/ 4 h 4"/>
                  <a:gd name="T20" fmla="*/ 2 w 17"/>
                  <a:gd name="T21" fmla="*/ 2 h 4"/>
                  <a:gd name="T22" fmla="*/ 0 w 17"/>
                  <a:gd name="T23" fmla="*/ 2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4"/>
                  <a:gd name="T38" fmla="*/ 17 w 17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4">
                    <a:moveTo>
                      <a:pt x="0" y="2"/>
                    </a:moveTo>
                    <a:lnTo>
                      <a:pt x="5" y="2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81" name="Freeform 1220"/>
              <p:cNvSpPr>
                <a:spLocks/>
              </p:cNvSpPr>
              <p:nvPr/>
            </p:nvSpPr>
            <p:spPr bwMode="auto">
              <a:xfrm>
                <a:off x="3819" y="1300"/>
                <a:ext cx="17" cy="4"/>
              </a:xfrm>
              <a:custGeom>
                <a:avLst/>
                <a:gdLst>
                  <a:gd name="T0" fmla="*/ 0 w 17"/>
                  <a:gd name="T1" fmla="*/ 2 h 4"/>
                  <a:gd name="T2" fmla="*/ 5 w 17"/>
                  <a:gd name="T3" fmla="*/ 2 h 4"/>
                  <a:gd name="T4" fmla="*/ 9 w 17"/>
                  <a:gd name="T5" fmla="*/ 0 h 4"/>
                  <a:gd name="T6" fmla="*/ 14 w 17"/>
                  <a:gd name="T7" fmla="*/ 0 h 4"/>
                  <a:gd name="T8" fmla="*/ 17 w 17"/>
                  <a:gd name="T9" fmla="*/ 0 h 4"/>
                  <a:gd name="T10" fmla="*/ 17 w 17"/>
                  <a:gd name="T11" fmla="*/ 2 h 4"/>
                  <a:gd name="T12" fmla="*/ 14 w 17"/>
                  <a:gd name="T13" fmla="*/ 2 h 4"/>
                  <a:gd name="T14" fmla="*/ 12 w 17"/>
                  <a:gd name="T15" fmla="*/ 2 h 4"/>
                  <a:gd name="T16" fmla="*/ 7 w 17"/>
                  <a:gd name="T17" fmla="*/ 4 h 4"/>
                  <a:gd name="T18" fmla="*/ 5 w 17"/>
                  <a:gd name="T19" fmla="*/ 4 h 4"/>
                  <a:gd name="T20" fmla="*/ 2 w 17"/>
                  <a:gd name="T21" fmla="*/ 2 h 4"/>
                  <a:gd name="T22" fmla="*/ 0 w 17"/>
                  <a:gd name="T23" fmla="*/ 2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4"/>
                  <a:gd name="T38" fmla="*/ 17 w 17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4">
                    <a:moveTo>
                      <a:pt x="0" y="2"/>
                    </a:moveTo>
                    <a:lnTo>
                      <a:pt x="5" y="2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82" name="Freeform 1221"/>
              <p:cNvSpPr>
                <a:spLocks/>
              </p:cNvSpPr>
              <p:nvPr/>
            </p:nvSpPr>
            <p:spPr bwMode="auto">
              <a:xfrm>
                <a:off x="3980" y="1250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0 h 5"/>
                  <a:gd name="T4" fmla="*/ 2 w 7"/>
                  <a:gd name="T5" fmla="*/ 0 h 5"/>
                  <a:gd name="T6" fmla="*/ 2 w 7"/>
                  <a:gd name="T7" fmla="*/ 0 h 5"/>
                  <a:gd name="T8" fmla="*/ 4 w 7"/>
                  <a:gd name="T9" fmla="*/ 2 h 5"/>
                  <a:gd name="T10" fmla="*/ 7 w 7"/>
                  <a:gd name="T11" fmla="*/ 2 h 5"/>
                  <a:gd name="T12" fmla="*/ 4 w 7"/>
                  <a:gd name="T13" fmla="*/ 5 h 5"/>
                  <a:gd name="T14" fmla="*/ 2 w 7"/>
                  <a:gd name="T15" fmla="*/ 5 h 5"/>
                  <a:gd name="T16" fmla="*/ 2 w 7"/>
                  <a:gd name="T17" fmla="*/ 2 h 5"/>
                  <a:gd name="T18" fmla="*/ 0 w 7"/>
                  <a:gd name="T19" fmla="*/ 2 h 5"/>
                  <a:gd name="T20" fmla="*/ 0 w 7"/>
                  <a:gd name="T21" fmla="*/ 2 h 5"/>
                  <a:gd name="T22" fmla="*/ 0 w 7"/>
                  <a:gd name="T23" fmla="*/ 2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5"/>
                  <a:gd name="T38" fmla="*/ 7 w 7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5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83" name="Freeform 1222"/>
              <p:cNvSpPr>
                <a:spLocks/>
              </p:cNvSpPr>
              <p:nvPr/>
            </p:nvSpPr>
            <p:spPr bwMode="auto">
              <a:xfrm>
                <a:off x="3980" y="1250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0 h 5"/>
                  <a:gd name="T4" fmla="*/ 2 w 7"/>
                  <a:gd name="T5" fmla="*/ 0 h 5"/>
                  <a:gd name="T6" fmla="*/ 2 w 7"/>
                  <a:gd name="T7" fmla="*/ 0 h 5"/>
                  <a:gd name="T8" fmla="*/ 4 w 7"/>
                  <a:gd name="T9" fmla="*/ 2 h 5"/>
                  <a:gd name="T10" fmla="*/ 7 w 7"/>
                  <a:gd name="T11" fmla="*/ 2 h 5"/>
                  <a:gd name="T12" fmla="*/ 4 w 7"/>
                  <a:gd name="T13" fmla="*/ 5 h 5"/>
                  <a:gd name="T14" fmla="*/ 2 w 7"/>
                  <a:gd name="T15" fmla="*/ 5 h 5"/>
                  <a:gd name="T16" fmla="*/ 2 w 7"/>
                  <a:gd name="T17" fmla="*/ 2 h 5"/>
                  <a:gd name="T18" fmla="*/ 0 w 7"/>
                  <a:gd name="T19" fmla="*/ 2 h 5"/>
                  <a:gd name="T20" fmla="*/ 0 w 7"/>
                  <a:gd name="T21" fmla="*/ 2 h 5"/>
                  <a:gd name="T22" fmla="*/ 0 w 7"/>
                  <a:gd name="T23" fmla="*/ 2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5"/>
                  <a:gd name="T38" fmla="*/ 7 w 7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5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84" name="Freeform 1223"/>
              <p:cNvSpPr>
                <a:spLocks/>
              </p:cNvSpPr>
              <p:nvPr/>
            </p:nvSpPr>
            <p:spPr bwMode="auto">
              <a:xfrm>
                <a:off x="2742" y="1453"/>
                <a:ext cx="57" cy="52"/>
              </a:xfrm>
              <a:custGeom>
                <a:avLst/>
                <a:gdLst>
                  <a:gd name="T0" fmla="*/ 54 w 57"/>
                  <a:gd name="T1" fmla="*/ 14 h 52"/>
                  <a:gd name="T2" fmla="*/ 42 w 57"/>
                  <a:gd name="T3" fmla="*/ 12 h 52"/>
                  <a:gd name="T4" fmla="*/ 35 w 57"/>
                  <a:gd name="T5" fmla="*/ 14 h 52"/>
                  <a:gd name="T6" fmla="*/ 33 w 57"/>
                  <a:gd name="T7" fmla="*/ 10 h 52"/>
                  <a:gd name="T8" fmla="*/ 38 w 57"/>
                  <a:gd name="T9" fmla="*/ 7 h 52"/>
                  <a:gd name="T10" fmla="*/ 38 w 57"/>
                  <a:gd name="T11" fmla="*/ 3 h 52"/>
                  <a:gd name="T12" fmla="*/ 33 w 57"/>
                  <a:gd name="T13" fmla="*/ 3 h 52"/>
                  <a:gd name="T14" fmla="*/ 28 w 57"/>
                  <a:gd name="T15" fmla="*/ 5 h 52"/>
                  <a:gd name="T16" fmla="*/ 26 w 57"/>
                  <a:gd name="T17" fmla="*/ 5 h 52"/>
                  <a:gd name="T18" fmla="*/ 21 w 57"/>
                  <a:gd name="T19" fmla="*/ 10 h 52"/>
                  <a:gd name="T20" fmla="*/ 26 w 57"/>
                  <a:gd name="T21" fmla="*/ 10 h 52"/>
                  <a:gd name="T22" fmla="*/ 28 w 57"/>
                  <a:gd name="T23" fmla="*/ 10 h 52"/>
                  <a:gd name="T24" fmla="*/ 23 w 57"/>
                  <a:gd name="T25" fmla="*/ 14 h 52"/>
                  <a:gd name="T26" fmla="*/ 16 w 57"/>
                  <a:gd name="T27" fmla="*/ 14 h 52"/>
                  <a:gd name="T28" fmla="*/ 7 w 57"/>
                  <a:gd name="T29" fmla="*/ 14 h 52"/>
                  <a:gd name="T30" fmla="*/ 5 w 57"/>
                  <a:gd name="T31" fmla="*/ 17 h 52"/>
                  <a:gd name="T32" fmla="*/ 9 w 57"/>
                  <a:gd name="T33" fmla="*/ 19 h 52"/>
                  <a:gd name="T34" fmla="*/ 7 w 57"/>
                  <a:gd name="T35" fmla="*/ 24 h 52"/>
                  <a:gd name="T36" fmla="*/ 5 w 57"/>
                  <a:gd name="T37" fmla="*/ 26 h 52"/>
                  <a:gd name="T38" fmla="*/ 9 w 57"/>
                  <a:gd name="T39" fmla="*/ 26 h 52"/>
                  <a:gd name="T40" fmla="*/ 19 w 57"/>
                  <a:gd name="T41" fmla="*/ 28 h 52"/>
                  <a:gd name="T42" fmla="*/ 14 w 57"/>
                  <a:gd name="T43" fmla="*/ 31 h 52"/>
                  <a:gd name="T44" fmla="*/ 7 w 57"/>
                  <a:gd name="T45" fmla="*/ 38 h 52"/>
                  <a:gd name="T46" fmla="*/ 19 w 57"/>
                  <a:gd name="T47" fmla="*/ 36 h 52"/>
                  <a:gd name="T48" fmla="*/ 14 w 57"/>
                  <a:gd name="T49" fmla="*/ 38 h 52"/>
                  <a:gd name="T50" fmla="*/ 7 w 57"/>
                  <a:gd name="T51" fmla="*/ 40 h 52"/>
                  <a:gd name="T52" fmla="*/ 5 w 57"/>
                  <a:gd name="T53" fmla="*/ 40 h 52"/>
                  <a:gd name="T54" fmla="*/ 0 w 57"/>
                  <a:gd name="T55" fmla="*/ 43 h 52"/>
                  <a:gd name="T56" fmla="*/ 2 w 57"/>
                  <a:gd name="T57" fmla="*/ 45 h 52"/>
                  <a:gd name="T58" fmla="*/ 2 w 57"/>
                  <a:gd name="T59" fmla="*/ 47 h 52"/>
                  <a:gd name="T60" fmla="*/ 9 w 57"/>
                  <a:gd name="T61" fmla="*/ 47 h 52"/>
                  <a:gd name="T62" fmla="*/ 5 w 57"/>
                  <a:gd name="T63" fmla="*/ 50 h 52"/>
                  <a:gd name="T64" fmla="*/ 12 w 57"/>
                  <a:gd name="T65" fmla="*/ 50 h 52"/>
                  <a:gd name="T66" fmla="*/ 7 w 57"/>
                  <a:gd name="T67" fmla="*/ 50 h 52"/>
                  <a:gd name="T68" fmla="*/ 12 w 57"/>
                  <a:gd name="T69" fmla="*/ 50 h 52"/>
                  <a:gd name="T70" fmla="*/ 14 w 57"/>
                  <a:gd name="T71" fmla="*/ 52 h 52"/>
                  <a:gd name="T72" fmla="*/ 26 w 57"/>
                  <a:gd name="T73" fmla="*/ 50 h 52"/>
                  <a:gd name="T74" fmla="*/ 26 w 57"/>
                  <a:gd name="T75" fmla="*/ 45 h 52"/>
                  <a:gd name="T76" fmla="*/ 28 w 57"/>
                  <a:gd name="T77" fmla="*/ 47 h 52"/>
                  <a:gd name="T78" fmla="*/ 35 w 57"/>
                  <a:gd name="T79" fmla="*/ 45 h 52"/>
                  <a:gd name="T80" fmla="*/ 38 w 57"/>
                  <a:gd name="T81" fmla="*/ 43 h 52"/>
                  <a:gd name="T82" fmla="*/ 49 w 57"/>
                  <a:gd name="T83" fmla="*/ 43 h 52"/>
                  <a:gd name="T84" fmla="*/ 54 w 57"/>
                  <a:gd name="T85" fmla="*/ 40 h 52"/>
                  <a:gd name="T86" fmla="*/ 54 w 57"/>
                  <a:gd name="T87" fmla="*/ 36 h 52"/>
                  <a:gd name="T88" fmla="*/ 57 w 57"/>
                  <a:gd name="T89" fmla="*/ 28 h 52"/>
                  <a:gd name="T90" fmla="*/ 57 w 57"/>
                  <a:gd name="T91" fmla="*/ 24 h 52"/>
                  <a:gd name="T92" fmla="*/ 54 w 57"/>
                  <a:gd name="T93" fmla="*/ 17 h 5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7"/>
                  <a:gd name="T142" fmla="*/ 0 h 52"/>
                  <a:gd name="T143" fmla="*/ 57 w 57"/>
                  <a:gd name="T144" fmla="*/ 52 h 5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7" h="52">
                    <a:moveTo>
                      <a:pt x="54" y="17"/>
                    </a:moveTo>
                    <a:lnTo>
                      <a:pt x="54" y="17"/>
                    </a:lnTo>
                    <a:lnTo>
                      <a:pt x="54" y="14"/>
                    </a:lnTo>
                    <a:lnTo>
                      <a:pt x="49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38" y="17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1" y="12"/>
                    </a:lnTo>
                    <a:lnTo>
                      <a:pt x="33" y="10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3" y="3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9" y="19"/>
                    </a:lnTo>
                    <a:lnTo>
                      <a:pt x="12" y="21"/>
                    </a:lnTo>
                    <a:lnTo>
                      <a:pt x="7" y="21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7" y="26"/>
                    </a:lnTo>
                    <a:lnTo>
                      <a:pt x="9" y="26"/>
                    </a:lnTo>
                    <a:lnTo>
                      <a:pt x="9" y="28"/>
                    </a:lnTo>
                    <a:lnTo>
                      <a:pt x="19" y="28"/>
                    </a:lnTo>
                    <a:lnTo>
                      <a:pt x="14" y="31"/>
                    </a:lnTo>
                    <a:lnTo>
                      <a:pt x="12" y="33"/>
                    </a:lnTo>
                    <a:lnTo>
                      <a:pt x="12" y="36"/>
                    </a:lnTo>
                    <a:lnTo>
                      <a:pt x="7" y="38"/>
                    </a:lnTo>
                    <a:lnTo>
                      <a:pt x="16" y="36"/>
                    </a:lnTo>
                    <a:lnTo>
                      <a:pt x="19" y="33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14" y="38"/>
                    </a:lnTo>
                    <a:lnTo>
                      <a:pt x="9" y="38"/>
                    </a:lnTo>
                    <a:lnTo>
                      <a:pt x="7" y="40"/>
                    </a:lnTo>
                    <a:lnTo>
                      <a:pt x="5" y="40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7" y="43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5" y="50"/>
                    </a:lnTo>
                    <a:lnTo>
                      <a:pt x="12" y="47"/>
                    </a:lnTo>
                    <a:lnTo>
                      <a:pt x="12" y="50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12" y="50"/>
                    </a:lnTo>
                    <a:lnTo>
                      <a:pt x="14" y="52"/>
                    </a:lnTo>
                    <a:lnTo>
                      <a:pt x="16" y="50"/>
                    </a:lnTo>
                    <a:lnTo>
                      <a:pt x="19" y="50"/>
                    </a:lnTo>
                    <a:lnTo>
                      <a:pt x="26" y="50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8" y="45"/>
                    </a:lnTo>
                    <a:lnTo>
                      <a:pt x="28" y="47"/>
                    </a:lnTo>
                    <a:lnTo>
                      <a:pt x="33" y="47"/>
                    </a:lnTo>
                    <a:lnTo>
                      <a:pt x="33" y="45"/>
                    </a:lnTo>
                    <a:lnTo>
                      <a:pt x="35" y="45"/>
                    </a:lnTo>
                    <a:lnTo>
                      <a:pt x="38" y="43"/>
                    </a:lnTo>
                    <a:lnTo>
                      <a:pt x="42" y="43"/>
                    </a:lnTo>
                    <a:lnTo>
                      <a:pt x="45" y="43"/>
                    </a:lnTo>
                    <a:lnTo>
                      <a:pt x="49" y="43"/>
                    </a:lnTo>
                    <a:lnTo>
                      <a:pt x="52" y="43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54" y="38"/>
                    </a:lnTo>
                    <a:lnTo>
                      <a:pt x="54" y="36"/>
                    </a:lnTo>
                    <a:lnTo>
                      <a:pt x="57" y="33"/>
                    </a:lnTo>
                    <a:lnTo>
                      <a:pt x="57" y="28"/>
                    </a:lnTo>
                    <a:lnTo>
                      <a:pt x="54" y="26"/>
                    </a:lnTo>
                    <a:lnTo>
                      <a:pt x="57" y="26"/>
                    </a:lnTo>
                    <a:lnTo>
                      <a:pt x="57" y="24"/>
                    </a:lnTo>
                    <a:lnTo>
                      <a:pt x="54" y="19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85" name="Freeform 1224"/>
              <p:cNvSpPr>
                <a:spLocks/>
              </p:cNvSpPr>
              <p:nvPr/>
            </p:nvSpPr>
            <p:spPr bwMode="auto">
              <a:xfrm>
                <a:off x="2742" y="1453"/>
                <a:ext cx="57" cy="52"/>
              </a:xfrm>
              <a:custGeom>
                <a:avLst/>
                <a:gdLst>
                  <a:gd name="T0" fmla="*/ 54 w 57"/>
                  <a:gd name="T1" fmla="*/ 14 h 52"/>
                  <a:gd name="T2" fmla="*/ 42 w 57"/>
                  <a:gd name="T3" fmla="*/ 12 h 52"/>
                  <a:gd name="T4" fmla="*/ 35 w 57"/>
                  <a:gd name="T5" fmla="*/ 14 h 52"/>
                  <a:gd name="T6" fmla="*/ 33 w 57"/>
                  <a:gd name="T7" fmla="*/ 10 h 52"/>
                  <a:gd name="T8" fmla="*/ 38 w 57"/>
                  <a:gd name="T9" fmla="*/ 7 h 52"/>
                  <a:gd name="T10" fmla="*/ 38 w 57"/>
                  <a:gd name="T11" fmla="*/ 3 h 52"/>
                  <a:gd name="T12" fmla="*/ 33 w 57"/>
                  <a:gd name="T13" fmla="*/ 3 h 52"/>
                  <a:gd name="T14" fmla="*/ 28 w 57"/>
                  <a:gd name="T15" fmla="*/ 5 h 52"/>
                  <a:gd name="T16" fmla="*/ 26 w 57"/>
                  <a:gd name="T17" fmla="*/ 5 h 52"/>
                  <a:gd name="T18" fmla="*/ 21 w 57"/>
                  <a:gd name="T19" fmla="*/ 10 h 52"/>
                  <a:gd name="T20" fmla="*/ 26 w 57"/>
                  <a:gd name="T21" fmla="*/ 10 h 52"/>
                  <a:gd name="T22" fmla="*/ 28 w 57"/>
                  <a:gd name="T23" fmla="*/ 10 h 52"/>
                  <a:gd name="T24" fmla="*/ 23 w 57"/>
                  <a:gd name="T25" fmla="*/ 14 h 52"/>
                  <a:gd name="T26" fmla="*/ 16 w 57"/>
                  <a:gd name="T27" fmla="*/ 14 h 52"/>
                  <a:gd name="T28" fmla="*/ 7 w 57"/>
                  <a:gd name="T29" fmla="*/ 14 h 52"/>
                  <a:gd name="T30" fmla="*/ 5 w 57"/>
                  <a:gd name="T31" fmla="*/ 17 h 52"/>
                  <a:gd name="T32" fmla="*/ 9 w 57"/>
                  <a:gd name="T33" fmla="*/ 19 h 52"/>
                  <a:gd name="T34" fmla="*/ 7 w 57"/>
                  <a:gd name="T35" fmla="*/ 24 h 52"/>
                  <a:gd name="T36" fmla="*/ 5 w 57"/>
                  <a:gd name="T37" fmla="*/ 26 h 52"/>
                  <a:gd name="T38" fmla="*/ 9 w 57"/>
                  <a:gd name="T39" fmla="*/ 26 h 52"/>
                  <a:gd name="T40" fmla="*/ 19 w 57"/>
                  <a:gd name="T41" fmla="*/ 28 h 52"/>
                  <a:gd name="T42" fmla="*/ 14 w 57"/>
                  <a:gd name="T43" fmla="*/ 31 h 52"/>
                  <a:gd name="T44" fmla="*/ 7 w 57"/>
                  <a:gd name="T45" fmla="*/ 38 h 52"/>
                  <a:gd name="T46" fmla="*/ 19 w 57"/>
                  <a:gd name="T47" fmla="*/ 36 h 52"/>
                  <a:gd name="T48" fmla="*/ 14 w 57"/>
                  <a:gd name="T49" fmla="*/ 38 h 52"/>
                  <a:gd name="T50" fmla="*/ 7 w 57"/>
                  <a:gd name="T51" fmla="*/ 40 h 52"/>
                  <a:gd name="T52" fmla="*/ 5 w 57"/>
                  <a:gd name="T53" fmla="*/ 40 h 52"/>
                  <a:gd name="T54" fmla="*/ 0 w 57"/>
                  <a:gd name="T55" fmla="*/ 43 h 52"/>
                  <a:gd name="T56" fmla="*/ 2 w 57"/>
                  <a:gd name="T57" fmla="*/ 45 h 52"/>
                  <a:gd name="T58" fmla="*/ 2 w 57"/>
                  <a:gd name="T59" fmla="*/ 47 h 52"/>
                  <a:gd name="T60" fmla="*/ 9 w 57"/>
                  <a:gd name="T61" fmla="*/ 47 h 52"/>
                  <a:gd name="T62" fmla="*/ 5 w 57"/>
                  <a:gd name="T63" fmla="*/ 50 h 52"/>
                  <a:gd name="T64" fmla="*/ 12 w 57"/>
                  <a:gd name="T65" fmla="*/ 50 h 52"/>
                  <a:gd name="T66" fmla="*/ 7 w 57"/>
                  <a:gd name="T67" fmla="*/ 50 h 52"/>
                  <a:gd name="T68" fmla="*/ 12 w 57"/>
                  <a:gd name="T69" fmla="*/ 50 h 52"/>
                  <a:gd name="T70" fmla="*/ 14 w 57"/>
                  <a:gd name="T71" fmla="*/ 52 h 52"/>
                  <a:gd name="T72" fmla="*/ 26 w 57"/>
                  <a:gd name="T73" fmla="*/ 50 h 52"/>
                  <a:gd name="T74" fmla="*/ 26 w 57"/>
                  <a:gd name="T75" fmla="*/ 45 h 52"/>
                  <a:gd name="T76" fmla="*/ 28 w 57"/>
                  <a:gd name="T77" fmla="*/ 47 h 52"/>
                  <a:gd name="T78" fmla="*/ 35 w 57"/>
                  <a:gd name="T79" fmla="*/ 45 h 52"/>
                  <a:gd name="T80" fmla="*/ 38 w 57"/>
                  <a:gd name="T81" fmla="*/ 43 h 52"/>
                  <a:gd name="T82" fmla="*/ 49 w 57"/>
                  <a:gd name="T83" fmla="*/ 43 h 52"/>
                  <a:gd name="T84" fmla="*/ 54 w 57"/>
                  <a:gd name="T85" fmla="*/ 40 h 52"/>
                  <a:gd name="T86" fmla="*/ 54 w 57"/>
                  <a:gd name="T87" fmla="*/ 36 h 52"/>
                  <a:gd name="T88" fmla="*/ 57 w 57"/>
                  <a:gd name="T89" fmla="*/ 28 h 52"/>
                  <a:gd name="T90" fmla="*/ 57 w 57"/>
                  <a:gd name="T91" fmla="*/ 24 h 52"/>
                  <a:gd name="T92" fmla="*/ 54 w 57"/>
                  <a:gd name="T93" fmla="*/ 17 h 5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7"/>
                  <a:gd name="T142" fmla="*/ 0 h 52"/>
                  <a:gd name="T143" fmla="*/ 57 w 57"/>
                  <a:gd name="T144" fmla="*/ 52 h 5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7" h="52">
                    <a:moveTo>
                      <a:pt x="54" y="17"/>
                    </a:moveTo>
                    <a:lnTo>
                      <a:pt x="54" y="17"/>
                    </a:lnTo>
                    <a:lnTo>
                      <a:pt x="54" y="14"/>
                    </a:lnTo>
                    <a:lnTo>
                      <a:pt x="49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38" y="17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1" y="12"/>
                    </a:lnTo>
                    <a:lnTo>
                      <a:pt x="33" y="10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3" y="3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9" y="19"/>
                    </a:lnTo>
                    <a:lnTo>
                      <a:pt x="12" y="21"/>
                    </a:lnTo>
                    <a:lnTo>
                      <a:pt x="7" y="21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7" y="26"/>
                    </a:lnTo>
                    <a:lnTo>
                      <a:pt x="9" y="26"/>
                    </a:lnTo>
                    <a:lnTo>
                      <a:pt x="9" y="28"/>
                    </a:lnTo>
                    <a:lnTo>
                      <a:pt x="19" y="28"/>
                    </a:lnTo>
                    <a:lnTo>
                      <a:pt x="14" y="31"/>
                    </a:lnTo>
                    <a:lnTo>
                      <a:pt x="12" y="33"/>
                    </a:lnTo>
                    <a:lnTo>
                      <a:pt x="12" y="36"/>
                    </a:lnTo>
                    <a:lnTo>
                      <a:pt x="7" y="38"/>
                    </a:lnTo>
                    <a:lnTo>
                      <a:pt x="16" y="36"/>
                    </a:lnTo>
                    <a:lnTo>
                      <a:pt x="19" y="33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14" y="38"/>
                    </a:lnTo>
                    <a:lnTo>
                      <a:pt x="9" y="38"/>
                    </a:lnTo>
                    <a:lnTo>
                      <a:pt x="7" y="40"/>
                    </a:lnTo>
                    <a:lnTo>
                      <a:pt x="5" y="40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7" y="43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5" y="50"/>
                    </a:lnTo>
                    <a:lnTo>
                      <a:pt x="12" y="47"/>
                    </a:lnTo>
                    <a:lnTo>
                      <a:pt x="12" y="50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12" y="50"/>
                    </a:lnTo>
                    <a:lnTo>
                      <a:pt x="14" y="52"/>
                    </a:lnTo>
                    <a:lnTo>
                      <a:pt x="16" y="50"/>
                    </a:lnTo>
                    <a:lnTo>
                      <a:pt x="19" y="50"/>
                    </a:lnTo>
                    <a:lnTo>
                      <a:pt x="26" y="50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8" y="45"/>
                    </a:lnTo>
                    <a:lnTo>
                      <a:pt x="28" y="47"/>
                    </a:lnTo>
                    <a:lnTo>
                      <a:pt x="33" y="47"/>
                    </a:lnTo>
                    <a:lnTo>
                      <a:pt x="33" y="45"/>
                    </a:lnTo>
                    <a:lnTo>
                      <a:pt x="35" y="45"/>
                    </a:lnTo>
                    <a:lnTo>
                      <a:pt x="38" y="43"/>
                    </a:lnTo>
                    <a:lnTo>
                      <a:pt x="42" y="43"/>
                    </a:lnTo>
                    <a:lnTo>
                      <a:pt x="45" y="43"/>
                    </a:lnTo>
                    <a:lnTo>
                      <a:pt x="49" y="43"/>
                    </a:lnTo>
                    <a:lnTo>
                      <a:pt x="52" y="43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54" y="38"/>
                    </a:lnTo>
                    <a:lnTo>
                      <a:pt x="54" y="36"/>
                    </a:lnTo>
                    <a:lnTo>
                      <a:pt x="57" y="33"/>
                    </a:lnTo>
                    <a:lnTo>
                      <a:pt x="57" y="28"/>
                    </a:lnTo>
                    <a:lnTo>
                      <a:pt x="54" y="26"/>
                    </a:lnTo>
                    <a:lnTo>
                      <a:pt x="57" y="26"/>
                    </a:lnTo>
                    <a:lnTo>
                      <a:pt x="57" y="24"/>
                    </a:lnTo>
                    <a:lnTo>
                      <a:pt x="54" y="19"/>
                    </a:lnTo>
                    <a:lnTo>
                      <a:pt x="54" y="1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86" name="Freeform 1225"/>
              <p:cNvSpPr>
                <a:spLocks/>
              </p:cNvSpPr>
              <p:nvPr/>
            </p:nvSpPr>
            <p:spPr bwMode="auto">
              <a:xfrm>
                <a:off x="3025" y="1269"/>
                <a:ext cx="175" cy="184"/>
              </a:xfrm>
              <a:custGeom>
                <a:avLst/>
                <a:gdLst>
                  <a:gd name="T0" fmla="*/ 5 w 175"/>
                  <a:gd name="T1" fmla="*/ 142 h 184"/>
                  <a:gd name="T2" fmla="*/ 7 w 175"/>
                  <a:gd name="T3" fmla="*/ 144 h 184"/>
                  <a:gd name="T4" fmla="*/ 12 w 175"/>
                  <a:gd name="T5" fmla="*/ 151 h 184"/>
                  <a:gd name="T6" fmla="*/ 14 w 175"/>
                  <a:gd name="T7" fmla="*/ 161 h 184"/>
                  <a:gd name="T8" fmla="*/ 24 w 175"/>
                  <a:gd name="T9" fmla="*/ 170 h 184"/>
                  <a:gd name="T10" fmla="*/ 24 w 175"/>
                  <a:gd name="T11" fmla="*/ 177 h 184"/>
                  <a:gd name="T12" fmla="*/ 26 w 175"/>
                  <a:gd name="T13" fmla="*/ 182 h 184"/>
                  <a:gd name="T14" fmla="*/ 43 w 175"/>
                  <a:gd name="T15" fmla="*/ 177 h 184"/>
                  <a:gd name="T16" fmla="*/ 57 w 175"/>
                  <a:gd name="T17" fmla="*/ 172 h 184"/>
                  <a:gd name="T18" fmla="*/ 71 w 175"/>
                  <a:gd name="T19" fmla="*/ 163 h 184"/>
                  <a:gd name="T20" fmla="*/ 76 w 175"/>
                  <a:gd name="T21" fmla="*/ 151 h 184"/>
                  <a:gd name="T22" fmla="*/ 76 w 175"/>
                  <a:gd name="T23" fmla="*/ 149 h 184"/>
                  <a:gd name="T24" fmla="*/ 71 w 175"/>
                  <a:gd name="T25" fmla="*/ 142 h 184"/>
                  <a:gd name="T26" fmla="*/ 69 w 175"/>
                  <a:gd name="T27" fmla="*/ 139 h 184"/>
                  <a:gd name="T28" fmla="*/ 88 w 175"/>
                  <a:gd name="T29" fmla="*/ 135 h 184"/>
                  <a:gd name="T30" fmla="*/ 97 w 175"/>
                  <a:gd name="T31" fmla="*/ 130 h 184"/>
                  <a:gd name="T32" fmla="*/ 85 w 175"/>
                  <a:gd name="T33" fmla="*/ 130 h 184"/>
                  <a:gd name="T34" fmla="*/ 71 w 175"/>
                  <a:gd name="T35" fmla="*/ 127 h 184"/>
                  <a:gd name="T36" fmla="*/ 83 w 175"/>
                  <a:gd name="T37" fmla="*/ 127 h 184"/>
                  <a:gd name="T38" fmla="*/ 92 w 175"/>
                  <a:gd name="T39" fmla="*/ 130 h 184"/>
                  <a:gd name="T40" fmla="*/ 97 w 175"/>
                  <a:gd name="T41" fmla="*/ 118 h 184"/>
                  <a:gd name="T42" fmla="*/ 88 w 175"/>
                  <a:gd name="T43" fmla="*/ 113 h 184"/>
                  <a:gd name="T44" fmla="*/ 76 w 175"/>
                  <a:gd name="T45" fmla="*/ 118 h 184"/>
                  <a:gd name="T46" fmla="*/ 78 w 175"/>
                  <a:gd name="T47" fmla="*/ 116 h 184"/>
                  <a:gd name="T48" fmla="*/ 83 w 175"/>
                  <a:gd name="T49" fmla="*/ 109 h 184"/>
                  <a:gd name="T50" fmla="*/ 85 w 175"/>
                  <a:gd name="T51" fmla="*/ 99 h 184"/>
                  <a:gd name="T52" fmla="*/ 85 w 175"/>
                  <a:gd name="T53" fmla="*/ 87 h 184"/>
                  <a:gd name="T54" fmla="*/ 92 w 175"/>
                  <a:gd name="T55" fmla="*/ 85 h 184"/>
                  <a:gd name="T56" fmla="*/ 97 w 175"/>
                  <a:gd name="T57" fmla="*/ 83 h 184"/>
                  <a:gd name="T58" fmla="*/ 102 w 175"/>
                  <a:gd name="T59" fmla="*/ 80 h 184"/>
                  <a:gd name="T60" fmla="*/ 111 w 175"/>
                  <a:gd name="T61" fmla="*/ 75 h 184"/>
                  <a:gd name="T62" fmla="*/ 123 w 175"/>
                  <a:gd name="T63" fmla="*/ 71 h 184"/>
                  <a:gd name="T64" fmla="*/ 137 w 175"/>
                  <a:gd name="T65" fmla="*/ 64 h 184"/>
                  <a:gd name="T66" fmla="*/ 142 w 175"/>
                  <a:gd name="T67" fmla="*/ 61 h 184"/>
                  <a:gd name="T68" fmla="*/ 135 w 175"/>
                  <a:gd name="T69" fmla="*/ 57 h 184"/>
                  <a:gd name="T70" fmla="*/ 140 w 175"/>
                  <a:gd name="T71" fmla="*/ 49 h 184"/>
                  <a:gd name="T72" fmla="*/ 147 w 175"/>
                  <a:gd name="T73" fmla="*/ 47 h 184"/>
                  <a:gd name="T74" fmla="*/ 151 w 175"/>
                  <a:gd name="T75" fmla="*/ 47 h 184"/>
                  <a:gd name="T76" fmla="*/ 154 w 175"/>
                  <a:gd name="T77" fmla="*/ 42 h 184"/>
                  <a:gd name="T78" fmla="*/ 163 w 175"/>
                  <a:gd name="T79" fmla="*/ 45 h 184"/>
                  <a:gd name="T80" fmla="*/ 175 w 175"/>
                  <a:gd name="T81" fmla="*/ 42 h 184"/>
                  <a:gd name="T82" fmla="*/ 168 w 175"/>
                  <a:gd name="T83" fmla="*/ 26 h 184"/>
                  <a:gd name="T84" fmla="*/ 168 w 175"/>
                  <a:gd name="T85" fmla="*/ 16 h 184"/>
                  <a:gd name="T86" fmla="*/ 130 w 175"/>
                  <a:gd name="T87" fmla="*/ 0 h 184"/>
                  <a:gd name="T88" fmla="*/ 123 w 175"/>
                  <a:gd name="T89" fmla="*/ 2 h 184"/>
                  <a:gd name="T90" fmla="*/ 121 w 175"/>
                  <a:gd name="T91" fmla="*/ 9 h 184"/>
                  <a:gd name="T92" fmla="*/ 97 w 175"/>
                  <a:gd name="T93" fmla="*/ 12 h 184"/>
                  <a:gd name="T94" fmla="*/ 83 w 175"/>
                  <a:gd name="T95" fmla="*/ 14 h 184"/>
                  <a:gd name="T96" fmla="*/ 69 w 175"/>
                  <a:gd name="T97" fmla="*/ 23 h 184"/>
                  <a:gd name="T98" fmla="*/ 59 w 175"/>
                  <a:gd name="T99" fmla="*/ 33 h 184"/>
                  <a:gd name="T100" fmla="*/ 50 w 175"/>
                  <a:gd name="T101" fmla="*/ 42 h 184"/>
                  <a:gd name="T102" fmla="*/ 40 w 175"/>
                  <a:gd name="T103" fmla="*/ 61 h 184"/>
                  <a:gd name="T104" fmla="*/ 26 w 175"/>
                  <a:gd name="T105" fmla="*/ 68 h 184"/>
                  <a:gd name="T106" fmla="*/ 17 w 175"/>
                  <a:gd name="T107" fmla="*/ 80 h 184"/>
                  <a:gd name="T108" fmla="*/ 14 w 175"/>
                  <a:gd name="T109" fmla="*/ 87 h 184"/>
                  <a:gd name="T110" fmla="*/ 22 w 175"/>
                  <a:gd name="T111" fmla="*/ 106 h 184"/>
                  <a:gd name="T112" fmla="*/ 19 w 175"/>
                  <a:gd name="T113" fmla="*/ 118 h 184"/>
                  <a:gd name="T114" fmla="*/ 10 w 175"/>
                  <a:gd name="T115" fmla="*/ 130 h 18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5"/>
                  <a:gd name="T175" fmla="*/ 0 h 184"/>
                  <a:gd name="T176" fmla="*/ 175 w 175"/>
                  <a:gd name="T177" fmla="*/ 184 h 18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5" h="184">
                    <a:moveTo>
                      <a:pt x="3" y="132"/>
                    </a:moveTo>
                    <a:lnTo>
                      <a:pt x="0" y="135"/>
                    </a:lnTo>
                    <a:lnTo>
                      <a:pt x="0" y="137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5" y="144"/>
                    </a:lnTo>
                    <a:lnTo>
                      <a:pt x="7" y="142"/>
                    </a:lnTo>
                    <a:lnTo>
                      <a:pt x="7" y="144"/>
                    </a:lnTo>
                    <a:lnTo>
                      <a:pt x="5" y="146"/>
                    </a:lnTo>
                    <a:lnTo>
                      <a:pt x="10" y="146"/>
                    </a:lnTo>
                    <a:lnTo>
                      <a:pt x="10" y="149"/>
                    </a:lnTo>
                    <a:lnTo>
                      <a:pt x="10" y="151"/>
                    </a:lnTo>
                    <a:lnTo>
                      <a:pt x="12" y="151"/>
                    </a:lnTo>
                    <a:lnTo>
                      <a:pt x="12" y="153"/>
                    </a:lnTo>
                    <a:lnTo>
                      <a:pt x="12" y="156"/>
                    </a:lnTo>
                    <a:lnTo>
                      <a:pt x="14" y="156"/>
                    </a:lnTo>
                    <a:lnTo>
                      <a:pt x="14" y="158"/>
                    </a:lnTo>
                    <a:lnTo>
                      <a:pt x="14" y="161"/>
                    </a:lnTo>
                    <a:lnTo>
                      <a:pt x="17" y="163"/>
                    </a:lnTo>
                    <a:lnTo>
                      <a:pt x="19" y="163"/>
                    </a:lnTo>
                    <a:lnTo>
                      <a:pt x="22" y="165"/>
                    </a:lnTo>
                    <a:lnTo>
                      <a:pt x="24" y="165"/>
                    </a:lnTo>
                    <a:lnTo>
                      <a:pt x="26" y="168"/>
                    </a:lnTo>
                    <a:lnTo>
                      <a:pt x="24" y="170"/>
                    </a:lnTo>
                    <a:lnTo>
                      <a:pt x="22" y="168"/>
                    </a:lnTo>
                    <a:lnTo>
                      <a:pt x="22" y="170"/>
                    </a:lnTo>
                    <a:lnTo>
                      <a:pt x="24" y="172"/>
                    </a:lnTo>
                    <a:lnTo>
                      <a:pt x="22" y="172"/>
                    </a:lnTo>
                    <a:lnTo>
                      <a:pt x="19" y="170"/>
                    </a:lnTo>
                    <a:lnTo>
                      <a:pt x="19" y="172"/>
                    </a:lnTo>
                    <a:lnTo>
                      <a:pt x="24" y="177"/>
                    </a:lnTo>
                    <a:lnTo>
                      <a:pt x="26" y="177"/>
                    </a:lnTo>
                    <a:lnTo>
                      <a:pt x="26" y="179"/>
                    </a:lnTo>
                    <a:lnTo>
                      <a:pt x="26" y="182"/>
                    </a:lnTo>
                    <a:lnTo>
                      <a:pt x="24" y="182"/>
                    </a:lnTo>
                    <a:lnTo>
                      <a:pt x="26" y="182"/>
                    </a:lnTo>
                    <a:lnTo>
                      <a:pt x="31" y="184"/>
                    </a:lnTo>
                    <a:lnTo>
                      <a:pt x="36" y="182"/>
                    </a:lnTo>
                    <a:lnTo>
                      <a:pt x="38" y="182"/>
                    </a:lnTo>
                    <a:lnTo>
                      <a:pt x="40" y="182"/>
                    </a:lnTo>
                    <a:lnTo>
                      <a:pt x="43" y="182"/>
                    </a:lnTo>
                    <a:lnTo>
                      <a:pt x="43" y="179"/>
                    </a:lnTo>
                    <a:lnTo>
                      <a:pt x="43" y="177"/>
                    </a:lnTo>
                    <a:lnTo>
                      <a:pt x="43" y="175"/>
                    </a:lnTo>
                    <a:lnTo>
                      <a:pt x="45" y="175"/>
                    </a:lnTo>
                    <a:lnTo>
                      <a:pt x="48" y="175"/>
                    </a:lnTo>
                    <a:lnTo>
                      <a:pt x="50" y="172"/>
                    </a:lnTo>
                    <a:lnTo>
                      <a:pt x="52" y="172"/>
                    </a:lnTo>
                    <a:lnTo>
                      <a:pt x="55" y="172"/>
                    </a:lnTo>
                    <a:lnTo>
                      <a:pt x="57" y="172"/>
                    </a:lnTo>
                    <a:lnTo>
                      <a:pt x="59" y="172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66" y="170"/>
                    </a:lnTo>
                    <a:lnTo>
                      <a:pt x="69" y="168"/>
                    </a:lnTo>
                    <a:lnTo>
                      <a:pt x="71" y="165"/>
                    </a:lnTo>
                    <a:lnTo>
                      <a:pt x="71" y="163"/>
                    </a:lnTo>
                    <a:lnTo>
                      <a:pt x="74" y="161"/>
                    </a:lnTo>
                    <a:lnTo>
                      <a:pt x="71" y="158"/>
                    </a:lnTo>
                    <a:lnTo>
                      <a:pt x="74" y="156"/>
                    </a:lnTo>
                    <a:lnTo>
                      <a:pt x="74" y="153"/>
                    </a:lnTo>
                    <a:lnTo>
                      <a:pt x="76" y="151"/>
                    </a:lnTo>
                    <a:lnTo>
                      <a:pt x="74" y="151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76" y="146"/>
                    </a:lnTo>
                    <a:lnTo>
                      <a:pt x="76" y="144"/>
                    </a:lnTo>
                    <a:lnTo>
                      <a:pt x="74" y="142"/>
                    </a:lnTo>
                    <a:lnTo>
                      <a:pt x="71" y="142"/>
                    </a:lnTo>
                    <a:lnTo>
                      <a:pt x="74" y="142"/>
                    </a:lnTo>
                    <a:lnTo>
                      <a:pt x="76" y="142"/>
                    </a:lnTo>
                    <a:lnTo>
                      <a:pt x="78" y="142"/>
                    </a:lnTo>
                    <a:lnTo>
                      <a:pt x="76" y="139"/>
                    </a:lnTo>
                    <a:lnTo>
                      <a:pt x="69" y="139"/>
                    </a:lnTo>
                    <a:lnTo>
                      <a:pt x="74" y="139"/>
                    </a:lnTo>
                    <a:lnTo>
                      <a:pt x="78" y="139"/>
                    </a:lnTo>
                    <a:lnTo>
                      <a:pt x="81" y="137"/>
                    </a:lnTo>
                    <a:lnTo>
                      <a:pt x="83" y="137"/>
                    </a:lnTo>
                    <a:lnTo>
                      <a:pt x="85" y="137"/>
                    </a:lnTo>
                    <a:lnTo>
                      <a:pt x="88" y="135"/>
                    </a:lnTo>
                    <a:lnTo>
                      <a:pt x="90" y="135"/>
                    </a:lnTo>
                    <a:lnTo>
                      <a:pt x="92" y="135"/>
                    </a:lnTo>
                    <a:lnTo>
                      <a:pt x="97" y="132"/>
                    </a:lnTo>
                    <a:lnTo>
                      <a:pt x="97" y="130"/>
                    </a:lnTo>
                    <a:lnTo>
                      <a:pt x="97" y="132"/>
                    </a:lnTo>
                    <a:lnTo>
                      <a:pt x="99" y="132"/>
                    </a:lnTo>
                    <a:lnTo>
                      <a:pt x="99" y="130"/>
                    </a:lnTo>
                    <a:lnTo>
                      <a:pt x="88" y="130"/>
                    </a:lnTo>
                    <a:lnTo>
                      <a:pt x="85" y="130"/>
                    </a:lnTo>
                    <a:lnTo>
                      <a:pt x="83" y="130"/>
                    </a:lnTo>
                    <a:lnTo>
                      <a:pt x="81" y="130"/>
                    </a:lnTo>
                    <a:lnTo>
                      <a:pt x="76" y="127"/>
                    </a:lnTo>
                    <a:lnTo>
                      <a:pt x="71" y="127"/>
                    </a:lnTo>
                    <a:lnTo>
                      <a:pt x="74" y="127"/>
                    </a:lnTo>
                    <a:lnTo>
                      <a:pt x="76" y="127"/>
                    </a:lnTo>
                    <a:lnTo>
                      <a:pt x="81" y="127"/>
                    </a:lnTo>
                    <a:lnTo>
                      <a:pt x="83" y="127"/>
                    </a:lnTo>
                    <a:lnTo>
                      <a:pt x="85" y="127"/>
                    </a:lnTo>
                    <a:lnTo>
                      <a:pt x="88" y="127"/>
                    </a:lnTo>
                    <a:lnTo>
                      <a:pt x="90" y="127"/>
                    </a:lnTo>
                    <a:lnTo>
                      <a:pt x="90" y="130"/>
                    </a:lnTo>
                    <a:lnTo>
                      <a:pt x="92" y="130"/>
                    </a:lnTo>
                    <a:lnTo>
                      <a:pt x="99" y="127"/>
                    </a:lnTo>
                    <a:lnTo>
                      <a:pt x="102" y="125"/>
                    </a:lnTo>
                    <a:lnTo>
                      <a:pt x="104" y="125"/>
                    </a:lnTo>
                    <a:lnTo>
                      <a:pt x="104" y="123"/>
                    </a:lnTo>
                    <a:lnTo>
                      <a:pt x="102" y="120"/>
                    </a:lnTo>
                    <a:lnTo>
                      <a:pt x="99" y="120"/>
                    </a:lnTo>
                    <a:lnTo>
                      <a:pt x="97" y="118"/>
                    </a:lnTo>
                    <a:lnTo>
                      <a:pt x="99" y="118"/>
                    </a:lnTo>
                    <a:lnTo>
                      <a:pt x="95" y="116"/>
                    </a:lnTo>
                    <a:lnTo>
                      <a:pt x="92" y="113"/>
                    </a:lnTo>
                    <a:lnTo>
                      <a:pt x="88" y="113"/>
                    </a:lnTo>
                    <a:lnTo>
                      <a:pt x="85" y="113"/>
                    </a:lnTo>
                    <a:lnTo>
                      <a:pt x="85" y="116"/>
                    </a:lnTo>
                    <a:lnTo>
                      <a:pt x="83" y="116"/>
                    </a:lnTo>
                    <a:lnTo>
                      <a:pt x="78" y="118"/>
                    </a:lnTo>
                    <a:lnTo>
                      <a:pt x="76" y="118"/>
                    </a:lnTo>
                    <a:lnTo>
                      <a:pt x="74" y="118"/>
                    </a:lnTo>
                    <a:lnTo>
                      <a:pt x="71" y="120"/>
                    </a:lnTo>
                    <a:lnTo>
                      <a:pt x="69" y="118"/>
                    </a:lnTo>
                    <a:lnTo>
                      <a:pt x="71" y="118"/>
                    </a:lnTo>
                    <a:lnTo>
                      <a:pt x="76" y="118"/>
                    </a:lnTo>
                    <a:lnTo>
                      <a:pt x="78" y="116"/>
                    </a:lnTo>
                    <a:lnTo>
                      <a:pt x="83" y="116"/>
                    </a:lnTo>
                    <a:lnTo>
                      <a:pt x="85" y="113"/>
                    </a:lnTo>
                    <a:lnTo>
                      <a:pt x="85" y="111"/>
                    </a:lnTo>
                    <a:lnTo>
                      <a:pt x="83" y="111"/>
                    </a:lnTo>
                    <a:lnTo>
                      <a:pt x="83" y="109"/>
                    </a:lnTo>
                    <a:lnTo>
                      <a:pt x="81" y="106"/>
                    </a:lnTo>
                    <a:lnTo>
                      <a:pt x="83" y="104"/>
                    </a:lnTo>
                    <a:lnTo>
                      <a:pt x="81" y="101"/>
                    </a:lnTo>
                    <a:lnTo>
                      <a:pt x="81" y="99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5" y="99"/>
                    </a:lnTo>
                    <a:lnTo>
                      <a:pt x="85" y="94"/>
                    </a:lnTo>
                    <a:lnTo>
                      <a:pt x="85" y="92"/>
                    </a:lnTo>
                    <a:lnTo>
                      <a:pt x="88" y="92"/>
                    </a:lnTo>
                    <a:lnTo>
                      <a:pt x="85" y="90"/>
                    </a:lnTo>
                    <a:lnTo>
                      <a:pt x="85" y="87"/>
                    </a:lnTo>
                    <a:lnTo>
                      <a:pt x="88" y="87"/>
                    </a:lnTo>
                    <a:lnTo>
                      <a:pt x="90" y="87"/>
                    </a:lnTo>
                    <a:lnTo>
                      <a:pt x="90" y="85"/>
                    </a:lnTo>
                    <a:lnTo>
                      <a:pt x="92" y="85"/>
                    </a:lnTo>
                    <a:lnTo>
                      <a:pt x="90" y="83"/>
                    </a:lnTo>
                    <a:lnTo>
                      <a:pt x="92" y="85"/>
                    </a:lnTo>
                    <a:lnTo>
                      <a:pt x="95" y="85"/>
                    </a:lnTo>
                    <a:lnTo>
                      <a:pt x="95" y="83"/>
                    </a:lnTo>
                    <a:lnTo>
                      <a:pt x="97" y="83"/>
                    </a:lnTo>
                    <a:lnTo>
                      <a:pt x="99" y="83"/>
                    </a:lnTo>
                    <a:lnTo>
                      <a:pt x="95" y="80"/>
                    </a:lnTo>
                    <a:lnTo>
                      <a:pt x="97" y="80"/>
                    </a:lnTo>
                    <a:lnTo>
                      <a:pt x="99" y="80"/>
                    </a:lnTo>
                    <a:lnTo>
                      <a:pt x="102" y="80"/>
                    </a:lnTo>
                    <a:lnTo>
                      <a:pt x="102" y="78"/>
                    </a:lnTo>
                    <a:lnTo>
                      <a:pt x="104" y="78"/>
                    </a:lnTo>
                    <a:lnTo>
                      <a:pt x="107" y="78"/>
                    </a:lnTo>
                    <a:lnTo>
                      <a:pt x="111" y="75"/>
                    </a:lnTo>
                    <a:lnTo>
                      <a:pt x="114" y="73"/>
                    </a:lnTo>
                    <a:lnTo>
                      <a:pt x="116" y="73"/>
                    </a:lnTo>
                    <a:lnTo>
                      <a:pt x="118" y="73"/>
                    </a:lnTo>
                    <a:lnTo>
                      <a:pt x="121" y="73"/>
                    </a:lnTo>
                    <a:lnTo>
                      <a:pt x="121" y="71"/>
                    </a:lnTo>
                    <a:lnTo>
                      <a:pt x="123" y="73"/>
                    </a:lnTo>
                    <a:lnTo>
                      <a:pt x="123" y="71"/>
                    </a:lnTo>
                    <a:lnTo>
                      <a:pt x="128" y="71"/>
                    </a:lnTo>
                    <a:lnTo>
                      <a:pt x="130" y="68"/>
                    </a:lnTo>
                    <a:lnTo>
                      <a:pt x="133" y="68"/>
                    </a:lnTo>
                    <a:lnTo>
                      <a:pt x="133" y="66"/>
                    </a:lnTo>
                    <a:lnTo>
                      <a:pt x="135" y="66"/>
                    </a:lnTo>
                    <a:lnTo>
                      <a:pt x="137" y="64"/>
                    </a:lnTo>
                    <a:lnTo>
                      <a:pt x="140" y="64"/>
                    </a:lnTo>
                    <a:lnTo>
                      <a:pt x="140" y="61"/>
                    </a:lnTo>
                    <a:lnTo>
                      <a:pt x="140" y="64"/>
                    </a:lnTo>
                    <a:lnTo>
                      <a:pt x="142" y="61"/>
                    </a:lnTo>
                    <a:lnTo>
                      <a:pt x="137" y="59"/>
                    </a:lnTo>
                    <a:lnTo>
                      <a:pt x="137" y="57"/>
                    </a:lnTo>
                    <a:lnTo>
                      <a:pt x="135" y="57"/>
                    </a:lnTo>
                    <a:lnTo>
                      <a:pt x="137" y="57"/>
                    </a:lnTo>
                    <a:lnTo>
                      <a:pt x="137" y="54"/>
                    </a:lnTo>
                    <a:lnTo>
                      <a:pt x="140" y="54"/>
                    </a:lnTo>
                    <a:lnTo>
                      <a:pt x="142" y="52"/>
                    </a:lnTo>
                    <a:lnTo>
                      <a:pt x="140" y="49"/>
                    </a:lnTo>
                    <a:lnTo>
                      <a:pt x="142" y="49"/>
                    </a:lnTo>
                    <a:lnTo>
                      <a:pt x="142" y="47"/>
                    </a:lnTo>
                    <a:lnTo>
                      <a:pt x="144" y="47"/>
                    </a:lnTo>
                    <a:lnTo>
                      <a:pt x="147" y="49"/>
                    </a:lnTo>
                    <a:lnTo>
                      <a:pt x="147" y="47"/>
                    </a:lnTo>
                    <a:lnTo>
                      <a:pt x="149" y="47"/>
                    </a:lnTo>
                    <a:lnTo>
                      <a:pt x="147" y="45"/>
                    </a:lnTo>
                    <a:lnTo>
                      <a:pt x="149" y="45"/>
                    </a:lnTo>
                    <a:lnTo>
                      <a:pt x="149" y="47"/>
                    </a:lnTo>
                    <a:lnTo>
                      <a:pt x="151" y="47"/>
                    </a:lnTo>
                    <a:lnTo>
                      <a:pt x="151" y="45"/>
                    </a:lnTo>
                    <a:lnTo>
                      <a:pt x="151" y="42"/>
                    </a:lnTo>
                    <a:lnTo>
                      <a:pt x="154" y="42"/>
                    </a:lnTo>
                    <a:lnTo>
                      <a:pt x="156" y="42"/>
                    </a:lnTo>
                    <a:lnTo>
                      <a:pt x="156" y="45"/>
                    </a:lnTo>
                    <a:lnTo>
                      <a:pt x="159" y="42"/>
                    </a:lnTo>
                    <a:lnTo>
                      <a:pt x="161" y="45"/>
                    </a:lnTo>
                    <a:lnTo>
                      <a:pt x="163" y="45"/>
                    </a:lnTo>
                    <a:lnTo>
                      <a:pt x="163" y="42"/>
                    </a:lnTo>
                    <a:lnTo>
                      <a:pt x="170" y="42"/>
                    </a:lnTo>
                    <a:lnTo>
                      <a:pt x="173" y="42"/>
                    </a:lnTo>
                    <a:lnTo>
                      <a:pt x="173" y="45"/>
                    </a:lnTo>
                    <a:lnTo>
                      <a:pt x="175" y="42"/>
                    </a:lnTo>
                    <a:lnTo>
                      <a:pt x="170" y="38"/>
                    </a:lnTo>
                    <a:lnTo>
                      <a:pt x="170" y="35"/>
                    </a:lnTo>
                    <a:lnTo>
                      <a:pt x="173" y="35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1"/>
                    </a:lnTo>
                    <a:lnTo>
                      <a:pt x="168" y="26"/>
                    </a:lnTo>
                    <a:lnTo>
                      <a:pt x="170" y="23"/>
                    </a:lnTo>
                    <a:lnTo>
                      <a:pt x="170" y="21"/>
                    </a:lnTo>
                    <a:lnTo>
                      <a:pt x="168" y="21"/>
                    </a:lnTo>
                    <a:lnTo>
                      <a:pt x="168" y="19"/>
                    </a:lnTo>
                    <a:lnTo>
                      <a:pt x="168" y="16"/>
                    </a:lnTo>
                    <a:lnTo>
                      <a:pt x="170" y="16"/>
                    </a:lnTo>
                    <a:lnTo>
                      <a:pt x="168" y="14"/>
                    </a:lnTo>
                    <a:lnTo>
                      <a:pt x="161" y="9"/>
                    </a:lnTo>
                    <a:lnTo>
                      <a:pt x="156" y="7"/>
                    </a:lnTo>
                    <a:lnTo>
                      <a:pt x="147" y="7"/>
                    </a:lnTo>
                    <a:lnTo>
                      <a:pt x="140" y="5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3" y="5"/>
                    </a:lnTo>
                    <a:lnTo>
                      <a:pt x="121" y="5"/>
                    </a:lnTo>
                    <a:lnTo>
                      <a:pt x="121" y="7"/>
                    </a:lnTo>
                    <a:lnTo>
                      <a:pt x="123" y="7"/>
                    </a:lnTo>
                    <a:lnTo>
                      <a:pt x="121" y="9"/>
                    </a:lnTo>
                    <a:lnTo>
                      <a:pt x="118" y="9"/>
                    </a:lnTo>
                    <a:lnTo>
                      <a:pt x="109" y="7"/>
                    </a:lnTo>
                    <a:lnTo>
                      <a:pt x="102" y="7"/>
                    </a:lnTo>
                    <a:lnTo>
                      <a:pt x="99" y="7"/>
                    </a:lnTo>
                    <a:lnTo>
                      <a:pt x="97" y="7"/>
                    </a:lnTo>
                    <a:lnTo>
                      <a:pt x="97" y="9"/>
                    </a:lnTo>
                    <a:lnTo>
                      <a:pt x="97" y="12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78" y="14"/>
                    </a:lnTo>
                    <a:lnTo>
                      <a:pt x="76" y="16"/>
                    </a:lnTo>
                    <a:lnTo>
                      <a:pt x="76" y="19"/>
                    </a:lnTo>
                    <a:lnTo>
                      <a:pt x="74" y="19"/>
                    </a:lnTo>
                    <a:lnTo>
                      <a:pt x="71" y="21"/>
                    </a:lnTo>
                    <a:lnTo>
                      <a:pt x="69" y="23"/>
                    </a:lnTo>
                    <a:lnTo>
                      <a:pt x="74" y="26"/>
                    </a:lnTo>
                    <a:lnTo>
                      <a:pt x="71" y="28"/>
                    </a:lnTo>
                    <a:lnTo>
                      <a:pt x="69" y="28"/>
                    </a:lnTo>
                    <a:lnTo>
                      <a:pt x="66" y="31"/>
                    </a:lnTo>
                    <a:lnTo>
                      <a:pt x="59" y="33"/>
                    </a:lnTo>
                    <a:lnTo>
                      <a:pt x="59" y="35"/>
                    </a:lnTo>
                    <a:lnTo>
                      <a:pt x="59" y="38"/>
                    </a:lnTo>
                    <a:lnTo>
                      <a:pt x="57" y="38"/>
                    </a:lnTo>
                    <a:lnTo>
                      <a:pt x="52" y="40"/>
                    </a:lnTo>
                    <a:lnTo>
                      <a:pt x="50" y="40"/>
                    </a:lnTo>
                    <a:lnTo>
                      <a:pt x="48" y="40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48" y="47"/>
                    </a:lnTo>
                    <a:lnTo>
                      <a:pt x="45" y="52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40" y="61"/>
                    </a:lnTo>
                    <a:lnTo>
                      <a:pt x="43" y="64"/>
                    </a:lnTo>
                    <a:lnTo>
                      <a:pt x="43" y="66"/>
                    </a:lnTo>
                    <a:lnTo>
                      <a:pt x="40" y="68"/>
                    </a:lnTo>
                    <a:lnTo>
                      <a:pt x="36" y="68"/>
                    </a:lnTo>
                    <a:lnTo>
                      <a:pt x="31" y="66"/>
                    </a:lnTo>
                    <a:lnTo>
                      <a:pt x="26" y="68"/>
                    </a:lnTo>
                    <a:lnTo>
                      <a:pt x="22" y="68"/>
                    </a:lnTo>
                    <a:lnTo>
                      <a:pt x="17" y="73"/>
                    </a:lnTo>
                    <a:lnTo>
                      <a:pt x="14" y="73"/>
                    </a:lnTo>
                    <a:lnTo>
                      <a:pt x="14" y="75"/>
                    </a:lnTo>
                    <a:lnTo>
                      <a:pt x="14" y="78"/>
                    </a:lnTo>
                    <a:lnTo>
                      <a:pt x="17" y="80"/>
                    </a:lnTo>
                    <a:lnTo>
                      <a:pt x="17" y="83"/>
                    </a:lnTo>
                    <a:lnTo>
                      <a:pt x="14" y="83"/>
                    </a:lnTo>
                    <a:lnTo>
                      <a:pt x="14" y="85"/>
                    </a:lnTo>
                    <a:lnTo>
                      <a:pt x="14" y="87"/>
                    </a:lnTo>
                    <a:lnTo>
                      <a:pt x="17" y="90"/>
                    </a:lnTo>
                    <a:lnTo>
                      <a:pt x="17" y="94"/>
                    </a:lnTo>
                    <a:lnTo>
                      <a:pt x="17" y="97"/>
                    </a:lnTo>
                    <a:lnTo>
                      <a:pt x="19" y="99"/>
                    </a:lnTo>
                    <a:lnTo>
                      <a:pt x="24" y="101"/>
                    </a:lnTo>
                    <a:lnTo>
                      <a:pt x="24" y="104"/>
                    </a:lnTo>
                    <a:lnTo>
                      <a:pt x="22" y="106"/>
                    </a:lnTo>
                    <a:lnTo>
                      <a:pt x="19" y="106"/>
                    </a:lnTo>
                    <a:lnTo>
                      <a:pt x="17" y="109"/>
                    </a:lnTo>
                    <a:lnTo>
                      <a:pt x="19" y="109"/>
                    </a:lnTo>
                    <a:lnTo>
                      <a:pt x="19" y="113"/>
                    </a:lnTo>
                    <a:lnTo>
                      <a:pt x="19" y="118"/>
                    </a:lnTo>
                    <a:lnTo>
                      <a:pt x="19" y="120"/>
                    </a:lnTo>
                    <a:lnTo>
                      <a:pt x="17" y="120"/>
                    </a:lnTo>
                    <a:lnTo>
                      <a:pt x="12" y="123"/>
                    </a:lnTo>
                    <a:lnTo>
                      <a:pt x="12" y="125"/>
                    </a:lnTo>
                    <a:lnTo>
                      <a:pt x="7" y="127"/>
                    </a:lnTo>
                    <a:lnTo>
                      <a:pt x="7" y="130"/>
                    </a:lnTo>
                    <a:lnTo>
                      <a:pt x="10" y="130"/>
                    </a:lnTo>
                    <a:lnTo>
                      <a:pt x="7" y="135"/>
                    </a:lnTo>
                    <a:lnTo>
                      <a:pt x="5" y="137"/>
                    </a:lnTo>
                    <a:lnTo>
                      <a:pt x="5" y="135"/>
                    </a:lnTo>
                    <a:lnTo>
                      <a:pt x="3" y="137"/>
                    </a:lnTo>
                    <a:lnTo>
                      <a:pt x="3" y="135"/>
                    </a:lnTo>
                    <a:lnTo>
                      <a:pt x="3" y="13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87" name="Freeform 1226"/>
              <p:cNvSpPr>
                <a:spLocks/>
              </p:cNvSpPr>
              <p:nvPr/>
            </p:nvSpPr>
            <p:spPr bwMode="auto">
              <a:xfrm>
                <a:off x="3025" y="1269"/>
                <a:ext cx="175" cy="184"/>
              </a:xfrm>
              <a:custGeom>
                <a:avLst/>
                <a:gdLst>
                  <a:gd name="T0" fmla="*/ 5 w 175"/>
                  <a:gd name="T1" fmla="*/ 142 h 184"/>
                  <a:gd name="T2" fmla="*/ 7 w 175"/>
                  <a:gd name="T3" fmla="*/ 144 h 184"/>
                  <a:gd name="T4" fmla="*/ 12 w 175"/>
                  <a:gd name="T5" fmla="*/ 151 h 184"/>
                  <a:gd name="T6" fmla="*/ 14 w 175"/>
                  <a:gd name="T7" fmla="*/ 161 h 184"/>
                  <a:gd name="T8" fmla="*/ 24 w 175"/>
                  <a:gd name="T9" fmla="*/ 170 h 184"/>
                  <a:gd name="T10" fmla="*/ 24 w 175"/>
                  <a:gd name="T11" fmla="*/ 177 h 184"/>
                  <a:gd name="T12" fmla="*/ 26 w 175"/>
                  <a:gd name="T13" fmla="*/ 182 h 184"/>
                  <a:gd name="T14" fmla="*/ 43 w 175"/>
                  <a:gd name="T15" fmla="*/ 177 h 184"/>
                  <a:gd name="T16" fmla="*/ 57 w 175"/>
                  <a:gd name="T17" fmla="*/ 172 h 184"/>
                  <a:gd name="T18" fmla="*/ 71 w 175"/>
                  <a:gd name="T19" fmla="*/ 163 h 184"/>
                  <a:gd name="T20" fmla="*/ 76 w 175"/>
                  <a:gd name="T21" fmla="*/ 151 h 184"/>
                  <a:gd name="T22" fmla="*/ 76 w 175"/>
                  <a:gd name="T23" fmla="*/ 149 h 184"/>
                  <a:gd name="T24" fmla="*/ 71 w 175"/>
                  <a:gd name="T25" fmla="*/ 142 h 184"/>
                  <a:gd name="T26" fmla="*/ 69 w 175"/>
                  <a:gd name="T27" fmla="*/ 139 h 184"/>
                  <a:gd name="T28" fmla="*/ 88 w 175"/>
                  <a:gd name="T29" fmla="*/ 135 h 184"/>
                  <a:gd name="T30" fmla="*/ 97 w 175"/>
                  <a:gd name="T31" fmla="*/ 130 h 184"/>
                  <a:gd name="T32" fmla="*/ 85 w 175"/>
                  <a:gd name="T33" fmla="*/ 130 h 184"/>
                  <a:gd name="T34" fmla="*/ 71 w 175"/>
                  <a:gd name="T35" fmla="*/ 127 h 184"/>
                  <a:gd name="T36" fmla="*/ 83 w 175"/>
                  <a:gd name="T37" fmla="*/ 127 h 184"/>
                  <a:gd name="T38" fmla="*/ 92 w 175"/>
                  <a:gd name="T39" fmla="*/ 130 h 184"/>
                  <a:gd name="T40" fmla="*/ 97 w 175"/>
                  <a:gd name="T41" fmla="*/ 118 h 184"/>
                  <a:gd name="T42" fmla="*/ 88 w 175"/>
                  <a:gd name="T43" fmla="*/ 113 h 184"/>
                  <a:gd name="T44" fmla="*/ 76 w 175"/>
                  <a:gd name="T45" fmla="*/ 118 h 184"/>
                  <a:gd name="T46" fmla="*/ 78 w 175"/>
                  <a:gd name="T47" fmla="*/ 116 h 184"/>
                  <a:gd name="T48" fmla="*/ 83 w 175"/>
                  <a:gd name="T49" fmla="*/ 109 h 184"/>
                  <a:gd name="T50" fmla="*/ 85 w 175"/>
                  <a:gd name="T51" fmla="*/ 99 h 184"/>
                  <a:gd name="T52" fmla="*/ 85 w 175"/>
                  <a:gd name="T53" fmla="*/ 87 h 184"/>
                  <a:gd name="T54" fmla="*/ 92 w 175"/>
                  <a:gd name="T55" fmla="*/ 85 h 184"/>
                  <a:gd name="T56" fmla="*/ 97 w 175"/>
                  <a:gd name="T57" fmla="*/ 83 h 184"/>
                  <a:gd name="T58" fmla="*/ 102 w 175"/>
                  <a:gd name="T59" fmla="*/ 80 h 184"/>
                  <a:gd name="T60" fmla="*/ 111 w 175"/>
                  <a:gd name="T61" fmla="*/ 75 h 184"/>
                  <a:gd name="T62" fmla="*/ 123 w 175"/>
                  <a:gd name="T63" fmla="*/ 71 h 184"/>
                  <a:gd name="T64" fmla="*/ 137 w 175"/>
                  <a:gd name="T65" fmla="*/ 64 h 184"/>
                  <a:gd name="T66" fmla="*/ 142 w 175"/>
                  <a:gd name="T67" fmla="*/ 61 h 184"/>
                  <a:gd name="T68" fmla="*/ 135 w 175"/>
                  <a:gd name="T69" fmla="*/ 57 h 184"/>
                  <a:gd name="T70" fmla="*/ 140 w 175"/>
                  <a:gd name="T71" fmla="*/ 49 h 184"/>
                  <a:gd name="T72" fmla="*/ 147 w 175"/>
                  <a:gd name="T73" fmla="*/ 47 h 184"/>
                  <a:gd name="T74" fmla="*/ 151 w 175"/>
                  <a:gd name="T75" fmla="*/ 47 h 184"/>
                  <a:gd name="T76" fmla="*/ 154 w 175"/>
                  <a:gd name="T77" fmla="*/ 42 h 184"/>
                  <a:gd name="T78" fmla="*/ 163 w 175"/>
                  <a:gd name="T79" fmla="*/ 45 h 184"/>
                  <a:gd name="T80" fmla="*/ 175 w 175"/>
                  <a:gd name="T81" fmla="*/ 42 h 184"/>
                  <a:gd name="T82" fmla="*/ 168 w 175"/>
                  <a:gd name="T83" fmla="*/ 26 h 184"/>
                  <a:gd name="T84" fmla="*/ 168 w 175"/>
                  <a:gd name="T85" fmla="*/ 16 h 184"/>
                  <a:gd name="T86" fmla="*/ 130 w 175"/>
                  <a:gd name="T87" fmla="*/ 0 h 184"/>
                  <a:gd name="T88" fmla="*/ 123 w 175"/>
                  <a:gd name="T89" fmla="*/ 2 h 184"/>
                  <a:gd name="T90" fmla="*/ 121 w 175"/>
                  <a:gd name="T91" fmla="*/ 9 h 184"/>
                  <a:gd name="T92" fmla="*/ 97 w 175"/>
                  <a:gd name="T93" fmla="*/ 12 h 184"/>
                  <a:gd name="T94" fmla="*/ 83 w 175"/>
                  <a:gd name="T95" fmla="*/ 14 h 184"/>
                  <a:gd name="T96" fmla="*/ 69 w 175"/>
                  <a:gd name="T97" fmla="*/ 23 h 184"/>
                  <a:gd name="T98" fmla="*/ 59 w 175"/>
                  <a:gd name="T99" fmla="*/ 33 h 184"/>
                  <a:gd name="T100" fmla="*/ 50 w 175"/>
                  <a:gd name="T101" fmla="*/ 42 h 184"/>
                  <a:gd name="T102" fmla="*/ 40 w 175"/>
                  <a:gd name="T103" fmla="*/ 61 h 184"/>
                  <a:gd name="T104" fmla="*/ 26 w 175"/>
                  <a:gd name="T105" fmla="*/ 68 h 184"/>
                  <a:gd name="T106" fmla="*/ 17 w 175"/>
                  <a:gd name="T107" fmla="*/ 80 h 184"/>
                  <a:gd name="T108" fmla="*/ 14 w 175"/>
                  <a:gd name="T109" fmla="*/ 87 h 184"/>
                  <a:gd name="T110" fmla="*/ 22 w 175"/>
                  <a:gd name="T111" fmla="*/ 106 h 184"/>
                  <a:gd name="T112" fmla="*/ 19 w 175"/>
                  <a:gd name="T113" fmla="*/ 118 h 184"/>
                  <a:gd name="T114" fmla="*/ 10 w 175"/>
                  <a:gd name="T115" fmla="*/ 130 h 18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5"/>
                  <a:gd name="T175" fmla="*/ 0 h 184"/>
                  <a:gd name="T176" fmla="*/ 175 w 175"/>
                  <a:gd name="T177" fmla="*/ 184 h 18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5" h="184">
                    <a:moveTo>
                      <a:pt x="3" y="132"/>
                    </a:moveTo>
                    <a:lnTo>
                      <a:pt x="0" y="135"/>
                    </a:lnTo>
                    <a:lnTo>
                      <a:pt x="0" y="137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5" y="144"/>
                    </a:lnTo>
                    <a:lnTo>
                      <a:pt x="7" y="142"/>
                    </a:lnTo>
                    <a:lnTo>
                      <a:pt x="7" y="144"/>
                    </a:lnTo>
                    <a:lnTo>
                      <a:pt x="5" y="146"/>
                    </a:lnTo>
                    <a:lnTo>
                      <a:pt x="10" y="146"/>
                    </a:lnTo>
                    <a:lnTo>
                      <a:pt x="10" y="149"/>
                    </a:lnTo>
                    <a:lnTo>
                      <a:pt x="10" y="151"/>
                    </a:lnTo>
                    <a:lnTo>
                      <a:pt x="12" y="151"/>
                    </a:lnTo>
                    <a:lnTo>
                      <a:pt x="12" y="153"/>
                    </a:lnTo>
                    <a:lnTo>
                      <a:pt x="12" y="156"/>
                    </a:lnTo>
                    <a:lnTo>
                      <a:pt x="14" y="156"/>
                    </a:lnTo>
                    <a:lnTo>
                      <a:pt x="14" y="158"/>
                    </a:lnTo>
                    <a:lnTo>
                      <a:pt x="14" y="161"/>
                    </a:lnTo>
                    <a:lnTo>
                      <a:pt x="17" y="163"/>
                    </a:lnTo>
                    <a:lnTo>
                      <a:pt x="19" y="163"/>
                    </a:lnTo>
                    <a:lnTo>
                      <a:pt x="22" y="165"/>
                    </a:lnTo>
                    <a:lnTo>
                      <a:pt x="24" y="165"/>
                    </a:lnTo>
                    <a:lnTo>
                      <a:pt x="26" y="168"/>
                    </a:lnTo>
                    <a:lnTo>
                      <a:pt x="24" y="170"/>
                    </a:lnTo>
                    <a:lnTo>
                      <a:pt x="22" y="168"/>
                    </a:lnTo>
                    <a:lnTo>
                      <a:pt x="22" y="170"/>
                    </a:lnTo>
                    <a:lnTo>
                      <a:pt x="24" y="172"/>
                    </a:lnTo>
                    <a:lnTo>
                      <a:pt x="22" y="172"/>
                    </a:lnTo>
                    <a:lnTo>
                      <a:pt x="19" y="170"/>
                    </a:lnTo>
                    <a:lnTo>
                      <a:pt x="19" y="172"/>
                    </a:lnTo>
                    <a:lnTo>
                      <a:pt x="24" y="177"/>
                    </a:lnTo>
                    <a:lnTo>
                      <a:pt x="26" y="177"/>
                    </a:lnTo>
                    <a:lnTo>
                      <a:pt x="26" y="179"/>
                    </a:lnTo>
                    <a:lnTo>
                      <a:pt x="26" y="182"/>
                    </a:lnTo>
                    <a:lnTo>
                      <a:pt x="24" y="182"/>
                    </a:lnTo>
                    <a:lnTo>
                      <a:pt x="26" y="182"/>
                    </a:lnTo>
                    <a:lnTo>
                      <a:pt x="31" y="184"/>
                    </a:lnTo>
                    <a:lnTo>
                      <a:pt x="36" y="182"/>
                    </a:lnTo>
                    <a:lnTo>
                      <a:pt x="38" y="182"/>
                    </a:lnTo>
                    <a:lnTo>
                      <a:pt x="40" y="182"/>
                    </a:lnTo>
                    <a:lnTo>
                      <a:pt x="43" y="182"/>
                    </a:lnTo>
                    <a:lnTo>
                      <a:pt x="43" y="179"/>
                    </a:lnTo>
                    <a:lnTo>
                      <a:pt x="43" y="177"/>
                    </a:lnTo>
                    <a:lnTo>
                      <a:pt x="43" y="175"/>
                    </a:lnTo>
                    <a:lnTo>
                      <a:pt x="45" y="175"/>
                    </a:lnTo>
                    <a:lnTo>
                      <a:pt x="48" y="175"/>
                    </a:lnTo>
                    <a:lnTo>
                      <a:pt x="50" y="172"/>
                    </a:lnTo>
                    <a:lnTo>
                      <a:pt x="52" y="172"/>
                    </a:lnTo>
                    <a:lnTo>
                      <a:pt x="55" y="172"/>
                    </a:lnTo>
                    <a:lnTo>
                      <a:pt x="57" y="172"/>
                    </a:lnTo>
                    <a:lnTo>
                      <a:pt x="59" y="172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66" y="170"/>
                    </a:lnTo>
                    <a:lnTo>
                      <a:pt x="69" y="168"/>
                    </a:lnTo>
                    <a:lnTo>
                      <a:pt x="71" y="165"/>
                    </a:lnTo>
                    <a:lnTo>
                      <a:pt x="71" y="163"/>
                    </a:lnTo>
                    <a:lnTo>
                      <a:pt x="74" y="161"/>
                    </a:lnTo>
                    <a:lnTo>
                      <a:pt x="71" y="158"/>
                    </a:lnTo>
                    <a:lnTo>
                      <a:pt x="74" y="156"/>
                    </a:lnTo>
                    <a:lnTo>
                      <a:pt x="74" y="153"/>
                    </a:lnTo>
                    <a:lnTo>
                      <a:pt x="76" y="151"/>
                    </a:lnTo>
                    <a:lnTo>
                      <a:pt x="74" y="151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76" y="146"/>
                    </a:lnTo>
                    <a:lnTo>
                      <a:pt x="76" y="144"/>
                    </a:lnTo>
                    <a:lnTo>
                      <a:pt x="74" y="142"/>
                    </a:lnTo>
                    <a:lnTo>
                      <a:pt x="71" y="142"/>
                    </a:lnTo>
                    <a:lnTo>
                      <a:pt x="74" y="142"/>
                    </a:lnTo>
                    <a:lnTo>
                      <a:pt x="76" y="142"/>
                    </a:lnTo>
                    <a:lnTo>
                      <a:pt x="78" y="142"/>
                    </a:lnTo>
                    <a:lnTo>
                      <a:pt x="76" y="139"/>
                    </a:lnTo>
                    <a:lnTo>
                      <a:pt x="69" y="139"/>
                    </a:lnTo>
                    <a:lnTo>
                      <a:pt x="74" y="139"/>
                    </a:lnTo>
                    <a:lnTo>
                      <a:pt x="78" y="139"/>
                    </a:lnTo>
                    <a:lnTo>
                      <a:pt x="81" y="137"/>
                    </a:lnTo>
                    <a:lnTo>
                      <a:pt x="83" y="137"/>
                    </a:lnTo>
                    <a:lnTo>
                      <a:pt x="85" y="137"/>
                    </a:lnTo>
                    <a:lnTo>
                      <a:pt x="88" y="135"/>
                    </a:lnTo>
                    <a:lnTo>
                      <a:pt x="90" y="135"/>
                    </a:lnTo>
                    <a:lnTo>
                      <a:pt x="92" y="135"/>
                    </a:lnTo>
                    <a:lnTo>
                      <a:pt x="97" y="132"/>
                    </a:lnTo>
                    <a:lnTo>
                      <a:pt x="97" y="130"/>
                    </a:lnTo>
                    <a:lnTo>
                      <a:pt x="97" y="132"/>
                    </a:lnTo>
                    <a:lnTo>
                      <a:pt x="99" y="132"/>
                    </a:lnTo>
                    <a:lnTo>
                      <a:pt x="99" y="130"/>
                    </a:lnTo>
                    <a:lnTo>
                      <a:pt x="88" y="130"/>
                    </a:lnTo>
                    <a:lnTo>
                      <a:pt x="85" y="130"/>
                    </a:lnTo>
                    <a:lnTo>
                      <a:pt x="83" y="130"/>
                    </a:lnTo>
                    <a:lnTo>
                      <a:pt x="81" y="130"/>
                    </a:lnTo>
                    <a:lnTo>
                      <a:pt x="76" y="127"/>
                    </a:lnTo>
                    <a:lnTo>
                      <a:pt x="71" y="127"/>
                    </a:lnTo>
                    <a:lnTo>
                      <a:pt x="74" y="127"/>
                    </a:lnTo>
                    <a:lnTo>
                      <a:pt x="76" y="127"/>
                    </a:lnTo>
                    <a:lnTo>
                      <a:pt x="81" y="127"/>
                    </a:lnTo>
                    <a:lnTo>
                      <a:pt x="83" y="127"/>
                    </a:lnTo>
                    <a:lnTo>
                      <a:pt x="85" y="127"/>
                    </a:lnTo>
                    <a:lnTo>
                      <a:pt x="88" y="127"/>
                    </a:lnTo>
                    <a:lnTo>
                      <a:pt x="90" y="127"/>
                    </a:lnTo>
                    <a:lnTo>
                      <a:pt x="90" y="130"/>
                    </a:lnTo>
                    <a:lnTo>
                      <a:pt x="92" y="130"/>
                    </a:lnTo>
                    <a:lnTo>
                      <a:pt x="99" y="127"/>
                    </a:lnTo>
                    <a:lnTo>
                      <a:pt x="102" y="125"/>
                    </a:lnTo>
                    <a:lnTo>
                      <a:pt x="104" y="125"/>
                    </a:lnTo>
                    <a:lnTo>
                      <a:pt x="104" y="123"/>
                    </a:lnTo>
                    <a:lnTo>
                      <a:pt x="102" y="120"/>
                    </a:lnTo>
                    <a:lnTo>
                      <a:pt x="99" y="120"/>
                    </a:lnTo>
                    <a:lnTo>
                      <a:pt x="97" y="118"/>
                    </a:lnTo>
                    <a:lnTo>
                      <a:pt x="99" y="118"/>
                    </a:lnTo>
                    <a:lnTo>
                      <a:pt x="95" y="116"/>
                    </a:lnTo>
                    <a:lnTo>
                      <a:pt x="92" y="113"/>
                    </a:lnTo>
                    <a:lnTo>
                      <a:pt x="88" y="113"/>
                    </a:lnTo>
                    <a:lnTo>
                      <a:pt x="85" y="113"/>
                    </a:lnTo>
                    <a:lnTo>
                      <a:pt x="85" y="116"/>
                    </a:lnTo>
                    <a:lnTo>
                      <a:pt x="83" y="116"/>
                    </a:lnTo>
                    <a:lnTo>
                      <a:pt x="78" y="118"/>
                    </a:lnTo>
                    <a:lnTo>
                      <a:pt x="76" y="118"/>
                    </a:lnTo>
                    <a:lnTo>
                      <a:pt x="74" y="118"/>
                    </a:lnTo>
                    <a:lnTo>
                      <a:pt x="71" y="120"/>
                    </a:lnTo>
                    <a:lnTo>
                      <a:pt x="69" y="118"/>
                    </a:lnTo>
                    <a:lnTo>
                      <a:pt x="71" y="118"/>
                    </a:lnTo>
                    <a:lnTo>
                      <a:pt x="76" y="118"/>
                    </a:lnTo>
                    <a:lnTo>
                      <a:pt x="78" y="116"/>
                    </a:lnTo>
                    <a:lnTo>
                      <a:pt x="83" y="116"/>
                    </a:lnTo>
                    <a:lnTo>
                      <a:pt x="85" y="113"/>
                    </a:lnTo>
                    <a:lnTo>
                      <a:pt x="85" y="111"/>
                    </a:lnTo>
                    <a:lnTo>
                      <a:pt x="83" y="111"/>
                    </a:lnTo>
                    <a:lnTo>
                      <a:pt x="83" y="109"/>
                    </a:lnTo>
                    <a:lnTo>
                      <a:pt x="81" y="106"/>
                    </a:lnTo>
                    <a:lnTo>
                      <a:pt x="83" y="104"/>
                    </a:lnTo>
                    <a:lnTo>
                      <a:pt x="81" y="101"/>
                    </a:lnTo>
                    <a:lnTo>
                      <a:pt x="81" y="99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5" y="99"/>
                    </a:lnTo>
                    <a:lnTo>
                      <a:pt x="85" y="94"/>
                    </a:lnTo>
                    <a:lnTo>
                      <a:pt x="85" y="92"/>
                    </a:lnTo>
                    <a:lnTo>
                      <a:pt x="88" y="92"/>
                    </a:lnTo>
                    <a:lnTo>
                      <a:pt x="85" y="90"/>
                    </a:lnTo>
                    <a:lnTo>
                      <a:pt x="85" y="87"/>
                    </a:lnTo>
                    <a:lnTo>
                      <a:pt x="88" y="87"/>
                    </a:lnTo>
                    <a:lnTo>
                      <a:pt x="90" y="87"/>
                    </a:lnTo>
                    <a:lnTo>
                      <a:pt x="90" y="85"/>
                    </a:lnTo>
                    <a:lnTo>
                      <a:pt x="92" y="85"/>
                    </a:lnTo>
                    <a:lnTo>
                      <a:pt x="90" y="83"/>
                    </a:lnTo>
                    <a:lnTo>
                      <a:pt x="92" y="85"/>
                    </a:lnTo>
                    <a:lnTo>
                      <a:pt x="95" y="85"/>
                    </a:lnTo>
                    <a:lnTo>
                      <a:pt x="95" y="83"/>
                    </a:lnTo>
                    <a:lnTo>
                      <a:pt x="97" y="83"/>
                    </a:lnTo>
                    <a:lnTo>
                      <a:pt x="99" y="83"/>
                    </a:lnTo>
                    <a:lnTo>
                      <a:pt x="95" y="80"/>
                    </a:lnTo>
                    <a:lnTo>
                      <a:pt x="97" y="80"/>
                    </a:lnTo>
                    <a:lnTo>
                      <a:pt x="99" y="80"/>
                    </a:lnTo>
                    <a:lnTo>
                      <a:pt x="102" y="80"/>
                    </a:lnTo>
                    <a:lnTo>
                      <a:pt x="102" y="78"/>
                    </a:lnTo>
                    <a:lnTo>
                      <a:pt x="104" y="78"/>
                    </a:lnTo>
                    <a:lnTo>
                      <a:pt x="107" y="78"/>
                    </a:lnTo>
                    <a:lnTo>
                      <a:pt x="111" y="75"/>
                    </a:lnTo>
                    <a:lnTo>
                      <a:pt x="114" y="73"/>
                    </a:lnTo>
                    <a:lnTo>
                      <a:pt x="116" y="73"/>
                    </a:lnTo>
                    <a:lnTo>
                      <a:pt x="118" y="73"/>
                    </a:lnTo>
                    <a:lnTo>
                      <a:pt x="121" y="73"/>
                    </a:lnTo>
                    <a:lnTo>
                      <a:pt x="121" y="71"/>
                    </a:lnTo>
                    <a:lnTo>
                      <a:pt x="123" y="73"/>
                    </a:lnTo>
                    <a:lnTo>
                      <a:pt x="123" y="71"/>
                    </a:lnTo>
                    <a:lnTo>
                      <a:pt x="128" y="71"/>
                    </a:lnTo>
                    <a:lnTo>
                      <a:pt x="130" y="68"/>
                    </a:lnTo>
                    <a:lnTo>
                      <a:pt x="133" y="68"/>
                    </a:lnTo>
                    <a:lnTo>
                      <a:pt x="133" y="66"/>
                    </a:lnTo>
                    <a:lnTo>
                      <a:pt x="135" y="66"/>
                    </a:lnTo>
                    <a:lnTo>
                      <a:pt x="137" y="64"/>
                    </a:lnTo>
                    <a:lnTo>
                      <a:pt x="140" y="64"/>
                    </a:lnTo>
                    <a:lnTo>
                      <a:pt x="140" y="61"/>
                    </a:lnTo>
                    <a:lnTo>
                      <a:pt x="140" y="64"/>
                    </a:lnTo>
                    <a:lnTo>
                      <a:pt x="142" y="61"/>
                    </a:lnTo>
                    <a:lnTo>
                      <a:pt x="137" y="59"/>
                    </a:lnTo>
                    <a:lnTo>
                      <a:pt x="137" y="57"/>
                    </a:lnTo>
                    <a:lnTo>
                      <a:pt x="135" y="57"/>
                    </a:lnTo>
                    <a:lnTo>
                      <a:pt x="137" y="57"/>
                    </a:lnTo>
                    <a:lnTo>
                      <a:pt x="137" y="54"/>
                    </a:lnTo>
                    <a:lnTo>
                      <a:pt x="140" y="54"/>
                    </a:lnTo>
                    <a:lnTo>
                      <a:pt x="142" y="52"/>
                    </a:lnTo>
                    <a:lnTo>
                      <a:pt x="140" y="49"/>
                    </a:lnTo>
                    <a:lnTo>
                      <a:pt x="142" y="49"/>
                    </a:lnTo>
                    <a:lnTo>
                      <a:pt x="142" y="47"/>
                    </a:lnTo>
                    <a:lnTo>
                      <a:pt x="144" y="47"/>
                    </a:lnTo>
                    <a:lnTo>
                      <a:pt x="147" y="49"/>
                    </a:lnTo>
                    <a:lnTo>
                      <a:pt x="147" y="47"/>
                    </a:lnTo>
                    <a:lnTo>
                      <a:pt x="149" y="47"/>
                    </a:lnTo>
                    <a:lnTo>
                      <a:pt x="147" y="45"/>
                    </a:lnTo>
                    <a:lnTo>
                      <a:pt x="149" y="45"/>
                    </a:lnTo>
                    <a:lnTo>
                      <a:pt x="149" y="47"/>
                    </a:lnTo>
                    <a:lnTo>
                      <a:pt x="151" y="47"/>
                    </a:lnTo>
                    <a:lnTo>
                      <a:pt x="151" y="45"/>
                    </a:lnTo>
                    <a:lnTo>
                      <a:pt x="151" y="42"/>
                    </a:lnTo>
                    <a:lnTo>
                      <a:pt x="154" y="42"/>
                    </a:lnTo>
                    <a:lnTo>
                      <a:pt x="156" y="42"/>
                    </a:lnTo>
                    <a:lnTo>
                      <a:pt x="156" y="45"/>
                    </a:lnTo>
                    <a:lnTo>
                      <a:pt x="159" y="42"/>
                    </a:lnTo>
                    <a:lnTo>
                      <a:pt x="161" y="45"/>
                    </a:lnTo>
                    <a:lnTo>
                      <a:pt x="163" y="45"/>
                    </a:lnTo>
                    <a:lnTo>
                      <a:pt x="163" y="42"/>
                    </a:lnTo>
                    <a:lnTo>
                      <a:pt x="170" y="42"/>
                    </a:lnTo>
                    <a:lnTo>
                      <a:pt x="173" y="42"/>
                    </a:lnTo>
                    <a:lnTo>
                      <a:pt x="173" y="45"/>
                    </a:lnTo>
                    <a:lnTo>
                      <a:pt x="175" y="42"/>
                    </a:lnTo>
                    <a:lnTo>
                      <a:pt x="170" y="38"/>
                    </a:lnTo>
                    <a:lnTo>
                      <a:pt x="170" y="35"/>
                    </a:lnTo>
                    <a:lnTo>
                      <a:pt x="173" y="35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1"/>
                    </a:lnTo>
                    <a:lnTo>
                      <a:pt x="168" y="26"/>
                    </a:lnTo>
                    <a:lnTo>
                      <a:pt x="170" y="23"/>
                    </a:lnTo>
                    <a:lnTo>
                      <a:pt x="170" y="21"/>
                    </a:lnTo>
                    <a:lnTo>
                      <a:pt x="168" y="21"/>
                    </a:lnTo>
                    <a:lnTo>
                      <a:pt x="168" y="19"/>
                    </a:lnTo>
                    <a:lnTo>
                      <a:pt x="168" y="16"/>
                    </a:lnTo>
                    <a:lnTo>
                      <a:pt x="170" y="16"/>
                    </a:lnTo>
                    <a:lnTo>
                      <a:pt x="168" y="14"/>
                    </a:lnTo>
                    <a:lnTo>
                      <a:pt x="161" y="9"/>
                    </a:lnTo>
                    <a:lnTo>
                      <a:pt x="156" y="7"/>
                    </a:lnTo>
                    <a:lnTo>
                      <a:pt x="147" y="7"/>
                    </a:lnTo>
                    <a:lnTo>
                      <a:pt x="140" y="5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3" y="5"/>
                    </a:lnTo>
                    <a:lnTo>
                      <a:pt x="121" y="5"/>
                    </a:lnTo>
                    <a:lnTo>
                      <a:pt x="121" y="7"/>
                    </a:lnTo>
                    <a:lnTo>
                      <a:pt x="123" y="7"/>
                    </a:lnTo>
                    <a:lnTo>
                      <a:pt x="121" y="9"/>
                    </a:lnTo>
                    <a:lnTo>
                      <a:pt x="118" y="9"/>
                    </a:lnTo>
                    <a:lnTo>
                      <a:pt x="109" y="7"/>
                    </a:lnTo>
                    <a:lnTo>
                      <a:pt x="102" y="7"/>
                    </a:lnTo>
                    <a:lnTo>
                      <a:pt x="99" y="7"/>
                    </a:lnTo>
                    <a:lnTo>
                      <a:pt x="97" y="7"/>
                    </a:lnTo>
                    <a:lnTo>
                      <a:pt x="97" y="9"/>
                    </a:lnTo>
                    <a:lnTo>
                      <a:pt x="97" y="12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78" y="14"/>
                    </a:lnTo>
                    <a:lnTo>
                      <a:pt x="76" y="16"/>
                    </a:lnTo>
                    <a:lnTo>
                      <a:pt x="76" y="19"/>
                    </a:lnTo>
                    <a:lnTo>
                      <a:pt x="74" y="19"/>
                    </a:lnTo>
                    <a:lnTo>
                      <a:pt x="71" y="21"/>
                    </a:lnTo>
                    <a:lnTo>
                      <a:pt x="69" y="23"/>
                    </a:lnTo>
                    <a:lnTo>
                      <a:pt x="74" y="26"/>
                    </a:lnTo>
                    <a:lnTo>
                      <a:pt x="71" y="28"/>
                    </a:lnTo>
                    <a:lnTo>
                      <a:pt x="69" y="28"/>
                    </a:lnTo>
                    <a:lnTo>
                      <a:pt x="66" y="31"/>
                    </a:lnTo>
                    <a:lnTo>
                      <a:pt x="59" y="33"/>
                    </a:lnTo>
                    <a:lnTo>
                      <a:pt x="59" y="35"/>
                    </a:lnTo>
                    <a:lnTo>
                      <a:pt x="59" y="38"/>
                    </a:lnTo>
                    <a:lnTo>
                      <a:pt x="57" y="38"/>
                    </a:lnTo>
                    <a:lnTo>
                      <a:pt x="52" y="40"/>
                    </a:lnTo>
                    <a:lnTo>
                      <a:pt x="50" y="40"/>
                    </a:lnTo>
                    <a:lnTo>
                      <a:pt x="48" y="40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48" y="47"/>
                    </a:lnTo>
                    <a:lnTo>
                      <a:pt x="45" y="52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40" y="61"/>
                    </a:lnTo>
                    <a:lnTo>
                      <a:pt x="43" y="64"/>
                    </a:lnTo>
                    <a:lnTo>
                      <a:pt x="43" y="66"/>
                    </a:lnTo>
                    <a:lnTo>
                      <a:pt x="40" y="68"/>
                    </a:lnTo>
                    <a:lnTo>
                      <a:pt x="36" y="68"/>
                    </a:lnTo>
                    <a:lnTo>
                      <a:pt x="31" y="66"/>
                    </a:lnTo>
                    <a:lnTo>
                      <a:pt x="26" y="68"/>
                    </a:lnTo>
                    <a:lnTo>
                      <a:pt x="22" y="68"/>
                    </a:lnTo>
                    <a:lnTo>
                      <a:pt x="17" y="73"/>
                    </a:lnTo>
                    <a:lnTo>
                      <a:pt x="14" y="73"/>
                    </a:lnTo>
                    <a:lnTo>
                      <a:pt x="14" y="75"/>
                    </a:lnTo>
                    <a:lnTo>
                      <a:pt x="14" y="78"/>
                    </a:lnTo>
                    <a:lnTo>
                      <a:pt x="17" y="80"/>
                    </a:lnTo>
                    <a:lnTo>
                      <a:pt x="17" y="83"/>
                    </a:lnTo>
                    <a:lnTo>
                      <a:pt x="14" y="83"/>
                    </a:lnTo>
                    <a:lnTo>
                      <a:pt x="14" y="85"/>
                    </a:lnTo>
                    <a:lnTo>
                      <a:pt x="14" y="87"/>
                    </a:lnTo>
                    <a:lnTo>
                      <a:pt x="17" y="90"/>
                    </a:lnTo>
                    <a:lnTo>
                      <a:pt x="17" y="94"/>
                    </a:lnTo>
                    <a:lnTo>
                      <a:pt x="17" y="97"/>
                    </a:lnTo>
                    <a:lnTo>
                      <a:pt x="19" y="99"/>
                    </a:lnTo>
                    <a:lnTo>
                      <a:pt x="24" y="101"/>
                    </a:lnTo>
                    <a:lnTo>
                      <a:pt x="24" y="104"/>
                    </a:lnTo>
                    <a:lnTo>
                      <a:pt x="22" y="106"/>
                    </a:lnTo>
                    <a:lnTo>
                      <a:pt x="19" y="106"/>
                    </a:lnTo>
                    <a:lnTo>
                      <a:pt x="17" y="109"/>
                    </a:lnTo>
                    <a:lnTo>
                      <a:pt x="19" y="109"/>
                    </a:lnTo>
                    <a:lnTo>
                      <a:pt x="19" y="113"/>
                    </a:lnTo>
                    <a:lnTo>
                      <a:pt x="19" y="118"/>
                    </a:lnTo>
                    <a:lnTo>
                      <a:pt x="19" y="120"/>
                    </a:lnTo>
                    <a:lnTo>
                      <a:pt x="17" y="120"/>
                    </a:lnTo>
                    <a:lnTo>
                      <a:pt x="12" y="123"/>
                    </a:lnTo>
                    <a:lnTo>
                      <a:pt x="12" y="125"/>
                    </a:lnTo>
                    <a:lnTo>
                      <a:pt x="7" y="127"/>
                    </a:lnTo>
                    <a:lnTo>
                      <a:pt x="7" y="130"/>
                    </a:lnTo>
                    <a:lnTo>
                      <a:pt x="10" y="130"/>
                    </a:lnTo>
                    <a:lnTo>
                      <a:pt x="7" y="135"/>
                    </a:lnTo>
                    <a:lnTo>
                      <a:pt x="5" y="137"/>
                    </a:lnTo>
                    <a:lnTo>
                      <a:pt x="5" y="135"/>
                    </a:lnTo>
                    <a:lnTo>
                      <a:pt x="3" y="137"/>
                    </a:lnTo>
                    <a:lnTo>
                      <a:pt x="3" y="135"/>
                    </a:lnTo>
                    <a:lnTo>
                      <a:pt x="3" y="13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88" name="Freeform 1227"/>
              <p:cNvSpPr>
                <a:spLocks/>
              </p:cNvSpPr>
              <p:nvPr/>
            </p:nvSpPr>
            <p:spPr bwMode="auto">
              <a:xfrm>
                <a:off x="3236" y="1543"/>
                <a:ext cx="44" cy="40"/>
              </a:xfrm>
              <a:custGeom>
                <a:avLst/>
                <a:gdLst>
                  <a:gd name="T0" fmla="*/ 21 w 44"/>
                  <a:gd name="T1" fmla="*/ 40 h 40"/>
                  <a:gd name="T2" fmla="*/ 21 w 44"/>
                  <a:gd name="T3" fmla="*/ 38 h 40"/>
                  <a:gd name="T4" fmla="*/ 18 w 44"/>
                  <a:gd name="T5" fmla="*/ 35 h 40"/>
                  <a:gd name="T6" fmla="*/ 18 w 44"/>
                  <a:gd name="T7" fmla="*/ 35 h 40"/>
                  <a:gd name="T8" fmla="*/ 18 w 44"/>
                  <a:gd name="T9" fmla="*/ 31 h 40"/>
                  <a:gd name="T10" fmla="*/ 18 w 44"/>
                  <a:gd name="T11" fmla="*/ 28 h 40"/>
                  <a:gd name="T12" fmla="*/ 18 w 44"/>
                  <a:gd name="T13" fmla="*/ 24 h 40"/>
                  <a:gd name="T14" fmla="*/ 16 w 44"/>
                  <a:gd name="T15" fmla="*/ 19 h 40"/>
                  <a:gd name="T16" fmla="*/ 11 w 44"/>
                  <a:gd name="T17" fmla="*/ 16 h 40"/>
                  <a:gd name="T18" fmla="*/ 9 w 44"/>
                  <a:gd name="T19" fmla="*/ 12 h 40"/>
                  <a:gd name="T20" fmla="*/ 9 w 44"/>
                  <a:gd name="T21" fmla="*/ 9 h 40"/>
                  <a:gd name="T22" fmla="*/ 7 w 44"/>
                  <a:gd name="T23" fmla="*/ 7 h 40"/>
                  <a:gd name="T24" fmla="*/ 4 w 44"/>
                  <a:gd name="T25" fmla="*/ 5 h 40"/>
                  <a:gd name="T26" fmla="*/ 0 w 44"/>
                  <a:gd name="T27" fmla="*/ 5 h 40"/>
                  <a:gd name="T28" fmla="*/ 0 w 44"/>
                  <a:gd name="T29" fmla="*/ 5 h 40"/>
                  <a:gd name="T30" fmla="*/ 0 w 44"/>
                  <a:gd name="T31" fmla="*/ 2 h 40"/>
                  <a:gd name="T32" fmla="*/ 2 w 44"/>
                  <a:gd name="T33" fmla="*/ 2 h 40"/>
                  <a:gd name="T34" fmla="*/ 4 w 44"/>
                  <a:gd name="T35" fmla="*/ 2 h 40"/>
                  <a:gd name="T36" fmla="*/ 7 w 44"/>
                  <a:gd name="T37" fmla="*/ 2 h 40"/>
                  <a:gd name="T38" fmla="*/ 9 w 44"/>
                  <a:gd name="T39" fmla="*/ 0 h 40"/>
                  <a:gd name="T40" fmla="*/ 14 w 44"/>
                  <a:gd name="T41" fmla="*/ 2 h 40"/>
                  <a:gd name="T42" fmla="*/ 16 w 44"/>
                  <a:gd name="T43" fmla="*/ 2 h 40"/>
                  <a:gd name="T44" fmla="*/ 21 w 44"/>
                  <a:gd name="T45" fmla="*/ 5 h 40"/>
                  <a:gd name="T46" fmla="*/ 21 w 44"/>
                  <a:gd name="T47" fmla="*/ 5 h 40"/>
                  <a:gd name="T48" fmla="*/ 26 w 44"/>
                  <a:gd name="T49" fmla="*/ 5 h 40"/>
                  <a:gd name="T50" fmla="*/ 28 w 44"/>
                  <a:gd name="T51" fmla="*/ 5 h 40"/>
                  <a:gd name="T52" fmla="*/ 30 w 44"/>
                  <a:gd name="T53" fmla="*/ 7 h 40"/>
                  <a:gd name="T54" fmla="*/ 33 w 44"/>
                  <a:gd name="T55" fmla="*/ 7 h 40"/>
                  <a:gd name="T56" fmla="*/ 33 w 44"/>
                  <a:gd name="T57" fmla="*/ 7 h 40"/>
                  <a:gd name="T58" fmla="*/ 33 w 44"/>
                  <a:gd name="T59" fmla="*/ 9 h 40"/>
                  <a:gd name="T60" fmla="*/ 33 w 44"/>
                  <a:gd name="T61" fmla="*/ 9 h 40"/>
                  <a:gd name="T62" fmla="*/ 33 w 44"/>
                  <a:gd name="T63" fmla="*/ 14 h 40"/>
                  <a:gd name="T64" fmla="*/ 35 w 44"/>
                  <a:gd name="T65" fmla="*/ 14 h 40"/>
                  <a:gd name="T66" fmla="*/ 35 w 44"/>
                  <a:gd name="T67" fmla="*/ 14 h 40"/>
                  <a:gd name="T68" fmla="*/ 37 w 44"/>
                  <a:gd name="T69" fmla="*/ 16 h 40"/>
                  <a:gd name="T70" fmla="*/ 37 w 44"/>
                  <a:gd name="T71" fmla="*/ 16 h 40"/>
                  <a:gd name="T72" fmla="*/ 37 w 44"/>
                  <a:gd name="T73" fmla="*/ 19 h 40"/>
                  <a:gd name="T74" fmla="*/ 40 w 44"/>
                  <a:gd name="T75" fmla="*/ 21 h 40"/>
                  <a:gd name="T76" fmla="*/ 42 w 44"/>
                  <a:gd name="T77" fmla="*/ 21 h 40"/>
                  <a:gd name="T78" fmla="*/ 42 w 44"/>
                  <a:gd name="T79" fmla="*/ 24 h 40"/>
                  <a:gd name="T80" fmla="*/ 44 w 44"/>
                  <a:gd name="T81" fmla="*/ 24 h 40"/>
                  <a:gd name="T82" fmla="*/ 42 w 44"/>
                  <a:gd name="T83" fmla="*/ 26 h 40"/>
                  <a:gd name="T84" fmla="*/ 44 w 44"/>
                  <a:gd name="T85" fmla="*/ 26 h 40"/>
                  <a:gd name="T86" fmla="*/ 42 w 44"/>
                  <a:gd name="T87" fmla="*/ 28 h 40"/>
                  <a:gd name="T88" fmla="*/ 42 w 44"/>
                  <a:gd name="T89" fmla="*/ 28 h 40"/>
                  <a:gd name="T90" fmla="*/ 35 w 44"/>
                  <a:gd name="T91" fmla="*/ 28 h 40"/>
                  <a:gd name="T92" fmla="*/ 35 w 44"/>
                  <a:gd name="T93" fmla="*/ 28 h 40"/>
                  <a:gd name="T94" fmla="*/ 33 w 44"/>
                  <a:gd name="T95" fmla="*/ 28 h 40"/>
                  <a:gd name="T96" fmla="*/ 30 w 44"/>
                  <a:gd name="T97" fmla="*/ 28 h 40"/>
                  <a:gd name="T98" fmla="*/ 30 w 44"/>
                  <a:gd name="T99" fmla="*/ 28 h 40"/>
                  <a:gd name="T100" fmla="*/ 30 w 44"/>
                  <a:gd name="T101" fmla="*/ 33 h 40"/>
                  <a:gd name="T102" fmla="*/ 28 w 44"/>
                  <a:gd name="T103" fmla="*/ 33 h 40"/>
                  <a:gd name="T104" fmla="*/ 26 w 44"/>
                  <a:gd name="T105" fmla="*/ 35 h 40"/>
                  <a:gd name="T106" fmla="*/ 26 w 44"/>
                  <a:gd name="T107" fmla="*/ 35 h 40"/>
                  <a:gd name="T108" fmla="*/ 23 w 44"/>
                  <a:gd name="T109" fmla="*/ 38 h 40"/>
                  <a:gd name="T110" fmla="*/ 23 w 44"/>
                  <a:gd name="T111" fmla="*/ 38 h 40"/>
                  <a:gd name="T112" fmla="*/ 23 w 44"/>
                  <a:gd name="T113" fmla="*/ 40 h 40"/>
                  <a:gd name="T114" fmla="*/ 23 w 44"/>
                  <a:gd name="T115" fmla="*/ 40 h 40"/>
                  <a:gd name="T116" fmla="*/ 21 w 44"/>
                  <a:gd name="T117" fmla="*/ 40 h 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4"/>
                  <a:gd name="T178" fmla="*/ 0 h 40"/>
                  <a:gd name="T179" fmla="*/ 44 w 44"/>
                  <a:gd name="T180" fmla="*/ 40 h 4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4" h="40">
                    <a:moveTo>
                      <a:pt x="21" y="40"/>
                    </a:moveTo>
                    <a:lnTo>
                      <a:pt x="21" y="38"/>
                    </a:lnTo>
                    <a:lnTo>
                      <a:pt x="18" y="35"/>
                    </a:lnTo>
                    <a:lnTo>
                      <a:pt x="18" y="31"/>
                    </a:lnTo>
                    <a:lnTo>
                      <a:pt x="18" y="28"/>
                    </a:lnTo>
                    <a:lnTo>
                      <a:pt x="18" y="24"/>
                    </a:lnTo>
                    <a:lnTo>
                      <a:pt x="16" y="19"/>
                    </a:lnTo>
                    <a:lnTo>
                      <a:pt x="11" y="16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21" y="5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7" y="16"/>
                    </a:lnTo>
                    <a:lnTo>
                      <a:pt x="37" y="19"/>
                    </a:lnTo>
                    <a:lnTo>
                      <a:pt x="40" y="21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2" y="28"/>
                    </a:lnTo>
                    <a:lnTo>
                      <a:pt x="35" y="28"/>
                    </a:lnTo>
                    <a:lnTo>
                      <a:pt x="33" y="28"/>
                    </a:lnTo>
                    <a:lnTo>
                      <a:pt x="30" y="28"/>
                    </a:lnTo>
                    <a:lnTo>
                      <a:pt x="30" y="33"/>
                    </a:lnTo>
                    <a:lnTo>
                      <a:pt x="28" y="33"/>
                    </a:lnTo>
                    <a:lnTo>
                      <a:pt x="26" y="35"/>
                    </a:lnTo>
                    <a:lnTo>
                      <a:pt x="23" y="38"/>
                    </a:lnTo>
                    <a:lnTo>
                      <a:pt x="23" y="40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89" name="Freeform 1228"/>
              <p:cNvSpPr>
                <a:spLocks/>
              </p:cNvSpPr>
              <p:nvPr/>
            </p:nvSpPr>
            <p:spPr bwMode="auto">
              <a:xfrm>
                <a:off x="3236" y="1543"/>
                <a:ext cx="44" cy="40"/>
              </a:xfrm>
              <a:custGeom>
                <a:avLst/>
                <a:gdLst>
                  <a:gd name="T0" fmla="*/ 21 w 44"/>
                  <a:gd name="T1" fmla="*/ 40 h 40"/>
                  <a:gd name="T2" fmla="*/ 21 w 44"/>
                  <a:gd name="T3" fmla="*/ 38 h 40"/>
                  <a:gd name="T4" fmla="*/ 18 w 44"/>
                  <a:gd name="T5" fmla="*/ 35 h 40"/>
                  <a:gd name="T6" fmla="*/ 18 w 44"/>
                  <a:gd name="T7" fmla="*/ 35 h 40"/>
                  <a:gd name="T8" fmla="*/ 18 w 44"/>
                  <a:gd name="T9" fmla="*/ 31 h 40"/>
                  <a:gd name="T10" fmla="*/ 18 w 44"/>
                  <a:gd name="T11" fmla="*/ 28 h 40"/>
                  <a:gd name="T12" fmla="*/ 18 w 44"/>
                  <a:gd name="T13" fmla="*/ 24 h 40"/>
                  <a:gd name="T14" fmla="*/ 16 w 44"/>
                  <a:gd name="T15" fmla="*/ 19 h 40"/>
                  <a:gd name="T16" fmla="*/ 11 w 44"/>
                  <a:gd name="T17" fmla="*/ 16 h 40"/>
                  <a:gd name="T18" fmla="*/ 9 w 44"/>
                  <a:gd name="T19" fmla="*/ 12 h 40"/>
                  <a:gd name="T20" fmla="*/ 9 w 44"/>
                  <a:gd name="T21" fmla="*/ 9 h 40"/>
                  <a:gd name="T22" fmla="*/ 7 w 44"/>
                  <a:gd name="T23" fmla="*/ 7 h 40"/>
                  <a:gd name="T24" fmla="*/ 4 w 44"/>
                  <a:gd name="T25" fmla="*/ 5 h 40"/>
                  <a:gd name="T26" fmla="*/ 0 w 44"/>
                  <a:gd name="T27" fmla="*/ 5 h 40"/>
                  <a:gd name="T28" fmla="*/ 0 w 44"/>
                  <a:gd name="T29" fmla="*/ 5 h 40"/>
                  <a:gd name="T30" fmla="*/ 0 w 44"/>
                  <a:gd name="T31" fmla="*/ 2 h 40"/>
                  <a:gd name="T32" fmla="*/ 2 w 44"/>
                  <a:gd name="T33" fmla="*/ 2 h 40"/>
                  <a:gd name="T34" fmla="*/ 4 w 44"/>
                  <a:gd name="T35" fmla="*/ 2 h 40"/>
                  <a:gd name="T36" fmla="*/ 7 w 44"/>
                  <a:gd name="T37" fmla="*/ 2 h 40"/>
                  <a:gd name="T38" fmla="*/ 9 w 44"/>
                  <a:gd name="T39" fmla="*/ 0 h 40"/>
                  <a:gd name="T40" fmla="*/ 14 w 44"/>
                  <a:gd name="T41" fmla="*/ 2 h 40"/>
                  <a:gd name="T42" fmla="*/ 16 w 44"/>
                  <a:gd name="T43" fmla="*/ 2 h 40"/>
                  <a:gd name="T44" fmla="*/ 21 w 44"/>
                  <a:gd name="T45" fmla="*/ 5 h 40"/>
                  <a:gd name="T46" fmla="*/ 21 w 44"/>
                  <a:gd name="T47" fmla="*/ 5 h 40"/>
                  <a:gd name="T48" fmla="*/ 26 w 44"/>
                  <a:gd name="T49" fmla="*/ 5 h 40"/>
                  <a:gd name="T50" fmla="*/ 28 w 44"/>
                  <a:gd name="T51" fmla="*/ 5 h 40"/>
                  <a:gd name="T52" fmla="*/ 30 w 44"/>
                  <a:gd name="T53" fmla="*/ 7 h 40"/>
                  <a:gd name="T54" fmla="*/ 33 w 44"/>
                  <a:gd name="T55" fmla="*/ 7 h 40"/>
                  <a:gd name="T56" fmla="*/ 33 w 44"/>
                  <a:gd name="T57" fmla="*/ 7 h 40"/>
                  <a:gd name="T58" fmla="*/ 33 w 44"/>
                  <a:gd name="T59" fmla="*/ 9 h 40"/>
                  <a:gd name="T60" fmla="*/ 33 w 44"/>
                  <a:gd name="T61" fmla="*/ 9 h 40"/>
                  <a:gd name="T62" fmla="*/ 33 w 44"/>
                  <a:gd name="T63" fmla="*/ 14 h 40"/>
                  <a:gd name="T64" fmla="*/ 35 w 44"/>
                  <a:gd name="T65" fmla="*/ 14 h 40"/>
                  <a:gd name="T66" fmla="*/ 35 w 44"/>
                  <a:gd name="T67" fmla="*/ 14 h 40"/>
                  <a:gd name="T68" fmla="*/ 37 w 44"/>
                  <a:gd name="T69" fmla="*/ 16 h 40"/>
                  <a:gd name="T70" fmla="*/ 37 w 44"/>
                  <a:gd name="T71" fmla="*/ 16 h 40"/>
                  <a:gd name="T72" fmla="*/ 37 w 44"/>
                  <a:gd name="T73" fmla="*/ 19 h 40"/>
                  <a:gd name="T74" fmla="*/ 40 w 44"/>
                  <a:gd name="T75" fmla="*/ 21 h 40"/>
                  <a:gd name="T76" fmla="*/ 42 w 44"/>
                  <a:gd name="T77" fmla="*/ 21 h 40"/>
                  <a:gd name="T78" fmla="*/ 42 w 44"/>
                  <a:gd name="T79" fmla="*/ 24 h 40"/>
                  <a:gd name="T80" fmla="*/ 44 w 44"/>
                  <a:gd name="T81" fmla="*/ 24 h 40"/>
                  <a:gd name="T82" fmla="*/ 42 w 44"/>
                  <a:gd name="T83" fmla="*/ 26 h 40"/>
                  <a:gd name="T84" fmla="*/ 44 w 44"/>
                  <a:gd name="T85" fmla="*/ 26 h 40"/>
                  <a:gd name="T86" fmla="*/ 42 w 44"/>
                  <a:gd name="T87" fmla="*/ 28 h 40"/>
                  <a:gd name="T88" fmla="*/ 42 w 44"/>
                  <a:gd name="T89" fmla="*/ 28 h 40"/>
                  <a:gd name="T90" fmla="*/ 35 w 44"/>
                  <a:gd name="T91" fmla="*/ 28 h 40"/>
                  <a:gd name="T92" fmla="*/ 35 w 44"/>
                  <a:gd name="T93" fmla="*/ 28 h 40"/>
                  <a:gd name="T94" fmla="*/ 33 w 44"/>
                  <a:gd name="T95" fmla="*/ 28 h 40"/>
                  <a:gd name="T96" fmla="*/ 30 w 44"/>
                  <a:gd name="T97" fmla="*/ 28 h 40"/>
                  <a:gd name="T98" fmla="*/ 30 w 44"/>
                  <a:gd name="T99" fmla="*/ 28 h 40"/>
                  <a:gd name="T100" fmla="*/ 30 w 44"/>
                  <a:gd name="T101" fmla="*/ 33 h 40"/>
                  <a:gd name="T102" fmla="*/ 28 w 44"/>
                  <a:gd name="T103" fmla="*/ 33 h 40"/>
                  <a:gd name="T104" fmla="*/ 26 w 44"/>
                  <a:gd name="T105" fmla="*/ 35 h 40"/>
                  <a:gd name="T106" fmla="*/ 26 w 44"/>
                  <a:gd name="T107" fmla="*/ 35 h 40"/>
                  <a:gd name="T108" fmla="*/ 23 w 44"/>
                  <a:gd name="T109" fmla="*/ 38 h 40"/>
                  <a:gd name="T110" fmla="*/ 23 w 44"/>
                  <a:gd name="T111" fmla="*/ 38 h 40"/>
                  <a:gd name="T112" fmla="*/ 23 w 44"/>
                  <a:gd name="T113" fmla="*/ 40 h 40"/>
                  <a:gd name="T114" fmla="*/ 23 w 44"/>
                  <a:gd name="T115" fmla="*/ 40 h 40"/>
                  <a:gd name="T116" fmla="*/ 21 w 44"/>
                  <a:gd name="T117" fmla="*/ 40 h 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4"/>
                  <a:gd name="T178" fmla="*/ 0 h 40"/>
                  <a:gd name="T179" fmla="*/ 44 w 44"/>
                  <a:gd name="T180" fmla="*/ 40 h 4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4" h="40">
                    <a:moveTo>
                      <a:pt x="21" y="40"/>
                    </a:moveTo>
                    <a:lnTo>
                      <a:pt x="21" y="38"/>
                    </a:lnTo>
                    <a:lnTo>
                      <a:pt x="18" y="35"/>
                    </a:lnTo>
                    <a:lnTo>
                      <a:pt x="18" y="31"/>
                    </a:lnTo>
                    <a:lnTo>
                      <a:pt x="18" y="28"/>
                    </a:lnTo>
                    <a:lnTo>
                      <a:pt x="18" y="24"/>
                    </a:lnTo>
                    <a:lnTo>
                      <a:pt x="16" y="19"/>
                    </a:lnTo>
                    <a:lnTo>
                      <a:pt x="11" y="16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21" y="5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7" y="16"/>
                    </a:lnTo>
                    <a:lnTo>
                      <a:pt x="37" y="19"/>
                    </a:lnTo>
                    <a:lnTo>
                      <a:pt x="40" y="21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2" y="28"/>
                    </a:lnTo>
                    <a:lnTo>
                      <a:pt x="35" y="28"/>
                    </a:lnTo>
                    <a:lnTo>
                      <a:pt x="33" y="28"/>
                    </a:lnTo>
                    <a:lnTo>
                      <a:pt x="30" y="28"/>
                    </a:lnTo>
                    <a:lnTo>
                      <a:pt x="30" y="33"/>
                    </a:lnTo>
                    <a:lnTo>
                      <a:pt x="28" y="33"/>
                    </a:lnTo>
                    <a:lnTo>
                      <a:pt x="26" y="35"/>
                    </a:lnTo>
                    <a:lnTo>
                      <a:pt x="23" y="38"/>
                    </a:lnTo>
                    <a:lnTo>
                      <a:pt x="23" y="40"/>
                    </a:lnTo>
                    <a:lnTo>
                      <a:pt x="21" y="4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90" name="Freeform 1229"/>
              <p:cNvSpPr>
                <a:spLocks/>
              </p:cNvSpPr>
              <p:nvPr/>
            </p:nvSpPr>
            <p:spPr bwMode="auto">
              <a:xfrm>
                <a:off x="3006" y="1538"/>
                <a:ext cx="102" cy="33"/>
              </a:xfrm>
              <a:custGeom>
                <a:avLst/>
                <a:gdLst>
                  <a:gd name="T0" fmla="*/ 57 w 102"/>
                  <a:gd name="T1" fmla="*/ 5 h 33"/>
                  <a:gd name="T2" fmla="*/ 52 w 102"/>
                  <a:gd name="T3" fmla="*/ 7 h 33"/>
                  <a:gd name="T4" fmla="*/ 45 w 102"/>
                  <a:gd name="T5" fmla="*/ 10 h 33"/>
                  <a:gd name="T6" fmla="*/ 45 w 102"/>
                  <a:gd name="T7" fmla="*/ 14 h 33"/>
                  <a:gd name="T8" fmla="*/ 45 w 102"/>
                  <a:gd name="T9" fmla="*/ 17 h 33"/>
                  <a:gd name="T10" fmla="*/ 43 w 102"/>
                  <a:gd name="T11" fmla="*/ 17 h 33"/>
                  <a:gd name="T12" fmla="*/ 36 w 102"/>
                  <a:gd name="T13" fmla="*/ 17 h 33"/>
                  <a:gd name="T14" fmla="*/ 26 w 102"/>
                  <a:gd name="T15" fmla="*/ 19 h 33"/>
                  <a:gd name="T16" fmla="*/ 19 w 102"/>
                  <a:gd name="T17" fmla="*/ 19 h 33"/>
                  <a:gd name="T18" fmla="*/ 15 w 102"/>
                  <a:gd name="T19" fmla="*/ 19 h 33"/>
                  <a:gd name="T20" fmla="*/ 12 w 102"/>
                  <a:gd name="T21" fmla="*/ 21 h 33"/>
                  <a:gd name="T22" fmla="*/ 7 w 102"/>
                  <a:gd name="T23" fmla="*/ 21 h 33"/>
                  <a:gd name="T24" fmla="*/ 5 w 102"/>
                  <a:gd name="T25" fmla="*/ 19 h 33"/>
                  <a:gd name="T26" fmla="*/ 0 w 102"/>
                  <a:gd name="T27" fmla="*/ 19 h 33"/>
                  <a:gd name="T28" fmla="*/ 3 w 102"/>
                  <a:gd name="T29" fmla="*/ 21 h 33"/>
                  <a:gd name="T30" fmla="*/ 3 w 102"/>
                  <a:gd name="T31" fmla="*/ 24 h 33"/>
                  <a:gd name="T32" fmla="*/ 3 w 102"/>
                  <a:gd name="T33" fmla="*/ 26 h 33"/>
                  <a:gd name="T34" fmla="*/ 7 w 102"/>
                  <a:gd name="T35" fmla="*/ 29 h 33"/>
                  <a:gd name="T36" fmla="*/ 12 w 102"/>
                  <a:gd name="T37" fmla="*/ 29 h 33"/>
                  <a:gd name="T38" fmla="*/ 17 w 102"/>
                  <a:gd name="T39" fmla="*/ 29 h 33"/>
                  <a:gd name="T40" fmla="*/ 24 w 102"/>
                  <a:gd name="T41" fmla="*/ 26 h 33"/>
                  <a:gd name="T42" fmla="*/ 31 w 102"/>
                  <a:gd name="T43" fmla="*/ 26 h 33"/>
                  <a:gd name="T44" fmla="*/ 33 w 102"/>
                  <a:gd name="T45" fmla="*/ 24 h 33"/>
                  <a:gd name="T46" fmla="*/ 36 w 102"/>
                  <a:gd name="T47" fmla="*/ 26 h 33"/>
                  <a:gd name="T48" fmla="*/ 36 w 102"/>
                  <a:gd name="T49" fmla="*/ 29 h 33"/>
                  <a:gd name="T50" fmla="*/ 41 w 102"/>
                  <a:gd name="T51" fmla="*/ 31 h 33"/>
                  <a:gd name="T52" fmla="*/ 50 w 102"/>
                  <a:gd name="T53" fmla="*/ 31 h 33"/>
                  <a:gd name="T54" fmla="*/ 55 w 102"/>
                  <a:gd name="T55" fmla="*/ 33 h 33"/>
                  <a:gd name="T56" fmla="*/ 67 w 102"/>
                  <a:gd name="T57" fmla="*/ 33 h 33"/>
                  <a:gd name="T58" fmla="*/ 71 w 102"/>
                  <a:gd name="T59" fmla="*/ 31 h 33"/>
                  <a:gd name="T60" fmla="*/ 78 w 102"/>
                  <a:gd name="T61" fmla="*/ 31 h 33"/>
                  <a:gd name="T62" fmla="*/ 81 w 102"/>
                  <a:gd name="T63" fmla="*/ 29 h 33"/>
                  <a:gd name="T64" fmla="*/ 85 w 102"/>
                  <a:gd name="T65" fmla="*/ 29 h 33"/>
                  <a:gd name="T66" fmla="*/ 90 w 102"/>
                  <a:gd name="T67" fmla="*/ 26 h 33"/>
                  <a:gd name="T68" fmla="*/ 93 w 102"/>
                  <a:gd name="T69" fmla="*/ 24 h 33"/>
                  <a:gd name="T70" fmla="*/ 95 w 102"/>
                  <a:gd name="T71" fmla="*/ 19 h 33"/>
                  <a:gd name="T72" fmla="*/ 95 w 102"/>
                  <a:gd name="T73" fmla="*/ 17 h 33"/>
                  <a:gd name="T74" fmla="*/ 102 w 102"/>
                  <a:gd name="T75" fmla="*/ 14 h 33"/>
                  <a:gd name="T76" fmla="*/ 100 w 102"/>
                  <a:gd name="T77" fmla="*/ 10 h 33"/>
                  <a:gd name="T78" fmla="*/ 97 w 102"/>
                  <a:gd name="T79" fmla="*/ 5 h 33"/>
                  <a:gd name="T80" fmla="*/ 97 w 102"/>
                  <a:gd name="T81" fmla="*/ 3 h 33"/>
                  <a:gd name="T82" fmla="*/ 85 w 102"/>
                  <a:gd name="T83" fmla="*/ 0 h 33"/>
                  <a:gd name="T84" fmla="*/ 74 w 102"/>
                  <a:gd name="T85" fmla="*/ 0 h 33"/>
                  <a:gd name="T86" fmla="*/ 71 w 102"/>
                  <a:gd name="T87" fmla="*/ 3 h 33"/>
                  <a:gd name="T88" fmla="*/ 67 w 102"/>
                  <a:gd name="T89" fmla="*/ 5 h 33"/>
                  <a:gd name="T90" fmla="*/ 62 w 102"/>
                  <a:gd name="T91" fmla="*/ 5 h 33"/>
                  <a:gd name="T92" fmla="*/ 57 w 102"/>
                  <a:gd name="T93" fmla="*/ 3 h 3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2"/>
                  <a:gd name="T142" fmla="*/ 0 h 33"/>
                  <a:gd name="T143" fmla="*/ 102 w 102"/>
                  <a:gd name="T144" fmla="*/ 33 h 3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2" h="33">
                    <a:moveTo>
                      <a:pt x="57" y="3"/>
                    </a:moveTo>
                    <a:lnTo>
                      <a:pt x="57" y="5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45" y="10"/>
                    </a:lnTo>
                    <a:lnTo>
                      <a:pt x="43" y="12"/>
                    </a:lnTo>
                    <a:lnTo>
                      <a:pt x="45" y="14"/>
                    </a:lnTo>
                    <a:lnTo>
                      <a:pt x="45" y="17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36" y="17"/>
                    </a:lnTo>
                    <a:lnTo>
                      <a:pt x="26" y="19"/>
                    </a:lnTo>
                    <a:lnTo>
                      <a:pt x="22" y="19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10" y="26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24" y="26"/>
                    </a:lnTo>
                    <a:lnTo>
                      <a:pt x="29" y="26"/>
                    </a:lnTo>
                    <a:lnTo>
                      <a:pt x="31" y="26"/>
                    </a:lnTo>
                    <a:lnTo>
                      <a:pt x="33" y="26"/>
                    </a:lnTo>
                    <a:lnTo>
                      <a:pt x="33" y="24"/>
                    </a:lnTo>
                    <a:lnTo>
                      <a:pt x="36" y="26"/>
                    </a:lnTo>
                    <a:lnTo>
                      <a:pt x="36" y="29"/>
                    </a:lnTo>
                    <a:lnTo>
                      <a:pt x="38" y="31"/>
                    </a:lnTo>
                    <a:lnTo>
                      <a:pt x="41" y="31"/>
                    </a:lnTo>
                    <a:lnTo>
                      <a:pt x="43" y="31"/>
                    </a:lnTo>
                    <a:lnTo>
                      <a:pt x="50" y="31"/>
                    </a:lnTo>
                    <a:lnTo>
                      <a:pt x="52" y="33"/>
                    </a:lnTo>
                    <a:lnTo>
                      <a:pt x="55" y="33"/>
                    </a:lnTo>
                    <a:lnTo>
                      <a:pt x="59" y="33"/>
                    </a:lnTo>
                    <a:lnTo>
                      <a:pt x="67" y="33"/>
                    </a:lnTo>
                    <a:lnTo>
                      <a:pt x="69" y="33"/>
                    </a:lnTo>
                    <a:lnTo>
                      <a:pt x="71" y="31"/>
                    </a:lnTo>
                    <a:lnTo>
                      <a:pt x="74" y="31"/>
                    </a:lnTo>
                    <a:lnTo>
                      <a:pt x="78" y="31"/>
                    </a:lnTo>
                    <a:lnTo>
                      <a:pt x="81" y="29"/>
                    </a:lnTo>
                    <a:lnTo>
                      <a:pt x="85" y="29"/>
                    </a:lnTo>
                    <a:lnTo>
                      <a:pt x="88" y="29"/>
                    </a:lnTo>
                    <a:lnTo>
                      <a:pt x="90" y="26"/>
                    </a:lnTo>
                    <a:lnTo>
                      <a:pt x="93" y="26"/>
                    </a:lnTo>
                    <a:lnTo>
                      <a:pt x="93" y="24"/>
                    </a:lnTo>
                    <a:lnTo>
                      <a:pt x="93" y="21"/>
                    </a:lnTo>
                    <a:lnTo>
                      <a:pt x="95" y="19"/>
                    </a:lnTo>
                    <a:lnTo>
                      <a:pt x="93" y="17"/>
                    </a:lnTo>
                    <a:lnTo>
                      <a:pt x="95" y="17"/>
                    </a:lnTo>
                    <a:lnTo>
                      <a:pt x="100" y="17"/>
                    </a:lnTo>
                    <a:lnTo>
                      <a:pt x="102" y="14"/>
                    </a:lnTo>
                    <a:lnTo>
                      <a:pt x="102" y="12"/>
                    </a:lnTo>
                    <a:lnTo>
                      <a:pt x="100" y="10"/>
                    </a:lnTo>
                    <a:lnTo>
                      <a:pt x="97" y="5"/>
                    </a:lnTo>
                    <a:lnTo>
                      <a:pt x="97" y="3"/>
                    </a:lnTo>
                    <a:lnTo>
                      <a:pt x="88" y="3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3"/>
                    </a:lnTo>
                    <a:lnTo>
                      <a:pt x="67" y="5"/>
                    </a:lnTo>
                    <a:lnTo>
                      <a:pt x="64" y="5"/>
                    </a:lnTo>
                    <a:lnTo>
                      <a:pt x="62" y="5"/>
                    </a:lnTo>
                    <a:lnTo>
                      <a:pt x="59" y="3"/>
                    </a:lnTo>
                    <a:lnTo>
                      <a:pt x="57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91" name="Freeform 1230"/>
              <p:cNvSpPr>
                <a:spLocks/>
              </p:cNvSpPr>
              <p:nvPr/>
            </p:nvSpPr>
            <p:spPr bwMode="auto">
              <a:xfrm>
                <a:off x="3006" y="1538"/>
                <a:ext cx="102" cy="33"/>
              </a:xfrm>
              <a:custGeom>
                <a:avLst/>
                <a:gdLst>
                  <a:gd name="T0" fmla="*/ 57 w 102"/>
                  <a:gd name="T1" fmla="*/ 5 h 33"/>
                  <a:gd name="T2" fmla="*/ 52 w 102"/>
                  <a:gd name="T3" fmla="*/ 7 h 33"/>
                  <a:gd name="T4" fmla="*/ 45 w 102"/>
                  <a:gd name="T5" fmla="*/ 10 h 33"/>
                  <a:gd name="T6" fmla="*/ 45 w 102"/>
                  <a:gd name="T7" fmla="*/ 14 h 33"/>
                  <a:gd name="T8" fmla="*/ 45 w 102"/>
                  <a:gd name="T9" fmla="*/ 17 h 33"/>
                  <a:gd name="T10" fmla="*/ 43 w 102"/>
                  <a:gd name="T11" fmla="*/ 17 h 33"/>
                  <a:gd name="T12" fmla="*/ 36 w 102"/>
                  <a:gd name="T13" fmla="*/ 17 h 33"/>
                  <a:gd name="T14" fmla="*/ 26 w 102"/>
                  <a:gd name="T15" fmla="*/ 19 h 33"/>
                  <a:gd name="T16" fmla="*/ 19 w 102"/>
                  <a:gd name="T17" fmla="*/ 19 h 33"/>
                  <a:gd name="T18" fmla="*/ 15 w 102"/>
                  <a:gd name="T19" fmla="*/ 19 h 33"/>
                  <a:gd name="T20" fmla="*/ 12 w 102"/>
                  <a:gd name="T21" fmla="*/ 21 h 33"/>
                  <a:gd name="T22" fmla="*/ 7 w 102"/>
                  <a:gd name="T23" fmla="*/ 21 h 33"/>
                  <a:gd name="T24" fmla="*/ 5 w 102"/>
                  <a:gd name="T25" fmla="*/ 19 h 33"/>
                  <a:gd name="T26" fmla="*/ 0 w 102"/>
                  <a:gd name="T27" fmla="*/ 19 h 33"/>
                  <a:gd name="T28" fmla="*/ 3 w 102"/>
                  <a:gd name="T29" fmla="*/ 21 h 33"/>
                  <a:gd name="T30" fmla="*/ 3 w 102"/>
                  <a:gd name="T31" fmla="*/ 24 h 33"/>
                  <a:gd name="T32" fmla="*/ 3 w 102"/>
                  <a:gd name="T33" fmla="*/ 26 h 33"/>
                  <a:gd name="T34" fmla="*/ 7 w 102"/>
                  <a:gd name="T35" fmla="*/ 29 h 33"/>
                  <a:gd name="T36" fmla="*/ 12 w 102"/>
                  <a:gd name="T37" fmla="*/ 29 h 33"/>
                  <a:gd name="T38" fmla="*/ 17 w 102"/>
                  <a:gd name="T39" fmla="*/ 29 h 33"/>
                  <a:gd name="T40" fmla="*/ 24 w 102"/>
                  <a:gd name="T41" fmla="*/ 26 h 33"/>
                  <a:gd name="T42" fmla="*/ 31 w 102"/>
                  <a:gd name="T43" fmla="*/ 26 h 33"/>
                  <a:gd name="T44" fmla="*/ 33 w 102"/>
                  <a:gd name="T45" fmla="*/ 24 h 33"/>
                  <a:gd name="T46" fmla="*/ 36 w 102"/>
                  <a:gd name="T47" fmla="*/ 26 h 33"/>
                  <a:gd name="T48" fmla="*/ 36 w 102"/>
                  <a:gd name="T49" fmla="*/ 29 h 33"/>
                  <a:gd name="T50" fmla="*/ 41 w 102"/>
                  <a:gd name="T51" fmla="*/ 31 h 33"/>
                  <a:gd name="T52" fmla="*/ 50 w 102"/>
                  <a:gd name="T53" fmla="*/ 31 h 33"/>
                  <a:gd name="T54" fmla="*/ 55 w 102"/>
                  <a:gd name="T55" fmla="*/ 33 h 33"/>
                  <a:gd name="T56" fmla="*/ 67 w 102"/>
                  <a:gd name="T57" fmla="*/ 33 h 33"/>
                  <a:gd name="T58" fmla="*/ 71 w 102"/>
                  <a:gd name="T59" fmla="*/ 31 h 33"/>
                  <a:gd name="T60" fmla="*/ 78 w 102"/>
                  <a:gd name="T61" fmla="*/ 31 h 33"/>
                  <a:gd name="T62" fmla="*/ 81 w 102"/>
                  <a:gd name="T63" fmla="*/ 29 h 33"/>
                  <a:gd name="T64" fmla="*/ 85 w 102"/>
                  <a:gd name="T65" fmla="*/ 29 h 33"/>
                  <a:gd name="T66" fmla="*/ 90 w 102"/>
                  <a:gd name="T67" fmla="*/ 26 h 33"/>
                  <a:gd name="T68" fmla="*/ 93 w 102"/>
                  <a:gd name="T69" fmla="*/ 24 h 33"/>
                  <a:gd name="T70" fmla="*/ 95 w 102"/>
                  <a:gd name="T71" fmla="*/ 19 h 33"/>
                  <a:gd name="T72" fmla="*/ 95 w 102"/>
                  <a:gd name="T73" fmla="*/ 17 h 33"/>
                  <a:gd name="T74" fmla="*/ 102 w 102"/>
                  <a:gd name="T75" fmla="*/ 14 h 33"/>
                  <a:gd name="T76" fmla="*/ 100 w 102"/>
                  <a:gd name="T77" fmla="*/ 10 h 33"/>
                  <a:gd name="T78" fmla="*/ 97 w 102"/>
                  <a:gd name="T79" fmla="*/ 5 h 33"/>
                  <a:gd name="T80" fmla="*/ 97 w 102"/>
                  <a:gd name="T81" fmla="*/ 3 h 33"/>
                  <a:gd name="T82" fmla="*/ 85 w 102"/>
                  <a:gd name="T83" fmla="*/ 0 h 33"/>
                  <a:gd name="T84" fmla="*/ 74 w 102"/>
                  <a:gd name="T85" fmla="*/ 0 h 33"/>
                  <a:gd name="T86" fmla="*/ 71 w 102"/>
                  <a:gd name="T87" fmla="*/ 3 h 33"/>
                  <a:gd name="T88" fmla="*/ 67 w 102"/>
                  <a:gd name="T89" fmla="*/ 5 h 33"/>
                  <a:gd name="T90" fmla="*/ 62 w 102"/>
                  <a:gd name="T91" fmla="*/ 5 h 33"/>
                  <a:gd name="T92" fmla="*/ 57 w 102"/>
                  <a:gd name="T93" fmla="*/ 3 h 3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2"/>
                  <a:gd name="T142" fmla="*/ 0 h 33"/>
                  <a:gd name="T143" fmla="*/ 102 w 102"/>
                  <a:gd name="T144" fmla="*/ 33 h 3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2" h="33">
                    <a:moveTo>
                      <a:pt x="57" y="3"/>
                    </a:moveTo>
                    <a:lnTo>
                      <a:pt x="57" y="5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45" y="10"/>
                    </a:lnTo>
                    <a:lnTo>
                      <a:pt x="43" y="12"/>
                    </a:lnTo>
                    <a:lnTo>
                      <a:pt x="45" y="14"/>
                    </a:lnTo>
                    <a:lnTo>
                      <a:pt x="45" y="17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36" y="17"/>
                    </a:lnTo>
                    <a:lnTo>
                      <a:pt x="26" y="19"/>
                    </a:lnTo>
                    <a:lnTo>
                      <a:pt x="22" y="19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10" y="26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24" y="26"/>
                    </a:lnTo>
                    <a:lnTo>
                      <a:pt x="29" y="26"/>
                    </a:lnTo>
                    <a:lnTo>
                      <a:pt x="31" y="26"/>
                    </a:lnTo>
                    <a:lnTo>
                      <a:pt x="33" y="26"/>
                    </a:lnTo>
                    <a:lnTo>
                      <a:pt x="33" y="24"/>
                    </a:lnTo>
                    <a:lnTo>
                      <a:pt x="36" y="26"/>
                    </a:lnTo>
                    <a:lnTo>
                      <a:pt x="36" y="29"/>
                    </a:lnTo>
                    <a:lnTo>
                      <a:pt x="38" y="31"/>
                    </a:lnTo>
                    <a:lnTo>
                      <a:pt x="41" y="31"/>
                    </a:lnTo>
                    <a:lnTo>
                      <a:pt x="43" y="31"/>
                    </a:lnTo>
                    <a:lnTo>
                      <a:pt x="50" y="31"/>
                    </a:lnTo>
                    <a:lnTo>
                      <a:pt x="52" y="33"/>
                    </a:lnTo>
                    <a:lnTo>
                      <a:pt x="55" y="33"/>
                    </a:lnTo>
                    <a:lnTo>
                      <a:pt x="59" y="33"/>
                    </a:lnTo>
                    <a:lnTo>
                      <a:pt x="67" y="33"/>
                    </a:lnTo>
                    <a:lnTo>
                      <a:pt x="69" y="33"/>
                    </a:lnTo>
                    <a:lnTo>
                      <a:pt x="71" y="31"/>
                    </a:lnTo>
                    <a:lnTo>
                      <a:pt x="74" y="31"/>
                    </a:lnTo>
                    <a:lnTo>
                      <a:pt x="78" y="31"/>
                    </a:lnTo>
                    <a:lnTo>
                      <a:pt x="81" y="29"/>
                    </a:lnTo>
                    <a:lnTo>
                      <a:pt x="85" y="29"/>
                    </a:lnTo>
                    <a:lnTo>
                      <a:pt x="88" y="29"/>
                    </a:lnTo>
                    <a:lnTo>
                      <a:pt x="90" y="26"/>
                    </a:lnTo>
                    <a:lnTo>
                      <a:pt x="93" y="26"/>
                    </a:lnTo>
                    <a:lnTo>
                      <a:pt x="93" y="24"/>
                    </a:lnTo>
                    <a:lnTo>
                      <a:pt x="93" y="21"/>
                    </a:lnTo>
                    <a:lnTo>
                      <a:pt x="95" y="19"/>
                    </a:lnTo>
                    <a:lnTo>
                      <a:pt x="93" y="17"/>
                    </a:lnTo>
                    <a:lnTo>
                      <a:pt x="95" y="17"/>
                    </a:lnTo>
                    <a:lnTo>
                      <a:pt x="100" y="17"/>
                    </a:lnTo>
                    <a:lnTo>
                      <a:pt x="102" y="14"/>
                    </a:lnTo>
                    <a:lnTo>
                      <a:pt x="102" y="12"/>
                    </a:lnTo>
                    <a:lnTo>
                      <a:pt x="100" y="10"/>
                    </a:lnTo>
                    <a:lnTo>
                      <a:pt x="97" y="5"/>
                    </a:lnTo>
                    <a:lnTo>
                      <a:pt x="97" y="3"/>
                    </a:lnTo>
                    <a:lnTo>
                      <a:pt x="88" y="3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3"/>
                    </a:lnTo>
                    <a:lnTo>
                      <a:pt x="67" y="5"/>
                    </a:lnTo>
                    <a:lnTo>
                      <a:pt x="64" y="5"/>
                    </a:lnTo>
                    <a:lnTo>
                      <a:pt x="62" y="5"/>
                    </a:lnTo>
                    <a:lnTo>
                      <a:pt x="59" y="3"/>
                    </a:lnTo>
                    <a:lnTo>
                      <a:pt x="57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92" name="Freeform 1231"/>
              <p:cNvSpPr>
                <a:spLocks/>
              </p:cNvSpPr>
              <p:nvPr/>
            </p:nvSpPr>
            <p:spPr bwMode="auto">
              <a:xfrm>
                <a:off x="2926" y="1479"/>
                <a:ext cx="47" cy="36"/>
              </a:xfrm>
              <a:custGeom>
                <a:avLst/>
                <a:gdLst>
                  <a:gd name="T0" fmla="*/ 31 w 47"/>
                  <a:gd name="T1" fmla="*/ 36 h 36"/>
                  <a:gd name="T2" fmla="*/ 28 w 47"/>
                  <a:gd name="T3" fmla="*/ 33 h 36"/>
                  <a:gd name="T4" fmla="*/ 28 w 47"/>
                  <a:gd name="T5" fmla="*/ 28 h 36"/>
                  <a:gd name="T6" fmla="*/ 24 w 47"/>
                  <a:gd name="T7" fmla="*/ 28 h 36"/>
                  <a:gd name="T8" fmla="*/ 21 w 47"/>
                  <a:gd name="T9" fmla="*/ 26 h 36"/>
                  <a:gd name="T10" fmla="*/ 19 w 47"/>
                  <a:gd name="T11" fmla="*/ 26 h 36"/>
                  <a:gd name="T12" fmla="*/ 12 w 47"/>
                  <a:gd name="T13" fmla="*/ 26 h 36"/>
                  <a:gd name="T14" fmla="*/ 5 w 47"/>
                  <a:gd name="T15" fmla="*/ 28 h 36"/>
                  <a:gd name="T16" fmla="*/ 0 w 47"/>
                  <a:gd name="T17" fmla="*/ 26 h 36"/>
                  <a:gd name="T18" fmla="*/ 2 w 47"/>
                  <a:gd name="T19" fmla="*/ 26 h 36"/>
                  <a:gd name="T20" fmla="*/ 7 w 47"/>
                  <a:gd name="T21" fmla="*/ 26 h 36"/>
                  <a:gd name="T22" fmla="*/ 10 w 47"/>
                  <a:gd name="T23" fmla="*/ 26 h 36"/>
                  <a:gd name="T24" fmla="*/ 7 w 47"/>
                  <a:gd name="T25" fmla="*/ 26 h 36"/>
                  <a:gd name="T26" fmla="*/ 5 w 47"/>
                  <a:gd name="T27" fmla="*/ 24 h 36"/>
                  <a:gd name="T28" fmla="*/ 14 w 47"/>
                  <a:gd name="T29" fmla="*/ 24 h 36"/>
                  <a:gd name="T30" fmla="*/ 19 w 47"/>
                  <a:gd name="T31" fmla="*/ 21 h 36"/>
                  <a:gd name="T32" fmla="*/ 14 w 47"/>
                  <a:gd name="T33" fmla="*/ 21 h 36"/>
                  <a:gd name="T34" fmla="*/ 12 w 47"/>
                  <a:gd name="T35" fmla="*/ 21 h 36"/>
                  <a:gd name="T36" fmla="*/ 10 w 47"/>
                  <a:gd name="T37" fmla="*/ 19 h 36"/>
                  <a:gd name="T38" fmla="*/ 14 w 47"/>
                  <a:gd name="T39" fmla="*/ 14 h 36"/>
                  <a:gd name="T40" fmla="*/ 19 w 47"/>
                  <a:gd name="T41" fmla="*/ 7 h 36"/>
                  <a:gd name="T42" fmla="*/ 21 w 47"/>
                  <a:gd name="T43" fmla="*/ 7 h 36"/>
                  <a:gd name="T44" fmla="*/ 24 w 47"/>
                  <a:gd name="T45" fmla="*/ 10 h 36"/>
                  <a:gd name="T46" fmla="*/ 21 w 47"/>
                  <a:gd name="T47" fmla="*/ 10 h 36"/>
                  <a:gd name="T48" fmla="*/ 21 w 47"/>
                  <a:gd name="T49" fmla="*/ 10 h 36"/>
                  <a:gd name="T50" fmla="*/ 21 w 47"/>
                  <a:gd name="T51" fmla="*/ 12 h 36"/>
                  <a:gd name="T52" fmla="*/ 24 w 47"/>
                  <a:gd name="T53" fmla="*/ 14 h 36"/>
                  <a:gd name="T54" fmla="*/ 26 w 47"/>
                  <a:gd name="T55" fmla="*/ 14 h 36"/>
                  <a:gd name="T56" fmla="*/ 24 w 47"/>
                  <a:gd name="T57" fmla="*/ 12 h 36"/>
                  <a:gd name="T58" fmla="*/ 26 w 47"/>
                  <a:gd name="T59" fmla="*/ 12 h 36"/>
                  <a:gd name="T60" fmla="*/ 26 w 47"/>
                  <a:gd name="T61" fmla="*/ 10 h 36"/>
                  <a:gd name="T62" fmla="*/ 28 w 47"/>
                  <a:gd name="T63" fmla="*/ 7 h 36"/>
                  <a:gd name="T64" fmla="*/ 26 w 47"/>
                  <a:gd name="T65" fmla="*/ 7 h 36"/>
                  <a:gd name="T66" fmla="*/ 26 w 47"/>
                  <a:gd name="T67" fmla="*/ 2 h 36"/>
                  <a:gd name="T68" fmla="*/ 28 w 47"/>
                  <a:gd name="T69" fmla="*/ 0 h 36"/>
                  <a:gd name="T70" fmla="*/ 33 w 47"/>
                  <a:gd name="T71" fmla="*/ 0 h 36"/>
                  <a:gd name="T72" fmla="*/ 40 w 47"/>
                  <a:gd name="T73" fmla="*/ 0 h 36"/>
                  <a:gd name="T74" fmla="*/ 45 w 47"/>
                  <a:gd name="T75" fmla="*/ 0 h 36"/>
                  <a:gd name="T76" fmla="*/ 47 w 47"/>
                  <a:gd name="T77" fmla="*/ 2 h 36"/>
                  <a:gd name="T78" fmla="*/ 43 w 47"/>
                  <a:gd name="T79" fmla="*/ 10 h 36"/>
                  <a:gd name="T80" fmla="*/ 47 w 47"/>
                  <a:gd name="T81" fmla="*/ 12 h 36"/>
                  <a:gd name="T82" fmla="*/ 45 w 47"/>
                  <a:gd name="T83" fmla="*/ 17 h 36"/>
                  <a:gd name="T84" fmla="*/ 43 w 47"/>
                  <a:gd name="T85" fmla="*/ 19 h 36"/>
                  <a:gd name="T86" fmla="*/ 38 w 47"/>
                  <a:gd name="T87" fmla="*/ 19 h 36"/>
                  <a:gd name="T88" fmla="*/ 33 w 47"/>
                  <a:gd name="T89" fmla="*/ 19 h 36"/>
                  <a:gd name="T90" fmla="*/ 33 w 47"/>
                  <a:gd name="T91" fmla="*/ 24 h 36"/>
                  <a:gd name="T92" fmla="*/ 33 w 47"/>
                  <a:gd name="T93" fmla="*/ 26 h 36"/>
                  <a:gd name="T94" fmla="*/ 33 w 47"/>
                  <a:gd name="T95" fmla="*/ 31 h 36"/>
                  <a:gd name="T96" fmla="*/ 33 w 47"/>
                  <a:gd name="T97" fmla="*/ 33 h 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"/>
                  <a:gd name="T148" fmla="*/ 0 h 36"/>
                  <a:gd name="T149" fmla="*/ 47 w 47"/>
                  <a:gd name="T150" fmla="*/ 36 h 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" h="36">
                    <a:moveTo>
                      <a:pt x="33" y="36"/>
                    </a:moveTo>
                    <a:lnTo>
                      <a:pt x="31" y="36"/>
                    </a:lnTo>
                    <a:lnTo>
                      <a:pt x="28" y="33"/>
                    </a:lnTo>
                    <a:lnTo>
                      <a:pt x="28" y="31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1" y="28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5" y="28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5" y="28"/>
                    </a:lnTo>
                    <a:lnTo>
                      <a:pt x="7" y="26"/>
                    </a:lnTo>
                    <a:lnTo>
                      <a:pt x="10" y="26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17" y="24"/>
                    </a:lnTo>
                    <a:lnTo>
                      <a:pt x="19" y="21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14" y="14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4" y="7"/>
                    </a:lnTo>
                    <a:lnTo>
                      <a:pt x="24" y="1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6" y="2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7" y="2"/>
                    </a:lnTo>
                    <a:lnTo>
                      <a:pt x="45" y="7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5" y="17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0" y="19"/>
                    </a:lnTo>
                    <a:lnTo>
                      <a:pt x="38" y="19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3" y="28"/>
                    </a:lnTo>
                    <a:lnTo>
                      <a:pt x="33" y="31"/>
                    </a:lnTo>
                    <a:lnTo>
                      <a:pt x="33" y="33"/>
                    </a:lnTo>
                    <a:lnTo>
                      <a:pt x="33" y="3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93" name="Freeform 1232"/>
              <p:cNvSpPr>
                <a:spLocks/>
              </p:cNvSpPr>
              <p:nvPr/>
            </p:nvSpPr>
            <p:spPr bwMode="auto">
              <a:xfrm>
                <a:off x="2926" y="1479"/>
                <a:ext cx="47" cy="36"/>
              </a:xfrm>
              <a:custGeom>
                <a:avLst/>
                <a:gdLst>
                  <a:gd name="T0" fmla="*/ 31 w 47"/>
                  <a:gd name="T1" fmla="*/ 36 h 36"/>
                  <a:gd name="T2" fmla="*/ 28 w 47"/>
                  <a:gd name="T3" fmla="*/ 33 h 36"/>
                  <a:gd name="T4" fmla="*/ 28 w 47"/>
                  <a:gd name="T5" fmla="*/ 28 h 36"/>
                  <a:gd name="T6" fmla="*/ 24 w 47"/>
                  <a:gd name="T7" fmla="*/ 28 h 36"/>
                  <a:gd name="T8" fmla="*/ 21 w 47"/>
                  <a:gd name="T9" fmla="*/ 26 h 36"/>
                  <a:gd name="T10" fmla="*/ 19 w 47"/>
                  <a:gd name="T11" fmla="*/ 26 h 36"/>
                  <a:gd name="T12" fmla="*/ 12 w 47"/>
                  <a:gd name="T13" fmla="*/ 26 h 36"/>
                  <a:gd name="T14" fmla="*/ 5 w 47"/>
                  <a:gd name="T15" fmla="*/ 28 h 36"/>
                  <a:gd name="T16" fmla="*/ 0 w 47"/>
                  <a:gd name="T17" fmla="*/ 26 h 36"/>
                  <a:gd name="T18" fmla="*/ 2 w 47"/>
                  <a:gd name="T19" fmla="*/ 26 h 36"/>
                  <a:gd name="T20" fmla="*/ 7 w 47"/>
                  <a:gd name="T21" fmla="*/ 26 h 36"/>
                  <a:gd name="T22" fmla="*/ 10 w 47"/>
                  <a:gd name="T23" fmla="*/ 26 h 36"/>
                  <a:gd name="T24" fmla="*/ 7 w 47"/>
                  <a:gd name="T25" fmla="*/ 26 h 36"/>
                  <a:gd name="T26" fmla="*/ 5 w 47"/>
                  <a:gd name="T27" fmla="*/ 24 h 36"/>
                  <a:gd name="T28" fmla="*/ 14 w 47"/>
                  <a:gd name="T29" fmla="*/ 24 h 36"/>
                  <a:gd name="T30" fmla="*/ 19 w 47"/>
                  <a:gd name="T31" fmla="*/ 21 h 36"/>
                  <a:gd name="T32" fmla="*/ 14 w 47"/>
                  <a:gd name="T33" fmla="*/ 21 h 36"/>
                  <a:gd name="T34" fmla="*/ 12 w 47"/>
                  <a:gd name="T35" fmla="*/ 21 h 36"/>
                  <a:gd name="T36" fmla="*/ 10 w 47"/>
                  <a:gd name="T37" fmla="*/ 19 h 36"/>
                  <a:gd name="T38" fmla="*/ 14 w 47"/>
                  <a:gd name="T39" fmla="*/ 14 h 36"/>
                  <a:gd name="T40" fmla="*/ 19 w 47"/>
                  <a:gd name="T41" fmla="*/ 7 h 36"/>
                  <a:gd name="T42" fmla="*/ 21 w 47"/>
                  <a:gd name="T43" fmla="*/ 7 h 36"/>
                  <a:gd name="T44" fmla="*/ 24 w 47"/>
                  <a:gd name="T45" fmla="*/ 10 h 36"/>
                  <a:gd name="T46" fmla="*/ 21 w 47"/>
                  <a:gd name="T47" fmla="*/ 10 h 36"/>
                  <a:gd name="T48" fmla="*/ 21 w 47"/>
                  <a:gd name="T49" fmla="*/ 10 h 36"/>
                  <a:gd name="T50" fmla="*/ 21 w 47"/>
                  <a:gd name="T51" fmla="*/ 12 h 36"/>
                  <a:gd name="T52" fmla="*/ 24 w 47"/>
                  <a:gd name="T53" fmla="*/ 14 h 36"/>
                  <a:gd name="T54" fmla="*/ 26 w 47"/>
                  <a:gd name="T55" fmla="*/ 14 h 36"/>
                  <a:gd name="T56" fmla="*/ 24 w 47"/>
                  <a:gd name="T57" fmla="*/ 12 h 36"/>
                  <a:gd name="T58" fmla="*/ 26 w 47"/>
                  <a:gd name="T59" fmla="*/ 12 h 36"/>
                  <a:gd name="T60" fmla="*/ 26 w 47"/>
                  <a:gd name="T61" fmla="*/ 10 h 36"/>
                  <a:gd name="T62" fmla="*/ 28 w 47"/>
                  <a:gd name="T63" fmla="*/ 7 h 36"/>
                  <a:gd name="T64" fmla="*/ 26 w 47"/>
                  <a:gd name="T65" fmla="*/ 7 h 36"/>
                  <a:gd name="T66" fmla="*/ 26 w 47"/>
                  <a:gd name="T67" fmla="*/ 2 h 36"/>
                  <a:gd name="T68" fmla="*/ 28 w 47"/>
                  <a:gd name="T69" fmla="*/ 0 h 36"/>
                  <a:gd name="T70" fmla="*/ 33 w 47"/>
                  <a:gd name="T71" fmla="*/ 0 h 36"/>
                  <a:gd name="T72" fmla="*/ 40 w 47"/>
                  <a:gd name="T73" fmla="*/ 0 h 36"/>
                  <a:gd name="T74" fmla="*/ 45 w 47"/>
                  <a:gd name="T75" fmla="*/ 0 h 36"/>
                  <a:gd name="T76" fmla="*/ 47 w 47"/>
                  <a:gd name="T77" fmla="*/ 2 h 36"/>
                  <a:gd name="T78" fmla="*/ 43 w 47"/>
                  <a:gd name="T79" fmla="*/ 10 h 36"/>
                  <a:gd name="T80" fmla="*/ 47 w 47"/>
                  <a:gd name="T81" fmla="*/ 12 h 36"/>
                  <a:gd name="T82" fmla="*/ 45 w 47"/>
                  <a:gd name="T83" fmla="*/ 17 h 36"/>
                  <a:gd name="T84" fmla="*/ 43 w 47"/>
                  <a:gd name="T85" fmla="*/ 19 h 36"/>
                  <a:gd name="T86" fmla="*/ 38 w 47"/>
                  <a:gd name="T87" fmla="*/ 19 h 36"/>
                  <a:gd name="T88" fmla="*/ 33 w 47"/>
                  <a:gd name="T89" fmla="*/ 19 h 36"/>
                  <a:gd name="T90" fmla="*/ 33 w 47"/>
                  <a:gd name="T91" fmla="*/ 24 h 36"/>
                  <a:gd name="T92" fmla="*/ 33 w 47"/>
                  <a:gd name="T93" fmla="*/ 26 h 36"/>
                  <a:gd name="T94" fmla="*/ 33 w 47"/>
                  <a:gd name="T95" fmla="*/ 31 h 36"/>
                  <a:gd name="T96" fmla="*/ 33 w 47"/>
                  <a:gd name="T97" fmla="*/ 33 h 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"/>
                  <a:gd name="T148" fmla="*/ 0 h 36"/>
                  <a:gd name="T149" fmla="*/ 47 w 47"/>
                  <a:gd name="T150" fmla="*/ 36 h 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" h="36">
                    <a:moveTo>
                      <a:pt x="33" y="36"/>
                    </a:moveTo>
                    <a:lnTo>
                      <a:pt x="31" y="36"/>
                    </a:lnTo>
                    <a:lnTo>
                      <a:pt x="28" y="33"/>
                    </a:lnTo>
                    <a:lnTo>
                      <a:pt x="28" y="31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1" y="28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5" y="28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5" y="28"/>
                    </a:lnTo>
                    <a:lnTo>
                      <a:pt x="7" y="26"/>
                    </a:lnTo>
                    <a:lnTo>
                      <a:pt x="10" y="26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17" y="24"/>
                    </a:lnTo>
                    <a:lnTo>
                      <a:pt x="19" y="21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14" y="14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4" y="7"/>
                    </a:lnTo>
                    <a:lnTo>
                      <a:pt x="24" y="1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6" y="2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7" y="2"/>
                    </a:lnTo>
                    <a:lnTo>
                      <a:pt x="45" y="7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5" y="17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0" y="19"/>
                    </a:lnTo>
                    <a:lnTo>
                      <a:pt x="38" y="19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3" y="28"/>
                    </a:lnTo>
                    <a:lnTo>
                      <a:pt x="33" y="31"/>
                    </a:lnTo>
                    <a:lnTo>
                      <a:pt x="33" y="33"/>
                    </a:lnTo>
                    <a:lnTo>
                      <a:pt x="33" y="36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94" name="Freeform 1233"/>
              <p:cNvSpPr>
                <a:spLocks/>
              </p:cNvSpPr>
              <p:nvPr/>
            </p:nvSpPr>
            <p:spPr bwMode="auto">
              <a:xfrm>
                <a:off x="2817" y="1510"/>
                <a:ext cx="170" cy="116"/>
              </a:xfrm>
              <a:custGeom>
                <a:avLst/>
                <a:gdLst>
                  <a:gd name="T0" fmla="*/ 85 w 170"/>
                  <a:gd name="T1" fmla="*/ 5 h 116"/>
                  <a:gd name="T2" fmla="*/ 78 w 170"/>
                  <a:gd name="T3" fmla="*/ 14 h 116"/>
                  <a:gd name="T4" fmla="*/ 69 w 170"/>
                  <a:gd name="T5" fmla="*/ 21 h 116"/>
                  <a:gd name="T6" fmla="*/ 59 w 170"/>
                  <a:gd name="T7" fmla="*/ 23 h 116"/>
                  <a:gd name="T8" fmla="*/ 45 w 170"/>
                  <a:gd name="T9" fmla="*/ 21 h 116"/>
                  <a:gd name="T10" fmla="*/ 38 w 170"/>
                  <a:gd name="T11" fmla="*/ 21 h 116"/>
                  <a:gd name="T12" fmla="*/ 43 w 170"/>
                  <a:gd name="T13" fmla="*/ 31 h 116"/>
                  <a:gd name="T14" fmla="*/ 38 w 170"/>
                  <a:gd name="T15" fmla="*/ 31 h 116"/>
                  <a:gd name="T16" fmla="*/ 22 w 170"/>
                  <a:gd name="T17" fmla="*/ 31 h 116"/>
                  <a:gd name="T18" fmla="*/ 12 w 170"/>
                  <a:gd name="T19" fmla="*/ 33 h 116"/>
                  <a:gd name="T20" fmla="*/ 0 w 170"/>
                  <a:gd name="T21" fmla="*/ 35 h 116"/>
                  <a:gd name="T22" fmla="*/ 3 w 170"/>
                  <a:gd name="T23" fmla="*/ 38 h 116"/>
                  <a:gd name="T24" fmla="*/ 3 w 170"/>
                  <a:gd name="T25" fmla="*/ 40 h 116"/>
                  <a:gd name="T26" fmla="*/ 10 w 170"/>
                  <a:gd name="T27" fmla="*/ 42 h 116"/>
                  <a:gd name="T28" fmla="*/ 26 w 170"/>
                  <a:gd name="T29" fmla="*/ 47 h 116"/>
                  <a:gd name="T30" fmla="*/ 31 w 170"/>
                  <a:gd name="T31" fmla="*/ 47 h 116"/>
                  <a:gd name="T32" fmla="*/ 36 w 170"/>
                  <a:gd name="T33" fmla="*/ 52 h 116"/>
                  <a:gd name="T34" fmla="*/ 36 w 170"/>
                  <a:gd name="T35" fmla="*/ 57 h 116"/>
                  <a:gd name="T36" fmla="*/ 45 w 170"/>
                  <a:gd name="T37" fmla="*/ 64 h 116"/>
                  <a:gd name="T38" fmla="*/ 48 w 170"/>
                  <a:gd name="T39" fmla="*/ 71 h 116"/>
                  <a:gd name="T40" fmla="*/ 55 w 170"/>
                  <a:gd name="T41" fmla="*/ 78 h 116"/>
                  <a:gd name="T42" fmla="*/ 48 w 170"/>
                  <a:gd name="T43" fmla="*/ 85 h 116"/>
                  <a:gd name="T44" fmla="*/ 48 w 170"/>
                  <a:gd name="T45" fmla="*/ 90 h 116"/>
                  <a:gd name="T46" fmla="*/ 41 w 170"/>
                  <a:gd name="T47" fmla="*/ 104 h 116"/>
                  <a:gd name="T48" fmla="*/ 55 w 170"/>
                  <a:gd name="T49" fmla="*/ 111 h 116"/>
                  <a:gd name="T50" fmla="*/ 76 w 170"/>
                  <a:gd name="T51" fmla="*/ 111 h 116"/>
                  <a:gd name="T52" fmla="*/ 88 w 170"/>
                  <a:gd name="T53" fmla="*/ 116 h 116"/>
                  <a:gd name="T54" fmla="*/ 104 w 170"/>
                  <a:gd name="T55" fmla="*/ 116 h 116"/>
                  <a:gd name="T56" fmla="*/ 111 w 170"/>
                  <a:gd name="T57" fmla="*/ 104 h 116"/>
                  <a:gd name="T58" fmla="*/ 119 w 170"/>
                  <a:gd name="T59" fmla="*/ 101 h 116"/>
                  <a:gd name="T60" fmla="*/ 128 w 170"/>
                  <a:gd name="T61" fmla="*/ 104 h 116"/>
                  <a:gd name="T62" fmla="*/ 135 w 170"/>
                  <a:gd name="T63" fmla="*/ 104 h 116"/>
                  <a:gd name="T64" fmla="*/ 144 w 170"/>
                  <a:gd name="T65" fmla="*/ 106 h 116"/>
                  <a:gd name="T66" fmla="*/ 156 w 170"/>
                  <a:gd name="T67" fmla="*/ 99 h 116"/>
                  <a:gd name="T68" fmla="*/ 163 w 170"/>
                  <a:gd name="T69" fmla="*/ 97 h 116"/>
                  <a:gd name="T70" fmla="*/ 154 w 170"/>
                  <a:gd name="T71" fmla="*/ 90 h 116"/>
                  <a:gd name="T72" fmla="*/ 152 w 170"/>
                  <a:gd name="T73" fmla="*/ 83 h 116"/>
                  <a:gd name="T74" fmla="*/ 156 w 170"/>
                  <a:gd name="T75" fmla="*/ 78 h 116"/>
                  <a:gd name="T76" fmla="*/ 156 w 170"/>
                  <a:gd name="T77" fmla="*/ 68 h 116"/>
                  <a:gd name="T78" fmla="*/ 152 w 170"/>
                  <a:gd name="T79" fmla="*/ 61 h 116"/>
                  <a:gd name="T80" fmla="*/ 142 w 170"/>
                  <a:gd name="T81" fmla="*/ 61 h 116"/>
                  <a:gd name="T82" fmla="*/ 147 w 170"/>
                  <a:gd name="T83" fmla="*/ 57 h 116"/>
                  <a:gd name="T84" fmla="*/ 154 w 170"/>
                  <a:gd name="T85" fmla="*/ 47 h 116"/>
                  <a:gd name="T86" fmla="*/ 161 w 170"/>
                  <a:gd name="T87" fmla="*/ 45 h 116"/>
                  <a:gd name="T88" fmla="*/ 170 w 170"/>
                  <a:gd name="T89" fmla="*/ 28 h 116"/>
                  <a:gd name="T90" fmla="*/ 149 w 170"/>
                  <a:gd name="T91" fmla="*/ 21 h 116"/>
                  <a:gd name="T92" fmla="*/ 133 w 170"/>
                  <a:gd name="T93" fmla="*/ 19 h 116"/>
                  <a:gd name="T94" fmla="*/ 128 w 170"/>
                  <a:gd name="T95" fmla="*/ 12 h 116"/>
                  <a:gd name="T96" fmla="*/ 119 w 170"/>
                  <a:gd name="T97" fmla="*/ 14 h 116"/>
                  <a:gd name="T98" fmla="*/ 109 w 170"/>
                  <a:gd name="T99" fmla="*/ 7 h 116"/>
                  <a:gd name="T100" fmla="*/ 100 w 170"/>
                  <a:gd name="T101" fmla="*/ 2 h 1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70"/>
                  <a:gd name="T154" fmla="*/ 0 h 116"/>
                  <a:gd name="T155" fmla="*/ 170 w 170"/>
                  <a:gd name="T156" fmla="*/ 116 h 1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70" h="116">
                    <a:moveTo>
                      <a:pt x="100" y="0"/>
                    </a:moveTo>
                    <a:lnTo>
                      <a:pt x="97" y="0"/>
                    </a:lnTo>
                    <a:lnTo>
                      <a:pt x="93" y="0"/>
                    </a:lnTo>
                    <a:lnTo>
                      <a:pt x="88" y="2"/>
                    </a:lnTo>
                    <a:lnTo>
                      <a:pt x="85" y="5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5" y="12"/>
                    </a:lnTo>
                    <a:lnTo>
                      <a:pt x="81" y="14"/>
                    </a:lnTo>
                    <a:lnTo>
                      <a:pt x="78" y="14"/>
                    </a:lnTo>
                    <a:lnTo>
                      <a:pt x="71" y="16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64" y="21"/>
                    </a:lnTo>
                    <a:lnTo>
                      <a:pt x="62" y="23"/>
                    </a:lnTo>
                    <a:lnTo>
                      <a:pt x="59" y="23"/>
                    </a:lnTo>
                    <a:lnTo>
                      <a:pt x="57" y="23"/>
                    </a:lnTo>
                    <a:lnTo>
                      <a:pt x="55" y="23"/>
                    </a:lnTo>
                    <a:lnTo>
                      <a:pt x="50" y="23"/>
                    </a:lnTo>
                    <a:lnTo>
                      <a:pt x="45" y="21"/>
                    </a:lnTo>
                    <a:lnTo>
                      <a:pt x="48" y="19"/>
                    </a:lnTo>
                    <a:lnTo>
                      <a:pt x="45" y="19"/>
                    </a:lnTo>
                    <a:lnTo>
                      <a:pt x="41" y="19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41" y="23"/>
                    </a:lnTo>
                    <a:lnTo>
                      <a:pt x="43" y="28"/>
                    </a:lnTo>
                    <a:lnTo>
                      <a:pt x="43" y="31"/>
                    </a:lnTo>
                    <a:lnTo>
                      <a:pt x="45" y="33"/>
                    </a:lnTo>
                    <a:lnTo>
                      <a:pt x="43" y="33"/>
                    </a:lnTo>
                    <a:lnTo>
                      <a:pt x="41" y="33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3" y="33"/>
                    </a:lnTo>
                    <a:lnTo>
                      <a:pt x="29" y="33"/>
                    </a:lnTo>
                    <a:lnTo>
                      <a:pt x="22" y="31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5" y="33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5" y="35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7" y="38"/>
                    </a:lnTo>
                    <a:lnTo>
                      <a:pt x="5" y="40"/>
                    </a:lnTo>
                    <a:lnTo>
                      <a:pt x="0" y="40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17" y="45"/>
                    </a:lnTo>
                    <a:lnTo>
                      <a:pt x="19" y="45"/>
                    </a:lnTo>
                    <a:lnTo>
                      <a:pt x="22" y="47"/>
                    </a:lnTo>
                    <a:lnTo>
                      <a:pt x="26" y="47"/>
                    </a:lnTo>
                    <a:lnTo>
                      <a:pt x="29" y="47"/>
                    </a:lnTo>
                    <a:lnTo>
                      <a:pt x="31" y="47"/>
                    </a:lnTo>
                    <a:lnTo>
                      <a:pt x="31" y="49"/>
                    </a:lnTo>
                    <a:lnTo>
                      <a:pt x="33" y="52"/>
                    </a:lnTo>
                    <a:lnTo>
                      <a:pt x="38" y="49"/>
                    </a:lnTo>
                    <a:lnTo>
                      <a:pt x="41" y="52"/>
                    </a:lnTo>
                    <a:lnTo>
                      <a:pt x="36" y="52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6" y="57"/>
                    </a:lnTo>
                    <a:lnTo>
                      <a:pt x="38" y="59"/>
                    </a:lnTo>
                    <a:lnTo>
                      <a:pt x="41" y="61"/>
                    </a:lnTo>
                    <a:lnTo>
                      <a:pt x="43" y="61"/>
                    </a:lnTo>
                    <a:lnTo>
                      <a:pt x="45" y="64"/>
                    </a:lnTo>
                    <a:lnTo>
                      <a:pt x="50" y="64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0" y="68"/>
                    </a:lnTo>
                    <a:lnTo>
                      <a:pt x="48" y="71"/>
                    </a:lnTo>
                    <a:lnTo>
                      <a:pt x="50" y="73"/>
                    </a:lnTo>
                    <a:lnTo>
                      <a:pt x="52" y="73"/>
                    </a:lnTo>
                    <a:lnTo>
                      <a:pt x="55" y="75"/>
                    </a:lnTo>
                    <a:lnTo>
                      <a:pt x="55" y="78"/>
                    </a:lnTo>
                    <a:lnTo>
                      <a:pt x="50" y="73"/>
                    </a:lnTo>
                    <a:lnTo>
                      <a:pt x="50" y="75"/>
                    </a:lnTo>
                    <a:lnTo>
                      <a:pt x="50" y="78"/>
                    </a:lnTo>
                    <a:lnTo>
                      <a:pt x="48" y="85"/>
                    </a:lnTo>
                    <a:lnTo>
                      <a:pt x="50" y="85"/>
                    </a:lnTo>
                    <a:lnTo>
                      <a:pt x="50" y="87"/>
                    </a:lnTo>
                    <a:lnTo>
                      <a:pt x="48" y="87"/>
                    </a:lnTo>
                    <a:lnTo>
                      <a:pt x="48" y="90"/>
                    </a:lnTo>
                    <a:lnTo>
                      <a:pt x="45" y="99"/>
                    </a:lnTo>
                    <a:lnTo>
                      <a:pt x="45" y="101"/>
                    </a:lnTo>
                    <a:lnTo>
                      <a:pt x="41" y="104"/>
                    </a:lnTo>
                    <a:lnTo>
                      <a:pt x="38" y="104"/>
                    </a:lnTo>
                    <a:lnTo>
                      <a:pt x="41" y="104"/>
                    </a:lnTo>
                    <a:lnTo>
                      <a:pt x="45" y="106"/>
                    </a:lnTo>
                    <a:lnTo>
                      <a:pt x="48" y="109"/>
                    </a:lnTo>
                    <a:lnTo>
                      <a:pt x="50" y="109"/>
                    </a:lnTo>
                    <a:lnTo>
                      <a:pt x="52" y="109"/>
                    </a:lnTo>
                    <a:lnTo>
                      <a:pt x="55" y="111"/>
                    </a:lnTo>
                    <a:lnTo>
                      <a:pt x="67" y="113"/>
                    </a:lnTo>
                    <a:lnTo>
                      <a:pt x="69" y="113"/>
                    </a:lnTo>
                    <a:lnTo>
                      <a:pt x="71" y="113"/>
                    </a:lnTo>
                    <a:lnTo>
                      <a:pt x="74" y="111"/>
                    </a:lnTo>
                    <a:lnTo>
                      <a:pt x="76" y="111"/>
                    </a:lnTo>
                    <a:lnTo>
                      <a:pt x="78" y="111"/>
                    </a:lnTo>
                    <a:lnTo>
                      <a:pt x="81" y="113"/>
                    </a:lnTo>
                    <a:lnTo>
                      <a:pt x="83" y="113"/>
                    </a:lnTo>
                    <a:lnTo>
                      <a:pt x="85" y="116"/>
                    </a:lnTo>
                    <a:lnTo>
                      <a:pt x="88" y="116"/>
                    </a:lnTo>
                    <a:lnTo>
                      <a:pt x="90" y="116"/>
                    </a:lnTo>
                    <a:lnTo>
                      <a:pt x="97" y="116"/>
                    </a:lnTo>
                    <a:lnTo>
                      <a:pt x="100" y="116"/>
                    </a:lnTo>
                    <a:lnTo>
                      <a:pt x="104" y="116"/>
                    </a:lnTo>
                    <a:lnTo>
                      <a:pt x="104" y="111"/>
                    </a:lnTo>
                    <a:lnTo>
                      <a:pt x="104" y="106"/>
                    </a:lnTo>
                    <a:lnTo>
                      <a:pt x="107" y="106"/>
                    </a:lnTo>
                    <a:lnTo>
                      <a:pt x="111" y="104"/>
                    </a:lnTo>
                    <a:lnTo>
                      <a:pt x="114" y="101"/>
                    </a:lnTo>
                    <a:lnTo>
                      <a:pt x="116" y="101"/>
                    </a:lnTo>
                    <a:lnTo>
                      <a:pt x="119" y="101"/>
                    </a:lnTo>
                    <a:lnTo>
                      <a:pt x="123" y="101"/>
                    </a:lnTo>
                    <a:lnTo>
                      <a:pt x="123" y="104"/>
                    </a:lnTo>
                    <a:lnTo>
                      <a:pt x="126" y="104"/>
                    </a:lnTo>
                    <a:lnTo>
                      <a:pt x="128" y="104"/>
                    </a:lnTo>
                    <a:lnTo>
                      <a:pt x="128" y="101"/>
                    </a:lnTo>
                    <a:lnTo>
                      <a:pt x="130" y="101"/>
                    </a:lnTo>
                    <a:lnTo>
                      <a:pt x="130" y="104"/>
                    </a:lnTo>
                    <a:lnTo>
                      <a:pt x="133" y="104"/>
                    </a:lnTo>
                    <a:lnTo>
                      <a:pt x="135" y="104"/>
                    </a:lnTo>
                    <a:lnTo>
                      <a:pt x="140" y="104"/>
                    </a:lnTo>
                    <a:lnTo>
                      <a:pt x="140" y="106"/>
                    </a:lnTo>
                    <a:lnTo>
                      <a:pt x="144" y="106"/>
                    </a:lnTo>
                    <a:lnTo>
                      <a:pt x="152" y="104"/>
                    </a:lnTo>
                    <a:lnTo>
                      <a:pt x="154" y="101"/>
                    </a:lnTo>
                    <a:lnTo>
                      <a:pt x="156" y="99"/>
                    </a:lnTo>
                    <a:lnTo>
                      <a:pt x="159" y="99"/>
                    </a:lnTo>
                    <a:lnTo>
                      <a:pt x="163" y="97"/>
                    </a:lnTo>
                    <a:lnTo>
                      <a:pt x="163" y="94"/>
                    </a:lnTo>
                    <a:lnTo>
                      <a:pt x="163" y="92"/>
                    </a:lnTo>
                    <a:lnTo>
                      <a:pt x="156" y="92"/>
                    </a:lnTo>
                    <a:lnTo>
                      <a:pt x="154" y="90"/>
                    </a:lnTo>
                    <a:lnTo>
                      <a:pt x="154" y="87"/>
                    </a:lnTo>
                    <a:lnTo>
                      <a:pt x="154" y="85"/>
                    </a:lnTo>
                    <a:lnTo>
                      <a:pt x="154" y="83"/>
                    </a:lnTo>
                    <a:lnTo>
                      <a:pt x="152" y="83"/>
                    </a:lnTo>
                    <a:lnTo>
                      <a:pt x="152" y="80"/>
                    </a:lnTo>
                    <a:lnTo>
                      <a:pt x="154" y="78"/>
                    </a:lnTo>
                    <a:lnTo>
                      <a:pt x="156" y="78"/>
                    </a:lnTo>
                    <a:lnTo>
                      <a:pt x="156" y="75"/>
                    </a:lnTo>
                    <a:lnTo>
                      <a:pt x="154" y="71"/>
                    </a:lnTo>
                    <a:lnTo>
                      <a:pt x="152" y="71"/>
                    </a:lnTo>
                    <a:lnTo>
                      <a:pt x="152" y="68"/>
                    </a:lnTo>
                    <a:lnTo>
                      <a:pt x="156" y="68"/>
                    </a:lnTo>
                    <a:lnTo>
                      <a:pt x="154" y="68"/>
                    </a:lnTo>
                    <a:lnTo>
                      <a:pt x="152" y="66"/>
                    </a:lnTo>
                    <a:lnTo>
                      <a:pt x="152" y="61"/>
                    </a:lnTo>
                    <a:lnTo>
                      <a:pt x="147" y="61"/>
                    </a:lnTo>
                    <a:lnTo>
                      <a:pt x="144" y="64"/>
                    </a:lnTo>
                    <a:lnTo>
                      <a:pt x="142" y="66"/>
                    </a:lnTo>
                    <a:lnTo>
                      <a:pt x="142" y="61"/>
                    </a:lnTo>
                    <a:lnTo>
                      <a:pt x="142" y="59"/>
                    </a:lnTo>
                    <a:lnTo>
                      <a:pt x="144" y="59"/>
                    </a:lnTo>
                    <a:lnTo>
                      <a:pt x="144" y="57"/>
                    </a:lnTo>
                    <a:lnTo>
                      <a:pt x="147" y="57"/>
                    </a:lnTo>
                    <a:lnTo>
                      <a:pt x="147" y="54"/>
                    </a:lnTo>
                    <a:lnTo>
                      <a:pt x="149" y="54"/>
                    </a:lnTo>
                    <a:lnTo>
                      <a:pt x="154" y="49"/>
                    </a:lnTo>
                    <a:lnTo>
                      <a:pt x="154" y="47"/>
                    </a:lnTo>
                    <a:lnTo>
                      <a:pt x="159" y="47"/>
                    </a:lnTo>
                    <a:lnTo>
                      <a:pt x="161" y="47"/>
                    </a:lnTo>
                    <a:lnTo>
                      <a:pt x="163" y="45"/>
                    </a:lnTo>
                    <a:lnTo>
                      <a:pt x="161" y="45"/>
                    </a:lnTo>
                    <a:lnTo>
                      <a:pt x="161" y="40"/>
                    </a:lnTo>
                    <a:lnTo>
                      <a:pt x="163" y="35"/>
                    </a:lnTo>
                    <a:lnTo>
                      <a:pt x="163" y="33"/>
                    </a:lnTo>
                    <a:lnTo>
                      <a:pt x="168" y="31"/>
                    </a:lnTo>
                    <a:lnTo>
                      <a:pt x="170" y="28"/>
                    </a:lnTo>
                    <a:lnTo>
                      <a:pt x="166" y="26"/>
                    </a:lnTo>
                    <a:lnTo>
                      <a:pt x="156" y="26"/>
                    </a:lnTo>
                    <a:lnTo>
                      <a:pt x="152" y="23"/>
                    </a:lnTo>
                    <a:lnTo>
                      <a:pt x="149" y="23"/>
                    </a:lnTo>
                    <a:lnTo>
                      <a:pt x="149" y="21"/>
                    </a:lnTo>
                    <a:lnTo>
                      <a:pt x="144" y="19"/>
                    </a:lnTo>
                    <a:lnTo>
                      <a:pt x="142" y="21"/>
                    </a:lnTo>
                    <a:lnTo>
                      <a:pt x="137" y="19"/>
                    </a:lnTo>
                    <a:lnTo>
                      <a:pt x="135" y="19"/>
                    </a:lnTo>
                    <a:lnTo>
                      <a:pt x="133" y="19"/>
                    </a:lnTo>
                    <a:lnTo>
                      <a:pt x="128" y="16"/>
                    </a:lnTo>
                    <a:lnTo>
                      <a:pt x="130" y="16"/>
                    </a:lnTo>
                    <a:lnTo>
                      <a:pt x="128" y="16"/>
                    </a:lnTo>
                    <a:lnTo>
                      <a:pt x="128" y="12"/>
                    </a:lnTo>
                    <a:lnTo>
                      <a:pt x="126" y="12"/>
                    </a:lnTo>
                    <a:lnTo>
                      <a:pt x="126" y="14"/>
                    </a:lnTo>
                    <a:lnTo>
                      <a:pt x="123" y="14"/>
                    </a:lnTo>
                    <a:lnTo>
                      <a:pt x="121" y="14"/>
                    </a:lnTo>
                    <a:lnTo>
                      <a:pt x="119" y="14"/>
                    </a:lnTo>
                    <a:lnTo>
                      <a:pt x="119" y="12"/>
                    </a:lnTo>
                    <a:lnTo>
                      <a:pt x="119" y="9"/>
                    </a:lnTo>
                    <a:lnTo>
                      <a:pt x="116" y="9"/>
                    </a:lnTo>
                    <a:lnTo>
                      <a:pt x="114" y="9"/>
                    </a:lnTo>
                    <a:lnTo>
                      <a:pt x="109" y="7"/>
                    </a:lnTo>
                    <a:lnTo>
                      <a:pt x="107" y="7"/>
                    </a:lnTo>
                    <a:lnTo>
                      <a:pt x="104" y="5"/>
                    </a:lnTo>
                    <a:lnTo>
                      <a:pt x="102" y="5"/>
                    </a:lnTo>
                    <a:lnTo>
                      <a:pt x="100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95" name="Freeform 1234"/>
              <p:cNvSpPr>
                <a:spLocks/>
              </p:cNvSpPr>
              <p:nvPr/>
            </p:nvSpPr>
            <p:spPr bwMode="auto">
              <a:xfrm>
                <a:off x="2817" y="1510"/>
                <a:ext cx="170" cy="116"/>
              </a:xfrm>
              <a:custGeom>
                <a:avLst/>
                <a:gdLst>
                  <a:gd name="T0" fmla="*/ 85 w 170"/>
                  <a:gd name="T1" fmla="*/ 5 h 116"/>
                  <a:gd name="T2" fmla="*/ 78 w 170"/>
                  <a:gd name="T3" fmla="*/ 14 h 116"/>
                  <a:gd name="T4" fmla="*/ 69 w 170"/>
                  <a:gd name="T5" fmla="*/ 21 h 116"/>
                  <a:gd name="T6" fmla="*/ 59 w 170"/>
                  <a:gd name="T7" fmla="*/ 23 h 116"/>
                  <a:gd name="T8" fmla="*/ 45 w 170"/>
                  <a:gd name="T9" fmla="*/ 21 h 116"/>
                  <a:gd name="T10" fmla="*/ 38 w 170"/>
                  <a:gd name="T11" fmla="*/ 21 h 116"/>
                  <a:gd name="T12" fmla="*/ 43 w 170"/>
                  <a:gd name="T13" fmla="*/ 31 h 116"/>
                  <a:gd name="T14" fmla="*/ 38 w 170"/>
                  <a:gd name="T15" fmla="*/ 31 h 116"/>
                  <a:gd name="T16" fmla="*/ 22 w 170"/>
                  <a:gd name="T17" fmla="*/ 31 h 116"/>
                  <a:gd name="T18" fmla="*/ 12 w 170"/>
                  <a:gd name="T19" fmla="*/ 33 h 116"/>
                  <a:gd name="T20" fmla="*/ 0 w 170"/>
                  <a:gd name="T21" fmla="*/ 35 h 116"/>
                  <a:gd name="T22" fmla="*/ 3 w 170"/>
                  <a:gd name="T23" fmla="*/ 38 h 116"/>
                  <a:gd name="T24" fmla="*/ 3 w 170"/>
                  <a:gd name="T25" fmla="*/ 40 h 116"/>
                  <a:gd name="T26" fmla="*/ 10 w 170"/>
                  <a:gd name="T27" fmla="*/ 42 h 116"/>
                  <a:gd name="T28" fmla="*/ 26 w 170"/>
                  <a:gd name="T29" fmla="*/ 47 h 116"/>
                  <a:gd name="T30" fmla="*/ 31 w 170"/>
                  <a:gd name="T31" fmla="*/ 47 h 116"/>
                  <a:gd name="T32" fmla="*/ 36 w 170"/>
                  <a:gd name="T33" fmla="*/ 52 h 116"/>
                  <a:gd name="T34" fmla="*/ 36 w 170"/>
                  <a:gd name="T35" fmla="*/ 57 h 116"/>
                  <a:gd name="T36" fmla="*/ 45 w 170"/>
                  <a:gd name="T37" fmla="*/ 64 h 116"/>
                  <a:gd name="T38" fmla="*/ 48 w 170"/>
                  <a:gd name="T39" fmla="*/ 71 h 116"/>
                  <a:gd name="T40" fmla="*/ 55 w 170"/>
                  <a:gd name="T41" fmla="*/ 78 h 116"/>
                  <a:gd name="T42" fmla="*/ 48 w 170"/>
                  <a:gd name="T43" fmla="*/ 85 h 116"/>
                  <a:gd name="T44" fmla="*/ 48 w 170"/>
                  <a:gd name="T45" fmla="*/ 90 h 116"/>
                  <a:gd name="T46" fmla="*/ 41 w 170"/>
                  <a:gd name="T47" fmla="*/ 104 h 116"/>
                  <a:gd name="T48" fmla="*/ 55 w 170"/>
                  <a:gd name="T49" fmla="*/ 111 h 116"/>
                  <a:gd name="T50" fmla="*/ 76 w 170"/>
                  <a:gd name="T51" fmla="*/ 111 h 116"/>
                  <a:gd name="T52" fmla="*/ 88 w 170"/>
                  <a:gd name="T53" fmla="*/ 116 h 116"/>
                  <a:gd name="T54" fmla="*/ 104 w 170"/>
                  <a:gd name="T55" fmla="*/ 116 h 116"/>
                  <a:gd name="T56" fmla="*/ 111 w 170"/>
                  <a:gd name="T57" fmla="*/ 104 h 116"/>
                  <a:gd name="T58" fmla="*/ 119 w 170"/>
                  <a:gd name="T59" fmla="*/ 101 h 116"/>
                  <a:gd name="T60" fmla="*/ 128 w 170"/>
                  <a:gd name="T61" fmla="*/ 104 h 116"/>
                  <a:gd name="T62" fmla="*/ 135 w 170"/>
                  <a:gd name="T63" fmla="*/ 104 h 116"/>
                  <a:gd name="T64" fmla="*/ 144 w 170"/>
                  <a:gd name="T65" fmla="*/ 106 h 116"/>
                  <a:gd name="T66" fmla="*/ 156 w 170"/>
                  <a:gd name="T67" fmla="*/ 99 h 116"/>
                  <a:gd name="T68" fmla="*/ 163 w 170"/>
                  <a:gd name="T69" fmla="*/ 97 h 116"/>
                  <a:gd name="T70" fmla="*/ 154 w 170"/>
                  <a:gd name="T71" fmla="*/ 90 h 116"/>
                  <a:gd name="T72" fmla="*/ 152 w 170"/>
                  <a:gd name="T73" fmla="*/ 83 h 116"/>
                  <a:gd name="T74" fmla="*/ 156 w 170"/>
                  <a:gd name="T75" fmla="*/ 78 h 116"/>
                  <a:gd name="T76" fmla="*/ 156 w 170"/>
                  <a:gd name="T77" fmla="*/ 68 h 116"/>
                  <a:gd name="T78" fmla="*/ 152 w 170"/>
                  <a:gd name="T79" fmla="*/ 61 h 116"/>
                  <a:gd name="T80" fmla="*/ 142 w 170"/>
                  <a:gd name="T81" fmla="*/ 61 h 116"/>
                  <a:gd name="T82" fmla="*/ 147 w 170"/>
                  <a:gd name="T83" fmla="*/ 57 h 116"/>
                  <a:gd name="T84" fmla="*/ 154 w 170"/>
                  <a:gd name="T85" fmla="*/ 47 h 116"/>
                  <a:gd name="T86" fmla="*/ 161 w 170"/>
                  <a:gd name="T87" fmla="*/ 45 h 116"/>
                  <a:gd name="T88" fmla="*/ 170 w 170"/>
                  <a:gd name="T89" fmla="*/ 28 h 116"/>
                  <a:gd name="T90" fmla="*/ 149 w 170"/>
                  <a:gd name="T91" fmla="*/ 21 h 116"/>
                  <a:gd name="T92" fmla="*/ 133 w 170"/>
                  <a:gd name="T93" fmla="*/ 19 h 116"/>
                  <a:gd name="T94" fmla="*/ 128 w 170"/>
                  <a:gd name="T95" fmla="*/ 12 h 116"/>
                  <a:gd name="T96" fmla="*/ 119 w 170"/>
                  <a:gd name="T97" fmla="*/ 14 h 116"/>
                  <a:gd name="T98" fmla="*/ 109 w 170"/>
                  <a:gd name="T99" fmla="*/ 7 h 116"/>
                  <a:gd name="T100" fmla="*/ 100 w 170"/>
                  <a:gd name="T101" fmla="*/ 2 h 1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70"/>
                  <a:gd name="T154" fmla="*/ 0 h 116"/>
                  <a:gd name="T155" fmla="*/ 170 w 170"/>
                  <a:gd name="T156" fmla="*/ 116 h 1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70" h="116">
                    <a:moveTo>
                      <a:pt x="100" y="0"/>
                    </a:moveTo>
                    <a:lnTo>
                      <a:pt x="97" y="0"/>
                    </a:lnTo>
                    <a:lnTo>
                      <a:pt x="93" y="0"/>
                    </a:lnTo>
                    <a:lnTo>
                      <a:pt x="88" y="2"/>
                    </a:lnTo>
                    <a:lnTo>
                      <a:pt x="85" y="5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5" y="12"/>
                    </a:lnTo>
                    <a:lnTo>
                      <a:pt x="81" y="14"/>
                    </a:lnTo>
                    <a:lnTo>
                      <a:pt x="78" y="14"/>
                    </a:lnTo>
                    <a:lnTo>
                      <a:pt x="71" y="16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64" y="21"/>
                    </a:lnTo>
                    <a:lnTo>
                      <a:pt x="62" y="23"/>
                    </a:lnTo>
                    <a:lnTo>
                      <a:pt x="59" y="23"/>
                    </a:lnTo>
                    <a:lnTo>
                      <a:pt x="57" y="23"/>
                    </a:lnTo>
                    <a:lnTo>
                      <a:pt x="55" y="23"/>
                    </a:lnTo>
                    <a:lnTo>
                      <a:pt x="50" y="23"/>
                    </a:lnTo>
                    <a:lnTo>
                      <a:pt x="45" y="21"/>
                    </a:lnTo>
                    <a:lnTo>
                      <a:pt x="48" y="19"/>
                    </a:lnTo>
                    <a:lnTo>
                      <a:pt x="45" y="19"/>
                    </a:lnTo>
                    <a:lnTo>
                      <a:pt x="41" y="19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41" y="23"/>
                    </a:lnTo>
                    <a:lnTo>
                      <a:pt x="43" y="28"/>
                    </a:lnTo>
                    <a:lnTo>
                      <a:pt x="43" y="31"/>
                    </a:lnTo>
                    <a:lnTo>
                      <a:pt x="45" y="33"/>
                    </a:lnTo>
                    <a:lnTo>
                      <a:pt x="43" y="33"/>
                    </a:lnTo>
                    <a:lnTo>
                      <a:pt x="41" y="33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3" y="33"/>
                    </a:lnTo>
                    <a:lnTo>
                      <a:pt x="29" y="33"/>
                    </a:lnTo>
                    <a:lnTo>
                      <a:pt x="22" y="31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5" y="33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5" y="35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7" y="38"/>
                    </a:lnTo>
                    <a:lnTo>
                      <a:pt x="5" y="40"/>
                    </a:lnTo>
                    <a:lnTo>
                      <a:pt x="0" y="40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17" y="45"/>
                    </a:lnTo>
                    <a:lnTo>
                      <a:pt x="19" y="45"/>
                    </a:lnTo>
                    <a:lnTo>
                      <a:pt x="22" y="47"/>
                    </a:lnTo>
                    <a:lnTo>
                      <a:pt x="26" y="47"/>
                    </a:lnTo>
                    <a:lnTo>
                      <a:pt x="29" y="47"/>
                    </a:lnTo>
                    <a:lnTo>
                      <a:pt x="31" y="47"/>
                    </a:lnTo>
                    <a:lnTo>
                      <a:pt x="31" y="49"/>
                    </a:lnTo>
                    <a:lnTo>
                      <a:pt x="33" y="52"/>
                    </a:lnTo>
                    <a:lnTo>
                      <a:pt x="38" y="49"/>
                    </a:lnTo>
                    <a:lnTo>
                      <a:pt x="41" y="52"/>
                    </a:lnTo>
                    <a:lnTo>
                      <a:pt x="36" y="52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6" y="57"/>
                    </a:lnTo>
                    <a:lnTo>
                      <a:pt x="38" y="59"/>
                    </a:lnTo>
                    <a:lnTo>
                      <a:pt x="41" y="61"/>
                    </a:lnTo>
                    <a:lnTo>
                      <a:pt x="43" y="61"/>
                    </a:lnTo>
                    <a:lnTo>
                      <a:pt x="45" y="64"/>
                    </a:lnTo>
                    <a:lnTo>
                      <a:pt x="50" y="64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0" y="68"/>
                    </a:lnTo>
                    <a:lnTo>
                      <a:pt x="48" y="71"/>
                    </a:lnTo>
                    <a:lnTo>
                      <a:pt x="50" y="73"/>
                    </a:lnTo>
                    <a:lnTo>
                      <a:pt x="52" y="73"/>
                    </a:lnTo>
                    <a:lnTo>
                      <a:pt x="55" y="75"/>
                    </a:lnTo>
                    <a:lnTo>
                      <a:pt x="55" y="78"/>
                    </a:lnTo>
                    <a:lnTo>
                      <a:pt x="50" y="73"/>
                    </a:lnTo>
                    <a:lnTo>
                      <a:pt x="50" y="75"/>
                    </a:lnTo>
                    <a:lnTo>
                      <a:pt x="50" y="78"/>
                    </a:lnTo>
                    <a:lnTo>
                      <a:pt x="48" y="85"/>
                    </a:lnTo>
                    <a:lnTo>
                      <a:pt x="50" y="85"/>
                    </a:lnTo>
                    <a:lnTo>
                      <a:pt x="50" y="87"/>
                    </a:lnTo>
                    <a:lnTo>
                      <a:pt x="48" y="87"/>
                    </a:lnTo>
                    <a:lnTo>
                      <a:pt x="48" y="90"/>
                    </a:lnTo>
                    <a:lnTo>
                      <a:pt x="45" y="99"/>
                    </a:lnTo>
                    <a:lnTo>
                      <a:pt x="45" y="101"/>
                    </a:lnTo>
                    <a:lnTo>
                      <a:pt x="41" y="104"/>
                    </a:lnTo>
                    <a:lnTo>
                      <a:pt x="38" y="104"/>
                    </a:lnTo>
                    <a:lnTo>
                      <a:pt x="41" y="104"/>
                    </a:lnTo>
                    <a:lnTo>
                      <a:pt x="45" y="106"/>
                    </a:lnTo>
                    <a:lnTo>
                      <a:pt x="48" y="109"/>
                    </a:lnTo>
                    <a:lnTo>
                      <a:pt x="50" y="109"/>
                    </a:lnTo>
                    <a:lnTo>
                      <a:pt x="52" y="109"/>
                    </a:lnTo>
                    <a:lnTo>
                      <a:pt x="55" y="111"/>
                    </a:lnTo>
                    <a:lnTo>
                      <a:pt x="67" y="113"/>
                    </a:lnTo>
                    <a:lnTo>
                      <a:pt x="69" y="113"/>
                    </a:lnTo>
                    <a:lnTo>
                      <a:pt x="71" y="113"/>
                    </a:lnTo>
                    <a:lnTo>
                      <a:pt x="74" y="111"/>
                    </a:lnTo>
                    <a:lnTo>
                      <a:pt x="76" y="111"/>
                    </a:lnTo>
                    <a:lnTo>
                      <a:pt x="78" y="111"/>
                    </a:lnTo>
                    <a:lnTo>
                      <a:pt x="81" y="113"/>
                    </a:lnTo>
                    <a:lnTo>
                      <a:pt x="83" y="113"/>
                    </a:lnTo>
                    <a:lnTo>
                      <a:pt x="85" y="116"/>
                    </a:lnTo>
                    <a:lnTo>
                      <a:pt x="88" y="116"/>
                    </a:lnTo>
                    <a:lnTo>
                      <a:pt x="90" y="116"/>
                    </a:lnTo>
                    <a:lnTo>
                      <a:pt x="97" y="116"/>
                    </a:lnTo>
                    <a:lnTo>
                      <a:pt x="100" y="116"/>
                    </a:lnTo>
                    <a:lnTo>
                      <a:pt x="104" y="116"/>
                    </a:lnTo>
                    <a:lnTo>
                      <a:pt x="104" y="111"/>
                    </a:lnTo>
                    <a:lnTo>
                      <a:pt x="104" y="106"/>
                    </a:lnTo>
                    <a:lnTo>
                      <a:pt x="107" y="106"/>
                    </a:lnTo>
                    <a:lnTo>
                      <a:pt x="111" y="104"/>
                    </a:lnTo>
                    <a:lnTo>
                      <a:pt x="114" y="101"/>
                    </a:lnTo>
                    <a:lnTo>
                      <a:pt x="116" y="101"/>
                    </a:lnTo>
                    <a:lnTo>
                      <a:pt x="119" y="101"/>
                    </a:lnTo>
                    <a:lnTo>
                      <a:pt x="123" y="101"/>
                    </a:lnTo>
                    <a:lnTo>
                      <a:pt x="123" y="104"/>
                    </a:lnTo>
                    <a:lnTo>
                      <a:pt x="126" y="104"/>
                    </a:lnTo>
                    <a:lnTo>
                      <a:pt x="128" y="104"/>
                    </a:lnTo>
                    <a:lnTo>
                      <a:pt x="128" y="101"/>
                    </a:lnTo>
                    <a:lnTo>
                      <a:pt x="130" y="101"/>
                    </a:lnTo>
                    <a:lnTo>
                      <a:pt x="130" y="104"/>
                    </a:lnTo>
                    <a:lnTo>
                      <a:pt x="133" y="104"/>
                    </a:lnTo>
                    <a:lnTo>
                      <a:pt x="135" y="104"/>
                    </a:lnTo>
                    <a:lnTo>
                      <a:pt x="140" y="104"/>
                    </a:lnTo>
                    <a:lnTo>
                      <a:pt x="140" y="106"/>
                    </a:lnTo>
                    <a:lnTo>
                      <a:pt x="144" y="106"/>
                    </a:lnTo>
                    <a:lnTo>
                      <a:pt x="152" y="104"/>
                    </a:lnTo>
                    <a:lnTo>
                      <a:pt x="154" y="101"/>
                    </a:lnTo>
                    <a:lnTo>
                      <a:pt x="156" y="99"/>
                    </a:lnTo>
                    <a:lnTo>
                      <a:pt x="159" y="99"/>
                    </a:lnTo>
                    <a:lnTo>
                      <a:pt x="163" y="97"/>
                    </a:lnTo>
                    <a:lnTo>
                      <a:pt x="163" y="94"/>
                    </a:lnTo>
                    <a:lnTo>
                      <a:pt x="163" y="92"/>
                    </a:lnTo>
                    <a:lnTo>
                      <a:pt x="156" y="92"/>
                    </a:lnTo>
                    <a:lnTo>
                      <a:pt x="154" y="90"/>
                    </a:lnTo>
                    <a:lnTo>
                      <a:pt x="154" y="87"/>
                    </a:lnTo>
                    <a:lnTo>
                      <a:pt x="154" y="85"/>
                    </a:lnTo>
                    <a:lnTo>
                      <a:pt x="154" y="83"/>
                    </a:lnTo>
                    <a:lnTo>
                      <a:pt x="152" y="83"/>
                    </a:lnTo>
                    <a:lnTo>
                      <a:pt x="152" y="80"/>
                    </a:lnTo>
                    <a:lnTo>
                      <a:pt x="154" y="78"/>
                    </a:lnTo>
                    <a:lnTo>
                      <a:pt x="156" y="78"/>
                    </a:lnTo>
                    <a:lnTo>
                      <a:pt x="156" y="75"/>
                    </a:lnTo>
                    <a:lnTo>
                      <a:pt x="154" y="71"/>
                    </a:lnTo>
                    <a:lnTo>
                      <a:pt x="152" y="71"/>
                    </a:lnTo>
                    <a:lnTo>
                      <a:pt x="152" y="68"/>
                    </a:lnTo>
                    <a:lnTo>
                      <a:pt x="156" y="68"/>
                    </a:lnTo>
                    <a:lnTo>
                      <a:pt x="154" y="68"/>
                    </a:lnTo>
                    <a:lnTo>
                      <a:pt x="152" y="66"/>
                    </a:lnTo>
                    <a:lnTo>
                      <a:pt x="152" y="61"/>
                    </a:lnTo>
                    <a:lnTo>
                      <a:pt x="147" y="61"/>
                    </a:lnTo>
                    <a:lnTo>
                      <a:pt x="144" y="64"/>
                    </a:lnTo>
                    <a:lnTo>
                      <a:pt x="142" y="66"/>
                    </a:lnTo>
                    <a:lnTo>
                      <a:pt x="142" y="61"/>
                    </a:lnTo>
                    <a:lnTo>
                      <a:pt x="142" y="59"/>
                    </a:lnTo>
                    <a:lnTo>
                      <a:pt x="144" y="59"/>
                    </a:lnTo>
                    <a:lnTo>
                      <a:pt x="144" y="57"/>
                    </a:lnTo>
                    <a:lnTo>
                      <a:pt x="147" y="57"/>
                    </a:lnTo>
                    <a:lnTo>
                      <a:pt x="147" y="54"/>
                    </a:lnTo>
                    <a:lnTo>
                      <a:pt x="149" y="54"/>
                    </a:lnTo>
                    <a:lnTo>
                      <a:pt x="154" y="49"/>
                    </a:lnTo>
                    <a:lnTo>
                      <a:pt x="154" y="47"/>
                    </a:lnTo>
                    <a:lnTo>
                      <a:pt x="159" y="47"/>
                    </a:lnTo>
                    <a:lnTo>
                      <a:pt x="161" y="47"/>
                    </a:lnTo>
                    <a:lnTo>
                      <a:pt x="163" y="45"/>
                    </a:lnTo>
                    <a:lnTo>
                      <a:pt x="161" y="45"/>
                    </a:lnTo>
                    <a:lnTo>
                      <a:pt x="161" y="40"/>
                    </a:lnTo>
                    <a:lnTo>
                      <a:pt x="163" y="35"/>
                    </a:lnTo>
                    <a:lnTo>
                      <a:pt x="163" y="33"/>
                    </a:lnTo>
                    <a:lnTo>
                      <a:pt x="168" y="31"/>
                    </a:lnTo>
                    <a:lnTo>
                      <a:pt x="170" y="28"/>
                    </a:lnTo>
                    <a:lnTo>
                      <a:pt x="166" y="26"/>
                    </a:lnTo>
                    <a:lnTo>
                      <a:pt x="156" y="26"/>
                    </a:lnTo>
                    <a:lnTo>
                      <a:pt x="152" y="23"/>
                    </a:lnTo>
                    <a:lnTo>
                      <a:pt x="149" y="23"/>
                    </a:lnTo>
                    <a:lnTo>
                      <a:pt x="149" y="21"/>
                    </a:lnTo>
                    <a:lnTo>
                      <a:pt x="144" y="19"/>
                    </a:lnTo>
                    <a:lnTo>
                      <a:pt x="142" y="21"/>
                    </a:lnTo>
                    <a:lnTo>
                      <a:pt x="137" y="19"/>
                    </a:lnTo>
                    <a:lnTo>
                      <a:pt x="135" y="19"/>
                    </a:lnTo>
                    <a:lnTo>
                      <a:pt x="133" y="19"/>
                    </a:lnTo>
                    <a:lnTo>
                      <a:pt x="128" y="16"/>
                    </a:lnTo>
                    <a:lnTo>
                      <a:pt x="130" y="16"/>
                    </a:lnTo>
                    <a:lnTo>
                      <a:pt x="128" y="16"/>
                    </a:lnTo>
                    <a:lnTo>
                      <a:pt x="128" y="12"/>
                    </a:lnTo>
                    <a:lnTo>
                      <a:pt x="126" y="12"/>
                    </a:lnTo>
                    <a:lnTo>
                      <a:pt x="126" y="14"/>
                    </a:lnTo>
                    <a:lnTo>
                      <a:pt x="123" y="14"/>
                    </a:lnTo>
                    <a:lnTo>
                      <a:pt x="121" y="14"/>
                    </a:lnTo>
                    <a:lnTo>
                      <a:pt x="119" y="14"/>
                    </a:lnTo>
                    <a:lnTo>
                      <a:pt x="119" y="12"/>
                    </a:lnTo>
                    <a:lnTo>
                      <a:pt x="119" y="9"/>
                    </a:lnTo>
                    <a:lnTo>
                      <a:pt x="116" y="9"/>
                    </a:lnTo>
                    <a:lnTo>
                      <a:pt x="114" y="9"/>
                    </a:lnTo>
                    <a:lnTo>
                      <a:pt x="109" y="7"/>
                    </a:lnTo>
                    <a:lnTo>
                      <a:pt x="107" y="7"/>
                    </a:lnTo>
                    <a:lnTo>
                      <a:pt x="104" y="5"/>
                    </a:lnTo>
                    <a:lnTo>
                      <a:pt x="102" y="5"/>
                    </a:lnTo>
                    <a:lnTo>
                      <a:pt x="100" y="2"/>
                    </a:lnTo>
                    <a:lnTo>
                      <a:pt x="10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96" name="Freeform 1235"/>
              <p:cNvSpPr>
                <a:spLocks/>
              </p:cNvSpPr>
              <p:nvPr/>
            </p:nvSpPr>
            <p:spPr bwMode="auto">
              <a:xfrm>
                <a:off x="2754" y="1630"/>
                <a:ext cx="45" cy="66"/>
              </a:xfrm>
              <a:custGeom>
                <a:avLst/>
                <a:gdLst>
                  <a:gd name="T0" fmla="*/ 28 w 45"/>
                  <a:gd name="T1" fmla="*/ 62 h 66"/>
                  <a:gd name="T2" fmla="*/ 28 w 45"/>
                  <a:gd name="T3" fmla="*/ 57 h 66"/>
                  <a:gd name="T4" fmla="*/ 35 w 45"/>
                  <a:gd name="T5" fmla="*/ 55 h 66"/>
                  <a:gd name="T6" fmla="*/ 30 w 45"/>
                  <a:gd name="T7" fmla="*/ 50 h 66"/>
                  <a:gd name="T8" fmla="*/ 30 w 45"/>
                  <a:gd name="T9" fmla="*/ 45 h 66"/>
                  <a:gd name="T10" fmla="*/ 33 w 45"/>
                  <a:gd name="T11" fmla="*/ 40 h 66"/>
                  <a:gd name="T12" fmla="*/ 30 w 45"/>
                  <a:gd name="T13" fmla="*/ 36 h 66"/>
                  <a:gd name="T14" fmla="*/ 30 w 45"/>
                  <a:gd name="T15" fmla="*/ 31 h 66"/>
                  <a:gd name="T16" fmla="*/ 35 w 45"/>
                  <a:gd name="T17" fmla="*/ 29 h 66"/>
                  <a:gd name="T18" fmla="*/ 35 w 45"/>
                  <a:gd name="T19" fmla="*/ 26 h 66"/>
                  <a:gd name="T20" fmla="*/ 35 w 45"/>
                  <a:gd name="T21" fmla="*/ 22 h 66"/>
                  <a:gd name="T22" fmla="*/ 37 w 45"/>
                  <a:gd name="T23" fmla="*/ 17 h 66"/>
                  <a:gd name="T24" fmla="*/ 42 w 45"/>
                  <a:gd name="T25" fmla="*/ 10 h 66"/>
                  <a:gd name="T26" fmla="*/ 45 w 45"/>
                  <a:gd name="T27" fmla="*/ 5 h 66"/>
                  <a:gd name="T28" fmla="*/ 40 w 45"/>
                  <a:gd name="T29" fmla="*/ 3 h 66"/>
                  <a:gd name="T30" fmla="*/ 33 w 45"/>
                  <a:gd name="T31" fmla="*/ 3 h 66"/>
                  <a:gd name="T32" fmla="*/ 23 w 45"/>
                  <a:gd name="T33" fmla="*/ 3 h 66"/>
                  <a:gd name="T34" fmla="*/ 19 w 45"/>
                  <a:gd name="T35" fmla="*/ 3 h 66"/>
                  <a:gd name="T36" fmla="*/ 14 w 45"/>
                  <a:gd name="T37" fmla="*/ 0 h 66"/>
                  <a:gd name="T38" fmla="*/ 9 w 45"/>
                  <a:gd name="T39" fmla="*/ 3 h 66"/>
                  <a:gd name="T40" fmla="*/ 11 w 45"/>
                  <a:gd name="T41" fmla="*/ 15 h 66"/>
                  <a:gd name="T42" fmla="*/ 9 w 45"/>
                  <a:gd name="T43" fmla="*/ 19 h 66"/>
                  <a:gd name="T44" fmla="*/ 9 w 45"/>
                  <a:gd name="T45" fmla="*/ 24 h 66"/>
                  <a:gd name="T46" fmla="*/ 7 w 45"/>
                  <a:gd name="T47" fmla="*/ 29 h 66"/>
                  <a:gd name="T48" fmla="*/ 4 w 45"/>
                  <a:gd name="T49" fmla="*/ 33 h 66"/>
                  <a:gd name="T50" fmla="*/ 2 w 45"/>
                  <a:gd name="T51" fmla="*/ 40 h 66"/>
                  <a:gd name="T52" fmla="*/ 2 w 45"/>
                  <a:gd name="T53" fmla="*/ 45 h 66"/>
                  <a:gd name="T54" fmla="*/ 4 w 45"/>
                  <a:gd name="T55" fmla="*/ 48 h 66"/>
                  <a:gd name="T56" fmla="*/ 11 w 45"/>
                  <a:gd name="T57" fmla="*/ 48 h 66"/>
                  <a:gd name="T58" fmla="*/ 9 w 45"/>
                  <a:gd name="T59" fmla="*/ 50 h 66"/>
                  <a:gd name="T60" fmla="*/ 9 w 45"/>
                  <a:gd name="T61" fmla="*/ 55 h 66"/>
                  <a:gd name="T62" fmla="*/ 9 w 45"/>
                  <a:gd name="T63" fmla="*/ 59 h 66"/>
                  <a:gd name="T64" fmla="*/ 7 w 45"/>
                  <a:gd name="T65" fmla="*/ 64 h 66"/>
                  <a:gd name="T66" fmla="*/ 9 w 45"/>
                  <a:gd name="T67" fmla="*/ 66 h 66"/>
                  <a:gd name="T68" fmla="*/ 14 w 45"/>
                  <a:gd name="T69" fmla="*/ 66 h 66"/>
                  <a:gd name="T70" fmla="*/ 19 w 45"/>
                  <a:gd name="T71" fmla="*/ 66 h 66"/>
                  <a:gd name="T72" fmla="*/ 23 w 45"/>
                  <a:gd name="T73" fmla="*/ 66 h 66"/>
                  <a:gd name="T74" fmla="*/ 28 w 45"/>
                  <a:gd name="T75" fmla="*/ 64 h 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5"/>
                  <a:gd name="T115" fmla="*/ 0 h 66"/>
                  <a:gd name="T116" fmla="*/ 45 w 45"/>
                  <a:gd name="T117" fmla="*/ 66 h 6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5" h="66">
                    <a:moveTo>
                      <a:pt x="28" y="64"/>
                    </a:moveTo>
                    <a:lnTo>
                      <a:pt x="28" y="62"/>
                    </a:lnTo>
                    <a:lnTo>
                      <a:pt x="28" y="59"/>
                    </a:lnTo>
                    <a:lnTo>
                      <a:pt x="28" y="57"/>
                    </a:lnTo>
                    <a:lnTo>
                      <a:pt x="33" y="55"/>
                    </a:lnTo>
                    <a:lnTo>
                      <a:pt x="35" y="55"/>
                    </a:lnTo>
                    <a:lnTo>
                      <a:pt x="33" y="52"/>
                    </a:lnTo>
                    <a:lnTo>
                      <a:pt x="30" y="50"/>
                    </a:lnTo>
                    <a:lnTo>
                      <a:pt x="30" y="48"/>
                    </a:lnTo>
                    <a:lnTo>
                      <a:pt x="30" y="45"/>
                    </a:lnTo>
                    <a:lnTo>
                      <a:pt x="33" y="43"/>
                    </a:lnTo>
                    <a:lnTo>
                      <a:pt x="33" y="40"/>
                    </a:lnTo>
                    <a:lnTo>
                      <a:pt x="30" y="36"/>
                    </a:lnTo>
                    <a:lnTo>
                      <a:pt x="28" y="33"/>
                    </a:lnTo>
                    <a:lnTo>
                      <a:pt x="30" y="31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5" y="26"/>
                    </a:lnTo>
                    <a:lnTo>
                      <a:pt x="35" y="24"/>
                    </a:lnTo>
                    <a:lnTo>
                      <a:pt x="35" y="22"/>
                    </a:lnTo>
                    <a:lnTo>
                      <a:pt x="37" y="19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42" y="10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2" y="5"/>
                    </a:lnTo>
                    <a:lnTo>
                      <a:pt x="40" y="3"/>
                    </a:lnTo>
                    <a:lnTo>
                      <a:pt x="37" y="3"/>
                    </a:lnTo>
                    <a:lnTo>
                      <a:pt x="33" y="3"/>
                    </a:lnTo>
                    <a:lnTo>
                      <a:pt x="30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11" y="12"/>
                    </a:lnTo>
                    <a:lnTo>
                      <a:pt x="11" y="15"/>
                    </a:lnTo>
                    <a:lnTo>
                      <a:pt x="9" y="19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4" y="33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2" y="45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11" y="48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9" y="55"/>
                    </a:lnTo>
                    <a:lnTo>
                      <a:pt x="9" y="59"/>
                    </a:lnTo>
                    <a:lnTo>
                      <a:pt x="9" y="62"/>
                    </a:lnTo>
                    <a:lnTo>
                      <a:pt x="7" y="64"/>
                    </a:lnTo>
                    <a:lnTo>
                      <a:pt x="7" y="66"/>
                    </a:lnTo>
                    <a:lnTo>
                      <a:pt x="9" y="66"/>
                    </a:lnTo>
                    <a:lnTo>
                      <a:pt x="11" y="66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3" y="66"/>
                    </a:lnTo>
                    <a:lnTo>
                      <a:pt x="26" y="66"/>
                    </a:lnTo>
                    <a:lnTo>
                      <a:pt x="28" y="6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97" name="Freeform 1236"/>
              <p:cNvSpPr>
                <a:spLocks/>
              </p:cNvSpPr>
              <p:nvPr/>
            </p:nvSpPr>
            <p:spPr bwMode="auto">
              <a:xfrm>
                <a:off x="2754" y="1630"/>
                <a:ext cx="45" cy="66"/>
              </a:xfrm>
              <a:custGeom>
                <a:avLst/>
                <a:gdLst>
                  <a:gd name="T0" fmla="*/ 28 w 45"/>
                  <a:gd name="T1" fmla="*/ 62 h 66"/>
                  <a:gd name="T2" fmla="*/ 28 w 45"/>
                  <a:gd name="T3" fmla="*/ 57 h 66"/>
                  <a:gd name="T4" fmla="*/ 35 w 45"/>
                  <a:gd name="T5" fmla="*/ 55 h 66"/>
                  <a:gd name="T6" fmla="*/ 30 w 45"/>
                  <a:gd name="T7" fmla="*/ 50 h 66"/>
                  <a:gd name="T8" fmla="*/ 30 w 45"/>
                  <a:gd name="T9" fmla="*/ 45 h 66"/>
                  <a:gd name="T10" fmla="*/ 33 w 45"/>
                  <a:gd name="T11" fmla="*/ 40 h 66"/>
                  <a:gd name="T12" fmla="*/ 30 w 45"/>
                  <a:gd name="T13" fmla="*/ 36 h 66"/>
                  <a:gd name="T14" fmla="*/ 30 w 45"/>
                  <a:gd name="T15" fmla="*/ 31 h 66"/>
                  <a:gd name="T16" fmla="*/ 35 w 45"/>
                  <a:gd name="T17" fmla="*/ 29 h 66"/>
                  <a:gd name="T18" fmla="*/ 35 w 45"/>
                  <a:gd name="T19" fmla="*/ 26 h 66"/>
                  <a:gd name="T20" fmla="*/ 35 w 45"/>
                  <a:gd name="T21" fmla="*/ 22 h 66"/>
                  <a:gd name="T22" fmla="*/ 37 w 45"/>
                  <a:gd name="T23" fmla="*/ 17 h 66"/>
                  <a:gd name="T24" fmla="*/ 42 w 45"/>
                  <a:gd name="T25" fmla="*/ 10 h 66"/>
                  <a:gd name="T26" fmla="*/ 45 w 45"/>
                  <a:gd name="T27" fmla="*/ 5 h 66"/>
                  <a:gd name="T28" fmla="*/ 40 w 45"/>
                  <a:gd name="T29" fmla="*/ 3 h 66"/>
                  <a:gd name="T30" fmla="*/ 33 w 45"/>
                  <a:gd name="T31" fmla="*/ 3 h 66"/>
                  <a:gd name="T32" fmla="*/ 23 w 45"/>
                  <a:gd name="T33" fmla="*/ 3 h 66"/>
                  <a:gd name="T34" fmla="*/ 19 w 45"/>
                  <a:gd name="T35" fmla="*/ 3 h 66"/>
                  <a:gd name="T36" fmla="*/ 14 w 45"/>
                  <a:gd name="T37" fmla="*/ 0 h 66"/>
                  <a:gd name="T38" fmla="*/ 9 w 45"/>
                  <a:gd name="T39" fmla="*/ 3 h 66"/>
                  <a:gd name="T40" fmla="*/ 11 w 45"/>
                  <a:gd name="T41" fmla="*/ 15 h 66"/>
                  <a:gd name="T42" fmla="*/ 9 w 45"/>
                  <a:gd name="T43" fmla="*/ 19 h 66"/>
                  <a:gd name="T44" fmla="*/ 9 w 45"/>
                  <a:gd name="T45" fmla="*/ 24 h 66"/>
                  <a:gd name="T46" fmla="*/ 7 w 45"/>
                  <a:gd name="T47" fmla="*/ 29 h 66"/>
                  <a:gd name="T48" fmla="*/ 4 w 45"/>
                  <a:gd name="T49" fmla="*/ 33 h 66"/>
                  <a:gd name="T50" fmla="*/ 2 w 45"/>
                  <a:gd name="T51" fmla="*/ 40 h 66"/>
                  <a:gd name="T52" fmla="*/ 2 w 45"/>
                  <a:gd name="T53" fmla="*/ 45 h 66"/>
                  <a:gd name="T54" fmla="*/ 4 w 45"/>
                  <a:gd name="T55" fmla="*/ 48 h 66"/>
                  <a:gd name="T56" fmla="*/ 11 w 45"/>
                  <a:gd name="T57" fmla="*/ 48 h 66"/>
                  <a:gd name="T58" fmla="*/ 9 w 45"/>
                  <a:gd name="T59" fmla="*/ 50 h 66"/>
                  <a:gd name="T60" fmla="*/ 9 w 45"/>
                  <a:gd name="T61" fmla="*/ 55 h 66"/>
                  <a:gd name="T62" fmla="*/ 9 w 45"/>
                  <a:gd name="T63" fmla="*/ 59 h 66"/>
                  <a:gd name="T64" fmla="*/ 7 w 45"/>
                  <a:gd name="T65" fmla="*/ 64 h 66"/>
                  <a:gd name="T66" fmla="*/ 9 w 45"/>
                  <a:gd name="T67" fmla="*/ 66 h 66"/>
                  <a:gd name="T68" fmla="*/ 14 w 45"/>
                  <a:gd name="T69" fmla="*/ 66 h 66"/>
                  <a:gd name="T70" fmla="*/ 19 w 45"/>
                  <a:gd name="T71" fmla="*/ 66 h 66"/>
                  <a:gd name="T72" fmla="*/ 23 w 45"/>
                  <a:gd name="T73" fmla="*/ 66 h 66"/>
                  <a:gd name="T74" fmla="*/ 28 w 45"/>
                  <a:gd name="T75" fmla="*/ 64 h 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5"/>
                  <a:gd name="T115" fmla="*/ 0 h 66"/>
                  <a:gd name="T116" fmla="*/ 45 w 45"/>
                  <a:gd name="T117" fmla="*/ 66 h 6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5" h="66">
                    <a:moveTo>
                      <a:pt x="28" y="64"/>
                    </a:moveTo>
                    <a:lnTo>
                      <a:pt x="28" y="62"/>
                    </a:lnTo>
                    <a:lnTo>
                      <a:pt x="28" y="59"/>
                    </a:lnTo>
                    <a:lnTo>
                      <a:pt x="28" y="57"/>
                    </a:lnTo>
                    <a:lnTo>
                      <a:pt x="33" y="55"/>
                    </a:lnTo>
                    <a:lnTo>
                      <a:pt x="35" y="55"/>
                    </a:lnTo>
                    <a:lnTo>
                      <a:pt x="33" y="52"/>
                    </a:lnTo>
                    <a:lnTo>
                      <a:pt x="30" y="50"/>
                    </a:lnTo>
                    <a:lnTo>
                      <a:pt x="30" y="48"/>
                    </a:lnTo>
                    <a:lnTo>
                      <a:pt x="30" y="45"/>
                    </a:lnTo>
                    <a:lnTo>
                      <a:pt x="33" y="43"/>
                    </a:lnTo>
                    <a:lnTo>
                      <a:pt x="33" y="40"/>
                    </a:lnTo>
                    <a:lnTo>
                      <a:pt x="30" y="36"/>
                    </a:lnTo>
                    <a:lnTo>
                      <a:pt x="28" y="33"/>
                    </a:lnTo>
                    <a:lnTo>
                      <a:pt x="30" y="31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5" y="26"/>
                    </a:lnTo>
                    <a:lnTo>
                      <a:pt x="35" y="24"/>
                    </a:lnTo>
                    <a:lnTo>
                      <a:pt x="35" y="22"/>
                    </a:lnTo>
                    <a:lnTo>
                      <a:pt x="37" y="19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42" y="10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2" y="5"/>
                    </a:lnTo>
                    <a:lnTo>
                      <a:pt x="40" y="3"/>
                    </a:lnTo>
                    <a:lnTo>
                      <a:pt x="37" y="3"/>
                    </a:lnTo>
                    <a:lnTo>
                      <a:pt x="33" y="3"/>
                    </a:lnTo>
                    <a:lnTo>
                      <a:pt x="30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11" y="12"/>
                    </a:lnTo>
                    <a:lnTo>
                      <a:pt x="11" y="15"/>
                    </a:lnTo>
                    <a:lnTo>
                      <a:pt x="9" y="19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4" y="33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2" y="45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11" y="48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9" y="55"/>
                    </a:lnTo>
                    <a:lnTo>
                      <a:pt x="9" y="59"/>
                    </a:lnTo>
                    <a:lnTo>
                      <a:pt x="9" y="62"/>
                    </a:lnTo>
                    <a:lnTo>
                      <a:pt x="7" y="64"/>
                    </a:lnTo>
                    <a:lnTo>
                      <a:pt x="7" y="66"/>
                    </a:lnTo>
                    <a:lnTo>
                      <a:pt x="9" y="66"/>
                    </a:lnTo>
                    <a:lnTo>
                      <a:pt x="11" y="66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3" y="66"/>
                    </a:lnTo>
                    <a:lnTo>
                      <a:pt x="26" y="66"/>
                    </a:lnTo>
                    <a:lnTo>
                      <a:pt x="28" y="6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98" name="Freeform 1237"/>
              <p:cNvSpPr>
                <a:spLocks/>
              </p:cNvSpPr>
              <p:nvPr/>
            </p:nvSpPr>
            <p:spPr bwMode="auto">
              <a:xfrm>
                <a:off x="3228" y="1630"/>
                <a:ext cx="251" cy="83"/>
              </a:xfrm>
              <a:custGeom>
                <a:avLst/>
                <a:gdLst>
                  <a:gd name="T0" fmla="*/ 135 w 251"/>
                  <a:gd name="T1" fmla="*/ 71 h 83"/>
                  <a:gd name="T2" fmla="*/ 123 w 251"/>
                  <a:gd name="T3" fmla="*/ 74 h 83"/>
                  <a:gd name="T4" fmla="*/ 114 w 251"/>
                  <a:gd name="T5" fmla="*/ 71 h 83"/>
                  <a:gd name="T6" fmla="*/ 100 w 251"/>
                  <a:gd name="T7" fmla="*/ 78 h 83"/>
                  <a:gd name="T8" fmla="*/ 83 w 251"/>
                  <a:gd name="T9" fmla="*/ 78 h 83"/>
                  <a:gd name="T10" fmla="*/ 69 w 251"/>
                  <a:gd name="T11" fmla="*/ 69 h 83"/>
                  <a:gd name="T12" fmla="*/ 62 w 251"/>
                  <a:gd name="T13" fmla="*/ 74 h 83"/>
                  <a:gd name="T14" fmla="*/ 48 w 251"/>
                  <a:gd name="T15" fmla="*/ 78 h 83"/>
                  <a:gd name="T16" fmla="*/ 41 w 251"/>
                  <a:gd name="T17" fmla="*/ 71 h 83"/>
                  <a:gd name="T18" fmla="*/ 36 w 251"/>
                  <a:gd name="T19" fmla="*/ 71 h 83"/>
                  <a:gd name="T20" fmla="*/ 26 w 251"/>
                  <a:gd name="T21" fmla="*/ 74 h 83"/>
                  <a:gd name="T22" fmla="*/ 19 w 251"/>
                  <a:gd name="T23" fmla="*/ 71 h 83"/>
                  <a:gd name="T24" fmla="*/ 29 w 251"/>
                  <a:gd name="T25" fmla="*/ 69 h 83"/>
                  <a:gd name="T26" fmla="*/ 17 w 251"/>
                  <a:gd name="T27" fmla="*/ 66 h 83"/>
                  <a:gd name="T28" fmla="*/ 17 w 251"/>
                  <a:gd name="T29" fmla="*/ 62 h 83"/>
                  <a:gd name="T30" fmla="*/ 15 w 251"/>
                  <a:gd name="T31" fmla="*/ 57 h 83"/>
                  <a:gd name="T32" fmla="*/ 10 w 251"/>
                  <a:gd name="T33" fmla="*/ 52 h 83"/>
                  <a:gd name="T34" fmla="*/ 3 w 251"/>
                  <a:gd name="T35" fmla="*/ 50 h 83"/>
                  <a:gd name="T36" fmla="*/ 5 w 251"/>
                  <a:gd name="T37" fmla="*/ 45 h 83"/>
                  <a:gd name="T38" fmla="*/ 15 w 251"/>
                  <a:gd name="T39" fmla="*/ 48 h 83"/>
                  <a:gd name="T40" fmla="*/ 12 w 251"/>
                  <a:gd name="T41" fmla="*/ 40 h 83"/>
                  <a:gd name="T42" fmla="*/ 12 w 251"/>
                  <a:gd name="T43" fmla="*/ 33 h 83"/>
                  <a:gd name="T44" fmla="*/ 3 w 251"/>
                  <a:gd name="T45" fmla="*/ 29 h 83"/>
                  <a:gd name="T46" fmla="*/ 10 w 251"/>
                  <a:gd name="T47" fmla="*/ 22 h 83"/>
                  <a:gd name="T48" fmla="*/ 24 w 251"/>
                  <a:gd name="T49" fmla="*/ 22 h 83"/>
                  <a:gd name="T50" fmla="*/ 26 w 251"/>
                  <a:gd name="T51" fmla="*/ 22 h 83"/>
                  <a:gd name="T52" fmla="*/ 38 w 251"/>
                  <a:gd name="T53" fmla="*/ 19 h 83"/>
                  <a:gd name="T54" fmla="*/ 48 w 251"/>
                  <a:gd name="T55" fmla="*/ 17 h 83"/>
                  <a:gd name="T56" fmla="*/ 41 w 251"/>
                  <a:gd name="T57" fmla="*/ 15 h 83"/>
                  <a:gd name="T58" fmla="*/ 45 w 251"/>
                  <a:gd name="T59" fmla="*/ 12 h 83"/>
                  <a:gd name="T60" fmla="*/ 62 w 251"/>
                  <a:gd name="T61" fmla="*/ 12 h 83"/>
                  <a:gd name="T62" fmla="*/ 78 w 251"/>
                  <a:gd name="T63" fmla="*/ 7 h 83"/>
                  <a:gd name="T64" fmla="*/ 97 w 251"/>
                  <a:gd name="T65" fmla="*/ 0 h 83"/>
                  <a:gd name="T66" fmla="*/ 121 w 251"/>
                  <a:gd name="T67" fmla="*/ 0 h 83"/>
                  <a:gd name="T68" fmla="*/ 130 w 251"/>
                  <a:gd name="T69" fmla="*/ 5 h 83"/>
                  <a:gd name="T70" fmla="*/ 154 w 251"/>
                  <a:gd name="T71" fmla="*/ 15 h 83"/>
                  <a:gd name="T72" fmla="*/ 171 w 251"/>
                  <a:gd name="T73" fmla="*/ 15 h 83"/>
                  <a:gd name="T74" fmla="*/ 206 w 251"/>
                  <a:gd name="T75" fmla="*/ 7 h 83"/>
                  <a:gd name="T76" fmla="*/ 218 w 251"/>
                  <a:gd name="T77" fmla="*/ 7 h 83"/>
                  <a:gd name="T78" fmla="*/ 225 w 251"/>
                  <a:gd name="T79" fmla="*/ 7 h 83"/>
                  <a:gd name="T80" fmla="*/ 234 w 251"/>
                  <a:gd name="T81" fmla="*/ 15 h 83"/>
                  <a:gd name="T82" fmla="*/ 241 w 251"/>
                  <a:gd name="T83" fmla="*/ 26 h 83"/>
                  <a:gd name="T84" fmla="*/ 246 w 251"/>
                  <a:gd name="T85" fmla="*/ 33 h 83"/>
                  <a:gd name="T86" fmla="*/ 244 w 251"/>
                  <a:gd name="T87" fmla="*/ 50 h 83"/>
                  <a:gd name="T88" fmla="*/ 251 w 251"/>
                  <a:gd name="T89" fmla="*/ 64 h 83"/>
                  <a:gd name="T90" fmla="*/ 232 w 251"/>
                  <a:gd name="T91" fmla="*/ 62 h 83"/>
                  <a:gd name="T92" fmla="*/ 218 w 251"/>
                  <a:gd name="T93" fmla="*/ 64 h 83"/>
                  <a:gd name="T94" fmla="*/ 201 w 251"/>
                  <a:gd name="T95" fmla="*/ 66 h 83"/>
                  <a:gd name="T96" fmla="*/ 187 w 251"/>
                  <a:gd name="T97" fmla="*/ 69 h 83"/>
                  <a:gd name="T98" fmla="*/ 166 w 251"/>
                  <a:gd name="T99" fmla="*/ 69 h 83"/>
                  <a:gd name="T100" fmla="*/ 154 w 251"/>
                  <a:gd name="T101" fmla="*/ 71 h 83"/>
                  <a:gd name="T102" fmla="*/ 147 w 251"/>
                  <a:gd name="T103" fmla="*/ 71 h 83"/>
                  <a:gd name="T104" fmla="*/ 142 w 251"/>
                  <a:gd name="T105" fmla="*/ 69 h 83"/>
                  <a:gd name="T106" fmla="*/ 142 w 251"/>
                  <a:gd name="T107" fmla="*/ 76 h 83"/>
                  <a:gd name="T108" fmla="*/ 137 w 251"/>
                  <a:gd name="T109" fmla="*/ 78 h 83"/>
                  <a:gd name="T110" fmla="*/ 133 w 251"/>
                  <a:gd name="T111" fmla="*/ 83 h 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1"/>
                  <a:gd name="T169" fmla="*/ 0 h 83"/>
                  <a:gd name="T170" fmla="*/ 251 w 251"/>
                  <a:gd name="T171" fmla="*/ 83 h 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1" h="83">
                    <a:moveTo>
                      <a:pt x="133" y="81"/>
                    </a:moveTo>
                    <a:lnTo>
                      <a:pt x="130" y="78"/>
                    </a:lnTo>
                    <a:lnTo>
                      <a:pt x="133" y="74"/>
                    </a:lnTo>
                    <a:lnTo>
                      <a:pt x="135" y="74"/>
                    </a:lnTo>
                    <a:lnTo>
                      <a:pt x="135" y="71"/>
                    </a:lnTo>
                    <a:lnTo>
                      <a:pt x="133" y="69"/>
                    </a:lnTo>
                    <a:lnTo>
                      <a:pt x="128" y="71"/>
                    </a:lnTo>
                    <a:lnTo>
                      <a:pt x="128" y="74"/>
                    </a:lnTo>
                    <a:lnTo>
                      <a:pt x="126" y="74"/>
                    </a:lnTo>
                    <a:lnTo>
                      <a:pt x="123" y="74"/>
                    </a:lnTo>
                    <a:lnTo>
                      <a:pt x="121" y="71"/>
                    </a:lnTo>
                    <a:lnTo>
                      <a:pt x="119" y="71"/>
                    </a:lnTo>
                    <a:lnTo>
                      <a:pt x="116" y="71"/>
                    </a:lnTo>
                    <a:lnTo>
                      <a:pt x="114" y="71"/>
                    </a:lnTo>
                    <a:lnTo>
                      <a:pt x="109" y="74"/>
                    </a:lnTo>
                    <a:lnTo>
                      <a:pt x="107" y="76"/>
                    </a:lnTo>
                    <a:lnTo>
                      <a:pt x="104" y="76"/>
                    </a:lnTo>
                    <a:lnTo>
                      <a:pt x="102" y="78"/>
                    </a:lnTo>
                    <a:lnTo>
                      <a:pt x="100" y="78"/>
                    </a:lnTo>
                    <a:lnTo>
                      <a:pt x="97" y="78"/>
                    </a:lnTo>
                    <a:lnTo>
                      <a:pt x="93" y="81"/>
                    </a:lnTo>
                    <a:lnTo>
                      <a:pt x="90" y="81"/>
                    </a:lnTo>
                    <a:lnTo>
                      <a:pt x="85" y="78"/>
                    </a:lnTo>
                    <a:lnTo>
                      <a:pt x="83" y="78"/>
                    </a:lnTo>
                    <a:lnTo>
                      <a:pt x="83" y="76"/>
                    </a:lnTo>
                    <a:lnTo>
                      <a:pt x="81" y="74"/>
                    </a:lnTo>
                    <a:lnTo>
                      <a:pt x="78" y="74"/>
                    </a:lnTo>
                    <a:lnTo>
                      <a:pt x="74" y="71"/>
                    </a:lnTo>
                    <a:lnTo>
                      <a:pt x="69" y="69"/>
                    </a:lnTo>
                    <a:lnTo>
                      <a:pt x="67" y="69"/>
                    </a:lnTo>
                    <a:lnTo>
                      <a:pt x="64" y="69"/>
                    </a:lnTo>
                    <a:lnTo>
                      <a:pt x="62" y="69"/>
                    </a:lnTo>
                    <a:lnTo>
                      <a:pt x="62" y="71"/>
                    </a:lnTo>
                    <a:lnTo>
                      <a:pt x="62" y="74"/>
                    </a:lnTo>
                    <a:lnTo>
                      <a:pt x="59" y="74"/>
                    </a:lnTo>
                    <a:lnTo>
                      <a:pt x="59" y="76"/>
                    </a:lnTo>
                    <a:lnTo>
                      <a:pt x="55" y="78"/>
                    </a:lnTo>
                    <a:lnTo>
                      <a:pt x="52" y="78"/>
                    </a:lnTo>
                    <a:lnTo>
                      <a:pt x="48" y="78"/>
                    </a:lnTo>
                    <a:lnTo>
                      <a:pt x="45" y="78"/>
                    </a:lnTo>
                    <a:lnTo>
                      <a:pt x="43" y="78"/>
                    </a:lnTo>
                    <a:lnTo>
                      <a:pt x="41" y="76"/>
                    </a:lnTo>
                    <a:lnTo>
                      <a:pt x="41" y="74"/>
                    </a:lnTo>
                    <a:lnTo>
                      <a:pt x="41" y="71"/>
                    </a:lnTo>
                    <a:lnTo>
                      <a:pt x="38" y="71"/>
                    </a:lnTo>
                    <a:lnTo>
                      <a:pt x="38" y="74"/>
                    </a:lnTo>
                    <a:lnTo>
                      <a:pt x="36" y="71"/>
                    </a:lnTo>
                    <a:lnTo>
                      <a:pt x="34" y="69"/>
                    </a:lnTo>
                    <a:lnTo>
                      <a:pt x="31" y="71"/>
                    </a:lnTo>
                    <a:lnTo>
                      <a:pt x="29" y="71"/>
                    </a:lnTo>
                    <a:lnTo>
                      <a:pt x="26" y="74"/>
                    </a:lnTo>
                    <a:lnTo>
                      <a:pt x="26" y="71"/>
                    </a:lnTo>
                    <a:lnTo>
                      <a:pt x="19" y="71"/>
                    </a:lnTo>
                    <a:lnTo>
                      <a:pt x="22" y="69"/>
                    </a:lnTo>
                    <a:lnTo>
                      <a:pt x="26" y="69"/>
                    </a:lnTo>
                    <a:lnTo>
                      <a:pt x="29" y="69"/>
                    </a:lnTo>
                    <a:lnTo>
                      <a:pt x="31" y="66"/>
                    </a:lnTo>
                    <a:lnTo>
                      <a:pt x="29" y="66"/>
                    </a:lnTo>
                    <a:lnTo>
                      <a:pt x="24" y="66"/>
                    </a:lnTo>
                    <a:lnTo>
                      <a:pt x="17" y="66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17" y="59"/>
                    </a:lnTo>
                    <a:lnTo>
                      <a:pt x="15" y="59"/>
                    </a:lnTo>
                    <a:lnTo>
                      <a:pt x="15" y="57"/>
                    </a:lnTo>
                    <a:lnTo>
                      <a:pt x="15" y="55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5" y="52"/>
                    </a:lnTo>
                    <a:lnTo>
                      <a:pt x="3" y="50"/>
                    </a:lnTo>
                    <a:lnTo>
                      <a:pt x="5" y="50"/>
                    </a:lnTo>
                    <a:lnTo>
                      <a:pt x="5" y="48"/>
                    </a:lnTo>
                    <a:lnTo>
                      <a:pt x="5" y="45"/>
                    </a:lnTo>
                    <a:lnTo>
                      <a:pt x="8" y="48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5" y="48"/>
                    </a:lnTo>
                    <a:lnTo>
                      <a:pt x="10" y="48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8" y="33"/>
                    </a:lnTo>
                    <a:lnTo>
                      <a:pt x="0" y="33"/>
                    </a:lnTo>
                    <a:lnTo>
                      <a:pt x="3" y="29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7" y="22"/>
                    </a:lnTo>
                    <a:lnTo>
                      <a:pt x="19" y="24"/>
                    </a:lnTo>
                    <a:lnTo>
                      <a:pt x="24" y="22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6" y="22"/>
                    </a:lnTo>
                    <a:lnTo>
                      <a:pt x="31" y="22"/>
                    </a:lnTo>
                    <a:lnTo>
                      <a:pt x="38" y="22"/>
                    </a:lnTo>
                    <a:lnTo>
                      <a:pt x="41" y="22"/>
                    </a:lnTo>
                    <a:lnTo>
                      <a:pt x="41" y="19"/>
                    </a:lnTo>
                    <a:lnTo>
                      <a:pt x="38" y="19"/>
                    </a:lnTo>
                    <a:lnTo>
                      <a:pt x="41" y="19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43" y="17"/>
                    </a:lnTo>
                    <a:lnTo>
                      <a:pt x="41" y="15"/>
                    </a:lnTo>
                    <a:lnTo>
                      <a:pt x="41" y="12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8" y="12"/>
                    </a:lnTo>
                    <a:lnTo>
                      <a:pt x="57" y="12"/>
                    </a:lnTo>
                    <a:lnTo>
                      <a:pt x="59" y="12"/>
                    </a:lnTo>
                    <a:lnTo>
                      <a:pt x="62" y="12"/>
                    </a:lnTo>
                    <a:lnTo>
                      <a:pt x="69" y="15"/>
                    </a:lnTo>
                    <a:lnTo>
                      <a:pt x="71" y="12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8" y="7"/>
                    </a:lnTo>
                    <a:lnTo>
                      <a:pt x="83" y="5"/>
                    </a:lnTo>
                    <a:lnTo>
                      <a:pt x="85" y="5"/>
                    </a:lnTo>
                    <a:lnTo>
                      <a:pt x="88" y="3"/>
                    </a:lnTo>
                    <a:lnTo>
                      <a:pt x="95" y="0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3" y="3"/>
                    </a:lnTo>
                    <a:lnTo>
                      <a:pt x="128" y="5"/>
                    </a:lnTo>
                    <a:lnTo>
                      <a:pt x="130" y="5"/>
                    </a:lnTo>
                    <a:lnTo>
                      <a:pt x="135" y="5"/>
                    </a:lnTo>
                    <a:lnTo>
                      <a:pt x="135" y="7"/>
                    </a:lnTo>
                    <a:lnTo>
                      <a:pt x="137" y="10"/>
                    </a:lnTo>
                    <a:lnTo>
                      <a:pt x="145" y="10"/>
                    </a:lnTo>
                    <a:lnTo>
                      <a:pt x="154" y="15"/>
                    </a:lnTo>
                    <a:lnTo>
                      <a:pt x="156" y="12"/>
                    </a:lnTo>
                    <a:lnTo>
                      <a:pt x="161" y="15"/>
                    </a:lnTo>
                    <a:lnTo>
                      <a:pt x="166" y="15"/>
                    </a:lnTo>
                    <a:lnTo>
                      <a:pt x="171" y="15"/>
                    </a:lnTo>
                    <a:lnTo>
                      <a:pt x="178" y="12"/>
                    </a:lnTo>
                    <a:lnTo>
                      <a:pt x="185" y="15"/>
                    </a:lnTo>
                    <a:lnTo>
                      <a:pt x="192" y="15"/>
                    </a:lnTo>
                    <a:lnTo>
                      <a:pt x="201" y="10"/>
                    </a:lnTo>
                    <a:lnTo>
                      <a:pt x="206" y="7"/>
                    </a:lnTo>
                    <a:lnTo>
                      <a:pt x="206" y="5"/>
                    </a:lnTo>
                    <a:lnTo>
                      <a:pt x="208" y="7"/>
                    </a:lnTo>
                    <a:lnTo>
                      <a:pt x="211" y="7"/>
                    </a:lnTo>
                    <a:lnTo>
                      <a:pt x="213" y="7"/>
                    </a:lnTo>
                    <a:lnTo>
                      <a:pt x="218" y="7"/>
                    </a:lnTo>
                    <a:lnTo>
                      <a:pt x="220" y="5"/>
                    </a:lnTo>
                    <a:lnTo>
                      <a:pt x="222" y="5"/>
                    </a:lnTo>
                    <a:lnTo>
                      <a:pt x="225" y="7"/>
                    </a:lnTo>
                    <a:lnTo>
                      <a:pt x="227" y="10"/>
                    </a:lnTo>
                    <a:lnTo>
                      <a:pt x="230" y="10"/>
                    </a:lnTo>
                    <a:lnTo>
                      <a:pt x="232" y="12"/>
                    </a:lnTo>
                    <a:lnTo>
                      <a:pt x="234" y="15"/>
                    </a:lnTo>
                    <a:lnTo>
                      <a:pt x="234" y="19"/>
                    </a:lnTo>
                    <a:lnTo>
                      <a:pt x="237" y="22"/>
                    </a:lnTo>
                    <a:lnTo>
                      <a:pt x="237" y="24"/>
                    </a:lnTo>
                    <a:lnTo>
                      <a:pt x="241" y="24"/>
                    </a:lnTo>
                    <a:lnTo>
                      <a:pt x="241" y="26"/>
                    </a:lnTo>
                    <a:lnTo>
                      <a:pt x="244" y="29"/>
                    </a:lnTo>
                    <a:lnTo>
                      <a:pt x="246" y="29"/>
                    </a:lnTo>
                    <a:lnTo>
                      <a:pt x="248" y="29"/>
                    </a:lnTo>
                    <a:lnTo>
                      <a:pt x="246" y="33"/>
                    </a:lnTo>
                    <a:lnTo>
                      <a:pt x="241" y="36"/>
                    </a:lnTo>
                    <a:lnTo>
                      <a:pt x="241" y="38"/>
                    </a:lnTo>
                    <a:lnTo>
                      <a:pt x="244" y="40"/>
                    </a:lnTo>
                    <a:lnTo>
                      <a:pt x="244" y="45"/>
                    </a:lnTo>
                    <a:lnTo>
                      <a:pt x="244" y="50"/>
                    </a:lnTo>
                    <a:lnTo>
                      <a:pt x="244" y="52"/>
                    </a:lnTo>
                    <a:lnTo>
                      <a:pt x="244" y="55"/>
                    </a:lnTo>
                    <a:lnTo>
                      <a:pt x="246" y="57"/>
                    </a:lnTo>
                    <a:lnTo>
                      <a:pt x="251" y="62"/>
                    </a:lnTo>
                    <a:lnTo>
                      <a:pt x="251" y="64"/>
                    </a:lnTo>
                    <a:lnTo>
                      <a:pt x="248" y="64"/>
                    </a:lnTo>
                    <a:lnTo>
                      <a:pt x="244" y="64"/>
                    </a:lnTo>
                    <a:lnTo>
                      <a:pt x="241" y="62"/>
                    </a:lnTo>
                    <a:lnTo>
                      <a:pt x="239" y="62"/>
                    </a:lnTo>
                    <a:lnTo>
                      <a:pt x="232" y="62"/>
                    </a:lnTo>
                    <a:lnTo>
                      <a:pt x="225" y="62"/>
                    </a:lnTo>
                    <a:lnTo>
                      <a:pt x="220" y="64"/>
                    </a:lnTo>
                    <a:lnTo>
                      <a:pt x="218" y="64"/>
                    </a:lnTo>
                    <a:lnTo>
                      <a:pt x="215" y="64"/>
                    </a:lnTo>
                    <a:lnTo>
                      <a:pt x="213" y="64"/>
                    </a:lnTo>
                    <a:lnTo>
                      <a:pt x="211" y="66"/>
                    </a:lnTo>
                    <a:lnTo>
                      <a:pt x="201" y="66"/>
                    </a:lnTo>
                    <a:lnTo>
                      <a:pt x="199" y="66"/>
                    </a:lnTo>
                    <a:lnTo>
                      <a:pt x="197" y="66"/>
                    </a:lnTo>
                    <a:lnTo>
                      <a:pt x="192" y="66"/>
                    </a:lnTo>
                    <a:lnTo>
                      <a:pt x="189" y="69"/>
                    </a:lnTo>
                    <a:lnTo>
                      <a:pt x="187" y="69"/>
                    </a:lnTo>
                    <a:lnTo>
                      <a:pt x="185" y="69"/>
                    </a:lnTo>
                    <a:lnTo>
                      <a:pt x="185" y="71"/>
                    </a:lnTo>
                    <a:lnTo>
                      <a:pt x="175" y="71"/>
                    </a:lnTo>
                    <a:lnTo>
                      <a:pt x="168" y="71"/>
                    </a:lnTo>
                    <a:lnTo>
                      <a:pt x="166" y="69"/>
                    </a:lnTo>
                    <a:lnTo>
                      <a:pt x="163" y="69"/>
                    </a:lnTo>
                    <a:lnTo>
                      <a:pt x="161" y="69"/>
                    </a:lnTo>
                    <a:lnTo>
                      <a:pt x="159" y="69"/>
                    </a:lnTo>
                    <a:lnTo>
                      <a:pt x="156" y="71"/>
                    </a:lnTo>
                    <a:lnTo>
                      <a:pt x="154" y="71"/>
                    </a:lnTo>
                    <a:lnTo>
                      <a:pt x="152" y="71"/>
                    </a:lnTo>
                    <a:lnTo>
                      <a:pt x="149" y="71"/>
                    </a:lnTo>
                    <a:lnTo>
                      <a:pt x="147" y="71"/>
                    </a:lnTo>
                    <a:lnTo>
                      <a:pt x="145" y="71"/>
                    </a:lnTo>
                    <a:lnTo>
                      <a:pt x="142" y="69"/>
                    </a:lnTo>
                    <a:lnTo>
                      <a:pt x="140" y="71"/>
                    </a:lnTo>
                    <a:lnTo>
                      <a:pt x="140" y="74"/>
                    </a:lnTo>
                    <a:lnTo>
                      <a:pt x="142" y="76"/>
                    </a:lnTo>
                    <a:lnTo>
                      <a:pt x="142" y="78"/>
                    </a:lnTo>
                    <a:lnTo>
                      <a:pt x="140" y="78"/>
                    </a:lnTo>
                    <a:lnTo>
                      <a:pt x="137" y="78"/>
                    </a:lnTo>
                    <a:lnTo>
                      <a:pt x="137" y="81"/>
                    </a:lnTo>
                    <a:lnTo>
                      <a:pt x="135" y="81"/>
                    </a:lnTo>
                    <a:lnTo>
                      <a:pt x="135" y="83"/>
                    </a:lnTo>
                    <a:lnTo>
                      <a:pt x="133" y="83"/>
                    </a:lnTo>
                    <a:lnTo>
                      <a:pt x="133" y="8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99" name="Freeform 1238"/>
              <p:cNvSpPr>
                <a:spLocks/>
              </p:cNvSpPr>
              <p:nvPr/>
            </p:nvSpPr>
            <p:spPr bwMode="auto">
              <a:xfrm>
                <a:off x="3228" y="1630"/>
                <a:ext cx="251" cy="83"/>
              </a:xfrm>
              <a:custGeom>
                <a:avLst/>
                <a:gdLst>
                  <a:gd name="T0" fmla="*/ 135 w 251"/>
                  <a:gd name="T1" fmla="*/ 71 h 83"/>
                  <a:gd name="T2" fmla="*/ 123 w 251"/>
                  <a:gd name="T3" fmla="*/ 74 h 83"/>
                  <a:gd name="T4" fmla="*/ 114 w 251"/>
                  <a:gd name="T5" fmla="*/ 71 h 83"/>
                  <a:gd name="T6" fmla="*/ 100 w 251"/>
                  <a:gd name="T7" fmla="*/ 78 h 83"/>
                  <a:gd name="T8" fmla="*/ 83 w 251"/>
                  <a:gd name="T9" fmla="*/ 78 h 83"/>
                  <a:gd name="T10" fmla="*/ 69 w 251"/>
                  <a:gd name="T11" fmla="*/ 69 h 83"/>
                  <a:gd name="T12" fmla="*/ 62 w 251"/>
                  <a:gd name="T13" fmla="*/ 74 h 83"/>
                  <a:gd name="T14" fmla="*/ 48 w 251"/>
                  <a:gd name="T15" fmla="*/ 78 h 83"/>
                  <a:gd name="T16" fmla="*/ 41 w 251"/>
                  <a:gd name="T17" fmla="*/ 71 h 83"/>
                  <a:gd name="T18" fmla="*/ 36 w 251"/>
                  <a:gd name="T19" fmla="*/ 71 h 83"/>
                  <a:gd name="T20" fmla="*/ 26 w 251"/>
                  <a:gd name="T21" fmla="*/ 74 h 83"/>
                  <a:gd name="T22" fmla="*/ 19 w 251"/>
                  <a:gd name="T23" fmla="*/ 71 h 83"/>
                  <a:gd name="T24" fmla="*/ 29 w 251"/>
                  <a:gd name="T25" fmla="*/ 69 h 83"/>
                  <a:gd name="T26" fmla="*/ 17 w 251"/>
                  <a:gd name="T27" fmla="*/ 66 h 83"/>
                  <a:gd name="T28" fmla="*/ 17 w 251"/>
                  <a:gd name="T29" fmla="*/ 62 h 83"/>
                  <a:gd name="T30" fmla="*/ 15 w 251"/>
                  <a:gd name="T31" fmla="*/ 57 h 83"/>
                  <a:gd name="T32" fmla="*/ 10 w 251"/>
                  <a:gd name="T33" fmla="*/ 52 h 83"/>
                  <a:gd name="T34" fmla="*/ 3 w 251"/>
                  <a:gd name="T35" fmla="*/ 50 h 83"/>
                  <a:gd name="T36" fmla="*/ 5 w 251"/>
                  <a:gd name="T37" fmla="*/ 45 h 83"/>
                  <a:gd name="T38" fmla="*/ 15 w 251"/>
                  <a:gd name="T39" fmla="*/ 48 h 83"/>
                  <a:gd name="T40" fmla="*/ 12 w 251"/>
                  <a:gd name="T41" fmla="*/ 40 h 83"/>
                  <a:gd name="T42" fmla="*/ 12 w 251"/>
                  <a:gd name="T43" fmla="*/ 33 h 83"/>
                  <a:gd name="T44" fmla="*/ 3 w 251"/>
                  <a:gd name="T45" fmla="*/ 29 h 83"/>
                  <a:gd name="T46" fmla="*/ 10 w 251"/>
                  <a:gd name="T47" fmla="*/ 22 h 83"/>
                  <a:gd name="T48" fmla="*/ 24 w 251"/>
                  <a:gd name="T49" fmla="*/ 22 h 83"/>
                  <a:gd name="T50" fmla="*/ 26 w 251"/>
                  <a:gd name="T51" fmla="*/ 22 h 83"/>
                  <a:gd name="T52" fmla="*/ 38 w 251"/>
                  <a:gd name="T53" fmla="*/ 19 h 83"/>
                  <a:gd name="T54" fmla="*/ 48 w 251"/>
                  <a:gd name="T55" fmla="*/ 17 h 83"/>
                  <a:gd name="T56" fmla="*/ 41 w 251"/>
                  <a:gd name="T57" fmla="*/ 15 h 83"/>
                  <a:gd name="T58" fmla="*/ 45 w 251"/>
                  <a:gd name="T59" fmla="*/ 12 h 83"/>
                  <a:gd name="T60" fmla="*/ 62 w 251"/>
                  <a:gd name="T61" fmla="*/ 12 h 83"/>
                  <a:gd name="T62" fmla="*/ 78 w 251"/>
                  <a:gd name="T63" fmla="*/ 7 h 83"/>
                  <a:gd name="T64" fmla="*/ 97 w 251"/>
                  <a:gd name="T65" fmla="*/ 0 h 83"/>
                  <a:gd name="T66" fmla="*/ 121 w 251"/>
                  <a:gd name="T67" fmla="*/ 0 h 83"/>
                  <a:gd name="T68" fmla="*/ 130 w 251"/>
                  <a:gd name="T69" fmla="*/ 5 h 83"/>
                  <a:gd name="T70" fmla="*/ 154 w 251"/>
                  <a:gd name="T71" fmla="*/ 15 h 83"/>
                  <a:gd name="T72" fmla="*/ 171 w 251"/>
                  <a:gd name="T73" fmla="*/ 15 h 83"/>
                  <a:gd name="T74" fmla="*/ 206 w 251"/>
                  <a:gd name="T75" fmla="*/ 7 h 83"/>
                  <a:gd name="T76" fmla="*/ 218 w 251"/>
                  <a:gd name="T77" fmla="*/ 7 h 83"/>
                  <a:gd name="T78" fmla="*/ 225 w 251"/>
                  <a:gd name="T79" fmla="*/ 7 h 83"/>
                  <a:gd name="T80" fmla="*/ 234 w 251"/>
                  <a:gd name="T81" fmla="*/ 15 h 83"/>
                  <a:gd name="T82" fmla="*/ 241 w 251"/>
                  <a:gd name="T83" fmla="*/ 26 h 83"/>
                  <a:gd name="T84" fmla="*/ 246 w 251"/>
                  <a:gd name="T85" fmla="*/ 33 h 83"/>
                  <a:gd name="T86" fmla="*/ 244 w 251"/>
                  <a:gd name="T87" fmla="*/ 50 h 83"/>
                  <a:gd name="T88" fmla="*/ 251 w 251"/>
                  <a:gd name="T89" fmla="*/ 64 h 83"/>
                  <a:gd name="T90" fmla="*/ 232 w 251"/>
                  <a:gd name="T91" fmla="*/ 62 h 83"/>
                  <a:gd name="T92" fmla="*/ 218 w 251"/>
                  <a:gd name="T93" fmla="*/ 64 h 83"/>
                  <a:gd name="T94" fmla="*/ 201 w 251"/>
                  <a:gd name="T95" fmla="*/ 66 h 83"/>
                  <a:gd name="T96" fmla="*/ 187 w 251"/>
                  <a:gd name="T97" fmla="*/ 69 h 83"/>
                  <a:gd name="T98" fmla="*/ 166 w 251"/>
                  <a:gd name="T99" fmla="*/ 69 h 83"/>
                  <a:gd name="T100" fmla="*/ 154 w 251"/>
                  <a:gd name="T101" fmla="*/ 71 h 83"/>
                  <a:gd name="T102" fmla="*/ 147 w 251"/>
                  <a:gd name="T103" fmla="*/ 71 h 83"/>
                  <a:gd name="T104" fmla="*/ 142 w 251"/>
                  <a:gd name="T105" fmla="*/ 69 h 83"/>
                  <a:gd name="T106" fmla="*/ 142 w 251"/>
                  <a:gd name="T107" fmla="*/ 76 h 83"/>
                  <a:gd name="T108" fmla="*/ 137 w 251"/>
                  <a:gd name="T109" fmla="*/ 78 h 83"/>
                  <a:gd name="T110" fmla="*/ 133 w 251"/>
                  <a:gd name="T111" fmla="*/ 83 h 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1"/>
                  <a:gd name="T169" fmla="*/ 0 h 83"/>
                  <a:gd name="T170" fmla="*/ 251 w 251"/>
                  <a:gd name="T171" fmla="*/ 83 h 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1" h="83">
                    <a:moveTo>
                      <a:pt x="133" y="81"/>
                    </a:moveTo>
                    <a:lnTo>
                      <a:pt x="130" y="78"/>
                    </a:lnTo>
                    <a:lnTo>
                      <a:pt x="133" y="74"/>
                    </a:lnTo>
                    <a:lnTo>
                      <a:pt x="135" y="74"/>
                    </a:lnTo>
                    <a:lnTo>
                      <a:pt x="135" y="71"/>
                    </a:lnTo>
                    <a:lnTo>
                      <a:pt x="133" y="69"/>
                    </a:lnTo>
                    <a:lnTo>
                      <a:pt x="128" y="71"/>
                    </a:lnTo>
                    <a:lnTo>
                      <a:pt x="128" y="74"/>
                    </a:lnTo>
                    <a:lnTo>
                      <a:pt x="126" y="74"/>
                    </a:lnTo>
                    <a:lnTo>
                      <a:pt x="123" y="74"/>
                    </a:lnTo>
                    <a:lnTo>
                      <a:pt x="121" y="71"/>
                    </a:lnTo>
                    <a:lnTo>
                      <a:pt x="119" y="71"/>
                    </a:lnTo>
                    <a:lnTo>
                      <a:pt x="116" y="71"/>
                    </a:lnTo>
                    <a:lnTo>
                      <a:pt x="114" y="71"/>
                    </a:lnTo>
                    <a:lnTo>
                      <a:pt x="109" y="74"/>
                    </a:lnTo>
                    <a:lnTo>
                      <a:pt x="107" y="76"/>
                    </a:lnTo>
                    <a:lnTo>
                      <a:pt x="104" y="76"/>
                    </a:lnTo>
                    <a:lnTo>
                      <a:pt x="102" y="78"/>
                    </a:lnTo>
                    <a:lnTo>
                      <a:pt x="100" y="78"/>
                    </a:lnTo>
                    <a:lnTo>
                      <a:pt x="97" y="78"/>
                    </a:lnTo>
                    <a:lnTo>
                      <a:pt x="93" y="81"/>
                    </a:lnTo>
                    <a:lnTo>
                      <a:pt x="90" y="81"/>
                    </a:lnTo>
                    <a:lnTo>
                      <a:pt x="85" y="78"/>
                    </a:lnTo>
                    <a:lnTo>
                      <a:pt x="83" y="78"/>
                    </a:lnTo>
                    <a:lnTo>
                      <a:pt x="83" y="76"/>
                    </a:lnTo>
                    <a:lnTo>
                      <a:pt x="81" y="74"/>
                    </a:lnTo>
                    <a:lnTo>
                      <a:pt x="78" y="74"/>
                    </a:lnTo>
                    <a:lnTo>
                      <a:pt x="74" y="71"/>
                    </a:lnTo>
                    <a:lnTo>
                      <a:pt x="69" y="69"/>
                    </a:lnTo>
                    <a:lnTo>
                      <a:pt x="67" y="69"/>
                    </a:lnTo>
                    <a:lnTo>
                      <a:pt x="64" y="69"/>
                    </a:lnTo>
                    <a:lnTo>
                      <a:pt x="62" y="69"/>
                    </a:lnTo>
                    <a:lnTo>
                      <a:pt x="62" y="71"/>
                    </a:lnTo>
                    <a:lnTo>
                      <a:pt x="62" y="74"/>
                    </a:lnTo>
                    <a:lnTo>
                      <a:pt x="59" y="74"/>
                    </a:lnTo>
                    <a:lnTo>
                      <a:pt x="59" y="76"/>
                    </a:lnTo>
                    <a:lnTo>
                      <a:pt x="55" y="78"/>
                    </a:lnTo>
                    <a:lnTo>
                      <a:pt x="52" y="78"/>
                    </a:lnTo>
                    <a:lnTo>
                      <a:pt x="48" y="78"/>
                    </a:lnTo>
                    <a:lnTo>
                      <a:pt x="45" y="78"/>
                    </a:lnTo>
                    <a:lnTo>
                      <a:pt x="43" y="78"/>
                    </a:lnTo>
                    <a:lnTo>
                      <a:pt x="41" y="76"/>
                    </a:lnTo>
                    <a:lnTo>
                      <a:pt x="41" y="74"/>
                    </a:lnTo>
                    <a:lnTo>
                      <a:pt x="41" y="71"/>
                    </a:lnTo>
                    <a:lnTo>
                      <a:pt x="38" y="71"/>
                    </a:lnTo>
                    <a:lnTo>
                      <a:pt x="38" y="74"/>
                    </a:lnTo>
                    <a:lnTo>
                      <a:pt x="36" y="71"/>
                    </a:lnTo>
                    <a:lnTo>
                      <a:pt x="34" y="69"/>
                    </a:lnTo>
                    <a:lnTo>
                      <a:pt x="31" y="71"/>
                    </a:lnTo>
                    <a:lnTo>
                      <a:pt x="29" y="71"/>
                    </a:lnTo>
                    <a:lnTo>
                      <a:pt x="26" y="74"/>
                    </a:lnTo>
                    <a:lnTo>
                      <a:pt x="26" y="71"/>
                    </a:lnTo>
                    <a:lnTo>
                      <a:pt x="19" y="71"/>
                    </a:lnTo>
                    <a:lnTo>
                      <a:pt x="22" y="69"/>
                    </a:lnTo>
                    <a:lnTo>
                      <a:pt x="26" y="69"/>
                    </a:lnTo>
                    <a:lnTo>
                      <a:pt x="29" y="69"/>
                    </a:lnTo>
                    <a:lnTo>
                      <a:pt x="31" y="66"/>
                    </a:lnTo>
                    <a:lnTo>
                      <a:pt x="29" y="66"/>
                    </a:lnTo>
                    <a:lnTo>
                      <a:pt x="24" y="66"/>
                    </a:lnTo>
                    <a:lnTo>
                      <a:pt x="17" y="66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17" y="59"/>
                    </a:lnTo>
                    <a:lnTo>
                      <a:pt x="15" y="59"/>
                    </a:lnTo>
                    <a:lnTo>
                      <a:pt x="15" y="57"/>
                    </a:lnTo>
                    <a:lnTo>
                      <a:pt x="15" y="55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5" y="52"/>
                    </a:lnTo>
                    <a:lnTo>
                      <a:pt x="3" y="50"/>
                    </a:lnTo>
                    <a:lnTo>
                      <a:pt x="5" y="50"/>
                    </a:lnTo>
                    <a:lnTo>
                      <a:pt x="5" y="48"/>
                    </a:lnTo>
                    <a:lnTo>
                      <a:pt x="5" y="45"/>
                    </a:lnTo>
                    <a:lnTo>
                      <a:pt x="8" y="48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5" y="48"/>
                    </a:lnTo>
                    <a:lnTo>
                      <a:pt x="10" y="48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8" y="33"/>
                    </a:lnTo>
                    <a:lnTo>
                      <a:pt x="0" y="33"/>
                    </a:lnTo>
                    <a:lnTo>
                      <a:pt x="3" y="29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7" y="22"/>
                    </a:lnTo>
                    <a:lnTo>
                      <a:pt x="19" y="24"/>
                    </a:lnTo>
                    <a:lnTo>
                      <a:pt x="24" y="22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6" y="22"/>
                    </a:lnTo>
                    <a:lnTo>
                      <a:pt x="31" y="22"/>
                    </a:lnTo>
                    <a:lnTo>
                      <a:pt x="38" y="22"/>
                    </a:lnTo>
                    <a:lnTo>
                      <a:pt x="41" y="22"/>
                    </a:lnTo>
                    <a:lnTo>
                      <a:pt x="41" y="19"/>
                    </a:lnTo>
                    <a:lnTo>
                      <a:pt x="38" y="19"/>
                    </a:lnTo>
                    <a:lnTo>
                      <a:pt x="41" y="19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43" y="17"/>
                    </a:lnTo>
                    <a:lnTo>
                      <a:pt x="41" y="15"/>
                    </a:lnTo>
                    <a:lnTo>
                      <a:pt x="41" y="12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8" y="12"/>
                    </a:lnTo>
                    <a:lnTo>
                      <a:pt x="57" y="12"/>
                    </a:lnTo>
                    <a:lnTo>
                      <a:pt x="59" y="12"/>
                    </a:lnTo>
                    <a:lnTo>
                      <a:pt x="62" y="12"/>
                    </a:lnTo>
                    <a:lnTo>
                      <a:pt x="69" y="15"/>
                    </a:lnTo>
                    <a:lnTo>
                      <a:pt x="71" y="12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8" y="7"/>
                    </a:lnTo>
                    <a:lnTo>
                      <a:pt x="83" y="5"/>
                    </a:lnTo>
                    <a:lnTo>
                      <a:pt x="85" y="5"/>
                    </a:lnTo>
                    <a:lnTo>
                      <a:pt x="88" y="3"/>
                    </a:lnTo>
                    <a:lnTo>
                      <a:pt x="95" y="0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3" y="3"/>
                    </a:lnTo>
                    <a:lnTo>
                      <a:pt x="128" y="5"/>
                    </a:lnTo>
                    <a:lnTo>
                      <a:pt x="130" y="5"/>
                    </a:lnTo>
                    <a:lnTo>
                      <a:pt x="135" y="5"/>
                    </a:lnTo>
                    <a:lnTo>
                      <a:pt x="135" y="7"/>
                    </a:lnTo>
                    <a:lnTo>
                      <a:pt x="137" y="10"/>
                    </a:lnTo>
                    <a:lnTo>
                      <a:pt x="145" y="10"/>
                    </a:lnTo>
                    <a:lnTo>
                      <a:pt x="154" y="15"/>
                    </a:lnTo>
                    <a:lnTo>
                      <a:pt x="156" y="12"/>
                    </a:lnTo>
                    <a:lnTo>
                      <a:pt x="161" y="15"/>
                    </a:lnTo>
                    <a:lnTo>
                      <a:pt x="166" y="15"/>
                    </a:lnTo>
                    <a:lnTo>
                      <a:pt x="171" y="15"/>
                    </a:lnTo>
                    <a:lnTo>
                      <a:pt x="178" y="12"/>
                    </a:lnTo>
                    <a:lnTo>
                      <a:pt x="185" y="15"/>
                    </a:lnTo>
                    <a:lnTo>
                      <a:pt x="192" y="15"/>
                    </a:lnTo>
                    <a:lnTo>
                      <a:pt x="201" y="10"/>
                    </a:lnTo>
                    <a:lnTo>
                      <a:pt x="206" y="7"/>
                    </a:lnTo>
                    <a:lnTo>
                      <a:pt x="206" y="5"/>
                    </a:lnTo>
                    <a:lnTo>
                      <a:pt x="208" y="7"/>
                    </a:lnTo>
                    <a:lnTo>
                      <a:pt x="211" y="7"/>
                    </a:lnTo>
                    <a:lnTo>
                      <a:pt x="213" y="7"/>
                    </a:lnTo>
                    <a:lnTo>
                      <a:pt x="218" y="7"/>
                    </a:lnTo>
                    <a:lnTo>
                      <a:pt x="220" y="5"/>
                    </a:lnTo>
                    <a:lnTo>
                      <a:pt x="222" y="5"/>
                    </a:lnTo>
                    <a:lnTo>
                      <a:pt x="225" y="7"/>
                    </a:lnTo>
                    <a:lnTo>
                      <a:pt x="227" y="10"/>
                    </a:lnTo>
                    <a:lnTo>
                      <a:pt x="230" y="10"/>
                    </a:lnTo>
                    <a:lnTo>
                      <a:pt x="232" y="12"/>
                    </a:lnTo>
                    <a:lnTo>
                      <a:pt x="234" y="15"/>
                    </a:lnTo>
                    <a:lnTo>
                      <a:pt x="234" y="19"/>
                    </a:lnTo>
                    <a:lnTo>
                      <a:pt x="237" y="22"/>
                    </a:lnTo>
                    <a:lnTo>
                      <a:pt x="237" y="24"/>
                    </a:lnTo>
                    <a:lnTo>
                      <a:pt x="241" y="24"/>
                    </a:lnTo>
                    <a:lnTo>
                      <a:pt x="241" y="26"/>
                    </a:lnTo>
                    <a:lnTo>
                      <a:pt x="244" y="29"/>
                    </a:lnTo>
                    <a:lnTo>
                      <a:pt x="246" y="29"/>
                    </a:lnTo>
                    <a:lnTo>
                      <a:pt x="248" y="29"/>
                    </a:lnTo>
                    <a:lnTo>
                      <a:pt x="246" y="33"/>
                    </a:lnTo>
                    <a:lnTo>
                      <a:pt x="241" y="36"/>
                    </a:lnTo>
                    <a:lnTo>
                      <a:pt x="241" y="38"/>
                    </a:lnTo>
                    <a:lnTo>
                      <a:pt x="244" y="40"/>
                    </a:lnTo>
                    <a:lnTo>
                      <a:pt x="244" y="45"/>
                    </a:lnTo>
                    <a:lnTo>
                      <a:pt x="244" y="50"/>
                    </a:lnTo>
                    <a:lnTo>
                      <a:pt x="244" y="52"/>
                    </a:lnTo>
                    <a:lnTo>
                      <a:pt x="244" y="55"/>
                    </a:lnTo>
                    <a:lnTo>
                      <a:pt x="246" y="57"/>
                    </a:lnTo>
                    <a:lnTo>
                      <a:pt x="251" y="62"/>
                    </a:lnTo>
                    <a:lnTo>
                      <a:pt x="251" y="64"/>
                    </a:lnTo>
                    <a:lnTo>
                      <a:pt x="248" y="64"/>
                    </a:lnTo>
                    <a:lnTo>
                      <a:pt x="244" y="64"/>
                    </a:lnTo>
                    <a:lnTo>
                      <a:pt x="241" y="62"/>
                    </a:lnTo>
                    <a:lnTo>
                      <a:pt x="239" y="62"/>
                    </a:lnTo>
                    <a:lnTo>
                      <a:pt x="232" y="62"/>
                    </a:lnTo>
                    <a:lnTo>
                      <a:pt x="225" y="62"/>
                    </a:lnTo>
                    <a:lnTo>
                      <a:pt x="220" y="64"/>
                    </a:lnTo>
                    <a:lnTo>
                      <a:pt x="218" y="64"/>
                    </a:lnTo>
                    <a:lnTo>
                      <a:pt x="215" y="64"/>
                    </a:lnTo>
                    <a:lnTo>
                      <a:pt x="213" y="64"/>
                    </a:lnTo>
                    <a:lnTo>
                      <a:pt x="211" y="66"/>
                    </a:lnTo>
                    <a:lnTo>
                      <a:pt x="201" y="66"/>
                    </a:lnTo>
                    <a:lnTo>
                      <a:pt x="199" y="66"/>
                    </a:lnTo>
                    <a:lnTo>
                      <a:pt x="197" y="66"/>
                    </a:lnTo>
                    <a:lnTo>
                      <a:pt x="192" y="66"/>
                    </a:lnTo>
                    <a:lnTo>
                      <a:pt x="189" y="69"/>
                    </a:lnTo>
                    <a:lnTo>
                      <a:pt x="187" y="69"/>
                    </a:lnTo>
                    <a:lnTo>
                      <a:pt x="185" y="69"/>
                    </a:lnTo>
                    <a:lnTo>
                      <a:pt x="185" y="71"/>
                    </a:lnTo>
                    <a:lnTo>
                      <a:pt x="175" y="71"/>
                    </a:lnTo>
                    <a:lnTo>
                      <a:pt x="168" y="71"/>
                    </a:lnTo>
                    <a:lnTo>
                      <a:pt x="166" y="69"/>
                    </a:lnTo>
                    <a:lnTo>
                      <a:pt x="163" y="69"/>
                    </a:lnTo>
                    <a:lnTo>
                      <a:pt x="161" y="69"/>
                    </a:lnTo>
                    <a:lnTo>
                      <a:pt x="159" y="69"/>
                    </a:lnTo>
                    <a:lnTo>
                      <a:pt x="156" y="71"/>
                    </a:lnTo>
                    <a:lnTo>
                      <a:pt x="154" y="71"/>
                    </a:lnTo>
                    <a:lnTo>
                      <a:pt x="152" y="71"/>
                    </a:lnTo>
                    <a:lnTo>
                      <a:pt x="149" y="71"/>
                    </a:lnTo>
                    <a:lnTo>
                      <a:pt x="147" y="71"/>
                    </a:lnTo>
                    <a:lnTo>
                      <a:pt x="145" y="71"/>
                    </a:lnTo>
                    <a:lnTo>
                      <a:pt x="142" y="69"/>
                    </a:lnTo>
                    <a:lnTo>
                      <a:pt x="140" y="71"/>
                    </a:lnTo>
                    <a:lnTo>
                      <a:pt x="140" y="74"/>
                    </a:lnTo>
                    <a:lnTo>
                      <a:pt x="142" y="76"/>
                    </a:lnTo>
                    <a:lnTo>
                      <a:pt x="142" y="78"/>
                    </a:lnTo>
                    <a:lnTo>
                      <a:pt x="140" y="78"/>
                    </a:lnTo>
                    <a:lnTo>
                      <a:pt x="137" y="78"/>
                    </a:lnTo>
                    <a:lnTo>
                      <a:pt x="137" y="81"/>
                    </a:lnTo>
                    <a:lnTo>
                      <a:pt x="135" y="81"/>
                    </a:lnTo>
                    <a:lnTo>
                      <a:pt x="135" y="83"/>
                    </a:lnTo>
                    <a:lnTo>
                      <a:pt x="133" y="83"/>
                    </a:lnTo>
                    <a:lnTo>
                      <a:pt x="133" y="81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00" name="Freeform 1239"/>
              <p:cNvSpPr>
                <a:spLocks/>
              </p:cNvSpPr>
              <p:nvPr/>
            </p:nvSpPr>
            <p:spPr bwMode="auto">
              <a:xfrm>
                <a:off x="3502" y="1791"/>
                <a:ext cx="24" cy="19"/>
              </a:xfrm>
              <a:custGeom>
                <a:avLst/>
                <a:gdLst>
                  <a:gd name="T0" fmla="*/ 24 w 24"/>
                  <a:gd name="T1" fmla="*/ 19 h 19"/>
                  <a:gd name="T2" fmla="*/ 22 w 24"/>
                  <a:gd name="T3" fmla="*/ 17 h 19"/>
                  <a:gd name="T4" fmla="*/ 22 w 24"/>
                  <a:gd name="T5" fmla="*/ 17 h 19"/>
                  <a:gd name="T6" fmla="*/ 22 w 24"/>
                  <a:gd name="T7" fmla="*/ 14 h 19"/>
                  <a:gd name="T8" fmla="*/ 19 w 24"/>
                  <a:gd name="T9" fmla="*/ 9 h 19"/>
                  <a:gd name="T10" fmla="*/ 17 w 24"/>
                  <a:gd name="T11" fmla="*/ 9 h 19"/>
                  <a:gd name="T12" fmla="*/ 15 w 24"/>
                  <a:gd name="T13" fmla="*/ 9 h 19"/>
                  <a:gd name="T14" fmla="*/ 15 w 24"/>
                  <a:gd name="T15" fmla="*/ 7 h 19"/>
                  <a:gd name="T16" fmla="*/ 17 w 24"/>
                  <a:gd name="T17" fmla="*/ 7 h 19"/>
                  <a:gd name="T18" fmla="*/ 17 w 24"/>
                  <a:gd name="T19" fmla="*/ 7 h 19"/>
                  <a:gd name="T20" fmla="*/ 22 w 24"/>
                  <a:gd name="T21" fmla="*/ 7 h 19"/>
                  <a:gd name="T22" fmla="*/ 22 w 24"/>
                  <a:gd name="T23" fmla="*/ 5 h 19"/>
                  <a:gd name="T24" fmla="*/ 22 w 24"/>
                  <a:gd name="T25" fmla="*/ 5 h 19"/>
                  <a:gd name="T26" fmla="*/ 22 w 24"/>
                  <a:gd name="T27" fmla="*/ 2 h 19"/>
                  <a:gd name="T28" fmla="*/ 19 w 24"/>
                  <a:gd name="T29" fmla="*/ 2 h 19"/>
                  <a:gd name="T30" fmla="*/ 19 w 24"/>
                  <a:gd name="T31" fmla="*/ 0 h 19"/>
                  <a:gd name="T32" fmla="*/ 19 w 24"/>
                  <a:gd name="T33" fmla="*/ 0 h 19"/>
                  <a:gd name="T34" fmla="*/ 17 w 24"/>
                  <a:gd name="T35" fmla="*/ 0 h 19"/>
                  <a:gd name="T36" fmla="*/ 12 w 24"/>
                  <a:gd name="T37" fmla="*/ 0 h 19"/>
                  <a:gd name="T38" fmla="*/ 10 w 24"/>
                  <a:gd name="T39" fmla="*/ 0 h 19"/>
                  <a:gd name="T40" fmla="*/ 5 w 24"/>
                  <a:gd name="T41" fmla="*/ 5 h 19"/>
                  <a:gd name="T42" fmla="*/ 3 w 24"/>
                  <a:gd name="T43" fmla="*/ 9 h 19"/>
                  <a:gd name="T44" fmla="*/ 0 w 24"/>
                  <a:gd name="T45" fmla="*/ 12 h 19"/>
                  <a:gd name="T46" fmla="*/ 0 w 24"/>
                  <a:gd name="T47" fmla="*/ 12 h 19"/>
                  <a:gd name="T48" fmla="*/ 5 w 24"/>
                  <a:gd name="T49" fmla="*/ 14 h 19"/>
                  <a:gd name="T50" fmla="*/ 10 w 24"/>
                  <a:gd name="T51" fmla="*/ 14 h 19"/>
                  <a:gd name="T52" fmla="*/ 12 w 24"/>
                  <a:gd name="T53" fmla="*/ 17 h 19"/>
                  <a:gd name="T54" fmla="*/ 15 w 24"/>
                  <a:gd name="T55" fmla="*/ 19 h 19"/>
                  <a:gd name="T56" fmla="*/ 24 w 24"/>
                  <a:gd name="T57" fmla="*/ 19 h 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19"/>
                  <a:gd name="T89" fmla="*/ 24 w 24"/>
                  <a:gd name="T90" fmla="*/ 19 h 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19">
                    <a:moveTo>
                      <a:pt x="24" y="19"/>
                    </a:moveTo>
                    <a:lnTo>
                      <a:pt x="22" y="17"/>
                    </a:lnTo>
                    <a:lnTo>
                      <a:pt x="22" y="14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10" y="14"/>
                    </a:lnTo>
                    <a:lnTo>
                      <a:pt x="12" y="17"/>
                    </a:lnTo>
                    <a:lnTo>
                      <a:pt x="15" y="19"/>
                    </a:lnTo>
                    <a:lnTo>
                      <a:pt x="24" y="1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01" name="Freeform 1240"/>
              <p:cNvSpPr>
                <a:spLocks/>
              </p:cNvSpPr>
              <p:nvPr/>
            </p:nvSpPr>
            <p:spPr bwMode="auto">
              <a:xfrm>
                <a:off x="3502" y="1791"/>
                <a:ext cx="24" cy="19"/>
              </a:xfrm>
              <a:custGeom>
                <a:avLst/>
                <a:gdLst>
                  <a:gd name="T0" fmla="*/ 24 w 24"/>
                  <a:gd name="T1" fmla="*/ 19 h 19"/>
                  <a:gd name="T2" fmla="*/ 22 w 24"/>
                  <a:gd name="T3" fmla="*/ 17 h 19"/>
                  <a:gd name="T4" fmla="*/ 22 w 24"/>
                  <a:gd name="T5" fmla="*/ 17 h 19"/>
                  <a:gd name="T6" fmla="*/ 22 w 24"/>
                  <a:gd name="T7" fmla="*/ 14 h 19"/>
                  <a:gd name="T8" fmla="*/ 19 w 24"/>
                  <a:gd name="T9" fmla="*/ 9 h 19"/>
                  <a:gd name="T10" fmla="*/ 17 w 24"/>
                  <a:gd name="T11" fmla="*/ 9 h 19"/>
                  <a:gd name="T12" fmla="*/ 15 w 24"/>
                  <a:gd name="T13" fmla="*/ 9 h 19"/>
                  <a:gd name="T14" fmla="*/ 15 w 24"/>
                  <a:gd name="T15" fmla="*/ 7 h 19"/>
                  <a:gd name="T16" fmla="*/ 17 w 24"/>
                  <a:gd name="T17" fmla="*/ 7 h 19"/>
                  <a:gd name="T18" fmla="*/ 17 w 24"/>
                  <a:gd name="T19" fmla="*/ 7 h 19"/>
                  <a:gd name="T20" fmla="*/ 22 w 24"/>
                  <a:gd name="T21" fmla="*/ 7 h 19"/>
                  <a:gd name="T22" fmla="*/ 22 w 24"/>
                  <a:gd name="T23" fmla="*/ 5 h 19"/>
                  <a:gd name="T24" fmla="*/ 22 w 24"/>
                  <a:gd name="T25" fmla="*/ 5 h 19"/>
                  <a:gd name="T26" fmla="*/ 22 w 24"/>
                  <a:gd name="T27" fmla="*/ 2 h 19"/>
                  <a:gd name="T28" fmla="*/ 19 w 24"/>
                  <a:gd name="T29" fmla="*/ 2 h 19"/>
                  <a:gd name="T30" fmla="*/ 19 w 24"/>
                  <a:gd name="T31" fmla="*/ 0 h 19"/>
                  <a:gd name="T32" fmla="*/ 19 w 24"/>
                  <a:gd name="T33" fmla="*/ 0 h 19"/>
                  <a:gd name="T34" fmla="*/ 17 w 24"/>
                  <a:gd name="T35" fmla="*/ 0 h 19"/>
                  <a:gd name="T36" fmla="*/ 12 w 24"/>
                  <a:gd name="T37" fmla="*/ 0 h 19"/>
                  <a:gd name="T38" fmla="*/ 10 w 24"/>
                  <a:gd name="T39" fmla="*/ 0 h 19"/>
                  <a:gd name="T40" fmla="*/ 5 w 24"/>
                  <a:gd name="T41" fmla="*/ 5 h 19"/>
                  <a:gd name="T42" fmla="*/ 3 w 24"/>
                  <a:gd name="T43" fmla="*/ 9 h 19"/>
                  <a:gd name="T44" fmla="*/ 0 w 24"/>
                  <a:gd name="T45" fmla="*/ 12 h 19"/>
                  <a:gd name="T46" fmla="*/ 0 w 24"/>
                  <a:gd name="T47" fmla="*/ 12 h 19"/>
                  <a:gd name="T48" fmla="*/ 5 w 24"/>
                  <a:gd name="T49" fmla="*/ 14 h 19"/>
                  <a:gd name="T50" fmla="*/ 10 w 24"/>
                  <a:gd name="T51" fmla="*/ 14 h 19"/>
                  <a:gd name="T52" fmla="*/ 12 w 24"/>
                  <a:gd name="T53" fmla="*/ 17 h 19"/>
                  <a:gd name="T54" fmla="*/ 15 w 24"/>
                  <a:gd name="T55" fmla="*/ 19 h 19"/>
                  <a:gd name="T56" fmla="*/ 24 w 24"/>
                  <a:gd name="T57" fmla="*/ 19 h 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19"/>
                  <a:gd name="T89" fmla="*/ 24 w 24"/>
                  <a:gd name="T90" fmla="*/ 19 h 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19">
                    <a:moveTo>
                      <a:pt x="24" y="19"/>
                    </a:moveTo>
                    <a:lnTo>
                      <a:pt x="22" y="17"/>
                    </a:lnTo>
                    <a:lnTo>
                      <a:pt x="22" y="14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10" y="14"/>
                    </a:lnTo>
                    <a:lnTo>
                      <a:pt x="12" y="17"/>
                    </a:lnTo>
                    <a:lnTo>
                      <a:pt x="15" y="19"/>
                    </a:lnTo>
                    <a:lnTo>
                      <a:pt x="24" y="1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02" name="Freeform 1241"/>
              <p:cNvSpPr>
                <a:spLocks/>
              </p:cNvSpPr>
              <p:nvPr/>
            </p:nvSpPr>
            <p:spPr bwMode="auto">
              <a:xfrm>
                <a:off x="3694" y="1699"/>
                <a:ext cx="224" cy="177"/>
              </a:xfrm>
              <a:custGeom>
                <a:avLst/>
                <a:gdLst>
                  <a:gd name="T0" fmla="*/ 23 w 224"/>
                  <a:gd name="T1" fmla="*/ 137 h 177"/>
                  <a:gd name="T2" fmla="*/ 26 w 224"/>
                  <a:gd name="T3" fmla="*/ 123 h 177"/>
                  <a:gd name="T4" fmla="*/ 0 w 224"/>
                  <a:gd name="T5" fmla="*/ 97 h 177"/>
                  <a:gd name="T6" fmla="*/ 23 w 224"/>
                  <a:gd name="T7" fmla="*/ 99 h 177"/>
                  <a:gd name="T8" fmla="*/ 45 w 224"/>
                  <a:gd name="T9" fmla="*/ 99 h 177"/>
                  <a:gd name="T10" fmla="*/ 73 w 224"/>
                  <a:gd name="T11" fmla="*/ 94 h 177"/>
                  <a:gd name="T12" fmla="*/ 78 w 224"/>
                  <a:gd name="T13" fmla="*/ 78 h 177"/>
                  <a:gd name="T14" fmla="*/ 92 w 224"/>
                  <a:gd name="T15" fmla="*/ 75 h 177"/>
                  <a:gd name="T16" fmla="*/ 97 w 224"/>
                  <a:gd name="T17" fmla="*/ 68 h 177"/>
                  <a:gd name="T18" fmla="*/ 104 w 224"/>
                  <a:gd name="T19" fmla="*/ 71 h 177"/>
                  <a:gd name="T20" fmla="*/ 111 w 224"/>
                  <a:gd name="T21" fmla="*/ 59 h 177"/>
                  <a:gd name="T22" fmla="*/ 116 w 224"/>
                  <a:gd name="T23" fmla="*/ 52 h 177"/>
                  <a:gd name="T24" fmla="*/ 123 w 224"/>
                  <a:gd name="T25" fmla="*/ 42 h 177"/>
                  <a:gd name="T26" fmla="*/ 130 w 224"/>
                  <a:gd name="T27" fmla="*/ 40 h 177"/>
                  <a:gd name="T28" fmla="*/ 134 w 224"/>
                  <a:gd name="T29" fmla="*/ 33 h 177"/>
                  <a:gd name="T30" fmla="*/ 142 w 224"/>
                  <a:gd name="T31" fmla="*/ 21 h 177"/>
                  <a:gd name="T32" fmla="*/ 137 w 224"/>
                  <a:gd name="T33" fmla="*/ 12 h 177"/>
                  <a:gd name="T34" fmla="*/ 146 w 224"/>
                  <a:gd name="T35" fmla="*/ 7 h 177"/>
                  <a:gd name="T36" fmla="*/ 153 w 224"/>
                  <a:gd name="T37" fmla="*/ 2 h 177"/>
                  <a:gd name="T38" fmla="*/ 177 w 224"/>
                  <a:gd name="T39" fmla="*/ 0 h 177"/>
                  <a:gd name="T40" fmla="*/ 186 w 224"/>
                  <a:gd name="T41" fmla="*/ 0 h 177"/>
                  <a:gd name="T42" fmla="*/ 196 w 224"/>
                  <a:gd name="T43" fmla="*/ 2 h 177"/>
                  <a:gd name="T44" fmla="*/ 201 w 224"/>
                  <a:gd name="T45" fmla="*/ 9 h 177"/>
                  <a:gd name="T46" fmla="*/ 205 w 224"/>
                  <a:gd name="T47" fmla="*/ 14 h 177"/>
                  <a:gd name="T48" fmla="*/ 217 w 224"/>
                  <a:gd name="T49" fmla="*/ 19 h 177"/>
                  <a:gd name="T50" fmla="*/ 212 w 224"/>
                  <a:gd name="T51" fmla="*/ 28 h 177"/>
                  <a:gd name="T52" fmla="*/ 203 w 224"/>
                  <a:gd name="T53" fmla="*/ 31 h 177"/>
                  <a:gd name="T54" fmla="*/ 194 w 224"/>
                  <a:gd name="T55" fmla="*/ 31 h 177"/>
                  <a:gd name="T56" fmla="*/ 177 w 224"/>
                  <a:gd name="T57" fmla="*/ 28 h 177"/>
                  <a:gd name="T58" fmla="*/ 175 w 224"/>
                  <a:gd name="T59" fmla="*/ 35 h 177"/>
                  <a:gd name="T60" fmla="*/ 177 w 224"/>
                  <a:gd name="T61" fmla="*/ 38 h 177"/>
                  <a:gd name="T62" fmla="*/ 177 w 224"/>
                  <a:gd name="T63" fmla="*/ 47 h 177"/>
                  <a:gd name="T64" fmla="*/ 182 w 224"/>
                  <a:gd name="T65" fmla="*/ 57 h 177"/>
                  <a:gd name="T66" fmla="*/ 191 w 224"/>
                  <a:gd name="T67" fmla="*/ 61 h 177"/>
                  <a:gd name="T68" fmla="*/ 189 w 224"/>
                  <a:gd name="T69" fmla="*/ 66 h 177"/>
                  <a:gd name="T70" fmla="*/ 184 w 224"/>
                  <a:gd name="T71" fmla="*/ 73 h 177"/>
                  <a:gd name="T72" fmla="*/ 184 w 224"/>
                  <a:gd name="T73" fmla="*/ 78 h 177"/>
                  <a:gd name="T74" fmla="*/ 177 w 224"/>
                  <a:gd name="T75" fmla="*/ 85 h 177"/>
                  <a:gd name="T76" fmla="*/ 168 w 224"/>
                  <a:gd name="T77" fmla="*/ 94 h 177"/>
                  <a:gd name="T78" fmla="*/ 151 w 224"/>
                  <a:gd name="T79" fmla="*/ 111 h 177"/>
                  <a:gd name="T80" fmla="*/ 137 w 224"/>
                  <a:gd name="T81" fmla="*/ 120 h 177"/>
                  <a:gd name="T82" fmla="*/ 127 w 224"/>
                  <a:gd name="T83" fmla="*/ 118 h 177"/>
                  <a:gd name="T84" fmla="*/ 113 w 224"/>
                  <a:gd name="T85" fmla="*/ 137 h 177"/>
                  <a:gd name="T86" fmla="*/ 125 w 224"/>
                  <a:gd name="T87" fmla="*/ 142 h 177"/>
                  <a:gd name="T88" fmla="*/ 130 w 224"/>
                  <a:gd name="T89" fmla="*/ 151 h 177"/>
                  <a:gd name="T90" fmla="*/ 134 w 224"/>
                  <a:gd name="T91" fmla="*/ 161 h 177"/>
                  <a:gd name="T92" fmla="*/ 137 w 224"/>
                  <a:gd name="T93" fmla="*/ 168 h 177"/>
                  <a:gd name="T94" fmla="*/ 130 w 224"/>
                  <a:gd name="T95" fmla="*/ 168 h 177"/>
                  <a:gd name="T96" fmla="*/ 120 w 224"/>
                  <a:gd name="T97" fmla="*/ 170 h 177"/>
                  <a:gd name="T98" fmla="*/ 106 w 224"/>
                  <a:gd name="T99" fmla="*/ 168 h 177"/>
                  <a:gd name="T100" fmla="*/ 99 w 224"/>
                  <a:gd name="T101" fmla="*/ 172 h 177"/>
                  <a:gd name="T102" fmla="*/ 87 w 224"/>
                  <a:gd name="T103" fmla="*/ 175 h 177"/>
                  <a:gd name="T104" fmla="*/ 82 w 224"/>
                  <a:gd name="T105" fmla="*/ 163 h 177"/>
                  <a:gd name="T106" fmla="*/ 66 w 224"/>
                  <a:gd name="T107" fmla="*/ 153 h 177"/>
                  <a:gd name="T108" fmla="*/ 42 w 224"/>
                  <a:gd name="T109" fmla="*/ 153 h 177"/>
                  <a:gd name="T110" fmla="*/ 16 w 224"/>
                  <a:gd name="T111" fmla="*/ 156 h 17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24"/>
                  <a:gd name="T169" fmla="*/ 0 h 177"/>
                  <a:gd name="T170" fmla="*/ 224 w 224"/>
                  <a:gd name="T171" fmla="*/ 177 h 17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24" h="177">
                    <a:moveTo>
                      <a:pt x="9" y="158"/>
                    </a:moveTo>
                    <a:lnTo>
                      <a:pt x="9" y="153"/>
                    </a:lnTo>
                    <a:lnTo>
                      <a:pt x="9" y="151"/>
                    </a:lnTo>
                    <a:lnTo>
                      <a:pt x="12" y="144"/>
                    </a:lnTo>
                    <a:lnTo>
                      <a:pt x="14" y="142"/>
                    </a:lnTo>
                    <a:lnTo>
                      <a:pt x="19" y="139"/>
                    </a:lnTo>
                    <a:lnTo>
                      <a:pt x="21" y="139"/>
                    </a:lnTo>
                    <a:lnTo>
                      <a:pt x="23" y="137"/>
                    </a:lnTo>
                    <a:lnTo>
                      <a:pt x="28" y="137"/>
                    </a:lnTo>
                    <a:lnTo>
                      <a:pt x="31" y="135"/>
                    </a:lnTo>
                    <a:lnTo>
                      <a:pt x="31" y="132"/>
                    </a:lnTo>
                    <a:lnTo>
                      <a:pt x="31" y="130"/>
                    </a:lnTo>
                    <a:lnTo>
                      <a:pt x="26" y="130"/>
                    </a:lnTo>
                    <a:lnTo>
                      <a:pt x="26" y="125"/>
                    </a:lnTo>
                    <a:lnTo>
                      <a:pt x="26" y="123"/>
                    </a:lnTo>
                    <a:lnTo>
                      <a:pt x="23" y="118"/>
                    </a:lnTo>
                    <a:lnTo>
                      <a:pt x="23" y="116"/>
                    </a:lnTo>
                    <a:lnTo>
                      <a:pt x="16" y="113"/>
                    </a:lnTo>
                    <a:lnTo>
                      <a:pt x="12" y="111"/>
                    </a:lnTo>
                    <a:lnTo>
                      <a:pt x="9" y="111"/>
                    </a:lnTo>
                    <a:lnTo>
                      <a:pt x="5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14" y="99"/>
                    </a:lnTo>
                    <a:lnTo>
                      <a:pt x="19" y="101"/>
                    </a:lnTo>
                    <a:lnTo>
                      <a:pt x="21" y="101"/>
                    </a:lnTo>
                    <a:lnTo>
                      <a:pt x="23" y="99"/>
                    </a:lnTo>
                    <a:lnTo>
                      <a:pt x="26" y="99"/>
                    </a:lnTo>
                    <a:lnTo>
                      <a:pt x="28" y="99"/>
                    </a:lnTo>
                    <a:lnTo>
                      <a:pt x="31" y="99"/>
                    </a:lnTo>
                    <a:lnTo>
                      <a:pt x="33" y="99"/>
                    </a:lnTo>
                    <a:lnTo>
                      <a:pt x="38" y="99"/>
                    </a:lnTo>
                    <a:lnTo>
                      <a:pt x="42" y="101"/>
                    </a:lnTo>
                    <a:lnTo>
                      <a:pt x="42" y="99"/>
                    </a:lnTo>
                    <a:lnTo>
                      <a:pt x="45" y="99"/>
                    </a:lnTo>
                    <a:lnTo>
                      <a:pt x="47" y="97"/>
                    </a:lnTo>
                    <a:lnTo>
                      <a:pt x="49" y="97"/>
                    </a:lnTo>
                    <a:lnTo>
                      <a:pt x="54" y="99"/>
                    </a:lnTo>
                    <a:lnTo>
                      <a:pt x="59" y="97"/>
                    </a:lnTo>
                    <a:lnTo>
                      <a:pt x="64" y="97"/>
                    </a:lnTo>
                    <a:lnTo>
                      <a:pt x="71" y="94"/>
                    </a:lnTo>
                    <a:lnTo>
                      <a:pt x="73" y="94"/>
                    </a:lnTo>
                    <a:lnTo>
                      <a:pt x="73" y="92"/>
                    </a:lnTo>
                    <a:lnTo>
                      <a:pt x="71" y="92"/>
                    </a:lnTo>
                    <a:lnTo>
                      <a:pt x="71" y="90"/>
                    </a:lnTo>
                    <a:lnTo>
                      <a:pt x="73" y="87"/>
                    </a:lnTo>
                    <a:lnTo>
                      <a:pt x="73" y="85"/>
                    </a:lnTo>
                    <a:lnTo>
                      <a:pt x="73" y="80"/>
                    </a:lnTo>
                    <a:lnTo>
                      <a:pt x="78" y="78"/>
                    </a:lnTo>
                    <a:lnTo>
                      <a:pt x="78" y="75"/>
                    </a:lnTo>
                    <a:lnTo>
                      <a:pt x="80" y="75"/>
                    </a:lnTo>
                    <a:lnTo>
                      <a:pt x="82" y="75"/>
                    </a:lnTo>
                    <a:lnTo>
                      <a:pt x="87" y="75"/>
                    </a:lnTo>
                    <a:lnTo>
                      <a:pt x="90" y="75"/>
                    </a:lnTo>
                    <a:lnTo>
                      <a:pt x="92" y="75"/>
                    </a:lnTo>
                    <a:lnTo>
                      <a:pt x="92" y="73"/>
                    </a:lnTo>
                    <a:lnTo>
                      <a:pt x="90" y="73"/>
                    </a:lnTo>
                    <a:lnTo>
                      <a:pt x="94" y="71"/>
                    </a:lnTo>
                    <a:lnTo>
                      <a:pt x="94" y="68"/>
                    </a:lnTo>
                    <a:lnTo>
                      <a:pt x="97" y="68"/>
                    </a:lnTo>
                    <a:lnTo>
                      <a:pt x="101" y="71"/>
                    </a:lnTo>
                    <a:lnTo>
                      <a:pt x="101" y="68"/>
                    </a:lnTo>
                    <a:lnTo>
                      <a:pt x="104" y="68"/>
                    </a:lnTo>
                    <a:lnTo>
                      <a:pt x="104" y="71"/>
                    </a:lnTo>
                    <a:lnTo>
                      <a:pt x="106" y="71"/>
                    </a:lnTo>
                    <a:lnTo>
                      <a:pt x="111" y="66"/>
                    </a:lnTo>
                    <a:lnTo>
                      <a:pt x="111" y="64"/>
                    </a:lnTo>
                    <a:lnTo>
                      <a:pt x="111" y="61"/>
                    </a:lnTo>
                    <a:lnTo>
                      <a:pt x="111" y="59"/>
                    </a:lnTo>
                    <a:lnTo>
                      <a:pt x="113" y="57"/>
                    </a:lnTo>
                    <a:lnTo>
                      <a:pt x="113" y="54"/>
                    </a:lnTo>
                    <a:lnTo>
                      <a:pt x="116" y="54"/>
                    </a:lnTo>
                    <a:lnTo>
                      <a:pt x="116" y="52"/>
                    </a:lnTo>
                    <a:lnTo>
                      <a:pt x="118" y="49"/>
                    </a:lnTo>
                    <a:lnTo>
                      <a:pt x="120" y="52"/>
                    </a:lnTo>
                    <a:lnTo>
                      <a:pt x="123" y="49"/>
                    </a:lnTo>
                    <a:lnTo>
                      <a:pt x="125" y="49"/>
                    </a:lnTo>
                    <a:lnTo>
                      <a:pt x="125" y="47"/>
                    </a:lnTo>
                    <a:lnTo>
                      <a:pt x="125" y="45"/>
                    </a:lnTo>
                    <a:lnTo>
                      <a:pt x="123" y="42"/>
                    </a:lnTo>
                    <a:lnTo>
                      <a:pt x="120" y="40"/>
                    </a:lnTo>
                    <a:lnTo>
                      <a:pt x="120" y="38"/>
                    </a:lnTo>
                    <a:lnTo>
                      <a:pt x="123" y="38"/>
                    </a:lnTo>
                    <a:lnTo>
                      <a:pt x="127" y="40"/>
                    </a:lnTo>
                    <a:lnTo>
                      <a:pt x="130" y="40"/>
                    </a:lnTo>
                    <a:lnTo>
                      <a:pt x="132" y="40"/>
                    </a:lnTo>
                    <a:lnTo>
                      <a:pt x="134" y="38"/>
                    </a:lnTo>
                    <a:lnTo>
                      <a:pt x="137" y="35"/>
                    </a:lnTo>
                    <a:lnTo>
                      <a:pt x="137" y="33"/>
                    </a:lnTo>
                    <a:lnTo>
                      <a:pt x="134" y="33"/>
                    </a:lnTo>
                    <a:lnTo>
                      <a:pt x="137" y="31"/>
                    </a:lnTo>
                    <a:lnTo>
                      <a:pt x="139" y="28"/>
                    </a:lnTo>
                    <a:lnTo>
                      <a:pt x="139" y="26"/>
                    </a:lnTo>
                    <a:lnTo>
                      <a:pt x="142" y="26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2" y="21"/>
                    </a:lnTo>
                    <a:lnTo>
                      <a:pt x="144" y="19"/>
                    </a:lnTo>
                    <a:lnTo>
                      <a:pt x="142" y="16"/>
                    </a:lnTo>
                    <a:lnTo>
                      <a:pt x="142" y="14"/>
                    </a:lnTo>
                    <a:lnTo>
                      <a:pt x="139" y="14"/>
                    </a:lnTo>
                    <a:lnTo>
                      <a:pt x="137" y="12"/>
                    </a:lnTo>
                    <a:lnTo>
                      <a:pt x="139" y="9"/>
                    </a:lnTo>
                    <a:lnTo>
                      <a:pt x="142" y="7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6" y="5"/>
                    </a:lnTo>
                    <a:lnTo>
                      <a:pt x="149" y="5"/>
                    </a:lnTo>
                    <a:lnTo>
                      <a:pt x="149" y="2"/>
                    </a:lnTo>
                    <a:lnTo>
                      <a:pt x="151" y="2"/>
                    </a:lnTo>
                    <a:lnTo>
                      <a:pt x="153" y="2"/>
                    </a:lnTo>
                    <a:lnTo>
                      <a:pt x="156" y="2"/>
                    </a:lnTo>
                    <a:lnTo>
                      <a:pt x="158" y="2"/>
                    </a:lnTo>
                    <a:lnTo>
                      <a:pt x="160" y="0"/>
                    </a:lnTo>
                    <a:lnTo>
                      <a:pt x="170" y="0"/>
                    </a:lnTo>
                    <a:lnTo>
                      <a:pt x="172" y="0"/>
                    </a:lnTo>
                    <a:lnTo>
                      <a:pt x="177" y="0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186" y="0"/>
                    </a:lnTo>
                    <a:lnTo>
                      <a:pt x="189" y="0"/>
                    </a:lnTo>
                    <a:lnTo>
                      <a:pt x="191" y="0"/>
                    </a:lnTo>
                    <a:lnTo>
                      <a:pt x="194" y="0"/>
                    </a:lnTo>
                    <a:lnTo>
                      <a:pt x="194" y="2"/>
                    </a:lnTo>
                    <a:lnTo>
                      <a:pt x="196" y="2"/>
                    </a:lnTo>
                    <a:lnTo>
                      <a:pt x="198" y="2"/>
                    </a:lnTo>
                    <a:lnTo>
                      <a:pt x="201" y="5"/>
                    </a:lnTo>
                    <a:lnTo>
                      <a:pt x="201" y="7"/>
                    </a:lnTo>
                    <a:lnTo>
                      <a:pt x="201" y="9"/>
                    </a:lnTo>
                    <a:lnTo>
                      <a:pt x="201" y="12"/>
                    </a:lnTo>
                    <a:lnTo>
                      <a:pt x="203" y="12"/>
                    </a:lnTo>
                    <a:lnTo>
                      <a:pt x="203" y="14"/>
                    </a:lnTo>
                    <a:lnTo>
                      <a:pt x="205" y="14"/>
                    </a:lnTo>
                    <a:lnTo>
                      <a:pt x="208" y="14"/>
                    </a:lnTo>
                    <a:lnTo>
                      <a:pt x="210" y="14"/>
                    </a:lnTo>
                    <a:lnTo>
                      <a:pt x="212" y="16"/>
                    </a:lnTo>
                    <a:lnTo>
                      <a:pt x="215" y="16"/>
                    </a:lnTo>
                    <a:lnTo>
                      <a:pt x="217" y="19"/>
                    </a:lnTo>
                    <a:lnTo>
                      <a:pt x="219" y="19"/>
                    </a:lnTo>
                    <a:lnTo>
                      <a:pt x="222" y="19"/>
                    </a:lnTo>
                    <a:lnTo>
                      <a:pt x="224" y="19"/>
                    </a:lnTo>
                    <a:lnTo>
                      <a:pt x="215" y="23"/>
                    </a:lnTo>
                    <a:lnTo>
                      <a:pt x="215" y="26"/>
                    </a:lnTo>
                    <a:lnTo>
                      <a:pt x="212" y="28"/>
                    </a:lnTo>
                    <a:lnTo>
                      <a:pt x="210" y="28"/>
                    </a:lnTo>
                    <a:lnTo>
                      <a:pt x="205" y="28"/>
                    </a:lnTo>
                    <a:lnTo>
                      <a:pt x="205" y="31"/>
                    </a:lnTo>
                    <a:lnTo>
                      <a:pt x="203" y="31"/>
                    </a:lnTo>
                    <a:lnTo>
                      <a:pt x="201" y="31"/>
                    </a:lnTo>
                    <a:lnTo>
                      <a:pt x="198" y="31"/>
                    </a:lnTo>
                    <a:lnTo>
                      <a:pt x="196" y="31"/>
                    </a:lnTo>
                    <a:lnTo>
                      <a:pt x="194" y="31"/>
                    </a:lnTo>
                    <a:lnTo>
                      <a:pt x="191" y="31"/>
                    </a:lnTo>
                    <a:lnTo>
                      <a:pt x="189" y="31"/>
                    </a:lnTo>
                    <a:lnTo>
                      <a:pt x="186" y="28"/>
                    </a:lnTo>
                    <a:lnTo>
                      <a:pt x="182" y="28"/>
                    </a:lnTo>
                    <a:lnTo>
                      <a:pt x="179" y="28"/>
                    </a:lnTo>
                    <a:lnTo>
                      <a:pt x="177" y="28"/>
                    </a:lnTo>
                    <a:lnTo>
                      <a:pt x="175" y="28"/>
                    </a:lnTo>
                    <a:lnTo>
                      <a:pt x="172" y="28"/>
                    </a:lnTo>
                    <a:lnTo>
                      <a:pt x="172" y="31"/>
                    </a:lnTo>
                    <a:lnTo>
                      <a:pt x="172" y="33"/>
                    </a:lnTo>
                    <a:lnTo>
                      <a:pt x="175" y="35"/>
                    </a:lnTo>
                    <a:lnTo>
                      <a:pt x="172" y="35"/>
                    </a:lnTo>
                    <a:lnTo>
                      <a:pt x="172" y="38"/>
                    </a:lnTo>
                    <a:lnTo>
                      <a:pt x="175" y="38"/>
                    </a:lnTo>
                    <a:lnTo>
                      <a:pt x="177" y="38"/>
                    </a:lnTo>
                    <a:lnTo>
                      <a:pt x="177" y="40"/>
                    </a:lnTo>
                    <a:lnTo>
                      <a:pt x="175" y="40"/>
                    </a:lnTo>
                    <a:lnTo>
                      <a:pt x="175" y="42"/>
                    </a:lnTo>
                    <a:lnTo>
                      <a:pt x="177" y="45"/>
                    </a:lnTo>
                    <a:lnTo>
                      <a:pt x="177" y="47"/>
                    </a:lnTo>
                    <a:lnTo>
                      <a:pt x="175" y="49"/>
                    </a:lnTo>
                    <a:lnTo>
                      <a:pt x="177" y="52"/>
                    </a:lnTo>
                    <a:lnTo>
                      <a:pt x="179" y="52"/>
                    </a:lnTo>
                    <a:lnTo>
                      <a:pt x="179" y="54"/>
                    </a:lnTo>
                    <a:lnTo>
                      <a:pt x="182" y="57"/>
                    </a:lnTo>
                    <a:lnTo>
                      <a:pt x="182" y="54"/>
                    </a:lnTo>
                    <a:lnTo>
                      <a:pt x="184" y="54"/>
                    </a:lnTo>
                    <a:lnTo>
                      <a:pt x="184" y="57"/>
                    </a:lnTo>
                    <a:lnTo>
                      <a:pt x="184" y="59"/>
                    </a:lnTo>
                    <a:lnTo>
                      <a:pt x="189" y="59"/>
                    </a:lnTo>
                    <a:lnTo>
                      <a:pt x="191" y="61"/>
                    </a:lnTo>
                    <a:lnTo>
                      <a:pt x="194" y="61"/>
                    </a:lnTo>
                    <a:lnTo>
                      <a:pt x="194" y="64"/>
                    </a:lnTo>
                    <a:lnTo>
                      <a:pt x="191" y="64"/>
                    </a:lnTo>
                    <a:lnTo>
                      <a:pt x="191" y="66"/>
                    </a:lnTo>
                    <a:lnTo>
                      <a:pt x="189" y="66"/>
                    </a:lnTo>
                    <a:lnTo>
                      <a:pt x="186" y="66"/>
                    </a:lnTo>
                    <a:lnTo>
                      <a:pt x="184" y="66"/>
                    </a:lnTo>
                    <a:lnTo>
                      <a:pt x="182" y="68"/>
                    </a:lnTo>
                    <a:lnTo>
                      <a:pt x="182" y="71"/>
                    </a:lnTo>
                    <a:lnTo>
                      <a:pt x="184" y="73"/>
                    </a:lnTo>
                    <a:lnTo>
                      <a:pt x="184" y="75"/>
                    </a:lnTo>
                    <a:lnTo>
                      <a:pt x="182" y="75"/>
                    </a:lnTo>
                    <a:lnTo>
                      <a:pt x="182" y="78"/>
                    </a:lnTo>
                    <a:lnTo>
                      <a:pt x="184" y="78"/>
                    </a:lnTo>
                    <a:lnTo>
                      <a:pt x="186" y="78"/>
                    </a:lnTo>
                    <a:lnTo>
                      <a:pt x="184" y="80"/>
                    </a:lnTo>
                    <a:lnTo>
                      <a:pt x="182" y="78"/>
                    </a:lnTo>
                    <a:lnTo>
                      <a:pt x="182" y="80"/>
                    </a:lnTo>
                    <a:lnTo>
                      <a:pt x="179" y="83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2" y="87"/>
                    </a:lnTo>
                    <a:lnTo>
                      <a:pt x="172" y="90"/>
                    </a:lnTo>
                    <a:lnTo>
                      <a:pt x="172" y="92"/>
                    </a:lnTo>
                    <a:lnTo>
                      <a:pt x="170" y="94"/>
                    </a:lnTo>
                    <a:lnTo>
                      <a:pt x="168" y="94"/>
                    </a:lnTo>
                    <a:lnTo>
                      <a:pt x="165" y="94"/>
                    </a:lnTo>
                    <a:lnTo>
                      <a:pt x="165" y="97"/>
                    </a:lnTo>
                    <a:lnTo>
                      <a:pt x="165" y="99"/>
                    </a:lnTo>
                    <a:lnTo>
                      <a:pt x="163" y="101"/>
                    </a:lnTo>
                    <a:lnTo>
                      <a:pt x="158" y="106"/>
                    </a:lnTo>
                    <a:lnTo>
                      <a:pt x="153" y="109"/>
                    </a:lnTo>
                    <a:lnTo>
                      <a:pt x="151" y="111"/>
                    </a:lnTo>
                    <a:lnTo>
                      <a:pt x="149" y="116"/>
                    </a:lnTo>
                    <a:lnTo>
                      <a:pt x="146" y="118"/>
                    </a:lnTo>
                    <a:lnTo>
                      <a:pt x="144" y="120"/>
                    </a:lnTo>
                    <a:lnTo>
                      <a:pt x="142" y="120"/>
                    </a:lnTo>
                    <a:lnTo>
                      <a:pt x="137" y="120"/>
                    </a:lnTo>
                    <a:lnTo>
                      <a:pt x="134" y="123"/>
                    </a:lnTo>
                    <a:lnTo>
                      <a:pt x="132" y="123"/>
                    </a:lnTo>
                    <a:lnTo>
                      <a:pt x="130" y="120"/>
                    </a:lnTo>
                    <a:lnTo>
                      <a:pt x="127" y="118"/>
                    </a:lnTo>
                    <a:lnTo>
                      <a:pt x="125" y="120"/>
                    </a:lnTo>
                    <a:lnTo>
                      <a:pt x="125" y="123"/>
                    </a:lnTo>
                    <a:lnTo>
                      <a:pt x="120" y="125"/>
                    </a:lnTo>
                    <a:lnTo>
                      <a:pt x="118" y="127"/>
                    </a:lnTo>
                    <a:lnTo>
                      <a:pt x="116" y="130"/>
                    </a:lnTo>
                    <a:lnTo>
                      <a:pt x="116" y="132"/>
                    </a:lnTo>
                    <a:lnTo>
                      <a:pt x="113" y="135"/>
                    </a:lnTo>
                    <a:lnTo>
                      <a:pt x="113" y="137"/>
                    </a:lnTo>
                    <a:lnTo>
                      <a:pt x="116" y="137"/>
                    </a:lnTo>
                    <a:lnTo>
                      <a:pt x="116" y="139"/>
                    </a:lnTo>
                    <a:lnTo>
                      <a:pt x="118" y="139"/>
                    </a:lnTo>
                    <a:lnTo>
                      <a:pt x="120" y="139"/>
                    </a:lnTo>
                    <a:lnTo>
                      <a:pt x="123" y="139"/>
                    </a:lnTo>
                    <a:lnTo>
                      <a:pt x="125" y="142"/>
                    </a:lnTo>
                    <a:lnTo>
                      <a:pt x="123" y="146"/>
                    </a:lnTo>
                    <a:lnTo>
                      <a:pt x="123" y="149"/>
                    </a:lnTo>
                    <a:lnTo>
                      <a:pt x="125" y="151"/>
                    </a:lnTo>
                    <a:lnTo>
                      <a:pt x="127" y="151"/>
                    </a:lnTo>
                    <a:lnTo>
                      <a:pt x="130" y="151"/>
                    </a:lnTo>
                    <a:lnTo>
                      <a:pt x="130" y="153"/>
                    </a:lnTo>
                    <a:lnTo>
                      <a:pt x="130" y="156"/>
                    </a:lnTo>
                    <a:lnTo>
                      <a:pt x="132" y="156"/>
                    </a:lnTo>
                    <a:lnTo>
                      <a:pt x="132" y="158"/>
                    </a:lnTo>
                    <a:lnTo>
                      <a:pt x="132" y="161"/>
                    </a:lnTo>
                    <a:lnTo>
                      <a:pt x="134" y="161"/>
                    </a:lnTo>
                    <a:lnTo>
                      <a:pt x="134" y="163"/>
                    </a:lnTo>
                    <a:lnTo>
                      <a:pt x="134" y="165"/>
                    </a:lnTo>
                    <a:lnTo>
                      <a:pt x="134" y="168"/>
                    </a:lnTo>
                    <a:lnTo>
                      <a:pt x="137" y="168"/>
                    </a:lnTo>
                    <a:lnTo>
                      <a:pt x="134" y="168"/>
                    </a:lnTo>
                    <a:lnTo>
                      <a:pt x="132" y="168"/>
                    </a:lnTo>
                    <a:lnTo>
                      <a:pt x="132" y="170"/>
                    </a:lnTo>
                    <a:lnTo>
                      <a:pt x="130" y="170"/>
                    </a:lnTo>
                    <a:lnTo>
                      <a:pt x="130" y="168"/>
                    </a:lnTo>
                    <a:lnTo>
                      <a:pt x="127" y="168"/>
                    </a:lnTo>
                    <a:lnTo>
                      <a:pt x="125" y="168"/>
                    </a:lnTo>
                    <a:lnTo>
                      <a:pt x="123" y="168"/>
                    </a:lnTo>
                    <a:lnTo>
                      <a:pt x="123" y="170"/>
                    </a:lnTo>
                    <a:lnTo>
                      <a:pt x="120" y="170"/>
                    </a:lnTo>
                    <a:lnTo>
                      <a:pt x="118" y="170"/>
                    </a:lnTo>
                    <a:lnTo>
                      <a:pt x="116" y="170"/>
                    </a:lnTo>
                    <a:lnTo>
                      <a:pt x="113" y="170"/>
                    </a:lnTo>
                    <a:lnTo>
                      <a:pt x="111" y="170"/>
                    </a:lnTo>
                    <a:lnTo>
                      <a:pt x="108" y="170"/>
                    </a:lnTo>
                    <a:lnTo>
                      <a:pt x="106" y="168"/>
                    </a:lnTo>
                    <a:lnTo>
                      <a:pt x="106" y="170"/>
                    </a:lnTo>
                    <a:lnTo>
                      <a:pt x="106" y="168"/>
                    </a:lnTo>
                    <a:lnTo>
                      <a:pt x="104" y="170"/>
                    </a:lnTo>
                    <a:lnTo>
                      <a:pt x="104" y="172"/>
                    </a:lnTo>
                    <a:lnTo>
                      <a:pt x="99" y="172"/>
                    </a:lnTo>
                    <a:lnTo>
                      <a:pt x="97" y="172"/>
                    </a:lnTo>
                    <a:lnTo>
                      <a:pt x="97" y="175"/>
                    </a:lnTo>
                    <a:lnTo>
                      <a:pt x="94" y="177"/>
                    </a:lnTo>
                    <a:lnTo>
                      <a:pt x="92" y="175"/>
                    </a:lnTo>
                    <a:lnTo>
                      <a:pt x="87" y="175"/>
                    </a:lnTo>
                    <a:lnTo>
                      <a:pt x="87" y="172"/>
                    </a:lnTo>
                    <a:lnTo>
                      <a:pt x="85" y="172"/>
                    </a:lnTo>
                    <a:lnTo>
                      <a:pt x="85" y="168"/>
                    </a:lnTo>
                    <a:lnTo>
                      <a:pt x="82" y="165"/>
                    </a:lnTo>
                    <a:lnTo>
                      <a:pt x="82" y="163"/>
                    </a:lnTo>
                    <a:lnTo>
                      <a:pt x="80" y="163"/>
                    </a:lnTo>
                    <a:lnTo>
                      <a:pt x="78" y="161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3" y="156"/>
                    </a:lnTo>
                    <a:lnTo>
                      <a:pt x="73" y="153"/>
                    </a:lnTo>
                    <a:lnTo>
                      <a:pt x="71" y="153"/>
                    </a:lnTo>
                    <a:lnTo>
                      <a:pt x="66" y="153"/>
                    </a:lnTo>
                    <a:lnTo>
                      <a:pt x="59" y="153"/>
                    </a:lnTo>
                    <a:lnTo>
                      <a:pt x="56" y="156"/>
                    </a:lnTo>
                    <a:lnTo>
                      <a:pt x="54" y="156"/>
                    </a:lnTo>
                    <a:lnTo>
                      <a:pt x="49" y="156"/>
                    </a:lnTo>
                    <a:lnTo>
                      <a:pt x="49" y="158"/>
                    </a:lnTo>
                    <a:lnTo>
                      <a:pt x="47" y="156"/>
                    </a:lnTo>
                    <a:lnTo>
                      <a:pt x="45" y="156"/>
                    </a:lnTo>
                    <a:lnTo>
                      <a:pt x="42" y="153"/>
                    </a:lnTo>
                    <a:lnTo>
                      <a:pt x="40" y="156"/>
                    </a:lnTo>
                    <a:lnTo>
                      <a:pt x="35" y="153"/>
                    </a:lnTo>
                    <a:lnTo>
                      <a:pt x="33" y="156"/>
                    </a:lnTo>
                    <a:lnTo>
                      <a:pt x="31" y="156"/>
                    </a:lnTo>
                    <a:lnTo>
                      <a:pt x="23" y="156"/>
                    </a:lnTo>
                    <a:lnTo>
                      <a:pt x="21" y="156"/>
                    </a:lnTo>
                    <a:lnTo>
                      <a:pt x="16" y="158"/>
                    </a:lnTo>
                    <a:lnTo>
                      <a:pt x="16" y="156"/>
                    </a:lnTo>
                    <a:lnTo>
                      <a:pt x="14" y="158"/>
                    </a:lnTo>
                    <a:lnTo>
                      <a:pt x="12" y="158"/>
                    </a:lnTo>
                    <a:lnTo>
                      <a:pt x="9" y="15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03" name="Freeform 1242"/>
              <p:cNvSpPr>
                <a:spLocks/>
              </p:cNvSpPr>
              <p:nvPr/>
            </p:nvSpPr>
            <p:spPr bwMode="auto">
              <a:xfrm>
                <a:off x="3694" y="1699"/>
                <a:ext cx="224" cy="177"/>
              </a:xfrm>
              <a:custGeom>
                <a:avLst/>
                <a:gdLst>
                  <a:gd name="T0" fmla="*/ 23 w 224"/>
                  <a:gd name="T1" fmla="*/ 137 h 177"/>
                  <a:gd name="T2" fmla="*/ 26 w 224"/>
                  <a:gd name="T3" fmla="*/ 123 h 177"/>
                  <a:gd name="T4" fmla="*/ 0 w 224"/>
                  <a:gd name="T5" fmla="*/ 97 h 177"/>
                  <a:gd name="T6" fmla="*/ 23 w 224"/>
                  <a:gd name="T7" fmla="*/ 99 h 177"/>
                  <a:gd name="T8" fmla="*/ 45 w 224"/>
                  <a:gd name="T9" fmla="*/ 99 h 177"/>
                  <a:gd name="T10" fmla="*/ 73 w 224"/>
                  <a:gd name="T11" fmla="*/ 94 h 177"/>
                  <a:gd name="T12" fmla="*/ 78 w 224"/>
                  <a:gd name="T13" fmla="*/ 78 h 177"/>
                  <a:gd name="T14" fmla="*/ 92 w 224"/>
                  <a:gd name="T15" fmla="*/ 75 h 177"/>
                  <a:gd name="T16" fmla="*/ 97 w 224"/>
                  <a:gd name="T17" fmla="*/ 68 h 177"/>
                  <a:gd name="T18" fmla="*/ 104 w 224"/>
                  <a:gd name="T19" fmla="*/ 71 h 177"/>
                  <a:gd name="T20" fmla="*/ 111 w 224"/>
                  <a:gd name="T21" fmla="*/ 59 h 177"/>
                  <a:gd name="T22" fmla="*/ 116 w 224"/>
                  <a:gd name="T23" fmla="*/ 52 h 177"/>
                  <a:gd name="T24" fmla="*/ 123 w 224"/>
                  <a:gd name="T25" fmla="*/ 42 h 177"/>
                  <a:gd name="T26" fmla="*/ 130 w 224"/>
                  <a:gd name="T27" fmla="*/ 40 h 177"/>
                  <a:gd name="T28" fmla="*/ 134 w 224"/>
                  <a:gd name="T29" fmla="*/ 33 h 177"/>
                  <a:gd name="T30" fmla="*/ 142 w 224"/>
                  <a:gd name="T31" fmla="*/ 21 h 177"/>
                  <a:gd name="T32" fmla="*/ 137 w 224"/>
                  <a:gd name="T33" fmla="*/ 12 h 177"/>
                  <a:gd name="T34" fmla="*/ 146 w 224"/>
                  <a:gd name="T35" fmla="*/ 7 h 177"/>
                  <a:gd name="T36" fmla="*/ 153 w 224"/>
                  <a:gd name="T37" fmla="*/ 2 h 177"/>
                  <a:gd name="T38" fmla="*/ 177 w 224"/>
                  <a:gd name="T39" fmla="*/ 0 h 177"/>
                  <a:gd name="T40" fmla="*/ 186 w 224"/>
                  <a:gd name="T41" fmla="*/ 0 h 177"/>
                  <a:gd name="T42" fmla="*/ 196 w 224"/>
                  <a:gd name="T43" fmla="*/ 2 h 177"/>
                  <a:gd name="T44" fmla="*/ 201 w 224"/>
                  <a:gd name="T45" fmla="*/ 9 h 177"/>
                  <a:gd name="T46" fmla="*/ 205 w 224"/>
                  <a:gd name="T47" fmla="*/ 14 h 177"/>
                  <a:gd name="T48" fmla="*/ 217 w 224"/>
                  <a:gd name="T49" fmla="*/ 19 h 177"/>
                  <a:gd name="T50" fmla="*/ 212 w 224"/>
                  <a:gd name="T51" fmla="*/ 28 h 177"/>
                  <a:gd name="T52" fmla="*/ 203 w 224"/>
                  <a:gd name="T53" fmla="*/ 31 h 177"/>
                  <a:gd name="T54" fmla="*/ 194 w 224"/>
                  <a:gd name="T55" fmla="*/ 31 h 177"/>
                  <a:gd name="T56" fmla="*/ 177 w 224"/>
                  <a:gd name="T57" fmla="*/ 28 h 177"/>
                  <a:gd name="T58" fmla="*/ 175 w 224"/>
                  <a:gd name="T59" fmla="*/ 35 h 177"/>
                  <a:gd name="T60" fmla="*/ 177 w 224"/>
                  <a:gd name="T61" fmla="*/ 38 h 177"/>
                  <a:gd name="T62" fmla="*/ 177 w 224"/>
                  <a:gd name="T63" fmla="*/ 47 h 177"/>
                  <a:gd name="T64" fmla="*/ 182 w 224"/>
                  <a:gd name="T65" fmla="*/ 57 h 177"/>
                  <a:gd name="T66" fmla="*/ 191 w 224"/>
                  <a:gd name="T67" fmla="*/ 61 h 177"/>
                  <a:gd name="T68" fmla="*/ 189 w 224"/>
                  <a:gd name="T69" fmla="*/ 66 h 177"/>
                  <a:gd name="T70" fmla="*/ 184 w 224"/>
                  <a:gd name="T71" fmla="*/ 73 h 177"/>
                  <a:gd name="T72" fmla="*/ 184 w 224"/>
                  <a:gd name="T73" fmla="*/ 78 h 177"/>
                  <a:gd name="T74" fmla="*/ 177 w 224"/>
                  <a:gd name="T75" fmla="*/ 85 h 177"/>
                  <a:gd name="T76" fmla="*/ 168 w 224"/>
                  <a:gd name="T77" fmla="*/ 94 h 177"/>
                  <a:gd name="T78" fmla="*/ 151 w 224"/>
                  <a:gd name="T79" fmla="*/ 111 h 177"/>
                  <a:gd name="T80" fmla="*/ 137 w 224"/>
                  <a:gd name="T81" fmla="*/ 120 h 177"/>
                  <a:gd name="T82" fmla="*/ 127 w 224"/>
                  <a:gd name="T83" fmla="*/ 118 h 177"/>
                  <a:gd name="T84" fmla="*/ 113 w 224"/>
                  <a:gd name="T85" fmla="*/ 137 h 177"/>
                  <a:gd name="T86" fmla="*/ 125 w 224"/>
                  <a:gd name="T87" fmla="*/ 142 h 177"/>
                  <a:gd name="T88" fmla="*/ 130 w 224"/>
                  <a:gd name="T89" fmla="*/ 151 h 177"/>
                  <a:gd name="T90" fmla="*/ 134 w 224"/>
                  <a:gd name="T91" fmla="*/ 161 h 177"/>
                  <a:gd name="T92" fmla="*/ 137 w 224"/>
                  <a:gd name="T93" fmla="*/ 168 h 177"/>
                  <a:gd name="T94" fmla="*/ 130 w 224"/>
                  <a:gd name="T95" fmla="*/ 168 h 177"/>
                  <a:gd name="T96" fmla="*/ 120 w 224"/>
                  <a:gd name="T97" fmla="*/ 170 h 177"/>
                  <a:gd name="T98" fmla="*/ 106 w 224"/>
                  <a:gd name="T99" fmla="*/ 168 h 177"/>
                  <a:gd name="T100" fmla="*/ 99 w 224"/>
                  <a:gd name="T101" fmla="*/ 172 h 177"/>
                  <a:gd name="T102" fmla="*/ 87 w 224"/>
                  <a:gd name="T103" fmla="*/ 175 h 177"/>
                  <a:gd name="T104" fmla="*/ 82 w 224"/>
                  <a:gd name="T105" fmla="*/ 163 h 177"/>
                  <a:gd name="T106" fmla="*/ 66 w 224"/>
                  <a:gd name="T107" fmla="*/ 153 h 177"/>
                  <a:gd name="T108" fmla="*/ 42 w 224"/>
                  <a:gd name="T109" fmla="*/ 153 h 177"/>
                  <a:gd name="T110" fmla="*/ 16 w 224"/>
                  <a:gd name="T111" fmla="*/ 156 h 17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24"/>
                  <a:gd name="T169" fmla="*/ 0 h 177"/>
                  <a:gd name="T170" fmla="*/ 224 w 224"/>
                  <a:gd name="T171" fmla="*/ 177 h 17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24" h="177">
                    <a:moveTo>
                      <a:pt x="9" y="158"/>
                    </a:moveTo>
                    <a:lnTo>
                      <a:pt x="9" y="153"/>
                    </a:lnTo>
                    <a:lnTo>
                      <a:pt x="9" y="151"/>
                    </a:lnTo>
                    <a:lnTo>
                      <a:pt x="12" y="144"/>
                    </a:lnTo>
                    <a:lnTo>
                      <a:pt x="14" y="142"/>
                    </a:lnTo>
                    <a:lnTo>
                      <a:pt x="19" y="139"/>
                    </a:lnTo>
                    <a:lnTo>
                      <a:pt x="21" y="139"/>
                    </a:lnTo>
                    <a:lnTo>
                      <a:pt x="23" y="137"/>
                    </a:lnTo>
                    <a:lnTo>
                      <a:pt x="28" y="137"/>
                    </a:lnTo>
                    <a:lnTo>
                      <a:pt x="31" y="135"/>
                    </a:lnTo>
                    <a:lnTo>
                      <a:pt x="31" y="132"/>
                    </a:lnTo>
                    <a:lnTo>
                      <a:pt x="31" y="130"/>
                    </a:lnTo>
                    <a:lnTo>
                      <a:pt x="26" y="130"/>
                    </a:lnTo>
                    <a:lnTo>
                      <a:pt x="26" y="125"/>
                    </a:lnTo>
                    <a:lnTo>
                      <a:pt x="26" y="123"/>
                    </a:lnTo>
                    <a:lnTo>
                      <a:pt x="23" y="118"/>
                    </a:lnTo>
                    <a:lnTo>
                      <a:pt x="23" y="116"/>
                    </a:lnTo>
                    <a:lnTo>
                      <a:pt x="16" y="113"/>
                    </a:lnTo>
                    <a:lnTo>
                      <a:pt x="12" y="111"/>
                    </a:lnTo>
                    <a:lnTo>
                      <a:pt x="9" y="111"/>
                    </a:lnTo>
                    <a:lnTo>
                      <a:pt x="5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14" y="99"/>
                    </a:lnTo>
                    <a:lnTo>
                      <a:pt x="19" y="101"/>
                    </a:lnTo>
                    <a:lnTo>
                      <a:pt x="21" y="101"/>
                    </a:lnTo>
                    <a:lnTo>
                      <a:pt x="23" y="99"/>
                    </a:lnTo>
                    <a:lnTo>
                      <a:pt x="26" y="99"/>
                    </a:lnTo>
                    <a:lnTo>
                      <a:pt x="28" y="99"/>
                    </a:lnTo>
                    <a:lnTo>
                      <a:pt x="31" y="99"/>
                    </a:lnTo>
                    <a:lnTo>
                      <a:pt x="33" y="99"/>
                    </a:lnTo>
                    <a:lnTo>
                      <a:pt x="38" y="99"/>
                    </a:lnTo>
                    <a:lnTo>
                      <a:pt x="42" y="101"/>
                    </a:lnTo>
                    <a:lnTo>
                      <a:pt x="42" y="99"/>
                    </a:lnTo>
                    <a:lnTo>
                      <a:pt x="45" y="99"/>
                    </a:lnTo>
                    <a:lnTo>
                      <a:pt x="47" y="97"/>
                    </a:lnTo>
                    <a:lnTo>
                      <a:pt x="49" y="97"/>
                    </a:lnTo>
                    <a:lnTo>
                      <a:pt x="54" y="99"/>
                    </a:lnTo>
                    <a:lnTo>
                      <a:pt x="59" y="97"/>
                    </a:lnTo>
                    <a:lnTo>
                      <a:pt x="64" y="97"/>
                    </a:lnTo>
                    <a:lnTo>
                      <a:pt x="71" y="94"/>
                    </a:lnTo>
                    <a:lnTo>
                      <a:pt x="73" y="94"/>
                    </a:lnTo>
                    <a:lnTo>
                      <a:pt x="73" y="92"/>
                    </a:lnTo>
                    <a:lnTo>
                      <a:pt x="71" y="92"/>
                    </a:lnTo>
                    <a:lnTo>
                      <a:pt x="71" y="90"/>
                    </a:lnTo>
                    <a:lnTo>
                      <a:pt x="73" y="87"/>
                    </a:lnTo>
                    <a:lnTo>
                      <a:pt x="73" y="85"/>
                    </a:lnTo>
                    <a:lnTo>
                      <a:pt x="73" y="80"/>
                    </a:lnTo>
                    <a:lnTo>
                      <a:pt x="78" y="78"/>
                    </a:lnTo>
                    <a:lnTo>
                      <a:pt x="78" y="75"/>
                    </a:lnTo>
                    <a:lnTo>
                      <a:pt x="80" y="75"/>
                    </a:lnTo>
                    <a:lnTo>
                      <a:pt x="82" y="75"/>
                    </a:lnTo>
                    <a:lnTo>
                      <a:pt x="87" y="75"/>
                    </a:lnTo>
                    <a:lnTo>
                      <a:pt x="90" y="75"/>
                    </a:lnTo>
                    <a:lnTo>
                      <a:pt x="92" y="75"/>
                    </a:lnTo>
                    <a:lnTo>
                      <a:pt x="92" y="73"/>
                    </a:lnTo>
                    <a:lnTo>
                      <a:pt x="90" y="73"/>
                    </a:lnTo>
                    <a:lnTo>
                      <a:pt x="94" y="71"/>
                    </a:lnTo>
                    <a:lnTo>
                      <a:pt x="94" y="68"/>
                    </a:lnTo>
                    <a:lnTo>
                      <a:pt x="97" y="68"/>
                    </a:lnTo>
                    <a:lnTo>
                      <a:pt x="101" y="71"/>
                    </a:lnTo>
                    <a:lnTo>
                      <a:pt x="101" y="68"/>
                    </a:lnTo>
                    <a:lnTo>
                      <a:pt x="104" y="68"/>
                    </a:lnTo>
                    <a:lnTo>
                      <a:pt x="104" y="71"/>
                    </a:lnTo>
                    <a:lnTo>
                      <a:pt x="106" y="71"/>
                    </a:lnTo>
                    <a:lnTo>
                      <a:pt x="111" y="66"/>
                    </a:lnTo>
                    <a:lnTo>
                      <a:pt x="111" y="64"/>
                    </a:lnTo>
                    <a:lnTo>
                      <a:pt x="111" y="61"/>
                    </a:lnTo>
                    <a:lnTo>
                      <a:pt x="111" y="59"/>
                    </a:lnTo>
                    <a:lnTo>
                      <a:pt x="113" y="57"/>
                    </a:lnTo>
                    <a:lnTo>
                      <a:pt x="113" y="54"/>
                    </a:lnTo>
                    <a:lnTo>
                      <a:pt x="116" y="54"/>
                    </a:lnTo>
                    <a:lnTo>
                      <a:pt x="116" y="52"/>
                    </a:lnTo>
                    <a:lnTo>
                      <a:pt x="118" y="49"/>
                    </a:lnTo>
                    <a:lnTo>
                      <a:pt x="120" y="52"/>
                    </a:lnTo>
                    <a:lnTo>
                      <a:pt x="123" y="49"/>
                    </a:lnTo>
                    <a:lnTo>
                      <a:pt x="125" y="49"/>
                    </a:lnTo>
                    <a:lnTo>
                      <a:pt x="125" y="47"/>
                    </a:lnTo>
                    <a:lnTo>
                      <a:pt x="125" y="45"/>
                    </a:lnTo>
                    <a:lnTo>
                      <a:pt x="123" y="42"/>
                    </a:lnTo>
                    <a:lnTo>
                      <a:pt x="120" y="40"/>
                    </a:lnTo>
                    <a:lnTo>
                      <a:pt x="120" y="38"/>
                    </a:lnTo>
                    <a:lnTo>
                      <a:pt x="123" y="38"/>
                    </a:lnTo>
                    <a:lnTo>
                      <a:pt x="127" y="40"/>
                    </a:lnTo>
                    <a:lnTo>
                      <a:pt x="130" y="40"/>
                    </a:lnTo>
                    <a:lnTo>
                      <a:pt x="132" y="40"/>
                    </a:lnTo>
                    <a:lnTo>
                      <a:pt x="134" y="38"/>
                    </a:lnTo>
                    <a:lnTo>
                      <a:pt x="137" y="35"/>
                    </a:lnTo>
                    <a:lnTo>
                      <a:pt x="137" y="33"/>
                    </a:lnTo>
                    <a:lnTo>
                      <a:pt x="134" y="33"/>
                    </a:lnTo>
                    <a:lnTo>
                      <a:pt x="137" y="31"/>
                    </a:lnTo>
                    <a:lnTo>
                      <a:pt x="139" y="28"/>
                    </a:lnTo>
                    <a:lnTo>
                      <a:pt x="139" y="26"/>
                    </a:lnTo>
                    <a:lnTo>
                      <a:pt x="142" y="26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2" y="21"/>
                    </a:lnTo>
                    <a:lnTo>
                      <a:pt x="144" y="19"/>
                    </a:lnTo>
                    <a:lnTo>
                      <a:pt x="142" y="16"/>
                    </a:lnTo>
                    <a:lnTo>
                      <a:pt x="142" y="14"/>
                    </a:lnTo>
                    <a:lnTo>
                      <a:pt x="139" y="14"/>
                    </a:lnTo>
                    <a:lnTo>
                      <a:pt x="137" y="12"/>
                    </a:lnTo>
                    <a:lnTo>
                      <a:pt x="139" y="9"/>
                    </a:lnTo>
                    <a:lnTo>
                      <a:pt x="142" y="7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6" y="5"/>
                    </a:lnTo>
                    <a:lnTo>
                      <a:pt x="149" y="5"/>
                    </a:lnTo>
                    <a:lnTo>
                      <a:pt x="149" y="2"/>
                    </a:lnTo>
                    <a:lnTo>
                      <a:pt x="151" y="2"/>
                    </a:lnTo>
                    <a:lnTo>
                      <a:pt x="153" y="2"/>
                    </a:lnTo>
                    <a:lnTo>
                      <a:pt x="156" y="2"/>
                    </a:lnTo>
                    <a:lnTo>
                      <a:pt x="158" y="2"/>
                    </a:lnTo>
                    <a:lnTo>
                      <a:pt x="160" y="0"/>
                    </a:lnTo>
                    <a:lnTo>
                      <a:pt x="170" y="0"/>
                    </a:lnTo>
                    <a:lnTo>
                      <a:pt x="172" y="0"/>
                    </a:lnTo>
                    <a:lnTo>
                      <a:pt x="177" y="0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186" y="0"/>
                    </a:lnTo>
                    <a:lnTo>
                      <a:pt x="189" y="0"/>
                    </a:lnTo>
                    <a:lnTo>
                      <a:pt x="191" y="0"/>
                    </a:lnTo>
                    <a:lnTo>
                      <a:pt x="194" y="0"/>
                    </a:lnTo>
                    <a:lnTo>
                      <a:pt x="194" y="2"/>
                    </a:lnTo>
                    <a:lnTo>
                      <a:pt x="196" y="2"/>
                    </a:lnTo>
                    <a:lnTo>
                      <a:pt x="198" y="2"/>
                    </a:lnTo>
                    <a:lnTo>
                      <a:pt x="201" y="5"/>
                    </a:lnTo>
                    <a:lnTo>
                      <a:pt x="201" y="7"/>
                    </a:lnTo>
                    <a:lnTo>
                      <a:pt x="201" y="9"/>
                    </a:lnTo>
                    <a:lnTo>
                      <a:pt x="201" y="12"/>
                    </a:lnTo>
                    <a:lnTo>
                      <a:pt x="203" y="12"/>
                    </a:lnTo>
                    <a:lnTo>
                      <a:pt x="203" y="14"/>
                    </a:lnTo>
                    <a:lnTo>
                      <a:pt x="205" y="14"/>
                    </a:lnTo>
                    <a:lnTo>
                      <a:pt x="208" y="14"/>
                    </a:lnTo>
                    <a:lnTo>
                      <a:pt x="210" y="14"/>
                    </a:lnTo>
                    <a:lnTo>
                      <a:pt x="212" y="16"/>
                    </a:lnTo>
                    <a:lnTo>
                      <a:pt x="215" y="16"/>
                    </a:lnTo>
                    <a:lnTo>
                      <a:pt x="217" y="19"/>
                    </a:lnTo>
                    <a:lnTo>
                      <a:pt x="219" y="19"/>
                    </a:lnTo>
                    <a:lnTo>
                      <a:pt x="222" y="19"/>
                    </a:lnTo>
                    <a:lnTo>
                      <a:pt x="224" y="19"/>
                    </a:lnTo>
                    <a:lnTo>
                      <a:pt x="215" y="23"/>
                    </a:lnTo>
                    <a:lnTo>
                      <a:pt x="215" y="26"/>
                    </a:lnTo>
                    <a:lnTo>
                      <a:pt x="212" y="28"/>
                    </a:lnTo>
                    <a:lnTo>
                      <a:pt x="210" y="28"/>
                    </a:lnTo>
                    <a:lnTo>
                      <a:pt x="205" y="28"/>
                    </a:lnTo>
                    <a:lnTo>
                      <a:pt x="205" y="31"/>
                    </a:lnTo>
                    <a:lnTo>
                      <a:pt x="203" y="31"/>
                    </a:lnTo>
                    <a:lnTo>
                      <a:pt x="201" y="31"/>
                    </a:lnTo>
                    <a:lnTo>
                      <a:pt x="198" y="31"/>
                    </a:lnTo>
                    <a:lnTo>
                      <a:pt x="196" y="31"/>
                    </a:lnTo>
                    <a:lnTo>
                      <a:pt x="194" y="31"/>
                    </a:lnTo>
                    <a:lnTo>
                      <a:pt x="191" y="31"/>
                    </a:lnTo>
                    <a:lnTo>
                      <a:pt x="189" y="31"/>
                    </a:lnTo>
                    <a:lnTo>
                      <a:pt x="186" y="28"/>
                    </a:lnTo>
                    <a:lnTo>
                      <a:pt x="182" y="28"/>
                    </a:lnTo>
                    <a:lnTo>
                      <a:pt x="179" y="28"/>
                    </a:lnTo>
                    <a:lnTo>
                      <a:pt x="177" y="28"/>
                    </a:lnTo>
                    <a:lnTo>
                      <a:pt x="175" y="28"/>
                    </a:lnTo>
                    <a:lnTo>
                      <a:pt x="172" y="28"/>
                    </a:lnTo>
                    <a:lnTo>
                      <a:pt x="172" y="31"/>
                    </a:lnTo>
                    <a:lnTo>
                      <a:pt x="172" y="33"/>
                    </a:lnTo>
                    <a:lnTo>
                      <a:pt x="175" y="35"/>
                    </a:lnTo>
                    <a:lnTo>
                      <a:pt x="172" y="35"/>
                    </a:lnTo>
                    <a:lnTo>
                      <a:pt x="172" y="38"/>
                    </a:lnTo>
                    <a:lnTo>
                      <a:pt x="175" y="38"/>
                    </a:lnTo>
                    <a:lnTo>
                      <a:pt x="177" y="38"/>
                    </a:lnTo>
                    <a:lnTo>
                      <a:pt x="177" y="40"/>
                    </a:lnTo>
                    <a:lnTo>
                      <a:pt x="175" y="40"/>
                    </a:lnTo>
                    <a:lnTo>
                      <a:pt x="175" y="42"/>
                    </a:lnTo>
                    <a:lnTo>
                      <a:pt x="177" y="45"/>
                    </a:lnTo>
                    <a:lnTo>
                      <a:pt x="177" y="47"/>
                    </a:lnTo>
                    <a:lnTo>
                      <a:pt x="175" y="49"/>
                    </a:lnTo>
                    <a:lnTo>
                      <a:pt x="177" y="52"/>
                    </a:lnTo>
                    <a:lnTo>
                      <a:pt x="179" y="52"/>
                    </a:lnTo>
                    <a:lnTo>
                      <a:pt x="179" y="54"/>
                    </a:lnTo>
                    <a:lnTo>
                      <a:pt x="182" y="57"/>
                    </a:lnTo>
                    <a:lnTo>
                      <a:pt x="182" y="54"/>
                    </a:lnTo>
                    <a:lnTo>
                      <a:pt x="184" y="54"/>
                    </a:lnTo>
                    <a:lnTo>
                      <a:pt x="184" y="57"/>
                    </a:lnTo>
                    <a:lnTo>
                      <a:pt x="184" y="59"/>
                    </a:lnTo>
                    <a:lnTo>
                      <a:pt x="189" y="59"/>
                    </a:lnTo>
                    <a:lnTo>
                      <a:pt x="191" y="61"/>
                    </a:lnTo>
                    <a:lnTo>
                      <a:pt x="194" y="61"/>
                    </a:lnTo>
                    <a:lnTo>
                      <a:pt x="194" y="64"/>
                    </a:lnTo>
                    <a:lnTo>
                      <a:pt x="191" y="64"/>
                    </a:lnTo>
                    <a:lnTo>
                      <a:pt x="191" y="66"/>
                    </a:lnTo>
                    <a:lnTo>
                      <a:pt x="189" y="66"/>
                    </a:lnTo>
                    <a:lnTo>
                      <a:pt x="186" y="66"/>
                    </a:lnTo>
                    <a:lnTo>
                      <a:pt x="184" y="66"/>
                    </a:lnTo>
                    <a:lnTo>
                      <a:pt x="182" y="68"/>
                    </a:lnTo>
                    <a:lnTo>
                      <a:pt x="182" y="71"/>
                    </a:lnTo>
                    <a:lnTo>
                      <a:pt x="184" y="73"/>
                    </a:lnTo>
                    <a:lnTo>
                      <a:pt x="184" y="75"/>
                    </a:lnTo>
                    <a:lnTo>
                      <a:pt x="182" y="75"/>
                    </a:lnTo>
                    <a:lnTo>
                      <a:pt x="182" y="78"/>
                    </a:lnTo>
                    <a:lnTo>
                      <a:pt x="184" y="78"/>
                    </a:lnTo>
                    <a:lnTo>
                      <a:pt x="186" y="78"/>
                    </a:lnTo>
                    <a:lnTo>
                      <a:pt x="184" y="80"/>
                    </a:lnTo>
                    <a:lnTo>
                      <a:pt x="182" y="78"/>
                    </a:lnTo>
                    <a:lnTo>
                      <a:pt x="182" y="80"/>
                    </a:lnTo>
                    <a:lnTo>
                      <a:pt x="179" y="83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2" y="87"/>
                    </a:lnTo>
                    <a:lnTo>
                      <a:pt x="172" y="90"/>
                    </a:lnTo>
                    <a:lnTo>
                      <a:pt x="172" y="92"/>
                    </a:lnTo>
                    <a:lnTo>
                      <a:pt x="170" y="94"/>
                    </a:lnTo>
                    <a:lnTo>
                      <a:pt x="168" y="94"/>
                    </a:lnTo>
                    <a:lnTo>
                      <a:pt x="165" y="94"/>
                    </a:lnTo>
                    <a:lnTo>
                      <a:pt x="165" y="97"/>
                    </a:lnTo>
                    <a:lnTo>
                      <a:pt x="165" y="99"/>
                    </a:lnTo>
                    <a:lnTo>
                      <a:pt x="163" y="101"/>
                    </a:lnTo>
                    <a:lnTo>
                      <a:pt x="158" y="106"/>
                    </a:lnTo>
                    <a:lnTo>
                      <a:pt x="153" y="109"/>
                    </a:lnTo>
                    <a:lnTo>
                      <a:pt x="151" y="111"/>
                    </a:lnTo>
                    <a:lnTo>
                      <a:pt x="149" y="116"/>
                    </a:lnTo>
                    <a:lnTo>
                      <a:pt x="146" y="118"/>
                    </a:lnTo>
                    <a:lnTo>
                      <a:pt x="144" y="120"/>
                    </a:lnTo>
                    <a:lnTo>
                      <a:pt x="142" y="120"/>
                    </a:lnTo>
                    <a:lnTo>
                      <a:pt x="137" y="120"/>
                    </a:lnTo>
                    <a:lnTo>
                      <a:pt x="134" y="123"/>
                    </a:lnTo>
                    <a:lnTo>
                      <a:pt x="132" y="123"/>
                    </a:lnTo>
                    <a:lnTo>
                      <a:pt x="130" y="120"/>
                    </a:lnTo>
                    <a:lnTo>
                      <a:pt x="127" y="118"/>
                    </a:lnTo>
                    <a:lnTo>
                      <a:pt x="125" y="120"/>
                    </a:lnTo>
                    <a:lnTo>
                      <a:pt x="125" y="123"/>
                    </a:lnTo>
                    <a:lnTo>
                      <a:pt x="120" y="125"/>
                    </a:lnTo>
                    <a:lnTo>
                      <a:pt x="118" y="127"/>
                    </a:lnTo>
                    <a:lnTo>
                      <a:pt x="116" y="130"/>
                    </a:lnTo>
                    <a:lnTo>
                      <a:pt x="116" y="132"/>
                    </a:lnTo>
                    <a:lnTo>
                      <a:pt x="113" y="135"/>
                    </a:lnTo>
                    <a:lnTo>
                      <a:pt x="113" y="137"/>
                    </a:lnTo>
                    <a:lnTo>
                      <a:pt x="116" y="137"/>
                    </a:lnTo>
                    <a:lnTo>
                      <a:pt x="116" y="139"/>
                    </a:lnTo>
                    <a:lnTo>
                      <a:pt x="118" y="139"/>
                    </a:lnTo>
                    <a:lnTo>
                      <a:pt x="120" y="139"/>
                    </a:lnTo>
                    <a:lnTo>
                      <a:pt x="123" y="139"/>
                    </a:lnTo>
                    <a:lnTo>
                      <a:pt x="125" y="142"/>
                    </a:lnTo>
                    <a:lnTo>
                      <a:pt x="123" y="146"/>
                    </a:lnTo>
                    <a:lnTo>
                      <a:pt x="123" y="149"/>
                    </a:lnTo>
                    <a:lnTo>
                      <a:pt x="125" y="151"/>
                    </a:lnTo>
                    <a:lnTo>
                      <a:pt x="127" y="151"/>
                    </a:lnTo>
                    <a:lnTo>
                      <a:pt x="130" y="151"/>
                    </a:lnTo>
                    <a:lnTo>
                      <a:pt x="130" y="153"/>
                    </a:lnTo>
                    <a:lnTo>
                      <a:pt x="130" y="156"/>
                    </a:lnTo>
                    <a:lnTo>
                      <a:pt x="132" y="156"/>
                    </a:lnTo>
                    <a:lnTo>
                      <a:pt x="132" y="158"/>
                    </a:lnTo>
                    <a:lnTo>
                      <a:pt x="132" y="161"/>
                    </a:lnTo>
                    <a:lnTo>
                      <a:pt x="134" y="161"/>
                    </a:lnTo>
                    <a:lnTo>
                      <a:pt x="134" y="163"/>
                    </a:lnTo>
                    <a:lnTo>
                      <a:pt x="134" y="165"/>
                    </a:lnTo>
                    <a:lnTo>
                      <a:pt x="134" y="168"/>
                    </a:lnTo>
                    <a:lnTo>
                      <a:pt x="137" y="168"/>
                    </a:lnTo>
                    <a:lnTo>
                      <a:pt x="134" y="168"/>
                    </a:lnTo>
                    <a:lnTo>
                      <a:pt x="132" y="168"/>
                    </a:lnTo>
                    <a:lnTo>
                      <a:pt x="132" y="170"/>
                    </a:lnTo>
                    <a:lnTo>
                      <a:pt x="130" y="170"/>
                    </a:lnTo>
                    <a:lnTo>
                      <a:pt x="130" y="168"/>
                    </a:lnTo>
                    <a:lnTo>
                      <a:pt x="127" y="168"/>
                    </a:lnTo>
                    <a:lnTo>
                      <a:pt x="125" y="168"/>
                    </a:lnTo>
                    <a:lnTo>
                      <a:pt x="123" y="168"/>
                    </a:lnTo>
                    <a:lnTo>
                      <a:pt x="123" y="170"/>
                    </a:lnTo>
                    <a:lnTo>
                      <a:pt x="120" y="170"/>
                    </a:lnTo>
                    <a:lnTo>
                      <a:pt x="118" y="170"/>
                    </a:lnTo>
                    <a:lnTo>
                      <a:pt x="116" y="170"/>
                    </a:lnTo>
                    <a:lnTo>
                      <a:pt x="113" y="170"/>
                    </a:lnTo>
                    <a:lnTo>
                      <a:pt x="111" y="170"/>
                    </a:lnTo>
                    <a:lnTo>
                      <a:pt x="108" y="170"/>
                    </a:lnTo>
                    <a:lnTo>
                      <a:pt x="106" y="168"/>
                    </a:lnTo>
                    <a:lnTo>
                      <a:pt x="106" y="170"/>
                    </a:lnTo>
                    <a:lnTo>
                      <a:pt x="106" y="168"/>
                    </a:lnTo>
                    <a:lnTo>
                      <a:pt x="104" y="170"/>
                    </a:lnTo>
                    <a:lnTo>
                      <a:pt x="104" y="172"/>
                    </a:lnTo>
                    <a:lnTo>
                      <a:pt x="99" y="172"/>
                    </a:lnTo>
                    <a:lnTo>
                      <a:pt x="97" y="172"/>
                    </a:lnTo>
                    <a:lnTo>
                      <a:pt x="97" y="175"/>
                    </a:lnTo>
                    <a:lnTo>
                      <a:pt x="94" y="177"/>
                    </a:lnTo>
                    <a:lnTo>
                      <a:pt x="92" y="175"/>
                    </a:lnTo>
                    <a:lnTo>
                      <a:pt x="87" y="175"/>
                    </a:lnTo>
                    <a:lnTo>
                      <a:pt x="87" y="172"/>
                    </a:lnTo>
                    <a:lnTo>
                      <a:pt x="85" y="172"/>
                    </a:lnTo>
                    <a:lnTo>
                      <a:pt x="85" y="168"/>
                    </a:lnTo>
                    <a:lnTo>
                      <a:pt x="82" y="165"/>
                    </a:lnTo>
                    <a:lnTo>
                      <a:pt x="82" y="163"/>
                    </a:lnTo>
                    <a:lnTo>
                      <a:pt x="80" y="163"/>
                    </a:lnTo>
                    <a:lnTo>
                      <a:pt x="78" y="161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3" y="156"/>
                    </a:lnTo>
                    <a:lnTo>
                      <a:pt x="73" y="153"/>
                    </a:lnTo>
                    <a:lnTo>
                      <a:pt x="71" y="153"/>
                    </a:lnTo>
                    <a:lnTo>
                      <a:pt x="66" y="153"/>
                    </a:lnTo>
                    <a:lnTo>
                      <a:pt x="59" y="153"/>
                    </a:lnTo>
                    <a:lnTo>
                      <a:pt x="56" y="156"/>
                    </a:lnTo>
                    <a:lnTo>
                      <a:pt x="54" y="156"/>
                    </a:lnTo>
                    <a:lnTo>
                      <a:pt x="49" y="156"/>
                    </a:lnTo>
                    <a:lnTo>
                      <a:pt x="49" y="158"/>
                    </a:lnTo>
                    <a:lnTo>
                      <a:pt x="47" y="156"/>
                    </a:lnTo>
                    <a:lnTo>
                      <a:pt x="45" y="156"/>
                    </a:lnTo>
                    <a:lnTo>
                      <a:pt x="42" y="153"/>
                    </a:lnTo>
                    <a:lnTo>
                      <a:pt x="40" y="156"/>
                    </a:lnTo>
                    <a:lnTo>
                      <a:pt x="35" y="153"/>
                    </a:lnTo>
                    <a:lnTo>
                      <a:pt x="33" y="156"/>
                    </a:lnTo>
                    <a:lnTo>
                      <a:pt x="31" y="156"/>
                    </a:lnTo>
                    <a:lnTo>
                      <a:pt x="23" y="156"/>
                    </a:lnTo>
                    <a:lnTo>
                      <a:pt x="21" y="156"/>
                    </a:lnTo>
                    <a:lnTo>
                      <a:pt x="16" y="158"/>
                    </a:lnTo>
                    <a:lnTo>
                      <a:pt x="16" y="156"/>
                    </a:lnTo>
                    <a:lnTo>
                      <a:pt x="14" y="158"/>
                    </a:lnTo>
                    <a:lnTo>
                      <a:pt x="12" y="158"/>
                    </a:lnTo>
                    <a:lnTo>
                      <a:pt x="9" y="158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04" name="Freeform 1243"/>
              <p:cNvSpPr>
                <a:spLocks/>
              </p:cNvSpPr>
              <p:nvPr/>
            </p:nvSpPr>
            <p:spPr bwMode="auto">
              <a:xfrm>
                <a:off x="3245" y="1153"/>
                <a:ext cx="2041" cy="487"/>
              </a:xfrm>
              <a:custGeom>
                <a:avLst/>
                <a:gdLst>
                  <a:gd name="T0" fmla="*/ 2017 w 2041"/>
                  <a:gd name="T1" fmla="*/ 203 h 487"/>
                  <a:gd name="T2" fmla="*/ 1939 w 2041"/>
                  <a:gd name="T3" fmla="*/ 222 h 487"/>
                  <a:gd name="T4" fmla="*/ 1857 w 2041"/>
                  <a:gd name="T5" fmla="*/ 232 h 487"/>
                  <a:gd name="T6" fmla="*/ 1817 w 2041"/>
                  <a:gd name="T7" fmla="*/ 288 h 487"/>
                  <a:gd name="T8" fmla="*/ 1732 w 2041"/>
                  <a:gd name="T9" fmla="*/ 359 h 487"/>
                  <a:gd name="T10" fmla="*/ 1821 w 2041"/>
                  <a:gd name="T11" fmla="*/ 227 h 487"/>
                  <a:gd name="T12" fmla="*/ 1774 w 2041"/>
                  <a:gd name="T13" fmla="*/ 222 h 487"/>
                  <a:gd name="T14" fmla="*/ 1682 w 2041"/>
                  <a:gd name="T15" fmla="*/ 251 h 487"/>
                  <a:gd name="T16" fmla="*/ 1583 w 2041"/>
                  <a:gd name="T17" fmla="*/ 246 h 487"/>
                  <a:gd name="T18" fmla="*/ 1465 w 2041"/>
                  <a:gd name="T19" fmla="*/ 319 h 487"/>
                  <a:gd name="T20" fmla="*/ 1507 w 2041"/>
                  <a:gd name="T21" fmla="*/ 328 h 487"/>
                  <a:gd name="T22" fmla="*/ 1446 w 2041"/>
                  <a:gd name="T23" fmla="*/ 454 h 487"/>
                  <a:gd name="T24" fmla="*/ 1436 w 2041"/>
                  <a:gd name="T25" fmla="*/ 397 h 487"/>
                  <a:gd name="T26" fmla="*/ 1283 w 2041"/>
                  <a:gd name="T27" fmla="*/ 324 h 487"/>
                  <a:gd name="T28" fmla="*/ 1061 w 2041"/>
                  <a:gd name="T29" fmla="*/ 369 h 487"/>
                  <a:gd name="T30" fmla="*/ 820 w 2041"/>
                  <a:gd name="T31" fmla="*/ 378 h 487"/>
                  <a:gd name="T32" fmla="*/ 718 w 2041"/>
                  <a:gd name="T33" fmla="*/ 354 h 487"/>
                  <a:gd name="T34" fmla="*/ 605 w 2041"/>
                  <a:gd name="T35" fmla="*/ 317 h 487"/>
                  <a:gd name="T36" fmla="*/ 513 w 2041"/>
                  <a:gd name="T37" fmla="*/ 310 h 487"/>
                  <a:gd name="T38" fmla="*/ 446 w 2041"/>
                  <a:gd name="T39" fmla="*/ 333 h 487"/>
                  <a:gd name="T40" fmla="*/ 385 w 2041"/>
                  <a:gd name="T41" fmla="*/ 359 h 487"/>
                  <a:gd name="T42" fmla="*/ 295 w 2041"/>
                  <a:gd name="T43" fmla="*/ 357 h 487"/>
                  <a:gd name="T44" fmla="*/ 283 w 2041"/>
                  <a:gd name="T45" fmla="*/ 421 h 487"/>
                  <a:gd name="T46" fmla="*/ 253 w 2041"/>
                  <a:gd name="T47" fmla="*/ 477 h 487"/>
                  <a:gd name="T48" fmla="*/ 144 w 2041"/>
                  <a:gd name="T49" fmla="*/ 423 h 487"/>
                  <a:gd name="T50" fmla="*/ 161 w 2041"/>
                  <a:gd name="T51" fmla="*/ 373 h 487"/>
                  <a:gd name="T52" fmla="*/ 59 w 2041"/>
                  <a:gd name="T53" fmla="*/ 343 h 487"/>
                  <a:gd name="T54" fmla="*/ 28 w 2041"/>
                  <a:gd name="T55" fmla="*/ 291 h 487"/>
                  <a:gd name="T56" fmla="*/ 14 w 2041"/>
                  <a:gd name="T57" fmla="*/ 239 h 487"/>
                  <a:gd name="T58" fmla="*/ 33 w 2041"/>
                  <a:gd name="T59" fmla="*/ 168 h 487"/>
                  <a:gd name="T60" fmla="*/ 59 w 2041"/>
                  <a:gd name="T61" fmla="*/ 104 h 487"/>
                  <a:gd name="T62" fmla="*/ 158 w 2041"/>
                  <a:gd name="T63" fmla="*/ 128 h 487"/>
                  <a:gd name="T64" fmla="*/ 61 w 2041"/>
                  <a:gd name="T65" fmla="*/ 142 h 487"/>
                  <a:gd name="T66" fmla="*/ 123 w 2041"/>
                  <a:gd name="T67" fmla="*/ 173 h 487"/>
                  <a:gd name="T68" fmla="*/ 227 w 2041"/>
                  <a:gd name="T69" fmla="*/ 156 h 487"/>
                  <a:gd name="T70" fmla="*/ 272 w 2041"/>
                  <a:gd name="T71" fmla="*/ 142 h 487"/>
                  <a:gd name="T72" fmla="*/ 359 w 2041"/>
                  <a:gd name="T73" fmla="*/ 128 h 487"/>
                  <a:gd name="T74" fmla="*/ 487 w 2041"/>
                  <a:gd name="T75" fmla="*/ 109 h 487"/>
                  <a:gd name="T76" fmla="*/ 531 w 2041"/>
                  <a:gd name="T77" fmla="*/ 88 h 487"/>
                  <a:gd name="T78" fmla="*/ 602 w 2041"/>
                  <a:gd name="T79" fmla="*/ 102 h 487"/>
                  <a:gd name="T80" fmla="*/ 567 w 2041"/>
                  <a:gd name="T81" fmla="*/ 147 h 487"/>
                  <a:gd name="T82" fmla="*/ 666 w 2041"/>
                  <a:gd name="T83" fmla="*/ 128 h 487"/>
                  <a:gd name="T84" fmla="*/ 624 w 2041"/>
                  <a:gd name="T85" fmla="*/ 99 h 487"/>
                  <a:gd name="T86" fmla="*/ 678 w 2041"/>
                  <a:gd name="T87" fmla="*/ 88 h 487"/>
                  <a:gd name="T88" fmla="*/ 735 w 2041"/>
                  <a:gd name="T89" fmla="*/ 90 h 487"/>
                  <a:gd name="T90" fmla="*/ 713 w 2041"/>
                  <a:gd name="T91" fmla="*/ 62 h 487"/>
                  <a:gd name="T92" fmla="*/ 784 w 2041"/>
                  <a:gd name="T93" fmla="*/ 45 h 487"/>
                  <a:gd name="T94" fmla="*/ 827 w 2041"/>
                  <a:gd name="T95" fmla="*/ 31 h 487"/>
                  <a:gd name="T96" fmla="*/ 926 w 2041"/>
                  <a:gd name="T97" fmla="*/ 24 h 487"/>
                  <a:gd name="T98" fmla="*/ 987 w 2041"/>
                  <a:gd name="T99" fmla="*/ 14 h 487"/>
                  <a:gd name="T100" fmla="*/ 1061 w 2041"/>
                  <a:gd name="T101" fmla="*/ 10 h 487"/>
                  <a:gd name="T102" fmla="*/ 1124 w 2041"/>
                  <a:gd name="T103" fmla="*/ 14 h 487"/>
                  <a:gd name="T104" fmla="*/ 1143 w 2041"/>
                  <a:gd name="T105" fmla="*/ 38 h 487"/>
                  <a:gd name="T106" fmla="*/ 1032 w 2041"/>
                  <a:gd name="T107" fmla="*/ 69 h 487"/>
                  <a:gd name="T108" fmla="*/ 1108 w 2041"/>
                  <a:gd name="T109" fmla="*/ 50 h 487"/>
                  <a:gd name="T110" fmla="*/ 1224 w 2041"/>
                  <a:gd name="T111" fmla="*/ 57 h 487"/>
                  <a:gd name="T112" fmla="*/ 1311 w 2041"/>
                  <a:gd name="T113" fmla="*/ 57 h 487"/>
                  <a:gd name="T114" fmla="*/ 1361 w 2041"/>
                  <a:gd name="T115" fmla="*/ 76 h 487"/>
                  <a:gd name="T116" fmla="*/ 1417 w 2041"/>
                  <a:gd name="T117" fmla="*/ 83 h 487"/>
                  <a:gd name="T118" fmla="*/ 1521 w 2041"/>
                  <a:gd name="T119" fmla="*/ 69 h 487"/>
                  <a:gd name="T120" fmla="*/ 1663 w 2041"/>
                  <a:gd name="T121" fmla="*/ 85 h 487"/>
                  <a:gd name="T122" fmla="*/ 1793 w 2041"/>
                  <a:gd name="T123" fmla="*/ 111 h 487"/>
                  <a:gd name="T124" fmla="*/ 1913 w 2041"/>
                  <a:gd name="T125" fmla="*/ 104 h 48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41"/>
                  <a:gd name="T190" fmla="*/ 0 h 487"/>
                  <a:gd name="T191" fmla="*/ 2041 w 2041"/>
                  <a:gd name="T192" fmla="*/ 487 h 48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41" h="487">
                    <a:moveTo>
                      <a:pt x="2041" y="170"/>
                    </a:moveTo>
                    <a:lnTo>
                      <a:pt x="2039" y="170"/>
                    </a:lnTo>
                    <a:lnTo>
                      <a:pt x="2034" y="173"/>
                    </a:lnTo>
                    <a:lnTo>
                      <a:pt x="2029" y="173"/>
                    </a:lnTo>
                    <a:lnTo>
                      <a:pt x="2027" y="175"/>
                    </a:lnTo>
                    <a:lnTo>
                      <a:pt x="2024" y="175"/>
                    </a:lnTo>
                    <a:lnTo>
                      <a:pt x="2022" y="175"/>
                    </a:lnTo>
                    <a:lnTo>
                      <a:pt x="2017" y="175"/>
                    </a:lnTo>
                    <a:lnTo>
                      <a:pt x="2015" y="175"/>
                    </a:lnTo>
                    <a:lnTo>
                      <a:pt x="2010" y="175"/>
                    </a:lnTo>
                    <a:lnTo>
                      <a:pt x="2008" y="173"/>
                    </a:lnTo>
                    <a:lnTo>
                      <a:pt x="2006" y="175"/>
                    </a:lnTo>
                    <a:lnTo>
                      <a:pt x="2006" y="177"/>
                    </a:lnTo>
                    <a:lnTo>
                      <a:pt x="2008" y="180"/>
                    </a:lnTo>
                    <a:lnTo>
                      <a:pt x="2010" y="180"/>
                    </a:lnTo>
                    <a:lnTo>
                      <a:pt x="2013" y="180"/>
                    </a:lnTo>
                    <a:lnTo>
                      <a:pt x="2015" y="180"/>
                    </a:lnTo>
                    <a:lnTo>
                      <a:pt x="2017" y="180"/>
                    </a:lnTo>
                    <a:lnTo>
                      <a:pt x="2020" y="180"/>
                    </a:lnTo>
                    <a:lnTo>
                      <a:pt x="2020" y="182"/>
                    </a:lnTo>
                    <a:lnTo>
                      <a:pt x="2022" y="182"/>
                    </a:lnTo>
                    <a:lnTo>
                      <a:pt x="2020" y="182"/>
                    </a:lnTo>
                    <a:lnTo>
                      <a:pt x="2017" y="182"/>
                    </a:lnTo>
                    <a:lnTo>
                      <a:pt x="2017" y="184"/>
                    </a:lnTo>
                    <a:lnTo>
                      <a:pt x="2020" y="184"/>
                    </a:lnTo>
                    <a:lnTo>
                      <a:pt x="2022" y="184"/>
                    </a:lnTo>
                    <a:lnTo>
                      <a:pt x="2024" y="189"/>
                    </a:lnTo>
                    <a:lnTo>
                      <a:pt x="2024" y="191"/>
                    </a:lnTo>
                    <a:lnTo>
                      <a:pt x="2027" y="194"/>
                    </a:lnTo>
                    <a:lnTo>
                      <a:pt x="2029" y="194"/>
                    </a:lnTo>
                    <a:lnTo>
                      <a:pt x="2032" y="194"/>
                    </a:lnTo>
                    <a:lnTo>
                      <a:pt x="2034" y="196"/>
                    </a:lnTo>
                    <a:lnTo>
                      <a:pt x="2032" y="196"/>
                    </a:lnTo>
                    <a:lnTo>
                      <a:pt x="2029" y="196"/>
                    </a:lnTo>
                    <a:lnTo>
                      <a:pt x="2027" y="196"/>
                    </a:lnTo>
                    <a:lnTo>
                      <a:pt x="2027" y="199"/>
                    </a:lnTo>
                    <a:lnTo>
                      <a:pt x="2032" y="199"/>
                    </a:lnTo>
                    <a:lnTo>
                      <a:pt x="2034" y="199"/>
                    </a:lnTo>
                    <a:lnTo>
                      <a:pt x="2034" y="201"/>
                    </a:lnTo>
                    <a:lnTo>
                      <a:pt x="2029" y="206"/>
                    </a:lnTo>
                    <a:lnTo>
                      <a:pt x="2027" y="206"/>
                    </a:lnTo>
                    <a:lnTo>
                      <a:pt x="2022" y="206"/>
                    </a:lnTo>
                    <a:lnTo>
                      <a:pt x="2020" y="206"/>
                    </a:lnTo>
                    <a:lnTo>
                      <a:pt x="2017" y="203"/>
                    </a:lnTo>
                    <a:lnTo>
                      <a:pt x="2013" y="203"/>
                    </a:lnTo>
                    <a:lnTo>
                      <a:pt x="2010" y="203"/>
                    </a:lnTo>
                    <a:lnTo>
                      <a:pt x="2008" y="201"/>
                    </a:lnTo>
                    <a:lnTo>
                      <a:pt x="2008" y="203"/>
                    </a:lnTo>
                    <a:lnTo>
                      <a:pt x="2006" y="203"/>
                    </a:lnTo>
                    <a:lnTo>
                      <a:pt x="2006" y="201"/>
                    </a:lnTo>
                    <a:lnTo>
                      <a:pt x="2003" y="201"/>
                    </a:lnTo>
                    <a:lnTo>
                      <a:pt x="2001" y="199"/>
                    </a:lnTo>
                    <a:lnTo>
                      <a:pt x="2001" y="201"/>
                    </a:lnTo>
                    <a:lnTo>
                      <a:pt x="2003" y="203"/>
                    </a:lnTo>
                    <a:lnTo>
                      <a:pt x="1996" y="203"/>
                    </a:lnTo>
                    <a:lnTo>
                      <a:pt x="1987" y="208"/>
                    </a:lnTo>
                    <a:lnTo>
                      <a:pt x="1984" y="208"/>
                    </a:lnTo>
                    <a:lnTo>
                      <a:pt x="1982" y="208"/>
                    </a:lnTo>
                    <a:lnTo>
                      <a:pt x="1977" y="210"/>
                    </a:lnTo>
                    <a:lnTo>
                      <a:pt x="1977" y="208"/>
                    </a:lnTo>
                    <a:lnTo>
                      <a:pt x="1975" y="208"/>
                    </a:lnTo>
                    <a:lnTo>
                      <a:pt x="1975" y="210"/>
                    </a:lnTo>
                    <a:lnTo>
                      <a:pt x="1970" y="213"/>
                    </a:lnTo>
                    <a:lnTo>
                      <a:pt x="1968" y="213"/>
                    </a:lnTo>
                    <a:lnTo>
                      <a:pt x="1963" y="213"/>
                    </a:lnTo>
                    <a:lnTo>
                      <a:pt x="1958" y="215"/>
                    </a:lnTo>
                    <a:lnTo>
                      <a:pt x="1956" y="215"/>
                    </a:lnTo>
                    <a:lnTo>
                      <a:pt x="1954" y="215"/>
                    </a:lnTo>
                    <a:lnTo>
                      <a:pt x="1951" y="217"/>
                    </a:lnTo>
                    <a:lnTo>
                      <a:pt x="1949" y="217"/>
                    </a:lnTo>
                    <a:lnTo>
                      <a:pt x="1949" y="220"/>
                    </a:lnTo>
                    <a:lnTo>
                      <a:pt x="1946" y="220"/>
                    </a:lnTo>
                    <a:lnTo>
                      <a:pt x="1944" y="217"/>
                    </a:lnTo>
                    <a:lnTo>
                      <a:pt x="1944" y="220"/>
                    </a:lnTo>
                    <a:lnTo>
                      <a:pt x="1946" y="220"/>
                    </a:lnTo>
                    <a:lnTo>
                      <a:pt x="1944" y="220"/>
                    </a:lnTo>
                    <a:lnTo>
                      <a:pt x="1942" y="222"/>
                    </a:lnTo>
                    <a:lnTo>
                      <a:pt x="1939" y="222"/>
                    </a:lnTo>
                    <a:lnTo>
                      <a:pt x="1939" y="225"/>
                    </a:lnTo>
                    <a:lnTo>
                      <a:pt x="1937" y="225"/>
                    </a:lnTo>
                    <a:lnTo>
                      <a:pt x="1935" y="222"/>
                    </a:lnTo>
                    <a:lnTo>
                      <a:pt x="1935" y="225"/>
                    </a:lnTo>
                    <a:lnTo>
                      <a:pt x="1932" y="225"/>
                    </a:lnTo>
                    <a:lnTo>
                      <a:pt x="1930" y="227"/>
                    </a:lnTo>
                    <a:lnTo>
                      <a:pt x="1928" y="227"/>
                    </a:lnTo>
                    <a:lnTo>
                      <a:pt x="1925" y="229"/>
                    </a:lnTo>
                    <a:lnTo>
                      <a:pt x="1923" y="229"/>
                    </a:lnTo>
                    <a:lnTo>
                      <a:pt x="1920" y="229"/>
                    </a:lnTo>
                    <a:lnTo>
                      <a:pt x="1918" y="229"/>
                    </a:lnTo>
                    <a:lnTo>
                      <a:pt x="1916" y="232"/>
                    </a:lnTo>
                    <a:lnTo>
                      <a:pt x="1913" y="232"/>
                    </a:lnTo>
                    <a:lnTo>
                      <a:pt x="1916" y="232"/>
                    </a:lnTo>
                    <a:lnTo>
                      <a:pt x="1913" y="236"/>
                    </a:lnTo>
                    <a:lnTo>
                      <a:pt x="1911" y="239"/>
                    </a:lnTo>
                    <a:lnTo>
                      <a:pt x="1909" y="239"/>
                    </a:lnTo>
                    <a:lnTo>
                      <a:pt x="1909" y="236"/>
                    </a:lnTo>
                    <a:lnTo>
                      <a:pt x="1904" y="234"/>
                    </a:lnTo>
                    <a:lnTo>
                      <a:pt x="1902" y="232"/>
                    </a:lnTo>
                    <a:lnTo>
                      <a:pt x="1899" y="232"/>
                    </a:lnTo>
                    <a:lnTo>
                      <a:pt x="1897" y="229"/>
                    </a:lnTo>
                    <a:lnTo>
                      <a:pt x="1892" y="229"/>
                    </a:lnTo>
                    <a:lnTo>
                      <a:pt x="1885" y="229"/>
                    </a:lnTo>
                    <a:lnTo>
                      <a:pt x="1883" y="229"/>
                    </a:lnTo>
                    <a:lnTo>
                      <a:pt x="1880" y="229"/>
                    </a:lnTo>
                    <a:lnTo>
                      <a:pt x="1878" y="229"/>
                    </a:lnTo>
                    <a:lnTo>
                      <a:pt x="1873" y="232"/>
                    </a:lnTo>
                    <a:lnTo>
                      <a:pt x="1871" y="232"/>
                    </a:lnTo>
                    <a:lnTo>
                      <a:pt x="1869" y="232"/>
                    </a:lnTo>
                    <a:lnTo>
                      <a:pt x="1866" y="232"/>
                    </a:lnTo>
                    <a:lnTo>
                      <a:pt x="1866" y="234"/>
                    </a:lnTo>
                    <a:lnTo>
                      <a:pt x="1859" y="239"/>
                    </a:lnTo>
                    <a:lnTo>
                      <a:pt x="1857" y="239"/>
                    </a:lnTo>
                    <a:lnTo>
                      <a:pt x="1854" y="239"/>
                    </a:lnTo>
                    <a:lnTo>
                      <a:pt x="1857" y="239"/>
                    </a:lnTo>
                    <a:lnTo>
                      <a:pt x="1857" y="236"/>
                    </a:lnTo>
                    <a:lnTo>
                      <a:pt x="1857" y="234"/>
                    </a:lnTo>
                    <a:lnTo>
                      <a:pt x="1857" y="232"/>
                    </a:lnTo>
                    <a:lnTo>
                      <a:pt x="1857" y="229"/>
                    </a:lnTo>
                    <a:lnTo>
                      <a:pt x="1854" y="232"/>
                    </a:lnTo>
                    <a:lnTo>
                      <a:pt x="1852" y="234"/>
                    </a:lnTo>
                    <a:lnTo>
                      <a:pt x="1850" y="234"/>
                    </a:lnTo>
                    <a:lnTo>
                      <a:pt x="1845" y="234"/>
                    </a:lnTo>
                    <a:lnTo>
                      <a:pt x="1843" y="236"/>
                    </a:lnTo>
                    <a:lnTo>
                      <a:pt x="1843" y="239"/>
                    </a:lnTo>
                    <a:lnTo>
                      <a:pt x="1840" y="239"/>
                    </a:lnTo>
                    <a:lnTo>
                      <a:pt x="1838" y="239"/>
                    </a:lnTo>
                    <a:lnTo>
                      <a:pt x="1835" y="236"/>
                    </a:lnTo>
                    <a:lnTo>
                      <a:pt x="1831" y="239"/>
                    </a:lnTo>
                    <a:lnTo>
                      <a:pt x="1828" y="239"/>
                    </a:lnTo>
                    <a:lnTo>
                      <a:pt x="1826" y="239"/>
                    </a:lnTo>
                    <a:lnTo>
                      <a:pt x="1824" y="239"/>
                    </a:lnTo>
                    <a:lnTo>
                      <a:pt x="1821" y="239"/>
                    </a:lnTo>
                    <a:lnTo>
                      <a:pt x="1819" y="241"/>
                    </a:lnTo>
                    <a:lnTo>
                      <a:pt x="1817" y="243"/>
                    </a:lnTo>
                    <a:lnTo>
                      <a:pt x="1819" y="246"/>
                    </a:lnTo>
                    <a:lnTo>
                      <a:pt x="1817" y="246"/>
                    </a:lnTo>
                    <a:lnTo>
                      <a:pt x="1814" y="248"/>
                    </a:lnTo>
                    <a:lnTo>
                      <a:pt x="1817" y="251"/>
                    </a:lnTo>
                    <a:lnTo>
                      <a:pt x="1812" y="248"/>
                    </a:lnTo>
                    <a:lnTo>
                      <a:pt x="1812" y="251"/>
                    </a:lnTo>
                    <a:lnTo>
                      <a:pt x="1812" y="253"/>
                    </a:lnTo>
                    <a:lnTo>
                      <a:pt x="1807" y="255"/>
                    </a:lnTo>
                    <a:lnTo>
                      <a:pt x="1805" y="258"/>
                    </a:lnTo>
                    <a:lnTo>
                      <a:pt x="1802" y="260"/>
                    </a:lnTo>
                    <a:lnTo>
                      <a:pt x="1800" y="262"/>
                    </a:lnTo>
                    <a:lnTo>
                      <a:pt x="1800" y="265"/>
                    </a:lnTo>
                    <a:lnTo>
                      <a:pt x="1800" y="267"/>
                    </a:lnTo>
                    <a:lnTo>
                      <a:pt x="1802" y="267"/>
                    </a:lnTo>
                    <a:lnTo>
                      <a:pt x="1805" y="267"/>
                    </a:lnTo>
                    <a:lnTo>
                      <a:pt x="1807" y="265"/>
                    </a:lnTo>
                    <a:lnTo>
                      <a:pt x="1809" y="265"/>
                    </a:lnTo>
                    <a:lnTo>
                      <a:pt x="1817" y="267"/>
                    </a:lnTo>
                    <a:lnTo>
                      <a:pt x="1817" y="269"/>
                    </a:lnTo>
                    <a:lnTo>
                      <a:pt x="1814" y="272"/>
                    </a:lnTo>
                    <a:lnTo>
                      <a:pt x="1812" y="272"/>
                    </a:lnTo>
                    <a:lnTo>
                      <a:pt x="1809" y="274"/>
                    </a:lnTo>
                    <a:lnTo>
                      <a:pt x="1809" y="279"/>
                    </a:lnTo>
                    <a:lnTo>
                      <a:pt x="1809" y="281"/>
                    </a:lnTo>
                    <a:lnTo>
                      <a:pt x="1812" y="281"/>
                    </a:lnTo>
                    <a:lnTo>
                      <a:pt x="1814" y="281"/>
                    </a:lnTo>
                    <a:lnTo>
                      <a:pt x="1817" y="284"/>
                    </a:lnTo>
                    <a:lnTo>
                      <a:pt x="1817" y="288"/>
                    </a:lnTo>
                    <a:lnTo>
                      <a:pt x="1814" y="291"/>
                    </a:lnTo>
                    <a:lnTo>
                      <a:pt x="1812" y="291"/>
                    </a:lnTo>
                    <a:lnTo>
                      <a:pt x="1809" y="288"/>
                    </a:lnTo>
                    <a:lnTo>
                      <a:pt x="1809" y="286"/>
                    </a:lnTo>
                    <a:lnTo>
                      <a:pt x="1812" y="286"/>
                    </a:lnTo>
                    <a:lnTo>
                      <a:pt x="1814" y="284"/>
                    </a:lnTo>
                    <a:lnTo>
                      <a:pt x="1812" y="284"/>
                    </a:lnTo>
                    <a:lnTo>
                      <a:pt x="1812" y="286"/>
                    </a:lnTo>
                    <a:lnTo>
                      <a:pt x="1807" y="286"/>
                    </a:lnTo>
                    <a:lnTo>
                      <a:pt x="1802" y="286"/>
                    </a:lnTo>
                    <a:lnTo>
                      <a:pt x="1805" y="288"/>
                    </a:lnTo>
                    <a:lnTo>
                      <a:pt x="1800" y="291"/>
                    </a:lnTo>
                    <a:lnTo>
                      <a:pt x="1798" y="293"/>
                    </a:lnTo>
                    <a:lnTo>
                      <a:pt x="1798" y="295"/>
                    </a:lnTo>
                    <a:lnTo>
                      <a:pt x="1795" y="298"/>
                    </a:lnTo>
                    <a:lnTo>
                      <a:pt x="1795" y="300"/>
                    </a:lnTo>
                    <a:lnTo>
                      <a:pt x="1798" y="303"/>
                    </a:lnTo>
                    <a:lnTo>
                      <a:pt x="1802" y="307"/>
                    </a:lnTo>
                    <a:lnTo>
                      <a:pt x="1798" y="310"/>
                    </a:lnTo>
                    <a:lnTo>
                      <a:pt x="1795" y="312"/>
                    </a:lnTo>
                    <a:lnTo>
                      <a:pt x="1791" y="312"/>
                    </a:lnTo>
                    <a:lnTo>
                      <a:pt x="1791" y="310"/>
                    </a:lnTo>
                    <a:lnTo>
                      <a:pt x="1786" y="310"/>
                    </a:lnTo>
                    <a:lnTo>
                      <a:pt x="1781" y="312"/>
                    </a:lnTo>
                    <a:lnTo>
                      <a:pt x="1774" y="317"/>
                    </a:lnTo>
                    <a:lnTo>
                      <a:pt x="1772" y="317"/>
                    </a:lnTo>
                    <a:lnTo>
                      <a:pt x="1772" y="319"/>
                    </a:lnTo>
                    <a:lnTo>
                      <a:pt x="1772" y="326"/>
                    </a:lnTo>
                    <a:lnTo>
                      <a:pt x="1774" y="328"/>
                    </a:lnTo>
                    <a:lnTo>
                      <a:pt x="1769" y="328"/>
                    </a:lnTo>
                    <a:lnTo>
                      <a:pt x="1765" y="328"/>
                    </a:lnTo>
                    <a:lnTo>
                      <a:pt x="1760" y="331"/>
                    </a:lnTo>
                    <a:lnTo>
                      <a:pt x="1757" y="333"/>
                    </a:lnTo>
                    <a:lnTo>
                      <a:pt x="1757" y="331"/>
                    </a:lnTo>
                    <a:lnTo>
                      <a:pt x="1755" y="331"/>
                    </a:lnTo>
                    <a:lnTo>
                      <a:pt x="1753" y="333"/>
                    </a:lnTo>
                    <a:lnTo>
                      <a:pt x="1755" y="333"/>
                    </a:lnTo>
                    <a:lnTo>
                      <a:pt x="1755" y="336"/>
                    </a:lnTo>
                    <a:lnTo>
                      <a:pt x="1753" y="338"/>
                    </a:lnTo>
                    <a:lnTo>
                      <a:pt x="1753" y="340"/>
                    </a:lnTo>
                    <a:lnTo>
                      <a:pt x="1750" y="345"/>
                    </a:lnTo>
                    <a:lnTo>
                      <a:pt x="1746" y="350"/>
                    </a:lnTo>
                    <a:lnTo>
                      <a:pt x="1743" y="352"/>
                    </a:lnTo>
                    <a:lnTo>
                      <a:pt x="1741" y="352"/>
                    </a:lnTo>
                    <a:lnTo>
                      <a:pt x="1739" y="354"/>
                    </a:lnTo>
                    <a:lnTo>
                      <a:pt x="1734" y="357"/>
                    </a:lnTo>
                    <a:lnTo>
                      <a:pt x="1732" y="359"/>
                    </a:lnTo>
                    <a:lnTo>
                      <a:pt x="1732" y="357"/>
                    </a:lnTo>
                    <a:lnTo>
                      <a:pt x="1729" y="354"/>
                    </a:lnTo>
                    <a:lnTo>
                      <a:pt x="1729" y="350"/>
                    </a:lnTo>
                    <a:lnTo>
                      <a:pt x="1727" y="343"/>
                    </a:lnTo>
                    <a:lnTo>
                      <a:pt x="1727" y="340"/>
                    </a:lnTo>
                    <a:lnTo>
                      <a:pt x="1724" y="338"/>
                    </a:lnTo>
                    <a:lnTo>
                      <a:pt x="1722" y="333"/>
                    </a:lnTo>
                    <a:lnTo>
                      <a:pt x="1722" y="331"/>
                    </a:lnTo>
                    <a:lnTo>
                      <a:pt x="1722" y="326"/>
                    </a:lnTo>
                    <a:lnTo>
                      <a:pt x="1720" y="324"/>
                    </a:lnTo>
                    <a:lnTo>
                      <a:pt x="1720" y="319"/>
                    </a:lnTo>
                    <a:lnTo>
                      <a:pt x="1717" y="317"/>
                    </a:lnTo>
                    <a:lnTo>
                      <a:pt x="1717" y="312"/>
                    </a:lnTo>
                    <a:lnTo>
                      <a:pt x="1715" y="310"/>
                    </a:lnTo>
                    <a:lnTo>
                      <a:pt x="1715" y="305"/>
                    </a:lnTo>
                    <a:lnTo>
                      <a:pt x="1715" y="303"/>
                    </a:lnTo>
                    <a:lnTo>
                      <a:pt x="1715" y="298"/>
                    </a:lnTo>
                    <a:lnTo>
                      <a:pt x="1715" y="291"/>
                    </a:lnTo>
                    <a:lnTo>
                      <a:pt x="1717" y="286"/>
                    </a:lnTo>
                    <a:lnTo>
                      <a:pt x="1720" y="281"/>
                    </a:lnTo>
                    <a:lnTo>
                      <a:pt x="1720" y="279"/>
                    </a:lnTo>
                    <a:lnTo>
                      <a:pt x="1724" y="279"/>
                    </a:lnTo>
                    <a:lnTo>
                      <a:pt x="1727" y="277"/>
                    </a:lnTo>
                    <a:lnTo>
                      <a:pt x="1732" y="277"/>
                    </a:lnTo>
                    <a:lnTo>
                      <a:pt x="1734" y="272"/>
                    </a:lnTo>
                    <a:lnTo>
                      <a:pt x="1734" y="269"/>
                    </a:lnTo>
                    <a:lnTo>
                      <a:pt x="1732" y="267"/>
                    </a:lnTo>
                    <a:lnTo>
                      <a:pt x="1734" y="267"/>
                    </a:lnTo>
                    <a:lnTo>
                      <a:pt x="1739" y="267"/>
                    </a:lnTo>
                    <a:lnTo>
                      <a:pt x="1741" y="265"/>
                    </a:lnTo>
                    <a:lnTo>
                      <a:pt x="1743" y="265"/>
                    </a:lnTo>
                    <a:lnTo>
                      <a:pt x="1748" y="265"/>
                    </a:lnTo>
                    <a:lnTo>
                      <a:pt x="1753" y="262"/>
                    </a:lnTo>
                    <a:lnTo>
                      <a:pt x="1755" y="260"/>
                    </a:lnTo>
                    <a:lnTo>
                      <a:pt x="1760" y="260"/>
                    </a:lnTo>
                    <a:lnTo>
                      <a:pt x="1762" y="258"/>
                    </a:lnTo>
                    <a:lnTo>
                      <a:pt x="1765" y="255"/>
                    </a:lnTo>
                    <a:lnTo>
                      <a:pt x="1772" y="253"/>
                    </a:lnTo>
                    <a:lnTo>
                      <a:pt x="1772" y="251"/>
                    </a:lnTo>
                    <a:lnTo>
                      <a:pt x="1776" y="246"/>
                    </a:lnTo>
                    <a:lnTo>
                      <a:pt x="1779" y="246"/>
                    </a:lnTo>
                    <a:lnTo>
                      <a:pt x="1779" y="243"/>
                    </a:lnTo>
                    <a:lnTo>
                      <a:pt x="1786" y="241"/>
                    </a:lnTo>
                    <a:lnTo>
                      <a:pt x="1793" y="239"/>
                    </a:lnTo>
                    <a:lnTo>
                      <a:pt x="1795" y="236"/>
                    </a:lnTo>
                    <a:lnTo>
                      <a:pt x="1798" y="234"/>
                    </a:lnTo>
                    <a:lnTo>
                      <a:pt x="1800" y="234"/>
                    </a:lnTo>
                    <a:lnTo>
                      <a:pt x="1800" y="232"/>
                    </a:lnTo>
                    <a:lnTo>
                      <a:pt x="1807" y="229"/>
                    </a:lnTo>
                    <a:lnTo>
                      <a:pt x="1809" y="229"/>
                    </a:lnTo>
                    <a:lnTo>
                      <a:pt x="1812" y="227"/>
                    </a:lnTo>
                    <a:lnTo>
                      <a:pt x="1817" y="227"/>
                    </a:lnTo>
                    <a:lnTo>
                      <a:pt x="1819" y="227"/>
                    </a:lnTo>
                    <a:lnTo>
                      <a:pt x="1821" y="227"/>
                    </a:lnTo>
                    <a:lnTo>
                      <a:pt x="1824" y="225"/>
                    </a:lnTo>
                    <a:lnTo>
                      <a:pt x="1821" y="225"/>
                    </a:lnTo>
                    <a:lnTo>
                      <a:pt x="1821" y="222"/>
                    </a:lnTo>
                    <a:lnTo>
                      <a:pt x="1824" y="222"/>
                    </a:lnTo>
                    <a:lnTo>
                      <a:pt x="1826" y="220"/>
                    </a:lnTo>
                    <a:lnTo>
                      <a:pt x="1824" y="217"/>
                    </a:lnTo>
                    <a:lnTo>
                      <a:pt x="1826" y="215"/>
                    </a:lnTo>
                    <a:lnTo>
                      <a:pt x="1828" y="215"/>
                    </a:lnTo>
                    <a:lnTo>
                      <a:pt x="1828" y="213"/>
                    </a:lnTo>
                    <a:lnTo>
                      <a:pt x="1828" y="210"/>
                    </a:lnTo>
                    <a:lnTo>
                      <a:pt x="1828" y="208"/>
                    </a:lnTo>
                    <a:lnTo>
                      <a:pt x="1831" y="206"/>
                    </a:lnTo>
                    <a:lnTo>
                      <a:pt x="1835" y="206"/>
                    </a:lnTo>
                    <a:lnTo>
                      <a:pt x="1838" y="206"/>
                    </a:lnTo>
                    <a:lnTo>
                      <a:pt x="1840" y="203"/>
                    </a:lnTo>
                    <a:lnTo>
                      <a:pt x="1835" y="201"/>
                    </a:lnTo>
                    <a:lnTo>
                      <a:pt x="1833" y="201"/>
                    </a:lnTo>
                    <a:lnTo>
                      <a:pt x="1821" y="203"/>
                    </a:lnTo>
                    <a:lnTo>
                      <a:pt x="1819" y="206"/>
                    </a:lnTo>
                    <a:lnTo>
                      <a:pt x="1817" y="206"/>
                    </a:lnTo>
                    <a:lnTo>
                      <a:pt x="1817" y="208"/>
                    </a:lnTo>
                    <a:lnTo>
                      <a:pt x="1814" y="208"/>
                    </a:lnTo>
                    <a:lnTo>
                      <a:pt x="1814" y="210"/>
                    </a:lnTo>
                    <a:lnTo>
                      <a:pt x="1814" y="213"/>
                    </a:lnTo>
                    <a:lnTo>
                      <a:pt x="1814" y="215"/>
                    </a:lnTo>
                    <a:lnTo>
                      <a:pt x="1817" y="215"/>
                    </a:lnTo>
                    <a:lnTo>
                      <a:pt x="1814" y="217"/>
                    </a:lnTo>
                    <a:lnTo>
                      <a:pt x="1812" y="215"/>
                    </a:lnTo>
                    <a:lnTo>
                      <a:pt x="1809" y="215"/>
                    </a:lnTo>
                    <a:lnTo>
                      <a:pt x="1805" y="215"/>
                    </a:lnTo>
                    <a:lnTo>
                      <a:pt x="1800" y="220"/>
                    </a:lnTo>
                    <a:lnTo>
                      <a:pt x="1798" y="220"/>
                    </a:lnTo>
                    <a:lnTo>
                      <a:pt x="1795" y="222"/>
                    </a:lnTo>
                    <a:lnTo>
                      <a:pt x="1793" y="222"/>
                    </a:lnTo>
                    <a:lnTo>
                      <a:pt x="1783" y="227"/>
                    </a:lnTo>
                    <a:lnTo>
                      <a:pt x="1781" y="227"/>
                    </a:lnTo>
                    <a:lnTo>
                      <a:pt x="1779" y="229"/>
                    </a:lnTo>
                    <a:lnTo>
                      <a:pt x="1776" y="229"/>
                    </a:lnTo>
                    <a:lnTo>
                      <a:pt x="1776" y="227"/>
                    </a:lnTo>
                    <a:lnTo>
                      <a:pt x="1779" y="225"/>
                    </a:lnTo>
                    <a:lnTo>
                      <a:pt x="1776" y="225"/>
                    </a:lnTo>
                    <a:lnTo>
                      <a:pt x="1774" y="225"/>
                    </a:lnTo>
                    <a:lnTo>
                      <a:pt x="1772" y="225"/>
                    </a:lnTo>
                    <a:lnTo>
                      <a:pt x="1774" y="222"/>
                    </a:lnTo>
                    <a:lnTo>
                      <a:pt x="1772" y="222"/>
                    </a:lnTo>
                    <a:lnTo>
                      <a:pt x="1772" y="220"/>
                    </a:lnTo>
                    <a:lnTo>
                      <a:pt x="1774" y="217"/>
                    </a:lnTo>
                    <a:lnTo>
                      <a:pt x="1776" y="217"/>
                    </a:lnTo>
                    <a:lnTo>
                      <a:pt x="1779" y="210"/>
                    </a:lnTo>
                    <a:lnTo>
                      <a:pt x="1774" y="213"/>
                    </a:lnTo>
                    <a:lnTo>
                      <a:pt x="1772" y="215"/>
                    </a:lnTo>
                    <a:lnTo>
                      <a:pt x="1767" y="215"/>
                    </a:lnTo>
                    <a:lnTo>
                      <a:pt x="1767" y="213"/>
                    </a:lnTo>
                    <a:lnTo>
                      <a:pt x="1765" y="213"/>
                    </a:lnTo>
                    <a:lnTo>
                      <a:pt x="1762" y="213"/>
                    </a:lnTo>
                    <a:lnTo>
                      <a:pt x="1760" y="210"/>
                    </a:lnTo>
                    <a:lnTo>
                      <a:pt x="1760" y="213"/>
                    </a:lnTo>
                    <a:lnTo>
                      <a:pt x="1757" y="213"/>
                    </a:lnTo>
                    <a:lnTo>
                      <a:pt x="1748" y="213"/>
                    </a:lnTo>
                    <a:lnTo>
                      <a:pt x="1741" y="213"/>
                    </a:lnTo>
                    <a:lnTo>
                      <a:pt x="1739" y="215"/>
                    </a:lnTo>
                    <a:lnTo>
                      <a:pt x="1736" y="215"/>
                    </a:lnTo>
                    <a:lnTo>
                      <a:pt x="1732" y="217"/>
                    </a:lnTo>
                    <a:lnTo>
                      <a:pt x="1729" y="217"/>
                    </a:lnTo>
                    <a:lnTo>
                      <a:pt x="1729" y="220"/>
                    </a:lnTo>
                    <a:lnTo>
                      <a:pt x="1727" y="222"/>
                    </a:lnTo>
                    <a:lnTo>
                      <a:pt x="1720" y="225"/>
                    </a:lnTo>
                    <a:lnTo>
                      <a:pt x="1720" y="227"/>
                    </a:lnTo>
                    <a:lnTo>
                      <a:pt x="1710" y="232"/>
                    </a:lnTo>
                    <a:lnTo>
                      <a:pt x="1708" y="232"/>
                    </a:lnTo>
                    <a:lnTo>
                      <a:pt x="1706" y="234"/>
                    </a:lnTo>
                    <a:lnTo>
                      <a:pt x="1703" y="234"/>
                    </a:lnTo>
                    <a:lnTo>
                      <a:pt x="1703" y="236"/>
                    </a:lnTo>
                    <a:lnTo>
                      <a:pt x="1698" y="239"/>
                    </a:lnTo>
                    <a:lnTo>
                      <a:pt x="1696" y="239"/>
                    </a:lnTo>
                    <a:lnTo>
                      <a:pt x="1698" y="243"/>
                    </a:lnTo>
                    <a:lnTo>
                      <a:pt x="1696" y="243"/>
                    </a:lnTo>
                    <a:lnTo>
                      <a:pt x="1701" y="243"/>
                    </a:lnTo>
                    <a:lnTo>
                      <a:pt x="1706" y="246"/>
                    </a:lnTo>
                    <a:lnTo>
                      <a:pt x="1708" y="246"/>
                    </a:lnTo>
                    <a:lnTo>
                      <a:pt x="1708" y="248"/>
                    </a:lnTo>
                    <a:lnTo>
                      <a:pt x="1706" y="248"/>
                    </a:lnTo>
                    <a:lnTo>
                      <a:pt x="1703" y="248"/>
                    </a:lnTo>
                    <a:lnTo>
                      <a:pt x="1701" y="248"/>
                    </a:lnTo>
                    <a:lnTo>
                      <a:pt x="1698" y="251"/>
                    </a:lnTo>
                    <a:lnTo>
                      <a:pt x="1696" y="251"/>
                    </a:lnTo>
                    <a:lnTo>
                      <a:pt x="1694" y="251"/>
                    </a:lnTo>
                    <a:lnTo>
                      <a:pt x="1691" y="248"/>
                    </a:lnTo>
                    <a:lnTo>
                      <a:pt x="1689" y="248"/>
                    </a:lnTo>
                    <a:lnTo>
                      <a:pt x="1687" y="248"/>
                    </a:lnTo>
                    <a:lnTo>
                      <a:pt x="1684" y="251"/>
                    </a:lnTo>
                    <a:lnTo>
                      <a:pt x="1682" y="251"/>
                    </a:lnTo>
                    <a:lnTo>
                      <a:pt x="1680" y="251"/>
                    </a:lnTo>
                    <a:lnTo>
                      <a:pt x="1680" y="253"/>
                    </a:lnTo>
                    <a:lnTo>
                      <a:pt x="1675" y="251"/>
                    </a:lnTo>
                    <a:lnTo>
                      <a:pt x="1672" y="251"/>
                    </a:lnTo>
                    <a:lnTo>
                      <a:pt x="1670" y="253"/>
                    </a:lnTo>
                    <a:lnTo>
                      <a:pt x="1665" y="253"/>
                    </a:lnTo>
                    <a:lnTo>
                      <a:pt x="1663" y="253"/>
                    </a:lnTo>
                    <a:lnTo>
                      <a:pt x="1658" y="253"/>
                    </a:lnTo>
                    <a:lnTo>
                      <a:pt x="1656" y="251"/>
                    </a:lnTo>
                    <a:lnTo>
                      <a:pt x="1658" y="248"/>
                    </a:lnTo>
                    <a:lnTo>
                      <a:pt x="1663" y="248"/>
                    </a:lnTo>
                    <a:lnTo>
                      <a:pt x="1668" y="248"/>
                    </a:lnTo>
                    <a:lnTo>
                      <a:pt x="1670" y="248"/>
                    </a:lnTo>
                    <a:lnTo>
                      <a:pt x="1665" y="246"/>
                    </a:lnTo>
                    <a:lnTo>
                      <a:pt x="1663" y="246"/>
                    </a:lnTo>
                    <a:lnTo>
                      <a:pt x="1661" y="243"/>
                    </a:lnTo>
                    <a:lnTo>
                      <a:pt x="1658" y="243"/>
                    </a:lnTo>
                    <a:lnTo>
                      <a:pt x="1656" y="243"/>
                    </a:lnTo>
                    <a:lnTo>
                      <a:pt x="1654" y="243"/>
                    </a:lnTo>
                    <a:lnTo>
                      <a:pt x="1651" y="246"/>
                    </a:lnTo>
                    <a:lnTo>
                      <a:pt x="1649" y="243"/>
                    </a:lnTo>
                    <a:lnTo>
                      <a:pt x="1646" y="243"/>
                    </a:lnTo>
                    <a:lnTo>
                      <a:pt x="1644" y="243"/>
                    </a:lnTo>
                    <a:lnTo>
                      <a:pt x="1637" y="241"/>
                    </a:lnTo>
                    <a:lnTo>
                      <a:pt x="1632" y="241"/>
                    </a:lnTo>
                    <a:lnTo>
                      <a:pt x="1630" y="241"/>
                    </a:lnTo>
                    <a:lnTo>
                      <a:pt x="1628" y="241"/>
                    </a:lnTo>
                    <a:lnTo>
                      <a:pt x="1628" y="243"/>
                    </a:lnTo>
                    <a:lnTo>
                      <a:pt x="1625" y="243"/>
                    </a:lnTo>
                    <a:lnTo>
                      <a:pt x="1623" y="246"/>
                    </a:lnTo>
                    <a:lnTo>
                      <a:pt x="1625" y="246"/>
                    </a:lnTo>
                    <a:lnTo>
                      <a:pt x="1625" y="248"/>
                    </a:lnTo>
                    <a:lnTo>
                      <a:pt x="1623" y="248"/>
                    </a:lnTo>
                    <a:lnTo>
                      <a:pt x="1620" y="248"/>
                    </a:lnTo>
                    <a:lnTo>
                      <a:pt x="1620" y="246"/>
                    </a:lnTo>
                    <a:lnTo>
                      <a:pt x="1618" y="246"/>
                    </a:lnTo>
                    <a:lnTo>
                      <a:pt x="1613" y="246"/>
                    </a:lnTo>
                    <a:lnTo>
                      <a:pt x="1611" y="246"/>
                    </a:lnTo>
                    <a:lnTo>
                      <a:pt x="1611" y="248"/>
                    </a:lnTo>
                    <a:lnTo>
                      <a:pt x="1606" y="248"/>
                    </a:lnTo>
                    <a:lnTo>
                      <a:pt x="1592" y="246"/>
                    </a:lnTo>
                    <a:lnTo>
                      <a:pt x="1592" y="248"/>
                    </a:lnTo>
                    <a:lnTo>
                      <a:pt x="1590" y="248"/>
                    </a:lnTo>
                    <a:lnTo>
                      <a:pt x="1587" y="248"/>
                    </a:lnTo>
                    <a:lnTo>
                      <a:pt x="1585" y="248"/>
                    </a:lnTo>
                    <a:lnTo>
                      <a:pt x="1585" y="246"/>
                    </a:lnTo>
                    <a:lnTo>
                      <a:pt x="1583" y="246"/>
                    </a:lnTo>
                    <a:lnTo>
                      <a:pt x="1580" y="246"/>
                    </a:lnTo>
                    <a:lnTo>
                      <a:pt x="1578" y="246"/>
                    </a:lnTo>
                    <a:lnTo>
                      <a:pt x="1576" y="246"/>
                    </a:lnTo>
                    <a:lnTo>
                      <a:pt x="1571" y="246"/>
                    </a:lnTo>
                    <a:lnTo>
                      <a:pt x="1561" y="246"/>
                    </a:lnTo>
                    <a:lnTo>
                      <a:pt x="1550" y="246"/>
                    </a:lnTo>
                    <a:lnTo>
                      <a:pt x="1540" y="248"/>
                    </a:lnTo>
                    <a:lnTo>
                      <a:pt x="1538" y="251"/>
                    </a:lnTo>
                    <a:lnTo>
                      <a:pt x="1533" y="253"/>
                    </a:lnTo>
                    <a:lnTo>
                      <a:pt x="1531" y="255"/>
                    </a:lnTo>
                    <a:lnTo>
                      <a:pt x="1528" y="255"/>
                    </a:lnTo>
                    <a:lnTo>
                      <a:pt x="1517" y="260"/>
                    </a:lnTo>
                    <a:lnTo>
                      <a:pt x="1514" y="262"/>
                    </a:lnTo>
                    <a:lnTo>
                      <a:pt x="1514" y="265"/>
                    </a:lnTo>
                    <a:lnTo>
                      <a:pt x="1512" y="267"/>
                    </a:lnTo>
                    <a:lnTo>
                      <a:pt x="1509" y="267"/>
                    </a:lnTo>
                    <a:lnTo>
                      <a:pt x="1505" y="269"/>
                    </a:lnTo>
                    <a:lnTo>
                      <a:pt x="1502" y="272"/>
                    </a:lnTo>
                    <a:lnTo>
                      <a:pt x="1498" y="274"/>
                    </a:lnTo>
                    <a:lnTo>
                      <a:pt x="1495" y="274"/>
                    </a:lnTo>
                    <a:lnTo>
                      <a:pt x="1493" y="277"/>
                    </a:lnTo>
                    <a:lnTo>
                      <a:pt x="1488" y="279"/>
                    </a:lnTo>
                    <a:lnTo>
                      <a:pt x="1486" y="281"/>
                    </a:lnTo>
                    <a:lnTo>
                      <a:pt x="1483" y="284"/>
                    </a:lnTo>
                    <a:lnTo>
                      <a:pt x="1481" y="284"/>
                    </a:lnTo>
                    <a:lnTo>
                      <a:pt x="1481" y="286"/>
                    </a:lnTo>
                    <a:lnTo>
                      <a:pt x="1479" y="286"/>
                    </a:lnTo>
                    <a:lnTo>
                      <a:pt x="1476" y="288"/>
                    </a:lnTo>
                    <a:lnTo>
                      <a:pt x="1465" y="295"/>
                    </a:lnTo>
                    <a:lnTo>
                      <a:pt x="1462" y="295"/>
                    </a:lnTo>
                    <a:lnTo>
                      <a:pt x="1460" y="295"/>
                    </a:lnTo>
                    <a:lnTo>
                      <a:pt x="1457" y="298"/>
                    </a:lnTo>
                    <a:lnTo>
                      <a:pt x="1457" y="300"/>
                    </a:lnTo>
                    <a:lnTo>
                      <a:pt x="1453" y="303"/>
                    </a:lnTo>
                    <a:lnTo>
                      <a:pt x="1450" y="303"/>
                    </a:lnTo>
                    <a:lnTo>
                      <a:pt x="1443" y="305"/>
                    </a:lnTo>
                    <a:lnTo>
                      <a:pt x="1443" y="307"/>
                    </a:lnTo>
                    <a:lnTo>
                      <a:pt x="1446" y="310"/>
                    </a:lnTo>
                    <a:lnTo>
                      <a:pt x="1450" y="310"/>
                    </a:lnTo>
                    <a:lnTo>
                      <a:pt x="1455" y="310"/>
                    </a:lnTo>
                    <a:lnTo>
                      <a:pt x="1460" y="310"/>
                    </a:lnTo>
                    <a:lnTo>
                      <a:pt x="1462" y="310"/>
                    </a:lnTo>
                    <a:lnTo>
                      <a:pt x="1465" y="312"/>
                    </a:lnTo>
                    <a:lnTo>
                      <a:pt x="1462" y="312"/>
                    </a:lnTo>
                    <a:lnTo>
                      <a:pt x="1465" y="314"/>
                    </a:lnTo>
                    <a:lnTo>
                      <a:pt x="1462" y="314"/>
                    </a:lnTo>
                    <a:lnTo>
                      <a:pt x="1462" y="317"/>
                    </a:lnTo>
                    <a:lnTo>
                      <a:pt x="1462" y="319"/>
                    </a:lnTo>
                    <a:lnTo>
                      <a:pt x="1462" y="321"/>
                    </a:lnTo>
                    <a:lnTo>
                      <a:pt x="1465" y="321"/>
                    </a:lnTo>
                    <a:lnTo>
                      <a:pt x="1465" y="319"/>
                    </a:lnTo>
                    <a:lnTo>
                      <a:pt x="1467" y="319"/>
                    </a:lnTo>
                    <a:lnTo>
                      <a:pt x="1469" y="319"/>
                    </a:lnTo>
                    <a:lnTo>
                      <a:pt x="1469" y="317"/>
                    </a:lnTo>
                    <a:lnTo>
                      <a:pt x="1467" y="317"/>
                    </a:lnTo>
                    <a:lnTo>
                      <a:pt x="1469" y="314"/>
                    </a:lnTo>
                    <a:lnTo>
                      <a:pt x="1472" y="314"/>
                    </a:lnTo>
                    <a:lnTo>
                      <a:pt x="1474" y="314"/>
                    </a:lnTo>
                    <a:lnTo>
                      <a:pt x="1472" y="317"/>
                    </a:lnTo>
                    <a:lnTo>
                      <a:pt x="1474" y="319"/>
                    </a:lnTo>
                    <a:lnTo>
                      <a:pt x="1476" y="319"/>
                    </a:lnTo>
                    <a:lnTo>
                      <a:pt x="1474" y="321"/>
                    </a:lnTo>
                    <a:lnTo>
                      <a:pt x="1472" y="321"/>
                    </a:lnTo>
                    <a:lnTo>
                      <a:pt x="1469" y="324"/>
                    </a:lnTo>
                    <a:lnTo>
                      <a:pt x="1474" y="324"/>
                    </a:lnTo>
                    <a:lnTo>
                      <a:pt x="1479" y="324"/>
                    </a:lnTo>
                    <a:lnTo>
                      <a:pt x="1481" y="321"/>
                    </a:lnTo>
                    <a:lnTo>
                      <a:pt x="1486" y="319"/>
                    </a:lnTo>
                    <a:lnTo>
                      <a:pt x="1488" y="319"/>
                    </a:lnTo>
                    <a:lnTo>
                      <a:pt x="1486" y="321"/>
                    </a:lnTo>
                    <a:lnTo>
                      <a:pt x="1483" y="324"/>
                    </a:lnTo>
                    <a:lnTo>
                      <a:pt x="1488" y="324"/>
                    </a:lnTo>
                    <a:lnTo>
                      <a:pt x="1488" y="321"/>
                    </a:lnTo>
                    <a:lnTo>
                      <a:pt x="1491" y="319"/>
                    </a:lnTo>
                    <a:lnTo>
                      <a:pt x="1491" y="317"/>
                    </a:lnTo>
                    <a:lnTo>
                      <a:pt x="1491" y="314"/>
                    </a:lnTo>
                    <a:lnTo>
                      <a:pt x="1495" y="314"/>
                    </a:lnTo>
                    <a:lnTo>
                      <a:pt x="1498" y="314"/>
                    </a:lnTo>
                    <a:lnTo>
                      <a:pt x="1500" y="314"/>
                    </a:lnTo>
                    <a:lnTo>
                      <a:pt x="1502" y="314"/>
                    </a:lnTo>
                    <a:lnTo>
                      <a:pt x="1505" y="314"/>
                    </a:lnTo>
                    <a:lnTo>
                      <a:pt x="1505" y="317"/>
                    </a:lnTo>
                    <a:lnTo>
                      <a:pt x="1507" y="317"/>
                    </a:lnTo>
                    <a:lnTo>
                      <a:pt x="1509" y="317"/>
                    </a:lnTo>
                    <a:lnTo>
                      <a:pt x="1509" y="319"/>
                    </a:lnTo>
                    <a:lnTo>
                      <a:pt x="1512" y="321"/>
                    </a:lnTo>
                    <a:lnTo>
                      <a:pt x="1514" y="321"/>
                    </a:lnTo>
                    <a:lnTo>
                      <a:pt x="1517" y="324"/>
                    </a:lnTo>
                    <a:lnTo>
                      <a:pt x="1524" y="326"/>
                    </a:lnTo>
                    <a:lnTo>
                      <a:pt x="1526" y="326"/>
                    </a:lnTo>
                    <a:lnTo>
                      <a:pt x="1526" y="328"/>
                    </a:lnTo>
                    <a:lnTo>
                      <a:pt x="1524" y="331"/>
                    </a:lnTo>
                    <a:lnTo>
                      <a:pt x="1521" y="331"/>
                    </a:lnTo>
                    <a:lnTo>
                      <a:pt x="1517" y="328"/>
                    </a:lnTo>
                    <a:lnTo>
                      <a:pt x="1514" y="328"/>
                    </a:lnTo>
                    <a:lnTo>
                      <a:pt x="1509" y="328"/>
                    </a:lnTo>
                    <a:lnTo>
                      <a:pt x="1507" y="328"/>
                    </a:lnTo>
                    <a:lnTo>
                      <a:pt x="1505" y="328"/>
                    </a:lnTo>
                    <a:lnTo>
                      <a:pt x="1507" y="328"/>
                    </a:lnTo>
                    <a:lnTo>
                      <a:pt x="1509" y="328"/>
                    </a:lnTo>
                    <a:lnTo>
                      <a:pt x="1514" y="331"/>
                    </a:lnTo>
                    <a:lnTo>
                      <a:pt x="1517" y="331"/>
                    </a:lnTo>
                    <a:lnTo>
                      <a:pt x="1519" y="331"/>
                    </a:lnTo>
                    <a:lnTo>
                      <a:pt x="1521" y="333"/>
                    </a:lnTo>
                    <a:lnTo>
                      <a:pt x="1524" y="333"/>
                    </a:lnTo>
                    <a:lnTo>
                      <a:pt x="1524" y="336"/>
                    </a:lnTo>
                    <a:lnTo>
                      <a:pt x="1521" y="338"/>
                    </a:lnTo>
                    <a:lnTo>
                      <a:pt x="1526" y="343"/>
                    </a:lnTo>
                    <a:lnTo>
                      <a:pt x="1524" y="343"/>
                    </a:lnTo>
                    <a:lnTo>
                      <a:pt x="1524" y="345"/>
                    </a:lnTo>
                    <a:lnTo>
                      <a:pt x="1524" y="347"/>
                    </a:lnTo>
                    <a:lnTo>
                      <a:pt x="1521" y="347"/>
                    </a:lnTo>
                    <a:lnTo>
                      <a:pt x="1521" y="350"/>
                    </a:lnTo>
                    <a:lnTo>
                      <a:pt x="1517" y="352"/>
                    </a:lnTo>
                    <a:lnTo>
                      <a:pt x="1517" y="354"/>
                    </a:lnTo>
                    <a:lnTo>
                      <a:pt x="1514" y="354"/>
                    </a:lnTo>
                    <a:lnTo>
                      <a:pt x="1514" y="357"/>
                    </a:lnTo>
                    <a:lnTo>
                      <a:pt x="1514" y="359"/>
                    </a:lnTo>
                    <a:lnTo>
                      <a:pt x="1512" y="362"/>
                    </a:lnTo>
                    <a:lnTo>
                      <a:pt x="1512" y="364"/>
                    </a:lnTo>
                    <a:lnTo>
                      <a:pt x="1514" y="369"/>
                    </a:lnTo>
                    <a:lnTo>
                      <a:pt x="1517" y="371"/>
                    </a:lnTo>
                    <a:lnTo>
                      <a:pt x="1514" y="373"/>
                    </a:lnTo>
                    <a:lnTo>
                      <a:pt x="1514" y="378"/>
                    </a:lnTo>
                    <a:lnTo>
                      <a:pt x="1512" y="383"/>
                    </a:lnTo>
                    <a:lnTo>
                      <a:pt x="1512" y="385"/>
                    </a:lnTo>
                    <a:lnTo>
                      <a:pt x="1512" y="388"/>
                    </a:lnTo>
                    <a:lnTo>
                      <a:pt x="1509" y="392"/>
                    </a:lnTo>
                    <a:lnTo>
                      <a:pt x="1507" y="392"/>
                    </a:lnTo>
                    <a:lnTo>
                      <a:pt x="1507" y="395"/>
                    </a:lnTo>
                    <a:lnTo>
                      <a:pt x="1505" y="395"/>
                    </a:lnTo>
                    <a:lnTo>
                      <a:pt x="1502" y="397"/>
                    </a:lnTo>
                    <a:lnTo>
                      <a:pt x="1498" y="399"/>
                    </a:lnTo>
                    <a:lnTo>
                      <a:pt x="1495" y="404"/>
                    </a:lnTo>
                    <a:lnTo>
                      <a:pt x="1488" y="409"/>
                    </a:lnTo>
                    <a:lnTo>
                      <a:pt x="1488" y="411"/>
                    </a:lnTo>
                    <a:lnTo>
                      <a:pt x="1486" y="418"/>
                    </a:lnTo>
                    <a:lnTo>
                      <a:pt x="1481" y="423"/>
                    </a:lnTo>
                    <a:lnTo>
                      <a:pt x="1479" y="425"/>
                    </a:lnTo>
                    <a:lnTo>
                      <a:pt x="1476" y="428"/>
                    </a:lnTo>
                    <a:lnTo>
                      <a:pt x="1465" y="437"/>
                    </a:lnTo>
                    <a:lnTo>
                      <a:pt x="1462" y="440"/>
                    </a:lnTo>
                    <a:lnTo>
                      <a:pt x="1460" y="440"/>
                    </a:lnTo>
                    <a:lnTo>
                      <a:pt x="1457" y="444"/>
                    </a:lnTo>
                    <a:lnTo>
                      <a:pt x="1453" y="447"/>
                    </a:lnTo>
                    <a:lnTo>
                      <a:pt x="1450" y="447"/>
                    </a:lnTo>
                    <a:lnTo>
                      <a:pt x="1450" y="449"/>
                    </a:lnTo>
                    <a:lnTo>
                      <a:pt x="1450" y="451"/>
                    </a:lnTo>
                    <a:lnTo>
                      <a:pt x="1446" y="454"/>
                    </a:lnTo>
                    <a:lnTo>
                      <a:pt x="1443" y="456"/>
                    </a:lnTo>
                    <a:lnTo>
                      <a:pt x="1441" y="458"/>
                    </a:lnTo>
                    <a:lnTo>
                      <a:pt x="1429" y="466"/>
                    </a:lnTo>
                    <a:lnTo>
                      <a:pt x="1427" y="468"/>
                    </a:lnTo>
                    <a:lnTo>
                      <a:pt x="1424" y="468"/>
                    </a:lnTo>
                    <a:lnTo>
                      <a:pt x="1422" y="468"/>
                    </a:lnTo>
                    <a:lnTo>
                      <a:pt x="1417" y="468"/>
                    </a:lnTo>
                    <a:lnTo>
                      <a:pt x="1415" y="468"/>
                    </a:lnTo>
                    <a:lnTo>
                      <a:pt x="1413" y="468"/>
                    </a:lnTo>
                    <a:lnTo>
                      <a:pt x="1410" y="468"/>
                    </a:lnTo>
                    <a:lnTo>
                      <a:pt x="1406" y="466"/>
                    </a:lnTo>
                    <a:lnTo>
                      <a:pt x="1406" y="468"/>
                    </a:lnTo>
                    <a:lnTo>
                      <a:pt x="1403" y="466"/>
                    </a:lnTo>
                    <a:lnTo>
                      <a:pt x="1403" y="463"/>
                    </a:lnTo>
                    <a:lnTo>
                      <a:pt x="1406" y="463"/>
                    </a:lnTo>
                    <a:lnTo>
                      <a:pt x="1406" y="461"/>
                    </a:lnTo>
                    <a:lnTo>
                      <a:pt x="1403" y="461"/>
                    </a:lnTo>
                    <a:lnTo>
                      <a:pt x="1401" y="463"/>
                    </a:lnTo>
                    <a:lnTo>
                      <a:pt x="1398" y="463"/>
                    </a:lnTo>
                    <a:lnTo>
                      <a:pt x="1401" y="461"/>
                    </a:lnTo>
                    <a:lnTo>
                      <a:pt x="1398" y="461"/>
                    </a:lnTo>
                    <a:lnTo>
                      <a:pt x="1398" y="458"/>
                    </a:lnTo>
                    <a:lnTo>
                      <a:pt x="1396" y="463"/>
                    </a:lnTo>
                    <a:lnTo>
                      <a:pt x="1394" y="466"/>
                    </a:lnTo>
                    <a:lnTo>
                      <a:pt x="1391" y="468"/>
                    </a:lnTo>
                    <a:lnTo>
                      <a:pt x="1389" y="470"/>
                    </a:lnTo>
                    <a:lnTo>
                      <a:pt x="1384" y="470"/>
                    </a:lnTo>
                    <a:lnTo>
                      <a:pt x="1382" y="470"/>
                    </a:lnTo>
                    <a:lnTo>
                      <a:pt x="1384" y="470"/>
                    </a:lnTo>
                    <a:lnTo>
                      <a:pt x="1384" y="473"/>
                    </a:lnTo>
                    <a:lnTo>
                      <a:pt x="1382" y="473"/>
                    </a:lnTo>
                    <a:lnTo>
                      <a:pt x="1380" y="470"/>
                    </a:lnTo>
                    <a:lnTo>
                      <a:pt x="1380" y="468"/>
                    </a:lnTo>
                    <a:lnTo>
                      <a:pt x="1387" y="463"/>
                    </a:lnTo>
                    <a:lnTo>
                      <a:pt x="1389" y="461"/>
                    </a:lnTo>
                    <a:lnTo>
                      <a:pt x="1389" y="449"/>
                    </a:lnTo>
                    <a:lnTo>
                      <a:pt x="1389" y="444"/>
                    </a:lnTo>
                    <a:lnTo>
                      <a:pt x="1387" y="442"/>
                    </a:lnTo>
                    <a:lnTo>
                      <a:pt x="1394" y="437"/>
                    </a:lnTo>
                    <a:lnTo>
                      <a:pt x="1398" y="435"/>
                    </a:lnTo>
                    <a:lnTo>
                      <a:pt x="1410" y="437"/>
                    </a:lnTo>
                    <a:lnTo>
                      <a:pt x="1413" y="437"/>
                    </a:lnTo>
                    <a:lnTo>
                      <a:pt x="1415" y="437"/>
                    </a:lnTo>
                    <a:lnTo>
                      <a:pt x="1415" y="432"/>
                    </a:lnTo>
                    <a:lnTo>
                      <a:pt x="1420" y="430"/>
                    </a:lnTo>
                    <a:lnTo>
                      <a:pt x="1424" y="423"/>
                    </a:lnTo>
                    <a:lnTo>
                      <a:pt x="1424" y="416"/>
                    </a:lnTo>
                    <a:lnTo>
                      <a:pt x="1429" y="411"/>
                    </a:lnTo>
                    <a:lnTo>
                      <a:pt x="1429" y="406"/>
                    </a:lnTo>
                    <a:lnTo>
                      <a:pt x="1434" y="404"/>
                    </a:lnTo>
                    <a:lnTo>
                      <a:pt x="1436" y="404"/>
                    </a:lnTo>
                    <a:lnTo>
                      <a:pt x="1436" y="399"/>
                    </a:lnTo>
                    <a:lnTo>
                      <a:pt x="1436" y="397"/>
                    </a:lnTo>
                    <a:lnTo>
                      <a:pt x="1436" y="395"/>
                    </a:lnTo>
                    <a:lnTo>
                      <a:pt x="1436" y="392"/>
                    </a:lnTo>
                    <a:lnTo>
                      <a:pt x="1429" y="392"/>
                    </a:lnTo>
                    <a:lnTo>
                      <a:pt x="1422" y="397"/>
                    </a:lnTo>
                    <a:lnTo>
                      <a:pt x="1417" y="397"/>
                    </a:lnTo>
                    <a:lnTo>
                      <a:pt x="1408" y="399"/>
                    </a:lnTo>
                    <a:lnTo>
                      <a:pt x="1401" y="402"/>
                    </a:lnTo>
                    <a:lnTo>
                      <a:pt x="1396" y="402"/>
                    </a:lnTo>
                    <a:lnTo>
                      <a:pt x="1391" y="402"/>
                    </a:lnTo>
                    <a:lnTo>
                      <a:pt x="1387" y="402"/>
                    </a:lnTo>
                    <a:lnTo>
                      <a:pt x="1387" y="399"/>
                    </a:lnTo>
                    <a:lnTo>
                      <a:pt x="1384" y="397"/>
                    </a:lnTo>
                    <a:lnTo>
                      <a:pt x="1382" y="395"/>
                    </a:lnTo>
                    <a:lnTo>
                      <a:pt x="1384" y="392"/>
                    </a:lnTo>
                    <a:lnTo>
                      <a:pt x="1382" y="390"/>
                    </a:lnTo>
                    <a:lnTo>
                      <a:pt x="1382" y="388"/>
                    </a:lnTo>
                    <a:lnTo>
                      <a:pt x="1380" y="385"/>
                    </a:lnTo>
                    <a:lnTo>
                      <a:pt x="1377" y="385"/>
                    </a:lnTo>
                    <a:lnTo>
                      <a:pt x="1372" y="385"/>
                    </a:lnTo>
                    <a:lnTo>
                      <a:pt x="1365" y="380"/>
                    </a:lnTo>
                    <a:lnTo>
                      <a:pt x="1361" y="378"/>
                    </a:lnTo>
                    <a:lnTo>
                      <a:pt x="1356" y="378"/>
                    </a:lnTo>
                    <a:lnTo>
                      <a:pt x="1354" y="376"/>
                    </a:lnTo>
                    <a:lnTo>
                      <a:pt x="1346" y="378"/>
                    </a:lnTo>
                    <a:lnTo>
                      <a:pt x="1342" y="378"/>
                    </a:lnTo>
                    <a:lnTo>
                      <a:pt x="1339" y="376"/>
                    </a:lnTo>
                    <a:lnTo>
                      <a:pt x="1339" y="373"/>
                    </a:lnTo>
                    <a:lnTo>
                      <a:pt x="1339" y="369"/>
                    </a:lnTo>
                    <a:lnTo>
                      <a:pt x="1337" y="369"/>
                    </a:lnTo>
                    <a:lnTo>
                      <a:pt x="1337" y="366"/>
                    </a:lnTo>
                    <a:lnTo>
                      <a:pt x="1335" y="359"/>
                    </a:lnTo>
                    <a:lnTo>
                      <a:pt x="1330" y="352"/>
                    </a:lnTo>
                    <a:lnTo>
                      <a:pt x="1328" y="350"/>
                    </a:lnTo>
                    <a:lnTo>
                      <a:pt x="1325" y="347"/>
                    </a:lnTo>
                    <a:lnTo>
                      <a:pt x="1325" y="345"/>
                    </a:lnTo>
                    <a:lnTo>
                      <a:pt x="1325" y="343"/>
                    </a:lnTo>
                    <a:lnTo>
                      <a:pt x="1323" y="340"/>
                    </a:lnTo>
                    <a:lnTo>
                      <a:pt x="1320" y="338"/>
                    </a:lnTo>
                    <a:lnTo>
                      <a:pt x="1318" y="338"/>
                    </a:lnTo>
                    <a:lnTo>
                      <a:pt x="1318" y="336"/>
                    </a:lnTo>
                    <a:lnTo>
                      <a:pt x="1316" y="333"/>
                    </a:lnTo>
                    <a:lnTo>
                      <a:pt x="1313" y="331"/>
                    </a:lnTo>
                    <a:lnTo>
                      <a:pt x="1311" y="331"/>
                    </a:lnTo>
                    <a:lnTo>
                      <a:pt x="1306" y="331"/>
                    </a:lnTo>
                    <a:lnTo>
                      <a:pt x="1302" y="331"/>
                    </a:lnTo>
                    <a:lnTo>
                      <a:pt x="1297" y="331"/>
                    </a:lnTo>
                    <a:lnTo>
                      <a:pt x="1294" y="328"/>
                    </a:lnTo>
                    <a:lnTo>
                      <a:pt x="1292" y="326"/>
                    </a:lnTo>
                    <a:lnTo>
                      <a:pt x="1287" y="324"/>
                    </a:lnTo>
                    <a:lnTo>
                      <a:pt x="1283" y="324"/>
                    </a:lnTo>
                    <a:lnTo>
                      <a:pt x="1276" y="326"/>
                    </a:lnTo>
                    <a:lnTo>
                      <a:pt x="1269" y="326"/>
                    </a:lnTo>
                    <a:lnTo>
                      <a:pt x="1259" y="328"/>
                    </a:lnTo>
                    <a:lnTo>
                      <a:pt x="1250" y="328"/>
                    </a:lnTo>
                    <a:lnTo>
                      <a:pt x="1247" y="331"/>
                    </a:lnTo>
                    <a:lnTo>
                      <a:pt x="1245" y="333"/>
                    </a:lnTo>
                    <a:lnTo>
                      <a:pt x="1238" y="336"/>
                    </a:lnTo>
                    <a:lnTo>
                      <a:pt x="1238" y="338"/>
                    </a:lnTo>
                    <a:lnTo>
                      <a:pt x="1243" y="338"/>
                    </a:lnTo>
                    <a:lnTo>
                      <a:pt x="1245" y="338"/>
                    </a:lnTo>
                    <a:lnTo>
                      <a:pt x="1247" y="338"/>
                    </a:lnTo>
                    <a:lnTo>
                      <a:pt x="1247" y="343"/>
                    </a:lnTo>
                    <a:lnTo>
                      <a:pt x="1247" y="345"/>
                    </a:lnTo>
                    <a:lnTo>
                      <a:pt x="1243" y="350"/>
                    </a:lnTo>
                    <a:lnTo>
                      <a:pt x="1238" y="350"/>
                    </a:lnTo>
                    <a:lnTo>
                      <a:pt x="1235" y="352"/>
                    </a:lnTo>
                    <a:lnTo>
                      <a:pt x="1235" y="357"/>
                    </a:lnTo>
                    <a:lnTo>
                      <a:pt x="1233" y="362"/>
                    </a:lnTo>
                    <a:lnTo>
                      <a:pt x="1231" y="362"/>
                    </a:lnTo>
                    <a:lnTo>
                      <a:pt x="1228" y="364"/>
                    </a:lnTo>
                    <a:lnTo>
                      <a:pt x="1228" y="366"/>
                    </a:lnTo>
                    <a:lnTo>
                      <a:pt x="1228" y="369"/>
                    </a:lnTo>
                    <a:lnTo>
                      <a:pt x="1217" y="376"/>
                    </a:lnTo>
                    <a:lnTo>
                      <a:pt x="1212" y="376"/>
                    </a:lnTo>
                    <a:lnTo>
                      <a:pt x="1209" y="376"/>
                    </a:lnTo>
                    <a:lnTo>
                      <a:pt x="1205" y="376"/>
                    </a:lnTo>
                    <a:lnTo>
                      <a:pt x="1195" y="373"/>
                    </a:lnTo>
                    <a:lnTo>
                      <a:pt x="1193" y="371"/>
                    </a:lnTo>
                    <a:lnTo>
                      <a:pt x="1191" y="371"/>
                    </a:lnTo>
                    <a:lnTo>
                      <a:pt x="1188" y="371"/>
                    </a:lnTo>
                    <a:lnTo>
                      <a:pt x="1186" y="371"/>
                    </a:lnTo>
                    <a:lnTo>
                      <a:pt x="1181" y="373"/>
                    </a:lnTo>
                    <a:lnTo>
                      <a:pt x="1176" y="371"/>
                    </a:lnTo>
                    <a:lnTo>
                      <a:pt x="1172" y="369"/>
                    </a:lnTo>
                    <a:lnTo>
                      <a:pt x="1165" y="369"/>
                    </a:lnTo>
                    <a:lnTo>
                      <a:pt x="1160" y="369"/>
                    </a:lnTo>
                    <a:lnTo>
                      <a:pt x="1153" y="371"/>
                    </a:lnTo>
                    <a:lnTo>
                      <a:pt x="1143" y="376"/>
                    </a:lnTo>
                    <a:lnTo>
                      <a:pt x="1139" y="378"/>
                    </a:lnTo>
                    <a:lnTo>
                      <a:pt x="1129" y="378"/>
                    </a:lnTo>
                    <a:lnTo>
                      <a:pt x="1115" y="383"/>
                    </a:lnTo>
                    <a:lnTo>
                      <a:pt x="1110" y="380"/>
                    </a:lnTo>
                    <a:lnTo>
                      <a:pt x="1106" y="380"/>
                    </a:lnTo>
                    <a:lnTo>
                      <a:pt x="1101" y="380"/>
                    </a:lnTo>
                    <a:lnTo>
                      <a:pt x="1096" y="380"/>
                    </a:lnTo>
                    <a:lnTo>
                      <a:pt x="1087" y="378"/>
                    </a:lnTo>
                    <a:lnTo>
                      <a:pt x="1082" y="376"/>
                    </a:lnTo>
                    <a:lnTo>
                      <a:pt x="1077" y="373"/>
                    </a:lnTo>
                    <a:lnTo>
                      <a:pt x="1072" y="371"/>
                    </a:lnTo>
                    <a:lnTo>
                      <a:pt x="1068" y="371"/>
                    </a:lnTo>
                    <a:lnTo>
                      <a:pt x="1063" y="369"/>
                    </a:lnTo>
                    <a:lnTo>
                      <a:pt x="1061" y="369"/>
                    </a:lnTo>
                    <a:lnTo>
                      <a:pt x="1058" y="366"/>
                    </a:lnTo>
                    <a:lnTo>
                      <a:pt x="1046" y="364"/>
                    </a:lnTo>
                    <a:lnTo>
                      <a:pt x="1039" y="362"/>
                    </a:lnTo>
                    <a:lnTo>
                      <a:pt x="1032" y="364"/>
                    </a:lnTo>
                    <a:lnTo>
                      <a:pt x="1025" y="366"/>
                    </a:lnTo>
                    <a:lnTo>
                      <a:pt x="1018" y="366"/>
                    </a:lnTo>
                    <a:lnTo>
                      <a:pt x="1011" y="366"/>
                    </a:lnTo>
                    <a:lnTo>
                      <a:pt x="1004" y="364"/>
                    </a:lnTo>
                    <a:lnTo>
                      <a:pt x="1002" y="362"/>
                    </a:lnTo>
                    <a:lnTo>
                      <a:pt x="999" y="362"/>
                    </a:lnTo>
                    <a:lnTo>
                      <a:pt x="999" y="357"/>
                    </a:lnTo>
                    <a:lnTo>
                      <a:pt x="999" y="352"/>
                    </a:lnTo>
                    <a:lnTo>
                      <a:pt x="997" y="350"/>
                    </a:lnTo>
                    <a:lnTo>
                      <a:pt x="992" y="350"/>
                    </a:lnTo>
                    <a:lnTo>
                      <a:pt x="987" y="350"/>
                    </a:lnTo>
                    <a:lnTo>
                      <a:pt x="980" y="347"/>
                    </a:lnTo>
                    <a:lnTo>
                      <a:pt x="978" y="345"/>
                    </a:lnTo>
                    <a:lnTo>
                      <a:pt x="969" y="345"/>
                    </a:lnTo>
                    <a:lnTo>
                      <a:pt x="966" y="343"/>
                    </a:lnTo>
                    <a:lnTo>
                      <a:pt x="961" y="343"/>
                    </a:lnTo>
                    <a:lnTo>
                      <a:pt x="957" y="343"/>
                    </a:lnTo>
                    <a:lnTo>
                      <a:pt x="954" y="345"/>
                    </a:lnTo>
                    <a:lnTo>
                      <a:pt x="950" y="347"/>
                    </a:lnTo>
                    <a:lnTo>
                      <a:pt x="947" y="350"/>
                    </a:lnTo>
                    <a:lnTo>
                      <a:pt x="943" y="352"/>
                    </a:lnTo>
                    <a:lnTo>
                      <a:pt x="943" y="354"/>
                    </a:lnTo>
                    <a:lnTo>
                      <a:pt x="943" y="357"/>
                    </a:lnTo>
                    <a:lnTo>
                      <a:pt x="945" y="359"/>
                    </a:lnTo>
                    <a:lnTo>
                      <a:pt x="945" y="362"/>
                    </a:lnTo>
                    <a:lnTo>
                      <a:pt x="943" y="364"/>
                    </a:lnTo>
                    <a:lnTo>
                      <a:pt x="943" y="366"/>
                    </a:lnTo>
                    <a:lnTo>
                      <a:pt x="945" y="369"/>
                    </a:lnTo>
                    <a:lnTo>
                      <a:pt x="943" y="371"/>
                    </a:lnTo>
                    <a:lnTo>
                      <a:pt x="933" y="371"/>
                    </a:lnTo>
                    <a:lnTo>
                      <a:pt x="921" y="371"/>
                    </a:lnTo>
                    <a:lnTo>
                      <a:pt x="919" y="371"/>
                    </a:lnTo>
                    <a:lnTo>
                      <a:pt x="907" y="371"/>
                    </a:lnTo>
                    <a:lnTo>
                      <a:pt x="902" y="371"/>
                    </a:lnTo>
                    <a:lnTo>
                      <a:pt x="902" y="369"/>
                    </a:lnTo>
                    <a:lnTo>
                      <a:pt x="893" y="364"/>
                    </a:lnTo>
                    <a:lnTo>
                      <a:pt x="891" y="364"/>
                    </a:lnTo>
                    <a:lnTo>
                      <a:pt x="883" y="364"/>
                    </a:lnTo>
                    <a:lnTo>
                      <a:pt x="881" y="366"/>
                    </a:lnTo>
                    <a:lnTo>
                      <a:pt x="876" y="364"/>
                    </a:lnTo>
                    <a:lnTo>
                      <a:pt x="874" y="364"/>
                    </a:lnTo>
                    <a:lnTo>
                      <a:pt x="867" y="362"/>
                    </a:lnTo>
                    <a:lnTo>
                      <a:pt x="862" y="362"/>
                    </a:lnTo>
                    <a:lnTo>
                      <a:pt x="855" y="364"/>
                    </a:lnTo>
                    <a:lnTo>
                      <a:pt x="846" y="366"/>
                    </a:lnTo>
                    <a:lnTo>
                      <a:pt x="839" y="369"/>
                    </a:lnTo>
                    <a:lnTo>
                      <a:pt x="834" y="371"/>
                    </a:lnTo>
                    <a:lnTo>
                      <a:pt x="829" y="373"/>
                    </a:lnTo>
                    <a:lnTo>
                      <a:pt x="824" y="376"/>
                    </a:lnTo>
                    <a:lnTo>
                      <a:pt x="820" y="378"/>
                    </a:lnTo>
                    <a:lnTo>
                      <a:pt x="815" y="378"/>
                    </a:lnTo>
                    <a:lnTo>
                      <a:pt x="810" y="380"/>
                    </a:lnTo>
                    <a:lnTo>
                      <a:pt x="808" y="385"/>
                    </a:lnTo>
                    <a:lnTo>
                      <a:pt x="803" y="388"/>
                    </a:lnTo>
                    <a:lnTo>
                      <a:pt x="798" y="385"/>
                    </a:lnTo>
                    <a:lnTo>
                      <a:pt x="801" y="383"/>
                    </a:lnTo>
                    <a:lnTo>
                      <a:pt x="798" y="380"/>
                    </a:lnTo>
                    <a:lnTo>
                      <a:pt x="796" y="378"/>
                    </a:lnTo>
                    <a:lnTo>
                      <a:pt x="794" y="376"/>
                    </a:lnTo>
                    <a:lnTo>
                      <a:pt x="794" y="373"/>
                    </a:lnTo>
                    <a:lnTo>
                      <a:pt x="789" y="376"/>
                    </a:lnTo>
                    <a:lnTo>
                      <a:pt x="787" y="378"/>
                    </a:lnTo>
                    <a:lnTo>
                      <a:pt x="784" y="378"/>
                    </a:lnTo>
                    <a:lnTo>
                      <a:pt x="782" y="376"/>
                    </a:lnTo>
                    <a:lnTo>
                      <a:pt x="780" y="376"/>
                    </a:lnTo>
                    <a:lnTo>
                      <a:pt x="775" y="376"/>
                    </a:lnTo>
                    <a:lnTo>
                      <a:pt x="772" y="373"/>
                    </a:lnTo>
                    <a:lnTo>
                      <a:pt x="770" y="371"/>
                    </a:lnTo>
                    <a:lnTo>
                      <a:pt x="768" y="369"/>
                    </a:lnTo>
                    <a:lnTo>
                      <a:pt x="763" y="366"/>
                    </a:lnTo>
                    <a:lnTo>
                      <a:pt x="761" y="366"/>
                    </a:lnTo>
                    <a:lnTo>
                      <a:pt x="761" y="364"/>
                    </a:lnTo>
                    <a:lnTo>
                      <a:pt x="761" y="362"/>
                    </a:lnTo>
                    <a:lnTo>
                      <a:pt x="758" y="362"/>
                    </a:lnTo>
                    <a:lnTo>
                      <a:pt x="756" y="359"/>
                    </a:lnTo>
                    <a:lnTo>
                      <a:pt x="754" y="359"/>
                    </a:lnTo>
                    <a:lnTo>
                      <a:pt x="751" y="357"/>
                    </a:lnTo>
                    <a:lnTo>
                      <a:pt x="746" y="357"/>
                    </a:lnTo>
                    <a:lnTo>
                      <a:pt x="744" y="359"/>
                    </a:lnTo>
                    <a:lnTo>
                      <a:pt x="742" y="359"/>
                    </a:lnTo>
                    <a:lnTo>
                      <a:pt x="739" y="359"/>
                    </a:lnTo>
                    <a:lnTo>
                      <a:pt x="739" y="362"/>
                    </a:lnTo>
                    <a:lnTo>
                      <a:pt x="735" y="362"/>
                    </a:lnTo>
                    <a:lnTo>
                      <a:pt x="732" y="362"/>
                    </a:lnTo>
                    <a:lnTo>
                      <a:pt x="730" y="359"/>
                    </a:lnTo>
                    <a:lnTo>
                      <a:pt x="723" y="362"/>
                    </a:lnTo>
                    <a:lnTo>
                      <a:pt x="723" y="359"/>
                    </a:lnTo>
                    <a:lnTo>
                      <a:pt x="720" y="359"/>
                    </a:lnTo>
                    <a:lnTo>
                      <a:pt x="720" y="357"/>
                    </a:lnTo>
                    <a:lnTo>
                      <a:pt x="718" y="354"/>
                    </a:lnTo>
                    <a:lnTo>
                      <a:pt x="716" y="354"/>
                    </a:lnTo>
                    <a:lnTo>
                      <a:pt x="713" y="354"/>
                    </a:lnTo>
                    <a:lnTo>
                      <a:pt x="711" y="354"/>
                    </a:lnTo>
                    <a:lnTo>
                      <a:pt x="709" y="357"/>
                    </a:lnTo>
                    <a:lnTo>
                      <a:pt x="709" y="359"/>
                    </a:lnTo>
                    <a:lnTo>
                      <a:pt x="706" y="359"/>
                    </a:lnTo>
                    <a:lnTo>
                      <a:pt x="676" y="326"/>
                    </a:lnTo>
                    <a:lnTo>
                      <a:pt x="659" y="317"/>
                    </a:lnTo>
                    <a:lnTo>
                      <a:pt x="657" y="317"/>
                    </a:lnTo>
                    <a:lnTo>
                      <a:pt x="657" y="314"/>
                    </a:lnTo>
                    <a:lnTo>
                      <a:pt x="659" y="314"/>
                    </a:lnTo>
                    <a:lnTo>
                      <a:pt x="661" y="314"/>
                    </a:lnTo>
                    <a:lnTo>
                      <a:pt x="661" y="312"/>
                    </a:lnTo>
                    <a:lnTo>
                      <a:pt x="657" y="312"/>
                    </a:lnTo>
                    <a:lnTo>
                      <a:pt x="654" y="312"/>
                    </a:lnTo>
                    <a:lnTo>
                      <a:pt x="652" y="314"/>
                    </a:lnTo>
                    <a:lnTo>
                      <a:pt x="650" y="314"/>
                    </a:lnTo>
                    <a:lnTo>
                      <a:pt x="647" y="314"/>
                    </a:lnTo>
                    <a:lnTo>
                      <a:pt x="645" y="314"/>
                    </a:lnTo>
                    <a:lnTo>
                      <a:pt x="643" y="314"/>
                    </a:lnTo>
                    <a:lnTo>
                      <a:pt x="643" y="317"/>
                    </a:lnTo>
                    <a:lnTo>
                      <a:pt x="638" y="319"/>
                    </a:lnTo>
                    <a:lnTo>
                      <a:pt x="635" y="319"/>
                    </a:lnTo>
                    <a:lnTo>
                      <a:pt x="633" y="321"/>
                    </a:lnTo>
                    <a:lnTo>
                      <a:pt x="631" y="321"/>
                    </a:lnTo>
                    <a:lnTo>
                      <a:pt x="628" y="321"/>
                    </a:lnTo>
                    <a:lnTo>
                      <a:pt x="631" y="324"/>
                    </a:lnTo>
                    <a:lnTo>
                      <a:pt x="628" y="324"/>
                    </a:lnTo>
                    <a:lnTo>
                      <a:pt x="626" y="321"/>
                    </a:lnTo>
                    <a:lnTo>
                      <a:pt x="624" y="321"/>
                    </a:lnTo>
                    <a:lnTo>
                      <a:pt x="619" y="324"/>
                    </a:lnTo>
                    <a:lnTo>
                      <a:pt x="617" y="324"/>
                    </a:lnTo>
                    <a:lnTo>
                      <a:pt x="614" y="324"/>
                    </a:lnTo>
                    <a:lnTo>
                      <a:pt x="614" y="321"/>
                    </a:lnTo>
                    <a:lnTo>
                      <a:pt x="617" y="319"/>
                    </a:lnTo>
                    <a:lnTo>
                      <a:pt x="619" y="319"/>
                    </a:lnTo>
                    <a:lnTo>
                      <a:pt x="619" y="317"/>
                    </a:lnTo>
                    <a:lnTo>
                      <a:pt x="617" y="317"/>
                    </a:lnTo>
                    <a:lnTo>
                      <a:pt x="614" y="317"/>
                    </a:lnTo>
                    <a:lnTo>
                      <a:pt x="612" y="317"/>
                    </a:lnTo>
                    <a:lnTo>
                      <a:pt x="609" y="317"/>
                    </a:lnTo>
                    <a:lnTo>
                      <a:pt x="605" y="314"/>
                    </a:lnTo>
                    <a:lnTo>
                      <a:pt x="605" y="317"/>
                    </a:lnTo>
                    <a:lnTo>
                      <a:pt x="602" y="317"/>
                    </a:lnTo>
                    <a:lnTo>
                      <a:pt x="602" y="314"/>
                    </a:lnTo>
                    <a:lnTo>
                      <a:pt x="600" y="314"/>
                    </a:lnTo>
                    <a:lnTo>
                      <a:pt x="600" y="312"/>
                    </a:lnTo>
                    <a:lnTo>
                      <a:pt x="598" y="312"/>
                    </a:lnTo>
                    <a:lnTo>
                      <a:pt x="598" y="314"/>
                    </a:lnTo>
                    <a:lnTo>
                      <a:pt x="595" y="314"/>
                    </a:lnTo>
                    <a:lnTo>
                      <a:pt x="593" y="314"/>
                    </a:lnTo>
                    <a:lnTo>
                      <a:pt x="591" y="314"/>
                    </a:lnTo>
                    <a:lnTo>
                      <a:pt x="586" y="314"/>
                    </a:lnTo>
                    <a:lnTo>
                      <a:pt x="583" y="312"/>
                    </a:lnTo>
                    <a:lnTo>
                      <a:pt x="586" y="312"/>
                    </a:lnTo>
                    <a:lnTo>
                      <a:pt x="586" y="310"/>
                    </a:lnTo>
                    <a:lnTo>
                      <a:pt x="588" y="307"/>
                    </a:lnTo>
                    <a:lnTo>
                      <a:pt x="583" y="307"/>
                    </a:lnTo>
                    <a:lnTo>
                      <a:pt x="583" y="305"/>
                    </a:lnTo>
                    <a:lnTo>
                      <a:pt x="583" y="303"/>
                    </a:lnTo>
                    <a:lnTo>
                      <a:pt x="583" y="300"/>
                    </a:lnTo>
                    <a:lnTo>
                      <a:pt x="581" y="300"/>
                    </a:lnTo>
                    <a:lnTo>
                      <a:pt x="579" y="300"/>
                    </a:lnTo>
                    <a:lnTo>
                      <a:pt x="576" y="300"/>
                    </a:lnTo>
                    <a:lnTo>
                      <a:pt x="574" y="300"/>
                    </a:lnTo>
                    <a:lnTo>
                      <a:pt x="572" y="303"/>
                    </a:lnTo>
                    <a:lnTo>
                      <a:pt x="569" y="300"/>
                    </a:lnTo>
                    <a:lnTo>
                      <a:pt x="567" y="300"/>
                    </a:lnTo>
                    <a:lnTo>
                      <a:pt x="567" y="298"/>
                    </a:lnTo>
                    <a:lnTo>
                      <a:pt x="565" y="300"/>
                    </a:lnTo>
                    <a:lnTo>
                      <a:pt x="562" y="298"/>
                    </a:lnTo>
                    <a:lnTo>
                      <a:pt x="560" y="298"/>
                    </a:lnTo>
                    <a:lnTo>
                      <a:pt x="557" y="298"/>
                    </a:lnTo>
                    <a:lnTo>
                      <a:pt x="555" y="300"/>
                    </a:lnTo>
                    <a:lnTo>
                      <a:pt x="553" y="300"/>
                    </a:lnTo>
                    <a:lnTo>
                      <a:pt x="550" y="300"/>
                    </a:lnTo>
                    <a:lnTo>
                      <a:pt x="548" y="300"/>
                    </a:lnTo>
                    <a:lnTo>
                      <a:pt x="546" y="303"/>
                    </a:lnTo>
                    <a:lnTo>
                      <a:pt x="548" y="303"/>
                    </a:lnTo>
                    <a:lnTo>
                      <a:pt x="546" y="305"/>
                    </a:lnTo>
                    <a:lnTo>
                      <a:pt x="543" y="305"/>
                    </a:lnTo>
                    <a:lnTo>
                      <a:pt x="541" y="305"/>
                    </a:lnTo>
                    <a:lnTo>
                      <a:pt x="534" y="307"/>
                    </a:lnTo>
                    <a:lnTo>
                      <a:pt x="527" y="307"/>
                    </a:lnTo>
                    <a:lnTo>
                      <a:pt x="517" y="307"/>
                    </a:lnTo>
                    <a:lnTo>
                      <a:pt x="513" y="310"/>
                    </a:lnTo>
                    <a:lnTo>
                      <a:pt x="510" y="307"/>
                    </a:lnTo>
                    <a:lnTo>
                      <a:pt x="508" y="307"/>
                    </a:lnTo>
                    <a:lnTo>
                      <a:pt x="505" y="310"/>
                    </a:lnTo>
                    <a:lnTo>
                      <a:pt x="505" y="312"/>
                    </a:lnTo>
                    <a:lnTo>
                      <a:pt x="503" y="312"/>
                    </a:lnTo>
                    <a:lnTo>
                      <a:pt x="501" y="312"/>
                    </a:lnTo>
                    <a:lnTo>
                      <a:pt x="498" y="312"/>
                    </a:lnTo>
                    <a:lnTo>
                      <a:pt x="496" y="312"/>
                    </a:lnTo>
                    <a:lnTo>
                      <a:pt x="491" y="314"/>
                    </a:lnTo>
                    <a:lnTo>
                      <a:pt x="489" y="314"/>
                    </a:lnTo>
                    <a:lnTo>
                      <a:pt x="487" y="314"/>
                    </a:lnTo>
                    <a:lnTo>
                      <a:pt x="484" y="314"/>
                    </a:lnTo>
                    <a:lnTo>
                      <a:pt x="482" y="314"/>
                    </a:lnTo>
                    <a:lnTo>
                      <a:pt x="480" y="314"/>
                    </a:lnTo>
                    <a:lnTo>
                      <a:pt x="480" y="317"/>
                    </a:lnTo>
                    <a:lnTo>
                      <a:pt x="475" y="317"/>
                    </a:lnTo>
                    <a:lnTo>
                      <a:pt x="472" y="317"/>
                    </a:lnTo>
                    <a:lnTo>
                      <a:pt x="470" y="319"/>
                    </a:lnTo>
                    <a:lnTo>
                      <a:pt x="470" y="317"/>
                    </a:lnTo>
                    <a:lnTo>
                      <a:pt x="463" y="317"/>
                    </a:lnTo>
                    <a:lnTo>
                      <a:pt x="461" y="317"/>
                    </a:lnTo>
                    <a:lnTo>
                      <a:pt x="458" y="317"/>
                    </a:lnTo>
                    <a:lnTo>
                      <a:pt x="456" y="317"/>
                    </a:lnTo>
                    <a:lnTo>
                      <a:pt x="454" y="317"/>
                    </a:lnTo>
                    <a:lnTo>
                      <a:pt x="449" y="317"/>
                    </a:lnTo>
                    <a:lnTo>
                      <a:pt x="451" y="319"/>
                    </a:lnTo>
                    <a:lnTo>
                      <a:pt x="451" y="321"/>
                    </a:lnTo>
                    <a:lnTo>
                      <a:pt x="454" y="321"/>
                    </a:lnTo>
                    <a:lnTo>
                      <a:pt x="456" y="321"/>
                    </a:lnTo>
                    <a:lnTo>
                      <a:pt x="458" y="324"/>
                    </a:lnTo>
                    <a:lnTo>
                      <a:pt x="456" y="324"/>
                    </a:lnTo>
                    <a:lnTo>
                      <a:pt x="454" y="324"/>
                    </a:lnTo>
                    <a:lnTo>
                      <a:pt x="451" y="326"/>
                    </a:lnTo>
                    <a:lnTo>
                      <a:pt x="454" y="326"/>
                    </a:lnTo>
                    <a:lnTo>
                      <a:pt x="461" y="326"/>
                    </a:lnTo>
                    <a:lnTo>
                      <a:pt x="465" y="328"/>
                    </a:lnTo>
                    <a:lnTo>
                      <a:pt x="465" y="331"/>
                    </a:lnTo>
                    <a:lnTo>
                      <a:pt x="463" y="331"/>
                    </a:lnTo>
                    <a:lnTo>
                      <a:pt x="458" y="331"/>
                    </a:lnTo>
                    <a:lnTo>
                      <a:pt x="456" y="331"/>
                    </a:lnTo>
                    <a:lnTo>
                      <a:pt x="454" y="331"/>
                    </a:lnTo>
                    <a:lnTo>
                      <a:pt x="451" y="331"/>
                    </a:lnTo>
                    <a:lnTo>
                      <a:pt x="449" y="331"/>
                    </a:lnTo>
                    <a:lnTo>
                      <a:pt x="449" y="333"/>
                    </a:lnTo>
                    <a:lnTo>
                      <a:pt x="446" y="333"/>
                    </a:lnTo>
                    <a:lnTo>
                      <a:pt x="451" y="338"/>
                    </a:lnTo>
                    <a:lnTo>
                      <a:pt x="449" y="338"/>
                    </a:lnTo>
                    <a:lnTo>
                      <a:pt x="449" y="340"/>
                    </a:lnTo>
                    <a:lnTo>
                      <a:pt x="446" y="340"/>
                    </a:lnTo>
                    <a:lnTo>
                      <a:pt x="442" y="343"/>
                    </a:lnTo>
                    <a:lnTo>
                      <a:pt x="439" y="343"/>
                    </a:lnTo>
                    <a:lnTo>
                      <a:pt x="437" y="345"/>
                    </a:lnTo>
                    <a:lnTo>
                      <a:pt x="442" y="345"/>
                    </a:lnTo>
                    <a:lnTo>
                      <a:pt x="442" y="347"/>
                    </a:lnTo>
                    <a:lnTo>
                      <a:pt x="444" y="347"/>
                    </a:lnTo>
                    <a:lnTo>
                      <a:pt x="446" y="350"/>
                    </a:lnTo>
                    <a:lnTo>
                      <a:pt x="449" y="350"/>
                    </a:lnTo>
                    <a:lnTo>
                      <a:pt x="454" y="352"/>
                    </a:lnTo>
                    <a:lnTo>
                      <a:pt x="456" y="352"/>
                    </a:lnTo>
                    <a:lnTo>
                      <a:pt x="458" y="352"/>
                    </a:lnTo>
                    <a:lnTo>
                      <a:pt x="458" y="354"/>
                    </a:lnTo>
                    <a:lnTo>
                      <a:pt x="456" y="359"/>
                    </a:lnTo>
                    <a:lnTo>
                      <a:pt x="451" y="362"/>
                    </a:lnTo>
                    <a:lnTo>
                      <a:pt x="449" y="362"/>
                    </a:lnTo>
                    <a:lnTo>
                      <a:pt x="446" y="362"/>
                    </a:lnTo>
                    <a:lnTo>
                      <a:pt x="442" y="362"/>
                    </a:lnTo>
                    <a:lnTo>
                      <a:pt x="439" y="359"/>
                    </a:lnTo>
                    <a:lnTo>
                      <a:pt x="437" y="359"/>
                    </a:lnTo>
                    <a:lnTo>
                      <a:pt x="435" y="362"/>
                    </a:lnTo>
                    <a:lnTo>
                      <a:pt x="432" y="364"/>
                    </a:lnTo>
                    <a:lnTo>
                      <a:pt x="430" y="364"/>
                    </a:lnTo>
                    <a:lnTo>
                      <a:pt x="428" y="362"/>
                    </a:lnTo>
                    <a:lnTo>
                      <a:pt x="425" y="362"/>
                    </a:lnTo>
                    <a:lnTo>
                      <a:pt x="420" y="362"/>
                    </a:lnTo>
                    <a:lnTo>
                      <a:pt x="418" y="359"/>
                    </a:lnTo>
                    <a:lnTo>
                      <a:pt x="418" y="357"/>
                    </a:lnTo>
                    <a:lnTo>
                      <a:pt x="416" y="357"/>
                    </a:lnTo>
                    <a:lnTo>
                      <a:pt x="413" y="354"/>
                    </a:lnTo>
                    <a:lnTo>
                      <a:pt x="411" y="357"/>
                    </a:lnTo>
                    <a:lnTo>
                      <a:pt x="406" y="357"/>
                    </a:lnTo>
                    <a:lnTo>
                      <a:pt x="404" y="359"/>
                    </a:lnTo>
                    <a:lnTo>
                      <a:pt x="399" y="357"/>
                    </a:lnTo>
                    <a:lnTo>
                      <a:pt x="397" y="357"/>
                    </a:lnTo>
                    <a:lnTo>
                      <a:pt x="394" y="357"/>
                    </a:lnTo>
                    <a:lnTo>
                      <a:pt x="392" y="357"/>
                    </a:lnTo>
                    <a:lnTo>
                      <a:pt x="390" y="357"/>
                    </a:lnTo>
                    <a:lnTo>
                      <a:pt x="387" y="359"/>
                    </a:lnTo>
                    <a:lnTo>
                      <a:pt x="385" y="359"/>
                    </a:lnTo>
                    <a:lnTo>
                      <a:pt x="380" y="362"/>
                    </a:lnTo>
                    <a:lnTo>
                      <a:pt x="378" y="362"/>
                    </a:lnTo>
                    <a:lnTo>
                      <a:pt x="376" y="362"/>
                    </a:lnTo>
                    <a:lnTo>
                      <a:pt x="371" y="362"/>
                    </a:lnTo>
                    <a:lnTo>
                      <a:pt x="371" y="359"/>
                    </a:lnTo>
                    <a:lnTo>
                      <a:pt x="368" y="359"/>
                    </a:lnTo>
                    <a:lnTo>
                      <a:pt x="368" y="357"/>
                    </a:lnTo>
                    <a:lnTo>
                      <a:pt x="366" y="357"/>
                    </a:lnTo>
                    <a:lnTo>
                      <a:pt x="364" y="357"/>
                    </a:lnTo>
                    <a:lnTo>
                      <a:pt x="366" y="359"/>
                    </a:lnTo>
                    <a:lnTo>
                      <a:pt x="366" y="362"/>
                    </a:lnTo>
                    <a:lnTo>
                      <a:pt x="364" y="364"/>
                    </a:lnTo>
                    <a:lnTo>
                      <a:pt x="361" y="362"/>
                    </a:lnTo>
                    <a:lnTo>
                      <a:pt x="361" y="359"/>
                    </a:lnTo>
                    <a:lnTo>
                      <a:pt x="359" y="357"/>
                    </a:lnTo>
                    <a:lnTo>
                      <a:pt x="357" y="354"/>
                    </a:lnTo>
                    <a:lnTo>
                      <a:pt x="352" y="354"/>
                    </a:lnTo>
                    <a:lnTo>
                      <a:pt x="352" y="352"/>
                    </a:lnTo>
                    <a:lnTo>
                      <a:pt x="350" y="350"/>
                    </a:lnTo>
                    <a:lnTo>
                      <a:pt x="347" y="350"/>
                    </a:lnTo>
                    <a:lnTo>
                      <a:pt x="342" y="350"/>
                    </a:lnTo>
                    <a:lnTo>
                      <a:pt x="340" y="350"/>
                    </a:lnTo>
                    <a:lnTo>
                      <a:pt x="338" y="350"/>
                    </a:lnTo>
                    <a:lnTo>
                      <a:pt x="335" y="350"/>
                    </a:lnTo>
                    <a:lnTo>
                      <a:pt x="333" y="347"/>
                    </a:lnTo>
                    <a:lnTo>
                      <a:pt x="331" y="347"/>
                    </a:lnTo>
                    <a:lnTo>
                      <a:pt x="328" y="347"/>
                    </a:lnTo>
                    <a:lnTo>
                      <a:pt x="326" y="350"/>
                    </a:lnTo>
                    <a:lnTo>
                      <a:pt x="324" y="350"/>
                    </a:lnTo>
                    <a:lnTo>
                      <a:pt x="321" y="350"/>
                    </a:lnTo>
                    <a:lnTo>
                      <a:pt x="319" y="350"/>
                    </a:lnTo>
                    <a:lnTo>
                      <a:pt x="319" y="347"/>
                    </a:lnTo>
                    <a:lnTo>
                      <a:pt x="314" y="347"/>
                    </a:lnTo>
                    <a:lnTo>
                      <a:pt x="312" y="347"/>
                    </a:lnTo>
                    <a:lnTo>
                      <a:pt x="309" y="350"/>
                    </a:lnTo>
                    <a:lnTo>
                      <a:pt x="309" y="352"/>
                    </a:lnTo>
                    <a:lnTo>
                      <a:pt x="307" y="352"/>
                    </a:lnTo>
                    <a:lnTo>
                      <a:pt x="305" y="352"/>
                    </a:lnTo>
                    <a:lnTo>
                      <a:pt x="302" y="354"/>
                    </a:lnTo>
                    <a:lnTo>
                      <a:pt x="300" y="354"/>
                    </a:lnTo>
                    <a:lnTo>
                      <a:pt x="298" y="354"/>
                    </a:lnTo>
                    <a:lnTo>
                      <a:pt x="295" y="354"/>
                    </a:lnTo>
                    <a:lnTo>
                      <a:pt x="295" y="357"/>
                    </a:lnTo>
                    <a:lnTo>
                      <a:pt x="293" y="359"/>
                    </a:lnTo>
                    <a:lnTo>
                      <a:pt x="288" y="362"/>
                    </a:lnTo>
                    <a:lnTo>
                      <a:pt x="286" y="362"/>
                    </a:lnTo>
                    <a:lnTo>
                      <a:pt x="283" y="362"/>
                    </a:lnTo>
                    <a:lnTo>
                      <a:pt x="286" y="364"/>
                    </a:lnTo>
                    <a:lnTo>
                      <a:pt x="286" y="369"/>
                    </a:lnTo>
                    <a:lnTo>
                      <a:pt x="288" y="371"/>
                    </a:lnTo>
                    <a:lnTo>
                      <a:pt x="281" y="373"/>
                    </a:lnTo>
                    <a:lnTo>
                      <a:pt x="279" y="373"/>
                    </a:lnTo>
                    <a:lnTo>
                      <a:pt x="274" y="366"/>
                    </a:lnTo>
                    <a:lnTo>
                      <a:pt x="272" y="366"/>
                    </a:lnTo>
                    <a:lnTo>
                      <a:pt x="272" y="364"/>
                    </a:lnTo>
                    <a:lnTo>
                      <a:pt x="269" y="364"/>
                    </a:lnTo>
                    <a:lnTo>
                      <a:pt x="267" y="366"/>
                    </a:lnTo>
                    <a:lnTo>
                      <a:pt x="267" y="369"/>
                    </a:lnTo>
                    <a:lnTo>
                      <a:pt x="267" y="371"/>
                    </a:lnTo>
                    <a:lnTo>
                      <a:pt x="262" y="371"/>
                    </a:lnTo>
                    <a:lnTo>
                      <a:pt x="260" y="378"/>
                    </a:lnTo>
                    <a:lnTo>
                      <a:pt x="262" y="380"/>
                    </a:lnTo>
                    <a:lnTo>
                      <a:pt x="265" y="383"/>
                    </a:lnTo>
                    <a:lnTo>
                      <a:pt x="262" y="383"/>
                    </a:lnTo>
                    <a:lnTo>
                      <a:pt x="260" y="385"/>
                    </a:lnTo>
                    <a:lnTo>
                      <a:pt x="257" y="392"/>
                    </a:lnTo>
                    <a:lnTo>
                      <a:pt x="262" y="392"/>
                    </a:lnTo>
                    <a:lnTo>
                      <a:pt x="265" y="395"/>
                    </a:lnTo>
                    <a:lnTo>
                      <a:pt x="265" y="397"/>
                    </a:lnTo>
                    <a:lnTo>
                      <a:pt x="265" y="399"/>
                    </a:lnTo>
                    <a:lnTo>
                      <a:pt x="267" y="402"/>
                    </a:lnTo>
                    <a:lnTo>
                      <a:pt x="267" y="399"/>
                    </a:lnTo>
                    <a:lnTo>
                      <a:pt x="272" y="399"/>
                    </a:lnTo>
                    <a:lnTo>
                      <a:pt x="276" y="399"/>
                    </a:lnTo>
                    <a:lnTo>
                      <a:pt x="279" y="402"/>
                    </a:lnTo>
                    <a:lnTo>
                      <a:pt x="281" y="404"/>
                    </a:lnTo>
                    <a:lnTo>
                      <a:pt x="283" y="404"/>
                    </a:lnTo>
                    <a:lnTo>
                      <a:pt x="286" y="414"/>
                    </a:lnTo>
                    <a:lnTo>
                      <a:pt x="283" y="414"/>
                    </a:lnTo>
                    <a:lnTo>
                      <a:pt x="281" y="414"/>
                    </a:lnTo>
                    <a:lnTo>
                      <a:pt x="279" y="414"/>
                    </a:lnTo>
                    <a:lnTo>
                      <a:pt x="279" y="416"/>
                    </a:lnTo>
                    <a:lnTo>
                      <a:pt x="276" y="416"/>
                    </a:lnTo>
                    <a:lnTo>
                      <a:pt x="276" y="418"/>
                    </a:lnTo>
                    <a:lnTo>
                      <a:pt x="279" y="418"/>
                    </a:lnTo>
                    <a:lnTo>
                      <a:pt x="281" y="418"/>
                    </a:lnTo>
                    <a:lnTo>
                      <a:pt x="283" y="418"/>
                    </a:lnTo>
                    <a:lnTo>
                      <a:pt x="283" y="421"/>
                    </a:lnTo>
                    <a:lnTo>
                      <a:pt x="286" y="421"/>
                    </a:lnTo>
                    <a:lnTo>
                      <a:pt x="283" y="421"/>
                    </a:lnTo>
                    <a:lnTo>
                      <a:pt x="281" y="425"/>
                    </a:lnTo>
                    <a:lnTo>
                      <a:pt x="279" y="425"/>
                    </a:lnTo>
                    <a:lnTo>
                      <a:pt x="276" y="425"/>
                    </a:lnTo>
                    <a:lnTo>
                      <a:pt x="276" y="423"/>
                    </a:lnTo>
                    <a:lnTo>
                      <a:pt x="274" y="421"/>
                    </a:lnTo>
                    <a:lnTo>
                      <a:pt x="272" y="421"/>
                    </a:lnTo>
                    <a:lnTo>
                      <a:pt x="269" y="421"/>
                    </a:lnTo>
                    <a:lnTo>
                      <a:pt x="272" y="423"/>
                    </a:lnTo>
                    <a:lnTo>
                      <a:pt x="272" y="425"/>
                    </a:lnTo>
                    <a:lnTo>
                      <a:pt x="269" y="428"/>
                    </a:lnTo>
                    <a:lnTo>
                      <a:pt x="267" y="428"/>
                    </a:lnTo>
                    <a:lnTo>
                      <a:pt x="267" y="432"/>
                    </a:lnTo>
                    <a:lnTo>
                      <a:pt x="265" y="435"/>
                    </a:lnTo>
                    <a:lnTo>
                      <a:pt x="265" y="437"/>
                    </a:lnTo>
                    <a:lnTo>
                      <a:pt x="262" y="437"/>
                    </a:lnTo>
                    <a:lnTo>
                      <a:pt x="260" y="440"/>
                    </a:lnTo>
                    <a:lnTo>
                      <a:pt x="257" y="442"/>
                    </a:lnTo>
                    <a:lnTo>
                      <a:pt x="260" y="447"/>
                    </a:lnTo>
                    <a:lnTo>
                      <a:pt x="262" y="444"/>
                    </a:lnTo>
                    <a:lnTo>
                      <a:pt x="265" y="449"/>
                    </a:lnTo>
                    <a:lnTo>
                      <a:pt x="267" y="451"/>
                    </a:lnTo>
                    <a:lnTo>
                      <a:pt x="267" y="454"/>
                    </a:lnTo>
                    <a:lnTo>
                      <a:pt x="269" y="456"/>
                    </a:lnTo>
                    <a:lnTo>
                      <a:pt x="272" y="451"/>
                    </a:lnTo>
                    <a:lnTo>
                      <a:pt x="272" y="454"/>
                    </a:lnTo>
                    <a:lnTo>
                      <a:pt x="269" y="458"/>
                    </a:lnTo>
                    <a:lnTo>
                      <a:pt x="269" y="463"/>
                    </a:lnTo>
                    <a:lnTo>
                      <a:pt x="269" y="466"/>
                    </a:lnTo>
                    <a:lnTo>
                      <a:pt x="272" y="468"/>
                    </a:lnTo>
                    <a:lnTo>
                      <a:pt x="276" y="473"/>
                    </a:lnTo>
                    <a:lnTo>
                      <a:pt x="281" y="477"/>
                    </a:lnTo>
                    <a:lnTo>
                      <a:pt x="281" y="480"/>
                    </a:lnTo>
                    <a:lnTo>
                      <a:pt x="281" y="482"/>
                    </a:lnTo>
                    <a:lnTo>
                      <a:pt x="279" y="482"/>
                    </a:lnTo>
                    <a:lnTo>
                      <a:pt x="276" y="484"/>
                    </a:lnTo>
                    <a:lnTo>
                      <a:pt x="274" y="487"/>
                    </a:lnTo>
                    <a:lnTo>
                      <a:pt x="272" y="487"/>
                    </a:lnTo>
                    <a:lnTo>
                      <a:pt x="267" y="487"/>
                    </a:lnTo>
                    <a:lnTo>
                      <a:pt x="265" y="487"/>
                    </a:lnTo>
                    <a:lnTo>
                      <a:pt x="265" y="482"/>
                    </a:lnTo>
                    <a:lnTo>
                      <a:pt x="262" y="482"/>
                    </a:lnTo>
                    <a:lnTo>
                      <a:pt x="257" y="480"/>
                    </a:lnTo>
                    <a:lnTo>
                      <a:pt x="255" y="480"/>
                    </a:lnTo>
                    <a:lnTo>
                      <a:pt x="253" y="477"/>
                    </a:lnTo>
                    <a:lnTo>
                      <a:pt x="248" y="477"/>
                    </a:lnTo>
                    <a:lnTo>
                      <a:pt x="246" y="475"/>
                    </a:lnTo>
                    <a:lnTo>
                      <a:pt x="246" y="473"/>
                    </a:lnTo>
                    <a:lnTo>
                      <a:pt x="246" y="470"/>
                    </a:lnTo>
                    <a:lnTo>
                      <a:pt x="243" y="470"/>
                    </a:lnTo>
                    <a:lnTo>
                      <a:pt x="241" y="470"/>
                    </a:lnTo>
                    <a:lnTo>
                      <a:pt x="239" y="470"/>
                    </a:lnTo>
                    <a:lnTo>
                      <a:pt x="239" y="468"/>
                    </a:lnTo>
                    <a:lnTo>
                      <a:pt x="234" y="468"/>
                    </a:lnTo>
                    <a:lnTo>
                      <a:pt x="231" y="468"/>
                    </a:lnTo>
                    <a:lnTo>
                      <a:pt x="229" y="468"/>
                    </a:lnTo>
                    <a:lnTo>
                      <a:pt x="224" y="468"/>
                    </a:lnTo>
                    <a:lnTo>
                      <a:pt x="222" y="470"/>
                    </a:lnTo>
                    <a:lnTo>
                      <a:pt x="220" y="468"/>
                    </a:lnTo>
                    <a:lnTo>
                      <a:pt x="210" y="463"/>
                    </a:lnTo>
                    <a:lnTo>
                      <a:pt x="208" y="461"/>
                    </a:lnTo>
                    <a:lnTo>
                      <a:pt x="203" y="461"/>
                    </a:lnTo>
                    <a:lnTo>
                      <a:pt x="201" y="461"/>
                    </a:lnTo>
                    <a:lnTo>
                      <a:pt x="194" y="461"/>
                    </a:lnTo>
                    <a:lnTo>
                      <a:pt x="191" y="461"/>
                    </a:lnTo>
                    <a:lnTo>
                      <a:pt x="187" y="458"/>
                    </a:lnTo>
                    <a:lnTo>
                      <a:pt x="182" y="458"/>
                    </a:lnTo>
                    <a:lnTo>
                      <a:pt x="177" y="456"/>
                    </a:lnTo>
                    <a:lnTo>
                      <a:pt x="175" y="456"/>
                    </a:lnTo>
                    <a:lnTo>
                      <a:pt x="172" y="456"/>
                    </a:lnTo>
                    <a:lnTo>
                      <a:pt x="168" y="458"/>
                    </a:lnTo>
                    <a:lnTo>
                      <a:pt x="165" y="456"/>
                    </a:lnTo>
                    <a:lnTo>
                      <a:pt x="163" y="454"/>
                    </a:lnTo>
                    <a:lnTo>
                      <a:pt x="161" y="454"/>
                    </a:lnTo>
                    <a:lnTo>
                      <a:pt x="158" y="451"/>
                    </a:lnTo>
                    <a:lnTo>
                      <a:pt x="154" y="447"/>
                    </a:lnTo>
                    <a:lnTo>
                      <a:pt x="142" y="444"/>
                    </a:lnTo>
                    <a:lnTo>
                      <a:pt x="139" y="442"/>
                    </a:lnTo>
                    <a:lnTo>
                      <a:pt x="137" y="442"/>
                    </a:lnTo>
                    <a:lnTo>
                      <a:pt x="135" y="442"/>
                    </a:lnTo>
                    <a:lnTo>
                      <a:pt x="132" y="440"/>
                    </a:lnTo>
                    <a:lnTo>
                      <a:pt x="130" y="437"/>
                    </a:lnTo>
                    <a:lnTo>
                      <a:pt x="128" y="435"/>
                    </a:lnTo>
                    <a:lnTo>
                      <a:pt x="125" y="435"/>
                    </a:lnTo>
                    <a:lnTo>
                      <a:pt x="128" y="435"/>
                    </a:lnTo>
                    <a:lnTo>
                      <a:pt x="128" y="432"/>
                    </a:lnTo>
                    <a:lnTo>
                      <a:pt x="132" y="432"/>
                    </a:lnTo>
                    <a:lnTo>
                      <a:pt x="135" y="432"/>
                    </a:lnTo>
                    <a:lnTo>
                      <a:pt x="137" y="430"/>
                    </a:lnTo>
                    <a:lnTo>
                      <a:pt x="139" y="428"/>
                    </a:lnTo>
                    <a:lnTo>
                      <a:pt x="142" y="423"/>
                    </a:lnTo>
                    <a:lnTo>
                      <a:pt x="144" y="423"/>
                    </a:lnTo>
                    <a:lnTo>
                      <a:pt x="149" y="423"/>
                    </a:lnTo>
                    <a:lnTo>
                      <a:pt x="146" y="421"/>
                    </a:lnTo>
                    <a:lnTo>
                      <a:pt x="144" y="418"/>
                    </a:lnTo>
                    <a:lnTo>
                      <a:pt x="142" y="418"/>
                    </a:lnTo>
                    <a:lnTo>
                      <a:pt x="139" y="416"/>
                    </a:lnTo>
                    <a:lnTo>
                      <a:pt x="146" y="414"/>
                    </a:lnTo>
                    <a:lnTo>
                      <a:pt x="149" y="416"/>
                    </a:lnTo>
                    <a:lnTo>
                      <a:pt x="149" y="414"/>
                    </a:lnTo>
                    <a:lnTo>
                      <a:pt x="151" y="411"/>
                    </a:lnTo>
                    <a:lnTo>
                      <a:pt x="156" y="411"/>
                    </a:lnTo>
                    <a:lnTo>
                      <a:pt x="158" y="409"/>
                    </a:lnTo>
                    <a:lnTo>
                      <a:pt x="161" y="409"/>
                    </a:lnTo>
                    <a:lnTo>
                      <a:pt x="158" y="409"/>
                    </a:lnTo>
                    <a:lnTo>
                      <a:pt x="158" y="406"/>
                    </a:lnTo>
                    <a:lnTo>
                      <a:pt x="156" y="406"/>
                    </a:lnTo>
                    <a:lnTo>
                      <a:pt x="154" y="406"/>
                    </a:lnTo>
                    <a:lnTo>
                      <a:pt x="151" y="409"/>
                    </a:lnTo>
                    <a:lnTo>
                      <a:pt x="149" y="409"/>
                    </a:lnTo>
                    <a:lnTo>
                      <a:pt x="146" y="409"/>
                    </a:lnTo>
                    <a:lnTo>
                      <a:pt x="146" y="406"/>
                    </a:lnTo>
                    <a:lnTo>
                      <a:pt x="146" y="404"/>
                    </a:lnTo>
                    <a:lnTo>
                      <a:pt x="146" y="402"/>
                    </a:lnTo>
                    <a:lnTo>
                      <a:pt x="151" y="402"/>
                    </a:lnTo>
                    <a:lnTo>
                      <a:pt x="154" y="399"/>
                    </a:lnTo>
                    <a:lnTo>
                      <a:pt x="158" y="399"/>
                    </a:lnTo>
                    <a:lnTo>
                      <a:pt x="161" y="399"/>
                    </a:lnTo>
                    <a:lnTo>
                      <a:pt x="163" y="399"/>
                    </a:lnTo>
                    <a:lnTo>
                      <a:pt x="165" y="399"/>
                    </a:lnTo>
                    <a:lnTo>
                      <a:pt x="168" y="395"/>
                    </a:lnTo>
                    <a:lnTo>
                      <a:pt x="168" y="392"/>
                    </a:lnTo>
                    <a:lnTo>
                      <a:pt x="165" y="392"/>
                    </a:lnTo>
                    <a:lnTo>
                      <a:pt x="168" y="390"/>
                    </a:lnTo>
                    <a:lnTo>
                      <a:pt x="165" y="390"/>
                    </a:lnTo>
                    <a:lnTo>
                      <a:pt x="165" y="388"/>
                    </a:lnTo>
                    <a:lnTo>
                      <a:pt x="165" y="385"/>
                    </a:lnTo>
                    <a:lnTo>
                      <a:pt x="170" y="385"/>
                    </a:lnTo>
                    <a:lnTo>
                      <a:pt x="168" y="385"/>
                    </a:lnTo>
                    <a:lnTo>
                      <a:pt x="165" y="383"/>
                    </a:lnTo>
                    <a:lnTo>
                      <a:pt x="170" y="383"/>
                    </a:lnTo>
                    <a:lnTo>
                      <a:pt x="172" y="380"/>
                    </a:lnTo>
                    <a:lnTo>
                      <a:pt x="170" y="376"/>
                    </a:lnTo>
                    <a:lnTo>
                      <a:pt x="172" y="376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5" y="376"/>
                    </a:lnTo>
                    <a:lnTo>
                      <a:pt x="163" y="373"/>
                    </a:lnTo>
                    <a:lnTo>
                      <a:pt x="161" y="373"/>
                    </a:lnTo>
                    <a:lnTo>
                      <a:pt x="158" y="371"/>
                    </a:lnTo>
                    <a:lnTo>
                      <a:pt x="154" y="371"/>
                    </a:lnTo>
                    <a:lnTo>
                      <a:pt x="151" y="371"/>
                    </a:lnTo>
                    <a:lnTo>
                      <a:pt x="149" y="371"/>
                    </a:lnTo>
                    <a:lnTo>
                      <a:pt x="146" y="369"/>
                    </a:lnTo>
                    <a:lnTo>
                      <a:pt x="144" y="369"/>
                    </a:lnTo>
                    <a:lnTo>
                      <a:pt x="144" y="371"/>
                    </a:lnTo>
                    <a:lnTo>
                      <a:pt x="142" y="371"/>
                    </a:lnTo>
                    <a:lnTo>
                      <a:pt x="139" y="369"/>
                    </a:lnTo>
                    <a:lnTo>
                      <a:pt x="137" y="366"/>
                    </a:lnTo>
                    <a:lnTo>
                      <a:pt x="135" y="364"/>
                    </a:lnTo>
                    <a:lnTo>
                      <a:pt x="130" y="364"/>
                    </a:lnTo>
                    <a:lnTo>
                      <a:pt x="125" y="366"/>
                    </a:lnTo>
                    <a:lnTo>
                      <a:pt x="123" y="366"/>
                    </a:lnTo>
                    <a:lnTo>
                      <a:pt x="120" y="366"/>
                    </a:lnTo>
                    <a:lnTo>
                      <a:pt x="118" y="364"/>
                    </a:lnTo>
                    <a:lnTo>
                      <a:pt x="116" y="364"/>
                    </a:lnTo>
                    <a:lnTo>
                      <a:pt x="113" y="364"/>
                    </a:lnTo>
                    <a:lnTo>
                      <a:pt x="111" y="364"/>
                    </a:lnTo>
                    <a:lnTo>
                      <a:pt x="109" y="364"/>
                    </a:lnTo>
                    <a:lnTo>
                      <a:pt x="109" y="362"/>
                    </a:lnTo>
                    <a:lnTo>
                      <a:pt x="106" y="357"/>
                    </a:lnTo>
                    <a:lnTo>
                      <a:pt x="104" y="354"/>
                    </a:lnTo>
                    <a:lnTo>
                      <a:pt x="102" y="354"/>
                    </a:lnTo>
                    <a:lnTo>
                      <a:pt x="99" y="354"/>
                    </a:lnTo>
                    <a:lnTo>
                      <a:pt x="97" y="354"/>
                    </a:lnTo>
                    <a:lnTo>
                      <a:pt x="94" y="352"/>
                    </a:lnTo>
                    <a:lnTo>
                      <a:pt x="92" y="352"/>
                    </a:lnTo>
                    <a:lnTo>
                      <a:pt x="92" y="350"/>
                    </a:lnTo>
                    <a:lnTo>
                      <a:pt x="90" y="347"/>
                    </a:lnTo>
                    <a:lnTo>
                      <a:pt x="92" y="347"/>
                    </a:lnTo>
                    <a:lnTo>
                      <a:pt x="94" y="347"/>
                    </a:lnTo>
                    <a:lnTo>
                      <a:pt x="94" y="345"/>
                    </a:lnTo>
                    <a:lnTo>
                      <a:pt x="92" y="345"/>
                    </a:lnTo>
                    <a:lnTo>
                      <a:pt x="90" y="343"/>
                    </a:lnTo>
                    <a:lnTo>
                      <a:pt x="90" y="340"/>
                    </a:lnTo>
                    <a:lnTo>
                      <a:pt x="85" y="338"/>
                    </a:lnTo>
                    <a:lnTo>
                      <a:pt x="83" y="340"/>
                    </a:lnTo>
                    <a:lnTo>
                      <a:pt x="78" y="338"/>
                    </a:lnTo>
                    <a:lnTo>
                      <a:pt x="76" y="340"/>
                    </a:lnTo>
                    <a:lnTo>
                      <a:pt x="73" y="340"/>
                    </a:lnTo>
                    <a:lnTo>
                      <a:pt x="68" y="340"/>
                    </a:lnTo>
                    <a:lnTo>
                      <a:pt x="66" y="340"/>
                    </a:lnTo>
                    <a:lnTo>
                      <a:pt x="64" y="343"/>
                    </a:lnTo>
                    <a:lnTo>
                      <a:pt x="61" y="343"/>
                    </a:lnTo>
                    <a:lnTo>
                      <a:pt x="59" y="343"/>
                    </a:lnTo>
                    <a:lnTo>
                      <a:pt x="59" y="338"/>
                    </a:lnTo>
                    <a:lnTo>
                      <a:pt x="59" y="336"/>
                    </a:lnTo>
                    <a:lnTo>
                      <a:pt x="57" y="336"/>
                    </a:lnTo>
                    <a:lnTo>
                      <a:pt x="57" y="333"/>
                    </a:lnTo>
                    <a:lnTo>
                      <a:pt x="57" y="331"/>
                    </a:lnTo>
                    <a:lnTo>
                      <a:pt x="52" y="328"/>
                    </a:lnTo>
                    <a:lnTo>
                      <a:pt x="54" y="328"/>
                    </a:lnTo>
                    <a:lnTo>
                      <a:pt x="54" y="326"/>
                    </a:lnTo>
                    <a:lnTo>
                      <a:pt x="57" y="326"/>
                    </a:lnTo>
                    <a:lnTo>
                      <a:pt x="59" y="326"/>
                    </a:lnTo>
                    <a:lnTo>
                      <a:pt x="61" y="328"/>
                    </a:lnTo>
                    <a:lnTo>
                      <a:pt x="66" y="328"/>
                    </a:lnTo>
                    <a:lnTo>
                      <a:pt x="71" y="326"/>
                    </a:lnTo>
                    <a:lnTo>
                      <a:pt x="73" y="324"/>
                    </a:lnTo>
                    <a:lnTo>
                      <a:pt x="73" y="321"/>
                    </a:lnTo>
                    <a:lnTo>
                      <a:pt x="71" y="321"/>
                    </a:lnTo>
                    <a:lnTo>
                      <a:pt x="68" y="321"/>
                    </a:lnTo>
                    <a:lnTo>
                      <a:pt x="71" y="319"/>
                    </a:lnTo>
                    <a:lnTo>
                      <a:pt x="68" y="319"/>
                    </a:lnTo>
                    <a:lnTo>
                      <a:pt x="66" y="319"/>
                    </a:lnTo>
                    <a:lnTo>
                      <a:pt x="61" y="319"/>
                    </a:lnTo>
                    <a:lnTo>
                      <a:pt x="59" y="319"/>
                    </a:lnTo>
                    <a:lnTo>
                      <a:pt x="59" y="317"/>
                    </a:lnTo>
                    <a:lnTo>
                      <a:pt x="59" y="314"/>
                    </a:lnTo>
                    <a:lnTo>
                      <a:pt x="54" y="314"/>
                    </a:lnTo>
                    <a:lnTo>
                      <a:pt x="54" y="312"/>
                    </a:lnTo>
                    <a:lnTo>
                      <a:pt x="52" y="310"/>
                    </a:lnTo>
                    <a:lnTo>
                      <a:pt x="50" y="307"/>
                    </a:lnTo>
                    <a:lnTo>
                      <a:pt x="47" y="307"/>
                    </a:lnTo>
                    <a:lnTo>
                      <a:pt x="47" y="305"/>
                    </a:lnTo>
                    <a:lnTo>
                      <a:pt x="50" y="303"/>
                    </a:lnTo>
                    <a:lnTo>
                      <a:pt x="50" y="300"/>
                    </a:lnTo>
                    <a:lnTo>
                      <a:pt x="47" y="300"/>
                    </a:lnTo>
                    <a:lnTo>
                      <a:pt x="47" y="298"/>
                    </a:lnTo>
                    <a:lnTo>
                      <a:pt x="47" y="295"/>
                    </a:lnTo>
                    <a:lnTo>
                      <a:pt x="45" y="293"/>
                    </a:lnTo>
                    <a:lnTo>
                      <a:pt x="42" y="293"/>
                    </a:lnTo>
                    <a:lnTo>
                      <a:pt x="40" y="293"/>
                    </a:lnTo>
                    <a:lnTo>
                      <a:pt x="38" y="291"/>
                    </a:lnTo>
                    <a:lnTo>
                      <a:pt x="35" y="293"/>
                    </a:lnTo>
                    <a:lnTo>
                      <a:pt x="33" y="293"/>
                    </a:lnTo>
                    <a:lnTo>
                      <a:pt x="31" y="293"/>
                    </a:lnTo>
                    <a:lnTo>
                      <a:pt x="28" y="293"/>
                    </a:lnTo>
                    <a:lnTo>
                      <a:pt x="28" y="291"/>
                    </a:lnTo>
                    <a:lnTo>
                      <a:pt x="26" y="291"/>
                    </a:lnTo>
                    <a:lnTo>
                      <a:pt x="24" y="291"/>
                    </a:lnTo>
                    <a:lnTo>
                      <a:pt x="19" y="291"/>
                    </a:lnTo>
                    <a:lnTo>
                      <a:pt x="19" y="288"/>
                    </a:lnTo>
                    <a:lnTo>
                      <a:pt x="17" y="288"/>
                    </a:lnTo>
                    <a:lnTo>
                      <a:pt x="12" y="288"/>
                    </a:lnTo>
                    <a:lnTo>
                      <a:pt x="12" y="286"/>
                    </a:lnTo>
                    <a:lnTo>
                      <a:pt x="12" y="284"/>
                    </a:lnTo>
                    <a:lnTo>
                      <a:pt x="7" y="279"/>
                    </a:lnTo>
                    <a:lnTo>
                      <a:pt x="5" y="279"/>
                    </a:lnTo>
                    <a:lnTo>
                      <a:pt x="5" y="277"/>
                    </a:lnTo>
                    <a:lnTo>
                      <a:pt x="7" y="274"/>
                    </a:lnTo>
                    <a:lnTo>
                      <a:pt x="7" y="272"/>
                    </a:lnTo>
                    <a:lnTo>
                      <a:pt x="5" y="272"/>
                    </a:lnTo>
                    <a:lnTo>
                      <a:pt x="2" y="272"/>
                    </a:lnTo>
                    <a:lnTo>
                      <a:pt x="2" y="269"/>
                    </a:lnTo>
                    <a:lnTo>
                      <a:pt x="0" y="267"/>
                    </a:lnTo>
                    <a:lnTo>
                      <a:pt x="2" y="267"/>
                    </a:lnTo>
                    <a:lnTo>
                      <a:pt x="5" y="265"/>
                    </a:lnTo>
                    <a:lnTo>
                      <a:pt x="2" y="262"/>
                    </a:lnTo>
                    <a:lnTo>
                      <a:pt x="5" y="265"/>
                    </a:lnTo>
                    <a:lnTo>
                      <a:pt x="7" y="265"/>
                    </a:lnTo>
                    <a:lnTo>
                      <a:pt x="9" y="265"/>
                    </a:lnTo>
                    <a:lnTo>
                      <a:pt x="7" y="262"/>
                    </a:lnTo>
                    <a:lnTo>
                      <a:pt x="5" y="262"/>
                    </a:lnTo>
                    <a:lnTo>
                      <a:pt x="2" y="262"/>
                    </a:lnTo>
                    <a:lnTo>
                      <a:pt x="2" y="260"/>
                    </a:lnTo>
                    <a:lnTo>
                      <a:pt x="5" y="258"/>
                    </a:lnTo>
                    <a:lnTo>
                      <a:pt x="7" y="258"/>
                    </a:lnTo>
                    <a:lnTo>
                      <a:pt x="7" y="255"/>
                    </a:lnTo>
                    <a:lnTo>
                      <a:pt x="5" y="255"/>
                    </a:lnTo>
                    <a:lnTo>
                      <a:pt x="5" y="253"/>
                    </a:lnTo>
                    <a:lnTo>
                      <a:pt x="5" y="251"/>
                    </a:lnTo>
                    <a:lnTo>
                      <a:pt x="7" y="248"/>
                    </a:lnTo>
                    <a:lnTo>
                      <a:pt x="9" y="248"/>
                    </a:lnTo>
                    <a:lnTo>
                      <a:pt x="12" y="246"/>
                    </a:lnTo>
                    <a:lnTo>
                      <a:pt x="12" y="243"/>
                    </a:lnTo>
                    <a:lnTo>
                      <a:pt x="9" y="243"/>
                    </a:lnTo>
                    <a:lnTo>
                      <a:pt x="7" y="241"/>
                    </a:lnTo>
                    <a:lnTo>
                      <a:pt x="9" y="241"/>
                    </a:lnTo>
                    <a:lnTo>
                      <a:pt x="12" y="241"/>
                    </a:lnTo>
                    <a:lnTo>
                      <a:pt x="14" y="241"/>
                    </a:lnTo>
                    <a:lnTo>
                      <a:pt x="14" y="239"/>
                    </a:lnTo>
                    <a:lnTo>
                      <a:pt x="17" y="239"/>
                    </a:lnTo>
                    <a:lnTo>
                      <a:pt x="21" y="239"/>
                    </a:lnTo>
                    <a:lnTo>
                      <a:pt x="24" y="236"/>
                    </a:lnTo>
                    <a:lnTo>
                      <a:pt x="28" y="236"/>
                    </a:lnTo>
                    <a:lnTo>
                      <a:pt x="35" y="239"/>
                    </a:lnTo>
                    <a:lnTo>
                      <a:pt x="38" y="239"/>
                    </a:lnTo>
                    <a:lnTo>
                      <a:pt x="38" y="236"/>
                    </a:lnTo>
                    <a:lnTo>
                      <a:pt x="35" y="236"/>
                    </a:lnTo>
                    <a:lnTo>
                      <a:pt x="33" y="234"/>
                    </a:lnTo>
                    <a:lnTo>
                      <a:pt x="31" y="234"/>
                    </a:lnTo>
                    <a:lnTo>
                      <a:pt x="26" y="234"/>
                    </a:lnTo>
                    <a:lnTo>
                      <a:pt x="21" y="234"/>
                    </a:lnTo>
                    <a:lnTo>
                      <a:pt x="19" y="234"/>
                    </a:lnTo>
                    <a:lnTo>
                      <a:pt x="17" y="232"/>
                    </a:lnTo>
                    <a:lnTo>
                      <a:pt x="14" y="232"/>
                    </a:lnTo>
                    <a:lnTo>
                      <a:pt x="14" y="229"/>
                    </a:lnTo>
                    <a:lnTo>
                      <a:pt x="17" y="232"/>
                    </a:lnTo>
                    <a:lnTo>
                      <a:pt x="17" y="229"/>
                    </a:lnTo>
                    <a:lnTo>
                      <a:pt x="17" y="227"/>
                    </a:lnTo>
                    <a:lnTo>
                      <a:pt x="12" y="229"/>
                    </a:lnTo>
                    <a:lnTo>
                      <a:pt x="9" y="229"/>
                    </a:lnTo>
                    <a:lnTo>
                      <a:pt x="2" y="229"/>
                    </a:lnTo>
                    <a:lnTo>
                      <a:pt x="12" y="227"/>
                    </a:lnTo>
                    <a:lnTo>
                      <a:pt x="24" y="220"/>
                    </a:lnTo>
                    <a:lnTo>
                      <a:pt x="33" y="215"/>
                    </a:lnTo>
                    <a:lnTo>
                      <a:pt x="47" y="208"/>
                    </a:lnTo>
                    <a:lnTo>
                      <a:pt x="50" y="206"/>
                    </a:lnTo>
                    <a:lnTo>
                      <a:pt x="54" y="201"/>
                    </a:lnTo>
                    <a:lnTo>
                      <a:pt x="54" y="196"/>
                    </a:lnTo>
                    <a:lnTo>
                      <a:pt x="52" y="196"/>
                    </a:lnTo>
                    <a:lnTo>
                      <a:pt x="50" y="196"/>
                    </a:lnTo>
                    <a:lnTo>
                      <a:pt x="50" y="194"/>
                    </a:lnTo>
                    <a:lnTo>
                      <a:pt x="42" y="191"/>
                    </a:lnTo>
                    <a:lnTo>
                      <a:pt x="40" y="189"/>
                    </a:lnTo>
                    <a:lnTo>
                      <a:pt x="38" y="187"/>
                    </a:lnTo>
                    <a:lnTo>
                      <a:pt x="40" y="187"/>
                    </a:lnTo>
                    <a:lnTo>
                      <a:pt x="42" y="184"/>
                    </a:lnTo>
                    <a:lnTo>
                      <a:pt x="42" y="182"/>
                    </a:lnTo>
                    <a:lnTo>
                      <a:pt x="42" y="180"/>
                    </a:lnTo>
                    <a:lnTo>
                      <a:pt x="40" y="180"/>
                    </a:lnTo>
                    <a:lnTo>
                      <a:pt x="38" y="177"/>
                    </a:lnTo>
                    <a:lnTo>
                      <a:pt x="38" y="175"/>
                    </a:lnTo>
                    <a:lnTo>
                      <a:pt x="35" y="173"/>
                    </a:lnTo>
                    <a:lnTo>
                      <a:pt x="33" y="173"/>
                    </a:lnTo>
                    <a:lnTo>
                      <a:pt x="31" y="170"/>
                    </a:lnTo>
                    <a:lnTo>
                      <a:pt x="33" y="170"/>
                    </a:lnTo>
                    <a:lnTo>
                      <a:pt x="33" y="168"/>
                    </a:lnTo>
                    <a:lnTo>
                      <a:pt x="33" y="165"/>
                    </a:lnTo>
                    <a:lnTo>
                      <a:pt x="33" y="163"/>
                    </a:lnTo>
                    <a:lnTo>
                      <a:pt x="38" y="161"/>
                    </a:lnTo>
                    <a:lnTo>
                      <a:pt x="35" y="158"/>
                    </a:lnTo>
                    <a:lnTo>
                      <a:pt x="33" y="154"/>
                    </a:lnTo>
                    <a:lnTo>
                      <a:pt x="31" y="151"/>
                    </a:lnTo>
                    <a:lnTo>
                      <a:pt x="28" y="151"/>
                    </a:lnTo>
                    <a:lnTo>
                      <a:pt x="28" y="149"/>
                    </a:lnTo>
                    <a:lnTo>
                      <a:pt x="26" y="147"/>
                    </a:lnTo>
                    <a:lnTo>
                      <a:pt x="24" y="144"/>
                    </a:lnTo>
                    <a:lnTo>
                      <a:pt x="26" y="144"/>
                    </a:lnTo>
                    <a:lnTo>
                      <a:pt x="31" y="139"/>
                    </a:lnTo>
                    <a:lnTo>
                      <a:pt x="35" y="135"/>
                    </a:lnTo>
                    <a:lnTo>
                      <a:pt x="33" y="132"/>
                    </a:lnTo>
                    <a:lnTo>
                      <a:pt x="28" y="130"/>
                    </a:lnTo>
                    <a:lnTo>
                      <a:pt x="24" y="128"/>
                    </a:lnTo>
                    <a:lnTo>
                      <a:pt x="21" y="128"/>
                    </a:lnTo>
                    <a:lnTo>
                      <a:pt x="19" y="128"/>
                    </a:lnTo>
                    <a:lnTo>
                      <a:pt x="17" y="128"/>
                    </a:lnTo>
                    <a:lnTo>
                      <a:pt x="17" y="125"/>
                    </a:lnTo>
                    <a:lnTo>
                      <a:pt x="14" y="123"/>
                    </a:lnTo>
                    <a:lnTo>
                      <a:pt x="19" y="118"/>
                    </a:lnTo>
                    <a:lnTo>
                      <a:pt x="17" y="118"/>
                    </a:lnTo>
                    <a:lnTo>
                      <a:pt x="24" y="116"/>
                    </a:lnTo>
                    <a:lnTo>
                      <a:pt x="26" y="116"/>
                    </a:lnTo>
                    <a:lnTo>
                      <a:pt x="26" y="113"/>
                    </a:lnTo>
                    <a:lnTo>
                      <a:pt x="35" y="111"/>
                    </a:lnTo>
                    <a:lnTo>
                      <a:pt x="38" y="109"/>
                    </a:lnTo>
                    <a:lnTo>
                      <a:pt x="42" y="109"/>
                    </a:lnTo>
                    <a:lnTo>
                      <a:pt x="45" y="109"/>
                    </a:lnTo>
                    <a:lnTo>
                      <a:pt x="47" y="109"/>
                    </a:lnTo>
                    <a:lnTo>
                      <a:pt x="47" y="106"/>
                    </a:lnTo>
                    <a:lnTo>
                      <a:pt x="52" y="106"/>
                    </a:lnTo>
                    <a:lnTo>
                      <a:pt x="54" y="109"/>
                    </a:lnTo>
                    <a:lnTo>
                      <a:pt x="57" y="109"/>
                    </a:lnTo>
                    <a:lnTo>
                      <a:pt x="59" y="109"/>
                    </a:lnTo>
                    <a:lnTo>
                      <a:pt x="57" y="106"/>
                    </a:lnTo>
                    <a:lnTo>
                      <a:pt x="59" y="106"/>
                    </a:lnTo>
                    <a:lnTo>
                      <a:pt x="61" y="106"/>
                    </a:lnTo>
                    <a:lnTo>
                      <a:pt x="61" y="104"/>
                    </a:lnTo>
                    <a:lnTo>
                      <a:pt x="59" y="104"/>
                    </a:lnTo>
                    <a:lnTo>
                      <a:pt x="64" y="104"/>
                    </a:lnTo>
                    <a:lnTo>
                      <a:pt x="68" y="106"/>
                    </a:lnTo>
                    <a:lnTo>
                      <a:pt x="71" y="106"/>
                    </a:lnTo>
                    <a:lnTo>
                      <a:pt x="76" y="106"/>
                    </a:lnTo>
                    <a:lnTo>
                      <a:pt x="76" y="109"/>
                    </a:lnTo>
                    <a:lnTo>
                      <a:pt x="73" y="109"/>
                    </a:lnTo>
                    <a:lnTo>
                      <a:pt x="71" y="109"/>
                    </a:lnTo>
                    <a:lnTo>
                      <a:pt x="68" y="109"/>
                    </a:lnTo>
                    <a:lnTo>
                      <a:pt x="66" y="109"/>
                    </a:lnTo>
                    <a:lnTo>
                      <a:pt x="64" y="109"/>
                    </a:lnTo>
                    <a:lnTo>
                      <a:pt x="64" y="106"/>
                    </a:lnTo>
                    <a:lnTo>
                      <a:pt x="61" y="109"/>
                    </a:lnTo>
                    <a:lnTo>
                      <a:pt x="66" y="109"/>
                    </a:lnTo>
                    <a:lnTo>
                      <a:pt x="66" y="111"/>
                    </a:lnTo>
                    <a:lnTo>
                      <a:pt x="71" y="111"/>
                    </a:lnTo>
                    <a:lnTo>
                      <a:pt x="73" y="111"/>
                    </a:lnTo>
                    <a:lnTo>
                      <a:pt x="76" y="111"/>
                    </a:lnTo>
                    <a:lnTo>
                      <a:pt x="73" y="113"/>
                    </a:lnTo>
                    <a:lnTo>
                      <a:pt x="78" y="111"/>
                    </a:lnTo>
                    <a:lnTo>
                      <a:pt x="78" y="113"/>
                    </a:lnTo>
                    <a:lnTo>
                      <a:pt x="80" y="113"/>
                    </a:lnTo>
                    <a:lnTo>
                      <a:pt x="83" y="113"/>
                    </a:lnTo>
                    <a:lnTo>
                      <a:pt x="87" y="113"/>
                    </a:lnTo>
                    <a:lnTo>
                      <a:pt x="90" y="113"/>
                    </a:lnTo>
                    <a:lnTo>
                      <a:pt x="99" y="113"/>
                    </a:lnTo>
                    <a:lnTo>
                      <a:pt x="104" y="116"/>
                    </a:lnTo>
                    <a:lnTo>
                      <a:pt x="106" y="113"/>
                    </a:lnTo>
                    <a:lnTo>
                      <a:pt x="104" y="113"/>
                    </a:lnTo>
                    <a:lnTo>
                      <a:pt x="113" y="113"/>
                    </a:lnTo>
                    <a:lnTo>
                      <a:pt x="116" y="116"/>
                    </a:lnTo>
                    <a:lnTo>
                      <a:pt x="123" y="116"/>
                    </a:lnTo>
                    <a:lnTo>
                      <a:pt x="125" y="118"/>
                    </a:lnTo>
                    <a:lnTo>
                      <a:pt x="132" y="118"/>
                    </a:lnTo>
                    <a:lnTo>
                      <a:pt x="132" y="121"/>
                    </a:lnTo>
                    <a:lnTo>
                      <a:pt x="137" y="121"/>
                    </a:lnTo>
                    <a:lnTo>
                      <a:pt x="144" y="123"/>
                    </a:lnTo>
                    <a:lnTo>
                      <a:pt x="146" y="125"/>
                    </a:lnTo>
                    <a:lnTo>
                      <a:pt x="149" y="128"/>
                    </a:lnTo>
                    <a:lnTo>
                      <a:pt x="154" y="128"/>
                    </a:lnTo>
                    <a:lnTo>
                      <a:pt x="151" y="125"/>
                    </a:lnTo>
                    <a:lnTo>
                      <a:pt x="156" y="128"/>
                    </a:lnTo>
                    <a:lnTo>
                      <a:pt x="158" y="128"/>
                    </a:lnTo>
                    <a:lnTo>
                      <a:pt x="161" y="128"/>
                    </a:lnTo>
                    <a:lnTo>
                      <a:pt x="165" y="130"/>
                    </a:lnTo>
                    <a:lnTo>
                      <a:pt x="168" y="130"/>
                    </a:lnTo>
                    <a:lnTo>
                      <a:pt x="165" y="128"/>
                    </a:lnTo>
                    <a:lnTo>
                      <a:pt x="168" y="130"/>
                    </a:lnTo>
                    <a:lnTo>
                      <a:pt x="170" y="130"/>
                    </a:lnTo>
                    <a:lnTo>
                      <a:pt x="172" y="132"/>
                    </a:lnTo>
                    <a:lnTo>
                      <a:pt x="175" y="132"/>
                    </a:lnTo>
                    <a:lnTo>
                      <a:pt x="175" y="135"/>
                    </a:lnTo>
                    <a:lnTo>
                      <a:pt x="177" y="132"/>
                    </a:lnTo>
                    <a:lnTo>
                      <a:pt x="180" y="135"/>
                    </a:lnTo>
                    <a:lnTo>
                      <a:pt x="182" y="135"/>
                    </a:lnTo>
                    <a:lnTo>
                      <a:pt x="182" y="137"/>
                    </a:lnTo>
                    <a:lnTo>
                      <a:pt x="184" y="139"/>
                    </a:lnTo>
                    <a:lnTo>
                      <a:pt x="184" y="142"/>
                    </a:lnTo>
                    <a:lnTo>
                      <a:pt x="187" y="142"/>
                    </a:lnTo>
                    <a:lnTo>
                      <a:pt x="187" y="144"/>
                    </a:lnTo>
                    <a:lnTo>
                      <a:pt x="184" y="147"/>
                    </a:lnTo>
                    <a:lnTo>
                      <a:pt x="180" y="149"/>
                    </a:lnTo>
                    <a:lnTo>
                      <a:pt x="175" y="151"/>
                    </a:lnTo>
                    <a:lnTo>
                      <a:pt x="172" y="151"/>
                    </a:lnTo>
                    <a:lnTo>
                      <a:pt x="170" y="154"/>
                    </a:lnTo>
                    <a:lnTo>
                      <a:pt x="158" y="156"/>
                    </a:lnTo>
                    <a:lnTo>
                      <a:pt x="156" y="156"/>
                    </a:lnTo>
                    <a:lnTo>
                      <a:pt x="154" y="156"/>
                    </a:lnTo>
                    <a:lnTo>
                      <a:pt x="142" y="156"/>
                    </a:lnTo>
                    <a:lnTo>
                      <a:pt x="137" y="156"/>
                    </a:lnTo>
                    <a:lnTo>
                      <a:pt x="135" y="154"/>
                    </a:lnTo>
                    <a:lnTo>
                      <a:pt x="128" y="154"/>
                    </a:lnTo>
                    <a:lnTo>
                      <a:pt x="120" y="154"/>
                    </a:lnTo>
                    <a:lnTo>
                      <a:pt x="118" y="151"/>
                    </a:lnTo>
                    <a:lnTo>
                      <a:pt x="111" y="151"/>
                    </a:lnTo>
                    <a:lnTo>
                      <a:pt x="109" y="151"/>
                    </a:lnTo>
                    <a:lnTo>
                      <a:pt x="104" y="151"/>
                    </a:lnTo>
                    <a:lnTo>
                      <a:pt x="104" y="149"/>
                    </a:lnTo>
                    <a:lnTo>
                      <a:pt x="99" y="149"/>
                    </a:lnTo>
                    <a:lnTo>
                      <a:pt x="94" y="149"/>
                    </a:lnTo>
                    <a:lnTo>
                      <a:pt x="94" y="147"/>
                    </a:lnTo>
                    <a:lnTo>
                      <a:pt x="92" y="147"/>
                    </a:lnTo>
                    <a:lnTo>
                      <a:pt x="92" y="149"/>
                    </a:lnTo>
                    <a:lnTo>
                      <a:pt x="90" y="147"/>
                    </a:lnTo>
                    <a:lnTo>
                      <a:pt x="87" y="149"/>
                    </a:lnTo>
                    <a:lnTo>
                      <a:pt x="87" y="147"/>
                    </a:lnTo>
                    <a:lnTo>
                      <a:pt x="85" y="147"/>
                    </a:lnTo>
                    <a:lnTo>
                      <a:pt x="83" y="147"/>
                    </a:lnTo>
                    <a:lnTo>
                      <a:pt x="76" y="144"/>
                    </a:lnTo>
                    <a:lnTo>
                      <a:pt x="73" y="144"/>
                    </a:lnTo>
                    <a:lnTo>
                      <a:pt x="73" y="142"/>
                    </a:lnTo>
                    <a:lnTo>
                      <a:pt x="68" y="142"/>
                    </a:lnTo>
                    <a:lnTo>
                      <a:pt x="64" y="142"/>
                    </a:lnTo>
                    <a:lnTo>
                      <a:pt x="61" y="142"/>
                    </a:lnTo>
                    <a:lnTo>
                      <a:pt x="66" y="144"/>
                    </a:lnTo>
                    <a:lnTo>
                      <a:pt x="68" y="147"/>
                    </a:lnTo>
                    <a:lnTo>
                      <a:pt x="71" y="147"/>
                    </a:lnTo>
                    <a:lnTo>
                      <a:pt x="71" y="149"/>
                    </a:lnTo>
                    <a:lnTo>
                      <a:pt x="78" y="151"/>
                    </a:lnTo>
                    <a:lnTo>
                      <a:pt x="83" y="151"/>
                    </a:lnTo>
                    <a:lnTo>
                      <a:pt x="83" y="154"/>
                    </a:lnTo>
                    <a:lnTo>
                      <a:pt x="87" y="154"/>
                    </a:lnTo>
                    <a:lnTo>
                      <a:pt x="90" y="154"/>
                    </a:lnTo>
                    <a:lnTo>
                      <a:pt x="90" y="156"/>
                    </a:lnTo>
                    <a:lnTo>
                      <a:pt x="94" y="156"/>
                    </a:lnTo>
                    <a:lnTo>
                      <a:pt x="97" y="158"/>
                    </a:lnTo>
                    <a:lnTo>
                      <a:pt x="99" y="158"/>
                    </a:lnTo>
                    <a:lnTo>
                      <a:pt x="99" y="161"/>
                    </a:lnTo>
                    <a:lnTo>
                      <a:pt x="99" y="163"/>
                    </a:lnTo>
                    <a:lnTo>
                      <a:pt x="99" y="165"/>
                    </a:lnTo>
                    <a:lnTo>
                      <a:pt x="94" y="165"/>
                    </a:lnTo>
                    <a:lnTo>
                      <a:pt x="99" y="170"/>
                    </a:lnTo>
                    <a:lnTo>
                      <a:pt x="97" y="170"/>
                    </a:lnTo>
                    <a:lnTo>
                      <a:pt x="102" y="173"/>
                    </a:lnTo>
                    <a:lnTo>
                      <a:pt x="99" y="175"/>
                    </a:lnTo>
                    <a:lnTo>
                      <a:pt x="102" y="175"/>
                    </a:lnTo>
                    <a:lnTo>
                      <a:pt x="99" y="177"/>
                    </a:lnTo>
                    <a:lnTo>
                      <a:pt x="97" y="177"/>
                    </a:lnTo>
                    <a:lnTo>
                      <a:pt x="102" y="177"/>
                    </a:lnTo>
                    <a:lnTo>
                      <a:pt x="106" y="180"/>
                    </a:lnTo>
                    <a:lnTo>
                      <a:pt x="109" y="180"/>
                    </a:lnTo>
                    <a:lnTo>
                      <a:pt x="111" y="180"/>
                    </a:lnTo>
                    <a:lnTo>
                      <a:pt x="113" y="180"/>
                    </a:lnTo>
                    <a:lnTo>
                      <a:pt x="116" y="180"/>
                    </a:lnTo>
                    <a:lnTo>
                      <a:pt x="116" y="182"/>
                    </a:lnTo>
                    <a:lnTo>
                      <a:pt x="118" y="182"/>
                    </a:lnTo>
                    <a:lnTo>
                      <a:pt x="118" y="184"/>
                    </a:lnTo>
                    <a:lnTo>
                      <a:pt x="123" y="184"/>
                    </a:lnTo>
                    <a:lnTo>
                      <a:pt x="130" y="187"/>
                    </a:lnTo>
                    <a:lnTo>
                      <a:pt x="132" y="187"/>
                    </a:lnTo>
                    <a:lnTo>
                      <a:pt x="137" y="187"/>
                    </a:lnTo>
                    <a:lnTo>
                      <a:pt x="142" y="184"/>
                    </a:lnTo>
                    <a:lnTo>
                      <a:pt x="146" y="184"/>
                    </a:lnTo>
                    <a:lnTo>
                      <a:pt x="144" y="184"/>
                    </a:lnTo>
                    <a:lnTo>
                      <a:pt x="142" y="180"/>
                    </a:lnTo>
                    <a:lnTo>
                      <a:pt x="142" y="177"/>
                    </a:lnTo>
                    <a:lnTo>
                      <a:pt x="135" y="180"/>
                    </a:lnTo>
                    <a:lnTo>
                      <a:pt x="130" y="177"/>
                    </a:lnTo>
                    <a:lnTo>
                      <a:pt x="128" y="175"/>
                    </a:lnTo>
                    <a:lnTo>
                      <a:pt x="125" y="175"/>
                    </a:lnTo>
                    <a:lnTo>
                      <a:pt x="123" y="173"/>
                    </a:lnTo>
                    <a:lnTo>
                      <a:pt x="125" y="173"/>
                    </a:lnTo>
                    <a:lnTo>
                      <a:pt x="128" y="170"/>
                    </a:lnTo>
                    <a:lnTo>
                      <a:pt x="128" y="168"/>
                    </a:lnTo>
                    <a:lnTo>
                      <a:pt x="130" y="168"/>
                    </a:lnTo>
                    <a:lnTo>
                      <a:pt x="135" y="170"/>
                    </a:lnTo>
                    <a:lnTo>
                      <a:pt x="139" y="170"/>
                    </a:lnTo>
                    <a:lnTo>
                      <a:pt x="139" y="173"/>
                    </a:lnTo>
                    <a:lnTo>
                      <a:pt x="144" y="173"/>
                    </a:lnTo>
                    <a:lnTo>
                      <a:pt x="146" y="173"/>
                    </a:lnTo>
                    <a:lnTo>
                      <a:pt x="144" y="173"/>
                    </a:lnTo>
                    <a:lnTo>
                      <a:pt x="144" y="175"/>
                    </a:lnTo>
                    <a:lnTo>
                      <a:pt x="146" y="175"/>
                    </a:lnTo>
                    <a:lnTo>
                      <a:pt x="149" y="173"/>
                    </a:lnTo>
                    <a:lnTo>
                      <a:pt x="151" y="173"/>
                    </a:lnTo>
                    <a:lnTo>
                      <a:pt x="156" y="175"/>
                    </a:lnTo>
                    <a:lnTo>
                      <a:pt x="161" y="175"/>
                    </a:lnTo>
                    <a:lnTo>
                      <a:pt x="165" y="177"/>
                    </a:lnTo>
                    <a:lnTo>
                      <a:pt x="168" y="177"/>
                    </a:lnTo>
                    <a:lnTo>
                      <a:pt x="168" y="175"/>
                    </a:lnTo>
                    <a:lnTo>
                      <a:pt x="175" y="177"/>
                    </a:lnTo>
                    <a:lnTo>
                      <a:pt x="177" y="177"/>
                    </a:lnTo>
                    <a:lnTo>
                      <a:pt x="182" y="177"/>
                    </a:lnTo>
                    <a:lnTo>
                      <a:pt x="180" y="175"/>
                    </a:lnTo>
                    <a:lnTo>
                      <a:pt x="175" y="173"/>
                    </a:lnTo>
                    <a:lnTo>
                      <a:pt x="172" y="170"/>
                    </a:lnTo>
                    <a:lnTo>
                      <a:pt x="170" y="168"/>
                    </a:lnTo>
                    <a:lnTo>
                      <a:pt x="168" y="165"/>
                    </a:lnTo>
                    <a:lnTo>
                      <a:pt x="168" y="163"/>
                    </a:lnTo>
                    <a:lnTo>
                      <a:pt x="170" y="161"/>
                    </a:lnTo>
                    <a:lnTo>
                      <a:pt x="172" y="161"/>
                    </a:lnTo>
                    <a:lnTo>
                      <a:pt x="175" y="161"/>
                    </a:lnTo>
                    <a:lnTo>
                      <a:pt x="177" y="158"/>
                    </a:lnTo>
                    <a:lnTo>
                      <a:pt x="180" y="158"/>
                    </a:lnTo>
                    <a:lnTo>
                      <a:pt x="182" y="158"/>
                    </a:lnTo>
                    <a:lnTo>
                      <a:pt x="189" y="156"/>
                    </a:lnTo>
                    <a:lnTo>
                      <a:pt x="191" y="156"/>
                    </a:lnTo>
                    <a:lnTo>
                      <a:pt x="194" y="154"/>
                    </a:lnTo>
                    <a:lnTo>
                      <a:pt x="196" y="151"/>
                    </a:lnTo>
                    <a:lnTo>
                      <a:pt x="198" y="151"/>
                    </a:lnTo>
                    <a:lnTo>
                      <a:pt x="201" y="149"/>
                    </a:lnTo>
                    <a:lnTo>
                      <a:pt x="205" y="151"/>
                    </a:lnTo>
                    <a:lnTo>
                      <a:pt x="210" y="151"/>
                    </a:lnTo>
                    <a:lnTo>
                      <a:pt x="213" y="151"/>
                    </a:lnTo>
                    <a:lnTo>
                      <a:pt x="217" y="154"/>
                    </a:lnTo>
                    <a:lnTo>
                      <a:pt x="215" y="156"/>
                    </a:lnTo>
                    <a:lnTo>
                      <a:pt x="217" y="156"/>
                    </a:lnTo>
                    <a:lnTo>
                      <a:pt x="220" y="156"/>
                    </a:lnTo>
                    <a:lnTo>
                      <a:pt x="222" y="156"/>
                    </a:lnTo>
                    <a:lnTo>
                      <a:pt x="224" y="158"/>
                    </a:lnTo>
                    <a:lnTo>
                      <a:pt x="227" y="156"/>
                    </a:lnTo>
                    <a:lnTo>
                      <a:pt x="224" y="154"/>
                    </a:lnTo>
                    <a:lnTo>
                      <a:pt x="227" y="151"/>
                    </a:lnTo>
                    <a:lnTo>
                      <a:pt x="229" y="149"/>
                    </a:lnTo>
                    <a:lnTo>
                      <a:pt x="229" y="147"/>
                    </a:lnTo>
                    <a:lnTo>
                      <a:pt x="229" y="144"/>
                    </a:lnTo>
                    <a:lnTo>
                      <a:pt x="227" y="142"/>
                    </a:lnTo>
                    <a:lnTo>
                      <a:pt x="224" y="142"/>
                    </a:lnTo>
                    <a:lnTo>
                      <a:pt x="222" y="142"/>
                    </a:lnTo>
                    <a:lnTo>
                      <a:pt x="220" y="139"/>
                    </a:lnTo>
                    <a:lnTo>
                      <a:pt x="224" y="135"/>
                    </a:lnTo>
                    <a:lnTo>
                      <a:pt x="224" y="132"/>
                    </a:lnTo>
                    <a:lnTo>
                      <a:pt x="224" y="130"/>
                    </a:lnTo>
                    <a:lnTo>
                      <a:pt x="224" y="125"/>
                    </a:lnTo>
                    <a:lnTo>
                      <a:pt x="213" y="123"/>
                    </a:lnTo>
                    <a:lnTo>
                      <a:pt x="213" y="121"/>
                    </a:lnTo>
                    <a:lnTo>
                      <a:pt x="222" y="123"/>
                    </a:lnTo>
                    <a:lnTo>
                      <a:pt x="224" y="123"/>
                    </a:lnTo>
                    <a:lnTo>
                      <a:pt x="227" y="123"/>
                    </a:lnTo>
                    <a:lnTo>
                      <a:pt x="234" y="123"/>
                    </a:lnTo>
                    <a:lnTo>
                      <a:pt x="239" y="123"/>
                    </a:lnTo>
                    <a:lnTo>
                      <a:pt x="246" y="123"/>
                    </a:lnTo>
                    <a:lnTo>
                      <a:pt x="248" y="125"/>
                    </a:lnTo>
                    <a:lnTo>
                      <a:pt x="250" y="128"/>
                    </a:lnTo>
                    <a:lnTo>
                      <a:pt x="253" y="128"/>
                    </a:lnTo>
                    <a:lnTo>
                      <a:pt x="255" y="128"/>
                    </a:lnTo>
                    <a:lnTo>
                      <a:pt x="255" y="130"/>
                    </a:lnTo>
                    <a:lnTo>
                      <a:pt x="255" y="132"/>
                    </a:lnTo>
                    <a:lnTo>
                      <a:pt x="257" y="132"/>
                    </a:lnTo>
                    <a:lnTo>
                      <a:pt x="246" y="135"/>
                    </a:lnTo>
                    <a:lnTo>
                      <a:pt x="241" y="135"/>
                    </a:lnTo>
                    <a:lnTo>
                      <a:pt x="239" y="137"/>
                    </a:lnTo>
                    <a:lnTo>
                      <a:pt x="236" y="137"/>
                    </a:lnTo>
                    <a:lnTo>
                      <a:pt x="236" y="139"/>
                    </a:lnTo>
                    <a:lnTo>
                      <a:pt x="239" y="139"/>
                    </a:lnTo>
                    <a:lnTo>
                      <a:pt x="246" y="142"/>
                    </a:lnTo>
                    <a:lnTo>
                      <a:pt x="246" y="144"/>
                    </a:lnTo>
                    <a:lnTo>
                      <a:pt x="248" y="147"/>
                    </a:lnTo>
                    <a:lnTo>
                      <a:pt x="250" y="147"/>
                    </a:lnTo>
                    <a:lnTo>
                      <a:pt x="253" y="147"/>
                    </a:lnTo>
                    <a:lnTo>
                      <a:pt x="255" y="147"/>
                    </a:lnTo>
                    <a:lnTo>
                      <a:pt x="257" y="147"/>
                    </a:lnTo>
                    <a:lnTo>
                      <a:pt x="257" y="149"/>
                    </a:lnTo>
                    <a:lnTo>
                      <a:pt x="260" y="147"/>
                    </a:lnTo>
                    <a:lnTo>
                      <a:pt x="265" y="147"/>
                    </a:lnTo>
                    <a:lnTo>
                      <a:pt x="267" y="147"/>
                    </a:lnTo>
                    <a:lnTo>
                      <a:pt x="272" y="144"/>
                    </a:lnTo>
                    <a:lnTo>
                      <a:pt x="272" y="142"/>
                    </a:lnTo>
                    <a:lnTo>
                      <a:pt x="274" y="139"/>
                    </a:lnTo>
                    <a:lnTo>
                      <a:pt x="274" y="137"/>
                    </a:lnTo>
                    <a:lnTo>
                      <a:pt x="276" y="135"/>
                    </a:lnTo>
                    <a:lnTo>
                      <a:pt x="279" y="137"/>
                    </a:lnTo>
                    <a:lnTo>
                      <a:pt x="281" y="135"/>
                    </a:lnTo>
                    <a:lnTo>
                      <a:pt x="286" y="135"/>
                    </a:lnTo>
                    <a:lnTo>
                      <a:pt x="288" y="135"/>
                    </a:lnTo>
                    <a:lnTo>
                      <a:pt x="286" y="135"/>
                    </a:lnTo>
                    <a:lnTo>
                      <a:pt x="286" y="132"/>
                    </a:lnTo>
                    <a:lnTo>
                      <a:pt x="288" y="132"/>
                    </a:lnTo>
                    <a:lnTo>
                      <a:pt x="307" y="128"/>
                    </a:lnTo>
                    <a:lnTo>
                      <a:pt x="314" y="125"/>
                    </a:lnTo>
                    <a:lnTo>
                      <a:pt x="317" y="125"/>
                    </a:lnTo>
                    <a:lnTo>
                      <a:pt x="326" y="125"/>
                    </a:lnTo>
                    <a:lnTo>
                      <a:pt x="324" y="125"/>
                    </a:lnTo>
                    <a:lnTo>
                      <a:pt x="331" y="123"/>
                    </a:lnTo>
                    <a:lnTo>
                      <a:pt x="333" y="125"/>
                    </a:lnTo>
                    <a:lnTo>
                      <a:pt x="335" y="125"/>
                    </a:lnTo>
                    <a:lnTo>
                      <a:pt x="338" y="125"/>
                    </a:lnTo>
                    <a:lnTo>
                      <a:pt x="338" y="123"/>
                    </a:lnTo>
                    <a:lnTo>
                      <a:pt x="335" y="123"/>
                    </a:lnTo>
                    <a:lnTo>
                      <a:pt x="340" y="121"/>
                    </a:lnTo>
                    <a:lnTo>
                      <a:pt x="342" y="121"/>
                    </a:lnTo>
                    <a:lnTo>
                      <a:pt x="340" y="121"/>
                    </a:lnTo>
                    <a:lnTo>
                      <a:pt x="342" y="123"/>
                    </a:lnTo>
                    <a:lnTo>
                      <a:pt x="347" y="123"/>
                    </a:lnTo>
                    <a:lnTo>
                      <a:pt x="347" y="121"/>
                    </a:lnTo>
                    <a:lnTo>
                      <a:pt x="345" y="121"/>
                    </a:lnTo>
                    <a:lnTo>
                      <a:pt x="347" y="121"/>
                    </a:lnTo>
                    <a:lnTo>
                      <a:pt x="347" y="118"/>
                    </a:lnTo>
                    <a:lnTo>
                      <a:pt x="354" y="118"/>
                    </a:lnTo>
                    <a:lnTo>
                      <a:pt x="357" y="118"/>
                    </a:lnTo>
                    <a:lnTo>
                      <a:pt x="359" y="118"/>
                    </a:lnTo>
                    <a:lnTo>
                      <a:pt x="364" y="118"/>
                    </a:lnTo>
                    <a:lnTo>
                      <a:pt x="361" y="118"/>
                    </a:lnTo>
                    <a:lnTo>
                      <a:pt x="354" y="118"/>
                    </a:lnTo>
                    <a:lnTo>
                      <a:pt x="352" y="118"/>
                    </a:lnTo>
                    <a:lnTo>
                      <a:pt x="354" y="118"/>
                    </a:lnTo>
                    <a:lnTo>
                      <a:pt x="357" y="121"/>
                    </a:lnTo>
                    <a:lnTo>
                      <a:pt x="354" y="123"/>
                    </a:lnTo>
                    <a:lnTo>
                      <a:pt x="357" y="123"/>
                    </a:lnTo>
                    <a:lnTo>
                      <a:pt x="357" y="125"/>
                    </a:lnTo>
                    <a:lnTo>
                      <a:pt x="359" y="128"/>
                    </a:lnTo>
                    <a:lnTo>
                      <a:pt x="361" y="128"/>
                    </a:lnTo>
                    <a:lnTo>
                      <a:pt x="364" y="128"/>
                    </a:lnTo>
                    <a:lnTo>
                      <a:pt x="366" y="128"/>
                    </a:lnTo>
                    <a:lnTo>
                      <a:pt x="368" y="128"/>
                    </a:lnTo>
                    <a:lnTo>
                      <a:pt x="368" y="125"/>
                    </a:lnTo>
                    <a:lnTo>
                      <a:pt x="371" y="125"/>
                    </a:lnTo>
                    <a:lnTo>
                      <a:pt x="376" y="123"/>
                    </a:lnTo>
                    <a:lnTo>
                      <a:pt x="378" y="123"/>
                    </a:lnTo>
                    <a:lnTo>
                      <a:pt x="385" y="121"/>
                    </a:lnTo>
                    <a:lnTo>
                      <a:pt x="387" y="123"/>
                    </a:lnTo>
                    <a:lnTo>
                      <a:pt x="392" y="123"/>
                    </a:lnTo>
                    <a:lnTo>
                      <a:pt x="397" y="123"/>
                    </a:lnTo>
                    <a:lnTo>
                      <a:pt x="402" y="123"/>
                    </a:lnTo>
                    <a:lnTo>
                      <a:pt x="406" y="121"/>
                    </a:lnTo>
                    <a:lnTo>
                      <a:pt x="409" y="121"/>
                    </a:lnTo>
                    <a:lnTo>
                      <a:pt x="411" y="118"/>
                    </a:lnTo>
                    <a:lnTo>
                      <a:pt x="420" y="116"/>
                    </a:lnTo>
                    <a:lnTo>
                      <a:pt x="423" y="118"/>
                    </a:lnTo>
                    <a:lnTo>
                      <a:pt x="430" y="121"/>
                    </a:lnTo>
                    <a:lnTo>
                      <a:pt x="428" y="121"/>
                    </a:lnTo>
                    <a:lnTo>
                      <a:pt x="425" y="123"/>
                    </a:lnTo>
                    <a:lnTo>
                      <a:pt x="425" y="125"/>
                    </a:lnTo>
                    <a:lnTo>
                      <a:pt x="428" y="125"/>
                    </a:lnTo>
                    <a:lnTo>
                      <a:pt x="430" y="125"/>
                    </a:lnTo>
                    <a:lnTo>
                      <a:pt x="432" y="125"/>
                    </a:lnTo>
                    <a:lnTo>
                      <a:pt x="437" y="123"/>
                    </a:lnTo>
                    <a:lnTo>
                      <a:pt x="435" y="123"/>
                    </a:lnTo>
                    <a:lnTo>
                      <a:pt x="435" y="121"/>
                    </a:lnTo>
                    <a:lnTo>
                      <a:pt x="442" y="121"/>
                    </a:lnTo>
                    <a:lnTo>
                      <a:pt x="446" y="118"/>
                    </a:lnTo>
                    <a:lnTo>
                      <a:pt x="449" y="116"/>
                    </a:lnTo>
                    <a:lnTo>
                      <a:pt x="446" y="113"/>
                    </a:lnTo>
                    <a:lnTo>
                      <a:pt x="442" y="111"/>
                    </a:lnTo>
                    <a:lnTo>
                      <a:pt x="442" y="109"/>
                    </a:lnTo>
                    <a:lnTo>
                      <a:pt x="446" y="109"/>
                    </a:lnTo>
                    <a:lnTo>
                      <a:pt x="446" y="106"/>
                    </a:lnTo>
                    <a:lnTo>
                      <a:pt x="449" y="106"/>
                    </a:lnTo>
                    <a:lnTo>
                      <a:pt x="451" y="106"/>
                    </a:lnTo>
                    <a:lnTo>
                      <a:pt x="456" y="106"/>
                    </a:lnTo>
                    <a:lnTo>
                      <a:pt x="470" y="106"/>
                    </a:lnTo>
                    <a:lnTo>
                      <a:pt x="472" y="106"/>
                    </a:lnTo>
                    <a:lnTo>
                      <a:pt x="477" y="109"/>
                    </a:lnTo>
                    <a:lnTo>
                      <a:pt x="480" y="109"/>
                    </a:lnTo>
                    <a:lnTo>
                      <a:pt x="487" y="109"/>
                    </a:lnTo>
                    <a:lnTo>
                      <a:pt x="491" y="109"/>
                    </a:lnTo>
                    <a:lnTo>
                      <a:pt x="498" y="113"/>
                    </a:lnTo>
                    <a:lnTo>
                      <a:pt x="503" y="113"/>
                    </a:lnTo>
                    <a:lnTo>
                      <a:pt x="508" y="113"/>
                    </a:lnTo>
                    <a:lnTo>
                      <a:pt x="513" y="116"/>
                    </a:lnTo>
                    <a:lnTo>
                      <a:pt x="510" y="116"/>
                    </a:lnTo>
                    <a:lnTo>
                      <a:pt x="517" y="116"/>
                    </a:lnTo>
                    <a:lnTo>
                      <a:pt x="524" y="118"/>
                    </a:lnTo>
                    <a:lnTo>
                      <a:pt x="529" y="118"/>
                    </a:lnTo>
                    <a:lnTo>
                      <a:pt x="531" y="121"/>
                    </a:lnTo>
                    <a:lnTo>
                      <a:pt x="539" y="123"/>
                    </a:lnTo>
                    <a:lnTo>
                      <a:pt x="543" y="125"/>
                    </a:lnTo>
                    <a:lnTo>
                      <a:pt x="546" y="125"/>
                    </a:lnTo>
                    <a:lnTo>
                      <a:pt x="546" y="128"/>
                    </a:lnTo>
                    <a:lnTo>
                      <a:pt x="548" y="128"/>
                    </a:lnTo>
                    <a:lnTo>
                      <a:pt x="550" y="128"/>
                    </a:lnTo>
                    <a:lnTo>
                      <a:pt x="550" y="125"/>
                    </a:lnTo>
                    <a:lnTo>
                      <a:pt x="553" y="123"/>
                    </a:lnTo>
                    <a:lnTo>
                      <a:pt x="555" y="121"/>
                    </a:lnTo>
                    <a:lnTo>
                      <a:pt x="557" y="118"/>
                    </a:lnTo>
                    <a:lnTo>
                      <a:pt x="553" y="118"/>
                    </a:lnTo>
                    <a:lnTo>
                      <a:pt x="550" y="118"/>
                    </a:lnTo>
                    <a:lnTo>
                      <a:pt x="548" y="116"/>
                    </a:lnTo>
                    <a:lnTo>
                      <a:pt x="546" y="113"/>
                    </a:lnTo>
                    <a:lnTo>
                      <a:pt x="543" y="111"/>
                    </a:lnTo>
                    <a:lnTo>
                      <a:pt x="546" y="111"/>
                    </a:lnTo>
                    <a:lnTo>
                      <a:pt x="543" y="111"/>
                    </a:lnTo>
                    <a:lnTo>
                      <a:pt x="541" y="111"/>
                    </a:lnTo>
                    <a:lnTo>
                      <a:pt x="539" y="109"/>
                    </a:lnTo>
                    <a:lnTo>
                      <a:pt x="534" y="109"/>
                    </a:lnTo>
                    <a:lnTo>
                      <a:pt x="529" y="109"/>
                    </a:lnTo>
                    <a:lnTo>
                      <a:pt x="529" y="104"/>
                    </a:lnTo>
                    <a:lnTo>
                      <a:pt x="534" y="104"/>
                    </a:lnTo>
                    <a:lnTo>
                      <a:pt x="534" y="102"/>
                    </a:lnTo>
                    <a:lnTo>
                      <a:pt x="531" y="99"/>
                    </a:lnTo>
                    <a:lnTo>
                      <a:pt x="534" y="99"/>
                    </a:lnTo>
                    <a:lnTo>
                      <a:pt x="534" y="95"/>
                    </a:lnTo>
                    <a:lnTo>
                      <a:pt x="536" y="95"/>
                    </a:lnTo>
                    <a:lnTo>
                      <a:pt x="534" y="92"/>
                    </a:lnTo>
                    <a:lnTo>
                      <a:pt x="531" y="92"/>
                    </a:lnTo>
                    <a:lnTo>
                      <a:pt x="529" y="92"/>
                    </a:lnTo>
                    <a:lnTo>
                      <a:pt x="524" y="95"/>
                    </a:lnTo>
                    <a:lnTo>
                      <a:pt x="524" y="92"/>
                    </a:lnTo>
                    <a:lnTo>
                      <a:pt x="529" y="90"/>
                    </a:lnTo>
                    <a:lnTo>
                      <a:pt x="531" y="90"/>
                    </a:lnTo>
                    <a:lnTo>
                      <a:pt x="531" y="88"/>
                    </a:lnTo>
                    <a:lnTo>
                      <a:pt x="529" y="88"/>
                    </a:lnTo>
                    <a:lnTo>
                      <a:pt x="527" y="90"/>
                    </a:lnTo>
                    <a:lnTo>
                      <a:pt x="527" y="88"/>
                    </a:lnTo>
                    <a:lnTo>
                      <a:pt x="534" y="85"/>
                    </a:lnTo>
                    <a:lnTo>
                      <a:pt x="539" y="85"/>
                    </a:lnTo>
                    <a:lnTo>
                      <a:pt x="543" y="83"/>
                    </a:lnTo>
                    <a:lnTo>
                      <a:pt x="548" y="80"/>
                    </a:lnTo>
                    <a:lnTo>
                      <a:pt x="550" y="78"/>
                    </a:lnTo>
                    <a:lnTo>
                      <a:pt x="550" y="73"/>
                    </a:lnTo>
                    <a:lnTo>
                      <a:pt x="553" y="73"/>
                    </a:lnTo>
                    <a:lnTo>
                      <a:pt x="553" y="71"/>
                    </a:lnTo>
                    <a:lnTo>
                      <a:pt x="555" y="69"/>
                    </a:lnTo>
                    <a:lnTo>
                      <a:pt x="557" y="69"/>
                    </a:lnTo>
                    <a:lnTo>
                      <a:pt x="560" y="66"/>
                    </a:lnTo>
                    <a:lnTo>
                      <a:pt x="560" y="64"/>
                    </a:lnTo>
                    <a:lnTo>
                      <a:pt x="562" y="64"/>
                    </a:lnTo>
                    <a:lnTo>
                      <a:pt x="567" y="64"/>
                    </a:lnTo>
                    <a:lnTo>
                      <a:pt x="569" y="64"/>
                    </a:lnTo>
                    <a:lnTo>
                      <a:pt x="576" y="64"/>
                    </a:lnTo>
                    <a:lnTo>
                      <a:pt x="581" y="66"/>
                    </a:lnTo>
                    <a:lnTo>
                      <a:pt x="591" y="64"/>
                    </a:lnTo>
                    <a:lnTo>
                      <a:pt x="595" y="66"/>
                    </a:lnTo>
                    <a:lnTo>
                      <a:pt x="605" y="66"/>
                    </a:lnTo>
                    <a:lnTo>
                      <a:pt x="605" y="69"/>
                    </a:lnTo>
                    <a:lnTo>
                      <a:pt x="605" y="71"/>
                    </a:lnTo>
                    <a:lnTo>
                      <a:pt x="605" y="73"/>
                    </a:lnTo>
                    <a:lnTo>
                      <a:pt x="605" y="76"/>
                    </a:lnTo>
                    <a:lnTo>
                      <a:pt x="602" y="78"/>
                    </a:lnTo>
                    <a:lnTo>
                      <a:pt x="600" y="78"/>
                    </a:lnTo>
                    <a:lnTo>
                      <a:pt x="600" y="80"/>
                    </a:lnTo>
                    <a:lnTo>
                      <a:pt x="598" y="80"/>
                    </a:lnTo>
                    <a:lnTo>
                      <a:pt x="593" y="83"/>
                    </a:lnTo>
                    <a:lnTo>
                      <a:pt x="598" y="85"/>
                    </a:lnTo>
                    <a:lnTo>
                      <a:pt x="600" y="85"/>
                    </a:lnTo>
                    <a:lnTo>
                      <a:pt x="605" y="88"/>
                    </a:lnTo>
                    <a:lnTo>
                      <a:pt x="605" y="90"/>
                    </a:lnTo>
                    <a:lnTo>
                      <a:pt x="607" y="92"/>
                    </a:lnTo>
                    <a:lnTo>
                      <a:pt x="607" y="95"/>
                    </a:lnTo>
                    <a:lnTo>
                      <a:pt x="605" y="95"/>
                    </a:lnTo>
                    <a:lnTo>
                      <a:pt x="607" y="97"/>
                    </a:lnTo>
                    <a:lnTo>
                      <a:pt x="607" y="99"/>
                    </a:lnTo>
                    <a:lnTo>
                      <a:pt x="602" y="99"/>
                    </a:lnTo>
                    <a:lnTo>
                      <a:pt x="602" y="102"/>
                    </a:lnTo>
                    <a:lnTo>
                      <a:pt x="605" y="102"/>
                    </a:lnTo>
                    <a:lnTo>
                      <a:pt x="605" y="104"/>
                    </a:lnTo>
                    <a:lnTo>
                      <a:pt x="605" y="106"/>
                    </a:lnTo>
                    <a:lnTo>
                      <a:pt x="605" y="109"/>
                    </a:lnTo>
                    <a:lnTo>
                      <a:pt x="605" y="111"/>
                    </a:lnTo>
                    <a:lnTo>
                      <a:pt x="605" y="113"/>
                    </a:lnTo>
                    <a:lnTo>
                      <a:pt x="602" y="116"/>
                    </a:lnTo>
                    <a:lnTo>
                      <a:pt x="609" y="121"/>
                    </a:lnTo>
                    <a:lnTo>
                      <a:pt x="617" y="123"/>
                    </a:lnTo>
                    <a:lnTo>
                      <a:pt x="617" y="125"/>
                    </a:lnTo>
                    <a:lnTo>
                      <a:pt x="612" y="128"/>
                    </a:lnTo>
                    <a:lnTo>
                      <a:pt x="612" y="130"/>
                    </a:lnTo>
                    <a:lnTo>
                      <a:pt x="612" y="132"/>
                    </a:lnTo>
                    <a:lnTo>
                      <a:pt x="609" y="132"/>
                    </a:lnTo>
                    <a:lnTo>
                      <a:pt x="612" y="135"/>
                    </a:lnTo>
                    <a:lnTo>
                      <a:pt x="609" y="135"/>
                    </a:lnTo>
                    <a:lnTo>
                      <a:pt x="605" y="137"/>
                    </a:lnTo>
                    <a:lnTo>
                      <a:pt x="602" y="137"/>
                    </a:lnTo>
                    <a:lnTo>
                      <a:pt x="602" y="139"/>
                    </a:lnTo>
                    <a:lnTo>
                      <a:pt x="600" y="139"/>
                    </a:lnTo>
                    <a:lnTo>
                      <a:pt x="598" y="142"/>
                    </a:lnTo>
                    <a:lnTo>
                      <a:pt x="593" y="142"/>
                    </a:lnTo>
                    <a:lnTo>
                      <a:pt x="588" y="142"/>
                    </a:lnTo>
                    <a:lnTo>
                      <a:pt x="591" y="142"/>
                    </a:lnTo>
                    <a:lnTo>
                      <a:pt x="595" y="142"/>
                    </a:lnTo>
                    <a:lnTo>
                      <a:pt x="598" y="144"/>
                    </a:lnTo>
                    <a:lnTo>
                      <a:pt x="595" y="144"/>
                    </a:lnTo>
                    <a:lnTo>
                      <a:pt x="593" y="144"/>
                    </a:lnTo>
                    <a:lnTo>
                      <a:pt x="591" y="144"/>
                    </a:lnTo>
                    <a:lnTo>
                      <a:pt x="588" y="144"/>
                    </a:lnTo>
                    <a:lnTo>
                      <a:pt x="583" y="147"/>
                    </a:lnTo>
                    <a:lnTo>
                      <a:pt x="583" y="144"/>
                    </a:lnTo>
                    <a:lnTo>
                      <a:pt x="581" y="147"/>
                    </a:lnTo>
                    <a:lnTo>
                      <a:pt x="579" y="147"/>
                    </a:lnTo>
                    <a:lnTo>
                      <a:pt x="576" y="147"/>
                    </a:lnTo>
                    <a:lnTo>
                      <a:pt x="574" y="147"/>
                    </a:lnTo>
                    <a:lnTo>
                      <a:pt x="572" y="147"/>
                    </a:lnTo>
                    <a:lnTo>
                      <a:pt x="569" y="147"/>
                    </a:lnTo>
                    <a:lnTo>
                      <a:pt x="567" y="147"/>
                    </a:lnTo>
                    <a:lnTo>
                      <a:pt x="569" y="149"/>
                    </a:lnTo>
                    <a:lnTo>
                      <a:pt x="572" y="151"/>
                    </a:lnTo>
                    <a:lnTo>
                      <a:pt x="569" y="151"/>
                    </a:lnTo>
                    <a:lnTo>
                      <a:pt x="572" y="151"/>
                    </a:lnTo>
                    <a:lnTo>
                      <a:pt x="576" y="154"/>
                    </a:lnTo>
                    <a:lnTo>
                      <a:pt x="579" y="151"/>
                    </a:lnTo>
                    <a:lnTo>
                      <a:pt x="583" y="151"/>
                    </a:lnTo>
                    <a:lnTo>
                      <a:pt x="588" y="151"/>
                    </a:lnTo>
                    <a:lnTo>
                      <a:pt x="598" y="154"/>
                    </a:lnTo>
                    <a:lnTo>
                      <a:pt x="600" y="154"/>
                    </a:lnTo>
                    <a:lnTo>
                      <a:pt x="602" y="151"/>
                    </a:lnTo>
                    <a:lnTo>
                      <a:pt x="600" y="149"/>
                    </a:lnTo>
                    <a:lnTo>
                      <a:pt x="602" y="149"/>
                    </a:lnTo>
                    <a:lnTo>
                      <a:pt x="609" y="149"/>
                    </a:lnTo>
                    <a:lnTo>
                      <a:pt x="609" y="147"/>
                    </a:lnTo>
                    <a:lnTo>
                      <a:pt x="614" y="147"/>
                    </a:lnTo>
                    <a:lnTo>
                      <a:pt x="617" y="144"/>
                    </a:lnTo>
                    <a:lnTo>
                      <a:pt x="621" y="142"/>
                    </a:lnTo>
                    <a:lnTo>
                      <a:pt x="621" y="139"/>
                    </a:lnTo>
                    <a:lnTo>
                      <a:pt x="628" y="135"/>
                    </a:lnTo>
                    <a:lnTo>
                      <a:pt x="633" y="135"/>
                    </a:lnTo>
                    <a:lnTo>
                      <a:pt x="633" y="132"/>
                    </a:lnTo>
                    <a:lnTo>
                      <a:pt x="633" y="130"/>
                    </a:lnTo>
                    <a:lnTo>
                      <a:pt x="631" y="128"/>
                    </a:lnTo>
                    <a:lnTo>
                      <a:pt x="628" y="125"/>
                    </a:lnTo>
                    <a:lnTo>
                      <a:pt x="626" y="125"/>
                    </a:lnTo>
                    <a:lnTo>
                      <a:pt x="628" y="125"/>
                    </a:lnTo>
                    <a:lnTo>
                      <a:pt x="628" y="123"/>
                    </a:lnTo>
                    <a:lnTo>
                      <a:pt x="628" y="121"/>
                    </a:lnTo>
                    <a:lnTo>
                      <a:pt x="631" y="121"/>
                    </a:lnTo>
                    <a:lnTo>
                      <a:pt x="635" y="121"/>
                    </a:lnTo>
                    <a:lnTo>
                      <a:pt x="640" y="118"/>
                    </a:lnTo>
                    <a:lnTo>
                      <a:pt x="647" y="118"/>
                    </a:lnTo>
                    <a:lnTo>
                      <a:pt x="652" y="118"/>
                    </a:lnTo>
                    <a:lnTo>
                      <a:pt x="659" y="118"/>
                    </a:lnTo>
                    <a:lnTo>
                      <a:pt x="659" y="121"/>
                    </a:lnTo>
                    <a:lnTo>
                      <a:pt x="661" y="121"/>
                    </a:lnTo>
                    <a:lnTo>
                      <a:pt x="664" y="123"/>
                    </a:lnTo>
                    <a:lnTo>
                      <a:pt x="666" y="123"/>
                    </a:lnTo>
                    <a:lnTo>
                      <a:pt x="668" y="123"/>
                    </a:lnTo>
                    <a:lnTo>
                      <a:pt x="668" y="125"/>
                    </a:lnTo>
                    <a:lnTo>
                      <a:pt x="666" y="125"/>
                    </a:lnTo>
                    <a:lnTo>
                      <a:pt x="666" y="128"/>
                    </a:lnTo>
                    <a:lnTo>
                      <a:pt x="668" y="128"/>
                    </a:lnTo>
                    <a:lnTo>
                      <a:pt x="668" y="130"/>
                    </a:lnTo>
                    <a:lnTo>
                      <a:pt x="666" y="130"/>
                    </a:lnTo>
                    <a:lnTo>
                      <a:pt x="666" y="132"/>
                    </a:lnTo>
                    <a:lnTo>
                      <a:pt x="666" y="135"/>
                    </a:lnTo>
                    <a:lnTo>
                      <a:pt x="671" y="135"/>
                    </a:lnTo>
                    <a:lnTo>
                      <a:pt x="673" y="135"/>
                    </a:lnTo>
                    <a:lnTo>
                      <a:pt x="673" y="137"/>
                    </a:lnTo>
                    <a:lnTo>
                      <a:pt x="678" y="137"/>
                    </a:lnTo>
                    <a:lnTo>
                      <a:pt x="683" y="137"/>
                    </a:lnTo>
                    <a:lnTo>
                      <a:pt x="687" y="137"/>
                    </a:lnTo>
                    <a:lnTo>
                      <a:pt x="690" y="137"/>
                    </a:lnTo>
                    <a:lnTo>
                      <a:pt x="683" y="135"/>
                    </a:lnTo>
                    <a:lnTo>
                      <a:pt x="680" y="135"/>
                    </a:lnTo>
                    <a:lnTo>
                      <a:pt x="676" y="135"/>
                    </a:lnTo>
                    <a:lnTo>
                      <a:pt x="671" y="135"/>
                    </a:lnTo>
                    <a:lnTo>
                      <a:pt x="671" y="132"/>
                    </a:lnTo>
                    <a:lnTo>
                      <a:pt x="671" y="130"/>
                    </a:lnTo>
                    <a:lnTo>
                      <a:pt x="671" y="128"/>
                    </a:lnTo>
                    <a:lnTo>
                      <a:pt x="673" y="128"/>
                    </a:lnTo>
                    <a:lnTo>
                      <a:pt x="678" y="128"/>
                    </a:lnTo>
                    <a:lnTo>
                      <a:pt x="678" y="125"/>
                    </a:lnTo>
                    <a:lnTo>
                      <a:pt x="673" y="123"/>
                    </a:lnTo>
                    <a:lnTo>
                      <a:pt x="673" y="121"/>
                    </a:lnTo>
                    <a:lnTo>
                      <a:pt x="673" y="118"/>
                    </a:lnTo>
                    <a:lnTo>
                      <a:pt x="668" y="118"/>
                    </a:lnTo>
                    <a:lnTo>
                      <a:pt x="661" y="116"/>
                    </a:lnTo>
                    <a:lnTo>
                      <a:pt x="659" y="116"/>
                    </a:lnTo>
                    <a:lnTo>
                      <a:pt x="652" y="113"/>
                    </a:lnTo>
                    <a:lnTo>
                      <a:pt x="645" y="113"/>
                    </a:lnTo>
                    <a:lnTo>
                      <a:pt x="640" y="116"/>
                    </a:lnTo>
                    <a:lnTo>
                      <a:pt x="638" y="116"/>
                    </a:lnTo>
                    <a:lnTo>
                      <a:pt x="635" y="116"/>
                    </a:lnTo>
                    <a:lnTo>
                      <a:pt x="631" y="116"/>
                    </a:lnTo>
                    <a:lnTo>
                      <a:pt x="628" y="116"/>
                    </a:lnTo>
                    <a:lnTo>
                      <a:pt x="626" y="116"/>
                    </a:lnTo>
                    <a:lnTo>
                      <a:pt x="621" y="116"/>
                    </a:lnTo>
                    <a:lnTo>
                      <a:pt x="621" y="113"/>
                    </a:lnTo>
                    <a:lnTo>
                      <a:pt x="621" y="111"/>
                    </a:lnTo>
                    <a:lnTo>
                      <a:pt x="624" y="111"/>
                    </a:lnTo>
                    <a:lnTo>
                      <a:pt x="621" y="109"/>
                    </a:lnTo>
                    <a:lnTo>
                      <a:pt x="617" y="106"/>
                    </a:lnTo>
                    <a:lnTo>
                      <a:pt x="619" y="106"/>
                    </a:lnTo>
                    <a:lnTo>
                      <a:pt x="619" y="104"/>
                    </a:lnTo>
                    <a:lnTo>
                      <a:pt x="621" y="104"/>
                    </a:lnTo>
                    <a:lnTo>
                      <a:pt x="621" y="102"/>
                    </a:lnTo>
                    <a:lnTo>
                      <a:pt x="624" y="99"/>
                    </a:lnTo>
                    <a:lnTo>
                      <a:pt x="626" y="97"/>
                    </a:lnTo>
                    <a:lnTo>
                      <a:pt x="628" y="95"/>
                    </a:lnTo>
                    <a:lnTo>
                      <a:pt x="626" y="92"/>
                    </a:lnTo>
                    <a:lnTo>
                      <a:pt x="621" y="92"/>
                    </a:lnTo>
                    <a:lnTo>
                      <a:pt x="621" y="88"/>
                    </a:lnTo>
                    <a:lnTo>
                      <a:pt x="619" y="88"/>
                    </a:lnTo>
                    <a:lnTo>
                      <a:pt x="614" y="85"/>
                    </a:lnTo>
                    <a:lnTo>
                      <a:pt x="609" y="83"/>
                    </a:lnTo>
                    <a:lnTo>
                      <a:pt x="614" y="80"/>
                    </a:lnTo>
                    <a:lnTo>
                      <a:pt x="614" y="78"/>
                    </a:lnTo>
                    <a:lnTo>
                      <a:pt x="621" y="78"/>
                    </a:lnTo>
                    <a:lnTo>
                      <a:pt x="626" y="76"/>
                    </a:lnTo>
                    <a:lnTo>
                      <a:pt x="635" y="73"/>
                    </a:lnTo>
                    <a:lnTo>
                      <a:pt x="638" y="73"/>
                    </a:lnTo>
                    <a:lnTo>
                      <a:pt x="638" y="69"/>
                    </a:lnTo>
                    <a:lnTo>
                      <a:pt x="635" y="69"/>
                    </a:lnTo>
                    <a:lnTo>
                      <a:pt x="633" y="66"/>
                    </a:lnTo>
                    <a:lnTo>
                      <a:pt x="638" y="66"/>
                    </a:lnTo>
                    <a:lnTo>
                      <a:pt x="643" y="66"/>
                    </a:lnTo>
                    <a:lnTo>
                      <a:pt x="643" y="69"/>
                    </a:lnTo>
                    <a:lnTo>
                      <a:pt x="645" y="69"/>
                    </a:lnTo>
                    <a:lnTo>
                      <a:pt x="643" y="71"/>
                    </a:lnTo>
                    <a:lnTo>
                      <a:pt x="645" y="73"/>
                    </a:lnTo>
                    <a:lnTo>
                      <a:pt x="643" y="76"/>
                    </a:lnTo>
                    <a:lnTo>
                      <a:pt x="640" y="76"/>
                    </a:lnTo>
                    <a:lnTo>
                      <a:pt x="643" y="78"/>
                    </a:lnTo>
                    <a:lnTo>
                      <a:pt x="640" y="80"/>
                    </a:lnTo>
                    <a:lnTo>
                      <a:pt x="643" y="83"/>
                    </a:lnTo>
                    <a:lnTo>
                      <a:pt x="643" y="85"/>
                    </a:lnTo>
                    <a:lnTo>
                      <a:pt x="640" y="85"/>
                    </a:lnTo>
                    <a:lnTo>
                      <a:pt x="643" y="85"/>
                    </a:lnTo>
                    <a:lnTo>
                      <a:pt x="645" y="85"/>
                    </a:lnTo>
                    <a:lnTo>
                      <a:pt x="652" y="88"/>
                    </a:lnTo>
                    <a:lnTo>
                      <a:pt x="659" y="88"/>
                    </a:lnTo>
                    <a:lnTo>
                      <a:pt x="661" y="88"/>
                    </a:lnTo>
                    <a:lnTo>
                      <a:pt x="671" y="88"/>
                    </a:lnTo>
                    <a:lnTo>
                      <a:pt x="673" y="90"/>
                    </a:lnTo>
                    <a:lnTo>
                      <a:pt x="676" y="90"/>
                    </a:lnTo>
                    <a:lnTo>
                      <a:pt x="678" y="90"/>
                    </a:lnTo>
                    <a:lnTo>
                      <a:pt x="683" y="90"/>
                    </a:lnTo>
                    <a:lnTo>
                      <a:pt x="680" y="90"/>
                    </a:lnTo>
                    <a:lnTo>
                      <a:pt x="678" y="88"/>
                    </a:lnTo>
                    <a:lnTo>
                      <a:pt x="676" y="88"/>
                    </a:lnTo>
                    <a:lnTo>
                      <a:pt x="676" y="85"/>
                    </a:lnTo>
                    <a:lnTo>
                      <a:pt x="673" y="85"/>
                    </a:lnTo>
                    <a:lnTo>
                      <a:pt x="671" y="88"/>
                    </a:lnTo>
                    <a:lnTo>
                      <a:pt x="668" y="85"/>
                    </a:lnTo>
                    <a:lnTo>
                      <a:pt x="666" y="85"/>
                    </a:lnTo>
                    <a:lnTo>
                      <a:pt x="661" y="85"/>
                    </a:lnTo>
                    <a:lnTo>
                      <a:pt x="657" y="83"/>
                    </a:lnTo>
                    <a:lnTo>
                      <a:pt x="654" y="83"/>
                    </a:lnTo>
                    <a:lnTo>
                      <a:pt x="652" y="80"/>
                    </a:lnTo>
                    <a:lnTo>
                      <a:pt x="652" y="78"/>
                    </a:lnTo>
                    <a:lnTo>
                      <a:pt x="650" y="78"/>
                    </a:lnTo>
                    <a:lnTo>
                      <a:pt x="652" y="78"/>
                    </a:lnTo>
                    <a:lnTo>
                      <a:pt x="654" y="78"/>
                    </a:lnTo>
                    <a:lnTo>
                      <a:pt x="657" y="78"/>
                    </a:lnTo>
                    <a:lnTo>
                      <a:pt x="661" y="80"/>
                    </a:lnTo>
                    <a:lnTo>
                      <a:pt x="666" y="80"/>
                    </a:lnTo>
                    <a:lnTo>
                      <a:pt x="671" y="80"/>
                    </a:lnTo>
                    <a:lnTo>
                      <a:pt x="676" y="78"/>
                    </a:lnTo>
                    <a:lnTo>
                      <a:pt x="678" y="78"/>
                    </a:lnTo>
                    <a:lnTo>
                      <a:pt x="676" y="76"/>
                    </a:lnTo>
                    <a:lnTo>
                      <a:pt x="668" y="76"/>
                    </a:lnTo>
                    <a:lnTo>
                      <a:pt x="676" y="73"/>
                    </a:lnTo>
                    <a:lnTo>
                      <a:pt x="678" y="73"/>
                    </a:lnTo>
                    <a:lnTo>
                      <a:pt x="683" y="71"/>
                    </a:lnTo>
                    <a:lnTo>
                      <a:pt x="694" y="73"/>
                    </a:lnTo>
                    <a:lnTo>
                      <a:pt x="702" y="73"/>
                    </a:lnTo>
                    <a:lnTo>
                      <a:pt x="704" y="73"/>
                    </a:lnTo>
                    <a:lnTo>
                      <a:pt x="709" y="76"/>
                    </a:lnTo>
                    <a:lnTo>
                      <a:pt x="716" y="76"/>
                    </a:lnTo>
                    <a:lnTo>
                      <a:pt x="716" y="78"/>
                    </a:lnTo>
                    <a:lnTo>
                      <a:pt x="718" y="78"/>
                    </a:lnTo>
                    <a:lnTo>
                      <a:pt x="720" y="80"/>
                    </a:lnTo>
                    <a:lnTo>
                      <a:pt x="725" y="80"/>
                    </a:lnTo>
                    <a:lnTo>
                      <a:pt x="728" y="80"/>
                    </a:lnTo>
                    <a:lnTo>
                      <a:pt x="735" y="80"/>
                    </a:lnTo>
                    <a:lnTo>
                      <a:pt x="742" y="80"/>
                    </a:lnTo>
                    <a:lnTo>
                      <a:pt x="749" y="80"/>
                    </a:lnTo>
                    <a:lnTo>
                      <a:pt x="746" y="83"/>
                    </a:lnTo>
                    <a:lnTo>
                      <a:pt x="744" y="83"/>
                    </a:lnTo>
                    <a:lnTo>
                      <a:pt x="744" y="85"/>
                    </a:lnTo>
                    <a:lnTo>
                      <a:pt x="737" y="88"/>
                    </a:lnTo>
                    <a:lnTo>
                      <a:pt x="735" y="88"/>
                    </a:lnTo>
                    <a:lnTo>
                      <a:pt x="735" y="90"/>
                    </a:lnTo>
                    <a:lnTo>
                      <a:pt x="735" y="92"/>
                    </a:lnTo>
                    <a:lnTo>
                      <a:pt x="735" y="95"/>
                    </a:lnTo>
                    <a:lnTo>
                      <a:pt x="735" y="97"/>
                    </a:lnTo>
                    <a:lnTo>
                      <a:pt x="735" y="99"/>
                    </a:lnTo>
                    <a:lnTo>
                      <a:pt x="735" y="102"/>
                    </a:lnTo>
                    <a:lnTo>
                      <a:pt x="737" y="102"/>
                    </a:lnTo>
                    <a:lnTo>
                      <a:pt x="742" y="102"/>
                    </a:lnTo>
                    <a:lnTo>
                      <a:pt x="746" y="102"/>
                    </a:lnTo>
                    <a:lnTo>
                      <a:pt x="749" y="102"/>
                    </a:lnTo>
                    <a:lnTo>
                      <a:pt x="746" y="99"/>
                    </a:lnTo>
                    <a:lnTo>
                      <a:pt x="749" y="99"/>
                    </a:lnTo>
                    <a:lnTo>
                      <a:pt x="751" y="99"/>
                    </a:lnTo>
                    <a:lnTo>
                      <a:pt x="754" y="99"/>
                    </a:lnTo>
                    <a:lnTo>
                      <a:pt x="754" y="97"/>
                    </a:lnTo>
                    <a:lnTo>
                      <a:pt x="754" y="95"/>
                    </a:lnTo>
                    <a:lnTo>
                      <a:pt x="751" y="90"/>
                    </a:lnTo>
                    <a:lnTo>
                      <a:pt x="749" y="90"/>
                    </a:lnTo>
                    <a:lnTo>
                      <a:pt x="749" y="88"/>
                    </a:lnTo>
                    <a:lnTo>
                      <a:pt x="746" y="88"/>
                    </a:lnTo>
                    <a:lnTo>
                      <a:pt x="749" y="85"/>
                    </a:lnTo>
                    <a:lnTo>
                      <a:pt x="751" y="83"/>
                    </a:lnTo>
                    <a:lnTo>
                      <a:pt x="754" y="83"/>
                    </a:lnTo>
                    <a:lnTo>
                      <a:pt x="754" y="80"/>
                    </a:lnTo>
                    <a:lnTo>
                      <a:pt x="751" y="80"/>
                    </a:lnTo>
                    <a:lnTo>
                      <a:pt x="751" y="78"/>
                    </a:lnTo>
                    <a:lnTo>
                      <a:pt x="749" y="80"/>
                    </a:lnTo>
                    <a:lnTo>
                      <a:pt x="746" y="78"/>
                    </a:lnTo>
                    <a:lnTo>
                      <a:pt x="742" y="78"/>
                    </a:lnTo>
                    <a:lnTo>
                      <a:pt x="739" y="78"/>
                    </a:lnTo>
                    <a:lnTo>
                      <a:pt x="739" y="76"/>
                    </a:lnTo>
                    <a:lnTo>
                      <a:pt x="737" y="76"/>
                    </a:lnTo>
                    <a:lnTo>
                      <a:pt x="735" y="76"/>
                    </a:lnTo>
                    <a:lnTo>
                      <a:pt x="737" y="76"/>
                    </a:lnTo>
                    <a:lnTo>
                      <a:pt x="735" y="73"/>
                    </a:lnTo>
                    <a:lnTo>
                      <a:pt x="732" y="73"/>
                    </a:lnTo>
                    <a:lnTo>
                      <a:pt x="730" y="73"/>
                    </a:lnTo>
                    <a:lnTo>
                      <a:pt x="723" y="73"/>
                    </a:lnTo>
                    <a:lnTo>
                      <a:pt x="720" y="73"/>
                    </a:lnTo>
                    <a:lnTo>
                      <a:pt x="716" y="71"/>
                    </a:lnTo>
                    <a:lnTo>
                      <a:pt x="716" y="69"/>
                    </a:lnTo>
                    <a:lnTo>
                      <a:pt x="713" y="69"/>
                    </a:lnTo>
                    <a:lnTo>
                      <a:pt x="713" y="66"/>
                    </a:lnTo>
                    <a:lnTo>
                      <a:pt x="716" y="66"/>
                    </a:lnTo>
                    <a:lnTo>
                      <a:pt x="718" y="64"/>
                    </a:lnTo>
                    <a:lnTo>
                      <a:pt x="716" y="64"/>
                    </a:lnTo>
                    <a:lnTo>
                      <a:pt x="713" y="64"/>
                    </a:lnTo>
                    <a:lnTo>
                      <a:pt x="713" y="62"/>
                    </a:lnTo>
                    <a:lnTo>
                      <a:pt x="709" y="62"/>
                    </a:lnTo>
                    <a:lnTo>
                      <a:pt x="711" y="62"/>
                    </a:lnTo>
                    <a:lnTo>
                      <a:pt x="711" y="59"/>
                    </a:lnTo>
                    <a:lnTo>
                      <a:pt x="709" y="59"/>
                    </a:lnTo>
                    <a:lnTo>
                      <a:pt x="711" y="59"/>
                    </a:lnTo>
                    <a:lnTo>
                      <a:pt x="713" y="57"/>
                    </a:lnTo>
                    <a:lnTo>
                      <a:pt x="716" y="57"/>
                    </a:lnTo>
                    <a:lnTo>
                      <a:pt x="713" y="57"/>
                    </a:lnTo>
                    <a:lnTo>
                      <a:pt x="711" y="57"/>
                    </a:lnTo>
                    <a:lnTo>
                      <a:pt x="716" y="57"/>
                    </a:lnTo>
                    <a:lnTo>
                      <a:pt x="718" y="54"/>
                    </a:lnTo>
                    <a:lnTo>
                      <a:pt x="720" y="57"/>
                    </a:lnTo>
                    <a:lnTo>
                      <a:pt x="720" y="54"/>
                    </a:lnTo>
                    <a:lnTo>
                      <a:pt x="730" y="54"/>
                    </a:lnTo>
                    <a:lnTo>
                      <a:pt x="735" y="54"/>
                    </a:lnTo>
                    <a:lnTo>
                      <a:pt x="739" y="54"/>
                    </a:lnTo>
                    <a:lnTo>
                      <a:pt x="742" y="54"/>
                    </a:lnTo>
                    <a:lnTo>
                      <a:pt x="754" y="54"/>
                    </a:lnTo>
                    <a:lnTo>
                      <a:pt x="758" y="54"/>
                    </a:lnTo>
                    <a:lnTo>
                      <a:pt x="765" y="54"/>
                    </a:lnTo>
                    <a:lnTo>
                      <a:pt x="768" y="54"/>
                    </a:lnTo>
                    <a:lnTo>
                      <a:pt x="772" y="54"/>
                    </a:lnTo>
                    <a:lnTo>
                      <a:pt x="777" y="54"/>
                    </a:lnTo>
                    <a:lnTo>
                      <a:pt x="777" y="52"/>
                    </a:lnTo>
                    <a:lnTo>
                      <a:pt x="780" y="52"/>
                    </a:lnTo>
                    <a:lnTo>
                      <a:pt x="782" y="52"/>
                    </a:lnTo>
                    <a:lnTo>
                      <a:pt x="784" y="52"/>
                    </a:lnTo>
                    <a:lnTo>
                      <a:pt x="791" y="52"/>
                    </a:lnTo>
                    <a:lnTo>
                      <a:pt x="794" y="52"/>
                    </a:lnTo>
                    <a:lnTo>
                      <a:pt x="791" y="50"/>
                    </a:lnTo>
                    <a:lnTo>
                      <a:pt x="794" y="50"/>
                    </a:lnTo>
                    <a:lnTo>
                      <a:pt x="796" y="50"/>
                    </a:lnTo>
                    <a:lnTo>
                      <a:pt x="794" y="50"/>
                    </a:lnTo>
                    <a:lnTo>
                      <a:pt x="794" y="47"/>
                    </a:lnTo>
                    <a:lnTo>
                      <a:pt x="784" y="47"/>
                    </a:lnTo>
                    <a:lnTo>
                      <a:pt x="782" y="45"/>
                    </a:lnTo>
                    <a:lnTo>
                      <a:pt x="784" y="45"/>
                    </a:lnTo>
                    <a:lnTo>
                      <a:pt x="787" y="45"/>
                    </a:lnTo>
                    <a:lnTo>
                      <a:pt x="789" y="43"/>
                    </a:lnTo>
                    <a:lnTo>
                      <a:pt x="791" y="45"/>
                    </a:lnTo>
                    <a:lnTo>
                      <a:pt x="791" y="43"/>
                    </a:lnTo>
                    <a:lnTo>
                      <a:pt x="789" y="43"/>
                    </a:lnTo>
                    <a:lnTo>
                      <a:pt x="787" y="43"/>
                    </a:lnTo>
                    <a:lnTo>
                      <a:pt x="780" y="43"/>
                    </a:lnTo>
                    <a:lnTo>
                      <a:pt x="780" y="40"/>
                    </a:lnTo>
                    <a:lnTo>
                      <a:pt x="784" y="40"/>
                    </a:lnTo>
                    <a:lnTo>
                      <a:pt x="782" y="40"/>
                    </a:lnTo>
                    <a:lnTo>
                      <a:pt x="782" y="38"/>
                    </a:lnTo>
                    <a:lnTo>
                      <a:pt x="787" y="40"/>
                    </a:lnTo>
                    <a:lnTo>
                      <a:pt x="791" y="40"/>
                    </a:lnTo>
                    <a:lnTo>
                      <a:pt x="794" y="43"/>
                    </a:lnTo>
                    <a:lnTo>
                      <a:pt x="794" y="40"/>
                    </a:lnTo>
                    <a:lnTo>
                      <a:pt x="796" y="40"/>
                    </a:lnTo>
                    <a:lnTo>
                      <a:pt x="796" y="38"/>
                    </a:lnTo>
                    <a:lnTo>
                      <a:pt x="798" y="38"/>
                    </a:lnTo>
                    <a:lnTo>
                      <a:pt x="801" y="38"/>
                    </a:lnTo>
                    <a:lnTo>
                      <a:pt x="803" y="38"/>
                    </a:lnTo>
                    <a:lnTo>
                      <a:pt x="806" y="38"/>
                    </a:lnTo>
                    <a:lnTo>
                      <a:pt x="806" y="36"/>
                    </a:lnTo>
                    <a:lnTo>
                      <a:pt x="801" y="36"/>
                    </a:lnTo>
                    <a:lnTo>
                      <a:pt x="796" y="36"/>
                    </a:lnTo>
                    <a:lnTo>
                      <a:pt x="798" y="36"/>
                    </a:lnTo>
                    <a:lnTo>
                      <a:pt x="803" y="36"/>
                    </a:lnTo>
                    <a:lnTo>
                      <a:pt x="806" y="36"/>
                    </a:lnTo>
                    <a:lnTo>
                      <a:pt x="808" y="36"/>
                    </a:lnTo>
                    <a:lnTo>
                      <a:pt x="810" y="36"/>
                    </a:lnTo>
                    <a:lnTo>
                      <a:pt x="810" y="33"/>
                    </a:lnTo>
                    <a:lnTo>
                      <a:pt x="815" y="33"/>
                    </a:lnTo>
                    <a:lnTo>
                      <a:pt x="817" y="33"/>
                    </a:lnTo>
                    <a:lnTo>
                      <a:pt x="820" y="33"/>
                    </a:lnTo>
                    <a:lnTo>
                      <a:pt x="824" y="31"/>
                    </a:lnTo>
                    <a:lnTo>
                      <a:pt x="822" y="31"/>
                    </a:lnTo>
                    <a:lnTo>
                      <a:pt x="824" y="31"/>
                    </a:lnTo>
                    <a:lnTo>
                      <a:pt x="827" y="31"/>
                    </a:lnTo>
                    <a:lnTo>
                      <a:pt x="831" y="31"/>
                    </a:lnTo>
                    <a:lnTo>
                      <a:pt x="834" y="31"/>
                    </a:lnTo>
                    <a:lnTo>
                      <a:pt x="839" y="31"/>
                    </a:lnTo>
                    <a:lnTo>
                      <a:pt x="836" y="28"/>
                    </a:lnTo>
                    <a:lnTo>
                      <a:pt x="839" y="28"/>
                    </a:lnTo>
                    <a:lnTo>
                      <a:pt x="843" y="28"/>
                    </a:lnTo>
                    <a:lnTo>
                      <a:pt x="848" y="28"/>
                    </a:lnTo>
                    <a:lnTo>
                      <a:pt x="850" y="28"/>
                    </a:lnTo>
                    <a:lnTo>
                      <a:pt x="855" y="28"/>
                    </a:lnTo>
                    <a:lnTo>
                      <a:pt x="857" y="28"/>
                    </a:lnTo>
                    <a:lnTo>
                      <a:pt x="857" y="26"/>
                    </a:lnTo>
                    <a:lnTo>
                      <a:pt x="860" y="26"/>
                    </a:lnTo>
                    <a:lnTo>
                      <a:pt x="867" y="26"/>
                    </a:lnTo>
                    <a:lnTo>
                      <a:pt x="883" y="26"/>
                    </a:lnTo>
                    <a:lnTo>
                      <a:pt x="883" y="24"/>
                    </a:lnTo>
                    <a:lnTo>
                      <a:pt x="881" y="24"/>
                    </a:lnTo>
                    <a:lnTo>
                      <a:pt x="876" y="24"/>
                    </a:lnTo>
                    <a:lnTo>
                      <a:pt x="874" y="24"/>
                    </a:lnTo>
                    <a:lnTo>
                      <a:pt x="876" y="24"/>
                    </a:lnTo>
                    <a:lnTo>
                      <a:pt x="881" y="24"/>
                    </a:lnTo>
                    <a:lnTo>
                      <a:pt x="881" y="21"/>
                    </a:lnTo>
                    <a:lnTo>
                      <a:pt x="881" y="24"/>
                    </a:lnTo>
                    <a:lnTo>
                      <a:pt x="888" y="24"/>
                    </a:lnTo>
                    <a:lnTo>
                      <a:pt x="886" y="21"/>
                    </a:lnTo>
                    <a:lnTo>
                      <a:pt x="893" y="21"/>
                    </a:lnTo>
                    <a:lnTo>
                      <a:pt x="895" y="24"/>
                    </a:lnTo>
                    <a:lnTo>
                      <a:pt x="898" y="21"/>
                    </a:lnTo>
                    <a:lnTo>
                      <a:pt x="907" y="21"/>
                    </a:lnTo>
                    <a:lnTo>
                      <a:pt x="914" y="21"/>
                    </a:lnTo>
                    <a:lnTo>
                      <a:pt x="919" y="21"/>
                    </a:lnTo>
                    <a:lnTo>
                      <a:pt x="917" y="24"/>
                    </a:lnTo>
                    <a:lnTo>
                      <a:pt x="912" y="24"/>
                    </a:lnTo>
                    <a:lnTo>
                      <a:pt x="914" y="26"/>
                    </a:lnTo>
                    <a:lnTo>
                      <a:pt x="917" y="24"/>
                    </a:lnTo>
                    <a:lnTo>
                      <a:pt x="921" y="24"/>
                    </a:lnTo>
                    <a:lnTo>
                      <a:pt x="924" y="24"/>
                    </a:lnTo>
                    <a:lnTo>
                      <a:pt x="926" y="24"/>
                    </a:lnTo>
                    <a:lnTo>
                      <a:pt x="924" y="26"/>
                    </a:lnTo>
                    <a:lnTo>
                      <a:pt x="926" y="24"/>
                    </a:lnTo>
                    <a:lnTo>
                      <a:pt x="928" y="24"/>
                    </a:lnTo>
                    <a:lnTo>
                      <a:pt x="931" y="24"/>
                    </a:lnTo>
                    <a:lnTo>
                      <a:pt x="933" y="24"/>
                    </a:lnTo>
                    <a:lnTo>
                      <a:pt x="938" y="24"/>
                    </a:lnTo>
                    <a:lnTo>
                      <a:pt x="940" y="24"/>
                    </a:lnTo>
                    <a:lnTo>
                      <a:pt x="938" y="24"/>
                    </a:lnTo>
                    <a:lnTo>
                      <a:pt x="940" y="21"/>
                    </a:lnTo>
                    <a:lnTo>
                      <a:pt x="943" y="21"/>
                    </a:lnTo>
                    <a:lnTo>
                      <a:pt x="945" y="21"/>
                    </a:lnTo>
                    <a:lnTo>
                      <a:pt x="943" y="21"/>
                    </a:lnTo>
                    <a:lnTo>
                      <a:pt x="952" y="19"/>
                    </a:lnTo>
                    <a:lnTo>
                      <a:pt x="954" y="19"/>
                    </a:lnTo>
                    <a:lnTo>
                      <a:pt x="954" y="21"/>
                    </a:lnTo>
                    <a:lnTo>
                      <a:pt x="959" y="21"/>
                    </a:lnTo>
                    <a:lnTo>
                      <a:pt x="957" y="21"/>
                    </a:lnTo>
                    <a:lnTo>
                      <a:pt x="964" y="21"/>
                    </a:lnTo>
                    <a:lnTo>
                      <a:pt x="964" y="24"/>
                    </a:lnTo>
                    <a:lnTo>
                      <a:pt x="966" y="24"/>
                    </a:lnTo>
                    <a:lnTo>
                      <a:pt x="969" y="21"/>
                    </a:lnTo>
                    <a:lnTo>
                      <a:pt x="969" y="19"/>
                    </a:lnTo>
                    <a:lnTo>
                      <a:pt x="966" y="19"/>
                    </a:lnTo>
                    <a:lnTo>
                      <a:pt x="961" y="19"/>
                    </a:lnTo>
                    <a:lnTo>
                      <a:pt x="957" y="19"/>
                    </a:lnTo>
                    <a:lnTo>
                      <a:pt x="957" y="17"/>
                    </a:lnTo>
                    <a:lnTo>
                      <a:pt x="954" y="17"/>
                    </a:lnTo>
                    <a:lnTo>
                      <a:pt x="966" y="17"/>
                    </a:lnTo>
                    <a:lnTo>
                      <a:pt x="971" y="17"/>
                    </a:lnTo>
                    <a:lnTo>
                      <a:pt x="976" y="17"/>
                    </a:lnTo>
                    <a:lnTo>
                      <a:pt x="978" y="17"/>
                    </a:lnTo>
                    <a:lnTo>
                      <a:pt x="985" y="17"/>
                    </a:lnTo>
                    <a:lnTo>
                      <a:pt x="987" y="17"/>
                    </a:lnTo>
                    <a:lnTo>
                      <a:pt x="985" y="17"/>
                    </a:lnTo>
                    <a:lnTo>
                      <a:pt x="985" y="14"/>
                    </a:lnTo>
                    <a:lnTo>
                      <a:pt x="990" y="14"/>
                    </a:lnTo>
                    <a:lnTo>
                      <a:pt x="987" y="14"/>
                    </a:lnTo>
                    <a:lnTo>
                      <a:pt x="983" y="14"/>
                    </a:lnTo>
                    <a:lnTo>
                      <a:pt x="983" y="12"/>
                    </a:lnTo>
                    <a:lnTo>
                      <a:pt x="985" y="12"/>
                    </a:lnTo>
                    <a:lnTo>
                      <a:pt x="987" y="10"/>
                    </a:lnTo>
                    <a:lnTo>
                      <a:pt x="994" y="7"/>
                    </a:lnTo>
                    <a:lnTo>
                      <a:pt x="999" y="5"/>
                    </a:lnTo>
                    <a:lnTo>
                      <a:pt x="1002" y="5"/>
                    </a:lnTo>
                    <a:lnTo>
                      <a:pt x="1006" y="2"/>
                    </a:lnTo>
                    <a:lnTo>
                      <a:pt x="1011" y="2"/>
                    </a:lnTo>
                    <a:lnTo>
                      <a:pt x="1018" y="2"/>
                    </a:lnTo>
                    <a:lnTo>
                      <a:pt x="1020" y="0"/>
                    </a:lnTo>
                    <a:lnTo>
                      <a:pt x="1023" y="0"/>
                    </a:lnTo>
                    <a:lnTo>
                      <a:pt x="1025" y="0"/>
                    </a:lnTo>
                    <a:lnTo>
                      <a:pt x="1028" y="0"/>
                    </a:lnTo>
                    <a:lnTo>
                      <a:pt x="1028" y="2"/>
                    </a:lnTo>
                    <a:lnTo>
                      <a:pt x="1030" y="2"/>
                    </a:lnTo>
                    <a:lnTo>
                      <a:pt x="1032" y="0"/>
                    </a:lnTo>
                    <a:lnTo>
                      <a:pt x="1035" y="2"/>
                    </a:lnTo>
                    <a:lnTo>
                      <a:pt x="1039" y="2"/>
                    </a:lnTo>
                    <a:lnTo>
                      <a:pt x="1044" y="2"/>
                    </a:lnTo>
                    <a:lnTo>
                      <a:pt x="1046" y="2"/>
                    </a:lnTo>
                    <a:lnTo>
                      <a:pt x="1049" y="5"/>
                    </a:lnTo>
                    <a:lnTo>
                      <a:pt x="1051" y="5"/>
                    </a:lnTo>
                    <a:lnTo>
                      <a:pt x="1049" y="5"/>
                    </a:lnTo>
                    <a:lnTo>
                      <a:pt x="1046" y="5"/>
                    </a:lnTo>
                    <a:lnTo>
                      <a:pt x="1044" y="7"/>
                    </a:lnTo>
                    <a:lnTo>
                      <a:pt x="1042" y="7"/>
                    </a:lnTo>
                    <a:lnTo>
                      <a:pt x="1039" y="7"/>
                    </a:lnTo>
                    <a:lnTo>
                      <a:pt x="1032" y="10"/>
                    </a:lnTo>
                    <a:lnTo>
                      <a:pt x="1028" y="10"/>
                    </a:lnTo>
                    <a:lnTo>
                      <a:pt x="1042" y="10"/>
                    </a:lnTo>
                    <a:lnTo>
                      <a:pt x="1046" y="10"/>
                    </a:lnTo>
                    <a:lnTo>
                      <a:pt x="1049" y="7"/>
                    </a:lnTo>
                    <a:lnTo>
                      <a:pt x="1049" y="10"/>
                    </a:lnTo>
                    <a:lnTo>
                      <a:pt x="1046" y="10"/>
                    </a:lnTo>
                    <a:lnTo>
                      <a:pt x="1051" y="10"/>
                    </a:lnTo>
                    <a:lnTo>
                      <a:pt x="1054" y="10"/>
                    </a:lnTo>
                    <a:lnTo>
                      <a:pt x="1056" y="10"/>
                    </a:lnTo>
                    <a:lnTo>
                      <a:pt x="1058" y="10"/>
                    </a:lnTo>
                    <a:lnTo>
                      <a:pt x="1061" y="10"/>
                    </a:lnTo>
                    <a:lnTo>
                      <a:pt x="1068" y="10"/>
                    </a:lnTo>
                    <a:lnTo>
                      <a:pt x="1068" y="12"/>
                    </a:lnTo>
                    <a:lnTo>
                      <a:pt x="1070" y="12"/>
                    </a:lnTo>
                    <a:lnTo>
                      <a:pt x="1068" y="12"/>
                    </a:lnTo>
                    <a:lnTo>
                      <a:pt x="1065" y="14"/>
                    </a:lnTo>
                    <a:lnTo>
                      <a:pt x="1063" y="14"/>
                    </a:lnTo>
                    <a:lnTo>
                      <a:pt x="1061" y="14"/>
                    </a:lnTo>
                    <a:lnTo>
                      <a:pt x="1058" y="17"/>
                    </a:lnTo>
                    <a:lnTo>
                      <a:pt x="1056" y="17"/>
                    </a:lnTo>
                    <a:lnTo>
                      <a:pt x="1054" y="17"/>
                    </a:lnTo>
                    <a:lnTo>
                      <a:pt x="1058" y="17"/>
                    </a:lnTo>
                    <a:lnTo>
                      <a:pt x="1061" y="17"/>
                    </a:lnTo>
                    <a:lnTo>
                      <a:pt x="1063" y="17"/>
                    </a:lnTo>
                    <a:lnTo>
                      <a:pt x="1070" y="17"/>
                    </a:lnTo>
                    <a:lnTo>
                      <a:pt x="1072" y="17"/>
                    </a:lnTo>
                    <a:lnTo>
                      <a:pt x="1075" y="17"/>
                    </a:lnTo>
                    <a:lnTo>
                      <a:pt x="1075" y="14"/>
                    </a:lnTo>
                    <a:lnTo>
                      <a:pt x="1077" y="14"/>
                    </a:lnTo>
                    <a:lnTo>
                      <a:pt x="1075" y="14"/>
                    </a:lnTo>
                    <a:lnTo>
                      <a:pt x="1077" y="14"/>
                    </a:lnTo>
                    <a:lnTo>
                      <a:pt x="1080" y="14"/>
                    </a:lnTo>
                    <a:lnTo>
                      <a:pt x="1082" y="14"/>
                    </a:lnTo>
                    <a:lnTo>
                      <a:pt x="1080" y="14"/>
                    </a:lnTo>
                    <a:lnTo>
                      <a:pt x="1082" y="14"/>
                    </a:lnTo>
                    <a:lnTo>
                      <a:pt x="1084" y="14"/>
                    </a:lnTo>
                    <a:lnTo>
                      <a:pt x="1091" y="14"/>
                    </a:lnTo>
                    <a:lnTo>
                      <a:pt x="1094" y="14"/>
                    </a:lnTo>
                    <a:lnTo>
                      <a:pt x="1096" y="14"/>
                    </a:lnTo>
                    <a:lnTo>
                      <a:pt x="1101" y="14"/>
                    </a:lnTo>
                    <a:lnTo>
                      <a:pt x="1103" y="14"/>
                    </a:lnTo>
                    <a:lnTo>
                      <a:pt x="1108" y="14"/>
                    </a:lnTo>
                    <a:lnTo>
                      <a:pt x="1115" y="14"/>
                    </a:lnTo>
                    <a:lnTo>
                      <a:pt x="1120" y="14"/>
                    </a:lnTo>
                    <a:lnTo>
                      <a:pt x="1122" y="14"/>
                    </a:lnTo>
                    <a:lnTo>
                      <a:pt x="1124" y="14"/>
                    </a:lnTo>
                    <a:lnTo>
                      <a:pt x="1129" y="17"/>
                    </a:lnTo>
                    <a:lnTo>
                      <a:pt x="1131" y="17"/>
                    </a:lnTo>
                    <a:lnTo>
                      <a:pt x="1131" y="19"/>
                    </a:lnTo>
                    <a:lnTo>
                      <a:pt x="1134" y="17"/>
                    </a:lnTo>
                    <a:lnTo>
                      <a:pt x="1141" y="19"/>
                    </a:lnTo>
                    <a:lnTo>
                      <a:pt x="1141" y="21"/>
                    </a:lnTo>
                    <a:lnTo>
                      <a:pt x="1139" y="21"/>
                    </a:lnTo>
                    <a:lnTo>
                      <a:pt x="1141" y="21"/>
                    </a:lnTo>
                    <a:lnTo>
                      <a:pt x="1143" y="21"/>
                    </a:lnTo>
                    <a:lnTo>
                      <a:pt x="1146" y="21"/>
                    </a:lnTo>
                    <a:lnTo>
                      <a:pt x="1148" y="21"/>
                    </a:lnTo>
                    <a:lnTo>
                      <a:pt x="1150" y="21"/>
                    </a:lnTo>
                    <a:lnTo>
                      <a:pt x="1150" y="24"/>
                    </a:lnTo>
                    <a:lnTo>
                      <a:pt x="1153" y="24"/>
                    </a:lnTo>
                    <a:lnTo>
                      <a:pt x="1155" y="24"/>
                    </a:lnTo>
                    <a:lnTo>
                      <a:pt x="1155" y="26"/>
                    </a:lnTo>
                    <a:lnTo>
                      <a:pt x="1153" y="28"/>
                    </a:lnTo>
                    <a:lnTo>
                      <a:pt x="1150" y="28"/>
                    </a:lnTo>
                    <a:lnTo>
                      <a:pt x="1153" y="28"/>
                    </a:lnTo>
                    <a:lnTo>
                      <a:pt x="1143" y="26"/>
                    </a:lnTo>
                    <a:lnTo>
                      <a:pt x="1141" y="26"/>
                    </a:lnTo>
                    <a:lnTo>
                      <a:pt x="1139" y="26"/>
                    </a:lnTo>
                    <a:lnTo>
                      <a:pt x="1136" y="26"/>
                    </a:lnTo>
                    <a:lnTo>
                      <a:pt x="1139" y="26"/>
                    </a:lnTo>
                    <a:lnTo>
                      <a:pt x="1143" y="26"/>
                    </a:lnTo>
                    <a:lnTo>
                      <a:pt x="1141" y="28"/>
                    </a:lnTo>
                    <a:lnTo>
                      <a:pt x="1143" y="28"/>
                    </a:lnTo>
                    <a:lnTo>
                      <a:pt x="1146" y="28"/>
                    </a:lnTo>
                    <a:lnTo>
                      <a:pt x="1148" y="28"/>
                    </a:lnTo>
                    <a:lnTo>
                      <a:pt x="1150" y="31"/>
                    </a:lnTo>
                    <a:lnTo>
                      <a:pt x="1155" y="31"/>
                    </a:lnTo>
                    <a:lnTo>
                      <a:pt x="1153" y="31"/>
                    </a:lnTo>
                    <a:lnTo>
                      <a:pt x="1155" y="31"/>
                    </a:lnTo>
                    <a:lnTo>
                      <a:pt x="1155" y="33"/>
                    </a:lnTo>
                    <a:lnTo>
                      <a:pt x="1153" y="33"/>
                    </a:lnTo>
                    <a:lnTo>
                      <a:pt x="1148" y="36"/>
                    </a:lnTo>
                    <a:lnTo>
                      <a:pt x="1146" y="36"/>
                    </a:lnTo>
                    <a:lnTo>
                      <a:pt x="1143" y="36"/>
                    </a:lnTo>
                    <a:lnTo>
                      <a:pt x="1143" y="38"/>
                    </a:lnTo>
                    <a:lnTo>
                      <a:pt x="1141" y="38"/>
                    </a:lnTo>
                    <a:lnTo>
                      <a:pt x="1139" y="38"/>
                    </a:lnTo>
                    <a:lnTo>
                      <a:pt x="1134" y="38"/>
                    </a:lnTo>
                    <a:lnTo>
                      <a:pt x="1136" y="38"/>
                    </a:lnTo>
                    <a:lnTo>
                      <a:pt x="1129" y="40"/>
                    </a:lnTo>
                    <a:lnTo>
                      <a:pt x="1131" y="40"/>
                    </a:lnTo>
                    <a:lnTo>
                      <a:pt x="1129" y="40"/>
                    </a:lnTo>
                    <a:lnTo>
                      <a:pt x="1124" y="40"/>
                    </a:lnTo>
                    <a:lnTo>
                      <a:pt x="1122" y="43"/>
                    </a:lnTo>
                    <a:lnTo>
                      <a:pt x="1120" y="43"/>
                    </a:lnTo>
                    <a:lnTo>
                      <a:pt x="1117" y="43"/>
                    </a:lnTo>
                    <a:lnTo>
                      <a:pt x="1115" y="43"/>
                    </a:lnTo>
                    <a:lnTo>
                      <a:pt x="1113" y="43"/>
                    </a:lnTo>
                    <a:lnTo>
                      <a:pt x="1110" y="43"/>
                    </a:lnTo>
                    <a:lnTo>
                      <a:pt x="1110" y="45"/>
                    </a:lnTo>
                    <a:lnTo>
                      <a:pt x="1106" y="45"/>
                    </a:lnTo>
                    <a:lnTo>
                      <a:pt x="1103" y="47"/>
                    </a:lnTo>
                    <a:lnTo>
                      <a:pt x="1101" y="47"/>
                    </a:lnTo>
                    <a:lnTo>
                      <a:pt x="1098" y="50"/>
                    </a:lnTo>
                    <a:lnTo>
                      <a:pt x="1094" y="50"/>
                    </a:lnTo>
                    <a:lnTo>
                      <a:pt x="1087" y="52"/>
                    </a:lnTo>
                    <a:lnTo>
                      <a:pt x="1084" y="52"/>
                    </a:lnTo>
                    <a:lnTo>
                      <a:pt x="1080" y="54"/>
                    </a:lnTo>
                    <a:lnTo>
                      <a:pt x="1077" y="54"/>
                    </a:lnTo>
                    <a:lnTo>
                      <a:pt x="1065" y="54"/>
                    </a:lnTo>
                    <a:lnTo>
                      <a:pt x="1065" y="57"/>
                    </a:lnTo>
                    <a:lnTo>
                      <a:pt x="1063" y="59"/>
                    </a:lnTo>
                    <a:lnTo>
                      <a:pt x="1061" y="59"/>
                    </a:lnTo>
                    <a:lnTo>
                      <a:pt x="1056" y="59"/>
                    </a:lnTo>
                    <a:lnTo>
                      <a:pt x="1054" y="59"/>
                    </a:lnTo>
                    <a:lnTo>
                      <a:pt x="1051" y="62"/>
                    </a:lnTo>
                    <a:lnTo>
                      <a:pt x="1049" y="62"/>
                    </a:lnTo>
                    <a:lnTo>
                      <a:pt x="1046" y="64"/>
                    </a:lnTo>
                    <a:lnTo>
                      <a:pt x="1044" y="66"/>
                    </a:lnTo>
                    <a:lnTo>
                      <a:pt x="1042" y="66"/>
                    </a:lnTo>
                    <a:lnTo>
                      <a:pt x="1037" y="66"/>
                    </a:lnTo>
                    <a:lnTo>
                      <a:pt x="1035" y="66"/>
                    </a:lnTo>
                    <a:lnTo>
                      <a:pt x="1032" y="66"/>
                    </a:lnTo>
                    <a:lnTo>
                      <a:pt x="1028" y="69"/>
                    </a:lnTo>
                    <a:lnTo>
                      <a:pt x="1030" y="69"/>
                    </a:lnTo>
                    <a:lnTo>
                      <a:pt x="1032" y="69"/>
                    </a:lnTo>
                    <a:lnTo>
                      <a:pt x="1035" y="69"/>
                    </a:lnTo>
                    <a:lnTo>
                      <a:pt x="1039" y="66"/>
                    </a:lnTo>
                    <a:lnTo>
                      <a:pt x="1042" y="66"/>
                    </a:lnTo>
                    <a:lnTo>
                      <a:pt x="1044" y="66"/>
                    </a:lnTo>
                    <a:lnTo>
                      <a:pt x="1046" y="66"/>
                    </a:lnTo>
                    <a:lnTo>
                      <a:pt x="1049" y="66"/>
                    </a:lnTo>
                    <a:lnTo>
                      <a:pt x="1049" y="64"/>
                    </a:lnTo>
                    <a:lnTo>
                      <a:pt x="1051" y="64"/>
                    </a:lnTo>
                    <a:lnTo>
                      <a:pt x="1054" y="64"/>
                    </a:lnTo>
                    <a:lnTo>
                      <a:pt x="1061" y="66"/>
                    </a:lnTo>
                    <a:lnTo>
                      <a:pt x="1063" y="66"/>
                    </a:lnTo>
                    <a:lnTo>
                      <a:pt x="1056" y="64"/>
                    </a:lnTo>
                    <a:lnTo>
                      <a:pt x="1054" y="64"/>
                    </a:lnTo>
                    <a:lnTo>
                      <a:pt x="1054" y="62"/>
                    </a:lnTo>
                    <a:lnTo>
                      <a:pt x="1056" y="62"/>
                    </a:lnTo>
                    <a:lnTo>
                      <a:pt x="1063" y="62"/>
                    </a:lnTo>
                    <a:lnTo>
                      <a:pt x="1065" y="62"/>
                    </a:lnTo>
                    <a:lnTo>
                      <a:pt x="1072" y="62"/>
                    </a:lnTo>
                    <a:lnTo>
                      <a:pt x="1077" y="59"/>
                    </a:lnTo>
                    <a:lnTo>
                      <a:pt x="1082" y="62"/>
                    </a:lnTo>
                    <a:lnTo>
                      <a:pt x="1082" y="59"/>
                    </a:lnTo>
                    <a:lnTo>
                      <a:pt x="1084" y="59"/>
                    </a:lnTo>
                    <a:lnTo>
                      <a:pt x="1094" y="59"/>
                    </a:lnTo>
                    <a:lnTo>
                      <a:pt x="1094" y="57"/>
                    </a:lnTo>
                    <a:lnTo>
                      <a:pt x="1096" y="59"/>
                    </a:lnTo>
                    <a:lnTo>
                      <a:pt x="1096" y="57"/>
                    </a:lnTo>
                    <a:lnTo>
                      <a:pt x="1094" y="57"/>
                    </a:lnTo>
                    <a:lnTo>
                      <a:pt x="1098" y="57"/>
                    </a:lnTo>
                    <a:lnTo>
                      <a:pt x="1101" y="57"/>
                    </a:lnTo>
                    <a:lnTo>
                      <a:pt x="1106" y="57"/>
                    </a:lnTo>
                    <a:lnTo>
                      <a:pt x="1108" y="57"/>
                    </a:lnTo>
                    <a:lnTo>
                      <a:pt x="1108" y="54"/>
                    </a:lnTo>
                    <a:lnTo>
                      <a:pt x="1117" y="54"/>
                    </a:lnTo>
                    <a:lnTo>
                      <a:pt x="1115" y="54"/>
                    </a:lnTo>
                    <a:lnTo>
                      <a:pt x="1113" y="52"/>
                    </a:lnTo>
                    <a:lnTo>
                      <a:pt x="1110" y="54"/>
                    </a:lnTo>
                    <a:lnTo>
                      <a:pt x="1108" y="54"/>
                    </a:lnTo>
                    <a:lnTo>
                      <a:pt x="1103" y="54"/>
                    </a:lnTo>
                    <a:lnTo>
                      <a:pt x="1101" y="54"/>
                    </a:lnTo>
                    <a:lnTo>
                      <a:pt x="1098" y="54"/>
                    </a:lnTo>
                    <a:lnTo>
                      <a:pt x="1098" y="52"/>
                    </a:lnTo>
                    <a:lnTo>
                      <a:pt x="1101" y="52"/>
                    </a:lnTo>
                    <a:lnTo>
                      <a:pt x="1103" y="50"/>
                    </a:lnTo>
                    <a:lnTo>
                      <a:pt x="1106" y="50"/>
                    </a:lnTo>
                    <a:lnTo>
                      <a:pt x="1108" y="50"/>
                    </a:lnTo>
                    <a:lnTo>
                      <a:pt x="1113" y="50"/>
                    </a:lnTo>
                    <a:lnTo>
                      <a:pt x="1115" y="50"/>
                    </a:lnTo>
                    <a:lnTo>
                      <a:pt x="1115" y="52"/>
                    </a:lnTo>
                    <a:lnTo>
                      <a:pt x="1117" y="52"/>
                    </a:lnTo>
                    <a:lnTo>
                      <a:pt x="1117" y="50"/>
                    </a:lnTo>
                    <a:lnTo>
                      <a:pt x="1120" y="50"/>
                    </a:lnTo>
                    <a:lnTo>
                      <a:pt x="1124" y="50"/>
                    </a:lnTo>
                    <a:lnTo>
                      <a:pt x="1122" y="50"/>
                    </a:lnTo>
                    <a:lnTo>
                      <a:pt x="1120" y="52"/>
                    </a:lnTo>
                    <a:lnTo>
                      <a:pt x="1122" y="52"/>
                    </a:lnTo>
                    <a:lnTo>
                      <a:pt x="1127" y="54"/>
                    </a:lnTo>
                    <a:lnTo>
                      <a:pt x="1129" y="54"/>
                    </a:lnTo>
                    <a:lnTo>
                      <a:pt x="1136" y="54"/>
                    </a:lnTo>
                    <a:lnTo>
                      <a:pt x="1141" y="54"/>
                    </a:lnTo>
                    <a:lnTo>
                      <a:pt x="1143" y="52"/>
                    </a:lnTo>
                    <a:lnTo>
                      <a:pt x="1141" y="50"/>
                    </a:lnTo>
                    <a:lnTo>
                      <a:pt x="1146" y="52"/>
                    </a:lnTo>
                    <a:lnTo>
                      <a:pt x="1148" y="52"/>
                    </a:lnTo>
                    <a:lnTo>
                      <a:pt x="1148" y="54"/>
                    </a:lnTo>
                    <a:lnTo>
                      <a:pt x="1150" y="54"/>
                    </a:lnTo>
                    <a:lnTo>
                      <a:pt x="1150" y="57"/>
                    </a:lnTo>
                    <a:lnTo>
                      <a:pt x="1148" y="57"/>
                    </a:lnTo>
                    <a:lnTo>
                      <a:pt x="1148" y="59"/>
                    </a:lnTo>
                    <a:lnTo>
                      <a:pt x="1153" y="59"/>
                    </a:lnTo>
                    <a:lnTo>
                      <a:pt x="1150" y="59"/>
                    </a:lnTo>
                    <a:lnTo>
                      <a:pt x="1148" y="59"/>
                    </a:lnTo>
                    <a:lnTo>
                      <a:pt x="1146" y="59"/>
                    </a:lnTo>
                    <a:lnTo>
                      <a:pt x="1150" y="62"/>
                    </a:lnTo>
                    <a:lnTo>
                      <a:pt x="1155" y="59"/>
                    </a:lnTo>
                    <a:lnTo>
                      <a:pt x="1157" y="59"/>
                    </a:lnTo>
                    <a:lnTo>
                      <a:pt x="1155" y="59"/>
                    </a:lnTo>
                    <a:lnTo>
                      <a:pt x="1153" y="57"/>
                    </a:lnTo>
                    <a:lnTo>
                      <a:pt x="1160" y="57"/>
                    </a:lnTo>
                    <a:lnTo>
                      <a:pt x="1167" y="57"/>
                    </a:lnTo>
                    <a:lnTo>
                      <a:pt x="1169" y="57"/>
                    </a:lnTo>
                    <a:lnTo>
                      <a:pt x="1176" y="54"/>
                    </a:lnTo>
                    <a:lnTo>
                      <a:pt x="1181" y="54"/>
                    </a:lnTo>
                    <a:lnTo>
                      <a:pt x="1186" y="54"/>
                    </a:lnTo>
                    <a:lnTo>
                      <a:pt x="1191" y="54"/>
                    </a:lnTo>
                    <a:lnTo>
                      <a:pt x="1193" y="54"/>
                    </a:lnTo>
                    <a:lnTo>
                      <a:pt x="1195" y="54"/>
                    </a:lnTo>
                    <a:lnTo>
                      <a:pt x="1200" y="54"/>
                    </a:lnTo>
                    <a:lnTo>
                      <a:pt x="1202" y="57"/>
                    </a:lnTo>
                    <a:lnTo>
                      <a:pt x="1207" y="57"/>
                    </a:lnTo>
                    <a:lnTo>
                      <a:pt x="1212" y="57"/>
                    </a:lnTo>
                    <a:lnTo>
                      <a:pt x="1214" y="57"/>
                    </a:lnTo>
                    <a:lnTo>
                      <a:pt x="1221" y="57"/>
                    </a:lnTo>
                    <a:lnTo>
                      <a:pt x="1224" y="57"/>
                    </a:lnTo>
                    <a:lnTo>
                      <a:pt x="1221" y="57"/>
                    </a:lnTo>
                    <a:lnTo>
                      <a:pt x="1219" y="57"/>
                    </a:lnTo>
                    <a:lnTo>
                      <a:pt x="1217" y="59"/>
                    </a:lnTo>
                    <a:lnTo>
                      <a:pt x="1219" y="59"/>
                    </a:lnTo>
                    <a:lnTo>
                      <a:pt x="1217" y="59"/>
                    </a:lnTo>
                    <a:lnTo>
                      <a:pt x="1219" y="62"/>
                    </a:lnTo>
                    <a:lnTo>
                      <a:pt x="1226" y="62"/>
                    </a:lnTo>
                    <a:lnTo>
                      <a:pt x="1231" y="62"/>
                    </a:lnTo>
                    <a:lnTo>
                      <a:pt x="1238" y="64"/>
                    </a:lnTo>
                    <a:lnTo>
                      <a:pt x="1240" y="64"/>
                    </a:lnTo>
                    <a:lnTo>
                      <a:pt x="1247" y="64"/>
                    </a:lnTo>
                    <a:lnTo>
                      <a:pt x="1252" y="64"/>
                    </a:lnTo>
                    <a:lnTo>
                      <a:pt x="1254" y="64"/>
                    </a:lnTo>
                    <a:lnTo>
                      <a:pt x="1259" y="64"/>
                    </a:lnTo>
                    <a:lnTo>
                      <a:pt x="1261" y="64"/>
                    </a:lnTo>
                    <a:lnTo>
                      <a:pt x="1264" y="64"/>
                    </a:lnTo>
                    <a:lnTo>
                      <a:pt x="1269" y="64"/>
                    </a:lnTo>
                    <a:lnTo>
                      <a:pt x="1271" y="64"/>
                    </a:lnTo>
                    <a:lnTo>
                      <a:pt x="1276" y="64"/>
                    </a:lnTo>
                    <a:lnTo>
                      <a:pt x="1283" y="64"/>
                    </a:lnTo>
                    <a:lnTo>
                      <a:pt x="1285" y="62"/>
                    </a:lnTo>
                    <a:lnTo>
                      <a:pt x="1283" y="59"/>
                    </a:lnTo>
                    <a:lnTo>
                      <a:pt x="1280" y="59"/>
                    </a:lnTo>
                    <a:lnTo>
                      <a:pt x="1280" y="57"/>
                    </a:lnTo>
                    <a:lnTo>
                      <a:pt x="1283" y="57"/>
                    </a:lnTo>
                    <a:lnTo>
                      <a:pt x="1280" y="57"/>
                    </a:lnTo>
                    <a:lnTo>
                      <a:pt x="1283" y="54"/>
                    </a:lnTo>
                    <a:lnTo>
                      <a:pt x="1283" y="52"/>
                    </a:lnTo>
                    <a:lnTo>
                      <a:pt x="1285" y="54"/>
                    </a:lnTo>
                    <a:lnTo>
                      <a:pt x="1290" y="54"/>
                    </a:lnTo>
                    <a:lnTo>
                      <a:pt x="1290" y="52"/>
                    </a:lnTo>
                    <a:lnTo>
                      <a:pt x="1292" y="52"/>
                    </a:lnTo>
                    <a:lnTo>
                      <a:pt x="1294" y="52"/>
                    </a:lnTo>
                    <a:lnTo>
                      <a:pt x="1299" y="52"/>
                    </a:lnTo>
                    <a:lnTo>
                      <a:pt x="1302" y="54"/>
                    </a:lnTo>
                    <a:lnTo>
                      <a:pt x="1304" y="54"/>
                    </a:lnTo>
                    <a:lnTo>
                      <a:pt x="1306" y="54"/>
                    </a:lnTo>
                    <a:lnTo>
                      <a:pt x="1309" y="54"/>
                    </a:lnTo>
                    <a:lnTo>
                      <a:pt x="1311" y="57"/>
                    </a:lnTo>
                    <a:lnTo>
                      <a:pt x="1311" y="54"/>
                    </a:lnTo>
                    <a:lnTo>
                      <a:pt x="1313" y="54"/>
                    </a:lnTo>
                    <a:lnTo>
                      <a:pt x="1316" y="57"/>
                    </a:lnTo>
                    <a:lnTo>
                      <a:pt x="1318" y="57"/>
                    </a:lnTo>
                    <a:lnTo>
                      <a:pt x="1320" y="57"/>
                    </a:lnTo>
                    <a:lnTo>
                      <a:pt x="1323" y="57"/>
                    </a:lnTo>
                    <a:lnTo>
                      <a:pt x="1325" y="57"/>
                    </a:lnTo>
                    <a:lnTo>
                      <a:pt x="1328" y="57"/>
                    </a:lnTo>
                    <a:lnTo>
                      <a:pt x="1330" y="57"/>
                    </a:lnTo>
                    <a:lnTo>
                      <a:pt x="1332" y="57"/>
                    </a:lnTo>
                    <a:lnTo>
                      <a:pt x="1337" y="57"/>
                    </a:lnTo>
                    <a:lnTo>
                      <a:pt x="1342" y="57"/>
                    </a:lnTo>
                    <a:lnTo>
                      <a:pt x="1344" y="57"/>
                    </a:lnTo>
                    <a:lnTo>
                      <a:pt x="1346" y="57"/>
                    </a:lnTo>
                    <a:lnTo>
                      <a:pt x="1349" y="57"/>
                    </a:lnTo>
                    <a:lnTo>
                      <a:pt x="1349" y="59"/>
                    </a:lnTo>
                    <a:lnTo>
                      <a:pt x="1351" y="59"/>
                    </a:lnTo>
                    <a:lnTo>
                      <a:pt x="1354" y="59"/>
                    </a:lnTo>
                    <a:lnTo>
                      <a:pt x="1351" y="59"/>
                    </a:lnTo>
                    <a:lnTo>
                      <a:pt x="1358" y="62"/>
                    </a:lnTo>
                    <a:lnTo>
                      <a:pt x="1361" y="62"/>
                    </a:lnTo>
                    <a:lnTo>
                      <a:pt x="1365" y="64"/>
                    </a:lnTo>
                    <a:lnTo>
                      <a:pt x="1363" y="64"/>
                    </a:lnTo>
                    <a:lnTo>
                      <a:pt x="1363" y="66"/>
                    </a:lnTo>
                    <a:lnTo>
                      <a:pt x="1365" y="66"/>
                    </a:lnTo>
                    <a:lnTo>
                      <a:pt x="1363" y="66"/>
                    </a:lnTo>
                    <a:lnTo>
                      <a:pt x="1363" y="69"/>
                    </a:lnTo>
                    <a:lnTo>
                      <a:pt x="1365" y="69"/>
                    </a:lnTo>
                    <a:lnTo>
                      <a:pt x="1363" y="71"/>
                    </a:lnTo>
                    <a:lnTo>
                      <a:pt x="1368" y="71"/>
                    </a:lnTo>
                    <a:lnTo>
                      <a:pt x="1365" y="73"/>
                    </a:lnTo>
                    <a:lnTo>
                      <a:pt x="1365" y="76"/>
                    </a:lnTo>
                    <a:lnTo>
                      <a:pt x="1363" y="76"/>
                    </a:lnTo>
                    <a:lnTo>
                      <a:pt x="1361" y="76"/>
                    </a:lnTo>
                    <a:lnTo>
                      <a:pt x="1363" y="76"/>
                    </a:lnTo>
                    <a:lnTo>
                      <a:pt x="1361" y="76"/>
                    </a:lnTo>
                    <a:lnTo>
                      <a:pt x="1356" y="78"/>
                    </a:lnTo>
                    <a:lnTo>
                      <a:pt x="1356" y="80"/>
                    </a:lnTo>
                    <a:lnTo>
                      <a:pt x="1358" y="80"/>
                    </a:lnTo>
                    <a:lnTo>
                      <a:pt x="1356" y="80"/>
                    </a:lnTo>
                    <a:lnTo>
                      <a:pt x="1358" y="83"/>
                    </a:lnTo>
                    <a:lnTo>
                      <a:pt x="1361" y="83"/>
                    </a:lnTo>
                    <a:lnTo>
                      <a:pt x="1361" y="80"/>
                    </a:lnTo>
                    <a:lnTo>
                      <a:pt x="1361" y="83"/>
                    </a:lnTo>
                    <a:lnTo>
                      <a:pt x="1363" y="83"/>
                    </a:lnTo>
                    <a:lnTo>
                      <a:pt x="1363" y="85"/>
                    </a:lnTo>
                    <a:lnTo>
                      <a:pt x="1365" y="85"/>
                    </a:lnTo>
                    <a:lnTo>
                      <a:pt x="1365" y="88"/>
                    </a:lnTo>
                    <a:lnTo>
                      <a:pt x="1368" y="88"/>
                    </a:lnTo>
                    <a:lnTo>
                      <a:pt x="1370" y="88"/>
                    </a:lnTo>
                    <a:lnTo>
                      <a:pt x="1370" y="90"/>
                    </a:lnTo>
                    <a:lnTo>
                      <a:pt x="1372" y="90"/>
                    </a:lnTo>
                    <a:lnTo>
                      <a:pt x="1375" y="90"/>
                    </a:lnTo>
                    <a:lnTo>
                      <a:pt x="1377" y="92"/>
                    </a:lnTo>
                    <a:lnTo>
                      <a:pt x="1380" y="92"/>
                    </a:lnTo>
                    <a:lnTo>
                      <a:pt x="1382" y="92"/>
                    </a:lnTo>
                    <a:lnTo>
                      <a:pt x="1384" y="92"/>
                    </a:lnTo>
                    <a:lnTo>
                      <a:pt x="1384" y="90"/>
                    </a:lnTo>
                    <a:lnTo>
                      <a:pt x="1384" y="92"/>
                    </a:lnTo>
                    <a:lnTo>
                      <a:pt x="1387" y="95"/>
                    </a:lnTo>
                    <a:lnTo>
                      <a:pt x="1391" y="95"/>
                    </a:lnTo>
                    <a:lnTo>
                      <a:pt x="1391" y="92"/>
                    </a:lnTo>
                    <a:lnTo>
                      <a:pt x="1394" y="92"/>
                    </a:lnTo>
                    <a:lnTo>
                      <a:pt x="1394" y="90"/>
                    </a:lnTo>
                    <a:lnTo>
                      <a:pt x="1396" y="90"/>
                    </a:lnTo>
                    <a:lnTo>
                      <a:pt x="1398" y="88"/>
                    </a:lnTo>
                    <a:lnTo>
                      <a:pt x="1398" y="85"/>
                    </a:lnTo>
                    <a:lnTo>
                      <a:pt x="1401" y="85"/>
                    </a:lnTo>
                    <a:lnTo>
                      <a:pt x="1401" y="83"/>
                    </a:lnTo>
                    <a:lnTo>
                      <a:pt x="1403" y="83"/>
                    </a:lnTo>
                    <a:lnTo>
                      <a:pt x="1406" y="78"/>
                    </a:lnTo>
                    <a:lnTo>
                      <a:pt x="1408" y="78"/>
                    </a:lnTo>
                    <a:lnTo>
                      <a:pt x="1410" y="78"/>
                    </a:lnTo>
                    <a:lnTo>
                      <a:pt x="1410" y="80"/>
                    </a:lnTo>
                    <a:lnTo>
                      <a:pt x="1413" y="80"/>
                    </a:lnTo>
                    <a:lnTo>
                      <a:pt x="1415" y="83"/>
                    </a:lnTo>
                    <a:lnTo>
                      <a:pt x="1417" y="83"/>
                    </a:lnTo>
                    <a:lnTo>
                      <a:pt x="1422" y="85"/>
                    </a:lnTo>
                    <a:lnTo>
                      <a:pt x="1424" y="85"/>
                    </a:lnTo>
                    <a:lnTo>
                      <a:pt x="1427" y="85"/>
                    </a:lnTo>
                    <a:lnTo>
                      <a:pt x="1434" y="85"/>
                    </a:lnTo>
                    <a:lnTo>
                      <a:pt x="1436" y="85"/>
                    </a:lnTo>
                    <a:lnTo>
                      <a:pt x="1436" y="83"/>
                    </a:lnTo>
                    <a:lnTo>
                      <a:pt x="1439" y="83"/>
                    </a:lnTo>
                    <a:lnTo>
                      <a:pt x="1448" y="80"/>
                    </a:lnTo>
                    <a:lnTo>
                      <a:pt x="1450" y="83"/>
                    </a:lnTo>
                    <a:lnTo>
                      <a:pt x="1453" y="83"/>
                    </a:lnTo>
                    <a:lnTo>
                      <a:pt x="1457" y="83"/>
                    </a:lnTo>
                    <a:lnTo>
                      <a:pt x="1460" y="83"/>
                    </a:lnTo>
                    <a:lnTo>
                      <a:pt x="1467" y="85"/>
                    </a:lnTo>
                    <a:lnTo>
                      <a:pt x="1469" y="85"/>
                    </a:lnTo>
                    <a:lnTo>
                      <a:pt x="1472" y="85"/>
                    </a:lnTo>
                    <a:lnTo>
                      <a:pt x="1474" y="85"/>
                    </a:lnTo>
                    <a:lnTo>
                      <a:pt x="1474" y="88"/>
                    </a:lnTo>
                    <a:lnTo>
                      <a:pt x="1476" y="88"/>
                    </a:lnTo>
                    <a:lnTo>
                      <a:pt x="1479" y="88"/>
                    </a:lnTo>
                    <a:lnTo>
                      <a:pt x="1481" y="88"/>
                    </a:lnTo>
                    <a:lnTo>
                      <a:pt x="1483" y="88"/>
                    </a:lnTo>
                    <a:lnTo>
                      <a:pt x="1486" y="85"/>
                    </a:lnTo>
                    <a:lnTo>
                      <a:pt x="1488" y="85"/>
                    </a:lnTo>
                    <a:lnTo>
                      <a:pt x="1493" y="85"/>
                    </a:lnTo>
                    <a:lnTo>
                      <a:pt x="1498" y="85"/>
                    </a:lnTo>
                    <a:lnTo>
                      <a:pt x="1498" y="83"/>
                    </a:lnTo>
                    <a:lnTo>
                      <a:pt x="1505" y="85"/>
                    </a:lnTo>
                    <a:lnTo>
                      <a:pt x="1507" y="83"/>
                    </a:lnTo>
                    <a:lnTo>
                      <a:pt x="1505" y="83"/>
                    </a:lnTo>
                    <a:lnTo>
                      <a:pt x="1505" y="80"/>
                    </a:lnTo>
                    <a:lnTo>
                      <a:pt x="1502" y="80"/>
                    </a:lnTo>
                    <a:lnTo>
                      <a:pt x="1502" y="78"/>
                    </a:lnTo>
                    <a:lnTo>
                      <a:pt x="1505" y="78"/>
                    </a:lnTo>
                    <a:lnTo>
                      <a:pt x="1502" y="78"/>
                    </a:lnTo>
                    <a:lnTo>
                      <a:pt x="1502" y="76"/>
                    </a:lnTo>
                    <a:lnTo>
                      <a:pt x="1505" y="76"/>
                    </a:lnTo>
                    <a:lnTo>
                      <a:pt x="1507" y="73"/>
                    </a:lnTo>
                    <a:lnTo>
                      <a:pt x="1512" y="73"/>
                    </a:lnTo>
                    <a:lnTo>
                      <a:pt x="1514" y="73"/>
                    </a:lnTo>
                    <a:lnTo>
                      <a:pt x="1517" y="71"/>
                    </a:lnTo>
                    <a:lnTo>
                      <a:pt x="1519" y="69"/>
                    </a:lnTo>
                    <a:lnTo>
                      <a:pt x="1521" y="69"/>
                    </a:lnTo>
                    <a:lnTo>
                      <a:pt x="1519" y="69"/>
                    </a:lnTo>
                    <a:lnTo>
                      <a:pt x="1517" y="66"/>
                    </a:lnTo>
                    <a:lnTo>
                      <a:pt x="1519" y="66"/>
                    </a:lnTo>
                    <a:lnTo>
                      <a:pt x="1521" y="66"/>
                    </a:lnTo>
                    <a:lnTo>
                      <a:pt x="1524" y="66"/>
                    </a:lnTo>
                    <a:lnTo>
                      <a:pt x="1526" y="66"/>
                    </a:lnTo>
                    <a:lnTo>
                      <a:pt x="1528" y="66"/>
                    </a:lnTo>
                    <a:lnTo>
                      <a:pt x="1543" y="69"/>
                    </a:lnTo>
                    <a:lnTo>
                      <a:pt x="1554" y="69"/>
                    </a:lnTo>
                    <a:lnTo>
                      <a:pt x="1557" y="69"/>
                    </a:lnTo>
                    <a:lnTo>
                      <a:pt x="1566" y="69"/>
                    </a:lnTo>
                    <a:lnTo>
                      <a:pt x="1573" y="69"/>
                    </a:lnTo>
                    <a:lnTo>
                      <a:pt x="1583" y="69"/>
                    </a:lnTo>
                    <a:lnTo>
                      <a:pt x="1590" y="71"/>
                    </a:lnTo>
                    <a:lnTo>
                      <a:pt x="1592" y="71"/>
                    </a:lnTo>
                    <a:lnTo>
                      <a:pt x="1597" y="71"/>
                    </a:lnTo>
                    <a:lnTo>
                      <a:pt x="1602" y="71"/>
                    </a:lnTo>
                    <a:lnTo>
                      <a:pt x="1604" y="71"/>
                    </a:lnTo>
                    <a:lnTo>
                      <a:pt x="1611" y="71"/>
                    </a:lnTo>
                    <a:lnTo>
                      <a:pt x="1613" y="71"/>
                    </a:lnTo>
                    <a:lnTo>
                      <a:pt x="1613" y="73"/>
                    </a:lnTo>
                    <a:lnTo>
                      <a:pt x="1616" y="71"/>
                    </a:lnTo>
                    <a:lnTo>
                      <a:pt x="1620" y="71"/>
                    </a:lnTo>
                    <a:lnTo>
                      <a:pt x="1625" y="73"/>
                    </a:lnTo>
                    <a:lnTo>
                      <a:pt x="1630" y="73"/>
                    </a:lnTo>
                    <a:lnTo>
                      <a:pt x="1632" y="73"/>
                    </a:lnTo>
                    <a:lnTo>
                      <a:pt x="1637" y="76"/>
                    </a:lnTo>
                    <a:lnTo>
                      <a:pt x="1639" y="78"/>
                    </a:lnTo>
                    <a:lnTo>
                      <a:pt x="1637" y="80"/>
                    </a:lnTo>
                    <a:lnTo>
                      <a:pt x="1635" y="78"/>
                    </a:lnTo>
                    <a:lnTo>
                      <a:pt x="1632" y="78"/>
                    </a:lnTo>
                    <a:lnTo>
                      <a:pt x="1630" y="78"/>
                    </a:lnTo>
                    <a:lnTo>
                      <a:pt x="1628" y="80"/>
                    </a:lnTo>
                    <a:lnTo>
                      <a:pt x="1632" y="80"/>
                    </a:lnTo>
                    <a:lnTo>
                      <a:pt x="1635" y="80"/>
                    </a:lnTo>
                    <a:lnTo>
                      <a:pt x="1637" y="80"/>
                    </a:lnTo>
                    <a:lnTo>
                      <a:pt x="1642" y="83"/>
                    </a:lnTo>
                    <a:lnTo>
                      <a:pt x="1644" y="83"/>
                    </a:lnTo>
                    <a:lnTo>
                      <a:pt x="1649" y="83"/>
                    </a:lnTo>
                    <a:lnTo>
                      <a:pt x="1649" y="85"/>
                    </a:lnTo>
                    <a:lnTo>
                      <a:pt x="1651" y="85"/>
                    </a:lnTo>
                    <a:lnTo>
                      <a:pt x="1656" y="85"/>
                    </a:lnTo>
                    <a:lnTo>
                      <a:pt x="1661" y="85"/>
                    </a:lnTo>
                    <a:lnTo>
                      <a:pt x="1663" y="85"/>
                    </a:lnTo>
                    <a:lnTo>
                      <a:pt x="1672" y="88"/>
                    </a:lnTo>
                    <a:lnTo>
                      <a:pt x="1670" y="90"/>
                    </a:lnTo>
                    <a:lnTo>
                      <a:pt x="1663" y="90"/>
                    </a:lnTo>
                    <a:lnTo>
                      <a:pt x="1665" y="90"/>
                    </a:lnTo>
                    <a:lnTo>
                      <a:pt x="1668" y="90"/>
                    </a:lnTo>
                    <a:lnTo>
                      <a:pt x="1672" y="92"/>
                    </a:lnTo>
                    <a:lnTo>
                      <a:pt x="1675" y="92"/>
                    </a:lnTo>
                    <a:lnTo>
                      <a:pt x="1677" y="92"/>
                    </a:lnTo>
                    <a:lnTo>
                      <a:pt x="1680" y="92"/>
                    </a:lnTo>
                    <a:lnTo>
                      <a:pt x="1684" y="92"/>
                    </a:lnTo>
                    <a:lnTo>
                      <a:pt x="1687" y="92"/>
                    </a:lnTo>
                    <a:lnTo>
                      <a:pt x="1689" y="92"/>
                    </a:lnTo>
                    <a:lnTo>
                      <a:pt x="1694" y="92"/>
                    </a:lnTo>
                    <a:lnTo>
                      <a:pt x="1696" y="92"/>
                    </a:lnTo>
                    <a:lnTo>
                      <a:pt x="1698" y="92"/>
                    </a:lnTo>
                    <a:lnTo>
                      <a:pt x="1701" y="90"/>
                    </a:lnTo>
                    <a:lnTo>
                      <a:pt x="1703" y="90"/>
                    </a:lnTo>
                    <a:lnTo>
                      <a:pt x="1710" y="90"/>
                    </a:lnTo>
                    <a:lnTo>
                      <a:pt x="1713" y="90"/>
                    </a:lnTo>
                    <a:lnTo>
                      <a:pt x="1715" y="90"/>
                    </a:lnTo>
                    <a:lnTo>
                      <a:pt x="1720" y="90"/>
                    </a:lnTo>
                    <a:lnTo>
                      <a:pt x="1724" y="90"/>
                    </a:lnTo>
                    <a:lnTo>
                      <a:pt x="1729" y="90"/>
                    </a:lnTo>
                    <a:lnTo>
                      <a:pt x="1736" y="90"/>
                    </a:lnTo>
                    <a:lnTo>
                      <a:pt x="1741" y="90"/>
                    </a:lnTo>
                    <a:lnTo>
                      <a:pt x="1746" y="90"/>
                    </a:lnTo>
                    <a:lnTo>
                      <a:pt x="1755" y="90"/>
                    </a:lnTo>
                    <a:lnTo>
                      <a:pt x="1757" y="90"/>
                    </a:lnTo>
                    <a:lnTo>
                      <a:pt x="1760" y="92"/>
                    </a:lnTo>
                    <a:lnTo>
                      <a:pt x="1762" y="92"/>
                    </a:lnTo>
                    <a:lnTo>
                      <a:pt x="1765" y="95"/>
                    </a:lnTo>
                    <a:lnTo>
                      <a:pt x="1767" y="95"/>
                    </a:lnTo>
                    <a:lnTo>
                      <a:pt x="1769" y="95"/>
                    </a:lnTo>
                    <a:lnTo>
                      <a:pt x="1772" y="97"/>
                    </a:lnTo>
                    <a:lnTo>
                      <a:pt x="1774" y="97"/>
                    </a:lnTo>
                    <a:lnTo>
                      <a:pt x="1774" y="99"/>
                    </a:lnTo>
                    <a:lnTo>
                      <a:pt x="1769" y="106"/>
                    </a:lnTo>
                    <a:lnTo>
                      <a:pt x="1774" y="106"/>
                    </a:lnTo>
                    <a:lnTo>
                      <a:pt x="1776" y="106"/>
                    </a:lnTo>
                    <a:lnTo>
                      <a:pt x="1779" y="106"/>
                    </a:lnTo>
                    <a:lnTo>
                      <a:pt x="1783" y="109"/>
                    </a:lnTo>
                    <a:lnTo>
                      <a:pt x="1786" y="109"/>
                    </a:lnTo>
                    <a:lnTo>
                      <a:pt x="1788" y="109"/>
                    </a:lnTo>
                    <a:lnTo>
                      <a:pt x="1791" y="109"/>
                    </a:lnTo>
                    <a:lnTo>
                      <a:pt x="1791" y="111"/>
                    </a:lnTo>
                    <a:lnTo>
                      <a:pt x="1793" y="111"/>
                    </a:lnTo>
                    <a:lnTo>
                      <a:pt x="1795" y="111"/>
                    </a:lnTo>
                    <a:lnTo>
                      <a:pt x="1798" y="109"/>
                    </a:lnTo>
                    <a:lnTo>
                      <a:pt x="1800" y="111"/>
                    </a:lnTo>
                    <a:lnTo>
                      <a:pt x="1802" y="109"/>
                    </a:lnTo>
                    <a:lnTo>
                      <a:pt x="1805" y="109"/>
                    </a:lnTo>
                    <a:lnTo>
                      <a:pt x="1805" y="106"/>
                    </a:lnTo>
                    <a:lnTo>
                      <a:pt x="1807" y="106"/>
                    </a:lnTo>
                    <a:lnTo>
                      <a:pt x="1812" y="109"/>
                    </a:lnTo>
                    <a:lnTo>
                      <a:pt x="1814" y="106"/>
                    </a:lnTo>
                    <a:lnTo>
                      <a:pt x="1824" y="106"/>
                    </a:lnTo>
                    <a:lnTo>
                      <a:pt x="1828" y="106"/>
                    </a:lnTo>
                    <a:lnTo>
                      <a:pt x="1831" y="109"/>
                    </a:lnTo>
                    <a:lnTo>
                      <a:pt x="1835" y="109"/>
                    </a:lnTo>
                    <a:lnTo>
                      <a:pt x="1840" y="109"/>
                    </a:lnTo>
                    <a:lnTo>
                      <a:pt x="1843" y="109"/>
                    </a:lnTo>
                    <a:lnTo>
                      <a:pt x="1845" y="109"/>
                    </a:lnTo>
                    <a:lnTo>
                      <a:pt x="1852" y="109"/>
                    </a:lnTo>
                    <a:lnTo>
                      <a:pt x="1857" y="111"/>
                    </a:lnTo>
                    <a:lnTo>
                      <a:pt x="1864" y="111"/>
                    </a:lnTo>
                    <a:lnTo>
                      <a:pt x="1866" y="111"/>
                    </a:lnTo>
                    <a:lnTo>
                      <a:pt x="1873" y="106"/>
                    </a:lnTo>
                    <a:lnTo>
                      <a:pt x="1876" y="106"/>
                    </a:lnTo>
                    <a:lnTo>
                      <a:pt x="1878" y="106"/>
                    </a:lnTo>
                    <a:lnTo>
                      <a:pt x="1880" y="106"/>
                    </a:lnTo>
                    <a:lnTo>
                      <a:pt x="1878" y="109"/>
                    </a:lnTo>
                    <a:lnTo>
                      <a:pt x="1883" y="109"/>
                    </a:lnTo>
                    <a:lnTo>
                      <a:pt x="1883" y="111"/>
                    </a:lnTo>
                    <a:lnTo>
                      <a:pt x="1883" y="113"/>
                    </a:lnTo>
                    <a:lnTo>
                      <a:pt x="1885" y="113"/>
                    </a:lnTo>
                    <a:lnTo>
                      <a:pt x="1892" y="116"/>
                    </a:lnTo>
                    <a:lnTo>
                      <a:pt x="1895" y="116"/>
                    </a:lnTo>
                    <a:lnTo>
                      <a:pt x="1897" y="116"/>
                    </a:lnTo>
                    <a:lnTo>
                      <a:pt x="1899" y="118"/>
                    </a:lnTo>
                    <a:lnTo>
                      <a:pt x="1902" y="121"/>
                    </a:lnTo>
                    <a:lnTo>
                      <a:pt x="1904" y="121"/>
                    </a:lnTo>
                    <a:lnTo>
                      <a:pt x="1909" y="121"/>
                    </a:lnTo>
                    <a:lnTo>
                      <a:pt x="1913" y="118"/>
                    </a:lnTo>
                    <a:lnTo>
                      <a:pt x="1920" y="116"/>
                    </a:lnTo>
                    <a:lnTo>
                      <a:pt x="1918" y="113"/>
                    </a:lnTo>
                    <a:lnTo>
                      <a:pt x="1916" y="109"/>
                    </a:lnTo>
                    <a:lnTo>
                      <a:pt x="1909" y="109"/>
                    </a:lnTo>
                    <a:lnTo>
                      <a:pt x="1913" y="106"/>
                    </a:lnTo>
                    <a:lnTo>
                      <a:pt x="1913" y="104"/>
                    </a:lnTo>
                    <a:lnTo>
                      <a:pt x="1916" y="102"/>
                    </a:lnTo>
                    <a:lnTo>
                      <a:pt x="1923" y="104"/>
                    </a:lnTo>
                    <a:lnTo>
                      <a:pt x="1939" y="104"/>
                    </a:lnTo>
                    <a:lnTo>
                      <a:pt x="1946" y="106"/>
                    </a:lnTo>
                    <a:lnTo>
                      <a:pt x="1951" y="106"/>
                    </a:lnTo>
                    <a:lnTo>
                      <a:pt x="1954" y="104"/>
                    </a:lnTo>
                    <a:lnTo>
                      <a:pt x="1958" y="106"/>
                    </a:lnTo>
                    <a:lnTo>
                      <a:pt x="1963" y="104"/>
                    </a:lnTo>
                    <a:lnTo>
                      <a:pt x="1965" y="106"/>
                    </a:lnTo>
                    <a:lnTo>
                      <a:pt x="1968" y="106"/>
                    </a:lnTo>
                    <a:lnTo>
                      <a:pt x="1972" y="106"/>
                    </a:lnTo>
                    <a:lnTo>
                      <a:pt x="1972" y="104"/>
                    </a:lnTo>
                    <a:lnTo>
                      <a:pt x="1987" y="104"/>
                    </a:lnTo>
                    <a:lnTo>
                      <a:pt x="1989" y="106"/>
                    </a:lnTo>
                    <a:lnTo>
                      <a:pt x="1996" y="109"/>
                    </a:lnTo>
                    <a:lnTo>
                      <a:pt x="1998" y="109"/>
                    </a:lnTo>
                    <a:lnTo>
                      <a:pt x="2003" y="109"/>
                    </a:lnTo>
                    <a:lnTo>
                      <a:pt x="2006" y="109"/>
                    </a:lnTo>
                    <a:lnTo>
                      <a:pt x="2010" y="109"/>
                    </a:lnTo>
                    <a:lnTo>
                      <a:pt x="2017" y="111"/>
                    </a:lnTo>
                    <a:lnTo>
                      <a:pt x="2020" y="111"/>
                    </a:lnTo>
                    <a:lnTo>
                      <a:pt x="2022" y="111"/>
                    </a:lnTo>
                    <a:lnTo>
                      <a:pt x="2024" y="113"/>
                    </a:lnTo>
                    <a:lnTo>
                      <a:pt x="2029" y="113"/>
                    </a:lnTo>
                    <a:lnTo>
                      <a:pt x="2041" y="118"/>
                    </a:lnTo>
                    <a:lnTo>
                      <a:pt x="2041" y="17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05" name="Freeform 1244"/>
              <p:cNvSpPr>
                <a:spLocks/>
              </p:cNvSpPr>
              <p:nvPr/>
            </p:nvSpPr>
            <p:spPr bwMode="auto">
              <a:xfrm>
                <a:off x="3580" y="1621"/>
                <a:ext cx="189" cy="101"/>
              </a:xfrm>
              <a:custGeom>
                <a:avLst/>
                <a:gdLst>
                  <a:gd name="T0" fmla="*/ 62 w 189"/>
                  <a:gd name="T1" fmla="*/ 16 h 101"/>
                  <a:gd name="T2" fmla="*/ 62 w 189"/>
                  <a:gd name="T3" fmla="*/ 9 h 101"/>
                  <a:gd name="T4" fmla="*/ 71 w 189"/>
                  <a:gd name="T5" fmla="*/ 7 h 101"/>
                  <a:gd name="T6" fmla="*/ 76 w 189"/>
                  <a:gd name="T7" fmla="*/ 2 h 101"/>
                  <a:gd name="T8" fmla="*/ 78 w 189"/>
                  <a:gd name="T9" fmla="*/ 2 h 101"/>
                  <a:gd name="T10" fmla="*/ 83 w 189"/>
                  <a:gd name="T11" fmla="*/ 0 h 101"/>
                  <a:gd name="T12" fmla="*/ 93 w 189"/>
                  <a:gd name="T13" fmla="*/ 5 h 101"/>
                  <a:gd name="T14" fmla="*/ 102 w 189"/>
                  <a:gd name="T15" fmla="*/ 7 h 101"/>
                  <a:gd name="T16" fmla="*/ 104 w 189"/>
                  <a:gd name="T17" fmla="*/ 12 h 101"/>
                  <a:gd name="T18" fmla="*/ 102 w 189"/>
                  <a:gd name="T19" fmla="*/ 16 h 101"/>
                  <a:gd name="T20" fmla="*/ 114 w 189"/>
                  <a:gd name="T21" fmla="*/ 19 h 101"/>
                  <a:gd name="T22" fmla="*/ 123 w 189"/>
                  <a:gd name="T23" fmla="*/ 19 h 101"/>
                  <a:gd name="T24" fmla="*/ 128 w 189"/>
                  <a:gd name="T25" fmla="*/ 24 h 101"/>
                  <a:gd name="T26" fmla="*/ 133 w 189"/>
                  <a:gd name="T27" fmla="*/ 31 h 101"/>
                  <a:gd name="T28" fmla="*/ 137 w 189"/>
                  <a:gd name="T29" fmla="*/ 38 h 101"/>
                  <a:gd name="T30" fmla="*/ 159 w 189"/>
                  <a:gd name="T31" fmla="*/ 49 h 101"/>
                  <a:gd name="T32" fmla="*/ 175 w 189"/>
                  <a:gd name="T33" fmla="*/ 59 h 101"/>
                  <a:gd name="T34" fmla="*/ 187 w 189"/>
                  <a:gd name="T35" fmla="*/ 61 h 101"/>
                  <a:gd name="T36" fmla="*/ 189 w 189"/>
                  <a:gd name="T37" fmla="*/ 64 h 101"/>
                  <a:gd name="T38" fmla="*/ 189 w 189"/>
                  <a:gd name="T39" fmla="*/ 73 h 101"/>
                  <a:gd name="T40" fmla="*/ 180 w 189"/>
                  <a:gd name="T41" fmla="*/ 71 h 101"/>
                  <a:gd name="T42" fmla="*/ 175 w 189"/>
                  <a:gd name="T43" fmla="*/ 71 h 101"/>
                  <a:gd name="T44" fmla="*/ 170 w 189"/>
                  <a:gd name="T45" fmla="*/ 73 h 101"/>
                  <a:gd name="T46" fmla="*/ 166 w 189"/>
                  <a:gd name="T47" fmla="*/ 75 h 101"/>
                  <a:gd name="T48" fmla="*/ 163 w 189"/>
                  <a:gd name="T49" fmla="*/ 83 h 101"/>
                  <a:gd name="T50" fmla="*/ 156 w 189"/>
                  <a:gd name="T51" fmla="*/ 87 h 101"/>
                  <a:gd name="T52" fmla="*/ 147 w 189"/>
                  <a:gd name="T53" fmla="*/ 92 h 101"/>
                  <a:gd name="T54" fmla="*/ 145 w 189"/>
                  <a:gd name="T55" fmla="*/ 94 h 101"/>
                  <a:gd name="T56" fmla="*/ 142 w 189"/>
                  <a:gd name="T57" fmla="*/ 99 h 101"/>
                  <a:gd name="T58" fmla="*/ 133 w 189"/>
                  <a:gd name="T59" fmla="*/ 101 h 101"/>
                  <a:gd name="T60" fmla="*/ 128 w 189"/>
                  <a:gd name="T61" fmla="*/ 97 h 101"/>
                  <a:gd name="T62" fmla="*/ 119 w 189"/>
                  <a:gd name="T63" fmla="*/ 94 h 101"/>
                  <a:gd name="T64" fmla="*/ 119 w 189"/>
                  <a:gd name="T65" fmla="*/ 83 h 101"/>
                  <a:gd name="T66" fmla="*/ 102 w 189"/>
                  <a:gd name="T67" fmla="*/ 75 h 101"/>
                  <a:gd name="T68" fmla="*/ 93 w 189"/>
                  <a:gd name="T69" fmla="*/ 68 h 101"/>
                  <a:gd name="T70" fmla="*/ 81 w 189"/>
                  <a:gd name="T71" fmla="*/ 66 h 101"/>
                  <a:gd name="T72" fmla="*/ 62 w 189"/>
                  <a:gd name="T73" fmla="*/ 59 h 101"/>
                  <a:gd name="T74" fmla="*/ 52 w 189"/>
                  <a:gd name="T75" fmla="*/ 61 h 101"/>
                  <a:gd name="T76" fmla="*/ 41 w 189"/>
                  <a:gd name="T77" fmla="*/ 61 h 101"/>
                  <a:gd name="T78" fmla="*/ 19 w 189"/>
                  <a:gd name="T79" fmla="*/ 71 h 101"/>
                  <a:gd name="T80" fmla="*/ 19 w 189"/>
                  <a:gd name="T81" fmla="*/ 57 h 101"/>
                  <a:gd name="T82" fmla="*/ 17 w 189"/>
                  <a:gd name="T83" fmla="*/ 47 h 101"/>
                  <a:gd name="T84" fmla="*/ 17 w 189"/>
                  <a:gd name="T85" fmla="*/ 42 h 101"/>
                  <a:gd name="T86" fmla="*/ 12 w 189"/>
                  <a:gd name="T87" fmla="*/ 38 h 101"/>
                  <a:gd name="T88" fmla="*/ 17 w 189"/>
                  <a:gd name="T89" fmla="*/ 35 h 101"/>
                  <a:gd name="T90" fmla="*/ 5 w 189"/>
                  <a:gd name="T91" fmla="*/ 38 h 101"/>
                  <a:gd name="T92" fmla="*/ 7 w 189"/>
                  <a:gd name="T93" fmla="*/ 26 h 101"/>
                  <a:gd name="T94" fmla="*/ 15 w 189"/>
                  <a:gd name="T95" fmla="*/ 26 h 101"/>
                  <a:gd name="T96" fmla="*/ 26 w 189"/>
                  <a:gd name="T97" fmla="*/ 26 h 101"/>
                  <a:gd name="T98" fmla="*/ 31 w 189"/>
                  <a:gd name="T99" fmla="*/ 21 h 101"/>
                  <a:gd name="T100" fmla="*/ 17 w 189"/>
                  <a:gd name="T101" fmla="*/ 9 h 101"/>
                  <a:gd name="T102" fmla="*/ 5 w 189"/>
                  <a:gd name="T103" fmla="*/ 12 h 101"/>
                  <a:gd name="T104" fmla="*/ 5 w 189"/>
                  <a:gd name="T105" fmla="*/ 21 h 101"/>
                  <a:gd name="T106" fmla="*/ 7 w 189"/>
                  <a:gd name="T107" fmla="*/ 7 h 101"/>
                  <a:gd name="T108" fmla="*/ 24 w 189"/>
                  <a:gd name="T109" fmla="*/ 5 h 101"/>
                  <a:gd name="T110" fmla="*/ 31 w 189"/>
                  <a:gd name="T111" fmla="*/ 9 h 101"/>
                  <a:gd name="T112" fmla="*/ 38 w 189"/>
                  <a:gd name="T113" fmla="*/ 19 h 10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89"/>
                  <a:gd name="T172" fmla="*/ 0 h 101"/>
                  <a:gd name="T173" fmla="*/ 189 w 189"/>
                  <a:gd name="T174" fmla="*/ 101 h 10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89" h="101">
                    <a:moveTo>
                      <a:pt x="48" y="19"/>
                    </a:moveTo>
                    <a:lnTo>
                      <a:pt x="62" y="19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59" y="12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7" y="7"/>
                    </a:lnTo>
                    <a:lnTo>
                      <a:pt x="71" y="7"/>
                    </a:lnTo>
                    <a:lnTo>
                      <a:pt x="74" y="7"/>
                    </a:lnTo>
                    <a:lnTo>
                      <a:pt x="74" y="5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8" y="5"/>
                    </a:lnTo>
                    <a:lnTo>
                      <a:pt x="81" y="5"/>
                    </a:lnTo>
                    <a:lnTo>
                      <a:pt x="81" y="2"/>
                    </a:lnTo>
                    <a:lnTo>
                      <a:pt x="78" y="2"/>
                    </a:lnTo>
                    <a:lnTo>
                      <a:pt x="76" y="2"/>
                    </a:lnTo>
                    <a:lnTo>
                      <a:pt x="78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8" y="2"/>
                    </a:lnTo>
                    <a:lnTo>
                      <a:pt x="90" y="5"/>
                    </a:lnTo>
                    <a:lnTo>
                      <a:pt x="93" y="5"/>
                    </a:lnTo>
                    <a:lnTo>
                      <a:pt x="95" y="5"/>
                    </a:lnTo>
                    <a:lnTo>
                      <a:pt x="97" y="5"/>
                    </a:lnTo>
                    <a:lnTo>
                      <a:pt x="100" y="7"/>
                    </a:lnTo>
                    <a:lnTo>
                      <a:pt x="102" y="7"/>
                    </a:lnTo>
                    <a:lnTo>
                      <a:pt x="102" y="9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2" y="12"/>
                    </a:lnTo>
                    <a:lnTo>
                      <a:pt x="102" y="14"/>
                    </a:lnTo>
                    <a:lnTo>
                      <a:pt x="102" y="16"/>
                    </a:lnTo>
                    <a:lnTo>
                      <a:pt x="102" y="19"/>
                    </a:lnTo>
                    <a:lnTo>
                      <a:pt x="107" y="19"/>
                    </a:lnTo>
                    <a:lnTo>
                      <a:pt x="111" y="19"/>
                    </a:lnTo>
                    <a:lnTo>
                      <a:pt x="114" y="19"/>
                    </a:lnTo>
                    <a:lnTo>
                      <a:pt x="119" y="21"/>
                    </a:lnTo>
                    <a:lnTo>
                      <a:pt x="121" y="21"/>
                    </a:lnTo>
                    <a:lnTo>
                      <a:pt x="121" y="19"/>
                    </a:lnTo>
                    <a:lnTo>
                      <a:pt x="123" y="19"/>
                    </a:lnTo>
                    <a:lnTo>
                      <a:pt x="128" y="21"/>
                    </a:lnTo>
                    <a:lnTo>
                      <a:pt x="128" y="24"/>
                    </a:lnTo>
                    <a:lnTo>
                      <a:pt x="130" y="26"/>
                    </a:lnTo>
                    <a:lnTo>
                      <a:pt x="130" y="28"/>
                    </a:lnTo>
                    <a:lnTo>
                      <a:pt x="133" y="28"/>
                    </a:lnTo>
                    <a:lnTo>
                      <a:pt x="133" y="31"/>
                    </a:lnTo>
                    <a:lnTo>
                      <a:pt x="135" y="33"/>
                    </a:lnTo>
                    <a:lnTo>
                      <a:pt x="135" y="35"/>
                    </a:lnTo>
                    <a:lnTo>
                      <a:pt x="135" y="38"/>
                    </a:lnTo>
                    <a:lnTo>
                      <a:pt x="137" y="38"/>
                    </a:lnTo>
                    <a:lnTo>
                      <a:pt x="149" y="45"/>
                    </a:lnTo>
                    <a:lnTo>
                      <a:pt x="154" y="47"/>
                    </a:lnTo>
                    <a:lnTo>
                      <a:pt x="156" y="49"/>
                    </a:lnTo>
                    <a:lnTo>
                      <a:pt x="159" y="49"/>
                    </a:lnTo>
                    <a:lnTo>
                      <a:pt x="163" y="52"/>
                    </a:lnTo>
                    <a:lnTo>
                      <a:pt x="168" y="54"/>
                    </a:lnTo>
                    <a:lnTo>
                      <a:pt x="173" y="59"/>
                    </a:lnTo>
                    <a:lnTo>
                      <a:pt x="175" y="59"/>
                    </a:lnTo>
                    <a:lnTo>
                      <a:pt x="178" y="59"/>
                    </a:lnTo>
                    <a:lnTo>
                      <a:pt x="180" y="59"/>
                    </a:lnTo>
                    <a:lnTo>
                      <a:pt x="187" y="61"/>
                    </a:lnTo>
                    <a:lnTo>
                      <a:pt x="189" y="61"/>
                    </a:lnTo>
                    <a:lnTo>
                      <a:pt x="189" y="64"/>
                    </a:lnTo>
                    <a:lnTo>
                      <a:pt x="189" y="66"/>
                    </a:lnTo>
                    <a:lnTo>
                      <a:pt x="189" y="68"/>
                    </a:lnTo>
                    <a:lnTo>
                      <a:pt x="189" y="71"/>
                    </a:lnTo>
                    <a:lnTo>
                      <a:pt x="189" y="73"/>
                    </a:lnTo>
                    <a:lnTo>
                      <a:pt x="185" y="71"/>
                    </a:lnTo>
                    <a:lnTo>
                      <a:pt x="182" y="71"/>
                    </a:lnTo>
                    <a:lnTo>
                      <a:pt x="180" y="71"/>
                    </a:lnTo>
                    <a:lnTo>
                      <a:pt x="178" y="68"/>
                    </a:lnTo>
                    <a:lnTo>
                      <a:pt x="178" y="71"/>
                    </a:lnTo>
                    <a:lnTo>
                      <a:pt x="175" y="71"/>
                    </a:lnTo>
                    <a:lnTo>
                      <a:pt x="175" y="73"/>
                    </a:lnTo>
                    <a:lnTo>
                      <a:pt x="170" y="73"/>
                    </a:lnTo>
                    <a:lnTo>
                      <a:pt x="168" y="73"/>
                    </a:lnTo>
                    <a:lnTo>
                      <a:pt x="166" y="75"/>
                    </a:lnTo>
                    <a:lnTo>
                      <a:pt x="166" y="78"/>
                    </a:lnTo>
                    <a:lnTo>
                      <a:pt x="163" y="80"/>
                    </a:lnTo>
                    <a:lnTo>
                      <a:pt x="163" y="83"/>
                    </a:lnTo>
                    <a:lnTo>
                      <a:pt x="163" y="85"/>
                    </a:lnTo>
                    <a:lnTo>
                      <a:pt x="161" y="85"/>
                    </a:lnTo>
                    <a:lnTo>
                      <a:pt x="159" y="87"/>
                    </a:lnTo>
                    <a:lnTo>
                      <a:pt x="156" y="87"/>
                    </a:lnTo>
                    <a:lnTo>
                      <a:pt x="156" y="90"/>
                    </a:lnTo>
                    <a:lnTo>
                      <a:pt x="154" y="90"/>
                    </a:lnTo>
                    <a:lnTo>
                      <a:pt x="152" y="90"/>
                    </a:lnTo>
                    <a:lnTo>
                      <a:pt x="147" y="92"/>
                    </a:lnTo>
                    <a:lnTo>
                      <a:pt x="145" y="92"/>
                    </a:lnTo>
                    <a:lnTo>
                      <a:pt x="145" y="94"/>
                    </a:lnTo>
                    <a:lnTo>
                      <a:pt x="142" y="97"/>
                    </a:lnTo>
                    <a:lnTo>
                      <a:pt x="142" y="99"/>
                    </a:lnTo>
                    <a:lnTo>
                      <a:pt x="140" y="99"/>
                    </a:lnTo>
                    <a:lnTo>
                      <a:pt x="137" y="99"/>
                    </a:lnTo>
                    <a:lnTo>
                      <a:pt x="135" y="99"/>
                    </a:lnTo>
                    <a:lnTo>
                      <a:pt x="133" y="101"/>
                    </a:lnTo>
                    <a:lnTo>
                      <a:pt x="130" y="99"/>
                    </a:lnTo>
                    <a:lnTo>
                      <a:pt x="128" y="99"/>
                    </a:lnTo>
                    <a:lnTo>
                      <a:pt x="128" y="97"/>
                    </a:lnTo>
                    <a:lnTo>
                      <a:pt x="123" y="97"/>
                    </a:lnTo>
                    <a:lnTo>
                      <a:pt x="121" y="97"/>
                    </a:lnTo>
                    <a:lnTo>
                      <a:pt x="119" y="94"/>
                    </a:lnTo>
                    <a:lnTo>
                      <a:pt x="119" y="92"/>
                    </a:lnTo>
                    <a:lnTo>
                      <a:pt x="119" y="90"/>
                    </a:lnTo>
                    <a:lnTo>
                      <a:pt x="119" y="83"/>
                    </a:lnTo>
                    <a:lnTo>
                      <a:pt x="116" y="83"/>
                    </a:lnTo>
                    <a:lnTo>
                      <a:pt x="111" y="83"/>
                    </a:lnTo>
                    <a:lnTo>
                      <a:pt x="107" y="80"/>
                    </a:lnTo>
                    <a:lnTo>
                      <a:pt x="102" y="75"/>
                    </a:lnTo>
                    <a:lnTo>
                      <a:pt x="97" y="73"/>
                    </a:lnTo>
                    <a:lnTo>
                      <a:pt x="95" y="73"/>
                    </a:lnTo>
                    <a:lnTo>
                      <a:pt x="95" y="71"/>
                    </a:lnTo>
                    <a:lnTo>
                      <a:pt x="93" y="68"/>
                    </a:lnTo>
                    <a:lnTo>
                      <a:pt x="90" y="68"/>
                    </a:lnTo>
                    <a:lnTo>
                      <a:pt x="85" y="66"/>
                    </a:lnTo>
                    <a:lnTo>
                      <a:pt x="83" y="68"/>
                    </a:lnTo>
                    <a:lnTo>
                      <a:pt x="81" y="66"/>
                    </a:lnTo>
                    <a:lnTo>
                      <a:pt x="76" y="66"/>
                    </a:lnTo>
                    <a:lnTo>
                      <a:pt x="67" y="64"/>
                    </a:lnTo>
                    <a:lnTo>
                      <a:pt x="67" y="61"/>
                    </a:lnTo>
                    <a:lnTo>
                      <a:pt x="62" y="59"/>
                    </a:lnTo>
                    <a:lnTo>
                      <a:pt x="57" y="59"/>
                    </a:lnTo>
                    <a:lnTo>
                      <a:pt x="52" y="59"/>
                    </a:lnTo>
                    <a:lnTo>
                      <a:pt x="52" y="61"/>
                    </a:lnTo>
                    <a:lnTo>
                      <a:pt x="50" y="61"/>
                    </a:lnTo>
                    <a:lnTo>
                      <a:pt x="45" y="61"/>
                    </a:lnTo>
                    <a:lnTo>
                      <a:pt x="43" y="61"/>
                    </a:lnTo>
                    <a:lnTo>
                      <a:pt x="41" y="61"/>
                    </a:lnTo>
                    <a:lnTo>
                      <a:pt x="36" y="64"/>
                    </a:lnTo>
                    <a:lnTo>
                      <a:pt x="29" y="68"/>
                    </a:lnTo>
                    <a:lnTo>
                      <a:pt x="24" y="71"/>
                    </a:lnTo>
                    <a:lnTo>
                      <a:pt x="19" y="71"/>
                    </a:lnTo>
                    <a:lnTo>
                      <a:pt x="19" y="68"/>
                    </a:lnTo>
                    <a:lnTo>
                      <a:pt x="19" y="61"/>
                    </a:lnTo>
                    <a:lnTo>
                      <a:pt x="19" y="57"/>
                    </a:lnTo>
                    <a:lnTo>
                      <a:pt x="19" y="52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7" y="47"/>
                    </a:lnTo>
                    <a:lnTo>
                      <a:pt x="15" y="45"/>
                    </a:lnTo>
                    <a:lnTo>
                      <a:pt x="12" y="45"/>
                    </a:lnTo>
                    <a:lnTo>
                      <a:pt x="17" y="42"/>
                    </a:lnTo>
                    <a:lnTo>
                      <a:pt x="19" y="42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2" y="38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7" y="35"/>
                    </a:lnTo>
                    <a:lnTo>
                      <a:pt x="12" y="35"/>
                    </a:lnTo>
                    <a:lnTo>
                      <a:pt x="10" y="35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7" y="26"/>
                    </a:lnTo>
                    <a:lnTo>
                      <a:pt x="5" y="21"/>
                    </a:lnTo>
                    <a:lnTo>
                      <a:pt x="7" y="24"/>
                    </a:lnTo>
                    <a:lnTo>
                      <a:pt x="7" y="26"/>
                    </a:lnTo>
                    <a:lnTo>
                      <a:pt x="15" y="26"/>
                    </a:lnTo>
                    <a:lnTo>
                      <a:pt x="19" y="28"/>
                    </a:lnTo>
                    <a:lnTo>
                      <a:pt x="22" y="26"/>
                    </a:lnTo>
                    <a:lnTo>
                      <a:pt x="24" y="28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9" y="26"/>
                    </a:lnTo>
                    <a:lnTo>
                      <a:pt x="31" y="21"/>
                    </a:lnTo>
                    <a:lnTo>
                      <a:pt x="26" y="19"/>
                    </a:lnTo>
                    <a:lnTo>
                      <a:pt x="22" y="14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0" y="9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7" y="7"/>
                    </a:lnTo>
                    <a:lnTo>
                      <a:pt x="15" y="5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31" y="7"/>
                    </a:lnTo>
                    <a:lnTo>
                      <a:pt x="31" y="9"/>
                    </a:lnTo>
                    <a:lnTo>
                      <a:pt x="33" y="12"/>
                    </a:lnTo>
                    <a:lnTo>
                      <a:pt x="36" y="14"/>
                    </a:lnTo>
                    <a:lnTo>
                      <a:pt x="38" y="19"/>
                    </a:lnTo>
                    <a:lnTo>
                      <a:pt x="41" y="19"/>
                    </a:lnTo>
                    <a:lnTo>
                      <a:pt x="45" y="19"/>
                    </a:lnTo>
                    <a:lnTo>
                      <a:pt x="48" y="1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06" name="Freeform 1245"/>
              <p:cNvSpPr>
                <a:spLocks/>
              </p:cNvSpPr>
              <p:nvPr/>
            </p:nvSpPr>
            <p:spPr bwMode="auto">
              <a:xfrm>
                <a:off x="3580" y="1621"/>
                <a:ext cx="189" cy="101"/>
              </a:xfrm>
              <a:custGeom>
                <a:avLst/>
                <a:gdLst>
                  <a:gd name="T0" fmla="*/ 62 w 189"/>
                  <a:gd name="T1" fmla="*/ 16 h 101"/>
                  <a:gd name="T2" fmla="*/ 62 w 189"/>
                  <a:gd name="T3" fmla="*/ 9 h 101"/>
                  <a:gd name="T4" fmla="*/ 71 w 189"/>
                  <a:gd name="T5" fmla="*/ 7 h 101"/>
                  <a:gd name="T6" fmla="*/ 76 w 189"/>
                  <a:gd name="T7" fmla="*/ 2 h 101"/>
                  <a:gd name="T8" fmla="*/ 78 w 189"/>
                  <a:gd name="T9" fmla="*/ 2 h 101"/>
                  <a:gd name="T10" fmla="*/ 83 w 189"/>
                  <a:gd name="T11" fmla="*/ 0 h 101"/>
                  <a:gd name="T12" fmla="*/ 93 w 189"/>
                  <a:gd name="T13" fmla="*/ 5 h 101"/>
                  <a:gd name="T14" fmla="*/ 102 w 189"/>
                  <a:gd name="T15" fmla="*/ 7 h 101"/>
                  <a:gd name="T16" fmla="*/ 104 w 189"/>
                  <a:gd name="T17" fmla="*/ 12 h 101"/>
                  <a:gd name="T18" fmla="*/ 102 w 189"/>
                  <a:gd name="T19" fmla="*/ 16 h 101"/>
                  <a:gd name="T20" fmla="*/ 114 w 189"/>
                  <a:gd name="T21" fmla="*/ 19 h 101"/>
                  <a:gd name="T22" fmla="*/ 123 w 189"/>
                  <a:gd name="T23" fmla="*/ 19 h 101"/>
                  <a:gd name="T24" fmla="*/ 128 w 189"/>
                  <a:gd name="T25" fmla="*/ 24 h 101"/>
                  <a:gd name="T26" fmla="*/ 133 w 189"/>
                  <a:gd name="T27" fmla="*/ 31 h 101"/>
                  <a:gd name="T28" fmla="*/ 137 w 189"/>
                  <a:gd name="T29" fmla="*/ 38 h 101"/>
                  <a:gd name="T30" fmla="*/ 159 w 189"/>
                  <a:gd name="T31" fmla="*/ 49 h 101"/>
                  <a:gd name="T32" fmla="*/ 175 w 189"/>
                  <a:gd name="T33" fmla="*/ 59 h 101"/>
                  <a:gd name="T34" fmla="*/ 187 w 189"/>
                  <a:gd name="T35" fmla="*/ 61 h 101"/>
                  <a:gd name="T36" fmla="*/ 189 w 189"/>
                  <a:gd name="T37" fmla="*/ 64 h 101"/>
                  <a:gd name="T38" fmla="*/ 189 w 189"/>
                  <a:gd name="T39" fmla="*/ 73 h 101"/>
                  <a:gd name="T40" fmla="*/ 180 w 189"/>
                  <a:gd name="T41" fmla="*/ 71 h 101"/>
                  <a:gd name="T42" fmla="*/ 175 w 189"/>
                  <a:gd name="T43" fmla="*/ 71 h 101"/>
                  <a:gd name="T44" fmla="*/ 170 w 189"/>
                  <a:gd name="T45" fmla="*/ 73 h 101"/>
                  <a:gd name="T46" fmla="*/ 166 w 189"/>
                  <a:gd name="T47" fmla="*/ 75 h 101"/>
                  <a:gd name="T48" fmla="*/ 163 w 189"/>
                  <a:gd name="T49" fmla="*/ 83 h 101"/>
                  <a:gd name="T50" fmla="*/ 156 w 189"/>
                  <a:gd name="T51" fmla="*/ 87 h 101"/>
                  <a:gd name="T52" fmla="*/ 147 w 189"/>
                  <a:gd name="T53" fmla="*/ 92 h 101"/>
                  <a:gd name="T54" fmla="*/ 145 w 189"/>
                  <a:gd name="T55" fmla="*/ 94 h 101"/>
                  <a:gd name="T56" fmla="*/ 142 w 189"/>
                  <a:gd name="T57" fmla="*/ 99 h 101"/>
                  <a:gd name="T58" fmla="*/ 133 w 189"/>
                  <a:gd name="T59" fmla="*/ 101 h 101"/>
                  <a:gd name="T60" fmla="*/ 128 w 189"/>
                  <a:gd name="T61" fmla="*/ 97 h 101"/>
                  <a:gd name="T62" fmla="*/ 119 w 189"/>
                  <a:gd name="T63" fmla="*/ 94 h 101"/>
                  <a:gd name="T64" fmla="*/ 119 w 189"/>
                  <a:gd name="T65" fmla="*/ 83 h 101"/>
                  <a:gd name="T66" fmla="*/ 102 w 189"/>
                  <a:gd name="T67" fmla="*/ 75 h 101"/>
                  <a:gd name="T68" fmla="*/ 93 w 189"/>
                  <a:gd name="T69" fmla="*/ 68 h 101"/>
                  <a:gd name="T70" fmla="*/ 81 w 189"/>
                  <a:gd name="T71" fmla="*/ 66 h 101"/>
                  <a:gd name="T72" fmla="*/ 62 w 189"/>
                  <a:gd name="T73" fmla="*/ 59 h 101"/>
                  <a:gd name="T74" fmla="*/ 52 w 189"/>
                  <a:gd name="T75" fmla="*/ 61 h 101"/>
                  <a:gd name="T76" fmla="*/ 41 w 189"/>
                  <a:gd name="T77" fmla="*/ 61 h 101"/>
                  <a:gd name="T78" fmla="*/ 19 w 189"/>
                  <a:gd name="T79" fmla="*/ 71 h 101"/>
                  <a:gd name="T80" fmla="*/ 19 w 189"/>
                  <a:gd name="T81" fmla="*/ 57 h 101"/>
                  <a:gd name="T82" fmla="*/ 17 w 189"/>
                  <a:gd name="T83" fmla="*/ 47 h 101"/>
                  <a:gd name="T84" fmla="*/ 17 w 189"/>
                  <a:gd name="T85" fmla="*/ 42 h 101"/>
                  <a:gd name="T86" fmla="*/ 12 w 189"/>
                  <a:gd name="T87" fmla="*/ 38 h 101"/>
                  <a:gd name="T88" fmla="*/ 17 w 189"/>
                  <a:gd name="T89" fmla="*/ 35 h 101"/>
                  <a:gd name="T90" fmla="*/ 5 w 189"/>
                  <a:gd name="T91" fmla="*/ 38 h 101"/>
                  <a:gd name="T92" fmla="*/ 7 w 189"/>
                  <a:gd name="T93" fmla="*/ 26 h 101"/>
                  <a:gd name="T94" fmla="*/ 15 w 189"/>
                  <a:gd name="T95" fmla="*/ 26 h 101"/>
                  <a:gd name="T96" fmla="*/ 26 w 189"/>
                  <a:gd name="T97" fmla="*/ 26 h 101"/>
                  <a:gd name="T98" fmla="*/ 31 w 189"/>
                  <a:gd name="T99" fmla="*/ 21 h 101"/>
                  <a:gd name="T100" fmla="*/ 17 w 189"/>
                  <a:gd name="T101" fmla="*/ 9 h 101"/>
                  <a:gd name="T102" fmla="*/ 5 w 189"/>
                  <a:gd name="T103" fmla="*/ 12 h 101"/>
                  <a:gd name="T104" fmla="*/ 5 w 189"/>
                  <a:gd name="T105" fmla="*/ 21 h 101"/>
                  <a:gd name="T106" fmla="*/ 7 w 189"/>
                  <a:gd name="T107" fmla="*/ 7 h 101"/>
                  <a:gd name="T108" fmla="*/ 24 w 189"/>
                  <a:gd name="T109" fmla="*/ 5 h 101"/>
                  <a:gd name="T110" fmla="*/ 31 w 189"/>
                  <a:gd name="T111" fmla="*/ 9 h 101"/>
                  <a:gd name="T112" fmla="*/ 38 w 189"/>
                  <a:gd name="T113" fmla="*/ 19 h 10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89"/>
                  <a:gd name="T172" fmla="*/ 0 h 101"/>
                  <a:gd name="T173" fmla="*/ 189 w 189"/>
                  <a:gd name="T174" fmla="*/ 101 h 10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89" h="101">
                    <a:moveTo>
                      <a:pt x="48" y="19"/>
                    </a:moveTo>
                    <a:lnTo>
                      <a:pt x="62" y="19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59" y="12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7" y="7"/>
                    </a:lnTo>
                    <a:lnTo>
                      <a:pt x="71" y="7"/>
                    </a:lnTo>
                    <a:lnTo>
                      <a:pt x="74" y="7"/>
                    </a:lnTo>
                    <a:lnTo>
                      <a:pt x="74" y="5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8" y="5"/>
                    </a:lnTo>
                    <a:lnTo>
                      <a:pt x="81" y="5"/>
                    </a:lnTo>
                    <a:lnTo>
                      <a:pt x="81" y="2"/>
                    </a:lnTo>
                    <a:lnTo>
                      <a:pt x="78" y="2"/>
                    </a:lnTo>
                    <a:lnTo>
                      <a:pt x="76" y="2"/>
                    </a:lnTo>
                    <a:lnTo>
                      <a:pt x="78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8" y="2"/>
                    </a:lnTo>
                    <a:lnTo>
                      <a:pt x="90" y="5"/>
                    </a:lnTo>
                    <a:lnTo>
                      <a:pt x="93" y="5"/>
                    </a:lnTo>
                    <a:lnTo>
                      <a:pt x="95" y="5"/>
                    </a:lnTo>
                    <a:lnTo>
                      <a:pt x="97" y="5"/>
                    </a:lnTo>
                    <a:lnTo>
                      <a:pt x="100" y="7"/>
                    </a:lnTo>
                    <a:lnTo>
                      <a:pt x="102" y="7"/>
                    </a:lnTo>
                    <a:lnTo>
                      <a:pt x="102" y="9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2" y="12"/>
                    </a:lnTo>
                    <a:lnTo>
                      <a:pt x="102" y="14"/>
                    </a:lnTo>
                    <a:lnTo>
                      <a:pt x="102" y="16"/>
                    </a:lnTo>
                    <a:lnTo>
                      <a:pt x="102" y="19"/>
                    </a:lnTo>
                    <a:lnTo>
                      <a:pt x="107" y="19"/>
                    </a:lnTo>
                    <a:lnTo>
                      <a:pt x="111" y="19"/>
                    </a:lnTo>
                    <a:lnTo>
                      <a:pt x="114" y="19"/>
                    </a:lnTo>
                    <a:lnTo>
                      <a:pt x="119" y="21"/>
                    </a:lnTo>
                    <a:lnTo>
                      <a:pt x="121" y="21"/>
                    </a:lnTo>
                    <a:lnTo>
                      <a:pt x="121" y="19"/>
                    </a:lnTo>
                    <a:lnTo>
                      <a:pt x="123" y="19"/>
                    </a:lnTo>
                    <a:lnTo>
                      <a:pt x="128" y="21"/>
                    </a:lnTo>
                    <a:lnTo>
                      <a:pt x="128" y="24"/>
                    </a:lnTo>
                    <a:lnTo>
                      <a:pt x="130" y="26"/>
                    </a:lnTo>
                    <a:lnTo>
                      <a:pt x="130" y="28"/>
                    </a:lnTo>
                    <a:lnTo>
                      <a:pt x="133" y="28"/>
                    </a:lnTo>
                    <a:lnTo>
                      <a:pt x="133" y="31"/>
                    </a:lnTo>
                    <a:lnTo>
                      <a:pt x="135" y="33"/>
                    </a:lnTo>
                    <a:lnTo>
                      <a:pt x="135" y="35"/>
                    </a:lnTo>
                    <a:lnTo>
                      <a:pt x="135" y="38"/>
                    </a:lnTo>
                    <a:lnTo>
                      <a:pt x="137" y="38"/>
                    </a:lnTo>
                    <a:lnTo>
                      <a:pt x="149" y="45"/>
                    </a:lnTo>
                    <a:lnTo>
                      <a:pt x="154" y="47"/>
                    </a:lnTo>
                    <a:lnTo>
                      <a:pt x="156" y="49"/>
                    </a:lnTo>
                    <a:lnTo>
                      <a:pt x="159" y="49"/>
                    </a:lnTo>
                    <a:lnTo>
                      <a:pt x="163" y="52"/>
                    </a:lnTo>
                    <a:lnTo>
                      <a:pt x="168" y="54"/>
                    </a:lnTo>
                    <a:lnTo>
                      <a:pt x="173" y="59"/>
                    </a:lnTo>
                    <a:lnTo>
                      <a:pt x="175" y="59"/>
                    </a:lnTo>
                    <a:lnTo>
                      <a:pt x="178" y="59"/>
                    </a:lnTo>
                    <a:lnTo>
                      <a:pt x="180" y="59"/>
                    </a:lnTo>
                    <a:lnTo>
                      <a:pt x="187" y="61"/>
                    </a:lnTo>
                    <a:lnTo>
                      <a:pt x="189" y="61"/>
                    </a:lnTo>
                    <a:lnTo>
                      <a:pt x="189" y="64"/>
                    </a:lnTo>
                    <a:lnTo>
                      <a:pt x="189" y="66"/>
                    </a:lnTo>
                    <a:lnTo>
                      <a:pt x="189" y="68"/>
                    </a:lnTo>
                    <a:lnTo>
                      <a:pt x="189" y="71"/>
                    </a:lnTo>
                    <a:lnTo>
                      <a:pt x="189" y="73"/>
                    </a:lnTo>
                    <a:lnTo>
                      <a:pt x="185" y="71"/>
                    </a:lnTo>
                    <a:lnTo>
                      <a:pt x="182" y="71"/>
                    </a:lnTo>
                    <a:lnTo>
                      <a:pt x="180" y="71"/>
                    </a:lnTo>
                    <a:lnTo>
                      <a:pt x="178" y="68"/>
                    </a:lnTo>
                    <a:lnTo>
                      <a:pt x="178" y="71"/>
                    </a:lnTo>
                    <a:lnTo>
                      <a:pt x="175" y="71"/>
                    </a:lnTo>
                    <a:lnTo>
                      <a:pt x="175" y="73"/>
                    </a:lnTo>
                    <a:lnTo>
                      <a:pt x="170" y="73"/>
                    </a:lnTo>
                    <a:lnTo>
                      <a:pt x="168" y="73"/>
                    </a:lnTo>
                    <a:lnTo>
                      <a:pt x="166" y="75"/>
                    </a:lnTo>
                    <a:lnTo>
                      <a:pt x="166" y="78"/>
                    </a:lnTo>
                    <a:lnTo>
                      <a:pt x="163" y="80"/>
                    </a:lnTo>
                    <a:lnTo>
                      <a:pt x="163" y="83"/>
                    </a:lnTo>
                    <a:lnTo>
                      <a:pt x="163" y="85"/>
                    </a:lnTo>
                    <a:lnTo>
                      <a:pt x="161" y="85"/>
                    </a:lnTo>
                    <a:lnTo>
                      <a:pt x="159" y="87"/>
                    </a:lnTo>
                    <a:lnTo>
                      <a:pt x="156" y="87"/>
                    </a:lnTo>
                    <a:lnTo>
                      <a:pt x="156" y="90"/>
                    </a:lnTo>
                    <a:lnTo>
                      <a:pt x="154" y="90"/>
                    </a:lnTo>
                    <a:lnTo>
                      <a:pt x="152" y="90"/>
                    </a:lnTo>
                    <a:lnTo>
                      <a:pt x="147" y="92"/>
                    </a:lnTo>
                    <a:lnTo>
                      <a:pt x="145" y="92"/>
                    </a:lnTo>
                    <a:lnTo>
                      <a:pt x="145" y="94"/>
                    </a:lnTo>
                    <a:lnTo>
                      <a:pt x="142" y="97"/>
                    </a:lnTo>
                    <a:lnTo>
                      <a:pt x="142" y="99"/>
                    </a:lnTo>
                    <a:lnTo>
                      <a:pt x="140" y="99"/>
                    </a:lnTo>
                    <a:lnTo>
                      <a:pt x="137" y="99"/>
                    </a:lnTo>
                    <a:lnTo>
                      <a:pt x="135" y="99"/>
                    </a:lnTo>
                    <a:lnTo>
                      <a:pt x="133" y="101"/>
                    </a:lnTo>
                    <a:lnTo>
                      <a:pt x="130" y="99"/>
                    </a:lnTo>
                    <a:lnTo>
                      <a:pt x="128" y="99"/>
                    </a:lnTo>
                    <a:lnTo>
                      <a:pt x="128" y="97"/>
                    </a:lnTo>
                    <a:lnTo>
                      <a:pt x="123" y="97"/>
                    </a:lnTo>
                    <a:lnTo>
                      <a:pt x="121" y="97"/>
                    </a:lnTo>
                    <a:lnTo>
                      <a:pt x="119" y="94"/>
                    </a:lnTo>
                    <a:lnTo>
                      <a:pt x="119" y="92"/>
                    </a:lnTo>
                    <a:lnTo>
                      <a:pt x="119" y="90"/>
                    </a:lnTo>
                    <a:lnTo>
                      <a:pt x="119" y="83"/>
                    </a:lnTo>
                    <a:lnTo>
                      <a:pt x="116" y="83"/>
                    </a:lnTo>
                    <a:lnTo>
                      <a:pt x="111" y="83"/>
                    </a:lnTo>
                    <a:lnTo>
                      <a:pt x="107" y="80"/>
                    </a:lnTo>
                    <a:lnTo>
                      <a:pt x="102" y="75"/>
                    </a:lnTo>
                    <a:lnTo>
                      <a:pt x="97" y="73"/>
                    </a:lnTo>
                    <a:lnTo>
                      <a:pt x="95" y="73"/>
                    </a:lnTo>
                    <a:lnTo>
                      <a:pt x="95" y="71"/>
                    </a:lnTo>
                    <a:lnTo>
                      <a:pt x="93" y="68"/>
                    </a:lnTo>
                    <a:lnTo>
                      <a:pt x="90" y="68"/>
                    </a:lnTo>
                    <a:lnTo>
                      <a:pt x="85" y="66"/>
                    </a:lnTo>
                    <a:lnTo>
                      <a:pt x="83" y="68"/>
                    </a:lnTo>
                    <a:lnTo>
                      <a:pt x="81" y="66"/>
                    </a:lnTo>
                    <a:lnTo>
                      <a:pt x="76" y="66"/>
                    </a:lnTo>
                    <a:lnTo>
                      <a:pt x="67" y="64"/>
                    </a:lnTo>
                    <a:lnTo>
                      <a:pt x="67" y="61"/>
                    </a:lnTo>
                    <a:lnTo>
                      <a:pt x="62" y="59"/>
                    </a:lnTo>
                    <a:lnTo>
                      <a:pt x="57" y="59"/>
                    </a:lnTo>
                    <a:lnTo>
                      <a:pt x="52" y="59"/>
                    </a:lnTo>
                    <a:lnTo>
                      <a:pt x="52" y="61"/>
                    </a:lnTo>
                    <a:lnTo>
                      <a:pt x="50" y="61"/>
                    </a:lnTo>
                    <a:lnTo>
                      <a:pt x="45" y="61"/>
                    </a:lnTo>
                    <a:lnTo>
                      <a:pt x="43" y="61"/>
                    </a:lnTo>
                    <a:lnTo>
                      <a:pt x="41" y="61"/>
                    </a:lnTo>
                    <a:lnTo>
                      <a:pt x="36" y="64"/>
                    </a:lnTo>
                    <a:lnTo>
                      <a:pt x="29" y="68"/>
                    </a:lnTo>
                    <a:lnTo>
                      <a:pt x="24" y="71"/>
                    </a:lnTo>
                    <a:lnTo>
                      <a:pt x="19" y="71"/>
                    </a:lnTo>
                    <a:lnTo>
                      <a:pt x="19" y="68"/>
                    </a:lnTo>
                    <a:lnTo>
                      <a:pt x="19" y="61"/>
                    </a:lnTo>
                    <a:lnTo>
                      <a:pt x="19" y="57"/>
                    </a:lnTo>
                    <a:lnTo>
                      <a:pt x="19" y="52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7" y="47"/>
                    </a:lnTo>
                    <a:lnTo>
                      <a:pt x="15" y="45"/>
                    </a:lnTo>
                    <a:lnTo>
                      <a:pt x="12" y="45"/>
                    </a:lnTo>
                    <a:lnTo>
                      <a:pt x="17" y="42"/>
                    </a:lnTo>
                    <a:lnTo>
                      <a:pt x="19" y="42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2" y="38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7" y="35"/>
                    </a:lnTo>
                    <a:lnTo>
                      <a:pt x="12" y="35"/>
                    </a:lnTo>
                    <a:lnTo>
                      <a:pt x="10" y="35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7" y="26"/>
                    </a:lnTo>
                    <a:lnTo>
                      <a:pt x="5" y="21"/>
                    </a:lnTo>
                    <a:lnTo>
                      <a:pt x="7" y="24"/>
                    </a:lnTo>
                    <a:lnTo>
                      <a:pt x="7" y="26"/>
                    </a:lnTo>
                    <a:lnTo>
                      <a:pt x="15" y="26"/>
                    </a:lnTo>
                    <a:lnTo>
                      <a:pt x="19" y="28"/>
                    </a:lnTo>
                    <a:lnTo>
                      <a:pt x="22" y="26"/>
                    </a:lnTo>
                    <a:lnTo>
                      <a:pt x="24" y="28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9" y="26"/>
                    </a:lnTo>
                    <a:lnTo>
                      <a:pt x="31" y="21"/>
                    </a:lnTo>
                    <a:lnTo>
                      <a:pt x="26" y="19"/>
                    </a:lnTo>
                    <a:lnTo>
                      <a:pt x="22" y="14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0" y="9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7" y="7"/>
                    </a:lnTo>
                    <a:lnTo>
                      <a:pt x="15" y="5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31" y="7"/>
                    </a:lnTo>
                    <a:lnTo>
                      <a:pt x="31" y="9"/>
                    </a:lnTo>
                    <a:lnTo>
                      <a:pt x="33" y="12"/>
                    </a:lnTo>
                    <a:lnTo>
                      <a:pt x="36" y="14"/>
                    </a:lnTo>
                    <a:lnTo>
                      <a:pt x="38" y="19"/>
                    </a:lnTo>
                    <a:lnTo>
                      <a:pt x="41" y="19"/>
                    </a:lnTo>
                    <a:lnTo>
                      <a:pt x="45" y="19"/>
                    </a:lnTo>
                    <a:lnTo>
                      <a:pt x="48" y="1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07" name="Freeform 1246"/>
              <p:cNvSpPr>
                <a:spLocks/>
              </p:cNvSpPr>
              <p:nvPr/>
            </p:nvSpPr>
            <p:spPr bwMode="auto">
              <a:xfrm>
                <a:off x="3805" y="1614"/>
                <a:ext cx="146" cy="52"/>
              </a:xfrm>
              <a:custGeom>
                <a:avLst/>
                <a:gdLst>
                  <a:gd name="T0" fmla="*/ 64 w 146"/>
                  <a:gd name="T1" fmla="*/ 42 h 52"/>
                  <a:gd name="T2" fmla="*/ 73 w 146"/>
                  <a:gd name="T3" fmla="*/ 40 h 52"/>
                  <a:gd name="T4" fmla="*/ 83 w 146"/>
                  <a:gd name="T5" fmla="*/ 38 h 52"/>
                  <a:gd name="T6" fmla="*/ 87 w 146"/>
                  <a:gd name="T7" fmla="*/ 40 h 52"/>
                  <a:gd name="T8" fmla="*/ 99 w 146"/>
                  <a:gd name="T9" fmla="*/ 38 h 52"/>
                  <a:gd name="T10" fmla="*/ 106 w 146"/>
                  <a:gd name="T11" fmla="*/ 31 h 52"/>
                  <a:gd name="T12" fmla="*/ 120 w 146"/>
                  <a:gd name="T13" fmla="*/ 28 h 52"/>
                  <a:gd name="T14" fmla="*/ 134 w 146"/>
                  <a:gd name="T15" fmla="*/ 21 h 52"/>
                  <a:gd name="T16" fmla="*/ 146 w 146"/>
                  <a:gd name="T17" fmla="*/ 14 h 52"/>
                  <a:gd name="T18" fmla="*/ 146 w 146"/>
                  <a:gd name="T19" fmla="*/ 12 h 52"/>
                  <a:gd name="T20" fmla="*/ 134 w 146"/>
                  <a:gd name="T21" fmla="*/ 7 h 52"/>
                  <a:gd name="T22" fmla="*/ 125 w 146"/>
                  <a:gd name="T23" fmla="*/ 5 h 52"/>
                  <a:gd name="T24" fmla="*/ 116 w 146"/>
                  <a:gd name="T25" fmla="*/ 5 h 52"/>
                  <a:gd name="T26" fmla="*/ 104 w 146"/>
                  <a:gd name="T27" fmla="*/ 2 h 52"/>
                  <a:gd name="T28" fmla="*/ 92 w 146"/>
                  <a:gd name="T29" fmla="*/ 5 h 52"/>
                  <a:gd name="T30" fmla="*/ 83 w 146"/>
                  <a:gd name="T31" fmla="*/ 5 h 52"/>
                  <a:gd name="T32" fmla="*/ 75 w 146"/>
                  <a:gd name="T33" fmla="*/ 2 h 52"/>
                  <a:gd name="T34" fmla="*/ 66 w 146"/>
                  <a:gd name="T35" fmla="*/ 0 h 52"/>
                  <a:gd name="T36" fmla="*/ 59 w 146"/>
                  <a:gd name="T37" fmla="*/ 2 h 52"/>
                  <a:gd name="T38" fmla="*/ 57 w 146"/>
                  <a:gd name="T39" fmla="*/ 7 h 52"/>
                  <a:gd name="T40" fmla="*/ 49 w 146"/>
                  <a:gd name="T41" fmla="*/ 9 h 52"/>
                  <a:gd name="T42" fmla="*/ 42 w 146"/>
                  <a:gd name="T43" fmla="*/ 7 h 52"/>
                  <a:gd name="T44" fmla="*/ 33 w 146"/>
                  <a:gd name="T45" fmla="*/ 5 h 52"/>
                  <a:gd name="T46" fmla="*/ 26 w 146"/>
                  <a:gd name="T47" fmla="*/ 7 h 52"/>
                  <a:gd name="T48" fmla="*/ 23 w 146"/>
                  <a:gd name="T49" fmla="*/ 9 h 52"/>
                  <a:gd name="T50" fmla="*/ 26 w 146"/>
                  <a:gd name="T51" fmla="*/ 12 h 52"/>
                  <a:gd name="T52" fmla="*/ 21 w 146"/>
                  <a:gd name="T53" fmla="*/ 19 h 52"/>
                  <a:gd name="T54" fmla="*/ 14 w 146"/>
                  <a:gd name="T55" fmla="*/ 23 h 52"/>
                  <a:gd name="T56" fmla="*/ 19 w 146"/>
                  <a:gd name="T57" fmla="*/ 23 h 52"/>
                  <a:gd name="T58" fmla="*/ 28 w 146"/>
                  <a:gd name="T59" fmla="*/ 28 h 52"/>
                  <a:gd name="T60" fmla="*/ 33 w 146"/>
                  <a:gd name="T61" fmla="*/ 23 h 52"/>
                  <a:gd name="T62" fmla="*/ 35 w 146"/>
                  <a:gd name="T63" fmla="*/ 26 h 52"/>
                  <a:gd name="T64" fmla="*/ 42 w 146"/>
                  <a:gd name="T65" fmla="*/ 28 h 52"/>
                  <a:gd name="T66" fmla="*/ 49 w 146"/>
                  <a:gd name="T67" fmla="*/ 31 h 52"/>
                  <a:gd name="T68" fmla="*/ 47 w 146"/>
                  <a:gd name="T69" fmla="*/ 33 h 52"/>
                  <a:gd name="T70" fmla="*/ 42 w 146"/>
                  <a:gd name="T71" fmla="*/ 35 h 52"/>
                  <a:gd name="T72" fmla="*/ 38 w 146"/>
                  <a:gd name="T73" fmla="*/ 38 h 52"/>
                  <a:gd name="T74" fmla="*/ 31 w 146"/>
                  <a:gd name="T75" fmla="*/ 40 h 52"/>
                  <a:gd name="T76" fmla="*/ 23 w 146"/>
                  <a:gd name="T77" fmla="*/ 40 h 52"/>
                  <a:gd name="T78" fmla="*/ 19 w 146"/>
                  <a:gd name="T79" fmla="*/ 42 h 52"/>
                  <a:gd name="T80" fmla="*/ 12 w 146"/>
                  <a:gd name="T81" fmla="*/ 42 h 52"/>
                  <a:gd name="T82" fmla="*/ 5 w 146"/>
                  <a:gd name="T83" fmla="*/ 42 h 52"/>
                  <a:gd name="T84" fmla="*/ 0 w 146"/>
                  <a:gd name="T85" fmla="*/ 47 h 52"/>
                  <a:gd name="T86" fmla="*/ 5 w 146"/>
                  <a:gd name="T87" fmla="*/ 49 h 52"/>
                  <a:gd name="T88" fmla="*/ 16 w 146"/>
                  <a:gd name="T89" fmla="*/ 49 h 52"/>
                  <a:gd name="T90" fmla="*/ 21 w 146"/>
                  <a:gd name="T91" fmla="*/ 49 h 52"/>
                  <a:gd name="T92" fmla="*/ 33 w 146"/>
                  <a:gd name="T93" fmla="*/ 49 h 52"/>
                  <a:gd name="T94" fmla="*/ 40 w 146"/>
                  <a:gd name="T95" fmla="*/ 52 h 52"/>
                  <a:gd name="T96" fmla="*/ 52 w 146"/>
                  <a:gd name="T97" fmla="*/ 52 h 52"/>
                  <a:gd name="T98" fmla="*/ 57 w 146"/>
                  <a:gd name="T99" fmla="*/ 49 h 5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6"/>
                  <a:gd name="T151" fmla="*/ 0 h 52"/>
                  <a:gd name="T152" fmla="*/ 146 w 146"/>
                  <a:gd name="T153" fmla="*/ 52 h 5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6" h="52">
                    <a:moveTo>
                      <a:pt x="61" y="49"/>
                    </a:moveTo>
                    <a:lnTo>
                      <a:pt x="61" y="47"/>
                    </a:lnTo>
                    <a:lnTo>
                      <a:pt x="64" y="42"/>
                    </a:lnTo>
                    <a:lnTo>
                      <a:pt x="71" y="40"/>
                    </a:lnTo>
                    <a:lnTo>
                      <a:pt x="73" y="40"/>
                    </a:lnTo>
                    <a:lnTo>
                      <a:pt x="75" y="38"/>
                    </a:lnTo>
                    <a:lnTo>
                      <a:pt x="78" y="38"/>
                    </a:lnTo>
                    <a:lnTo>
                      <a:pt x="83" y="38"/>
                    </a:lnTo>
                    <a:lnTo>
                      <a:pt x="85" y="38"/>
                    </a:lnTo>
                    <a:lnTo>
                      <a:pt x="85" y="40"/>
                    </a:lnTo>
                    <a:lnTo>
                      <a:pt x="87" y="40"/>
                    </a:lnTo>
                    <a:lnTo>
                      <a:pt x="92" y="40"/>
                    </a:lnTo>
                    <a:lnTo>
                      <a:pt x="94" y="40"/>
                    </a:lnTo>
                    <a:lnTo>
                      <a:pt x="99" y="38"/>
                    </a:lnTo>
                    <a:lnTo>
                      <a:pt x="99" y="33"/>
                    </a:lnTo>
                    <a:lnTo>
                      <a:pt x="101" y="33"/>
                    </a:lnTo>
                    <a:lnTo>
                      <a:pt x="106" y="31"/>
                    </a:lnTo>
                    <a:lnTo>
                      <a:pt x="111" y="31"/>
                    </a:lnTo>
                    <a:lnTo>
                      <a:pt x="118" y="31"/>
                    </a:lnTo>
                    <a:lnTo>
                      <a:pt x="120" y="28"/>
                    </a:lnTo>
                    <a:lnTo>
                      <a:pt x="123" y="26"/>
                    </a:lnTo>
                    <a:lnTo>
                      <a:pt x="125" y="23"/>
                    </a:lnTo>
                    <a:lnTo>
                      <a:pt x="134" y="21"/>
                    </a:lnTo>
                    <a:lnTo>
                      <a:pt x="144" y="19"/>
                    </a:lnTo>
                    <a:lnTo>
                      <a:pt x="146" y="16"/>
                    </a:lnTo>
                    <a:lnTo>
                      <a:pt x="146" y="14"/>
                    </a:lnTo>
                    <a:lnTo>
                      <a:pt x="146" y="12"/>
                    </a:lnTo>
                    <a:lnTo>
                      <a:pt x="142" y="9"/>
                    </a:lnTo>
                    <a:lnTo>
                      <a:pt x="137" y="9"/>
                    </a:lnTo>
                    <a:lnTo>
                      <a:pt x="134" y="7"/>
                    </a:lnTo>
                    <a:lnTo>
                      <a:pt x="130" y="7"/>
                    </a:lnTo>
                    <a:lnTo>
                      <a:pt x="127" y="5"/>
                    </a:lnTo>
                    <a:lnTo>
                      <a:pt x="125" y="5"/>
                    </a:lnTo>
                    <a:lnTo>
                      <a:pt x="123" y="5"/>
                    </a:lnTo>
                    <a:lnTo>
                      <a:pt x="116" y="5"/>
                    </a:lnTo>
                    <a:lnTo>
                      <a:pt x="111" y="5"/>
                    </a:lnTo>
                    <a:lnTo>
                      <a:pt x="108" y="5"/>
                    </a:lnTo>
                    <a:lnTo>
                      <a:pt x="104" y="2"/>
                    </a:lnTo>
                    <a:lnTo>
                      <a:pt x="99" y="5"/>
                    </a:lnTo>
                    <a:lnTo>
                      <a:pt x="92" y="5"/>
                    </a:lnTo>
                    <a:lnTo>
                      <a:pt x="90" y="5"/>
                    </a:lnTo>
                    <a:lnTo>
                      <a:pt x="85" y="5"/>
                    </a:lnTo>
                    <a:lnTo>
                      <a:pt x="83" y="5"/>
                    </a:lnTo>
                    <a:lnTo>
                      <a:pt x="80" y="5"/>
                    </a:lnTo>
                    <a:lnTo>
                      <a:pt x="78" y="2"/>
                    </a:lnTo>
                    <a:lnTo>
                      <a:pt x="75" y="2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7" y="2"/>
                    </a:lnTo>
                    <a:lnTo>
                      <a:pt x="57" y="5"/>
                    </a:lnTo>
                    <a:lnTo>
                      <a:pt x="57" y="7"/>
                    </a:lnTo>
                    <a:lnTo>
                      <a:pt x="54" y="9"/>
                    </a:lnTo>
                    <a:lnTo>
                      <a:pt x="49" y="9"/>
                    </a:lnTo>
                    <a:lnTo>
                      <a:pt x="47" y="9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3" y="5"/>
                    </a:lnTo>
                    <a:lnTo>
                      <a:pt x="31" y="7"/>
                    </a:lnTo>
                    <a:lnTo>
                      <a:pt x="31" y="5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1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3" y="16"/>
                    </a:lnTo>
                    <a:lnTo>
                      <a:pt x="21" y="19"/>
                    </a:lnTo>
                    <a:lnTo>
                      <a:pt x="16" y="19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9" y="23"/>
                    </a:lnTo>
                    <a:lnTo>
                      <a:pt x="21" y="26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28" y="26"/>
                    </a:lnTo>
                    <a:lnTo>
                      <a:pt x="31" y="26"/>
                    </a:lnTo>
                    <a:lnTo>
                      <a:pt x="33" y="23"/>
                    </a:lnTo>
                    <a:lnTo>
                      <a:pt x="35" y="26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42" y="28"/>
                    </a:lnTo>
                    <a:lnTo>
                      <a:pt x="45" y="31"/>
                    </a:lnTo>
                    <a:lnTo>
                      <a:pt x="49" y="31"/>
                    </a:lnTo>
                    <a:lnTo>
                      <a:pt x="52" y="33"/>
                    </a:lnTo>
                    <a:lnTo>
                      <a:pt x="47" y="33"/>
                    </a:lnTo>
                    <a:lnTo>
                      <a:pt x="47" y="35"/>
                    </a:lnTo>
                    <a:lnTo>
                      <a:pt x="45" y="35"/>
                    </a:lnTo>
                    <a:lnTo>
                      <a:pt x="42" y="35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5" y="40"/>
                    </a:lnTo>
                    <a:lnTo>
                      <a:pt x="31" y="40"/>
                    </a:lnTo>
                    <a:lnTo>
                      <a:pt x="28" y="40"/>
                    </a:lnTo>
                    <a:lnTo>
                      <a:pt x="26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19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7" y="42"/>
                    </a:lnTo>
                    <a:lnTo>
                      <a:pt x="5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2" y="49"/>
                    </a:lnTo>
                    <a:lnTo>
                      <a:pt x="5" y="49"/>
                    </a:lnTo>
                    <a:lnTo>
                      <a:pt x="9" y="49"/>
                    </a:lnTo>
                    <a:lnTo>
                      <a:pt x="14" y="49"/>
                    </a:lnTo>
                    <a:lnTo>
                      <a:pt x="16" y="49"/>
                    </a:lnTo>
                    <a:lnTo>
                      <a:pt x="19" y="49"/>
                    </a:lnTo>
                    <a:lnTo>
                      <a:pt x="21" y="49"/>
                    </a:lnTo>
                    <a:lnTo>
                      <a:pt x="31" y="49"/>
                    </a:lnTo>
                    <a:lnTo>
                      <a:pt x="33" y="49"/>
                    </a:lnTo>
                    <a:lnTo>
                      <a:pt x="35" y="52"/>
                    </a:lnTo>
                    <a:lnTo>
                      <a:pt x="38" y="52"/>
                    </a:lnTo>
                    <a:lnTo>
                      <a:pt x="40" y="52"/>
                    </a:lnTo>
                    <a:lnTo>
                      <a:pt x="45" y="52"/>
                    </a:lnTo>
                    <a:lnTo>
                      <a:pt x="47" y="52"/>
                    </a:lnTo>
                    <a:lnTo>
                      <a:pt x="52" y="52"/>
                    </a:lnTo>
                    <a:lnTo>
                      <a:pt x="54" y="52"/>
                    </a:lnTo>
                    <a:lnTo>
                      <a:pt x="57" y="52"/>
                    </a:lnTo>
                    <a:lnTo>
                      <a:pt x="57" y="49"/>
                    </a:lnTo>
                    <a:lnTo>
                      <a:pt x="61" y="4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08" name="Freeform 1247"/>
              <p:cNvSpPr>
                <a:spLocks/>
              </p:cNvSpPr>
              <p:nvPr/>
            </p:nvSpPr>
            <p:spPr bwMode="auto">
              <a:xfrm>
                <a:off x="3805" y="1614"/>
                <a:ext cx="146" cy="52"/>
              </a:xfrm>
              <a:custGeom>
                <a:avLst/>
                <a:gdLst>
                  <a:gd name="T0" fmla="*/ 64 w 146"/>
                  <a:gd name="T1" fmla="*/ 42 h 52"/>
                  <a:gd name="T2" fmla="*/ 73 w 146"/>
                  <a:gd name="T3" fmla="*/ 40 h 52"/>
                  <a:gd name="T4" fmla="*/ 83 w 146"/>
                  <a:gd name="T5" fmla="*/ 38 h 52"/>
                  <a:gd name="T6" fmla="*/ 87 w 146"/>
                  <a:gd name="T7" fmla="*/ 40 h 52"/>
                  <a:gd name="T8" fmla="*/ 99 w 146"/>
                  <a:gd name="T9" fmla="*/ 38 h 52"/>
                  <a:gd name="T10" fmla="*/ 106 w 146"/>
                  <a:gd name="T11" fmla="*/ 31 h 52"/>
                  <a:gd name="T12" fmla="*/ 120 w 146"/>
                  <a:gd name="T13" fmla="*/ 28 h 52"/>
                  <a:gd name="T14" fmla="*/ 134 w 146"/>
                  <a:gd name="T15" fmla="*/ 21 h 52"/>
                  <a:gd name="T16" fmla="*/ 146 w 146"/>
                  <a:gd name="T17" fmla="*/ 14 h 52"/>
                  <a:gd name="T18" fmla="*/ 146 w 146"/>
                  <a:gd name="T19" fmla="*/ 12 h 52"/>
                  <a:gd name="T20" fmla="*/ 134 w 146"/>
                  <a:gd name="T21" fmla="*/ 7 h 52"/>
                  <a:gd name="T22" fmla="*/ 125 w 146"/>
                  <a:gd name="T23" fmla="*/ 5 h 52"/>
                  <a:gd name="T24" fmla="*/ 116 w 146"/>
                  <a:gd name="T25" fmla="*/ 5 h 52"/>
                  <a:gd name="T26" fmla="*/ 104 w 146"/>
                  <a:gd name="T27" fmla="*/ 2 h 52"/>
                  <a:gd name="T28" fmla="*/ 92 w 146"/>
                  <a:gd name="T29" fmla="*/ 5 h 52"/>
                  <a:gd name="T30" fmla="*/ 83 w 146"/>
                  <a:gd name="T31" fmla="*/ 5 h 52"/>
                  <a:gd name="T32" fmla="*/ 75 w 146"/>
                  <a:gd name="T33" fmla="*/ 2 h 52"/>
                  <a:gd name="T34" fmla="*/ 66 w 146"/>
                  <a:gd name="T35" fmla="*/ 0 h 52"/>
                  <a:gd name="T36" fmla="*/ 59 w 146"/>
                  <a:gd name="T37" fmla="*/ 2 h 52"/>
                  <a:gd name="T38" fmla="*/ 57 w 146"/>
                  <a:gd name="T39" fmla="*/ 7 h 52"/>
                  <a:gd name="T40" fmla="*/ 49 w 146"/>
                  <a:gd name="T41" fmla="*/ 9 h 52"/>
                  <a:gd name="T42" fmla="*/ 42 w 146"/>
                  <a:gd name="T43" fmla="*/ 7 h 52"/>
                  <a:gd name="T44" fmla="*/ 33 w 146"/>
                  <a:gd name="T45" fmla="*/ 5 h 52"/>
                  <a:gd name="T46" fmla="*/ 26 w 146"/>
                  <a:gd name="T47" fmla="*/ 7 h 52"/>
                  <a:gd name="T48" fmla="*/ 23 w 146"/>
                  <a:gd name="T49" fmla="*/ 9 h 52"/>
                  <a:gd name="T50" fmla="*/ 26 w 146"/>
                  <a:gd name="T51" fmla="*/ 12 h 52"/>
                  <a:gd name="T52" fmla="*/ 21 w 146"/>
                  <a:gd name="T53" fmla="*/ 19 h 52"/>
                  <a:gd name="T54" fmla="*/ 14 w 146"/>
                  <a:gd name="T55" fmla="*/ 23 h 52"/>
                  <a:gd name="T56" fmla="*/ 19 w 146"/>
                  <a:gd name="T57" fmla="*/ 23 h 52"/>
                  <a:gd name="T58" fmla="*/ 28 w 146"/>
                  <a:gd name="T59" fmla="*/ 28 h 52"/>
                  <a:gd name="T60" fmla="*/ 33 w 146"/>
                  <a:gd name="T61" fmla="*/ 23 h 52"/>
                  <a:gd name="T62" fmla="*/ 35 w 146"/>
                  <a:gd name="T63" fmla="*/ 26 h 52"/>
                  <a:gd name="T64" fmla="*/ 42 w 146"/>
                  <a:gd name="T65" fmla="*/ 28 h 52"/>
                  <a:gd name="T66" fmla="*/ 49 w 146"/>
                  <a:gd name="T67" fmla="*/ 31 h 52"/>
                  <a:gd name="T68" fmla="*/ 47 w 146"/>
                  <a:gd name="T69" fmla="*/ 33 h 52"/>
                  <a:gd name="T70" fmla="*/ 42 w 146"/>
                  <a:gd name="T71" fmla="*/ 35 h 52"/>
                  <a:gd name="T72" fmla="*/ 38 w 146"/>
                  <a:gd name="T73" fmla="*/ 38 h 52"/>
                  <a:gd name="T74" fmla="*/ 31 w 146"/>
                  <a:gd name="T75" fmla="*/ 40 h 52"/>
                  <a:gd name="T76" fmla="*/ 23 w 146"/>
                  <a:gd name="T77" fmla="*/ 40 h 52"/>
                  <a:gd name="T78" fmla="*/ 19 w 146"/>
                  <a:gd name="T79" fmla="*/ 42 h 52"/>
                  <a:gd name="T80" fmla="*/ 12 w 146"/>
                  <a:gd name="T81" fmla="*/ 42 h 52"/>
                  <a:gd name="T82" fmla="*/ 5 w 146"/>
                  <a:gd name="T83" fmla="*/ 42 h 52"/>
                  <a:gd name="T84" fmla="*/ 0 w 146"/>
                  <a:gd name="T85" fmla="*/ 47 h 52"/>
                  <a:gd name="T86" fmla="*/ 5 w 146"/>
                  <a:gd name="T87" fmla="*/ 49 h 52"/>
                  <a:gd name="T88" fmla="*/ 16 w 146"/>
                  <a:gd name="T89" fmla="*/ 49 h 52"/>
                  <a:gd name="T90" fmla="*/ 21 w 146"/>
                  <a:gd name="T91" fmla="*/ 49 h 52"/>
                  <a:gd name="T92" fmla="*/ 33 w 146"/>
                  <a:gd name="T93" fmla="*/ 49 h 52"/>
                  <a:gd name="T94" fmla="*/ 40 w 146"/>
                  <a:gd name="T95" fmla="*/ 52 h 52"/>
                  <a:gd name="T96" fmla="*/ 52 w 146"/>
                  <a:gd name="T97" fmla="*/ 52 h 52"/>
                  <a:gd name="T98" fmla="*/ 57 w 146"/>
                  <a:gd name="T99" fmla="*/ 49 h 5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6"/>
                  <a:gd name="T151" fmla="*/ 0 h 52"/>
                  <a:gd name="T152" fmla="*/ 146 w 146"/>
                  <a:gd name="T153" fmla="*/ 52 h 5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6" h="52">
                    <a:moveTo>
                      <a:pt x="61" y="49"/>
                    </a:moveTo>
                    <a:lnTo>
                      <a:pt x="61" y="47"/>
                    </a:lnTo>
                    <a:lnTo>
                      <a:pt x="64" y="42"/>
                    </a:lnTo>
                    <a:lnTo>
                      <a:pt x="71" y="40"/>
                    </a:lnTo>
                    <a:lnTo>
                      <a:pt x="73" y="40"/>
                    </a:lnTo>
                    <a:lnTo>
                      <a:pt x="75" y="38"/>
                    </a:lnTo>
                    <a:lnTo>
                      <a:pt x="78" y="38"/>
                    </a:lnTo>
                    <a:lnTo>
                      <a:pt x="83" y="38"/>
                    </a:lnTo>
                    <a:lnTo>
                      <a:pt x="85" y="38"/>
                    </a:lnTo>
                    <a:lnTo>
                      <a:pt x="85" y="40"/>
                    </a:lnTo>
                    <a:lnTo>
                      <a:pt x="87" y="40"/>
                    </a:lnTo>
                    <a:lnTo>
                      <a:pt x="92" y="40"/>
                    </a:lnTo>
                    <a:lnTo>
                      <a:pt x="94" y="40"/>
                    </a:lnTo>
                    <a:lnTo>
                      <a:pt x="99" y="38"/>
                    </a:lnTo>
                    <a:lnTo>
                      <a:pt x="99" y="33"/>
                    </a:lnTo>
                    <a:lnTo>
                      <a:pt x="101" y="33"/>
                    </a:lnTo>
                    <a:lnTo>
                      <a:pt x="106" y="31"/>
                    </a:lnTo>
                    <a:lnTo>
                      <a:pt x="111" y="31"/>
                    </a:lnTo>
                    <a:lnTo>
                      <a:pt x="118" y="31"/>
                    </a:lnTo>
                    <a:lnTo>
                      <a:pt x="120" y="28"/>
                    </a:lnTo>
                    <a:lnTo>
                      <a:pt x="123" y="26"/>
                    </a:lnTo>
                    <a:lnTo>
                      <a:pt x="125" y="23"/>
                    </a:lnTo>
                    <a:lnTo>
                      <a:pt x="134" y="21"/>
                    </a:lnTo>
                    <a:lnTo>
                      <a:pt x="144" y="19"/>
                    </a:lnTo>
                    <a:lnTo>
                      <a:pt x="146" y="16"/>
                    </a:lnTo>
                    <a:lnTo>
                      <a:pt x="146" y="14"/>
                    </a:lnTo>
                    <a:lnTo>
                      <a:pt x="146" y="12"/>
                    </a:lnTo>
                    <a:lnTo>
                      <a:pt x="142" y="9"/>
                    </a:lnTo>
                    <a:lnTo>
                      <a:pt x="137" y="9"/>
                    </a:lnTo>
                    <a:lnTo>
                      <a:pt x="134" y="7"/>
                    </a:lnTo>
                    <a:lnTo>
                      <a:pt x="130" y="7"/>
                    </a:lnTo>
                    <a:lnTo>
                      <a:pt x="127" y="5"/>
                    </a:lnTo>
                    <a:lnTo>
                      <a:pt x="125" y="5"/>
                    </a:lnTo>
                    <a:lnTo>
                      <a:pt x="123" y="5"/>
                    </a:lnTo>
                    <a:lnTo>
                      <a:pt x="116" y="5"/>
                    </a:lnTo>
                    <a:lnTo>
                      <a:pt x="111" y="5"/>
                    </a:lnTo>
                    <a:lnTo>
                      <a:pt x="108" y="5"/>
                    </a:lnTo>
                    <a:lnTo>
                      <a:pt x="104" y="2"/>
                    </a:lnTo>
                    <a:lnTo>
                      <a:pt x="99" y="5"/>
                    </a:lnTo>
                    <a:lnTo>
                      <a:pt x="92" y="5"/>
                    </a:lnTo>
                    <a:lnTo>
                      <a:pt x="90" y="5"/>
                    </a:lnTo>
                    <a:lnTo>
                      <a:pt x="85" y="5"/>
                    </a:lnTo>
                    <a:lnTo>
                      <a:pt x="83" y="5"/>
                    </a:lnTo>
                    <a:lnTo>
                      <a:pt x="80" y="5"/>
                    </a:lnTo>
                    <a:lnTo>
                      <a:pt x="78" y="2"/>
                    </a:lnTo>
                    <a:lnTo>
                      <a:pt x="75" y="2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7" y="2"/>
                    </a:lnTo>
                    <a:lnTo>
                      <a:pt x="57" y="5"/>
                    </a:lnTo>
                    <a:lnTo>
                      <a:pt x="57" y="7"/>
                    </a:lnTo>
                    <a:lnTo>
                      <a:pt x="54" y="9"/>
                    </a:lnTo>
                    <a:lnTo>
                      <a:pt x="49" y="9"/>
                    </a:lnTo>
                    <a:lnTo>
                      <a:pt x="47" y="9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3" y="5"/>
                    </a:lnTo>
                    <a:lnTo>
                      <a:pt x="31" y="7"/>
                    </a:lnTo>
                    <a:lnTo>
                      <a:pt x="31" y="5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1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3" y="16"/>
                    </a:lnTo>
                    <a:lnTo>
                      <a:pt x="21" y="19"/>
                    </a:lnTo>
                    <a:lnTo>
                      <a:pt x="16" y="19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9" y="23"/>
                    </a:lnTo>
                    <a:lnTo>
                      <a:pt x="21" y="26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28" y="26"/>
                    </a:lnTo>
                    <a:lnTo>
                      <a:pt x="31" y="26"/>
                    </a:lnTo>
                    <a:lnTo>
                      <a:pt x="33" y="23"/>
                    </a:lnTo>
                    <a:lnTo>
                      <a:pt x="35" y="26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42" y="28"/>
                    </a:lnTo>
                    <a:lnTo>
                      <a:pt x="45" y="31"/>
                    </a:lnTo>
                    <a:lnTo>
                      <a:pt x="49" y="31"/>
                    </a:lnTo>
                    <a:lnTo>
                      <a:pt x="52" y="33"/>
                    </a:lnTo>
                    <a:lnTo>
                      <a:pt x="47" y="33"/>
                    </a:lnTo>
                    <a:lnTo>
                      <a:pt x="47" y="35"/>
                    </a:lnTo>
                    <a:lnTo>
                      <a:pt x="45" y="35"/>
                    </a:lnTo>
                    <a:lnTo>
                      <a:pt x="42" y="35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5" y="40"/>
                    </a:lnTo>
                    <a:lnTo>
                      <a:pt x="31" y="40"/>
                    </a:lnTo>
                    <a:lnTo>
                      <a:pt x="28" y="40"/>
                    </a:lnTo>
                    <a:lnTo>
                      <a:pt x="26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19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7" y="42"/>
                    </a:lnTo>
                    <a:lnTo>
                      <a:pt x="5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2" y="49"/>
                    </a:lnTo>
                    <a:lnTo>
                      <a:pt x="5" y="49"/>
                    </a:lnTo>
                    <a:lnTo>
                      <a:pt x="9" y="49"/>
                    </a:lnTo>
                    <a:lnTo>
                      <a:pt x="14" y="49"/>
                    </a:lnTo>
                    <a:lnTo>
                      <a:pt x="16" y="49"/>
                    </a:lnTo>
                    <a:lnTo>
                      <a:pt x="19" y="49"/>
                    </a:lnTo>
                    <a:lnTo>
                      <a:pt x="21" y="49"/>
                    </a:lnTo>
                    <a:lnTo>
                      <a:pt x="31" y="49"/>
                    </a:lnTo>
                    <a:lnTo>
                      <a:pt x="33" y="49"/>
                    </a:lnTo>
                    <a:lnTo>
                      <a:pt x="35" y="52"/>
                    </a:lnTo>
                    <a:lnTo>
                      <a:pt x="38" y="52"/>
                    </a:lnTo>
                    <a:lnTo>
                      <a:pt x="40" y="52"/>
                    </a:lnTo>
                    <a:lnTo>
                      <a:pt x="45" y="52"/>
                    </a:lnTo>
                    <a:lnTo>
                      <a:pt x="47" y="52"/>
                    </a:lnTo>
                    <a:lnTo>
                      <a:pt x="52" y="52"/>
                    </a:lnTo>
                    <a:lnTo>
                      <a:pt x="54" y="52"/>
                    </a:lnTo>
                    <a:lnTo>
                      <a:pt x="57" y="52"/>
                    </a:lnTo>
                    <a:lnTo>
                      <a:pt x="57" y="49"/>
                    </a:lnTo>
                    <a:lnTo>
                      <a:pt x="61" y="4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09" name="Freeform 1248"/>
              <p:cNvSpPr>
                <a:spLocks/>
              </p:cNvSpPr>
              <p:nvPr/>
            </p:nvSpPr>
            <p:spPr bwMode="auto">
              <a:xfrm>
                <a:off x="2645" y="1968"/>
                <a:ext cx="83" cy="59"/>
              </a:xfrm>
              <a:custGeom>
                <a:avLst/>
                <a:gdLst>
                  <a:gd name="T0" fmla="*/ 9 w 83"/>
                  <a:gd name="T1" fmla="*/ 38 h 59"/>
                  <a:gd name="T2" fmla="*/ 7 w 83"/>
                  <a:gd name="T3" fmla="*/ 31 h 59"/>
                  <a:gd name="T4" fmla="*/ 2 w 83"/>
                  <a:gd name="T5" fmla="*/ 29 h 59"/>
                  <a:gd name="T6" fmla="*/ 0 w 83"/>
                  <a:gd name="T7" fmla="*/ 26 h 59"/>
                  <a:gd name="T8" fmla="*/ 9 w 83"/>
                  <a:gd name="T9" fmla="*/ 21 h 59"/>
                  <a:gd name="T10" fmla="*/ 14 w 83"/>
                  <a:gd name="T11" fmla="*/ 10 h 59"/>
                  <a:gd name="T12" fmla="*/ 16 w 83"/>
                  <a:gd name="T13" fmla="*/ 3 h 59"/>
                  <a:gd name="T14" fmla="*/ 21 w 83"/>
                  <a:gd name="T15" fmla="*/ 3 h 59"/>
                  <a:gd name="T16" fmla="*/ 28 w 83"/>
                  <a:gd name="T17" fmla="*/ 3 h 59"/>
                  <a:gd name="T18" fmla="*/ 33 w 83"/>
                  <a:gd name="T19" fmla="*/ 0 h 59"/>
                  <a:gd name="T20" fmla="*/ 40 w 83"/>
                  <a:gd name="T21" fmla="*/ 3 h 59"/>
                  <a:gd name="T22" fmla="*/ 45 w 83"/>
                  <a:gd name="T23" fmla="*/ 3 h 59"/>
                  <a:gd name="T24" fmla="*/ 50 w 83"/>
                  <a:gd name="T25" fmla="*/ 7 h 59"/>
                  <a:gd name="T26" fmla="*/ 54 w 83"/>
                  <a:gd name="T27" fmla="*/ 7 h 59"/>
                  <a:gd name="T28" fmla="*/ 57 w 83"/>
                  <a:gd name="T29" fmla="*/ 14 h 59"/>
                  <a:gd name="T30" fmla="*/ 59 w 83"/>
                  <a:gd name="T31" fmla="*/ 17 h 59"/>
                  <a:gd name="T32" fmla="*/ 61 w 83"/>
                  <a:gd name="T33" fmla="*/ 19 h 59"/>
                  <a:gd name="T34" fmla="*/ 64 w 83"/>
                  <a:gd name="T35" fmla="*/ 21 h 59"/>
                  <a:gd name="T36" fmla="*/ 66 w 83"/>
                  <a:gd name="T37" fmla="*/ 21 h 59"/>
                  <a:gd name="T38" fmla="*/ 71 w 83"/>
                  <a:gd name="T39" fmla="*/ 26 h 59"/>
                  <a:gd name="T40" fmla="*/ 71 w 83"/>
                  <a:gd name="T41" fmla="*/ 31 h 59"/>
                  <a:gd name="T42" fmla="*/ 73 w 83"/>
                  <a:gd name="T43" fmla="*/ 33 h 59"/>
                  <a:gd name="T44" fmla="*/ 76 w 83"/>
                  <a:gd name="T45" fmla="*/ 38 h 59"/>
                  <a:gd name="T46" fmla="*/ 76 w 83"/>
                  <a:gd name="T47" fmla="*/ 43 h 59"/>
                  <a:gd name="T48" fmla="*/ 78 w 83"/>
                  <a:gd name="T49" fmla="*/ 45 h 59"/>
                  <a:gd name="T50" fmla="*/ 80 w 83"/>
                  <a:gd name="T51" fmla="*/ 47 h 59"/>
                  <a:gd name="T52" fmla="*/ 83 w 83"/>
                  <a:gd name="T53" fmla="*/ 52 h 59"/>
                  <a:gd name="T54" fmla="*/ 83 w 83"/>
                  <a:gd name="T55" fmla="*/ 55 h 59"/>
                  <a:gd name="T56" fmla="*/ 83 w 83"/>
                  <a:gd name="T57" fmla="*/ 57 h 59"/>
                  <a:gd name="T58" fmla="*/ 78 w 83"/>
                  <a:gd name="T59" fmla="*/ 59 h 59"/>
                  <a:gd name="T60" fmla="*/ 71 w 83"/>
                  <a:gd name="T61" fmla="*/ 59 h 59"/>
                  <a:gd name="T62" fmla="*/ 66 w 83"/>
                  <a:gd name="T63" fmla="*/ 57 h 59"/>
                  <a:gd name="T64" fmla="*/ 61 w 83"/>
                  <a:gd name="T65" fmla="*/ 57 h 59"/>
                  <a:gd name="T66" fmla="*/ 57 w 83"/>
                  <a:gd name="T67" fmla="*/ 55 h 59"/>
                  <a:gd name="T68" fmla="*/ 40 w 83"/>
                  <a:gd name="T69" fmla="*/ 55 h 59"/>
                  <a:gd name="T70" fmla="*/ 26 w 83"/>
                  <a:gd name="T71" fmla="*/ 57 h 59"/>
                  <a:gd name="T72" fmla="*/ 14 w 83"/>
                  <a:gd name="T73" fmla="*/ 59 h 59"/>
                  <a:gd name="T74" fmla="*/ 9 w 83"/>
                  <a:gd name="T75" fmla="*/ 59 h 59"/>
                  <a:gd name="T76" fmla="*/ 12 w 83"/>
                  <a:gd name="T77" fmla="*/ 47 h 59"/>
                  <a:gd name="T78" fmla="*/ 24 w 83"/>
                  <a:gd name="T79" fmla="*/ 45 h 59"/>
                  <a:gd name="T80" fmla="*/ 31 w 83"/>
                  <a:gd name="T81" fmla="*/ 45 h 59"/>
                  <a:gd name="T82" fmla="*/ 35 w 83"/>
                  <a:gd name="T83" fmla="*/ 45 h 59"/>
                  <a:gd name="T84" fmla="*/ 42 w 83"/>
                  <a:gd name="T85" fmla="*/ 47 h 59"/>
                  <a:gd name="T86" fmla="*/ 50 w 83"/>
                  <a:gd name="T87" fmla="*/ 45 h 59"/>
                  <a:gd name="T88" fmla="*/ 50 w 83"/>
                  <a:gd name="T89" fmla="*/ 43 h 59"/>
                  <a:gd name="T90" fmla="*/ 47 w 83"/>
                  <a:gd name="T91" fmla="*/ 43 h 59"/>
                  <a:gd name="T92" fmla="*/ 40 w 83"/>
                  <a:gd name="T93" fmla="*/ 43 h 59"/>
                  <a:gd name="T94" fmla="*/ 33 w 83"/>
                  <a:gd name="T95" fmla="*/ 40 h 59"/>
                  <a:gd name="T96" fmla="*/ 28 w 83"/>
                  <a:gd name="T97" fmla="*/ 4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3"/>
                  <a:gd name="T148" fmla="*/ 0 h 59"/>
                  <a:gd name="T149" fmla="*/ 83 w 83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3" h="59">
                    <a:moveTo>
                      <a:pt x="12" y="43"/>
                    </a:moveTo>
                    <a:lnTo>
                      <a:pt x="12" y="43"/>
                    </a:lnTo>
                    <a:lnTo>
                      <a:pt x="12" y="40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4" y="5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3" y="0"/>
                    </a:lnTo>
                    <a:lnTo>
                      <a:pt x="33" y="3"/>
                    </a:lnTo>
                    <a:lnTo>
                      <a:pt x="35" y="0"/>
                    </a:lnTo>
                    <a:lnTo>
                      <a:pt x="35" y="3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47" y="5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2" y="10"/>
                    </a:lnTo>
                    <a:lnTo>
                      <a:pt x="54" y="7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59" y="17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4" y="19"/>
                    </a:lnTo>
                    <a:lnTo>
                      <a:pt x="61" y="19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8" y="24"/>
                    </a:lnTo>
                    <a:lnTo>
                      <a:pt x="68" y="26"/>
                    </a:lnTo>
                    <a:lnTo>
                      <a:pt x="71" y="26"/>
                    </a:lnTo>
                    <a:lnTo>
                      <a:pt x="73" y="29"/>
                    </a:lnTo>
                    <a:lnTo>
                      <a:pt x="71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3" y="36"/>
                    </a:lnTo>
                    <a:lnTo>
                      <a:pt x="76" y="38"/>
                    </a:lnTo>
                    <a:lnTo>
                      <a:pt x="73" y="40"/>
                    </a:lnTo>
                    <a:lnTo>
                      <a:pt x="76" y="43"/>
                    </a:lnTo>
                    <a:lnTo>
                      <a:pt x="76" y="45"/>
                    </a:lnTo>
                    <a:lnTo>
                      <a:pt x="78" y="45"/>
                    </a:lnTo>
                    <a:lnTo>
                      <a:pt x="80" y="45"/>
                    </a:lnTo>
                    <a:lnTo>
                      <a:pt x="80" y="47"/>
                    </a:lnTo>
                    <a:lnTo>
                      <a:pt x="83" y="50"/>
                    </a:lnTo>
                    <a:lnTo>
                      <a:pt x="83" y="52"/>
                    </a:lnTo>
                    <a:lnTo>
                      <a:pt x="83" y="55"/>
                    </a:lnTo>
                    <a:lnTo>
                      <a:pt x="83" y="57"/>
                    </a:lnTo>
                    <a:lnTo>
                      <a:pt x="80" y="57"/>
                    </a:lnTo>
                    <a:lnTo>
                      <a:pt x="78" y="59"/>
                    </a:lnTo>
                    <a:lnTo>
                      <a:pt x="76" y="59"/>
                    </a:lnTo>
                    <a:lnTo>
                      <a:pt x="73" y="59"/>
                    </a:lnTo>
                    <a:lnTo>
                      <a:pt x="71" y="59"/>
                    </a:lnTo>
                    <a:lnTo>
                      <a:pt x="68" y="59"/>
                    </a:lnTo>
                    <a:lnTo>
                      <a:pt x="66" y="57"/>
                    </a:lnTo>
                    <a:lnTo>
                      <a:pt x="64" y="57"/>
                    </a:lnTo>
                    <a:lnTo>
                      <a:pt x="61" y="57"/>
                    </a:lnTo>
                    <a:lnTo>
                      <a:pt x="59" y="57"/>
                    </a:lnTo>
                    <a:lnTo>
                      <a:pt x="59" y="55"/>
                    </a:lnTo>
                    <a:lnTo>
                      <a:pt x="57" y="55"/>
                    </a:lnTo>
                    <a:lnTo>
                      <a:pt x="54" y="55"/>
                    </a:lnTo>
                    <a:lnTo>
                      <a:pt x="52" y="55"/>
                    </a:lnTo>
                    <a:lnTo>
                      <a:pt x="40" y="55"/>
                    </a:lnTo>
                    <a:lnTo>
                      <a:pt x="38" y="55"/>
                    </a:lnTo>
                    <a:lnTo>
                      <a:pt x="33" y="55"/>
                    </a:lnTo>
                    <a:lnTo>
                      <a:pt x="28" y="57"/>
                    </a:lnTo>
                    <a:lnTo>
                      <a:pt x="26" y="57"/>
                    </a:lnTo>
                    <a:lnTo>
                      <a:pt x="24" y="57"/>
                    </a:lnTo>
                    <a:lnTo>
                      <a:pt x="16" y="57"/>
                    </a:lnTo>
                    <a:lnTo>
                      <a:pt x="16" y="59"/>
                    </a:lnTo>
                    <a:lnTo>
                      <a:pt x="14" y="59"/>
                    </a:lnTo>
                    <a:lnTo>
                      <a:pt x="12" y="59"/>
                    </a:lnTo>
                    <a:lnTo>
                      <a:pt x="9" y="59"/>
                    </a:lnTo>
                    <a:lnTo>
                      <a:pt x="9" y="50"/>
                    </a:lnTo>
                    <a:lnTo>
                      <a:pt x="12" y="47"/>
                    </a:lnTo>
                    <a:lnTo>
                      <a:pt x="21" y="47"/>
                    </a:lnTo>
                    <a:lnTo>
                      <a:pt x="24" y="47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28" y="45"/>
                    </a:lnTo>
                    <a:lnTo>
                      <a:pt x="31" y="45"/>
                    </a:lnTo>
                    <a:lnTo>
                      <a:pt x="31" y="43"/>
                    </a:lnTo>
                    <a:lnTo>
                      <a:pt x="33" y="43"/>
                    </a:lnTo>
                    <a:lnTo>
                      <a:pt x="35" y="45"/>
                    </a:lnTo>
                    <a:lnTo>
                      <a:pt x="38" y="45"/>
                    </a:lnTo>
                    <a:lnTo>
                      <a:pt x="40" y="45"/>
                    </a:lnTo>
                    <a:lnTo>
                      <a:pt x="42" y="47"/>
                    </a:lnTo>
                    <a:lnTo>
                      <a:pt x="45" y="47"/>
                    </a:lnTo>
                    <a:lnTo>
                      <a:pt x="47" y="47"/>
                    </a:lnTo>
                    <a:lnTo>
                      <a:pt x="50" y="45"/>
                    </a:lnTo>
                    <a:lnTo>
                      <a:pt x="50" y="43"/>
                    </a:lnTo>
                    <a:lnTo>
                      <a:pt x="47" y="43"/>
                    </a:lnTo>
                    <a:lnTo>
                      <a:pt x="42" y="45"/>
                    </a:lnTo>
                    <a:lnTo>
                      <a:pt x="40" y="43"/>
                    </a:lnTo>
                    <a:lnTo>
                      <a:pt x="35" y="43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3" y="38"/>
                    </a:lnTo>
                    <a:lnTo>
                      <a:pt x="31" y="40"/>
                    </a:lnTo>
                    <a:lnTo>
                      <a:pt x="28" y="40"/>
                    </a:lnTo>
                    <a:lnTo>
                      <a:pt x="26" y="43"/>
                    </a:lnTo>
                    <a:lnTo>
                      <a:pt x="12" y="4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10" name="Freeform 1249"/>
              <p:cNvSpPr>
                <a:spLocks/>
              </p:cNvSpPr>
              <p:nvPr/>
            </p:nvSpPr>
            <p:spPr bwMode="auto">
              <a:xfrm>
                <a:off x="2645" y="1968"/>
                <a:ext cx="83" cy="59"/>
              </a:xfrm>
              <a:custGeom>
                <a:avLst/>
                <a:gdLst>
                  <a:gd name="T0" fmla="*/ 9 w 83"/>
                  <a:gd name="T1" fmla="*/ 38 h 59"/>
                  <a:gd name="T2" fmla="*/ 7 w 83"/>
                  <a:gd name="T3" fmla="*/ 31 h 59"/>
                  <a:gd name="T4" fmla="*/ 2 w 83"/>
                  <a:gd name="T5" fmla="*/ 29 h 59"/>
                  <a:gd name="T6" fmla="*/ 0 w 83"/>
                  <a:gd name="T7" fmla="*/ 26 h 59"/>
                  <a:gd name="T8" fmla="*/ 9 w 83"/>
                  <a:gd name="T9" fmla="*/ 21 h 59"/>
                  <a:gd name="T10" fmla="*/ 14 w 83"/>
                  <a:gd name="T11" fmla="*/ 10 h 59"/>
                  <a:gd name="T12" fmla="*/ 16 w 83"/>
                  <a:gd name="T13" fmla="*/ 3 h 59"/>
                  <a:gd name="T14" fmla="*/ 21 w 83"/>
                  <a:gd name="T15" fmla="*/ 3 h 59"/>
                  <a:gd name="T16" fmla="*/ 28 w 83"/>
                  <a:gd name="T17" fmla="*/ 3 h 59"/>
                  <a:gd name="T18" fmla="*/ 33 w 83"/>
                  <a:gd name="T19" fmla="*/ 0 h 59"/>
                  <a:gd name="T20" fmla="*/ 40 w 83"/>
                  <a:gd name="T21" fmla="*/ 3 h 59"/>
                  <a:gd name="T22" fmla="*/ 45 w 83"/>
                  <a:gd name="T23" fmla="*/ 3 h 59"/>
                  <a:gd name="T24" fmla="*/ 50 w 83"/>
                  <a:gd name="T25" fmla="*/ 7 h 59"/>
                  <a:gd name="T26" fmla="*/ 54 w 83"/>
                  <a:gd name="T27" fmla="*/ 7 h 59"/>
                  <a:gd name="T28" fmla="*/ 57 w 83"/>
                  <a:gd name="T29" fmla="*/ 14 h 59"/>
                  <a:gd name="T30" fmla="*/ 59 w 83"/>
                  <a:gd name="T31" fmla="*/ 17 h 59"/>
                  <a:gd name="T32" fmla="*/ 61 w 83"/>
                  <a:gd name="T33" fmla="*/ 19 h 59"/>
                  <a:gd name="T34" fmla="*/ 64 w 83"/>
                  <a:gd name="T35" fmla="*/ 21 h 59"/>
                  <a:gd name="T36" fmla="*/ 66 w 83"/>
                  <a:gd name="T37" fmla="*/ 21 h 59"/>
                  <a:gd name="T38" fmla="*/ 71 w 83"/>
                  <a:gd name="T39" fmla="*/ 26 h 59"/>
                  <a:gd name="T40" fmla="*/ 71 w 83"/>
                  <a:gd name="T41" fmla="*/ 31 h 59"/>
                  <a:gd name="T42" fmla="*/ 73 w 83"/>
                  <a:gd name="T43" fmla="*/ 33 h 59"/>
                  <a:gd name="T44" fmla="*/ 76 w 83"/>
                  <a:gd name="T45" fmla="*/ 38 h 59"/>
                  <a:gd name="T46" fmla="*/ 76 w 83"/>
                  <a:gd name="T47" fmla="*/ 43 h 59"/>
                  <a:gd name="T48" fmla="*/ 78 w 83"/>
                  <a:gd name="T49" fmla="*/ 45 h 59"/>
                  <a:gd name="T50" fmla="*/ 80 w 83"/>
                  <a:gd name="T51" fmla="*/ 47 h 59"/>
                  <a:gd name="T52" fmla="*/ 83 w 83"/>
                  <a:gd name="T53" fmla="*/ 52 h 59"/>
                  <a:gd name="T54" fmla="*/ 83 w 83"/>
                  <a:gd name="T55" fmla="*/ 55 h 59"/>
                  <a:gd name="T56" fmla="*/ 83 w 83"/>
                  <a:gd name="T57" fmla="*/ 57 h 59"/>
                  <a:gd name="T58" fmla="*/ 78 w 83"/>
                  <a:gd name="T59" fmla="*/ 59 h 59"/>
                  <a:gd name="T60" fmla="*/ 71 w 83"/>
                  <a:gd name="T61" fmla="*/ 59 h 59"/>
                  <a:gd name="T62" fmla="*/ 66 w 83"/>
                  <a:gd name="T63" fmla="*/ 57 h 59"/>
                  <a:gd name="T64" fmla="*/ 61 w 83"/>
                  <a:gd name="T65" fmla="*/ 57 h 59"/>
                  <a:gd name="T66" fmla="*/ 57 w 83"/>
                  <a:gd name="T67" fmla="*/ 55 h 59"/>
                  <a:gd name="T68" fmla="*/ 40 w 83"/>
                  <a:gd name="T69" fmla="*/ 55 h 59"/>
                  <a:gd name="T70" fmla="*/ 26 w 83"/>
                  <a:gd name="T71" fmla="*/ 57 h 59"/>
                  <a:gd name="T72" fmla="*/ 14 w 83"/>
                  <a:gd name="T73" fmla="*/ 59 h 59"/>
                  <a:gd name="T74" fmla="*/ 9 w 83"/>
                  <a:gd name="T75" fmla="*/ 59 h 59"/>
                  <a:gd name="T76" fmla="*/ 12 w 83"/>
                  <a:gd name="T77" fmla="*/ 47 h 59"/>
                  <a:gd name="T78" fmla="*/ 24 w 83"/>
                  <a:gd name="T79" fmla="*/ 45 h 59"/>
                  <a:gd name="T80" fmla="*/ 31 w 83"/>
                  <a:gd name="T81" fmla="*/ 45 h 59"/>
                  <a:gd name="T82" fmla="*/ 35 w 83"/>
                  <a:gd name="T83" fmla="*/ 45 h 59"/>
                  <a:gd name="T84" fmla="*/ 42 w 83"/>
                  <a:gd name="T85" fmla="*/ 47 h 59"/>
                  <a:gd name="T86" fmla="*/ 50 w 83"/>
                  <a:gd name="T87" fmla="*/ 45 h 59"/>
                  <a:gd name="T88" fmla="*/ 50 w 83"/>
                  <a:gd name="T89" fmla="*/ 43 h 59"/>
                  <a:gd name="T90" fmla="*/ 47 w 83"/>
                  <a:gd name="T91" fmla="*/ 43 h 59"/>
                  <a:gd name="T92" fmla="*/ 40 w 83"/>
                  <a:gd name="T93" fmla="*/ 43 h 59"/>
                  <a:gd name="T94" fmla="*/ 33 w 83"/>
                  <a:gd name="T95" fmla="*/ 40 h 59"/>
                  <a:gd name="T96" fmla="*/ 28 w 83"/>
                  <a:gd name="T97" fmla="*/ 4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3"/>
                  <a:gd name="T148" fmla="*/ 0 h 59"/>
                  <a:gd name="T149" fmla="*/ 83 w 83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3" h="59">
                    <a:moveTo>
                      <a:pt x="12" y="43"/>
                    </a:moveTo>
                    <a:lnTo>
                      <a:pt x="12" y="43"/>
                    </a:lnTo>
                    <a:lnTo>
                      <a:pt x="12" y="40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4" y="5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3" y="0"/>
                    </a:lnTo>
                    <a:lnTo>
                      <a:pt x="33" y="3"/>
                    </a:lnTo>
                    <a:lnTo>
                      <a:pt x="35" y="0"/>
                    </a:lnTo>
                    <a:lnTo>
                      <a:pt x="35" y="3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47" y="5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2" y="10"/>
                    </a:lnTo>
                    <a:lnTo>
                      <a:pt x="54" y="7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59" y="17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4" y="19"/>
                    </a:lnTo>
                    <a:lnTo>
                      <a:pt x="61" y="19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8" y="24"/>
                    </a:lnTo>
                    <a:lnTo>
                      <a:pt x="68" y="26"/>
                    </a:lnTo>
                    <a:lnTo>
                      <a:pt x="71" y="26"/>
                    </a:lnTo>
                    <a:lnTo>
                      <a:pt x="73" y="29"/>
                    </a:lnTo>
                    <a:lnTo>
                      <a:pt x="71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3" y="36"/>
                    </a:lnTo>
                    <a:lnTo>
                      <a:pt x="76" y="38"/>
                    </a:lnTo>
                    <a:lnTo>
                      <a:pt x="73" y="40"/>
                    </a:lnTo>
                    <a:lnTo>
                      <a:pt x="76" y="43"/>
                    </a:lnTo>
                    <a:lnTo>
                      <a:pt x="76" y="45"/>
                    </a:lnTo>
                    <a:lnTo>
                      <a:pt x="78" y="45"/>
                    </a:lnTo>
                    <a:lnTo>
                      <a:pt x="80" y="45"/>
                    </a:lnTo>
                    <a:lnTo>
                      <a:pt x="80" y="47"/>
                    </a:lnTo>
                    <a:lnTo>
                      <a:pt x="83" y="50"/>
                    </a:lnTo>
                    <a:lnTo>
                      <a:pt x="83" y="52"/>
                    </a:lnTo>
                    <a:lnTo>
                      <a:pt x="83" y="55"/>
                    </a:lnTo>
                    <a:lnTo>
                      <a:pt x="83" y="57"/>
                    </a:lnTo>
                    <a:lnTo>
                      <a:pt x="80" y="57"/>
                    </a:lnTo>
                    <a:lnTo>
                      <a:pt x="78" y="59"/>
                    </a:lnTo>
                    <a:lnTo>
                      <a:pt x="76" y="59"/>
                    </a:lnTo>
                    <a:lnTo>
                      <a:pt x="73" y="59"/>
                    </a:lnTo>
                    <a:lnTo>
                      <a:pt x="71" y="59"/>
                    </a:lnTo>
                    <a:lnTo>
                      <a:pt x="68" y="59"/>
                    </a:lnTo>
                    <a:lnTo>
                      <a:pt x="66" y="57"/>
                    </a:lnTo>
                    <a:lnTo>
                      <a:pt x="64" y="57"/>
                    </a:lnTo>
                    <a:lnTo>
                      <a:pt x="61" y="57"/>
                    </a:lnTo>
                    <a:lnTo>
                      <a:pt x="59" y="57"/>
                    </a:lnTo>
                    <a:lnTo>
                      <a:pt x="59" y="55"/>
                    </a:lnTo>
                    <a:lnTo>
                      <a:pt x="57" y="55"/>
                    </a:lnTo>
                    <a:lnTo>
                      <a:pt x="54" y="55"/>
                    </a:lnTo>
                    <a:lnTo>
                      <a:pt x="52" y="55"/>
                    </a:lnTo>
                    <a:lnTo>
                      <a:pt x="40" y="55"/>
                    </a:lnTo>
                    <a:lnTo>
                      <a:pt x="38" y="55"/>
                    </a:lnTo>
                    <a:lnTo>
                      <a:pt x="33" y="55"/>
                    </a:lnTo>
                    <a:lnTo>
                      <a:pt x="28" y="57"/>
                    </a:lnTo>
                    <a:lnTo>
                      <a:pt x="26" y="57"/>
                    </a:lnTo>
                    <a:lnTo>
                      <a:pt x="24" y="57"/>
                    </a:lnTo>
                    <a:lnTo>
                      <a:pt x="16" y="57"/>
                    </a:lnTo>
                    <a:lnTo>
                      <a:pt x="16" y="59"/>
                    </a:lnTo>
                    <a:lnTo>
                      <a:pt x="14" y="59"/>
                    </a:lnTo>
                    <a:lnTo>
                      <a:pt x="12" y="59"/>
                    </a:lnTo>
                    <a:lnTo>
                      <a:pt x="9" y="59"/>
                    </a:lnTo>
                    <a:lnTo>
                      <a:pt x="9" y="50"/>
                    </a:lnTo>
                    <a:lnTo>
                      <a:pt x="12" y="47"/>
                    </a:lnTo>
                    <a:lnTo>
                      <a:pt x="21" y="47"/>
                    </a:lnTo>
                    <a:lnTo>
                      <a:pt x="24" y="47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28" y="45"/>
                    </a:lnTo>
                    <a:lnTo>
                      <a:pt x="31" y="45"/>
                    </a:lnTo>
                    <a:lnTo>
                      <a:pt x="31" y="43"/>
                    </a:lnTo>
                    <a:lnTo>
                      <a:pt x="33" y="43"/>
                    </a:lnTo>
                    <a:lnTo>
                      <a:pt x="35" y="45"/>
                    </a:lnTo>
                    <a:lnTo>
                      <a:pt x="38" y="45"/>
                    </a:lnTo>
                    <a:lnTo>
                      <a:pt x="40" y="45"/>
                    </a:lnTo>
                    <a:lnTo>
                      <a:pt x="42" y="47"/>
                    </a:lnTo>
                    <a:lnTo>
                      <a:pt x="45" y="47"/>
                    </a:lnTo>
                    <a:lnTo>
                      <a:pt x="47" y="47"/>
                    </a:lnTo>
                    <a:lnTo>
                      <a:pt x="50" y="45"/>
                    </a:lnTo>
                    <a:lnTo>
                      <a:pt x="50" y="43"/>
                    </a:lnTo>
                    <a:lnTo>
                      <a:pt x="47" y="43"/>
                    </a:lnTo>
                    <a:lnTo>
                      <a:pt x="42" y="45"/>
                    </a:lnTo>
                    <a:lnTo>
                      <a:pt x="40" y="43"/>
                    </a:lnTo>
                    <a:lnTo>
                      <a:pt x="35" y="43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3" y="38"/>
                    </a:lnTo>
                    <a:lnTo>
                      <a:pt x="31" y="40"/>
                    </a:lnTo>
                    <a:lnTo>
                      <a:pt x="28" y="40"/>
                    </a:lnTo>
                    <a:lnTo>
                      <a:pt x="26" y="43"/>
                    </a:lnTo>
                    <a:lnTo>
                      <a:pt x="12" y="4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11" name="Freeform 1250"/>
              <p:cNvSpPr>
                <a:spLocks/>
              </p:cNvSpPr>
              <p:nvPr/>
            </p:nvSpPr>
            <p:spPr bwMode="auto">
              <a:xfrm>
                <a:off x="472" y="1271"/>
                <a:ext cx="137" cy="62"/>
              </a:xfrm>
              <a:custGeom>
                <a:avLst/>
                <a:gdLst>
                  <a:gd name="T0" fmla="*/ 11 w 137"/>
                  <a:gd name="T1" fmla="*/ 3 h 62"/>
                  <a:gd name="T2" fmla="*/ 21 w 137"/>
                  <a:gd name="T3" fmla="*/ 5 h 62"/>
                  <a:gd name="T4" fmla="*/ 26 w 137"/>
                  <a:gd name="T5" fmla="*/ 7 h 62"/>
                  <a:gd name="T6" fmla="*/ 33 w 137"/>
                  <a:gd name="T7" fmla="*/ 10 h 62"/>
                  <a:gd name="T8" fmla="*/ 40 w 137"/>
                  <a:gd name="T9" fmla="*/ 12 h 62"/>
                  <a:gd name="T10" fmla="*/ 45 w 137"/>
                  <a:gd name="T11" fmla="*/ 14 h 62"/>
                  <a:gd name="T12" fmla="*/ 49 w 137"/>
                  <a:gd name="T13" fmla="*/ 17 h 62"/>
                  <a:gd name="T14" fmla="*/ 61 w 137"/>
                  <a:gd name="T15" fmla="*/ 19 h 62"/>
                  <a:gd name="T16" fmla="*/ 54 w 137"/>
                  <a:gd name="T17" fmla="*/ 17 h 62"/>
                  <a:gd name="T18" fmla="*/ 63 w 137"/>
                  <a:gd name="T19" fmla="*/ 19 h 62"/>
                  <a:gd name="T20" fmla="*/ 66 w 137"/>
                  <a:gd name="T21" fmla="*/ 19 h 62"/>
                  <a:gd name="T22" fmla="*/ 71 w 137"/>
                  <a:gd name="T23" fmla="*/ 26 h 62"/>
                  <a:gd name="T24" fmla="*/ 75 w 137"/>
                  <a:gd name="T25" fmla="*/ 31 h 62"/>
                  <a:gd name="T26" fmla="*/ 80 w 137"/>
                  <a:gd name="T27" fmla="*/ 33 h 62"/>
                  <a:gd name="T28" fmla="*/ 82 w 137"/>
                  <a:gd name="T29" fmla="*/ 31 h 62"/>
                  <a:gd name="T30" fmla="*/ 80 w 137"/>
                  <a:gd name="T31" fmla="*/ 29 h 62"/>
                  <a:gd name="T32" fmla="*/ 73 w 137"/>
                  <a:gd name="T33" fmla="*/ 24 h 62"/>
                  <a:gd name="T34" fmla="*/ 80 w 137"/>
                  <a:gd name="T35" fmla="*/ 24 h 62"/>
                  <a:gd name="T36" fmla="*/ 85 w 137"/>
                  <a:gd name="T37" fmla="*/ 24 h 62"/>
                  <a:gd name="T38" fmla="*/ 87 w 137"/>
                  <a:gd name="T39" fmla="*/ 26 h 62"/>
                  <a:gd name="T40" fmla="*/ 89 w 137"/>
                  <a:gd name="T41" fmla="*/ 26 h 62"/>
                  <a:gd name="T42" fmla="*/ 97 w 137"/>
                  <a:gd name="T43" fmla="*/ 26 h 62"/>
                  <a:gd name="T44" fmla="*/ 113 w 137"/>
                  <a:gd name="T45" fmla="*/ 29 h 62"/>
                  <a:gd name="T46" fmla="*/ 125 w 137"/>
                  <a:gd name="T47" fmla="*/ 33 h 62"/>
                  <a:gd name="T48" fmla="*/ 130 w 137"/>
                  <a:gd name="T49" fmla="*/ 36 h 62"/>
                  <a:gd name="T50" fmla="*/ 134 w 137"/>
                  <a:gd name="T51" fmla="*/ 38 h 62"/>
                  <a:gd name="T52" fmla="*/ 130 w 137"/>
                  <a:gd name="T53" fmla="*/ 40 h 62"/>
                  <a:gd name="T54" fmla="*/ 123 w 137"/>
                  <a:gd name="T55" fmla="*/ 45 h 62"/>
                  <a:gd name="T56" fmla="*/ 115 w 137"/>
                  <a:gd name="T57" fmla="*/ 43 h 62"/>
                  <a:gd name="T58" fmla="*/ 111 w 137"/>
                  <a:gd name="T59" fmla="*/ 45 h 62"/>
                  <a:gd name="T60" fmla="*/ 99 w 137"/>
                  <a:gd name="T61" fmla="*/ 50 h 62"/>
                  <a:gd name="T62" fmla="*/ 101 w 137"/>
                  <a:gd name="T63" fmla="*/ 55 h 62"/>
                  <a:gd name="T64" fmla="*/ 92 w 137"/>
                  <a:gd name="T65" fmla="*/ 55 h 62"/>
                  <a:gd name="T66" fmla="*/ 94 w 137"/>
                  <a:gd name="T67" fmla="*/ 57 h 62"/>
                  <a:gd name="T68" fmla="*/ 99 w 137"/>
                  <a:gd name="T69" fmla="*/ 57 h 62"/>
                  <a:gd name="T70" fmla="*/ 92 w 137"/>
                  <a:gd name="T71" fmla="*/ 59 h 62"/>
                  <a:gd name="T72" fmla="*/ 92 w 137"/>
                  <a:gd name="T73" fmla="*/ 62 h 62"/>
                  <a:gd name="T74" fmla="*/ 89 w 137"/>
                  <a:gd name="T75" fmla="*/ 57 h 62"/>
                  <a:gd name="T76" fmla="*/ 82 w 137"/>
                  <a:gd name="T77" fmla="*/ 59 h 62"/>
                  <a:gd name="T78" fmla="*/ 78 w 137"/>
                  <a:gd name="T79" fmla="*/ 57 h 62"/>
                  <a:gd name="T80" fmla="*/ 73 w 137"/>
                  <a:gd name="T81" fmla="*/ 52 h 62"/>
                  <a:gd name="T82" fmla="*/ 68 w 137"/>
                  <a:gd name="T83" fmla="*/ 55 h 62"/>
                  <a:gd name="T84" fmla="*/ 61 w 137"/>
                  <a:gd name="T85" fmla="*/ 55 h 62"/>
                  <a:gd name="T86" fmla="*/ 56 w 137"/>
                  <a:gd name="T87" fmla="*/ 50 h 62"/>
                  <a:gd name="T88" fmla="*/ 47 w 137"/>
                  <a:gd name="T89" fmla="*/ 45 h 62"/>
                  <a:gd name="T90" fmla="*/ 35 w 137"/>
                  <a:gd name="T91" fmla="*/ 45 h 62"/>
                  <a:gd name="T92" fmla="*/ 21 w 137"/>
                  <a:gd name="T93" fmla="*/ 43 h 62"/>
                  <a:gd name="T94" fmla="*/ 14 w 137"/>
                  <a:gd name="T95" fmla="*/ 38 h 62"/>
                  <a:gd name="T96" fmla="*/ 19 w 137"/>
                  <a:gd name="T97" fmla="*/ 33 h 62"/>
                  <a:gd name="T98" fmla="*/ 14 w 137"/>
                  <a:gd name="T99" fmla="*/ 38 h 62"/>
                  <a:gd name="T100" fmla="*/ 9 w 137"/>
                  <a:gd name="T101" fmla="*/ 38 h 62"/>
                  <a:gd name="T102" fmla="*/ 2 w 137"/>
                  <a:gd name="T103" fmla="*/ 38 h 62"/>
                  <a:gd name="T104" fmla="*/ 7 w 137"/>
                  <a:gd name="T105" fmla="*/ 47 h 6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7"/>
                  <a:gd name="T160" fmla="*/ 0 h 62"/>
                  <a:gd name="T161" fmla="*/ 137 w 137"/>
                  <a:gd name="T162" fmla="*/ 62 h 6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7" h="6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23" y="7"/>
                    </a:lnTo>
                    <a:lnTo>
                      <a:pt x="26" y="7"/>
                    </a:lnTo>
                    <a:lnTo>
                      <a:pt x="26" y="10"/>
                    </a:lnTo>
                    <a:lnTo>
                      <a:pt x="30" y="7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7" y="10"/>
                    </a:lnTo>
                    <a:lnTo>
                      <a:pt x="35" y="10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42" y="14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52" y="14"/>
                    </a:lnTo>
                    <a:lnTo>
                      <a:pt x="52" y="17"/>
                    </a:lnTo>
                    <a:lnTo>
                      <a:pt x="49" y="17"/>
                    </a:lnTo>
                    <a:lnTo>
                      <a:pt x="47" y="17"/>
                    </a:lnTo>
                    <a:lnTo>
                      <a:pt x="49" y="17"/>
                    </a:lnTo>
                    <a:lnTo>
                      <a:pt x="52" y="17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59" y="19"/>
                    </a:lnTo>
                    <a:lnTo>
                      <a:pt x="56" y="17"/>
                    </a:lnTo>
                    <a:lnTo>
                      <a:pt x="54" y="17"/>
                    </a:lnTo>
                    <a:lnTo>
                      <a:pt x="54" y="14"/>
                    </a:lnTo>
                    <a:lnTo>
                      <a:pt x="61" y="17"/>
                    </a:lnTo>
                    <a:lnTo>
                      <a:pt x="63" y="19"/>
                    </a:lnTo>
                    <a:lnTo>
                      <a:pt x="68" y="19"/>
                    </a:lnTo>
                    <a:lnTo>
                      <a:pt x="68" y="21"/>
                    </a:lnTo>
                    <a:lnTo>
                      <a:pt x="66" y="19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68" y="24"/>
                    </a:lnTo>
                    <a:lnTo>
                      <a:pt x="71" y="26"/>
                    </a:lnTo>
                    <a:lnTo>
                      <a:pt x="71" y="29"/>
                    </a:lnTo>
                    <a:lnTo>
                      <a:pt x="75" y="31"/>
                    </a:lnTo>
                    <a:lnTo>
                      <a:pt x="78" y="31"/>
                    </a:lnTo>
                    <a:lnTo>
                      <a:pt x="80" y="31"/>
                    </a:lnTo>
                    <a:lnTo>
                      <a:pt x="80" y="33"/>
                    </a:lnTo>
                    <a:lnTo>
                      <a:pt x="80" y="36"/>
                    </a:lnTo>
                    <a:lnTo>
                      <a:pt x="80" y="33"/>
                    </a:lnTo>
                    <a:lnTo>
                      <a:pt x="82" y="33"/>
                    </a:lnTo>
                    <a:lnTo>
                      <a:pt x="82" y="31"/>
                    </a:lnTo>
                    <a:lnTo>
                      <a:pt x="80" y="31"/>
                    </a:lnTo>
                    <a:lnTo>
                      <a:pt x="78" y="31"/>
                    </a:lnTo>
                    <a:lnTo>
                      <a:pt x="80" y="29"/>
                    </a:lnTo>
                    <a:lnTo>
                      <a:pt x="80" y="26"/>
                    </a:lnTo>
                    <a:lnTo>
                      <a:pt x="75" y="26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3" y="24"/>
                    </a:lnTo>
                    <a:lnTo>
                      <a:pt x="73" y="26"/>
                    </a:lnTo>
                    <a:lnTo>
                      <a:pt x="73" y="24"/>
                    </a:lnTo>
                    <a:lnTo>
                      <a:pt x="75" y="24"/>
                    </a:lnTo>
                    <a:lnTo>
                      <a:pt x="78" y="24"/>
                    </a:lnTo>
                    <a:lnTo>
                      <a:pt x="80" y="24"/>
                    </a:lnTo>
                    <a:lnTo>
                      <a:pt x="82" y="26"/>
                    </a:lnTo>
                    <a:lnTo>
                      <a:pt x="82" y="24"/>
                    </a:lnTo>
                    <a:lnTo>
                      <a:pt x="85" y="24"/>
                    </a:lnTo>
                    <a:lnTo>
                      <a:pt x="87" y="24"/>
                    </a:lnTo>
                    <a:lnTo>
                      <a:pt x="89" y="26"/>
                    </a:lnTo>
                    <a:lnTo>
                      <a:pt x="87" y="26"/>
                    </a:lnTo>
                    <a:lnTo>
                      <a:pt x="89" y="29"/>
                    </a:lnTo>
                    <a:lnTo>
                      <a:pt x="92" y="26"/>
                    </a:lnTo>
                    <a:lnTo>
                      <a:pt x="89" y="26"/>
                    </a:lnTo>
                    <a:lnTo>
                      <a:pt x="94" y="26"/>
                    </a:lnTo>
                    <a:lnTo>
                      <a:pt x="97" y="26"/>
                    </a:lnTo>
                    <a:lnTo>
                      <a:pt x="99" y="26"/>
                    </a:lnTo>
                    <a:lnTo>
                      <a:pt x="101" y="26"/>
                    </a:lnTo>
                    <a:lnTo>
                      <a:pt x="97" y="26"/>
                    </a:lnTo>
                    <a:lnTo>
                      <a:pt x="99" y="26"/>
                    </a:lnTo>
                    <a:lnTo>
                      <a:pt x="111" y="26"/>
                    </a:lnTo>
                    <a:lnTo>
                      <a:pt x="111" y="29"/>
                    </a:lnTo>
                    <a:lnTo>
                      <a:pt x="113" y="29"/>
                    </a:lnTo>
                    <a:lnTo>
                      <a:pt x="115" y="31"/>
                    </a:lnTo>
                    <a:lnTo>
                      <a:pt x="120" y="31"/>
                    </a:lnTo>
                    <a:lnTo>
                      <a:pt x="120" y="33"/>
                    </a:lnTo>
                    <a:lnTo>
                      <a:pt x="125" y="33"/>
                    </a:lnTo>
                    <a:lnTo>
                      <a:pt x="127" y="36"/>
                    </a:lnTo>
                    <a:lnTo>
                      <a:pt x="125" y="36"/>
                    </a:lnTo>
                    <a:lnTo>
                      <a:pt x="130" y="36"/>
                    </a:lnTo>
                    <a:lnTo>
                      <a:pt x="132" y="36"/>
                    </a:lnTo>
                    <a:lnTo>
                      <a:pt x="130" y="36"/>
                    </a:lnTo>
                    <a:lnTo>
                      <a:pt x="132" y="38"/>
                    </a:lnTo>
                    <a:lnTo>
                      <a:pt x="134" y="38"/>
                    </a:lnTo>
                    <a:lnTo>
                      <a:pt x="137" y="38"/>
                    </a:lnTo>
                    <a:lnTo>
                      <a:pt x="134" y="38"/>
                    </a:lnTo>
                    <a:lnTo>
                      <a:pt x="132" y="38"/>
                    </a:lnTo>
                    <a:lnTo>
                      <a:pt x="130" y="40"/>
                    </a:lnTo>
                    <a:lnTo>
                      <a:pt x="127" y="40"/>
                    </a:lnTo>
                    <a:lnTo>
                      <a:pt x="125" y="43"/>
                    </a:lnTo>
                    <a:lnTo>
                      <a:pt x="125" y="45"/>
                    </a:lnTo>
                    <a:lnTo>
                      <a:pt x="123" y="45"/>
                    </a:lnTo>
                    <a:lnTo>
                      <a:pt x="120" y="43"/>
                    </a:lnTo>
                    <a:lnTo>
                      <a:pt x="118" y="43"/>
                    </a:lnTo>
                    <a:lnTo>
                      <a:pt x="115" y="40"/>
                    </a:lnTo>
                    <a:lnTo>
                      <a:pt x="115" y="43"/>
                    </a:lnTo>
                    <a:lnTo>
                      <a:pt x="118" y="45"/>
                    </a:lnTo>
                    <a:lnTo>
                      <a:pt x="120" y="45"/>
                    </a:lnTo>
                    <a:lnTo>
                      <a:pt x="118" y="45"/>
                    </a:lnTo>
                    <a:lnTo>
                      <a:pt x="115" y="45"/>
                    </a:lnTo>
                    <a:lnTo>
                      <a:pt x="111" y="45"/>
                    </a:lnTo>
                    <a:lnTo>
                      <a:pt x="108" y="45"/>
                    </a:lnTo>
                    <a:lnTo>
                      <a:pt x="104" y="47"/>
                    </a:lnTo>
                    <a:lnTo>
                      <a:pt x="104" y="50"/>
                    </a:lnTo>
                    <a:lnTo>
                      <a:pt x="99" y="50"/>
                    </a:lnTo>
                    <a:lnTo>
                      <a:pt x="101" y="50"/>
                    </a:lnTo>
                    <a:lnTo>
                      <a:pt x="104" y="50"/>
                    </a:lnTo>
                    <a:lnTo>
                      <a:pt x="106" y="52"/>
                    </a:lnTo>
                    <a:lnTo>
                      <a:pt x="101" y="55"/>
                    </a:lnTo>
                    <a:lnTo>
                      <a:pt x="99" y="52"/>
                    </a:lnTo>
                    <a:lnTo>
                      <a:pt x="99" y="55"/>
                    </a:lnTo>
                    <a:lnTo>
                      <a:pt x="97" y="55"/>
                    </a:lnTo>
                    <a:lnTo>
                      <a:pt x="94" y="55"/>
                    </a:lnTo>
                    <a:lnTo>
                      <a:pt x="92" y="55"/>
                    </a:lnTo>
                    <a:lnTo>
                      <a:pt x="97" y="55"/>
                    </a:lnTo>
                    <a:lnTo>
                      <a:pt x="97" y="57"/>
                    </a:lnTo>
                    <a:lnTo>
                      <a:pt x="94" y="57"/>
                    </a:lnTo>
                    <a:lnTo>
                      <a:pt x="97" y="57"/>
                    </a:lnTo>
                    <a:lnTo>
                      <a:pt x="99" y="57"/>
                    </a:lnTo>
                    <a:lnTo>
                      <a:pt x="101" y="59"/>
                    </a:lnTo>
                    <a:lnTo>
                      <a:pt x="99" y="59"/>
                    </a:lnTo>
                    <a:lnTo>
                      <a:pt x="97" y="59"/>
                    </a:lnTo>
                    <a:lnTo>
                      <a:pt x="94" y="59"/>
                    </a:lnTo>
                    <a:lnTo>
                      <a:pt x="92" y="59"/>
                    </a:lnTo>
                    <a:lnTo>
                      <a:pt x="94" y="59"/>
                    </a:lnTo>
                    <a:lnTo>
                      <a:pt x="94" y="62"/>
                    </a:lnTo>
                    <a:lnTo>
                      <a:pt x="92" y="62"/>
                    </a:lnTo>
                    <a:lnTo>
                      <a:pt x="89" y="62"/>
                    </a:lnTo>
                    <a:lnTo>
                      <a:pt x="87" y="62"/>
                    </a:lnTo>
                    <a:lnTo>
                      <a:pt x="89" y="59"/>
                    </a:lnTo>
                    <a:lnTo>
                      <a:pt x="89" y="57"/>
                    </a:lnTo>
                    <a:lnTo>
                      <a:pt x="89" y="59"/>
                    </a:lnTo>
                    <a:lnTo>
                      <a:pt x="87" y="62"/>
                    </a:lnTo>
                    <a:lnTo>
                      <a:pt x="85" y="62"/>
                    </a:lnTo>
                    <a:lnTo>
                      <a:pt x="82" y="62"/>
                    </a:lnTo>
                    <a:lnTo>
                      <a:pt x="82" y="59"/>
                    </a:lnTo>
                    <a:lnTo>
                      <a:pt x="80" y="59"/>
                    </a:lnTo>
                    <a:lnTo>
                      <a:pt x="78" y="57"/>
                    </a:lnTo>
                    <a:lnTo>
                      <a:pt x="75" y="57"/>
                    </a:lnTo>
                    <a:lnTo>
                      <a:pt x="73" y="57"/>
                    </a:lnTo>
                    <a:lnTo>
                      <a:pt x="71" y="55"/>
                    </a:lnTo>
                    <a:lnTo>
                      <a:pt x="73" y="52"/>
                    </a:lnTo>
                    <a:lnTo>
                      <a:pt x="71" y="52"/>
                    </a:lnTo>
                    <a:lnTo>
                      <a:pt x="71" y="55"/>
                    </a:lnTo>
                    <a:lnTo>
                      <a:pt x="68" y="55"/>
                    </a:lnTo>
                    <a:lnTo>
                      <a:pt x="66" y="55"/>
                    </a:lnTo>
                    <a:lnTo>
                      <a:pt x="68" y="57"/>
                    </a:lnTo>
                    <a:lnTo>
                      <a:pt x="66" y="57"/>
                    </a:lnTo>
                    <a:lnTo>
                      <a:pt x="63" y="55"/>
                    </a:lnTo>
                    <a:lnTo>
                      <a:pt x="61" y="55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6" y="50"/>
                    </a:lnTo>
                    <a:lnTo>
                      <a:pt x="54" y="47"/>
                    </a:lnTo>
                    <a:lnTo>
                      <a:pt x="52" y="45"/>
                    </a:lnTo>
                    <a:lnTo>
                      <a:pt x="49" y="45"/>
                    </a:lnTo>
                    <a:lnTo>
                      <a:pt x="47" y="45"/>
                    </a:lnTo>
                    <a:lnTo>
                      <a:pt x="45" y="45"/>
                    </a:lnTo>
                    <a:lnTo>
                      <a:pt x="40" y="45"/>
                    </a:lnTo>
                    <a:lnTo>
                      <a:pt x="37" y="45"/>
                    </a:lnTo>
                    <a:lnTo>
                      <a:pt x="35" y="45"/>
                    </a:lnTo>
                    <a:lnTo>
                      <a:pt x="30" y="45"/>
                    </a:lnTo>
                    <a:lnTo>
                      <a:pt x="26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6" y="43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3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1" y="36"/>
                    </a:lnTo>
                    <a:lnTo>
                      <a:pt x="11" y="33"/>
                    </a:lnTo>
                    <a:lnTo>
                      <a:pt x="9" y="36"/>
                    </a:lnTo>
                    <a:lnTo>
                      <a:pt x="9" y="38"/>
                    </a:lnTo>
                    <a:lnTo>
                      <a:pt x="7" y="38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9" y="45"/>
                    </a:lnTo>
                    <a:lnTo>
                      <a:pt x="7" y="47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12" name="Freeform 1251"/>
              <p:cNvSpPr>
                <a:spLocks/>
              </p:cNvSpPr>
              <p:nvPr/>
            </p:nvSpPr>
            <p:spPr bwMode="auto">
              <a:xfrm>
                <a:off x="1313" y="1756"/>
                <a:ext cx="404" cy="243"/>
              </a:xfrm>
              <a:custGeom>
                <a:avLst/>
                <a:gdLst>
                  <a:gd name="T0" fmla="*/ 45 w 404"/>
                  <a:gd name="T1" fmla="*/ 16 h 243"/>
                  <a:gd name="T2" fmla="*/ 56 w 404"/>
                  <a:gd name="T3" fmla="*/ 30 h 243"/>
                  <a:gd name="T4" fmla="*/ 63 w 404"/>
                  <a:gd name="T5" fmla="*/ 44 h 243"/>
                  <a:gd name="T6" fmla="*/ 80 w 404"/>
                  <a:gd name="T7" fmla="*/ 61 h 243"/>
                  <a:gd name="T8" fmla="*/ 89 w 404"/>
                  <a:gd name="T9" fmla="*/ 73 h 243"/>
                  <a:gd name="T10" fmla="*/ 106 w 404"/>
                  <a:gd name="T11" fmla="*/ 85 h 243"/>
                  <a:gd name="T12" fmla="*/ 106 w 404"/>
                  <a:gd name="T13" fmla="*/ 94 h 243"/>
                  <a:gd name="T14" fmla="*/ 122 w 404"/>
                  <a:gd name="T15" fmla="*/ 104 h 243"/>
                  <a:gd name="T16" fmla="*/ 139 w 404"/>
                  <a:gd name="T17" fmla="*/ 120 h 243"/>
                  <a:gd name="T18" fmla="*/ 153 w 404"/>
                  <a:gd name="T19" fmla="*/ 137 h 243"/>
                  <a:gd name="T20" fmla="*/ 160 w 404"/>
                  <a:gd name="T21" fmla="*/ 153 h 243"/>
                  <a:gd name="T22" fmla="*/ 156 w 404"/>
                  <a:gd name="T23" fmla="*/ 165 h 243"/>
                  <a:gd name="T24" fmla="*/ 167 w 404"/>
                  <a:gd name="T25" fmla="*/ 181 h 243"/>
                  <a:gd name="T26" fmla="*/ 182 w 404"/>
                  <a:gd name="T27" fmla="*/ 189 h 243"/>
                  <a:gd name="T28" fmla="*/ 191 w 404"/>
                  <a:gd name="T29" fmla="*/ 196 h 243"/>
                  <a:gd name="T30" fmla="*/ 210 w 404"/>
                  <a:gd name="T31" fmla="*/ 203 h 243"/>
                  <a:gd name="T32" fmla="*/ 222 w 404"/>
                  <a:gd name="T33" fmla="*/ 207 h 243"/>
                  <a:gd name="T34" fmla="*/ 250 w 404"/>
                  <a:gd name="T35" fmla="*/ 219 h 243"/>
                  <a:gd name="T36" fmla="*/ 274 w 404"/>
                  <a:gd name="T37" fmla="*/ 226 h 243"/>
                  <a:gd name="T38" fmla="*/ 293 w 404"/>
                  <a:gd name="T39" fmla="*/ 222 h 243"/>
                  <a:gd name="T40" fmla="*/ 326 w 404"/>
                  <a:gd name="T41" fmla="*/ 236 h 243"/>
                  <a:gd name="T42" fmla="*/ 335 w 404"/>
                  <a:gd name="T43" fmla="*/ 233 h 243"/>
                  <a:gd name="T44" fmla="*/ 354 w 404"/>
                  <a:gd name="T45" fmla="*/ 217 h 243"/>
                  <a:gd name="T46" fmla="*/ 375 w 404"/>
                  <a:gd name="T47" fmla="*/ 198 h 243"/>
                  <a:gd name="T48" fmla="*/ 389 w 404"/>
                  <a:gd name="T49" fmla="*/ 189 h 243"/>
                  <a:gd name="T50" fmla="*/ 394 w 404"/>
                  <a:gd name="T51" fmla="*/ 177 h 243"/>
                  <a:gd name="T52" fmla="*/ 401 w 404"/>
                  <a:gd name="T53" fmla="*/ 160 h 243"/>
                  <a:gd name="T54" fmla="*/ 387 w 404"/>
                  <a:gd name="T55" fmla="*/ 146 h 243"/>
                  <a:gd name="T56" fmla="*/ 356 w 404"/>
                  <a:gd name="T57" fmla="*/ 155 h 243"/>
                  <a:gd name="T58" fmla="*/ 345 w 404"/>
                  <a:gd name="T59" fmla="*/ 181 h 243"/>
                  <a:gd name="T60" fmla="*/ 328 w 404"/>
                  <a:gd name="T61" fmla="*/ 186 h 243"/>
                  <a:gd name="T62" fmla="*/ 297 w 404"/>
                  <a:gd name="T63" fmla="*/ 189 h 243"/>
                  <a:gd name="T64" fmla="*/ 281 w 404"/>
                  <a:gd name="T65" fmla="*/ 181 h 243"/>
                  <a:gd name="T66" fmla="*/ 269 w 404"/>
                  <a:gd name="T67" fmla="*/ 163 h 243"/>
                  <a:gd name="T68" fmla="*/ 259 w 404"/>
                  <a:gd name="T69" fmla="*/ 137 h 243"/>
                  <a:gd name="T70" fmla="*/ 257 w 404"/>
                  <a:gd name="T71" fmla="*/ 106 h 243"/>
                  <a:gd name="T72" fmla="*/ 269 w 404"/>
                  <a:gd name="T73" fmla="*/ 94 h 243"/>
                  <a:gd name="T74" fmla="*/ 264 w 404"/>
                  <a:gd name="T75" fmla="*/ 92 h 243"/>
                  <a:gd name="T76" fmla="*/ 226 w 404"/>
                  <a:gd name="T77" fmla="*/ 61 h 243"/>
                  <a:gd name="T78" fmla="*/ 191 w 404"/>
                  <a:gd name="T79" fmla="*/ 40 h 243"/>
                  <a:gd name="T80" fmla="*/ 151 w 404"/>
                  <a:gd name="T81" fmla="*/ 18 h 243"/>
                  <a:gd name="T82" fmla="*/ 82 w 404"/>
                  <a:gd name="T83" fmla="*/ 18 h 243"/>
                  <a:gd name="T84" fmla="*/ 7 w 404"/>
                  <a:gd name="T85" fmla="*/ 11 h 243"/>
                  <a:gd name="T86" fmla="*/ 14 w 404"/>
                  <a:gd name="T87" fmla="*/ 26 h 243"/>
                  <a:gd name="T88" fmla="*/ 21 w 404"/>
                  <a:gd name="T89" fmla="*/ 40 h 243"/>
                  <a:gd name="T90" fmla="*/ 35 w 404"/>
                  <a:gd name="T91" fmla="*/ 52 h 243"/>
                  <a:gd name="T92" fmla="*/ 40 w 404"/>
                  <a:gd name="T93" fmla="*/ 63 h 243"/>
                  <a:gd name="T94" fmla="*/ 30 w 404"/>
                  <a:gd name="T95" fmla="*/ 66 h 243"/>
                  <a:gd name="T96" fmla="*/ 45 w 404"/>
                  <a:gd name="T97" fmla="*/ 75 h 243"/>
                  <a:gd name="T98" fmla="*/ 59 w 404"/>
                  <a:gd name="T99" fmla="*/ 85 h 243"/>
                  <a:gd name="T100" fmla="*/ 66 w 404"/>
                  <a:gd name="T101" fmla="*/ 106 h 243"/>
                  <a:gd name="T102" fmla="*/ 75 w 404"/>
                  <a:gd name="T103" fmla="*/ 111 h 243"/>
                  <a:gd name="T104" fmla="*/ 96 w 404"/>
                  <a:gd name="T105" fmla="*/ 132 h 243"/>
                  <a:gd name="T106" fmla="*/ 101 w 404"/>
                  <a:gd name="T107" fmla="*/ 120 h 243"/>
                  <a:gd name="T108" fmla="*/ 87 w 404"/>
                  <a:gd name="T109" fmla="*/ 108 h 243"/>
                  <a:gd name="T110" fmla="*/ 80 w 404"/>
                  <a:gd name="T111" fmla="*/ 92 h 243"/>
                  <a:gd name="T112" fmla="*/ 73 w 404"/>
                  <a:gd name="T113" fmla="*/ 82 h 243"/>
                  <a:gd name="T114" fmla="*/ 66 w 404"/>
                  <a:gd name="T115" fmla="*/ 70 h 243"/>
                  <a:gd name="T116" fmla="*/ 56 w 404"/>
                  <a:gd name="T117" fmla="*/ 56 h 243"/>
                  <a:gd name="T118" fmla="*/ 47 w 404"/>
                  <a:gd name="T119" fmla="*/ 47 h 243"/>
                  <a:gd name="T120" fmla="*/ 35 w 404"/>
                  <a:gd name="T121" fmla="*/ 35 h 243"/>
                  <a:gd name="T122" fmla="*/ 30 w 404"/>
                  <a:gd name="T123" fmla="*/ 11 h 24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4"/>
                  <a:gd name="T187" fmla="*/ 0 h 243"/>
                  <a:gd name="T188" fmla="*/ 404 w 404"/>
                  <a:gd name="T189" fmla="*/ 243 h 24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4" h="243">
                    <a:moveTo>
                      <a:pt x="30" y="11"/>
                    </a:moveTo>
                    <a:lnTo>
                      <a:pt x="33" y="11"/>
                    </a:lnTo>
                    <a:lnTo>
                      <a:pt x="35" y="11"/>
                    </a:lnTo>
                    <a:lnTo>
                      <a:pt x="37" y="14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5" y="16"/>
                    </a:lnTo>
                    <a:lnTo>
                      <a:pt x="47" y="16"/>
                    </a:lnTo>
                    <a:lnTo>
                      <a:pt x="47" y="18"/>
                    </a:lnTo>
                    <a:lnTo>
                      <a:pt x="49" y="18"/>
                    </a:lnTo>
                    <a:lnTo>
                      <a:pt x="52" y="21"/>
                    </a:lnTo>
                    <a:lnTo>
                      <a:pt x="54" y="21"/>
                    </a:lnTo>
                    <a:lnTo>
                      <a:pt x="54" y="26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6" y="33"/>
                    </a:lnTo>
                    <a:lnTo>
                      <a:pt x="59" y="33"/>
                    </a:lnTo>
                    <a:lnTo>
                      <a:pt x="59" y="37"/>
                    </a:lnTo>
                    <a:lnTo>
                      <a:pt x="61" y="37"/>
                    </a:lnTo>
                    <a:lnTo>
                      <a:pt x="61" y="40"/>
                    </a:lnTo>
                    <a:lnTo>
                      <a:pt x="63" y="40"/>
                    </a:lnTo>
                    <a:lnTo>
                      <a:pt x="63" y="44"/>
                    </a:lnTo>
                    <a:lnTo>
                      <a:pt x="66" y="47"/>
                    </a:lnTo>
                    <a:lnTo>
                      <a:pt x="68" y="49"/>
                    </a:lnTo>
                    <a:lnTo>
                      <a:pt x="71" y="52"/>
                    </a:lnTo>
                    <a:lnTo>
                      <a:pt x="71" y="54"/>
                    </a:lnTo>
                    <a:lnTo>
                      <a:pt x="73" y="56"/>
                    </a:lnTo>
                    <a:lnTo>
                      <a:pt x="75" y="59"/>
                    </a:lnTo>
                    <a:lnTo>
                      <a:pt x="80" y="61"/>
                    </a:lnTo>
                    <a:lnTo>
                      <a:pt x="82" y="63"/>
                    </a:lnTo>
                    <a:lnTo>
                      <a:pt x="85" y="63"/>
                    </a:lnTo>
                    <a:lnTo>
                      <a:pt x="87" y="63"/>
                    </a:lnTo>
                    <a:lnTo>
                      <a:pt x="87" y="66"/>
                    </a:lnTo>
                    <a:lnTo>
                      <a:pt x="87" y="68"/>
                    </a:lnTo>
                    <a:lnTo>
                      <a:pt x="87" y="70"/>
                    </a:lnTo>
                    <a:lnTo>
                      <a:pt x="89" y="70"/>
                    </a:lnTo>
                    <a:lnTo>
                      <a:pt x="89" y="73"/>
                    </a:lnTo>
                    <a:lnTo>
                      <a:pt x="92" y="73"/>
                    </a:lnTo>
                    <a:lnTo>
                      <a:pt x="96" y="75"/>
                    </a:lnTo>
                    <a:lnTo>
                      <a:pt x="96" y="78"/>
                    </a:lnTo>
                    <a:lnTo>
                      <a:pt x="99" y="80"/>
                    </a:lnTo>
                    <a:lnTo>
                      <a:pt x="104" y="80"/>
                    </a:lnTo>
                    <a:lnTo>
                      <a:pt x="106" y="82"/>
                    </a:lnTo>
                    <a:lnTo>
                      <a:pt x="106" y="85"/>
                    </a:lnTo>
                    <a:lnTo>
                      <a:pt x="108" y="85"/>
                    </a:lnTo>
                    <a:lnTo>
                      <a:pt x="106" y="87"/>
                    </a:lnTo>
                    <a:lnTo>
                      <a:pt x="106" y="89"/>
                    </a:lnTo>
                    <a:lnTo>
                      <a:pt x="104" y="92"/>
                    </a:lnTo>
                    <a:lnTo>
                      <a:pt x="104" y="94"/>
                    </a:lnTo>
                    <a:lnTo>
                      <a:pt x="106" y="94"/>
                    </a:lnTo>
                    <a:lnTo>
                      <a:pt x="108" y="94"/>
                    </a:lnTo>
                    <a:lnTo>
                      <a:pt x="111" y="94"/>
                    </a:lnTo>
                    <a:lnTo>
                      <a:pt x="111" y="96"/>
                    </a:lnTo>
                    <a:lnTo>
                      <a:pt x="115" y="101"/>
                    </a:lnTo>
                    <a:lnTo>
                      <a:pt x="118" y="101"/>
                    </a:lnTo>
                    <a:lnTo>
                      <a:pt x="120" y="99"/>
                    </a:lnTo>
                    <a:lnTo>
                      <a:pt x="122" y="104"/>
                    </a:lnTo>
                    <a:lnTo>
                      <a:pt x="125" y="104"/>
                    </a:lnTo>
                    <a:lnTo>
                      <a:pt x="125" y="106"/>
                    </a:lnTo>
                    <a:lnTo>
                      <a:pt x="125" y="108"/>
                    </a:lnTo>
                    <a:lnTo>
                      <a:pt x="132" y="115"/>
                    </a:lnTo>
                    <a:lnTo>
                      <a:pt x="134" y="118"/>
                    </a:lnTo>
                    <a:lnTo>
                      <a:pt x="137" y="118"/>
                    </a:lnTo>
                    <a:lnTo>
                      <a:pt x="139" y="120"/>
                    </a:lnTo>
                    <a:lnTo>
                      <a:pt x="139" y="122"/>
                    </a:lnTo>
                    <a:lnTo>
                      <a:pt x="141" y="122"/>
                    </a:lnTo>
                    <a:lnTo>
                      <a:pt x="141" y="125"/>
                    </a:lnTo>
                    <a:lnTo>
                      <a:pt x="144" y="127"/>
                    </a:lnTo>
                    <a:lnTo>
                      <a:pt x="144" y="129"/>
                    </a:lnTo>
                    <a:lnTo>
                      <a:pt x="148" y="129"/>
                    </a:lnTo>
                    <a:lnTo>
                      <a:pt x="151" y="134"/>
                    </a:lnTo>
                    <a:lnTo>
                      <a:pt x="153" y="137"/>
                    </a:lnTo>
                    <a:lnTo>
                      <a:pt x="156" y="137"/>
                    </a:lnTo>
                    <a:lnTo>
                      <a:pt x="153" y="137"/>
                    </a:lnTo>
                    <a:lnTo>
                      <a:pt x="153" y="139"/>
                    </a:lnTo>
                    <a:lnTo>
                      <a:pt x="156" y="144"/>
                    </a:lnTo>
                    <a:lnTo>
                      <a:pt x="158" y="146"/>
                    </a:lnTo>
                    <a:lnTo>
                      <a:pt x="158" y="148"/>
                    </a:lnTo>
                    <a:lnTo>
                      <a:pt x="160" y="148"/>
                    </a:lnTo>
                    <a:lnTo>
                      <a:pt x="160" y="151"/>
                    </a:lnTo>
                    <a:lnTo>
                      <a:pt x="160" y="153"/>
                    </a:lnTo>
                    <a:lnTo>
                      <a:pt x="160" y="155"/>
                    </a:lnTo>
                    <a:lnTo>
                      <a:pt x="158" y="158"/>
                    </a:lnTo>
                    <a:lnTo>
                      <a:pt x="158" y="160"/>
                    </a:lnTo>
                    <a:lnTo>
                      <a:pt x="160" y="163"/>
                    </a:lnTo>
                    <a:lnTo>
                      <a:pt x="156" y="163"/>
                    </a:lnTo>
                    <a:lnTo>
                      <a:pt x="156" y="165"/>
                    </a:lnTo>
                    <a:lnTo>
                      <a:pt x="158" y="170"/>
                    </a:lnTo>
                    <a:lnTo>
                      <a:pt x="158" y="172"/>
                    </a:lnTo>
                    <a:lnTo>
                      <a:pt x="160" y="174"/>
                    </a:lnTo>
                    <a:lnTo>
                      <a:pt x="163" y="177"/>
                    </a:lnTo>
                    <a:lnTo>
                      <a:pt x="165" y="179"/>
                    </a:lnTo>
                    <a:lnTo>
                      <a:pt x="167" y="181"/>
                    </a:lnTo>
                    <a:lnTo>
                      <a:pt x="170" y="181"/>
                    </a:lnTo>
                    <a:lnTo>
                      <a:pt x="172" y="181"/>
                    </a:lnTo>
                    <a:lnTo>
                      <a:pt x="174" y="181"/>
                    </a:lnTo>
                    <a:lnTo>
                      <a:pt x="177" y="184"/>
                    </a:lnTo>
                    <a:lnTo>
                      <a:pt x="179" y="186"/>
                    </a:lnTo>
                    <a:lnTo>
                      <a:pt x="182" y="189"/>
                    </a:lnTo>
                    <a:lnTo>
                      <a:pt x="182" y="191"/>
                    </a:lnTo>
                    <a:lnTo>
                      <a:pt x="184" y="191"/>
                    </a:lnTo>
                    <a:lnTo>
                      <a:pt x="184" y="193"/>
                    </a:lnTo>
                    <a:lnTo>
                      <a:pt x="189" y="193"/>
                    </a:lnTo>
                    <a:lnTo>
                      <a:pt x="191" y="193"/>
                    </a:lnTo>
                    <a:lnTo>
                      <a:pt x="191" y="196"/>
                    </a:lnTo>
                    <a:lnTo>
                      <a:pt x="198" y="198"/>
                    </a:lnTo>
                    <a:lnTo>
                      <a:pt x="200" y="198"/>
                    </a:lnTo>
                    <a:lnTo>
                      <a:pt x="203" y="198"/>
                    </a:lnTo>
                    <a:lnTo>
                      <a:pt x="205" y="198"/>
                    </a:lnTo>
                    <a:lnTo>
                      <a:pt x="208" y="200"/>
                    </a:lnTo>
                    <a:lnTo>
                      <a:pt x="210" y="200"/>
                    </a:lnTo>
                    <a:lnTo>
                      <a:pt x="210" y="203"/>
                    </a:lnTo>
                    <a:lnTo>
                      <a:pt x="212" y="203"/>
                    </a:lnTo>
                    <a:lnTo>
                      <a:pt x="215" y="205"/>
                    </a:lnTo>
                    <a:lnTo>
                      <a:pt x="217" y="205"/>
                    </a:lnTo>
                    <a:lnTo>
                      <a:pt x="217" y="207"/>
                    </a:lnTo>
                    <a:lnTo>
                      <a:pt x="219" y="207"/>
                    </a:lnTo>
                    <a:lnTo>
                      <a:pt x="222" y="207"/>
                    </a:lnTo>
                    <a:lnTo>
                      <a:pt x="224" y="210"/>
                    </a:lnTo>
                    <a:lnTo>
                      <a:pt x="226" y="210"/>
                    </a:lnTo>
                    <a:lnTo>
                      <a:pt x="231" y="210"/>
                    </a:lnTo>
                    <a:lnTo>
                      <a:pt x="233" y="212"/>
                    </a:lnTo>
                    <a:lnTo>
                      <a:pt x="241" y="215"/>
                    </a:lnTo>
                    <a:lnTo>
                      <a:pt x="245" y="217"/>
                    </a:lnTo>
                    <a:lnTo>
                      <a:pt x="250" y="219"/>
                    </a:lnTo>
                    <a:lnTo>
                      <a:pt x="255" y="222"/>
                    </a:lnTo>
                    <a:lnTo>
                      <a:pt x="257" y="222"/>
                    </a:lnTo>
                    <a:lnTo>
                      <a:pt x="257" y="224"/>
                    </a:lnTo>
                    <a:lnTo>
                      <a:pt x="259" y="224"/>
                    </a:lnTo>
                    <a:lnTo>
                      <a:pt x="262" y="224"/>
                    </a:lnTo>
                    <a:lnTo>
                      <a:pt x="269" y="224"/>
                    </a:lnTo>
                    <a:lnTo>
                      <a:pt x="271" y="226"/>
                    </a:lnTo>
                    <a:lnTo>
                      <a:pt x="274" y="226"/>
                    </a:lnTo>
                    <a:lnTo>
                      <a:pt x="276" y="229"/>
                    </a:lnTo>
                    <a:lnTo>
                      <a:pt x="278" y="229"/>
                    </a:lnTo>
                    <a:lnTo>
                      <a:pt x="281" y="229"/>
                    </a:lnTo>
                    <a:lnTo>
                      <a:pt x="283" y="226"/>
                    </a:lnTo>
                    <a:lnTo>
                      <a:pt x="285" y="226"/>
                    </a:lnTo>
                    <a:lnTo>
                      <a:pt x="288" y="224"/>
                    </a:lnTo>
                    <a:lnTo>
                      <a:pt x="293" y="222"/>
                    </a:lnTo>
                    <a:lnTo>
                      <a:pt x="295" y="222"/>
                    </a:lnTo>
                    <a:lnTo>
                      <a:pt x="297" y="219"/>
                    </a:lnTo>
                    <a:lnTo>
                      <a:pt x="302" y="219"/>
                    </a:lnTo>
                    <a:lnTo>
                      <a:pt x="304" y="222"/>
                    </a:lnTo>
                    <a:lnTo>
                      <a:pt x="309" y="224"/>
                    </a:lnTo>
                    <a:lnTo>
                      <a:pt x="316" y="226"/>
                    </a:lnTo>
                    <a:lnTo>
                      <a:pt x="319" y="231"/>
                    </a:lnTo>
                    <a:lnTo>
                      <a:pt x="321" y="231"/>
                    </a:lnTo>
                    <a:lnTo>
                      <a:pt x="326" y="236"/>
                    </a:lnTo>
                    <a:lnTo>
                      <a:pt x="328" y="238"/>
                    </a:lnTo>
                    <a:lnTo>
                      <a:pt x="333" y="243"/>
                    </a:lnTo>
                    <a:lnTo>
                      <a:pt x="333" y="241"/>
                    </a:lnTo>
                    <a:lnTo>
                      <a:pt x="333" y="238"/>
                    </a:lnTo>
                    <a:lnTo>
                      <a:pt x="335" y="238"/>
                    </a:lnTo>
                    <a:lnTo>
                      <a:pt x="335" y="236"/>
                    </a:lnTo>
                    <a:lnTo>
                      <a:pt x="333" y="236"/>
                    </a:lnTo>
                    <a:lnTo>
                      <a:pt x="335" y="233"/>
                    </a:lnTo>
                    <a:lnTo>
                      <a:pt x="335" y="231"/>
                    </a:lnTo>
                    <a:lnTo>
                      <a:pt x="337" y="231"/>
                    </a:lnTo>
                    <a:lnTo>
                      <a:pt x="342" y="222"/>
                    </a:lnTo>
                    <a:lnTo>
                      <a:pt x="349" y="222"/>
                    </a:lnTo>
                    <a:lnTo>
                      <a:pt x="354" y="222"/>
                    </a:lnTo>
                    <a:lnTo>
                      <a:pt x="356" y="222"/>
                    </a:lnTo>
                    <a:lnTo>
                      <a:pt x="356" y="217"/>
                    </a:lnTo>
                    <a:lnTo>
                      <a:pt x="354" y="217"/>
                    </a:lnTo>
                    <a:lnTo>
                      <a:pt x="352" y="215"/>
                    </a:lnTo>
                    <a:lnTo>
                      <a:pt x="352" y="212"/>
                    </a:lnTo>
                    <a:lnTo>
                      <a:pt x="347" y="210"/>
                    </a:lnTo>
                    <a:lnTo>
                      <a:pt x="342" y="205"/>
                    </a:lnTo>
                    <a:lnTo>
                      <a:pt x="349" y="205"/>
                    </a:lnTo>
                    <a:lnTo>
                      <a:pt x="349" y="198"/>
                    </a:lnTo>
                    <a:lnTo>
                      <a:pt x="373" y="198"/>
                    </a:lnTo>
                    <a:lnTo>
                      <a:pt x="375" y="198"/>
                    </a:lnTo>
                    <a:lnTo>
                      <a:pt x="378" y="198"/>
                    </a:lnTo>
                    <a:lnTo>
                      <a:pt x="382" y="191"/>
                    </a:lnTo>
                    <a:lnTo>
                      <a:pt x="385" y="191"/>
                    </a:lnTo>
                    <a:lnTo>
                      <a:pt x="385" y="189"/>
                    </a:lnTo>
                    <a:lnTo>
                      <a:pt x="387" y="184"/>
                    </a:lnTo>
                    <a:lnTo>
                      <a:pt x="389" y="186"/>
                    </a:lnTo>
                    <a:lnTo>
                      <a:pt x="387" y="189"/>
                    </a:lnTo>
                    <a:lnTo>
                      <a:pt x="389" y="189"/>
                    </a:lnTo>
                    <a:lnTo>
                      <a:pt x="389" y="191"/>
                    </a:lnTo>
                    <a:lnTo>
                      <a:pt x="389" y="193"/>
                    </a:lnTo>
                    <a:lnTo>
                      <a:pt x="389" y="196"/>
                    </a:lnTo>
                    <a:lnTo>
                      <a:pt x="392" y="196"/>
                    </a:lnTo>
                    <a:lnTo>
                      <a:pt x="392" y="189"/>
                    </a:lnTo>
                    <a:lnTo>
                      <a:pt x="392" y="186"/>
                    </a:lnTo>
                    <a:lnTo>
                      <a:pt x="394" y="181"/>
                    </a:lnTo>
                    <a:lnTo>
                      <a:pt x="394" y="179"/>
                    </a:lnTo>
                    <a:lnTo>
                      <a:pt x="394" y="177"/>
                    </a:lnTo>
                    <a:lnTo>
                      <a:pt x="394" y="174"/>
                    </a:lnTo>
                    <a:lnTo>
                      <a:pt x="394" y="172"/>
                    </a:lnTo>
                    <a:lnTo>
                      <a:pt x="396" y="170"/>
                    </a:lnTo>
                    <a:lnTo>
                      <a:pt x="396" y="167"/>
                    </a:lnTo>
                    <a:lnTo>
                      <a:pt x="399" y="163"/>
                    </a:lnTo>
                    <a:lnTo>
                      <a:pt x="401" y="160"/>
                    </a:lnTo>
                    <a:lnTo>
                      <a:pt x="404" y="158"/>
                    </a:lnTo>
                    <a:lnTo>
                      <a:pt x="404" y="155"/>
                    </a:lnTo>
                    <a:lnTo>
                      <a:pt x="404" y="153"/>
                    </a:lnTo>
                    <a:lnTo>
                      <a:pt x="404" y="151"/>
                    </a:lnTo>
                    <a:lnTo>
                      <a:pt x="401" y="148"/>
                    </a:lnTo>
                    <a:lnTo>
                      <a:pt x="394" y="148"/>
                    </a:lnTo>
                    <a:lnTo>
                      <a:pt x="392" y="151"/>
                    </a:lnTo>
                    <a:lnTo>
                      <a:pt x="392" y="148"/>
                    </a:lnTo>
                    <a:lnTo>
                      <a:pt x="387" y="146"/>
                    </a:lnTo>
                    <a:lnTo>
                      <a:pt x="385" y="146"/>
                    </a:lnTo>
                    <a:lnTo>
                      <a:pt x="380" y="148"/>
                    </a:lnTo>
                    <a:lnTo>
                      <a:pt x="378" y="151"/>
                    </a:lnTo>
                    <a:lnTo>
                      <a:pt x="371" y="151"/>
                    </a:lnTo>
                    <a:lnTo>
                      <a:pt x="368" y="151"/>
                    </a:lnTo>
                    <a:lnTo>
                      <a:pt x="366" y="151"/>
                    </a:lnTo>
                    <a:lnTo>
                      <a:pt x="361" y="153"/>
                    </a:lnTo>
                    <a:lnTo>
                      <a:pt x="356" y="155"/>
                    </a:lnTo>
                    <a:lnTo>
                      <a:pt x="356" y="158"/>
                    </a:lnTo>
                    <a:lnTo>
                      <a:pt x="356" y="165"/>
                    </a:lnTo>
                    <a:lnTo>
                      <a:pt x="354" y="167"/>
                    </a:lnTo>
                    <a:lnTo>
                      <a:pt x="354" y="170"/>
                    </a:lnTo>
                    <a:lnTo>
                      <a:pt x="352" y="172"/>
                    </a:lnTo>
                    <a:lnTo>
                      <a:pt x="352" y="177"/>
                    </a:lnTo>
                    <a:lnTo>
                      <a:pt x="352" y="179"/>
                    </a:lnTo>
                    <a:lnTo>
                      <a:pt x="347" y="181"/>
                    </a:lnTo>
                    <a:lnTo>
                      <a:pt x="345" y="181"/>
                    </a:lnTo>
                    <a:lnTo>
                      <a:pt x="345" y="186"/>
                    </a:lnTo>
                    <a:lnTo>
                      <a:pt x="340" y="189"/>
                    </a:lnTo>
                    <a:lnTo>
                      <a:pt x="337" y="189"/>
                    </a:lnTo>
                    <a:lnTo>
                      <a:pt x="335" y="189"/>
                    </a:lnTo>
                    <a:lnTo>
                      <a:pt x="335" y="186"/>
                    </a:lnTo>
                    <a:lnTo>
                      <a:pt x="330" y="186"/>
                    </a:lnTo>
                    <a:lnTo>
                      <a:pt x="328" y="186"/>
                    </a:lnTo>
                    <a:lnTo>
                      <a:pt x="326" y="186"/>
                    </a:lnTo>
                    <a:lnTo>
                      <a:pt x="323" y="189"/>
                    </a:lnTo>
                    <a:lnTo>
                      <a:pt x="321" y="189"/>
                    </a:lnTo>
                    <a:lnTo>
                      <a:pt x="319" y="189"/>
                    </a:lnTo>
                    <a:lnTo>
                      <a:pt x="311" y="191"/>
                    </a:lnTo>
                    <a:lnTo>
                      <a:pt x="307" y="193"/>
                    </a:lnTo>
                    <a:lnTo>
                      <a:pt x="302" y="193"/>
                    </a:lnTo>
                    <a:lnTo>
                      <a:pt x="300" y="191"/>
                    </a:lnTo>
                    <a:lnTo>
                      <a:pt x="297" y="189"/>
                    </a:lnTo>
                    <a:lnTo>
                      <a:pt x="295" y="186"/>
                    </a:lnTo>
                    <a:lnTo>
                      <a:pt x="295" y="189"/>
                    </a:lnTo>
                    <a:lnTo>
                      <a:pt x="293" y="186"/>
                    </a:lnTo>
                    <a:lnTo>
                      <a:pt x="288" y="186"/>
                    </a:lnTo>
                    <a:lnTo>
                      <a:pt x="285" y="184"/>
                    </a:lnTo>
                    <a:lnTo>
                      <a:pt x="283" y="184"/>
                    </a:lnTo>
                    <a:lnTo>
                      <a:pt x="283" y="181"/>
                    </a:lnTo>
                    <a:lnTo>
                      <a:pt x="281" y="181"/>
                    </a:lnTo>
                    <a:lnTo>
                      <a:pt x="281" y="179"/>
                    </a:lnTo>
                    <a:lnTo>
                      <a:pt x="281" y="177"/>
                    </a:lnTo>
                    <a:lnTo>
                      <a:pt x="276" y="170"/>
                    </a:lnTo>
                    <a:lnTo>
                      <a:pt x="274" y="167"/>
                    </a:lnTo>
                    <a:lnTo>
                      <a:pt x="271" y="163"/>
                    </a:lnTo>
                    <a:lnTo>
                      <a:pt x="269" y="163"/>
                    </a:lnTo>
                    <a:lnTo>
                      <a:pt x="267" y="155"/>
                    </a:lnTo>
                    <a:lnTo>
                      <a:pt x="264" y="153"/>
                    </a:lnTo>
                    <a:lnTo>
                      <a:pt x="267" y="151"/>
                    </a:lnTo>
                    <a:lnTo>
                      <a:pt x="267" y="148"/>
                    </a:lnTo>
                    <a:lnTo>
                      <a:pt x="262" y="144"/>
                    </a:lnTo>
                    <a:lnTo>
                      <a:pt x="259" y="139"/>
                    </a:lnTo>
                    <a:lnTo>
                      <a:pt x="259" y="137"/>
                    </a:lnTo>
                    <a:lnTo>
                      <a:pt x="262" y="132"/>
                    </a:lnTo>
                    <a:lnTo>
                      <a:pt x="259" y="125"/>
                    </a:lnTo>
                    <a:lnTo>
                      <a:pt x="259" y="120"/>
                    </a:lnTo>
                    <a:lnTo>
                      <a:pt x="259" y="118"/>
                    </a:lnTo>
                    <a:lnTo>
                      <a:pt x="259" y="113"/>
                    </a:lnTo>
                    <a:lnTo>
                      <a:pt x="259" y="108"/>
                    </a:lnTo>
                    <a:lnTo>
                      <a:pt x="257" y="108"/>
                    </a:lnTo>
                    <a:lnTo>
                      <a:pt x="257" y="106"/>
                    </a:lnTo>
                    <a:lnTo>
                      <a:pt x="259" y="104"/>
                    </a:lnTo>
                    <a:lnTo>
                      <a:pt x="262" y="104"/>
                    </a:lnTo>
                    <a:lnTo>
                      <a:pt x="262" y="101"/>
                    </a:lnTo>
                    <a:lnTo>
                      <a:pt x="262" y="99"/>
                    </a:lnTo>
                    <a:lnTo>
                      <a:pt x="262" y="96"/>
                    </a:lnTo>
                    <a:lnTo>
                      <a:pt x="264" y="99"/>
                    </a:lnTo>
                    <a:lnTo>
                      <a:pt x="267" y="99"/>
                    </a:lnTo>
                    <a:lnTo>
                      <a:pt x="267" y="96"/>
                    </a:lnTo>
                    <a:lnTo>
                      <a:pt x="269" y="94"/>
                    </a:lnTo>
                    <a:lnTo>
                      <a:pt x="269" y="92"/>
                    </a:lnTo>
                    <a:lnTo>
                      <a:pt x="267" y="94"/>
                    </a:lnTo>
                    <a:lnTo>
                      <a:pt x="267" y="92"/>
                    </a:lnTo>
                    <a:lnTo>
                      <a:pt x="264" y="92"/>
                    </a:lnTo>
                    <a:lnTo>
                      <a:pt x="259" y="89"/>
                    </a:lnTo>
                    <a:lnTo>
                      <a:pt x="252" y="89"/>
                    </a:lnTo>
                    <a:lnTo>
                      <a:pt x="248" y="87"/>
                    </a:lnTo>
                    <a:lnTo>
                      <a:pt x="245" y="87"/>
                    </a:lnTo>
                    <a:lnTo>
                      <a:pt x="241" y="85"/>
                    </a:lnTo>
                    <a:lnTo>
                      <a:pt x="236" y="78"/>
                    </a:lnTo>
                    <a:lnTo>
                      <a:pt x="233" y="68"/>
                    </a:lnTo>
                    <a:lnTo>
                      <a:pt x="229" y="66"/>
                    </a:lnTo>
                    <a:lnTo>
                      <a:pt x="226" y="61"/>
                    </a:lnTo>
                    <a:lnTo>
                      <a:pt x="224" y="56"/>
                    </a:lnTo>
                    <a:lnTo>
                      <a:pt x="219" y="47"/>
                    </a:lnTo>
                    <a:lnTo>
                      <a:pt x="215" y="44"/>
                    </a:lnTo>
                    <a:lnTo>
                      <a:pt x="210" y="40"/>
                    </a:lnTo>
                    <a:lnTo>
                      <a:pt x="208" y="37"/>
                    </a:lnTo>
                    <a:lnTo>
                      <a:pt x="198" y="37"/>
                    </a:lnTo>
                    <a:lnTo>
                      <a:pt x="196" y="37"/>
                    </a:lnTo>
                    <a:lnTo>
                      <a:pt x="191" y="40"/>
                    </a:lnTo>
                    <a:lnTo>
                      <a:pt x="186" y="49"/>
                    </a:lnTo>
                    <a:lnTo>
                      <a:pt x="179" y="49"/>
                    </a:lnTo>
                    <a:lnTo>
                      <a:pt x="174" y="44"/>
                    </a:lnTo>
                    <a:lnTo>
                      <a:pt x="170" y="42"/>
                    </a:lnTo>
                    <a:lnTo>
                      <a:pt x="165" y="37"/>
                    </a:lnTo>
                    <a:lnTo>
                      <a:pt x="163" y="28"/>
                    </a:lnTo>
                    <a:lnTo>
                      <a:pt x="156" y="23"/>
                    </a:lnTo>
                    <a:lnTo>
                      <a:pt x="151" y="18"/>
                    </a:lnTo>
                    <a:lnTo>
                      <a:pt x="148" y="16"/>
                    </a:lnTo>
                    <a:lnTo>
                      <a:pt x="146" y="16"/>
                    </a:lnTo>
                    <a:lnTo>
                      <a:pt x="144" y="14"/>
                    </a:lnTo>
                    <a:lnTo>
                      <a:pt x="141" y="11"/>
                    </a:lnTo>
                    <a:lnTo>
                      <a:pt x="139" y="11"/>
                    </a:lnTo>
                    <a:lnTo>
                      <a:pt x="118" y="11"/>
                    </a:lnTo>
                    <a:lnTo>
                      <a:pt x="118" y="18"/>
                    </a:lnTo>
                    <a:lnTo>
                      <a:pt x="106" y="18"/>
                    </a:lnTo>
                    <a:lnTo>
                      <a:pt x="82" y="18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7" y="11"/>
                    </a:lnTo>
                    <a:lnTo>
                      <a:pt x="7" y="16"/>
                    </a:lnTo>
                    <a:lnTo>
                      <a:pt x="11" y="21"/>
                    </a:lnTo>
                    <a:lnTo>
                      <a:pt x="11" y="23"/>
                    </a:lnTo>
                    <a:lnTo>
                      <a:pt x="14" y="23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9" y="30"/>
                    </a:lnTo>
                    <a:lnTo>
                      <a:pt x="19" y="33"/>
                    </a:lnTo>
                    <a:lnTo>
                      <a:pt x="19" y="37"/>
                    </a:lnTo>
                    <a:lnTo>
                      <a:pt x="21" y="40"/>
                    </a:lnTo>
                    <a:lnTo>
                      <a:pt x="23" y="40"/>
                    </a:lnTo>
                    <a:lnTo>
                      <a:pt x="23" y="42"/>
                    </a:lnTo>
                    <a:lnTo>
                      <a:pt x="26" y="42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33" y="49"/>
                    </a:lnTo>
                    <a:lnTo>
                      <a:pt x="35" y="52"/>
                    </a:lnTo>
                    <a:lnTo>
                      <a:pt x="37" y="52"/>
                    </a:lnTo>
                    <a:lnTo>
                      <a:pt x="42" y="56"/>
                    </a:lnTo>
                    <a:lnTo>
                      <a:pt x="42" y="59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40" y="66"/>
                    </a:lnTo>
                    <a:lnTo>
                      <a:pt x="35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0" y="66"/>
                    </a:lnTo>
                    <a:lnTo>
                      <a:pt x="33" y="68"/>
                    </a:lnTo>
                    <a:lnTo>
                      <a:pt x="35" y="70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0" y="73"/>
                    </a:lnTo>
                    <a:lnTo>
                      <a:pt x="42" y="75"/>
                    </a:lnTo>
                    <a:lnTo>
                      <a:pt x="45" y="75"/>
                    </a:lnTo>
                    <a:lnTo>
                      <a:pt x="47" y="78"/>
                    </a:lnTo>
                    <a:lnTo>
                      <a:pt x="49" y="80"/>
                    </a:lnTo>
                    <a:lnTo>
                      <a:pt x="52" y="80"/>
                    </a:lnTo>
                    <a:lnTo>
                      <a:pt x="54" y="78"/>
                    </a:lnTo>
                    <a:lnTo>
                      <a:pt x="54" y="80"/>
                    </a:lnTo>
                    <a:lnTo>
                      <a:pt x="56" y="80"/>
                    </a:lnTo>
                    <a:lnTo>
                      <a:pt x="59" y="85"/>
                    </a:lnTo>
                    <a:lnTo>
                      <a:pt x="61" y="87"/>
                    </a:lnTo>
                    <a:lnTo>
                      <a:pt x="63" y="87"/>
                    </a:lnTo>
                    <a:lnTo>
                      <a:pt x="66" y="89"/>
                    </a:lnTo>
                    <a:lnTo>
                      <a:pt x="68" y="94"/>
                    </a:lnTo>
                    <a:lnTo>
                      <a:pt x="68" y="99"/>
                    </a:lnTo>
                    <a:lnTo>
                      <a:pt x="68" y="104"/>
                    </a:lnTo>
                    <a:lnTo>
                      <a:pt x="66" y="106"/>
                    </a:lnTo>
                    <a:lnTo>
                      <a:pt x="68" y="106"/>
                    </a:lnTo>
                    <a:lnTo>
                      <a:pt x="71" y="106"/>
                    </a:lnTo>
                    <a:lnTo>
                      <a:pt x="71" y="108"/>
                    </a:lnTo>
                    <a:lnTo>
                      <a:pt x="73" y="108"/>
                    </a:lnTo>
                    <a:lnTo>
                      <a:pt x="75" y="111"/>
                    </a:lnTo>
                    <a:lnTo>
                      <a:pt x="78" y="113"/>
                    </a:lnTo>
                    <a:lnTo>
                      <a:pt x="82" y="115"/>
                    </a:lnTo>
                    <a:lnTo>
                      <a:pt x="89" y="120"/>
                    </a:lnTo>
                    <a:lnTo>
                      <a:pt x="92" y="125"/>
                    </a:lnTo>
                    <a:lnTo>
                      <a:pt x="94" y="129"/>
                    </a:lnTo>
                    <a:lnTo>
                      <a:pt x="96" y="132"/>
                    </a:lnTo>
                    <a:lnTo>
                      <a:pt x="99" y="129"/>
                    </a:lnTo>
                    <a:lnTo>
                      <a:pt x="101" y="129"/>
                    </a:lnTo>
                    <a:lnTo>
                      <a:pt x="101" y="127"/>
                    </a:lnTo>
                    <a:lnTo>
                      <a:pt x="104" y="127"/>
                    </a:lnTo>
                    <a:lnTo>
                      <a:pt x="104" y="125"/>
                    </a:lnTo>
                    <a:lnTo>
                      <a:pt x="104" y="122"/>
                    </a:lnTo>
                    <a:lnTo>
                      <a:pt x="101" y="122"/>
                    </a:lnTo>
                    <a:lnTo>
                      <a:pt x="101" y="120"/>
                    </a:lnTo>
                    <a:lnTo>
                      <a:pt x="99" y="118"/>
                    </a:lnTo>
                    <a:lnTo>
                      <a:pt x="96" y="115"/>
                    </a:lnTo>
                    <a:lnTo>
                      <a:pt x="94" y="113"/>
                    </a:lnTo>
                    <a:lnTo>
                      <a:pt x="92" y="115"/>
                    </a:lnTo>
                    <a:lnTo>
                      <a:pt x="89" y="113"/>
                    </a:lnTo>
                    <a:lnTo>
                      <a:pt x="87" y="111"/>
                    </a:lnTo>
                    <a:lnTo>
                      <a:pt x="87" y="108"/>
                    </a:lnTo>
                    <a:lnTo>
                      <a:pt x="87" y="106"/>
                    </a:lnTo>
                    <a:lnTo>
                      <a:pt x="85" y="101"/>
                    </a:lnTo>
                    <a:lnTo>
                      <a:pt x="85" y="96"/>
                    </a:lnTo>
                    <a:lnTo>
                      <a:pt x="82" y="94"/>
                    </a:lnTo>
                    <a:lnTo>
                      <a:pt x="80" y="94"/>
                    </a:lnTo>
                    <a:lnTo>
                      <a:pt x="80" y="92"/>
                    </a:lnTo>
                    <a:lnTo>
                      <a:pt x="78" y="87"/>
                    </a:lnTo>
                    <a:lnTo>
                      <a:pt x="78" y="85"/>
                    </a:lnTo>
                    <a:lnTo>
                      <a:pt x="75" y="80"/>
                    </a:lnTo>
                    <a:lnTo>
                      <a:pt x="73" y="80"/>
                    </a:lnTo>
                    <a:lnTo>
                      <a:pt x="73" y="82"/>
                    </a:lnTo>
                    <a:lnTo>
                      <a:pt x="71" y="80"/>
                    </a:lnTo>
                    <a:lnTo>
                      <a:pt x="71" y="78"/>
                    </a:lnTo>
                    <a:lnTo>
                      <a:pt x="71" y="75"/>
                    </a:lnTo>
                    <a:lnTo>
                      <a:pt x="68" y="75"/>
                    </a:lnTo>
                    <a:lnTo>
                      <a:pt x="66" y="75"/>
                    </a:lnTo>
                    <a:lnTo>
                      <a:pt x="66" y="73"/>
                    </a:lnTo>
                    <a:lnTo>
                      <a:pt x="66" y="70"/>
                    </a:lnTo>
                    <a:lnTo>
                      <a:pt x="61" y="66"/>
                    </a:lnTo>
                    <a:lnTo>
                      <a:pt x="59" y="63"/>
                    </a:lnTo>
                    <a:lnTo>
                      <a:pt x="59" y="61"/>
                    </a:lnTo>
                    <a:lnTo>
                      <a:pt x="59" y="59"/>
                    </a:lnTo>
                    <a:lnTo>
                      <a:pt x="59" y="56"/>
                    </a:lnTo>
                    <a:lnTo>
                      <a:pt x="56" y="56"/>
                    </a:lnTo>
                    <a:lnTo>
                      <a:pt x="54" y="54"/>
                    </a:lnTo>
                    <a:lnTo>
                      <a:pt x="54" y="52"/>
                    </a:lnTo>
                    <a:lnTo>
                      <a:pt x="52" y="52"/>
                    </a:lnTo>
                    <a:lnTo>
                      <a:pt x="49" y="52"/>
                    </a:lnTo>
                    <a:lnTo>
                      <a:pt x="49" y="47"/>
                    </a:lnTo>
                    <a:lnTo>
                      <a:pt x="47" y="47"/>
                    </a:lnTo>
                    <a:lnTo>
                      <a:pt x="42" y="42"/>
                    </a:lnTo>
                    <a:lnTo>
                      <a:pt x="42" y="40"/>
                    </a:lnTo>
                    <a:lnTo>
                      <a:pt x="40" y="40"/>
                    </a:lnTo>
                    <a:lnTo>
                      <a:pt x="37" y="40"/>
                    </a:lnTo>
                    <a:lnTo>
                      <a:pt x="37" y="37"/>
                    </a:lnTo>
                    <a:lnTo>
                      <a:pt x="37" y="35"/>
                    </a:lnTo>
                    <a:lnTo>
                      <a:pt x="35" y="35"/>
                    </a:lnTo>
                    <a:lnTo>
                      <a:pt x="35" y="30"/>
                    </a:lnTo>
                    <a:lnTo>
                      <a:pt x="35" y="26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33" y="14"/>
                    </a:lnTo>
                    <a:lnTo>
                      <a:pt x="30" y="1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13" name="Freeform 1252"/>
              <p:cNvSpPr>
                <a:spLocks/>
              </p:cNvSpPr>
              <p:nvPr/>
            </p:nvSpPr>
            <p:spPr bwMode="auto">
              <a:xfrm>
                <a:off x="1313" y="1756"/>
                <a:ext cx="404" cy="243"/>
              </a:xfrm>
              <a:custGeom>
                <a:avLst/>
                <a:gdLst>
                  <a:gd name="T0" fmla="*/ 45 w 404"/>
                  <a:gd name="T1" fmla="*/ 16 h 243"/>
                  <a:gd name="T2" fmla="*/ 56 w 404"/>
                  <a:gd name="T3" fmla="*/ 30 h 243"/>
                  <a:gd name="T4" fmla="*/ 63 w 404"/>
                  <a:gd name="T5" fmla="*/ 44 h 243"/>
                  <a:gd name="T6" fmla="*/ 80 w 404"/>
                  <a:gd name="T7" fmla="*/ 61 h 243"/>
                  <a:gd name="T8" fmla="*/ 89 w 404"/>
                  <a:gd name="T9" fmla="*/ 73 h 243"/>
                  <a:gd name="T10" fmla="*/ 106 w 404"/>
                  <a:gd name="T11" fmla="*/ 85 h 243"/>
                  <a:gd name="T12" fmla="*/ 106 w 404"/>
                  <a:gd name="T13" fmla="*/ 94 h 243"/>
                  <a:gd name="T14" fmla="*/ 122 w 404"/>
                  <a:gd name="T15" fmla="*/ 104 h 243"/>
                  <a:gd name="T16" fmla="*/ 139 w 404"/>
                  <a:gd name="T17" fmla="*/ 120 h 243"/>
                  <a:gd name="T18" fmla="*/ 153 w 404"/>
                  <a:gd name="T19" fmla="*/ 137 h 243"/>
                  <a:gd name="T20" fmla="*/ 160 w 404"/>
                  <a:gd name="T21" fmla="*/ 153 h 243"/>
                  <a:gd name="T22" fmla="*/ 156 w 404"/>
                  <a:gd name="T23" fmla="*/ 165 h 243"/>
                  <a:gd name="T24" fmla="*/ 167 w 404"/>
                  <a:gd name="T25" fmla="*/ 181 h 243"/>
                  <a:gd name="T26" fmla="*/ 182 w 404"/>
                  <a:gd name="T27" fmla="*/ 189 h 243"/>
                  <a:gd name="T28" fmla="*/ 191 w 404"/>
                  <a:gd name="T29" fmla="*/ 196 h 243"/>
                  <a:gd name="T30" fmla="*/ 210 w 404"/>
                  <a:gd name="T31" fmla="*/ 203 h 243"/>
                  <a:gd name="T32" fmla="*/ 222 w 404"/>
                  <a:gd name="T33" fmla="*/ 207 h 243"/>
                  <a:gd name="T34" fmla="*/ 250 w 404"/>
                  <a:gd name="T35" fmla="*/ 219 h 243"/>
                  <a:gd name="T36" fmla="*/ 274 w 404"/>
                  <a:gd name="T37" fmla="*/ 226 h 243"/>
                  <a:gd name="T38" fmla="*/ 293 w 404"/>
                  <a:gd name="T39" fmla="*/ 222 h 243"/>
                  <a:gd name="T40" fmla="*/ 326 w 404"/>
                  <a:gd name="T41" fmla="*/ 236 h 243"/>
                  <a:gd name="T42" fmla="*/ 335 w 404"/>
                  <a:gd name="T43" fmla="*/ 233 h 243"/>
                  <a:gd name="T44" fmla="*/ 354 w 404"/>
                  <a:gd name="T45" fmla="*/ 217 h 243"/>
                  <a:gd name="T46" fmla="*/ 375 w 404"/>
                  <a:gd name="T47" fmla="*/ 198 h 243"/>
                  <a:gd name="T48" fmla="*/ 389 w 404"/>
                  <a:gd name="T49" fmla="*/ 189 h 243"/>
                  <a:gd name="T50" fmla="*/ 394 w 404"/>
                  <a:gd name="T51" fmla="*/ 177 h 243"/>
                  <a:gd name="T52" fmla="*/ 401 w 404"/>
                  <a:gd name="T53" fmla="*/ 160 h 243"/>
                  <a:gd name="T54" fmla="*/ 387 w 404"/>
                  <a:gd name="T55" fmla="*/ 146 h 243"/>
                  <a:gd name="T56" fmla="*/ 356 w 404"/>
                  <a:gd name="T57" fmla="*/ 155 h 243"/>
                  <a:gd name="T58" fmla="*/ 345 w 404"/>
                  <a:gd name="T59" fmla="*/ 181 h 243"/>
                  <a:gd name="T60" fmla="*/ 328 w 404"/>
                  <a:gd name="T61" fmla="*/ 186 h 243"/>
                  <a:gd name="T62" fmla="*/ 297 w 404"/>
                  <a:gd name="T63" fmla="*/ 189 h 243"/>
                  <a:gd name="T64" fmla="*/ 281 w 404"/>
                  <a:gd name="T65" fmla="*/ 181 h 243"/>
                  <a:gd name="T66" fmla="*/ 269 w 404"/>
                  <a:gd name="T67" fmla="*/ 163 h 243"/>
                  <a:gd name="T68" fmla="*/ 259 w 404"/>
                  <a:gd name="T69" fmla="*/ 137 h 243"/>
                  <a:gd name="T70" fmla="*/ 257 w 404"/>
                  <a:gd name="T71" fmla="*/ 106 h 243"/>
                  <a:gd name="T72" fmla="*/ 269 w 404"/>
                  <a:gd name="T73" fmla="*/ 94 h 243"/>
                  <a:gd name="T74" fmla="*/ 264 w 404"/>
                  <a:gd name="T75" fmla="*/ 92 h 243"/>
                  <a:gd name="T76" fmla="*/ 226 w 404"/>
                  <a:gd name="T77" fmla="*/ 61 h 243"/>
                  <a:gd name="T78" fmla="*/ 191 w 404"/>
                  <a:gd name="T79" fmla="*/ 40 h 243"/>
                  <a:gd name="T80" fmla="*/ 151 w 404"/>
                  <a:gd name="T81" fmla="*/ 18 h 243"/>
                  <a:gd name="T82" fmla="*/ 82 w 404"/>
                  <a:gd name="T83" fmla="*/ 18 h 243"/>
                  <a:gd name="T84" fmla="*/ 7 w 404"/>
                  <a:gd name="T85" fmla="*/ 11 h 243"/>
                  <a:gd name="T86" fmla="*/ 14 w 404"/>
                  <a:gd name="T87" fmla="*/ 26 h 243"/>
                  <a:gd name="T88" fmla="*/ 21 w 404"/>
                  <a:gd name="T89" fmla="*/ 40 h 243"/>
                  <a:gd name="T90" fmla="*/ 35 w 404"/>
                  <a:gd name="T91" fmla="*/ 52 h 243"/>
                  <a:gd name="T92" fmla="*/ 40 w 404"/>
                  <a:gd name="T93" fmla="*/ 63 h 243"/>
                  <a:gd name="T94" fmla="*/ 30 w 404"/>
                  <a:gd name="T95" fmla="*/ 66 h 243"/>
                  <a:gd name="T96" fmla="*/ 45 w 404"/>
                  <a:gd name="T97" fmla="*/ 75 h 243"/>
                  <a:gd name="T98" fmla="*/ 59 w 404"/>
                  <a:gd name="T99" fmla="*/ 85 h 243"/>
                  <a:gd name="T100" fmla="*/ 66 w 404"/>
                  <a:gd name="T101" fmla="*/ 106 h 243"/>
                  <a:gd name="T102" fmla="*/ 75 w 404"/>
                  <a:gd name="T103" fmla="*/ 111 h 243"/>
                  <a:gd name="T104" fmla="*/ 96 w 404"/>
                  <a:gd name="T105" fmla="*/ 132 h 243"/>
                  <a:gd name="T106" fmla="*/ 101 w 404"/>
                  <a:gd name="T107" fmla="*/ 120 h 243"/>
                  <a:gd name="T108" fmla="*/ 87 w 404"/>
                  <a:gd name="T109" fmla="*/ 108 h 243"/>
                  <a:gd name="T110" fmla="*/ 80 w 404"/>
                  <a:gd name="T111" fmla="*/ 92 h 243"/>
                  <a:gd name="T112" fmla="*/ 73 w 404"/>
                  <a:gd name="T113" fmla="*/ 82 h 243"/>
                  <a:gd name="T114" fmla="*/ 66 w 404"/>
                  <a:gd name="T115" fmla="*/ 70 h 243"/>
                  <a:gd name="T116" fmla="*/ 56 w 404"/>
                  <a:gd name="T117" fmla="*/ 56 h 243"/>
                  <a:gd name="T118" fmla="*/ 47 w 404"/>
                  <a:gd name="T119" fmla="*/ 47 h 243"/>
                  <a:gd name="T120" fmla="*/ 35 w 404"/>
                  <a:gd name="T121" fmla="*/ 35 h 243"/>
                  <a:gd name="T122" fmla="*/ 30 w 404"/>
                  <a:gd name="T123" fmla="*/ 11 h 24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4"/>
                  <a:gd name="T187" fmla="*/ 0 h 243"/>
                  <a:gd name="T188" fmla="*/ 404 w 404"/>
                  <a:gd name="T189" fmla="*/ 243 h 24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4" h="243">
                    <a:moveTo>
                      <a:pt x="30" y="11"/>
                    </a:moveTo>
                    <a:lnTo>
                      <a:pt x="33" y="11"/>
                    </a:lnTo>
                    <a:lnTo>
                      <a:pt x="35" y="11"/>
                    </a:lnTo>
                    <a:lnTo>
                      <a:pt x="37" y="14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5" y="16"/>
                    </a:lnTo>
                    <a:lnTo>
                      <a:pt x="47" y="16"/>
                    </a:lnTo>
                    <a:lnTo>
                      <a:pt x="47" y="18"/>
                    </a:lnTo>
                    <a:lnTo>
                      <a:pt x="49" y="18"/>
                    </a:lnTo>
                    <a:lnTo>
                      <a:pt x="52" y="21"/>
                    </a:lnTo>
                    <a:lnTo>
                      <a:pt x="54" y="21"/>
                    </a:lnTo>
                    <a:lnTo>
                      <a:pt x="54" y="26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6" y="33"/>
                    </a:lnTo>
                    <a:lnTo>
                      <a:pt x="59" y="33"/>
                    </a:lnTo>
                    <a:lnTo>
                      <a:pt x="59" y="37"/>
                    </a:lnTo>
                    <a:lnTo>
                      <a:pt x="61" y="37"/>
                    </a:lnTo>
                    <a:lnTo>
                      <a:pt x="61" y="40"/>
                    </a:lnTo>
                    <a:lnTo>
                      <a:pt x="63" y="40"/>
                    </a:lnTo>
                    <a:lnTo>
                      <a:pt x="63" y="44"/>
                    </a:lnTo>
                    <a:lnTo>
                      <a:pt x="66" y="47"/>
                    </a:lnTo>
                    <a:lnTo>
                      <a:pt x="68" y="49"/>
                    </a:lnTo>
                    <a:lnTo>
                      <a:pt x="71" y="52"/>
                    </a:lnTo>
                    <a:lnTo>
                      <a:pt x="71" y="54"/>
                    </a:lnTo>
                    <a:lnTo>
                      <a:pt x="73" y="56"/>
                    </a:lnTo>
                    <a:lnTo>
                      <a:pt x="75" y="59"/>
                    </a:lnTo>
                    <a:lnTo>
                      <a:pt x="80" y="61"/>
                    </a:lnTo>
                    <a:lnTo>
                      <a:pt x="82" y="63"/>
                    </a:lnTo>
                    <a:lnTo>
                      <a:pt x="85" y="63"/>
                    </a:lnTo>
                    <a:lnTo>
                      <a:pt x="87" y="63"/>
                    </a:lnTo>
                    <a:lnTo>
                      <a:pt x="87" y="66"/>
                    </a:lnTo>
                    <a:lnTo>
                      <a:pt x="87" y="68"/>
                    </a:lnTo>
                    <a:lnTo>
                      <a:pt x="87" y="70"/>
                    </a:lnTo>
                    <a:lnTo>
                      <a:pt x="89" y="70"/>
                    </a:lnTo>
                    <a:lnTo>
                      <a:pt x="89" y="73"/>
                    </a:lnTo>
                    <a:lnTo>
                      <a:pt x="92" y="73"/>
                    </a:lnTo>
                    <a:lnTo>
                      <a:pt x="96" y="75"/>
                    </a:lnTo>
                    <a:lnTo>
                      <a:pt x="96" y="78"/>
                    </a:lnTo>
                    <a:lnTo>
                      <a:pt x="99" y="80"/>
                    </a:lnTo>
                    <a:lnTo>
                      <a:pt x="104" y="80"/>
                    </a:lnTo>
                    <a:lnTo>
                      <a:pt x="106" y="82"/>
                    </a:lnTo>
                    <a:lnTo>
                      <a:pt x="106" y="85"/>
                    </a:lnTo>
                    <a:lnTo>
                      <a:pt x="108" y="85"/>
                    </a:lnTo>
                    <a:lnTo>
                      <a:pt x="106" y="87"/>
                    </a:lnTo>
                    <a:lnTo>
                      <a:pt x="106" y="89"/>
                    </a:lnTo>
                    <a:lnTo>
                      <a:pt x="104" y="92"/>
                    </a:lnTo>
                    <a:lnTo>
                      <a:pt x="104" y="94"/>
                    </a:lnTo>
                    <a:lnTo>
                      <a:pt x="106" y="94"/>
                    </a:lnTo>
                    <a:lnTo>
                      <a:pt x="108" y="94"/>
                    </a:lnTo>
                    <a:lnTo>
                      <a:pt x="111" y="94"/>
                    </a:lnTo>
                    <a:lnTo>
                      <a:pt x="111" y="96"/>
                    </a:lnTo>
                    <a:lnTo>
                      <a:pt x="115" y="101"/>
                    </a:lnTo>
                    <a:lnTo>
                      <a:pt x="118" y="101"/>
                    </a:lnTo>
                    <a:lnTo>
                      <a:pt x="120" y="99"/>
                    </a:lnTo>
                    <a:lnTo>
                      <a:pt x="122" y="104"/>
                    </a:lnTo>
                    <a:lnTo>
                      <a:pt x="125" y="104"/>
                    </a:lnTo>
                    <a:lnTo>
                      <a:pt x="125" y="106"/>
                    </a:lnTo>
                    <a:lnTo>
                      <a:pt x="125" y="108"/>
                    </a:lnTo>
                    <a:lnTo>
                      <a:pt x="132" y="115"/>
                    </a:lnTo>
                    <a:lnTo>
                      <a:pt x="134" y="118"/>
                    </a:lnTo>
                    <a:lnTo>
                      <a:pt x="137" y="118"/>
                    </a:lnTo>
                    <a:lnTo>
                      <a:pt x="139" y="120"/>
                    </a:lnTo>
                    <a:lnTo>
                      <a:pt x="139" y="122"/>
                    </a:lnTo>
                    <a:lnTo>
                      <a:pt x="141" y="122"/>
                    </a:lnTo>
                    <a:lnTo>
                      <a:pt x="141" y="125"/>
                    </a:lnTo>
                    <a:lnTo>
                      <a:pt x="144" y="127"/>
                    </a:lnTo>
                    <a:lnTo>
                      <a:pt x="144" y="129"/>
                    </a:lnTo>
                    <a:lnTo>
                      <a:pt x="148" y="129"/>
                    </a:lnTo>
                    <a:lnTo>
                      <a:pt x="151" y="134"/>
                    </a:lnTo>
                    <a:lnTo>
                      <a:pt x="153" y="137"/>
                    </a:lnTo>
                    <a:lnTo>
                      <a:pt x="156" y="137"/>
                    </a:lnTo>
                    <a:lnTo>
                      <a:pt x="153" y="137"/>
                    </a:lnTo>
                    <a:lnTo>
                      <a:pt x="153" y="139"/>
                    </a:lnTo>
                    <a:lnTo>
                      <a:pt x="156" y="144"/>
                    </a:lnTo>
                    <a:lnTo>
                      <a:pt x="158" y="146"/>
                    </a:lnTo>
                    <a:lnTo>
                      <a:pt x="158" y="148"/>
                    </a:lnTo>
                    <a:lnTo>
                      <a:pt x="160" y="148"/>
                    </a:lnTo>
                    <a:lnTo>
                      <a:pt x="160" y="151"/>
                    </a:lnTo>
                    <a:lnTo>
                      <a:pt x="160" y="153"/>
                    </a:lnTo>
                    <a:lnTo>
                      <a:pt x="160" y="155"/>
                    </a:lnTo>
                    <a:lnTo>
                      <a:pt x="158" y="158"/>
                    </a:lnTo>
                    <a:lnTo>
                      <a:pt x="158" y="160"/>
                    </a:lnTo>
                    <a:lnTo>
                      <a:pt x="160" y="163"/>
                    </a:lnTo>
                    <a:lnTo>
                      <a:pt x="156" y="163"/>
                    </a:lnTo>
                    <a:lnTo>
                      <a:pt x="156" y="165"/>
                    </a:lnTo>
                    <a:lnTo>
                      <a:pt x="158" y="170"/>
                    </a:lnTo>
                    <a:lnTo>
                      <a:pt x="158" y="172"/>
                    </a:lnTo>
                    <a:lnTo>
                      <a:pt x="160" y="174"/>
                    </a:lnTo>
                    <a:lnTo>
                      <a:pt x="163" y="177"/>
                    </a:lnTo>
                    <a:lnTo>
                      <a:pt x="165" y="179"/>
                    </a:lnTo>
                    <a:lnTo>
                      <a:pt x="167" y="181"/>
                    </a:lnTo>
                    <a:lnTo>
                      <a:pt x="170" y="181"/>
                    </a:lnTo>
                    <a:lnTo>
                      <a:pt x="172" y="181"/>
                    </a:lnTo>
                    <a:lnTo>
                      <a:pt x="174" y="181"/>
                    </a:lnTo>
                    <a:lnTo>
                      <a:pt x="177" y="184"/>
                    </a:lnTo>
                    <a:lnTo>
                      <a:pt x="179" y="186"/>
                    </a:lnTo>
                    <a:lnTo>
                      <a:pt x="182" y="189"/>
                    </a:lnTo>
                    <a:lnTo>
                      <a:pt x="182" y="191"/>
                    </a:lnTo>
                    <a:lnTo>
                      <a:pt x="184" y="191"/>
                    </a:lnTo>
                    <a:lnTo>
                      <a:pt x="184" y="193"/>
                    </a:lnTo>
                    <a:lnTo>
                      <a:pt x="189" y="193"/>
                    </a:lnTo>
                    <a:lnTo>
                      <a:pt x="191" y="193"/>
                    </a:lnTo>
                    <a:lnTo>
                      <a:pt x="191" y="196"/>
                    </a:lnTo>
                    <a:lnTo>
                      <a:pt x="198" y="198"/>
                    </a:lnTo>
                    <a:lnTo>
                      <a:pt x="200" y="198"/>
                    </a:lnTo>
                    <a:lnTo>
                      <a:pt x="203" y="198"/>
                    </a:lnTo>
                    <a:lnTo>
                      <a:pt x="205" y="198"/>
                    </a:lnTo>
                    <a:lnTo>
                      <a:pt x="208" y="200"/>
                    </a:lnTo>
                    <a:lnTo>
                      <a:pt x="210" y="200"/>
                    </a:lnTo>
                    <a:lnTo>
                      <a:pt x="210" y="203"/>
                    </a:lnTo>
                    <a:lnTo>
                      <a:pt x="212" y="203"/>
                    </a:lnTo>
                    <a:lnTo>
                      <a:pt x="215" y="205"/>
                    </a:lnTo>
                    <a:lnTo>
                      <a:pt x="217" y="205"/>
                    </a:lnTo>
                    <a:lnTo>
                      <a:pt x="217" y="207"/>
                    </a:lnTo>
                    <a:lnTo>
                      <a:pt x="219" y="207"/>
                    </a:lnTo>
                    <a:lnTo>
                      <a:pt x="222" y="207"/>
                    </a:lnTo>
                    <a:lnTo>
                      <a:pt x="224" y="210"/>
                    </a:lnTo>
                    <a:lnTo>
                      <a:pt x="226" y="210"/>
                    </a:lnTo>
                    <a:lnTo>
                      <a:pt x="231" y="210"/>
                    </a:lnTo>
                    <a:lnTo>
                      <a:pt x="233" y="212"/>
                    </a:lnTo>
                    <a:lnTo>
                      <a:pt x="241" y="215"/>
                    </a:lnTo>
                    <a:lnTo>
                      <a:pt x="245" y="217"/>
                    </a:lnTo>
                    <a:lnTo>
                      <a:pt x="250" y="219"/>
                    </a:lnTo>
                    <a:lnTo>
                      <a:pt x="255" y="222"/>
                    </a:lnTo>
                    <a:lnTo>
                      <a:pt x="257" y="222"/>
                    </a:lnTo>
                    <a:lnTo>
                      <a:pt x="257" y="224"/>
                    </a:lnTo>
                    <a:lnTo>
                      <a:pt x="259" y="224"/>
                    </a:lnTo>
                    <a:lnTo>
                      <a:pt x="262" y="224"/>
                    </a:lnTo>
                    <a:lnTo>
                      <a:pt x="269" y="224"/>
                    </a:lnTo>
                    <a:lnTo>
                      <a:pt x="271" y="226"/>
                    </a:lnTo>
                    <a:lnTo>
                      <a:pt x="274" y="226"/>
                    </a:lnTo>
                    <a:lnTo>
                      <a:pt x="276" y="229"/>
                    </a:lnTo>
                    <a:lnTo>
                      <a:pt x="278" y="229"/>
                    </a:lnTo>
                    <a:lnTo>
                      <a:pt x="281" y="229"/>
                    </a:lnTo>
                    <a:lnTo>
                      <a:pt x="283" y="226"/>
                    </a:lnTo>
                    <a:lnTo>
                      <a:pt x="285" y="226"/>
                    </a:lnTo>
                    <a:lnTo>
                      <a:pt x="288" y="224"/>
                    </a:lnTo>
                    <a:lnTo>
                      <a:pt x="293" y="222"/>
                    </a:lnTo>
                    <a:lnTo>
                      <a:pt x="295" y="222"/>
                    </a:lnTo>
                    <a:lnTo>
                      <a:pt x="297" y="219"/>
                    </a:lnTo>
                    <a:lnTo>
                      <a:pt x="302" y="219"/>
                    </a:lnTo>
                    <a:lnTo>
                      <a:pt x="304" y="222"/>
                    </a:lnTo>
                    <a:lnTo>
                      <a:pt x="309" y="224"/>
                    </a:lnTo>
                    <a:lnTo>
                      <a:pt x="316" y="226"/>
                    </a:lnTo>
                    <a:lnTo>
                      <a:pt x="319" y="231"/>
                    </a:lnTo>
                    <a:lnTo>
                      <a:pt x="321" y="231"/>
                    </a:lnTo>
                    <a:lnTo>
                      <a:pt x="326" y="236"/>
                    </a:lnTo>
                    <a:lnTo>
                      <a:pt x="328" y="238"/>
                    </a:lnTo>
                    <a:lnTo>
                      <a:pt x="333" y="243"/>
                    </a:lnTo>
                    <a:lnTo>
                      <a:pt x="333" y="241"/>
                    </a:lnTo>
                    <a:lnTo>
                      <a:pt x="333" y="238"/>
                    </a:lnTo>
                    <a:lnTo>
                      <a:pt x="335" y="238"/>
                    </a:lnTo>
                    <a:lnTo>
                      <a:pt x="335" y="236"/>
                    </a:lnTo>
                    <a:lnTo>
                      <a:pt x="333" y="236"/>
                    </a:lnTo>
                    <a:lnTo>
                      <a:pt x="335" y="233"/>
                    </a:lnTo>
                    <a:lnTo>
                      <a:pt x="335" y="231"/>
                    </a:lnTo>
                    <a:lnTo>
                      <a:pt x="337" y="231"/>
                    </a:lnTo>
                    <a:lnTo>
                      <a:pt x="342" y="222"/>
                    </a:lnTo>
                    <a:lnTo>
                      <a:pt x="349" y="222"/>
                    </a:lnTo>
                    <a:lnTo>
                      <a:pt x="354" y="222"/>
                    </a:lnTo>
                    <a:lnTo>
                      <a:pt x="356" y="222"/>
                    </a:lnTo>
                    <a:lnTo>
                      <a:pt x="356" y="217"/>
                    </a:lnTo>
                    <a:lnTo>
                      <a:pt x="354" y="217"/>
                    </a:lnTo>
                    <a:lnTo>
                      <a:pt x="352" y="215"/>
                    </a:lnTo>
                    <a:lnTo>
                      <a:pt x="352" y="212"/>
                    </a:lnTo>
                    <a:lnTo>
                      <a:pt x="347" y="210"/>
                    </a:lnTo>
                    <a:lnTo>
                      <a:pt x="342" y="205"/>
                    </a:lnTo>
                    <a:lnTo>
                      <a:pt x="349" y="205"/>
                    </a:lnTo>
                    <a:lnTo>
                      <a:pt x="349" y="198"/>
                    </a:lnTo>
                    <a:lnTo>
                      <a:pt x="373" y="198"/>
                    </a:lnTo>
                    <a:lnTo>
                      <a:pt x="375" y="198"/>
                    </a:lnTo>
                    <a:lnTo>
                      <a:pt x="378" y="198"/>
                    </a:lnTo>
                    <a:lnTo>
                      <a:pt x="382" y="191"/>
                    </a:lnTo>
                    <a:lnTo>
                      <a:pt x="385" y="191"/>
                    </a:lnTo>
                    <a:lnTo>
                      <a:pt x="385" y="189"/>
                    </a:lnTo>
                    <a:lnTo>
                      <a:pt x="387" y="184"/>
                    </a:lnTo>
                    <a:lnTo>
                      <a:pt x="389" y="186"/>
                    </a:lnTo>
                    <a:lnTo>
                      <a:pt x="387" y="189"/>
                    </a:lnTo>
                    <a:lnTo>
                      <a:pt x="389" y="189"/>
                    </a:lnTo>
                    <a:lnTo>
                      <a:pt x="389" y="191"/>
                    </a:lnTo>
                    <a:lnTo>
                      <a:pt x="389" y="193"/>
                    </a:lnTo>
                    <a:lnTo>
                      <a:pt x="389" y="196"/>
                    </a:lnTo>
                    <a:lnTo>
                      <a:pt x="392" y="196"/>
                    </a:lnTo>
                    <a:lnTo>
                      <a:pt x="392" y="189"/>
                    </a:lnTo>
                    <a:lnTo>
                      <a:pt x="392" y="186"/>
                    </a:lnTo>
                    <a:lnTo>
                      <a:pt x="394" y="181"/>
                    </a:lnTo>
                    <a:lnTo>
                      <a:pt x="394" y="179"/>
                    </a:lnTo>
                    <a:lnTo>
                      <a:pt x="394" y="177"/>
                    </a:lnTo>
                    <a:lnTo>
                      <a:pt x="394" y="174"/>
                    </a:lnTo>
                    <a:lnTo>
                      <a:pt x="394" y="172"/>
                    </a:lnTo>
                    <a:lnTo>
                      <a:pt x="396" y="170"/>
                    </a:lnTo>
                    <a:lnTo>
                      <a:pt x="396" y="167"/>
                    </a:lnTo>
                    <a:lnTo>
                      <a:pt x="399" y="163"/>
                    </a:lnTo>
                    <a:lnTo>
                      <a:pt x="401" y="160"/>
                    </a:lnTo>
                    <a:lnTo>
                      <a:pt x="404" y="158"/>
                    </a:lnTo>
                    <a:lnTo>
                      <a:pt x="404" y="155"/>
                    </a:lnTo>
                    <a:lnTo>
                      <a:pt x="404" y="153"/>
                    </a:lnTo>
                    <a:lnTo>
                      <a:pt x="404" y="151"/>
                    </a:lnTo>
                    <a:lnTo>
                      <a:pt x="401" y="148"/>
                    </a:lnTo>
                    <a:lnTo>
                      <a:pt x="394" y="148"/>
                    </a:lnTo>
                    <a:lnTo>
                      <a:pt x="392" y="151"/>
                    </a:lnTo>
                    <a:lnTo>
                      <a:pt x="392" y="148"/>
                    </a:lnTo>
                    <a:lnTo>
                      <a:pt x="387" y="146"/>
                    </a:lnTo>
                    <a:lnTo>
                      <a:pt x="385" y="146"/>
                    </a:lnTo>
                    <a:lnTo>
                      <a:pt x="380" y="148"/>
                    </a:lnTo>
                    <a:lnTo>
                      <a:pt x="378" y="151"/>
                    </a:lnTo>
                    <a:lnTo>
                      <a:pt x="371" y="151"/>
                    </a:lnTo>
                    <a:lnTo>
                      <a:pt x="368" y="151"/>
                    </a:lnTo>
                    <a:lnTo>
                      <a:pt x="366" y="151"/>
                    </a:lnTo>
                    <a:lnTo>
                      <a:pt x="361" y="153"/>
                    </a:lnTo>
                    <a:lnTo>
                      <a:pt x="356" y="155"/>
                    </a:lnTo>
                    <a:lnTo>
                      <a:pt x="356" y="158"/>
                    </a:lnTo>
                    <a:lnTo>
                      <a:pt x="356" y="165"/>
                    </a:lnTo>
                    <a:lnTo>
                      <a:pt x="354" y="167"/>
                    </a:lnTo>
                    <a:lnTo>
                      <a:pt x="354" y="170"/>
                    </a:lnTo>
                    <a:lnTo>
                      <a:pt x="352" y="172"/>
                    </a:lnTo>
                    <a:lnTo>
                      <a:pt x="352" y="177"/>
                    </a:lnTo>
                    <a:lnTo>
                      <a:pt x="352" y="179"/>
                    </a:lnTo>
                    <a:lnTo>
                      <a:pt x="347" y="181"/>
                    </a:lnTo>
                    <a:lnTo>
                      <a:pt x="345" y="181"/>
                    </a:lnTo>
                    <a:lnTo>
                      <a:pt x="345" y="186"/>
                    </a:lnTo>
                    <a:lnTo>
                      <a:pt x="340" y="189"/>
                    </a:lnTo>
                    <a:lnTo>
                      <a:pt x="337" y="189"/>
                    </a:lnTo>
                    <a:lnTo>
                      <a:pt x="335" y="189"/>
                    </a:lnTo>
                    <a:lnTo>
                      <a:pt x="335" y="186"/>
                    </a:lnTo>
                    <a:lnTo>
                      <a:pt x="330" y="186"/>
                    </a:lnTo>
                    <a:lnTo>
                      <a:pt x="328" y="186"/>
                    </a:lnTo>
                    <a:lnTo>
                      <a:pt x="326" y="186"/>
                    </a:lnTo>
                    <a:lnTo>
                      <a:pt x="323" y="189"/>
                    </a:lnTo>
                    <a:lnTo>
                      <a:pt x="321" y="189"/>
                    </a:lnTo>
                    <a:lnTo>
                      <a:pt x="319" y="189"/>
                    </a:lnTo>
                    <a:lnTo>
                      <a:pt x="311" y="191"/>
                    </a:lnTo>
                    <a:lnTo>
                      <a:pt x="307" y="193"/>
                    </a:lnTo>
                    <a:lnTo>
                      <a:pt x="302" y="193"/>
                    </a:lnTo>
                    <a:lnTo>
                      <a:pt x="300" y="191"/>
                    </a:lnTo>
                    <a:lnTo>
                      <a:pt x="297" y="189"/>
                    </a:lnTo>
                    <a:lnTo>
                      <a:pt x="295" y="186"/>
                    </a:lnTo>
                    <a:lnTo>
                      <a:pt x="295" y="189"/>
                    </a:lnTo>
                    <a:lnTo>
                      <a:pt x="293" y="186"/>
                    </a:lnTo>
                    <a:lnTo>
                      <a:pt x="288" y="186"/>
                    </a:lnTo>
                    <a:lnTo>
                      <a:pt x="285" y="184"/>
                    </a:lnTo>
                    <a:lnTo>
                      <a:pt x="283" y="184"/>
                    </a:lnTo>
                    <a:lnTo>
                      <a:pt x="283" y="181"/>
                    </a:lnTo>
                    <a:lnTo>
                      <a:pt x="281" y="181"/>
                    </a:lnTo>
                    <a:lnTo>
                      <a:pt x="281" y="179"/>
                    </a:lnTo>
                    <a:lnTo>
                      <a:pt x="281" y="177"/>
                    </a:lnTo>
                    <a:lnTo>
                      <a:pt x="276" y="170"/>
                    </a:lnTo>
                    <a:lnTo>
                      <a:pt x="274" y="167"/>
                    </a:lnTo>
                    <a:lnTo>
                      <a:pt x="271" y="163"/>
                    </a:lnTo>
                    <a:lnTo>
                      <a:pt x="269" y="163"/>
                    </a:lnTo>
                    <a:lnTo>
                      <a:pt x="267" y="155"/>
                    </a:lnTo>
                    <a:lnTo>
                      <a:pt x="264" y="153"/>
                    </a:lnTo>
                    <a:lnTo>
                      <a:pt x="267" y="151"/>
                    </a:lnTo>
                    <a:lnTo>
                      <a:pt x="267" y="148"/>
                    </a:lnTo>
                    <a:lnTo>
                      <a:pt x="262" y="144"/>
                    </a:lnTo>
                    <a:lnTo>
                      <a:pt x="259" y="139"/>
                    </a:lnTo>
                    <a:lnTo>
                      <a:pt x="259" y="137"/>
                    </a:lnTo>
                    <a:lnTo>
                      <a:pt x="262" y="132"/>
                    </a:lnTo>
                    <a:lnTo>
                      <a:pt x="259" y="125"/>
                    </a:lnTo>
                    <a:lnTo>
                      <a:pt x="259" y="120"/>
                    </a:lnTo>
                    <a:lnTo>
                      <a:pt x="259" y="118"/>
                    </a:lnTo>
                    <a:lnTo>
                      <a:pt x="259" y="113"/>
                    </a:lnTo>
                    <a:lnTo>
                      <a:pt x="259" y="108"/>
                    </a:lnTo>
                    <a:lnTo>
                      <a:pt x="257" y="108"/>
                    </a:lnTo>
                    <a:lnTo>
                      <a:pt x="257" y="106"/>
                    </a:lnTo>
                    <a:lnTo>
                      <a:pt x="259" y="104"/>
                    </a:lnTo>
                    <a:lnTo>
                      <a:pt x="262" y="104"/>
                    </a:lnTo>
                    <a:lnTo>
                      <a:pt x="262" y="101"/>
                    </a:lnTo>
                    <a:lnTo>
                      <a:pt x="262" y="99"/>
                    </a:lnTo>
                    <a:lnTo>
                      <a:pt x="262" y="96"/>
                    </a:lnTo>
                    <a:lnTo>
                      <a:pt x="264" y="99"/>
                    </a:lnTo>
                    <a:lnTo>
                      <a:pt x="267" y="99"/>
                    </a:lnTo>
                    <a:lnTo>
                      <a:pt x="267" y="96"/>
                    </a:lnTo>
                    <a:lnTo>
                      <a:pt x="269" y="94"/>
                    </a:lnTo>
                    <a:lnTo>
                      <a:pt x="269" y="92"/>
                    </a:lnTo>
                    <a:lnTo>
                      <a:pt x="267" y="94"/>
                    </a:lnTo>
                    <a:lnTo>
                      <a:pt x="267" y="92"/>
                    </a:lnTo>
                    <a:lnTo>
                      <a:pt x="264" y="92"/>
                    </a:lnTo>
                    <a:lnTo>
                      <a:pt x="259" y="89"/>
                    </a:lnTo>
                    <a:lnTo>
                      <a:pt x="252" y="89"/>
                    </a:lnTo>
                    <a:lnTo>
                      <a:pt x="248" y="87"/>
                    </a:lnTo>
                    <a:lnTo>
                      <a:pt x="245" y="87"/>
                    </a:lnTo>
                    <a:lnTo>
                      <a:pt x="241" y="85"/>
                    </a:lnTo>
                    <a:lnTo>
                      <a:pt x="236" y="78"/>
                    </a:lnTo>
                    <a:lnTo>
                      <a:pt x="233" y="68"/>
                    </a:lnTo>
                    <a:lnTo>
                      <a:pt x="229" y="66"/>
                    </a:lnTo>
                    <a:lnTo>
                      <a:pt x="226" y="61"/>
                    </a:lnTo>
                    <a:lnTo>
                      <a:pt x="224" y="56"/>
                    </a:lnTo>
                    <a:lnTo>
                      <a:pt x="219" y="47"/>
                    </a:lnTo>
                    <a:lnTo>
                      <a:pt x="215" y="44"/>
                    </a:lnTo>
                    <a:lnTo>
                      <a:pt x="210" y="40"/>
                    </a:lnTo>
                    <a:lnTo>
                      <a:pt x="208" y="37"/>
                    </a:lnTo>
                    <a:lnTo>
                      <a:pt x="198" y="37"/>
                    </a:lnTo>
                    <a:lnTo>
                      <a:pt x="196" y="37"/>
                    </a:lnTo>
                    <a:lnTo>
                      <a:pt x="191" y="40"/>
                    </a:lnTo>
                    <a:lnTo>
                      <a:pt x="186" y="49"/>
                    </a:lnTo>
                    <a:lnTo>
                      <a:pt x="179" y="49"/>
                    </a:lnTo>
                    <a:lnTo>
                      <a:pt x="174" y="44"/>
                    </a:lnTo>
                    <a:lnTo>
                      <a:pt x="170" y="42"/>
                    </a:lnTo>
                    <a:lnTo>
                      <a:pt x="165" y="37"/>
                    </a:lnTo>
                    <a:lnTo>
                      <a:pt x="163" y="28"/>
                    </a:lnTo>
                    <a:lnTo>
                      <a:pt x="156" y="23"/>
                    </a:lnTo>
                    <a:lnTo>
                      <a:pt x="151" y="18"/>
                    </a:lnTo>
                    <a:lnTo>
                      <a:pt x="148" y="16"/>
                    </a:lnTo>
                    <a:lnTo>
                      <a:pt x="146" y="16"/>
                    </a:lnTo>
                    <a:lnTo>
                      <a:pt x="144" y="14"/>
                    </a:lnTo>
                    <a:lnTo>
                      <a:pt x="141" y="11"/>
                    </a:lnTo>
                    <a:lnTo>
                      <a:pt x="139" y="11"/>
                    </a:lnTo>
                    <a:lnTo>
                      <a:pt x="118" y="11"/>
                    </a:lnTo>
                    <a:lnTo>
                      <a:pt x="118" y="18"/>
                    </a:lnTo>
                    <a:lnTo>
                      <a:pt x="106" y="18"/>
                    </a:lnTo>
                    <a:lnTo>
                      <a:pt x="82" y="18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7" y="11"/>
                    </a:lnTo>
                    <a:lnTo>
                      <a:pt x="7" y="16"/>
                    </a:lnTo>
                    <a:lnTo>
                      <a:pt x="11" y="21"/>
                    </a:lnTo>
                    <a:lnTo>
                      <a:pt x="11" y="23"/>
                    </a:lnTo>
                    <a:lnTo>
                      <a:pt x="14" y="23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9" y="30"/>
                    </a:lnTo>
                    <a:lnTo>
                      <a:pt x="19" y="33"/>
                    </a:lnTo>
                    <a:lnTo>
                      <a:pt x="19" y="37"/>
                    </a:lnTo>
                    <a:lnTo>
                      <a:pt x="21" y="40"/>
                    </a:lnTo>
                    <a:lnTo>
                      <a:pt x="23" y="40"/>
                    </a:lnTo>
                    <a:lnTo>
                      <a:pt x="23" y="42"/>
                    </a:lnTo>
                    <a:lnTo>
                      <a:pt x="26" y="42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33" y="49"/>
                    </a:lnTo>
                    <a:lnTo>
                      <a:pt x="35" y="52"/>
                    </a:lnTo>
                    <a:lnTo>
                      <a:pt x="37" y="52"/>
                    </a:lnTo>
                    <a:lnTo>
                      <a:pt x="42" y="56"/>
                    </a:lnTo>
                    <a:lnTo>
                      <a:pt x="42" y="59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40" y="66"/>
                    </a:lnTo>
                    <a:lnTo>
                      <a:pt x="35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0" y="66"/>
                    </a:lnTo>
                    <a:lnTo>
                      <a:pt x="33" y="68"/>
                    </a:lnTo>
                    <a:lnTo>
                      <a:pt x="35" y="70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0" y="73"/>
                    </a:lnTo>
                    <a:lnTo>
                      <a:pt x="42" y="75"/>
                    </a:lnTo>
                    <a:lnTo>
                      <a:pt x="45" y="75"/>
                    </a:lnTo>
                    <a:lnTo>
                      <a:pt x="47" y="78"/>
                    </a:lnTo>
                    <a:lnTo>
                      <a:pt x="49" y="80"/>
                    </a:lnTo>
                    <a:lnTo>
                      <a:pt x="52" y="80"/>
                    </a:lnTo>
                    <a:lnTo>
                      <a:pt x="54" y="78"/>
                    </a:lnTo>
                    <a:lnTo>
                      <a:pt x="54" y="80"/>
                    </a:lnTo>
                    <a:lnTo>
                      <a:pt x="56" y="80"/>
                    </a:lnTo>
                    <a:lnTo>
                      <a:pt x="59" y="85"/>
                    </a:lnTo>
                    <a:lnTo>
                      <a:pt x="61" y="87"/>
                    </a:lnTo>
                    <a:lnTo>
                      <a:pt x="63" y="87"/>
                    </a:lnTo>
                    <a:lnTo>
                      <a:pt x="66" y="89"/>
                    </a:lnTo>
                    <a:lnTo>
                      <a:pt x="68" y="94"/>
                    </a:lnTo>
                    <a:lnTo>
                      <a:pt x="68" y="99"/>
                    </a:lnTo>
                    <a:lnTo>
                      <a:pt x="68" y="104"/>
                    </a:lnTo>
                    <a:lnTo>
                      <a:pt x="66" y="106"/>
                    </a:lnTo>
                    <a:lnTo>
                      <a:pt x="68" y="106"/>
                    </a:lnTo>
                    <a:lnTo>
                      <a:pt x="71" y="106"/>
                    </a:lnTo>
                    <a:lnTo>
                      <a:pt x="71" y="108"/>
                    </a:lnTo>
                    <a:lnTo>
                      <a:pt x="73" y="108"/>
                    </a:lnTo>
                    <a:lnTo>
                      <a:pt x="75" y="111"/>
                    </a:lnTo>
                    <a:lnTo>
                      <a:pt x="78" y="113"/>
                    </a:lnTo>
                    <a:lnTo>
                      <a:pt x="82" y="115"/>
                    </a:lnTo>
                    <a:lnTo>
                      <a:pt x="89" y="120"/>
                    </a:lnTo>
                    <a:lnTo>
                      <a:pt x="92" y="125"/>
                    </a:lnTo>
                    <a:lnTo>
                      <a:pt x="94" y="129"/>
                    </a:lnTo>
                    <a:lnTo>
                      <a:pt x="96" y="132"/>
                    </a:lnTo>
                    <a:lnTo>
                      <a:pt x="99" y="129"/>
                    </a:lnTo>
                    <a:lnTo>
                      <a:pt x="101" y="129"/>
                    </a:lnTo>
                    <a:lnTo>
                      <a:pt x="101" y="127"/>
                    </a:lnTo>
                    <a:lnTo>
                      <a:pt x="104" y="127"/>
                    </a:lnTo>
                    <a:lnTo>
                      <a:pt x="104" y="125"/>
                    </a:lnTo>
                    <a:lnTo>
                      <a:pt x="104" y="122"/>
                    </a:lnTo>
                    <a:lnTo>
                      <a:pt x="101" y="122"/>
                    </a:lnTo>
                    <a:lnTo>
                      <a:pt x="101" y="120"/>
                    </a:lnTo>
                    <a:lnTo>
                      <a:pt x="99" y="118"/>
                    </a:lnTo>
                    <a:lnTo>
                      <a:pt x="96" y="115"/>
                    </a:lnTo>
                    <a:lnTo>
                      <a:pt x="94" y="113"/>
                    </a:lnTo>
                    <a:lnTo>
                      <a:pt x="92" y="115"/>
                    </a:lnTo>
                    <a:lnTo>
                      <a:pt x="89" y="113"/>
                    </a:lnTo>
                    <a:lnTo>
                      <a:pt x="87" y="111"/>
                    </a:lnTo>
                    <a:lnTo>
                      <a:pt x="87" y="108"/>
                    </a:lnTo>
                    <a:lnTo>
                      <a:pt x="87" y="106"/>
                    </a:lnTo>
                    <a:lnTo>
                      <a:pt x="85" y="101"/>
                    </a:lnTo>
                    <a:lnTo>
                      <a:pt x="85" y="96"/>
                    </a:lnTo>
                    <a:lnTo>
                      <a:pt x="82" y="94"/>
                    </a:lnTo>
                    <a:lnTo>
                      <a:pt x="80" y="94"/>
                    </a:lnTo>
                    <a:lnTo>
                      <a:pt x="80" y="92"/>
                    </a:lnTo>
                    <a:lnTo>
                      <a:pt x="78" y="87"/>
                    </a:lnTo>
                    <a:lnTo>
                      <a:pt x="78" y="85"/>
                    </a:lnTo>
                    <a:lnTo>
                      <a:pt x="75" y="80"/>
                    </a:lnTo>
                    <a:lnTo>
                      <a:pt x="73" y="80"/>
                    </a:lnTo>
                    <a:lnTo>
                      <a:pt x="73" y="82"/>
                    </a:lnTo>
                    <a:lnTo>
                      <a:pt x="71" y="80"/>
                    </a:lnTo>
                    <a:lnTo>
                      <a:pt x="71" y="78"/>
                    </a:lnTo>
                    <a:lnTo>
                      <a:pt x="71" y="75"/>
                    </a:lnTo>
                    <a:lnTo>
                      <a:pt x="68" y="75"/>
                    </a:lnTo>
                    <a:lnTo>
                      <a:pt x="66" y="75"/>
                    </a:lnTo>
                    <a:lnTo>
                      <a:pt x="66" y="73"/>
                    </a:lnTo>
                    <a:lnTo>
                      <a:pt x="66" y="70"/>
                    </a:lnTo>
                    <a:lnTo>
                      <a:pt x="61" y="66"/>
                    </a:lnTo>
                    <a:lnTo>
                      <a:pt x="59" y="63"/>
                    </a:lnTo>
                    <a:lnTo>
                      <a:pt x="59" y="61"/>
                    </a:lnTo>
                    <a:lnTo>
                      <a:pt x="59" y="59"/>
                    </a:lnTo>
                    <a:lnTo>
                      <a:pt x="59" y="56"/>
                    </a:lnTo>
                    <a:lnTo>
                      <a:pt x="56" y="56"/>
                    </a:lnTo>
                    <a:lnTo>
                      <a:pt x="54" y="54"/>
                    </a:lnTo>
                    <a:lnTo>
                      <a:pt x="54" y="52"/>
                    </a:lnTo>
                    <a:lnTo>
                      <a:pt x="52" y="52"/>
                    </a:lnTo>
                    <a:lnTo>
                      <a:pt x="49" y="52"/>
                    </a:lnTo>
                    <a:lnTo>
                      <a:pt x="49" y="47"/>
                    </a:lnTo>
                    <a:lnTo>
                      <a:pt x="47" y="47"/>
                    </a:lnTo>
                    <a:lnTo>
                      <a:pt x="42" y="42"/>
                    </a:lnTo>
                    <a:lnTo>
                      <a:pt x="42" y="40"/>
                    </a:lnTo>
                    <a:lnTo>
                      <a:pt x="40" y="40"/>
                    </a:lnTo>
                    <a:lnTo>
                      <a:pt x="37" y="40"/>
                    </a:lnTo>
                    <a:lnTo>
                      <a:pt x="37" y="37"/>
                    </a:lnTo>
                    <a:lnTo>
                      <a:pt x="37" y="35"/>
                    </a:lnTo>
                    <a:lnTo>
                      <a:pt x="35" y="35"/>
                    </a:lnTo>
                    <a:lnTo>
                      <a:pt x="35" y="30"/>
                    </a:lnTo>
                    <a:lnTo>
                      <a:pt x="35" y="26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33" y="14"/>
                    </a:lnTo>
                    <a:lnTo>
                      <a:pt x="30" y="11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14" name="Freeform 1253"/>
              <p:cNvSpPr>
                <a:spLocks/>
              </p:cNvSpPr>
              <p:nvPr/>
            </p:nvSpPr>
            <p:spPr bwMode="auto">
              <a:xfrm>
                <a:off x="1823" y="2027"/>
                <a:ext cx="161" cy="222"/>
              </a:xfrm>
              <a:custGeom>
                <a:avLst/>
                <a:gdLst>
                  <a:gd name="T0" fmla="*/ 99 w 161"/>
                  <a:gd name="T1" fmla="*/ 0 h 222"/>
                  <a:gd name="T2" fmla="*/ 92 w 161"/>
                  <a:gd name="T3" fmla="*/ 3 h 222"/>
                  <a:gd name="T4" fmla="*/ 75 w 161"/>
                  <a:gd name="T5" fmla="*/ 14 h 222"/>
                  <a:gd name="T6" fmla="*/ 64 w 161"/>
                  <a:gd name="T7" fmla="*/ 14 h 222"/>
                  <a:gd name="T8" fmla="*/ 59 w 161"/>
                  <a:gd name="T9" fmla="*/ 19 h 222"/>
                  <a:gd name="T10" fmla="*/ 45 w 161"/>
                  <a:gd name="T11" fmla="*/ 24 h 222"/>
                  <a:gd name="T12" fmla="*/ 38 w 161"/>
                  <a:gd name="T13" fmla="*/ 40 h 222"/>
                  <a:gd name="T14" fmla="*/ 28 w 161"/>
                  <a:gd name="T15" fmla="*/ 52 h 222"/>
                  <a:gd name="T16" fmla="*/ 28 w 161"/>
                  <a:gd name="T17" fmla="*/ 59 h 222"/>
                  <a:gd name="T18" fmla="*/ 21 w 161"/>
                  <a:gd name="T19" fmla="*/ 55 h 222"/>
                  <a:gd name="T20" fmla="*/ 21 w 161"/>
                  <a:gd name="T21" fmla="*/ 59 h 222"/>
                  <a:gd name="T22" fmla="*/ 14 w 161"/>
                  <a:gd name="T23" fmla="*/ 66 h 222"/>
                  <a:gd name="T24" fmla="*/ 19 w 161"/>
                  <a:gd name="T25" fmla="*/ 78 h 222"/>
                  <a:gd name="T26" fmla="*/ 21 w 161"/>
                  <a:gd name="T27" fmla="*/ 92 h 222"/>
                  <a:gd name="T28" fmla="*/ 21 w 161"/>
                  <a:gd name="T29" fmla="*/ 111 h 222"/>
                  <a:gd name="T30" fmla="*/ 26 w 161"/>
                  <a:gd name="T31" fmla="*/ 114 h 222"/>
                  <a:gd name="T32" fmla="*/ 16 w 161"/>
                  <a:gd name="T33" fmla="*/ 130 h 222"/>
                  <a:gd name="T34" fmla="*/ 5 w 161"/>
                  <a:gd name="T35" fmla="*/ 135 h 222"/>
                  <a:gd name="T36" fmla="*/ 0 w 161"/>
                  <a:gd name="T37" fmla="*/ 144 h 222"/>
                  <a:gd name="T38" fmla="*/ 9 w 161"/>
                  <a:gd name="T39" fmla="*/ 154 h 222"/>
                  <a:gd name="T40" fmla="*/ 26 w 161"/>
                  <a:gd name="T41" fmla="*/ 163 h 222"/>
                  <a:gd name="T42" fmla="*/ 38 w 161"/>
                  <a:gd name="T43" fmla="*/ 161 h 222"/>
                  <a:gd name="T44" fmla="*/ 49 w 161"/>
                  <a:gd name="T45" fmla="*/ 168 h 222"/>
                  <a:gd name="T46" fmla="*/ 59 w 161"/>
                  <a:gd name="T47" fmla="*/ 173 h 222"/>
                  <a:gd name="T48" fmla="*/ 66 w 161"/>
                  <a:gd name="T49" fmla="*/ 182 h 222"/>
                  <a:gd name="T50" fmla="*/ 73 w 161"/>
                  <a:gd name="T51" fmla="*/ 189 h 222"/>
                  <a:gd name="T52" fmla="*/ 78 w 161"/>
                  <a:gd name="T53" fmla="*/ 199 h 222"/>
                  <a:gd name="T54" fmla="*/ 90 w 161"/>
                  <a:gd name="T55" fmla="*/ 201 h 222"/>
                  <a:gd name="T56" fmla="*/ 94 w 161"/>
                  <a:gd name="T57" fmla="*/ 196 h 222"/>
                  <a:gd name="T58" fmla="*/ 106 w 161"/>
                  <a:gd name="T59" fmla="*/ 196 h 222"/>
                  <a:gd name="T60" fmla="*/ 118 w 161"/>
                  <a:gd name="T61" fmla="*/ 206 h 222"/>
                  <a:gd name="T62" fmla="*/ 111 w 161"/>
                  <a:gd name="T63" fmla="*/ 218 h 222"/>
                  <a:gd name="T64" fmla="*/ 120 w 161"/>
                  <a:gd name="T65" fmla="*/ 222 h 222"/>
                  <a:gd name="T66" fmla="*/ 123 w 161"/>
                  <a:gd name="T67" fmla="*/ 208 h 222"/>
                  <a:gd name="T68" fmla="*/ 127 w 161"/>
                  <a:gd name="T69" fmla="*/ 185 h 222"/>
                  <a:gd name="T70" fmla="*/ 118 w 161"/>
                  <a:gd name="T71" fmla="*/ 159 h 222"/>
                  <a:gd name="T72" fmla="*/ 130 w 161"/>
                  <a:gd name="T73" fmla="*/ 159 h 222"/>
                  <a:gd name="T74" fmla="*/ 125 w 161"/>
                  <a:gd name="T75" fmla="*/ 151 h 222"/>
                  <a:gd name="T76" fmla="*/ 123 w 161"/>
                  <a:gd name="T77" fmla="*/ 151 h 222"/>
                  <a:gd name="T78" fmla="*/ 144 w 161"/>
                  <a:gd name="T79" fmla="*/ 140 h 222"/>
                  <a:gd name="T80" fmla="*/ 153 w 161"/>
                  <a:gd name="T81" fmla="*/ 140 h 222"/>
                  <a:gd name="T82" fmla="*/ 161 w 161"/>
                  <a:gd name="T83" fmla="*/ 147 h 222"/>
                  <a:gd name="T84" fmla="*/ 153 w 161"/>
                  <a:gd name="T85" fmla="*/ 125 h 222"/>
                  <a:gd name="T86" fmla="*/ 156 w 161"/>
                  <a:gd name="T87" fmla="*/ 118 h 222"/>
                  <a:gd name="T88" fmla="*/ 149 w 161"/>
                  <a:gd name="T89" fmla="*/ 109 h 222"/>
                  <a:gd name="T90" fmla="*/ 149 w 161"/>
                  <a:gd name="T91" fmla="*/ 97 h 222"/>
                  <a:gd name="T92" fmla="*/ 153 w 161"/>
                  <a:gd name="T93" fmla="*/ 85 h 222"/>
                  <a:gd name="T94" fmla="*/ 142 w 161"/>
                  <a:gd name="T95" fmla="*/ 85 h 222"/>
                  <a:gd name="T96" fmla="*/ 132 w 161"/>
                  <a:gd name="T97" fmla="*/ 83 h 222"/>
                  <a:gd name="T98" fmla="*/ 120 w 161"/>
                  <a:gd name="T99" fmla="*/ 73 h 222"/>
                  <a:gd name="T100" fmla="*/ 109 w 161"/>
                  <a:gd name="T101" fmla="*/ 71 h 222"/>
                  <a:gd name="T102" fmla="*/ 92 w 161"/>
                  <a:gd name="T103" fmla="*/ 69 h 222"/>
                  <a:gd name="T104" fmla="*/ 85 w 161"/>
                  <a:gd name="T105" fmla="*/ 55 h 222"/>
                  <a:gd name="T106" fmla="*/ 80 w 161"/>
                  <a:gd name="T107" fmla="*/ 43 h 222"/>
                  <a:gd name="T108" fmla="*/ 92 w 161"/>
                  <a:gd name="T109" fmla="*/ 14 h 2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1"/>
                  <a:gd name="T166" fmla="*/ 0 h 222"/>
                  <a:gd name="T167" fmla="*/ 161 w 161"/>
                  <a:gd name="T168" fmla="*/ 222 h 2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1" h="222">
                    <a:moveTo>
                      <a:pt x="101" y="7"/>
                    </a:moveTo>
                    <a:lnTo>
                      <a:pt x="104" y="7"/>
                    </a:lnTo>
                    <a:lnTo>
                      <a:pt x="104" y="5"/>
                    </a:lnTo>
                    <a:lnTo>
                      <a:pt x="104" y="3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4" y="3"/>
                    </a:lnTo>
                    <a:lnTo>
                      <a:pt x="92" y="3"/>
                    </a:lnTo>
                    <a:lnTo>
                      <a:pt x="92" y="5"/>
                    </a:lnTo>
                    <a:lnTo>
                      <a:pt x="90" y="7"/>
                    </a:lnTo>
                    <a:lnTo>
                      <a:pt x="83" y="10"/>
                    </a:lnTo>
                    <a:lnTo>
                      <a:pt x="75" y="14"/>
                    </a:lnTo>
                    <a:lnTo>
                      <a:pt x="71" y="14"/>
                    </a:lnTo>
                    <a:lnTo>
                      <a:pt x="68" y="14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1" y="22"/>
                    </a:lnTo>
                    <a:lnTo>
                      <a:pt x="59" y="22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5" y="26"/>
                    </a:lnTo>
                    <a:lnTo>
                      <a:pt x="45" y="31"/>
                    </a:lnTo>
                    <a:lnTo>
                      <a:pt x="45" y="33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38" y="40"/>
                    </a:lnTo>
                    <a:lnTo>
                      <a:pt x="38" y="43"/>
                    </a:lnTo>
                    <a:lnTo>
                      <a:pt x="35" y="45"/>
                    </a:lnTo>
                    <a:lnTo>
                      <a:pt x="33" y="48"/>
                    </a:lnTo>
                    <a:lnTo>
                      <a:pt x="28" y="50"/>
                    </a:lnTo>
                    <a:lnTo>
                      <a:pt x="28" y="52"/>
                    </a:lnTo>
                    <a:lnTo>
                      <a:pt x="28" y="57"/>
                    </a:lnTo>
                    <a:lnTo>
                      <a:pt x="28" y="59"/>
                    </a:lnTo>
                    <a:lnTo>
                      <a:pt x="26" y="55"/>
                    </a:lnTo>
                    <a:lnTo>
                      <a:pt x="21" y="50"/>
                    </a:lnTo>
                    <a:lnTo>
                      <a:pt x="21" y="52"/>
                    </a:lnTo>
                    <a:lnTo>
                      <a:pt x="19" y="52"/>
                    </a:lnTo>
                    <a:lnTo>
                      <a:pt x="21" y="55"/>
                    </a:lnTo>
                    <a:lnTo>
                      <a:pt x="21" y="57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1" y="59"/>
                    </a:lnTo>
                    <a:lnTo>
                      <a:pt x="19" y="64"/>
                    </a:lnTo>
                    <a:lnTo>
                      <a:pt x="16" y="64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9"/>
                    </a:lnTo>
                    <a:lnTo>
                      <a:pt x="16" y="73"/>
                    </a:lnTo>
                    <a:lnTo>
                      <a:pt x="16" y="76"/>
                    </a:lnTo>
                    <a:lnTo>
                      <a:pt x="19" y="78"/>
                    </a:lnTo>
                    <a:lnTo>
                      <a:pt x="21" y="78"/>
                    </a:lnTo>
                    <a:lnTo>
                      <a:pt x="21" y="81"/>
                    </a:lnTo>
                    <a:lnTo>
                      <a:pt x="21" y="85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19" y="92"/>
                    </a:lnTo>
                    <a:lnTo>
                      <a:pt x="21" y="99"/>
                    </a:lnTo>
                    <a:lnTo>
                      <a:pt x="21" y="104"/>
                    </a:lnTo>
                    <a:lnTo>
                      <a:pt x="21" y="107"/>
                    </a:lnTo>
                    <a:lnTo>
                      <a:pt x="21" y="109"/>
                    </a:lnTo>
                    <a:lnTo>
                      <a:pt x="21" y="111"/>
                    </a:lnTo>
                    <a:lnTo>
                      <a:pt x="21" y="114"/>
                    </a:lnTo>
                    <a:lnTo>
                      <a:pt x="24" y="114"/>
                    </a:lnTo>
                    <a:lnTo>
                      <a:pt x="26" y="114"/>
                    </a:lnTo>
                    <a:lnTo>
                      <a:pt x="26" y="116"/>
                    </a:lnTo>
                    <a:lnTo>
                      <a:pt x="24" y="118"/>
                    </a:lnTo>
                    <a:lnTo>
                      <a:pt x="19" y="123"/>
                    </a:lnTo>
                    <a:lnTo>
                      <a:pt x="16" y="128"/>
                    </a:lnTo>
                    <a:lnTo>
                      <a:pt x="16" y="130"/>
                    </a:lnTo>
                    <a:lnTo>
                      <a:pt x="12" y="130"/>
                    </a:lnTo>
                    <a:lnTo>
                      <a:pt x="9" y="130"/>
                    </a:lnTo>
                    <a:lnTo>
                      <a:pt x="5" y="133"/>
                    </a:lnTo>
                    <a:lnTo>
                      <a:pt x="5" y="135"/>
                    </a:lnTo>
                    <a:lnTo>
                      <a:pt x="5" y="137"/>
                    </a:lnTo>
                    <a:lnTo>
                      <a:pt x="5" y="140"/>
                    </a:lnTo>
                    <a:lnTo>
                      <a:pt x="5" y="142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0" y="147"/>
                    </a:lnTo>
                    <a:lnTo>
                      <a:pt x="2" y="149"/>
                    </a:lnTo>
                    <a:lnTo>
                      <a:pt x="9" y="154"/>
                    </a:lnTo>
                    <a:lnTo>
                      <a:pt x="16" y="156"/>
                    </a:lnTo>
                    <a:lnTo>
                      <a:pt x="21" y="159"/>
                    </a:lnTo>
                    <a:lnTo>
                      <a:pt x="21" y="161"/>
                    </a:lnTo>
                    <a:lnTo>
                      <a:pt x="21" y="163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33" y="163"/>
                    </a:lnTo>
                    <a:lnTo>
                      <a:pt x="35" y="163"/>
                    </a:lnTo>
                    <a:lnTo>
                      <a:pt x="38" y="163"/>
                    </a:lnTo>
                    <a:lnTo>
                      <a:pt x="38" y="161"/>
                    </a:lnTo>
                    <a:lnTo>
                      <a:pt x="40" y="163"/>
                    </a:lnTo>
                    <a:lnTo>
                      <a:pt x="42" y="163"/>
                    </a:lnTo>
                    <a:lnTo>
                      <a:pt x="45" y="166"/>
                    </a:lnTo>
                    <a:lnTo>
                      <a:pt x="47" y="168"/>
                    </a:lnTo>
                    <a:lnTo>
                      <a:pt x="49" y="168"/>
                    </a:lnTo>
                    <a:lnTo>
                      <a:pt x="52" y="168"/>
                    </a:lnTo>
                    <a:lnTo>
                      <a:pt x="54" y="168"/>
                    </a:lnTo>
                    <a:lnTo>
                      <a:pt x="57" y="170"/>
                    </a:lnTo>
                    <a:lnTo>
                      <a:pt x="59" y="173"/>
                    </a:lnTo>
                    <a:lnTo>
                      <a:pt x="61" y="173"/>
                    </a:lnTo>
                    <a:lnTo>
                      <a:pt x="61" y="177"/>
                    </a:lnTo>
                    <a:lnTo>
                      <a:pt x="64" y="180"/>
                    </a:lnTo>
                    <a:lnTo>
                      <a:pt x="66" y="182"/>
                    </a:lnTo>
                    <a:lnTo>
                      <a:pt x="68" y="182"/>
                    </a:lnTo>
                    <a:lnTo>
                      <a:pt x="71" y="182"/>
                    </a:lnTo>
                    <a:lnTo>
                      <a:pt x="71" y="185"/>
                    </a:lnTo>
                    <a:lnTo>
                      <a:pt x="71" y="187"/>
                    </a:lnTo>
                    <a:lnTo>
                      <a:pt x="73" y="189"/>
                    </a:lnTo>
                    <a:lnTo>
                      <a:pt x="73" y="192"/>
                    </a:lnTo>
                    <a:lnTo>
                      <a:pt x="75" y="192"/>
                    </a:lnTo>
                    <a:lnTo>
                      <a:pt x="75" y="196"/>
                    </a:lnTo>
                    <a:lnTo>
                      <a:pt x="78" y="199"/>
                    </a:lnTo>
                    <a:lnTo>
                      <a:pt x="80" y="199"/>
                    </a:lnTo>
                    <a:lnTo>
                      <a:pt x="83" y="199"/>
                    </a:lnTo>
                    <a:lnTo>
                      <a:pt x="85" y="199"/>
                    </a:lnTo>
                    <a:lnTo>
                      <a:pt x="87" y="201"/>
                    </a:lnTo>
                    <a:lnTo>
                      <a:pt x="90" y="201"/>
                    </a:lnTo>
                    <a:lnTo>
                      <a:pt x="90" y="199"/>
                    </a:lnTo>
                    <a:lnTo>
                      <a:pt x="92" y="199"/>
                    </a:lnTo>
                    <a:lnTo>
                      <a:pt x="94" y="196"/>
                    </a:lnTo>
                    <a:lnTo>
                      <a:pt x="97" y="196"/>
                    </a:lnTo>
                    <a:lnTo>
                      <a:pt x="99" y="196"/>
                    </a:lnTo>
                    <a:lnTo>
                      <a:pt x="99" y="199"/>
                    </a:lnTo>
                    <a:lnTo>
                      <a:pt x="101" y="199"/>
                    </a:lnTo>
                    <a:lnTo>
                      <a:pt x="104" y="199"/>
                    </a:lnTo>
                    <a:lnTo>
                      <a:pt x="106" y="196"/>
                    </a:lnTo>
                    <a:lnTo>
                      <a:pt x="109" y="196"/>
                    </a:lnTo>
                    <a:lnTo>
                      <a:pt x="111" y="199"/>
                    </a:lnTo>
                    <a:lnTo>
                      <a:pt x="116" y="201"/>
                    </a:lnTo>
                    <a:lnTo>
                      <a:pt x="118" y="203"/>
                    </a:lnTo>
                    <a:lnTo>
                      <a:pt x="118" y="206"/>
                    </a:lnTo>
                    <a:lnTo>
                      <a:pt x="118" y="208"/>
                    </a:lnTo>
                    <a:lnTo>
                      <a:pt x="116" y="208"/>
                    </a:lnTo>
                    <a:lnTo>
                      <a:pt x="113" y="213"/>
                    </a:lnTo>
                    <a:lnTo>
                      <a:pt x="111" y="215"/>
                    </a:lnTo>
                    <a:lnTo>
                      <a:pt x="111" y="218"/>
                    </a:lnTo>
                    <a:lnTo>
                      <a:pt x="113" y="218"/>
                    </a:lnTo>
                    <a:lnTo>
                      <a:pt x="116" y="218"/>
                    </a:lnTo>
                    <a:lnTo>
                      <a:pt x="118" y="222"/>
                    </a:lnTo>
                    <a:lnTo>
                      <a:pt x="120" y="222"/>
                    </a:lnTo>
                    <a:lnTo>
                      <a:pt x="120" y="220"/>
                    </a:lnTo>
                    <a:lnTo>
                      <a:pt x="120" y="218"/>
                    </a:lnTo>
                    <a:lnTo>
                      <a:pt x="120" y="215"/>
                    </a:lnTo>
                    <a:lnTo>
                      <a:pt x="123" y="213"/>
                    </a:lnTo>
                    <a:lnTo>
                      <a:pt x="123" y="208"/>
                    </a:lnTo>
                    <a:lnTo>
                      <a:pt x="125" y="203"/>
                    </a:lnTo>
                    <a:lnTo>
                      <a:pt x="127" y="187"/>
                    </a:lnTo>
                    <a:lnTo>
                      <a:pt x="127" y="185"/>
                    </a:lnTo>
                    <a:lnTo>
                      <a:pt x="125" y="177"/>
                    </a:lnTo>
                    <a:lnTo>
                      <a:pt x="125" y="175"/>
                    </a:lnTo>
                    <a:lnTo>
                      <a:pt x="123" y="173"/>
                    </a:lnTo>
                    <a:lnTo>
                      <a:pt x="120" y="170"/>
                    </a:lnTo>
                    <a:lnTo>
                      <a:pt x="118" y="168"/>
                    </a:lnTo>
                    <a:lnTo>
                      <a:pt x="118" y="159"/>
                    </a:lnTo>
                    <a:lnTo>
                      <a:pt x="120" y="159"/>
                    </a:lnTo>
                    <a:lnTo>
                      <a:pt x="125" y="159"/>
                    </a:lnTo>
                    <a:lnTo>
                      <a:pt x="127" y="159"/>
                    </a:lnTo>
                    <a:lnTo>
                      <a:pt x="130" y="159"/>
                    </a:lnTo>
                    <a:lnTo>
                      <a:pt x="130" y="156"/>
                    </a:lnTo>
                    <a:lnTo>
                      <a:pt x="130" y="154"/>
                    </a:lnTo>
                    <a:lnTo>
                      <a:pt x="127" y="151"/>
                    </a:lnTo>
                    <a:lnTo>
                      <a:pt x="125" y="151"/>
                    </a:lnTo>
                    <a:lnTo>
                      <a:pt x="125" y="154"/>
                    </a:lnTo>
                    <a:lnTo>
                      <a:pt x="123" y="154"/>
                    </a:lnTo>
                    <a:lnTo>
                      <a:pt x="123" y="151"/>
                    </a:lnTo>
                    <a:lnTo>
                      <a:pt x="123" y="142"/>
                    </a:lnTo>
                    <a:lnTo>
                      <a:pt x="123" y="144"/>
                    </a:lnTo>
                    <a:lnTo>
                      <a:pt x="142" y="144"/>
                    </a:lnTo>
                    <a:lnTo>
                      <a:pt x="142" y="142"/>
                    </a:lnTo>
                    <a:lnTo>
                      <a:pt x="144" y="140"/>
                    </a:lnTo>
                    <a:lnTo>
                      <a:pt x="146" y="140"/>
                    </a:lnTo>
                    <a:lnTo>
                      <a:pt x="146" y="142"/>
                    </a:lnTo>
                    <a:lnTo>
                      <a:pt x="151" y="140"/>
                    </a:lnTo>
                    <a:lnTo>
                      <a:pt x="153" y="140"/>
                    </a:lnTo>
                    <a:lnTo>
                      <a:pt x="156" y="140"/>
                    </a:lnTo>
                    <a:lnTo>
                      <a:pt x="158" y="144"/>
                    </a:lnTo>
                    <a:lnTo>
                      <a:pt x="158" y="151"/>
                    </a:lnTo>
                    <a:lnTo>
                      <a:pt x="161" y="149"/>
                    </a:lnTo>
                    <a:lnTo>
                      <a:pt x="161" y="147"/>
                    </a:lnTo>
                    <a:lnTo>
                      <a:pt x="161" y="144"/>
                    </a:lnTo>
                    <a:lnTo>
                      <a:pt x="156" y="135"/>
                    </a:lnTo>
                    <a:lnTo>
                      <a:pt x="153" y="133"/>
                    </a:lnTo>
                    <a:lnTo>
                      <a:pt x="149" y="128"/>
                    </a:lnTo>
                    <a:lnTo>
                      <a:pt x="153" y="125"/>
                    </a:lnTo>
                    <a:lnTo>
                      <a:pt x="153" y="123"/>
                    </a:lnTo>
                    <a:lnTo>
                      <a:pt x="156" y="123"/>
                    </a:lnTo>
                    <a:lnTo>
                      <a:pt x="156" y="121"/>
                    </a:lnTo>
                    <a:lnTo>
                      <a:pt x="156" y="118"/>
                    </a:lnTo>
                    <a:lnTo>
                      <a:pt x="153" y="116"/>
                    </a:lnTo>
                    <a:lnTo>
                      <a:pt x="153" y="114"/>
                    </a:lnTo>
                    <a:lnTo>
                      <a:pt x="151" y="114"/>
                    </a:lnTo>
                    <a:lnTo>
                      <a:pt x="151" y="111"/>
                    </a:lnTo>
                    <a:lnTo>
                      <a:pt x="149" y="109"/>
                    </a:lnTo>
                    <a:lnTo>
                      <a:pt x="149" y="107"/>
                    </a:lnTo>
                    <a:lnTo>
                      <a:pt x="149" y="104"/>
                    </a:lnTo>
                    <a:lnTo>
                      <a:pt x="149" y="102"/>
                    </a:lnTo>
                    <a:lnTo>
                      <a:pt x="149" y="99"/>
                    </a:lnTo>
                    <a:lnTo>
                      <a:pt x="149" y="97"/>
                    </a:lnTo>
                    <a:lnTo>
                      <a:pt x="149" y="95"/>
                    </a:lnTo>
                    <a:lnTo>
                      <a:pt x="151" y="92"/>
                    </a:lnTo>
                    <a:lnTo>
                      <a:pt x="151" y="90"/>
                    </a:lnTo>
                    <a:lnTo>
                      <a:pt x="153" y="88"/>
                    </a:lnTo>
                    <a:lnTo>
                      <a:pt x="153" y="85"/>
                    </a:lnTo>
                    <a:lnTo>
                      <a:pt x="153" y="83"/>
                    </a:lnTo>
                    <a:lnTo>
                      <a:pt x="151" y="83"/>
                    </a:lnTo>
                    <a:lnTo>
                      <a:pt x="149" y="83"/>
                    </a:lnTo>
                    <a:lnTo>
                      <a:pt x="144" y="85"/>
                    </a:lnTo>
                    <a:lnTo>
                      <a:pt x="142" y="85"/>
                    </a:lnTo>
                    <a:lnTo>
                      <a:pt x="139" y="85"/>
                    </a:lnTo>
                    <a:lnTo>
                      <a:pt x="137" y="85"/>
                    </a:lnTo>
                    <a:lnTo>
                      <a:pt x="135" y="83"/>
                    </a:lnTo>
                    <a:lnTo>
                      <a:pt x="132" y="83"/>
                    </a:lnTo>
                    <a:lnTo>
                      <a:pt x="132" y="85"/>
                    </a:lnTo>
                    <a:lnTo>
                      <a:pt x="130" y="85"/>
                    </a:lnTo>
                    <a:lnTo>
                      <a:pt x="127" y="85"/>
                    </a:lnTo>
                    <a:lnTo>
                      <a:pt x="127" y="83"/>
                    </a:lnTo>
                    <a:lnTo>
                      <a:pt x="120" y="73"/>
                    </a:lnTo>
                    <a:lnTo>
                      <a:pt x="118" y="73"/>
                    </a:lnTo>
                    <a:lnTo>
                      <a:pt x="116" y="73"/>
                    </a:lnTo>
                    <a:lnTo>
                      <a:pt x="116" y="71"/>
                    </a:lnTo>
                    <a:lnTo>
                      <a:pt x="111" y="71"/>
                    </a:lnTo>
                    <a:lnTo>
                      <a:pt x="109" y="71"/>
                    </a:lnTo>
                    <a:lnTo>
                      <a:pt x="104" y="71"/>
                    </a:lnTo>
                    <a:lnTo>
                      <a:pt x="101" y="73"/>
                    </a:lnTo>
                    <a:lnTo>
                      <a:pt x="97" y="71"/>
                    </a:lnTo>
                    <a:lnTo>
                      <a:pt x="94" y="71"/>
                    </a:lnTo>
                    <a:lnTo>
                      <a:pt x="92" y="69"/>
                    </a:lnTo>
                    <a:lnTo>
                      <a:pt x="87" y="66"/>
                    </a:lnTo>
                    <a:lnTo>
                      <a:pt x="87" y="57"/>
                    </a:lnTo>
                    <a:lnTo>
                      <a:pt x="87" y="55"/>
                    </a:lnTo>
                    <a:lnTo>
                      <a:pt x="85" y="55"/>
                    </a:lnTo>
                    <a:lnTo>
                      <a:pt x="85" y="52"/>
                    </a:lnTo>
                    <a:lnTo>
                      <a:pt x="83" y="50"/>
                    </a:lnTo>
                    <a:lnTo>
                      <a:pt x="83" y="45"/>
                    </a:lnTo>
                    <a:lnTo>
                      <a:pt x="80" y="43"/>
                    </a:lnTo>
                    <a:lnTo>
                      <a:pt x="75" y="43"/>
                    </a:lnTo>
                    <a:lnTo>
                      <a:pt x="75" y="40"/>
                    </a:lnTo>
                    <a:lnTo>
                      <a:pt x="78" y="36"/>
                    </a:lnTo>
                    <a:lnTo>
                      <a:pt x="83" y="26"/>
                    </a:lnTo>
                    <a:lnTo>
                      <a:pt x="85" y="22"/>
                    </a:lnTo>
                    <a:lnTo>
                      <a:pt x="92" y="14"/>
                    </a:lnTo>
                    <a:lnTo>
                      <a:pt x="94" y="12"/>
                    </a:lnTo>
                    <a:lnTo>
                      <a:pt x="94" y="10"/>
                    </a:lnTo>
                    <a:lnTo>
                      <a:pt x="99" y="7"/>
                    </a:lnTo>
                    <a:lnTo>
                      <a:pt x="101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15" name="Freeform 1254"/>
              <p:cNvSpPr>
                <a:spLocks/>
              </p:cNvSpPr>
              <p:nvPr/>
            </p:nvSpPr>
            <p:spPr bwMode="auto">
              <a:xfrm>
                <a:off x="1823" y="2027"/>
                <a:ext cx="161" cy="222"/>
              </a:xfrm>
              <a:custGeom>
                <a:avLst/>
                <a:gdLst>
                  <a:gd name="T0" fmla="*/ 99 w 161"/>
                  <a:gd name="T1" fmla="*/ 0 h 222"/>
                  <a:gd name="T2" fmla="*/ 92 w 161"/>
                  <a:gd name="T3" fmla="*/ 3 h 222"/>
                  <a:gd name="T4" fmla="*/ 75 w 161"/>
                  <a:gd name="T5" fmla="*/ 14 h 222"/>
                  <a:gd name="T6" fmla="*/ 64 w 161"/>
                  <a:gd name="T7" fmla="*/ 14 h 222"/>
                  <a:gd name="T8" fmla="*/ 59 w 161"/>
                  <a:gd name="T9" fmla="*/ 19 h 222"/>
                  <a:gd name="T10" fmla="*/ 45 w 161"/>
                  <a:gd name="T11" fmla="*/ 24 h 222"/>
                  <a:gd name="T12" fmla="*/ 38 w 161"/>
                  <a:gd name="T13" fmla="*/ 40 h 222"/>
                  <a:gd name="T14" fmla="*/ 28 w 161"/>
                  <a:gd name="T15" fmla="*/ 52 h 222"/>
                  <a:gd name="T16" fmla="*/ 28 w 161"/>
                  <a:gd name="T17" fmla="*/ 59 h 222"/>
                  <a:gd name="T18" fmla="*/ 21 w 161"/>
                  <a:gd name="T19" fmla="*/ 55 h 222"/>
                  <a:gd name="T20" fmla="*/ 21 w 161"/>
                  <a:gd name="T21" fmla="*/ 59 h 222"/>
                  <a:gd name="T22" fmla="*/ 14 w 161"/>
                  <a:gd name="T23" fmla="*/ 66 h 222"/>
                  <a:gd name="T24" fmla="*/ 19 w 161"/>
                  <a:gd name="T25" fmla="*/ 78 h 222"/>
                  <a:gd name="T26" fmla="*/ 21 w 161"/>
                  <a:gd name="T27" fmla="*/ 92 h 222"/>
                  <a:gd name="T28" fmla="*/ 21 w 161"/>
                  <a:gd name="T29" fmla="*/ 111 h 222"/>
                  <a:gd name="T30" fmla="*/ 26 w 161"/>
                  <a:gd name="T31" fmla="*/ 114 h 222"/>
                  <a:gd name="T32" fmla="*/ 16 w 161"/>
                  <a:gd name="T33" fmla="*/ 130 h 222"/>
                  <a:gd name="T34" fmla="*/ 5 w 161"/>
                  <a:gd name="T35" fmla="*/ 135 h 222"/>
                  <a:gd name="T36" fmla="*/ 0 w 161"/>
                  <a:gd name="T37" fmla="*/ 144 h 222"/>
                  <a:gd name="T38" fmla="*/ 9 w 161"/>
                  <a:gd name="T39" fmla="*/ 154 h 222"/>
                  <a:gd name="T40" fmla="*/ 26 w 161"/>
                  <a:gd name="T41" fmla="*/ 163 h 222"/>
                  <a:gd name="T42" fmla="*/ 38 w 161"/>
                  <a:gd name="T43" fmla="*/ 161 h 222"/>
                  <a:gd name="T44" fmla="*/ 49 w 161"/>
                  <a:gd name="T45" fmla="*/ 168 h 222"/>
                  <a:gd name="T46" fmla="*/ 59 w 161"/>
                  <a:gd name="T47" fmla="*/ 173 h 222"/>
                  <a:gd name="T48" fmla="*/ 66 w 161"/>
                  <a:gd name="T49" fmla="*/ 182 h 222"/>
                  <a:gd name="T50" fmla="*/ 73 w 161"/>
                  <a:gd name="T51" fmla="*/ 189 h 222"/>
                  <a:gd name="T52" fmla="*/ 78 w 161"/>
                  <a:gd name="T53" fmla="*/ 199 h 222"/>
                  <a:gd name="T54" fmla="*/ 90 w 161"/>
                  <a:gd name="T55" fmla="*/ 201 h 222"/>
                  <a:gd name="T56" fmla="*/ 94 w 161"/>
                  <a:gd name="T57" fmla="*/ 196 h 222"/>
                  <a:gd name="T58" fmla="*/ 106 w 161"/>
                  <a:gd name="T59" fmla="*/ 196 h 222"/>
                  <a:gd name="T60" fmla="*/ 118 w 161"/>
                  <a:gd name="T61" fmla="*/ 206 h 222"/>
                  <a:gd name="T62" fmla="*/ 111 w 161"/>
                  <a:gd name="T63" fmla="*/ 218 h 222"/>
                  <a:gd name="T64" fmla="*/ 120 w 161"/>
                  <a:gd name="T65" fmla="*/ 222 h 222"/>
                  <a:gd name="T66" fmla="*/ 123 w 161"/>
                  <a:gd name="T67" fmla="*/ 208 h 222"/>
                  <a:gd name="T68" fmla="*/ 127 w 161"/>
                  <a:gd name="T69" fmla="*/ 185 h 222"/>
                  <a:gd name="T70" fmla="*/ 118 w 161"/>
                  <a:gd name="T71" fmla="*/ 159 h 222"/>
                  <a:gd name="T72" fmla="*/ 130 w 161"/>
                  <a:gd name="T73" fmla="*/ 159 h 222"/>
                  <a:gd name="T74" fmla="*/ 125 w 161"/>
                  <a:gd name="T75" fmla="*/ 151 h 222"/>
                  <a:gd name="T76" fmla="*/ 123 w 161"/>
                  <a:gd name="T77" fmla="*/ 151 h 222"/>
                  <a:gd name="T78" fmla="*/ 144 w 161"/>
                  <a:gd name="T79" fmla="*/ 140 h 222"/>
                  <a:gd name="T80" fmla="*/ 153 w 161"/>
                  <a:gd name="T81" fmla="*/ 140 h 222"/>
                  <a:gd name="T82" fmla="*/ 161 w 161"/>
                  <a:gd name="T83" fmla="*/ 147 h 222"/>
                  <a:gd name="T84" fmla="*/ 153 w 161"/>
                  <a:gd name="T85" fmla="*/ 125 h 222"/>
                  <a:gd name="T86" fmla="*/ 156 w 161"/>
                  <a:gd name="T87" fmla="*/ 118 h 222"/>
                  <a:gd name="T88" fmla="*/ 149 w 161"/>
                  <a:gd name="T89" fmla="*/ 109 h 222"/>
                  <a:gd name="T90" fmla="*/ 149 w 161"/>
                  <a:gd name="T91" fmla="*/ 97 h 222"/>
                  <a:gd name="T92" fmla="*/ 153 w 161"/>
                  <a:gd name="T93" fmla="*/ 85 h 222"/>
                  <a:gd name="T94" fmla="*/ 142 w 161"/>
                  <a:gd name="T95" fmla="*/ 85 h 222"/>
                  <a:gd name="T96" fmla="*/ 132 w 161"/>
                  <a:gd name="T97" fmla="*/ 83 h 222"/>
                  <a:gd name="T98" fmla="*/ 120 w 161"/>
                  <a:gd name="T99" fmla="*/ 73 h 222"/>
                  <a:gd name="T100" fmla="*/ 109 w 161"/>
                  <a:gd name="T101" fmla="*/ 71 h 222"/>
                  <a:gd name="T102" fmla="*/ 92 w 161"/>
                  <a:gd name="T103" fmla="*/ 69 h 222"/>
                  <a:gd name="T104" fmla="*/ 85 w 161"/>
                  <a:gd name="T105" fmla="*/ 55 h 222"/>
                  <a:gd name="T106" fmla="*/ 80 w 161"/>
                  <a:gd name="T107" fmla="*/ 43 h 222"/>
                  <a:gd name="T108" fmla="*/ 92 w 161"/>
                  <a:gd name="T109" fmla="*/ 14 h 2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1"/>
                  <a:gd name="T166" fmla="*/ 0 h 222"/>
                  <a:gd name="T167" fmla="*/ 161 w 161"/>
                  <a:gd name="T168" fmla="*/ 222 h 2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1" h="222">
                    <a:moveTo>
                      <a:pt x="101" y="7"/>
                    </a:moveTo>
                    <a:lnTo>
                      <a:pt x="104" y="7"/>
                    </a:lnTo>
                    <a:lnTo>
                      <a:pt x="104" y="5"/>
                    </a:lnTo>
                    <a:lnTo>
                      <a:pt x="104" y="3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4" y="3"/>
                    </a:lnTo>
                    <a:lnTo>
                      <a:pt x="92" y="3"/>
                    </a:lnTo>
                    <a:lnTo>
                      <a:pt x="92" y="5"/>
                    </a:lnTo>
                    <a:lnTo>
                      <a:pt x="90" y="7"/>
                    </a:lnTo>
                    <a:lnTo>
                      <a:pt x="83" y="10"/>
                    </a:lnTo>
                    <a:lnTo>
                      <a:pt x="75" y="14"/>
                    </a:lnTo>
                    <a:lnTo>
                      <a:pt x="71" y="14"/>
                    </a:lnTo>
                    <a:lnTo>
                      <a:pt x="68" y="14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1" y="22"/>
                    </a:lnTo>
                    <a:lnTo>
                      <a:pt x="59" y="22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5" y="26"/>
                    </a:lnTo>
                    <a:lnTo>
                      <a:pt x="45" y="31"/>
                    </a:lnTo>
                    <a:lnTo>
                      <a:pt x="45" y="33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38" y="40"/>
                    </a:lnTo>
                    <a:lnTo>
                      <a:pt x="38" y="43"/>
                    </a:lnTo>
                    <a:lnTo>
                      <a:pt x="35" y="45"/>
                    </a:lnTo>
                    <a:lnTo>
                      <a:pt x="33" y="48"/>
                    </a:lnTo>
                    <a:lnTo>
                      <a:pt x="28" y="50"/>
                    </a:lnTo>
                    <a:lnTo>
                      <a:pt x="28" y="52"/>
                    </a:lnTo>
                    <a:lnTo>
                      <a:pt x="28" y="57"/>
                    </a:lnTo>
                    <a:lnTo>
                      <a:pt x="28" y="59"/>
                    </a:lnTo>
                    <a:lnTo>
                      <a:pt x="26" y="55"/>
                    </a:lnTo>
                    <a:lnTo>
                      <a:pt x="21" y="50"/>
                    </a:lnTo>
                    <a:lnTo>
                      <a:pt x="21" y="52"/>
                    </a:lnTo>
                    <a:lnTo>
                      <a:pt x="19" y="52"/>
                    </a:lnTo>
                    <a:lnTo>
                      <a:pt x="21" y="55"/>
                    </a:lnTo>
                    <a:lnTo>
                      <a:pt x="21" y="57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1" y="59"/>
                    </a:lnTo>
                    <a:lnTo>
                      <a:pt x="19" y="64"/>
                    </a:lnTo>
                    <a:lnTo>
                      <a:pt x="16" y="64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9"/>
                    </a:lnTo>
                    <a:lnTo>
                      <a:pt x="16" y="73"/>
                    </a:lnTo>
                    <a:lnTo>
                      <a:pt x="16" y="76"/>
                    </a:lnTo>
                    <a:lnTo>
                      <a:pt x="19" y="78"/>
                    </a:lnTo>
                    <a:lnTo>
                      <a:pt x="21" y="78"/>
                    </a:lnTo>
                    <a:lnTo>
                      <a:pt x="21" y="81"/>
                    </a:lnTo>
                    <a:lnTo>
                      <a:pt x="21" y="85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19" y="92"/>
                    </a:lnTo>
                    <a:lnTo>
                      <a:pt x="21" y="99"/>
                    </a:lnTo>
                    <a:lnTo>
                      <a:pt x="21" y="104"/>
                    </a:lnTo>
                    <a:lnTo>
                      <a:pt x="21" y="107"/>
                    </a:lnTo>
                    <a:lnTo>
                      <a:pt x="21" y="109"/>
                    </a:lnTo>
                    <a:lnTo>
                      <a:pt x="21" y="111"/>
                    </a:lnTo>
                    <a:lnTo>
                      <a:pt x="21" y="114"/>
                    </a:lnTo>
                    <a:lnTo>
                      <a:pt x="24" y="114"/>
                    </a:lnTo>
                    <a:lnTo>
                      <a:pt x="26" y="114"/>
                    </a:lnTo>
                    <a:lnTo>
                      <a:pt x="26" y="116"/>
                    </a:lnTo>
                    <a:lnTo>
                      <a:pt x="24" y="118"/>
                    </a:lnTo>
                    <a:lnTo>
                      <a:pt x="19" y="123"/>
                    </a:lnTo>
                    <a:lnTo>
                      <a:pt x="16" y="128"/>
                    </a:lnTo>
                    <a:lnTo>
                      <a:pt x="16" y="130"/>
                    </a:lnTo>
                    <a:lnTo>
                      <a:pt x="12" y="130"/>
                    </a:lnTo>
                    <a:lnTo>
                      <a:pt x="9" y="130"/>
                    </a:lnTo>
                    <a:lnTo>
                      <a:pt x="5" y="133"/>
                    </a:lnTo>
                    <a:lnTo>
                      <a:pt x="5" y="135"/>
                    </a:lnTo>
                    <a:lnTo>
                      <a:pt x="5" y="137"/>
                    </a:lnTo>
                    <a:lnTo>
                      <a:pt x="5" y="140"/>
                    </a:lnTo>
                    <a:lnTo>
                      <a:pt x="5" y="142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0" y="147"/>
                    </a:lnTo>
                    <a:lnTo>
                      <a:pt x="2" y="149"/>
                    </a:lnTo>
                    <a:lnTo>
                      <a:pt x="9" y="154"/>
                    </a:lnTo>
                    <a:lnTo>
                      <a:pt x="16" y="156"/>
                    </a:lnTo>
                    <a:lnTo>
                      <a:pt x="21" y="159"/>
                    </a:lnTo>
                    <a:lnTo>
                      <a:pt x="21" y="161"/>
                    </a:lnTo>
                    <a:lnTo>
                      <a:pt x="21" y="163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33" y="163"/>
                    </a:lnTo>
                    <a:lnTo>
                      <a:pt x="35" y="163"/>
                    </a:lnTo>
                    <a:lnTo>
                      <a:pt x="38" y="163"/>
                    </a:lnTo>
                    <a:lnTo>
                      <a:pt x="38" y="161"/>
                    </a:lnTo>
                    <a:lnTo>
                      <a:pt x="40" y="163"/>
                    </a:lnTo>
                    <a:lnTo>
                      <a:pt x="42" y="163"/>
                    </a:lnTo>
                    <a:lnTo>
                      <a:pt x="45" y="166"/>
                    </a:lnTo>
                    <a:lnTo>
                      <a:pt x="47" y="168"/>
                    </a:lnTo>
                    <a:lnTo>
                      <a:pt x="49" y="168"/>
                    </a:lnTo>
                    <a:lnTo>
                      <a:pt x="52" y="168"/>
                    </a:lnTo>
                    <a:lnTo>
                      <a:pt x="54" y="168"/>
                    </a:lnTo>
                    <a:lnTo>
                      <a:pt x="57" y="170"/>
                    </a:lnTo>
                    <a:lnTo>
                      <a:pt x="59" y="173"/>
                    </a:lnTo>
                    <a:lnTo>
                      <a:pt x="61" y="173"/>
                    </a:lnTo>
                    <a:lnTo>
                      <a:pt x="61" y="177"/>
                    </a:lnTo>
                    <a:lnTo>
                      <a:pt x="64" y="180"/>
                    </a:lnTo>
                    <a:lnTo>
                      <a:pt x="66" y="182"/>
                    </a:lnTo>
                    <a:lnTo>
                      <a:pt x="68" y="182"/>
                    </a:lnTo>
                    <a:lnTo>
                      <a:pt x="71" y="182"/>
                    </a:lnTo>
                    <a:lnTo>
                      <a:pt x="71" y="185"/>
                    </a:lnTo>
                    <a:lnTo>
                      <a:pt x="71" y="187"/>
                    </a:lnTo>
                    <a:lnTo>
                      <a:pt x="73" y="189"/>
                    </a:lnTo>
                    <a:lnTo>
                      <a:pt x="73" y="192"/>
                    </a:lnTo>
                    <a:lnTo>
                      <a:pt x="75" y="192"/>
                    </a:lnTo>
                    <a:lnTo>
                      <a:pt x="75" y="196"/>
                    </a:lnTo>
                    <a:lnTo>
                      <a:pt x="78" y="199"/>
                    </a:lnTo>
                    <a:lnTo>
                      <a:pt x="80" y="199"/>
                    </a:lnTo>
                    <a:lnTo>
                      <a:pt x="83" y="199"/>
                    </a:lnTo>
                    <a:lnTo>
                      <a:pt x="85" y="199"/>
                    </a:lnTo>
                    <a:lnTo>
                      <a:pt x="87" y="201"/>
                    </a:lnTo>
                    <a:lnTo>
                      <a:pt x="90" y="201"/>
                    </a:lnTo>
                    <a:lnTo>
                      <a:pt x="90" y="199"/>
                    </a:lnTo>
                    <a:lnTo>
                      <a:pt x="92" y="199"/>
                    </a:lnTo>
                    <a:lnTo>
                      <a:pt x="94" y="196"/>
                    </a:lnTo>
                    <a:lnTo>
                      <a:pt x="97" y="196"/>
                    </a:lnTo>
                    <a:lnTo>
                      <a:pt x="99" y="196"/>
                    </a:lnTo>
                    <a:lnTo>
                      <a:pt x="99" y="199"/>
                    </a:lnTo>
                    <a:lnTo>
                      <a:pt x="101" y="199"/>
                    </a:lnTo>
                    <a:lnTo>
                      <a:pt x="104" y="199"/>
                    </a:lnTo>
                    <a:lnTo>
                      <a:pt x="106" y="196"/>
                    </a:lnTo>
                    <a:lnTo>
                      <a:pt x="109" y="196"/>
                    </a:lnTo>
                    <a:lnTo>
                      <a:pt x="111" y="199"/>
                    </a:lnTo>
                    <a:lnTo>
                      <a:pt x="116" y="201"/>
                    </a:lnTo>
                    <a:lnTo>
                      <a:pt x="118" y="203"/>
                    </a:lnTo>
                    <a:lnTo>
                      <a:pt x="118" y="206"/>
                    </a:lnTo>
                    <a:lnTo>
                      <a:pt x="118" y="208"/>
                    </a:lnTo>
                    <a:lnTo>
                      <a:pt x="116" y="208"/>
                    </a:lnTo>
                    <a:lnTo>
                      <a:pt x="113" y="213"/>
                    </a:lnTo>
                    <a:lnTo>
                      <a:pt x="111" y="215"/>
                    </a:lnTo>
                    <a:lnTo>
                      <a:pt x="111" y="218"/>
                    </a:lnTo>
                    <a:lnTo>
                      <a:pt x="113" y="218"/>
                    </a:lnTo>
                    <a:lnTo>
                      <a:pt x="116" y="218"/>
                    </a:lnTo>
                    <a:lnTo>
                      <a:pt x="118" y="222"/>
                    </a:lnTo>
                    <a:lnTo>
                      <a:pt x="120" y="222"/>
                    </a:lnTo>
                    <a:lnTo>
                      <a:pt x="120" y="220"/>
                    </a:lnTo>
                    <a:lnTo>
                      <a:pt x="120" y="218"/>
                    </a:lnTo>
                    <a:lnTo>
                      <a:pt x="120" y="215"/>
                    </a:lnTo>
                    <a:lnTo>
                      <a:pt x="123" y="213"/>
                    </a:lnTo>
                    <a:lnTo>
                      <a:pt x="123" y="208"/>
                    </a:lnTo>
                    <a:lnTo>
                      <a:pt x="125" y="203"/>
                    </a:lnTo>
                    <a:lnTo>
                      <a:pt x="127" y="187"/>
                    </a:lnTo>
                    <a:lnTo>
                      <a:pt x="127" y="185"/>
                    </a:lnTo>
                    <a:lnTo>
                      <a:pt x="125" y="177"/>
                    </a:lnTo>
                    <a:lnTo>
                      <a:pt x="125" y="175"/>
                    </a:lnTo>
                    <a:lnTo>
                      <a:pt x="123" y="173"/>
                    </a:lnTo>
                    <a:lnTo>
                      <a:pt x="120" y="170"/>
                    </a:lnTo>
                    <a:lnTo>
                      <a:pt x="118" y="168"/>
                    </a:lnTo>
                    <a:lnTo>
                      <a:pt x="118" y="159"/>
                    </a:lnTo>
                    <a:lnTo>
                      <a:pt x="120" y="159"/>
                    </a:lnTo>
                    <a:lnTo>
                      <a:pt x="125" y="159"/>
                    </a:lnTo>
                    <a:lnTo>
                      <a:pt x="127" y="159"/>
                    </a:lnTo>
                    <a:lnTo>
                      <a:pt x="130" y="159"/>
                    </a:lnTo>
                    <a:lnTo>
                      <a:pt x="130" y="156"/>
                    </a:lnTo>
                    <a:lnTo>
                      <a:pt x="130" y="154"/>
                    </a:lnTo>
                    <a:lnTo>
                      <a:pt x="127" y="151"/>
                    </a:lnTo>
                    <a:lnTo>
                      <a:pt x="125" y="151"/>
                    </a:lnTo>
                    <a:lnTo>
                      <a:pt x="125" y="154"/>
                    </a:lnTo>
                    <a:lnTo>
                      <a:pt x="123" y="154"/>
                    </a:lnTo>
                    <a:lnTo>
                      <a:pt x="123" y="151"/>
                    </a:lnTo>
                    <a:lnTo>
                      <a:pt x="123" y="142"/>
                    </a:lnTo>
                    <a:lnTo>
                      <a:pt x="123" y="144"/>
                    </a:lnTo>
                    <a:lnTo>
                      <a:pt x="142" y="144"/>
                    </a:lnTo>
                    <a:lnTo>
                      <a:pt x="142" y="142"/>
                    </a:lnTo>
                    <a:lnTo>
                      <a:pt x="144" y="140"/>
                    </a:lnTo>
                    <a:lnTo>
                      <a:pt x="146" y="140"/>
                    </a:lnTo>
                    <a:lnTo>
                      <a:pt x="146" y="142"/>
                    </a:lnTo>
                    <a:lnTo>
                      <a:pt x="151" y="140"/>
                    </a:lnTo>
                    <a:lnTo>
                      <a:pt x="153" y="140"/>
                    </a:lnTo>
                    <a:lnTo>
                      <a:pt x="156" y="140"/>
                    </a:lnTo>
                    <a:lnTo>
                      <a:pt x="158" y="144"/>
                    </a:lnTo>
                    <a:lnTo>
                      <a:pt x="158" y="151"/>
                    </a:lnTo>
                    <a:lnTo>
                      <a:pt x="161" y="149"/>
                    </a:lnTo>
                    <a:lnTo>
                      <a:pt x="161" y="147"/>
                    </a:lnTo>
                    <a:lnTo>
                      <a:pt x="161" y="144"/>
                    </a:lnTo>
                    <a:lnTo>
                      <a:pt x="156" y="135"/>
                    </a:lnTo>
                    <a:lnTo>
                      <a:pt x="153" y="133"/>
                    </a:lnTo>
                    <a:lnTo>
                      <a:pt x="149" y="128"/>
                    </a:lnTo>
                    <a:lnTo>
                      <a:pt x="153" y="125"/>
                    </a:lnTo>
                    <a:lnTo>
                      <a:pt x="153" y="123"/>
                    </a:lnTo>
                    <a:lnTo>
                      <a:pt x="156" y="123"/>
                    </a:lnTo>
                    <a:lnTo>
                      <a:pt x="156" y="121"/>
                    </a:lnTo>
                    <a:lnTo>
                      <a:pt x="156" y="118"/>
                    </a:lnTo>
                    <a:lnTo>
                      <a:pt x="153" y="116"/>
                    </a:lnTo>
                    <a:lnTo>
                      <a:pt x="153" y="114"/>
                    </a:lnTo>
                    <a:lnTo>
                      <a:pt x="151" y="114"/>
                    </a:lnTo>
                    <a:lnTo>
                      <a:pt x="151" y="111"/>
                    </a:lnTo>
                    <a:lnTo>
                      <a:pt x="149" y="109"/>
                    </a:lnTo>
                    <a:lnTo>
                      <a:pt x="149" y="107"/>
                    </a:lnTo>
                    <a:lnTo>
                      <a:pt x="149" y="104"/>
                    </a:lnTo>
                    <a:lnTo>
                      <a:pt x="149" y="102"/>
                    </a:lnTo>
                    <a:lnTo>
                      <a:pt x="149" y="99"/>
                    </a:lnTo>
                    <a:lnTo>
                      <a:pt x="149" y="97"/>
                    </a:lnTo>
                    <a:lnTo>
                      <a:pt x="149" y="95"/>
                    </a:lnTo>
                    <a:lnTo>
                      <a:pt x="151" y="92"/>
                    </a:lnTo>
                    <a:lnTo>
                      <a:pt x="151" y="90"/>
                    </a:lnTo>
                    <a:lnTo>
                      <a:pt x="153" y="88"/>
                    </a:lnTo>
                    <a:lnTo>
                      <a:pt x="153" y="85"/>
                    </a:lnTo>
                    <a:lnTo>
                      <a:pt x="153" y="83"/>
                    </a:lnTo>
                    <a:lnTo>
                      <a:pt x="151" y="83"/>
                    </a:lnTo>
                    <a:lnTo>
                      <a:pt x="149" y="83"/>
                    </a:lnTo>
                    <a:lnTo>
                      <a:pt x="144" y="85"/>
                    </a:lnTo>
                    <a:lnTo>
                      <a:pt x="142" y="85"/>
                    </a:lnTo>
                    <a:lnTo>
                      <a:pt x="139" y="85"/>
                    </a:lnTo>
                    <a:lnTo>
                      <a:pt x="137" y="85"/>
                    </a:lnTo>
                    <a:lnTo>
                      <a:pt x="135" y="83"/>
                    </a:lnTo>
                    <a:lnTo>
                      <a:pt x="132" y="83"/>
                    </a:lnTo>
                    <a:lnTo>
                      <a:pt x="132" y="85"/>
                    </a:lnTo>
                    <a:lnTo>
                      <a:pt x="130" y="85"/>
                    </a:lnTo>
                    <a:lnTo>
                      <a:pt x="127" y="85"/>
                    </a:lnTo>
                    <a:lnTo>
                      <a:pt x="127" y="83"/>
                    </a:lnTo>
                    <a:lnTo>
                      <a:pt x="120" y="73"/>
                    </a:lnTo>
                    <a:lnTo>
                      <a:pt x="118" y="73"/>
                    </a:lnTo>
                    <a:lnTo>
                      <a:pt x="116" y="73"/>
                    </a:lnTo>
                    <a:lnTo>
                      <a:pt x="116" y="71"/>
                    </a:lnTo>
                    <a:lnTo>
                      <a:pt x="111" y="71"/>
                    </a:lnTo>
                    <a:lnTo>
                      <a:pt x="109" y="71"/>
                    </a:lnTo>
                    <a:lnTo>
                      <a:pt x="104" y="71"/>
                    </a:lnTo>
                    <a:lnTo>
                      <a:pt x="101" y="73"/>
                    </a:lnTo>
                    <a:lnTo>
                      <a:pt x="97" y="71"/>
                    </a:lnTo>
                    <a:lnTo>
                      <a:pt x="94" y="71"/>
                    </a:lnTo>
                    <a:lnTo>
                      <a:pt x="92" y="69"/>
                    </a:lnTo>
                    <a:lnTo>
                      <a:pt x="87" y="66"/>
                    </a:lnTo>
                    <a:lnTo>
                      <a:pt x="87" y="57"/>
                    </a:lnTo>
                    <a:lnTo>
                      <a:pt x="87" y="55"/>
                    </a:lnTo>
                    <a:lnTo>
                      <a:pt x="85" y="55"/>
                    </a:lnTo>
                    <a:lnTo>
                      <a:pt x="85" y="52"/>
                    </a:lnTo>
                    <a:lnTo>
                      <a:pt x="83" y="50"/>
                    </a:lnTo>
                    <a:lnTo>
                      <a:pt x="83" y="45"/>
                    </a:lnTo>
                    <a:lnTo>
                      <a:pt x="80" y="43"/>
                    </a:lnTo>
                    <a:lnTo>
                      <a:pt x="75" y="43"/>
                    </a:lnTo>
                    <a:lnTo>
                      <a:pt x="75" y="40"/>
                    </a:lnTo>
                    <a:lnTo>
                      <a:pt x="78" y="36"/>
                    </a:lnTo>
                    <a:lnTo>
                      <a:pt x="83" y="26"/>
                    </a:lnTo>
                    <a:lnTo>
                      <a:pt x="85" y="22"/>
                    </a:lnTo>
                    <a:lnTo>
                      <a:pt x="92" y="14"/>
                    </a:lnTo>
                    <a:lnTo>
                      <a:pt x="94" y="12"/>
                    </a:lnTo>
                    <a:lnTo>
                      <a:pt x="94" y="10"/>
                    </a:lnTo>
                    <a:lnTo>
                      <a:pt x="99" y="7"/>
                    </a:lnTo>
                    <a:lnTo>
                      <a:pt x="101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16" name="Freeform 1255"/>
              <p:cNvSpPr>
                <a:spLocks/>
              </p:cNvSpPr>
              <p:nvPr/>
            </p:nvSpPr>
            <p:spPr bwMode="auto">
              <a:xfrm>
                <a:off x="1946" y="2323"/>
                <a:ext cx="160" cy="177"/>
              </a:xfrm>
              <a:custGeom>
                <a:avLst/>
                <a:gdLst>
                  <a:gd name="T0" fmla="*/ 7 w 160"/>
                  <a:gd name="T1" fmla="*/ 16 h 177"/>
                  <a:gd name="T2" fmla="*/ 28 w 160"/>
                  <a:gd name="T3" fmla="*/ 14 h 177"/>
                  <a:gd name="T4" fmla="*/ 40 w 160"/>
                  <a:gd name="T5" fmla="*/ 2 h 177"/>
                  <a:gd name="T6" fmla="*/ 56 w 160"/>
                  <a:gd name="T7" fmla="*/ 0 h 177"/>
                  <a:gd name="T8" fmla="*/ 59 w 160"/>
                  <a:gd name="T9" fmla="*/ 14 h 177"/>
                  <a:gd name="T10" fmla="*/ 59 w 160"/>
                  <a:gd name="T11" fmla="*/ 21 h 177"/>
                  <a:gd name="T12" fmla="*/ 71 w 160"/>
                  <a:gd name="T13" fmla="*/ 35 h 177"/>
                  <a:gd name="T14" fmla="*/ 85 w 160"/>
                  <a:gd name="T15" fmla="*/ 37 h 177"/>
                  <a:gd name="T16" fmla="*/ 92 w 160"/>
                  <a:gd name="T17" fmla="*/ 42 h 177"/>
                  <a:gd name="T18" fmla="*/ 108 w 160"/>
                  <a:gd name="T19" fmla="*/ 49 h 177"/>
                  <a:gd name="T20" fmla="*/ 120 w 160"/>
                  <a:gd name="T21" fmla="*/ 52 h 177"/>
                  <a:gd name="T22" fmla="*/ 125 w 160"/>
                  <a:gd name="T23" fmla="*/ 63 h 177"/>
                  <a:gd name="T24" fmla="*/ 125 w 160"/>
                  <a:gd name="T25" fmla="*/ 73 h 177"/>
                  <a:gd name="T26" fmla="*/ 125 w 160"/>
                  <a:gd name="T27" fmla="*/ 80 h 177"/>
                  <a:gd name="T28" fmla="*/ 134 w 160"/>
                  <a:gd name="T29" fmla="*/ 87 h 177"/>
                  <a:gd name="T30" fmla="*/ 151 w 160"/>
                  <a:gd name="T31" fmla="*/ 89 h 177"/>
                  <a:gd name="T32" fmla="*/ 151 w 160"/>
                  <a:gd name="T33" fmla="*/ 94 h 177"/>
                  <a:gd name="T34" fmla="*/ 158 w 160"/>
                  <a:gd name="T35" fmla="*/ 104 h 177"/>
                  <a:gd name="T36" fmla="*/ 160 w 160"/>
                  <a:gd name="T37" fmla="*/ 118 h 177"/>
                  <a:gd name="T38" fmla="*/ 158 w 160"/>
                  <a:gd name="T39" fmla="*/ 132 h 177"/>
                  <a:gd name="T40" fmla="*/ 158 w 160"/>
                  <a:gd name="T41" fmla="*/ 139 h 177"/>
                  <a:gd name="T42" fmla="*/ 156 w 160"/>
                  <a:gd name="T43" fmla="*/ 137 h 177"/>
                  <a:gd name="T44" fmla="*/ 146 w 160"/>
                  <a:gd name="T45" fmla="*/ 130 h 177"/>
                  <a:gd name="T46" fmla="*/ 125 w 160"/>
                  <a:gd name="T47" fmla="*/ 130 h 177"/>
                  <a:gd name="T48" fmla="*/ 104 w 160"/>
                  <a:gd name="T49" fmla="*/ 137 h 177"/>
                  <a:gd name="T50" fmla="*/ 99 w 160"/>
                  <a:gd name="T51" fmla="*/ 148 h 177"/>
                  <a:gd name="T52" fmla="*/ 97 w 160"/>
                  <a:gd name="T53" fmla="*/ 165 h 177"/>
                  <a:gd name="T54" fmla="*/ 89 w 160"/>
                  <a:gd name="T55" fmla="*/ 165 h 177"/>
                  <a:gd name="T56" fmla="*/ 78 w 160"/>
                  <a:gd name="T57" fmla="*/ 165 h 177"/>
                  <a:gd name="T58" fmla="*/ 73 w 160"/>
                  <a:gd name="T59" fmla="*/ 172 h 177"/>
                  <a:gd name="T60" fmla="*/ 68 w 160"/>
                  <a:gd name="T61" fmla="*/ 170 h 177"/>
                  <a:gd name="T62" fmla="*/ 61 w 160"/>
                  <a:gd name="T63" fmla="*/ 167 h 177"/>
                  <a:gd name="T64" fmla="*/ 49 w 160"/>
                  <a:gd name="T65" fmla="*/ 163 h 177"/>
                  <a:gd name="T66" fmla="*/ 45 w 160"/>
                  <a:gd name="T67" fmla="*/ 165 h 177"/>
                  <a:gd name="T68" fmla="*/ 38 w 160"/>
                  <a:gd name="T69" fmla="*/ 172 h 177"/>
                  <a:gd name="T70" fmla="*/ 30 w 160"/>
                  <a:gd name="T71" fmla="*/ 177 h 177"/>
                  <a:gd name="T72" fmla="*/ 23 w 160"/>
                  <a:gd name="T73" fmla="*/ 174 h 177"/>
                  <a:gd name="T74" fmla="*/ 21 w 160"/>
                  <a:gd name="T75" fmla="*/ 167 h 177"/>
                  <a:gd name="T76" fmla="*/ 19 w 160"/>
                  <a:gd name="T77" fmla="*/ 153 h 177"/>
                  <a:gd name="T78" fmla="*/ 16 w 160"/>
                  <a:gd name="T79" fmla="*/ 146 h 177"/>
                  <a:gd name="T80" fmla="*/ 14 w 160"/>
                  <a:gd name="T81" fmla="*/ 141 h 177"/>
                  <a:gd name="T82" fmla="*/ 14 w 160"/>
                  <a:gd name="T83" fmla="*/ 137 h 177"/>
                  <a:gd name="T84" fmla="*/ 14 w 160"/>
                  <a:gd name="T85" fmla="*/ 132 h 177"/>
                  <a:gd name="T86" fmla="*/ 14 w 160"/>
                  <a:gd name="T87" fmla="*/ 127 h 177"/>
                  <a:gd name="T88" fmla="*/ 7 w 160"/>
                  <a:gd name="T89" fmla="*/ 113 h 177"/>
                  <a:gd name="T90" fmla="*/ 2 w 160"/>
                  <a:gd name="T91" fmla="*/ 106 h 177"/>
                  <a:gd name="T92" fmla="*/ 0 w 160"/>
                  <a:gd name="T93" fmla="*/ 101 h 177"/>
                  <a:gd name="T94" fmla="*/ 9 w 160"/>
                  <a:gd name="T95" fmla="*/ 89 h 177"/>
                  <a:gd name="T96" fmla="*/ 7 w 160"/>
                  <a:gd name="T97" fmla="*/ 85 h 177"/>
                  <a:gd name="T98" fmla="*/ 4 w 160"/>
                  <a:gd name="T99" fmla="*/ 78 h 177"/>
                  <a:gd name="T100" fmla="*/ 7 w 160"/>
                  <a:gd name="T101" fmla="*/ 73 h 177"/>
                  <a:gd name="T102" fmla="*/ 7 w 160"/>
                  <a:gd name="T103" fmla="*/ 66 h 177"/>
                  <a:gd name="T104" fmla="*/ 9 w 160"/>
                  <a:gd name="T105" fmla="*/ 54 h 177"/>
                  <a:gd name="T106" fmla="*/ 12 w 160"/>
                  <a:gd name="T107" fmla="*/ 40 h 177"/>
                  <a:gd name="T108" fmla="*/ 9 w 160"/>
                  <a:gd name="T109" fmla="*/ 30 h 17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177"/>
                  <a:gd name="T167" fmla="*/ 160 w 160"/>
                  <a:gd name="T168" fmla="*/ 177 h 17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177">
                    <a:moveTo>
                      <a:pt x="0" y="16"/>
                    </a:moveTo>
                    <a:lnTo>
                      <a:pt x="2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19" y="18"/>
                    </a:lnTo>
                    <a:lnTo>
                      <a:pt x="21" y="16"/>
                    </a:lnTo>
                    <a:lnTo>
                      <a:pt x="28" y="14"/>
                    </a:lnTo>
                    <a:lnTo>
                      <a:pt x="30" y="11"/>
                    </a:lnTo>
                    <a:lnTo>
                      <a:pt x="35" y="7"/>
                    </a:lnTo>
                    <a:lnTo>
                      <a:pt x="40" y="2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59" y="2"/>
                    </a:lnTo>
                    <a:lnTo>
                      <a:pt x="59" y="7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9" y="18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0"/>
                    </a:lnTo>
                    <a:lnTo>
                      <a:pt x="64" y="30"/>
                    </a:lnTo>
                    <a:lnTo>
                      <a:pt x="71" y="35"/>
                    </a:lnTo>
                    <a:lnTo>
                      <a:pt x="73" y="37"/>
                    </a:lnTo>
                    <a:lnTo>
                      <a:pt x="78" y="37"/>
                    </a:lnTo>
                    <a:lnTo>
                      <a:pt x="82" y="37"/>
                    </a:lnTo>
                    <a:lnTo>
                      <a:pt x="85" y="37"/>
                    </a:lnTo>
                    <a:lnTo>
                      <a:pt x="87" y="40"/>
                    </a:lnTo>
                    <a:lnTo>
                      <a:pt x="89" y="42"/>
                    </a:lnTo>
                    <a:lnTo>
                      <a:pt x="92" y="42"/>
                    </a:lnTo>
                    <a:lnTo>
                      <a:pt x="101" y="44"/>
                    </a:lnTo>
                    <a:lnTo>
                      <a:pt x="104" y="49"/>
                    </a:lnTo>
                    <a:lnTo>
                      <a:pt x="106" y="49"/>
                    </a:lnTo>
                    <a:lnTo>
                      <a:pt x="108" y="49"/>
                    </a:lnTo>
                    <a:lnTo>
                      <a:pt x="111" y="49"/>
                    </a:lnTo>
                    <a:lnTo>
                      <a:pt x="115" y="49"/>
                    </a:lnTo>
                    <a:lnTo>
                      <a:pt x="120" y="52"/>
                    </a:lnTo>
                    <a:lnTo>
                      <a:pt x="120" y="54"/>
                    </a:lnTo>
                    <a:lnTo>
                      <a:pt x="123" y="56"/>
                    </a:lnTo>
                    <a:lnTo>
                      <a:pt x="125" y="59"/>
                    </a:lnTo>
                    <a:lnTo>
                      <a:pt x="125" y="63"/>
                    </a:lnTo>
                    <a:lnTo>
                      <a:pt x="125" y="66"/>
                    </a:lnTo>
                    <a:lnTo>
                      <a:pt x="127" y="66"/>
                    </a:lnTo>
                    <a:lnTo>
                      <a:pt x="127" y="68"/>
                    </a:lnTo>
                    <a:lnTo>
                      <a:pt x="125" y="73"/>
                    </a:lnTo>
                    <a:lnTo>
                      <a:pt x="123" y="73"/>
                    </a:lnTo>
                    <a:lnTo>
                      <a:pt x="125" y="75"/>
                    </a:lnTo>
                    <a:lnTo>
                      <a:pt x="125" y="80"/>
                    </a:lnTo>
                    <a:lnTo>
                      <a:pt x="127" y="85"/>
                    </a:lnTo>
                    <a:lnTo>
                      <a:pt x="130" y="87"/>
                    </a:lnTo>
                    <a:lnTo>
                      <a:pt x="132" y="87"/>
                    </a:lnTo>
                    <a:lnTo>
                      <a:pt x="134" y="87"/>
                    </a:lnTo>
                    <a:lnTo>
                      <a:pt x="139" y="87"/>
                    </a:lnTo>
                    <a:lnTo>
                      <a:pt x="151" y="87"/>
                    </a:lnTo>
                    <a:lnTo>
                      <a:pt x="151" y="89"/>
                    </a:lnTo>
                    <a:lnTo>
                      <a:pt x="153" y="89"/>
                    </a:lnTo>
                    <a:lnTo>
                      <a:pt x="151" y="92"/>
                    </a:lnTo>
                    <a:lnTo>
                      <a:pt x="151" y="94"/>
                    </a:lnTo>
                    <a:lnTo>
                      <a:pt x="151" y="96"/>
                    </a:lnTo>
                    <a:lnTo>
                      <a:pt x="153" y="101"/>
                    </a:lnTo>
                    <a:lnTo>
                      <a:pt x="156" y="101"/>
                    </a:lnTo>
                    <a:lnTo>
                      <a:pt x="158" y="104"/>
                    </a:lnTo>
                    <a:lnTo>
                      <a:pt x="158" y="106"/>
                    </a:lnTo>
                    <a:lnTo>
                      <a:pt x="160" y="111"/>
                    </a:lnTo>
                    <a:lnTo>
                      <a:pt x="160" y="113"/>
                    </a:lnTo>
                    <a:lnTo>
                      <a:pt x="160" y="118"/>
                    </a:lnTo>
                    <a:lnTo>
                      <a:pt x="160" y="125"/>
                    </a:lnTo>
                    <a:lnTo>
                      <a:pt x="160" y="127"/>
                    </a:lnTo>
                    <a:lnTo>
                      <a:pt x="158" y="132"/>
                    </a:lnTo>
                    <a:lnTo>
                      <a:pt x="158" y="134"/>
                    </a:lnTo>
                    <a:lnTo>
                      <a:pt x="158" y="139"/>
                    </a:lnTo>
                    <a:lnTo>
                      <a:pt x="156" y="139"/>
                    </a:lnTo>
                    <a:lnTo>
                      <a:pt x="156" y="137"/>
                    </a:lnTo>
                    <a:lnTo>
                      <a:pt x="153" y="137"/>
                    </a:lnTo>
                    <a:lnTo>
                      <a:pt x="151" y="132"/>
                    </a:lnTo>
                    <a:lnTo>
                      <a:pt x="149" y="130"/>
                    </a:lnTo>
                    <a:lnTo>
                      <a:pt x="146" y="130"/>
                    </a:lnTo>
                    <a:lnTo>
                      <a:pt x="141" y="127"/>
                    </a:lnTo>
                    <a:lnTo>
                      <a:pt x="132" y="127"/>
                    </a:lnTo>
                    <a:lnTo>
                      <a:pt x="125" y="130"/>
                    </a:lnTo>
                    <a:lnTo>
                      <a:pt x="123" y="130"/>
                    </a:lnTo>
                    <a:lnTo>
                      <a:pt x="111" y="134"/>
                    </a:lnTo>
                    <a:lnTo>
                      <a:pt x="106" y="134"/>
                    </a:lnTo>
                    <a:lnTo>
                      <a:pt x="104" y="137"/>
                    </a:lnTo>
                    <a:lnTo>
                      <a:pt x="104" y="139"/>
                    </a:lnTo>
                    <a:lnTo>
                      <a:pt x="101" y="144"/>
                    </a:lnTo>
                    <a:lnTo>
                      <a:pt x="99" y="146"/>
                    </a:lnTo>
                    <a:lnTo>
                      <a:pt x="99" y="148"/>
                    </a:lnTo>
                    <a:lnTo>
                      <a:pt x="99" y="153"/>
                    </a:lnTo>
                    <a:lnTo>
                      <a:pt x="99" y="156"/>
                    </a:lnTo>
                    <a:lnTo>
                      <a:pt x="97" y="165"/>
                    </a:lnTo>
                    <a:lnTo>
                      <a:pt x="94" y="170"/>
                    </a:lnTo>
                    <a:lnTo>
                      <a:pt x="92" y="167"/>
                    </a:lnTo>
                    <a:lnTo>
                      <a:pt x="89" y="165"/>
                    </a:lnTo>
                    <a:lnTo>
                      <a:pt x="87" y="165"/>
                    </a:lnTo>
                    <a:lnTo>
                      <a:pt x="82" y="165"/>
                    </a:lnTo>
                    <a:lnTo>
                      <a:pt x="78" y="165"/>
                    </a:lnTo>
                    <a:lnTo>
                      <a:pt x="75" y="165"/>
                    </a:lnTo>
                    <a:lnTo>
                      <a:pt x="75" y="170"/>
                    </a:lnTo>
                    <a:lnTo>
                      <a:pt x="73" y="172"/>
                    </a:lnTo>
                    <a:lnTo>
                      <a:pt x="73" y="174"/>
                    </a:lnTo>
                    <a:lnTo>
                      <a:pt x="71" y="170"/>
                    </a:lnTo>
                    <a:lnTo>
                      <a:pt x="68" y="170"/>
                    </a:lnTo>
                    <a:lnTo>
                      <a:pt x="68" y="167"/>
                    </a:lnTo>
                    <a:lnTo>
                      <a:pt x="66" y="167"/>
                    </a:lnTo>
                    <a:lnTo>
                      <a:pt x="61" y="167"/>
                    </a:lnTo>
                    <a:lnTo>
                      <a:pt x="59" y="165"/>
                    </a:lnTo>
                    <a:lnTo>
                      <a:pt x="52" y="165"/>
                    </a:lnTo>
                    <a:lnTo>
                      <a:pt x="49" y="163"/>
                    </a:lnTo>
                    <a:lnTo>
                      <a:pt x="47" y="163"/>
                    </a:lnTo>
                    <a:lnTo>
                      <a:pt x="45" y="165"/>
                    </a:lnTo>
                    <a:lnTo>
                      <a:pt x="40" y="167"/>
                    </a:lnTo>
                    <a:lnTo>
                      <a:pt x="40" y="170"/>
                    </a:lnTo>
                    <a:lnTo>
                      <a:pt x="38" y="172"/>
                    </a:lnTo>
                    <a:lnTo>
                      <a:pt x="35" y="174"/>
                    </a:lnTo>
                    <a:lnTo>
                      <a:pt x="35" y="177"/>
                    </a:lnTo>
                    <a:lnTo>
                      <a:pt x="33" y="177"/>
                    </a:lnTo>
                    <a:lnTo>
                      <a:pt x="30" y="177"/>
                    </a:lnTo>
                    <a:lnTo>
                      <a:pt x="28" y="177"/>
                    </a:lnTo>
                    <a:lnTo>
                      <a:pt x="26" y="177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1" y="167"/>
                    </a:lnTo>
                    <a:lnTo>
                      <a:pt x="21" y="163"/>
                    </a:lnTo>
                    <a:lnTo>
                      <a:pt x="21" y="158"/>
                    </a:lnTo>
                    <a:lnTo>
                      <a:pt x="19" y="156"/>
                    </a:lnTo>
                    <a:lnTo>
                      <a:pt x="19" y="153"/>
                    </a:lnTo>
                    <a:lnTo>
                      <a:pt x="19" y="151"/>
                    </a:lnTo>
                    <a:lnTo>
                      <a:pt x="19" y="148"/>
                    </a:lnTo>
                    <a:lnTo>
                      <a:pt x="16" y="148"/>
                    </a:lnTo>
                    <a:lnTo>
                      <a:pt x="16" y="146"/>
                    </a:lnTo>
                    <a:lnTo>
                      <a:pt x="14" y="146"/>
                    </a:lnTo>
                    <a:lnTo>
                      <a:pt x="16" y="144"/>
                    </a:lnTo>
                    <a:lnTo>
                      <a:pt x="14" y="144"/>
                    </a:lnTo>
                    <a:lnTo>
                      <a:pt x="14" y="141"/>
                    </a:lnTo>
                    <a:lnTo>
                      <a:pt x="12" y="141"/>
                    </a:lnTo>
                    <a:lnTo>
                      <a:pt x="12" y="139"/>
                    </a:lnTo>
                    <a:lnTo>
                      <a:pt x="14" y="137"/>
                    </a:lnTo>
                    <a:lnTo>
                      <a:pt x="16" y="137"/>
                    </a:lnTo>
                    <a:lnTo>
                      <a:pt x="16" y="134"/>
                    </a:lnTo>
                    <a:lnTo>
                      <a:pt x="14" y="132"/>
                    </a:lnTo>
                    <a:lnTo>
                      <a:pt x="16" y="132"/>
                    </a:lnTo>
                    <a:lnTo>
                      <a:pt x="16" y="130"/>
                    </a:lnTo>
                    <a:lnTo>
                      <a:pt x="16" y="127"/>
                    </a:lnTo>
                    <a:lnTo>
                      <a:pt x="14" y="127"/>
                    </a:lnTo>
                    <a:lnTo>
                      <a:pt x="12" y="125"/>
                    </a:lnTo>
                    <a:lnTo>
                      <a:pt x="9" y="122"/>
                    </a:lnTo>
                    <a:lnTo>
                      <a:pt x="9" y="120"/>
                    </a:lnTo>
                    <a:lnTo>
                      <a:pt x="7" y="113"/>
                    </a:lnTo>
                    <a:lnTo>
                      <a:pt x="7" y="111"/>
                    </a:lnTo>
                    <a:lnTo>
                      <a:pt x="7" y="108"/>
                    </a:lnTo>
                    <a:lnTo>
                      <a:pt x="4" y="108"/>
                    </a:lnTo>
                    <a:lnTo>
                      <a:pt x="2" y="106"/>
                    </a:lnTo>
                    <a:lnTo>
                      <a:pt x="2" y="104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4" y="96"/>
                    </a:lnTo>
                    <a:lnTo>
                      <a:pt x="7" y="94"/>
                    </a:lnTo>
                    <a:lnTo>
                      <a:pt x="9" y="92"/>
                    </a:lnTo>
                    <a:lnTo>
                      <a:pt x="9" y="89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7" y="85"/>
                    </a:lnTo>
                    <a:lnTo>
                      <a:pt x="4" y="85"/>
                    </a:lnTo>
                    <a:lnTo>
                      <a:pt x="4" y="82"/>
                    </a:lnTo>
                    <a:lnTo>
                      <a:pt x="4" y="80"/>
                    </a:lnTo>
                    <a:lnTo>
                      <a:pt x="4" y="78"/>
                    </a:lnTo>
                    <a:lnTo>
                      <a:pt x="7" y="75"/>
                    </a:lnTo>
                    <a:lnTo>
                      <a:pt x="7" y="73"/>
                    </a:lnTo>
                    <a:lnTo>
                      <a:pt x="7" y="70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7" y="66"/>
                    </a:lnTo>
                    <a:lnTo>
                      <a:pt x="9" y="63"/>
                    </a:lnTo>
                    <a:lnTo>
                      <a:pt x="9" y="59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7"/>
                    </a:lnTo>
                    <a:lnTo>
                      <a:pt x="9" y="42"/>
                    </a:lnTo>
                    <a:lnTo>
                      <a:pt x="12" y="40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5"/>
                    </a:lnTo>
                    <a:lnTo>
                      <a:pt x="9" y="3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17" name="Freeform 1256"/>
              <p:cNvSpPr>
                <a:spLocks/>
              </p:cNvSpPr>
              <p:nvPr/>
            </p:nvSpPr>
            <p:spPr bwMode="auto">
              <a:xfrm>
                <a:off x="1946" y="2323"/>
                <a:ext cx="160" cy="177"/>
              </a:xfrm>
              <a:custGeom>
                <a:avLst/>
                <a:gdLst>
                  <a:gd name="T0" fmla="*/ 7 w 160"/>
                  <a:gd name="T1" fmla="*/ 16 h 177"/>
                  <a:gd name="T2" fmla="*/ 28 w 160"/>
                  <a:gd name="T3" fmla="*/ 14 h 177"/>
                  <a:gd name="T4" fmla="*/ 40 w 160"/>
                  <a:gd name="T5" fmla="*/ 2 h 177"/>
                  <a:gd name="T6" fmla="*/ 56 w 160"/>
                  <a:gd name="T7" fmla="*/ 0 h 177"/>
                  <a:gd name="T8" fmla="*/ 59 w 160"/>
                  <a:gd name="T9" fmla="*/ 14 h 177"/>
                  <a:gd name="T10" fmla="*/ 59 w 160"/>
                  <a:gd name="T11" fmla="*/ 21 h 177"/>
                  <a:gd name="T12" fmla="*/ 71 w 160"/>
                  <a:gd name="T13" fmla="*/ 35 h 177"/>
                  <a:gd name="T14" fmla="*/ 85 w 160"/>
                  <a:gd name="T15" fmla="*/ 37 h 177"/>
                  <a:gd name="T16" fmla="*/ 92 w 160"/>
                  <a:gd name="T17" fmla="*/ 42 h 177"/>
                  <a:gd name="T18" fmla="*/ 108 w 160"/>
                  <a:gd name="T19" fmla="*/ 49 h 177"/>
                  <a:gd name="T20" fmla="*/ 120 w 160"/>
                  <a:gd name="T21" fmla="*/ 52 h 177"/>
                  <a:gd name="T22" fmla="*/ 125 w 160"/>
                  <a:gd name="T23" fmla="*/ 63 h 177"/>
                  <a:gd name="T24" fmla="*/ 125 w 160"/>
                  <a:gd name="T25" fmla="*/ 73 h 177"/>
                  <a:gd name="T26" fmla="*/ 125 w 160"/>
                  <a:gd name="T27" fmla="*/ 80 h 177"/>
                  <a:gd name="T28" fmla="*/ 134 w 160"/>
                  <a:gd name="T29" fmla="*/ 87 h 177"/>
                  <a:gd name="T30" fmla="*/ 151 w 160"/>
                  <a:gd name="T31" fmla="*/ 89 h 177"/>
                  <a:gd name="T32" fmla="*/ 151 w 160"/>
                  <a:gd name="T33" fmla="*/ 94 h 177"/>
                  <a:gd name="T34" fmla="*/ 158 w 160"/>
                  <a:gd name="T35" fmla="*/ 104 h 177"/>
                  <a:gd name="T36" fmla="*/ 160 w 160"/>
                  <a:gd name="T37" fmla="*/ 118 h 177"/>
                  <a:gd name="T38" fmla="*/ 158 w 160"/>
                  <a:gd name="T39" fmla="*/ 132 h 177"/>
                  <a:gd name="T40" fmla="*/ 158 w 160"/>
                  <a:gd name="T41" fmla="*/ 139 h 177"/>
                  <a:gd name="T42" fmla="*/ 156 w 160"/>
                  <a:gd name="T43" fmla="*/ 137 h 177"/>
                  <a:gd name="T44" fmla="*/ 146 w 160"/>
                  <a:gd name="T45" fmla="*/ 130 h 177"/>
                  <a:gd name="T46" fmla="*/ 125 w 160"/>
                  <a:gd name="T47" fmla="*/ 130 h 177"/>
                  <a:gd name="T48" fmla="*/ 104 w 160"/>
                  <a:gd name="T49" fmla="*/ 137 h 177"/>
                  <a:gd name="T50" fmla="*/ 99 w 160"/>
                  <a:gd name="T51" fmla="*/ 148 h 177"/>
                  <a:gd name="T52" fmla="*/ 97 w 160"/>
                  <a:gd name="T53" fmla="*/ 165 h 177"/>
                  <a:gd name="T54" fmla="*/ 89 w 160"/>
                  <a:gd name="T55" fmla="*/ 165 h 177"/>
                  <a:gd name="T56" fmla="*/ 78 w 160"/>
                  <a:gd name="T57" fmla="*/ 165 h 177"/>
                  <a:gd name="T58" fmla="*/ 73 w 160"/>
                  <a:gd name="T59" fmla="*/ 172 h 177"/>
                  <a:gd name="T60" fmla="*/ 68 w 160"/>
                  <a:gd name="T61" fmla="*/ 170 h 177"/>
                  <a:gd name="T62" fmla="*/ 61 w 160"/>
                  <a:gd name="T63" fmla="*/ 167 h 177"/>
                  <a:gd name="T64" fmla="*/ 49 w 160"/>
                  <a:gd name="T65" fmla="*/ 163 h 177"/>
                  <a:gd name="T66" fmla="*/ 45 w 160"/>
                  <a:gd name="T67" fmla="*/ 165 h 177"/>
                  <a:gd name="T68" fmla="*/ 38 w 160"/>
                  <a:gd name="T69" fmla="*/ 172 h 177"/>
                  <a:gd name="T70" fmla="*/ 30 w 160"/>
                  <a:gd name="T71" fmla="*/ 177 h 177"/>
                  <a:gd name="T72" fmla="*/ 23 w 160"/>
                  <a:gd name="T73" fmla="*/ 174 h 177"/>
                  <a:gd name="T74" fmla="*/ 21 w 160"/>
                  <a:gd name="T75" fmla="*/ 167 h 177"/>
                  <a:gd name="T76" fmla="*/ 19 w 160"/>
                  <a:gd name="T77" fmla="*/ 153 h 177"/>
                  <a:gd name="T78" fmla="*/ 16 w 160"/>
                  <a:gd name="T79" fmla="*/ 146 h 177"/>
                  <a:gd name="T80" fmla="*/ 14 w 160"/>
                  <a:gd name="T81" fmla="*/ 141 h 177"/>
                  <a:gd name="T82" fmla="*/ 14 w 160"/>
                  <a:gd name="T83" fmla="*/ 137 h 177"/>
                  <a:gd name="T84" fmla="*/ 14 w 160"/>
                  <a:gd name="T85" fmla="*/ 132 h 177"/>
                  <a:gd name="T86" fmla="*/ 14 w 160"/>
                  <a:gd name="T87" fmla="*/ 127 h 177"/>
                  <a:gd name="T88" fmla="*/ 7 w 160"/>
                  <a:gd name="T89" fmla="*/ 113 h 177"/>
                  <a:gd name="T90" fmla="*/ 2 w 160"/>
                  <a:gd name="T91" fmla="*/ 106 h 177"/>
                  <a:gd name="T92" fmla="*/ 0 w 160"/>
                  <a:gd name="T93" fmla="*/ 101 h 177"/>
                  <a:gd name="T94" fmla="*/ 9 w 160"/>
                  <a:gd name="T95" fmla="*/ 89 h 177"/>
                  <a:gd name="T96" fmla="*/ 7 w 160"/>
                  <a:gd name="T97" fmla="*/ 85 h 177"/>
                  <a:gd name="T98" fmla="*/ 4 w 160"/>
                  <a:gd name="T99" fmla="*/ 78 h 177"/>
                  <a:gd name="T100" fmla="*/ 7 w 160"/>
                  <a:gd name="T101" fmla="*/ 73 h 177"/>
                  <a:gd name="T102" fmla="*/ 7 w 160"/>
                  <a:gd name="T103" fmla="*/ 66 h 177"/>
                  <a:gd name="T104" fmla="*/ 9 w 160"/>
                  <a:gd name="T105" fmla="*/ 54 h 177"/>
                  <a:gd name="T106" fmla="*/ 12 w 160"/>
                  <a:gd name="T107" fmla="*/ 40 h 177"/>
                  <a:gd name="T108" fmla="*/ 9 w 160"/>
                  <a:gd name="T109" fmla="*/ 30 h 17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177"/>
                  <a:gd name="T167" fmla="*/ 160 w 160"/>
                  <a:gd name="T168" fmla="*/ 177 h 17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177">
                    <a:moveTo>
                      <a:pt x="0" y="16"/>
                    </a:moveTo>
                    <a:lnTo>
                      <a:pt x="2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19" y="18"/>
                    </a:lnTo>
                    <a:lnTo>
                      <a:pt x="21" y="16"/>
                    </a:lnTo>
                    <a:lnTo>
                      <a:pt x="28" y="14"/>
                    </a:lnTo>
                    <a:lnTo>
                      <a:pt x="30" y="11"/>
                    </a:lnTo>
                    <a:lnTo>
                      <a:pt x="35" y="7"/>
                    </a:lnTo>
                    <a:lnTo>
                      <a:pt x="40" y="2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59" y="2"/>
                    </a:lnTo>
                    <a:lnTo>
                      <a:pt x="59" y="7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9" y="18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0"/>
                    </a:lnTo>
                    <a:lnTo>
                      <a:pt x="64" y="30"/>
                    </a:lnTo>
                    <a:lnTo>
                      <a:pt x="71" y="35"/>
                    </a:lnTo>
                    <a:lnTo>
                      <a:pt x="73" y="37"/>
                    </a:lnTo>
                    <a:lnTo>
                      <a:pt x="78" y="37"/>
                    </a:lnTo>
                    <a:lnTo>
                      <a:pt x="82" y="37"/>
                    </a:lnTo>
                    <a:lnTo>
                      <a:pt x="85" y="37"/>
                    </a:lnTo>
                    <a:lnTo>
                      <a:pt x="87" y="40"/>
                    </a:lnTo>
                    <a:lnTo>
                      <a:pt x="89" y="42"/>
                    </a:lnTo>
                    <a:lnTo>
                      <a:pt x="92" y="42"/>
                    </a:lnTo>
                    <a:lnTo>
                      <a:pt x="101" y="44"/>
                    </a:lnTo>
                    <a:lnTo>
                      <a:pt x="104" y="49"/>
                    </a:lnTo>
                    <a:lnTo>
                      <a:pt x="106" y="49"/>
                    </a:lnTo>
                    <a:lnTo>
                      <a:pt x="108" y="49"/>
                    </a:lnTo>
                    <a:lnTo>
                      <a:pt x="111" y="49"/>
                    </a:lnTo>
                    <a:lnTo>
                      <a:pt x="115" y="49"/>
                    </a:lnTo>
                    <a:lnTo>
                      <a:pt x="120" y="52"/>
                    </a:lnTo>
                    <a:lnTo>
                      <a:pt x="120" y="54"/>
                    </a:lnTo>
                    <a:lnTo>
                      <a:pt x="123" y="56"/>
                    </a:lnTo>
                    <a:lnTo>
                      <a:pt x="125" y="59"/>
                    </a:lnTo>
                    <a:lnTo>
                      <a:pt x="125" y="63"/>
                    </a:lnTo>
                    <a:lnTo>
                      <a:pt x="125" y="66"/>
                    </a:lnTo>
                    <a:lnTo>
                      <a:pt x="127" y="66"/>
                    </a:lnTo>
                    <a:lnTo>
                      <a:pt x="127" y="68"/>
                    </a:lnTo>
                    <a:lnTo>
                      <a:pt x="125" y="73"/>
                    </a:lnTo>
                    <a:lnTo>
                      <a:pt x="123" y="73"/>
                    </a:lnTo>
                    <a:lnTo>
                      <a:pt x="125" y="75"/>
                    </a:lnTo>
                    <a:lnTo>
                      <a:pt x="125" y="80"/>
                    </a:lnTo>
                    <a:lnTo>
                      <a:pt x="127" y="85"/>
                    </a:lnTo>
                    <a:lnTo>
                      <a:pt x="130" y="87"/>
                    </a:lnTo>
                    <a:lnTo>
                      <a:pt x="132" y="87"/>
                    </a:lnTo>
                    <a:lnTo>
                      <a:pt x="134" y="87"/>
                    </a:lnTo>
                    <a:lnTo>
                      <a:pt x="139" y="87"/>
                    </a:lnTo>
                    <a:lnTo>
                      <a:pt x="151" y="87"/>
                    </a:lnTo>
                    <a:lnTo>
                      <a:pt x="151" y="89"/>
                    </a:lnTo>
                    <a:lnTo>
                      <a:pt x="153" y="89"/>
                    </a:lnTo>
                    <a:lnTo>
                      <a:pt x="151" y="92"/>
                    </a:lnTo>
                    <a:lnTo>
                      <a:pt x="151" y="94"/>
                    </a:lnTo>
                    <a:lnTo>
                      <a:pt x="151" y="96"/>
                    </a:lnTo>
                    <a:lnTo>
                      <a:pt x="153" y="101"/>
                    </a:lnTo>
                    <a:lnTo>
                      <a:pt x="156" y="101"/>
                    </a:lnTo>
                    <a:lnTo>
                      <a:pt x="158" y="104"/>
                    </a:lnTo>
                    <a:lnTo>
                      <a:pt x="158" y="106"/>
                    </a:lnTo>
                    <a:lnTo>
                      <a:pt x="160" y="111"/>
                    </a:lnTo>
                    <a:lnTo>
                      <a:pt x="160" y="113"/>
                    </a:lnTo>
                    <a:lnTo>
                      <a:pt x="160" y="118"/>
                    </a:lnTo>
                    <a:lnTo>
                      <a:pt x="160" y="125"/>
                    </a:lnTo>
                    <a:lnTo>
                      <a:pt x="160" y="127"/>
                    </a:lnTo>
                    <a:lnTo>
                      <a:pt x="158" y="132"/>
                    </a:lnTo>
                    <a:lnTo>
                      <a:pt x="158" y="134"/>
                    </a:lnTo>
                    <a:lnTo>
                      <a:pt x="158" y="139"/>
                    </a:lnTo>
                    <a:lnTo>
                      <a:pt x="156" y="139"/>
                    </a:lnTo>
                    <a:lnTo>
                      <a:pt x="156" y="137"/>
                    </a:lnTo>
                    <a:lnTo>
                      <a:pt x="153" y="137"/>
                    </a:lnTo>
                    <a:lnTo>
                      <a:pt x="151" y="132"/>
                    </a:lnTo>
                    <a:lnTo>
                      <a:pt x="149" y="130"/>
                    </a:lnTo>
                    <a:lnTo>
                      <a:pt x="146" y="130"/>
                    </a:lnTo>
                    <a:lnTo>
                      <a:pt x="141" y="127"/>
                    </a:lnTo>
                    <a:lnTo>
                      <a:pt x="132" y="127"/>
                    </a:lnTo>
                    <a:lnTo>
                      <a:pt x="125" y="130"/>
                    </a:lnTo>
                    <a:lnTo>
                      <a:pt x="123" y="130"/>
                    </a:lnTo>
                    <a:lnTo>
                      <a:pt x="111" y="134"/>
                    </a:lnTo>
                    <a:lnTo>
                      <a:pt x="106" y="134"/>
                    </a:lnTo>
                    <a:lnTo>
                      <a:pt x="104" y="137"/>
                    </a:lnTo>
                    <a:lnTo>
                      <a:pt x="104" y="139"/>
                    </a:lnTo>
                    <a:lnTo>
                      <a:pt x="101" y="144"/>
                    </a:lnTo>
                    <a:lnTo>
                      <a:pt x="99" y="146"/>
                    </a:lnTo>
                    <a:lnTo>
                      <a:pt x="99" y="148"/>
                    </a:lnTo>
                    <a:lnTo>
                      <a:pt x="99" y="153"/>
                    </a:lnTo>
                    <a:lnTo>
                      <a:pt x="99" y="156"/>
                    </a:lnTo>
                    <a:lnTo>
                      <a:pt x="97" y="165"/>
                    </a:lnTo>
                    <a:lnTo>
                      <a:pt x="94" y="170"/>
                    </a:lnTo>
                    <a:lnTo>
                      <a:pt x="92" y="167"/>
                    </a:lnTo>
                    <a:lnTo>
                      <a:pt x="89" y="165"/>
                    </a:lnTo>
                    <a:lnTo>
                      <a:pt x="87" y="165"/>
                    </a:lnTo>
                    <a:lnTo>
                      <a:pt x="82" y="165"/>
                    </a:lnTo>
                    <a:lnTo>
                      <a:pt x="78" y="165"/>
                    </a:lnTo>
                    <a:lnTo>
                      <a:pt x="75" y="165"/>
                    </a:lnTo>
                    <a:lnTo>
                      <a:pt x="75" y="170"/>
                    </a:lnTo>
                    <a:lnTo>
                      <a:pt x="73" y="172"/>
                    </a:lnTo>
                    <a:lnTo>
                      <a:pt x="73" y="174"/>
                    </a:lnTo>
                    <a:lnTo>
                      <a:pt x="71" y="170"/>
                    </a:lnTo>
                    <a:lnTo>
                      <a:pt x="68" y="170"/>
                    </a:lnTo>
                    <a:lnTo>
                      <a:pt x="68" y="167"/>
                    </a:lnTo>
                    <a:lnTo>
                      <a:pt x="66" y="167"/>
                    </a:lnTo>
                    <a:lnTo>
                      <a:pt x="61" y="167"/>
                    </a:lnTo>
                    <a:lnTo>
                      <a:pt x="59" y="165"/>
                    </a:lnTo>
                    <a:lnTo>
                      <a:pt x="52" y="165"/>
                    </a:lnTo>
                    <a:lnTo>
                      <a:pt x="49" y="163"/>
                    </a:lnTo>
                    <a:lnTo>
                      <a:pt x="47" y="163"/>
                    </a:lnTo>
                    <a:lnTo>
                      <a:pt x="45" y="165"/>
                    </a:lnTo>
                    <a:lnTo>
                      <a:pt x="40" y="167"/>
                    </a:lnTo>
                    <a:lnTo>
                      <a:pt x="40" y="170"/>
                    </a:lnTo>
                    <a:lnTo>
                      <a:pt x="38" y="172"/>
                    </a:lnTo>
                    <a:lnTo>
                      <a:pt x="35" y="174"/>
                    </a:lnTo>
                    <a:lnTo>
                      <a:pt x="35" y="177"/>
                    </a:lnTo>
                    <a:lnTo>
                      <a:pt x="33" y="177"/>
                    </a:lnTo>
                    <a:lnTo>
                      <a:pt x="30" y="177"/>
                    </a:lnTo>
                    <a:lnTo>
                      <a:pt x="28" y="177"/>
                    </a:lnTo>
                    <a:lnTo>
                      <a:pt x="26" y="177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1" y="167"/>
                    </a:lnTo>
                    <a:lnTo>
                      <a:pt x="21" y="163"/>
                    </a:lnTo>
                    <a:lnTo>
                      <a:pt x="21" y="158"/>
                    </a:lnTo>
                    <a:lnTo>
                      <a:pt x="19" y="156"/>
                    </a:lnTo>
                    <a:lnTo>
                      <a:pt x="19" y="153"/>
                    </a:lnTo>
                    <a:lnTo>
                      <a:pt x="19" y="151"/>
                    </a:lnTo>
                    <a:lnTo>
                      <a:pt x="19" y="148"/>
                    </a:lnTo>
                    <a:lnTo>
                      <a:pt x="16" y="148"/>
                    </a:lnTo>
                    <a:lnTo>
                      <a:pt x="16" y="146"/>
                    </a:lnTo>
                    <a:lnTo>
                      <a:pt x="14" y="146"/>
                    </a:lnTo>
                    <a:lnTo>
                      <a:pt x="16" y="144"/>
                    </a:lnTo>
                    <a:lnTo>
                      <a:pt x="14" y="144"/>
                    </a:lnTo>
                    <a:lnTo>
                      <a:pt x="14" y="141"/>
                    </a:lnTo>
                    <a:lnTo>
                      <a:pt x="12" y="141"/>
                    </a:lnTo>
                    <a:lnTo>
                      <a:pt x="12" y="139"/>
                    </a:lnTo>
                    <a:lnTo>
                      <a:pt x="14" y="137"/>
                    </a:lnTo>
                    <a:lnTo>
                      <a:pt x="16" y="137"/>
                    </a:lnTo>
                    <a:lnTo>
                      <a:pt x="16" y="134"/>
                    </a:lnTo>
                    <a:lnTo>
                      <a:pt x="14" y="132"/>
                    </a:lnTo>
                    <a:lnTo>
                      <a:pt x="16" y="132"/>
                    </a:lnTo>
                    <a:lnTo>
                      <a:pt x="16" y="130"/>
                    </a:lnTo>
                    <a:lnTo>
                      <a:pt x="16" y="127"/>
                    </a:lnTo>
                    <a:lnTo>
                      <a:pt x="14" y="127"/>
                    </a:lnTo>
                    <a:lnTo>
                      <a:pt x="12" y="125"/>
                    </a:lnTo>
                    <a:lnTo>
                      <a:pt x="9" y="122"/>
                    </a:lnTo>
                    <a:lnTo>
                      <a:pt x="9" y="120"/>
                    </a:lnTo>
                    <a:lnTo>
                      <a:pt x="7" y="113"/>
                    </a:lnTo>
                    <a:lnTo>
                      <a:pt x="7" y="111"/>
                    </a:lnTo>
                    <a:lnTo>
                      <a:pt x="7" y="108"/>
                    </a:lnTo>
                    <a:lnTo>
                      <a:pt x="4" y="108"/>
                    </a:lnTo>
                    <a:lnTo>
                      <a:pt x="2" y="106"/>
                    </a:lnTo>
                    <a:lnTo>
                      <a:pt x="2" y="104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4" y="96"/>
                    </a:lnTo>
                    <a:lnTo>
                      <a:pt x="7" y="94"/>
                    </a:lnTo>
                    <a:lnTo>
                      <a:pt x="9" y="92"/>
                    </a:lnTo>
                    <a:lnTo>
                      <a:pt x="9" y="89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7" y="85"/>
                    </a:lnTo>
                    <a:lnTo>
                      <a:pt x="4" y="85"/>
                    </a:lnTo>
                    <a:lnTo>
                      <a:pt x="4" y="82"/>
                    </a:lnTo>
                    <a:lnTo>
                      <a:pt x="4" y="80"/>
                    </a:lnTo>
                    <a:lnTo>
                      <a:pt x="4" y="78"/>
                    </a:lnTo>
                    <a:lnTo>
                      <a:pt x="7" y="75"/>
                    </a:lnTo>
                    <a:lnTo>
                      <a:pt x="7" y="73"/>
                    </a:lnTo>
                    <a:lnTo>
                      <a:pt x="7" y="70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7" y="66"/>
                    </a:lnTo>
                    <a:lnTo>
                      <a:pt x="9" y="63"/>
                    </a:lnTo>
                    <a:lnTo>
                      <a:pt x="9" y="59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7"/>
                    </a:lnTo>
                    <a:lnTo>
                      <a:pt x="9" y="42"/>
                    </a:lnTo>
                    <a:lnTo>
                      <a:pt x="12" y="40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5"/>
                    </a:lnTo>
                    <a:lnTo>
                      <a:pt x="9" y="3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18" name="Freeform 1257"/>
              <p:cNvSpPr>
                <a:spLocks/>
              </p:cNvSpPr>
              <p:nvPr/>
            </p:nvSpPr>
            <p:spPr bwMode="auto">
              <a:xfrm>
                <a:off x="2097" y="2597"/>
                <a:ext cx="71" cy="63"/>
              </a:xfrm>
              <a:custGeom>
                <a:avLst/>
                <a:gdLst>
                  <a:gd name="T0" fmla="*/ 0 w 71"/>
                  <a:gd name="T1" fmla="*/ 52 h 63"/>
                  <a:gd name="T2" fmla="*/ 7 w 71"/>
                  <a:gd name="T3" fmla="*/ 54 h 63"/>
                  <a:gd name="T4" fmla="*/ 14 w 71"/>
                  <a:gd name="T5" fmla="*/ 56 h 63"/>
                  <a:gd name="T6" fmla="*/ 21 w 71"/>
                  <a:gd name="T7" fmla="*/ 61 h 63"/>
                  <a:gd name="T8" fmla="*/ 28 w 71"/>
                  <a:gd name="T9" fmla="*/ 61 h 63"/>
                  <a:gd name="T10" fmla="*/ 31 w 71"/>
                  <a:gd name="T11" fmla="*/ 63 h 63"/>
                  <a:gd name="T12" fmla="*/ 40 w 71"/>
                  <a:gd name="T13" fmla="*/ 61 h 63"/>
                  <a:gd name="T14" fmla="*/ 47 w 71"/>
                  <a:gd name="T15" fmla="*/ 63 h 63"/>
                  <a:gd name="T16" fmla="*/ 54 w 71"/>
                  <a:gd name="T17" fmla="*/ 61 h 63"/>
                  <a:gd name="T18" fmla="*/ 59 w 71"/>
                  <a:gd name="T19" fmla="*/ 56 h 63"/>
                  <a:gd name="T20" fmla="*/ 61 w 71"/>
                  <a:gd name="T21" fmla="*/ 54 h 63"/>
                  <a:gd name="T22" fmla="*/ 66 w 71"/>
                  <a:gd name="T23" fmla="*/ 52 h 63"/>
                  <a:gd name="T24" fmla="*/ 68 w 71"/>
                  <a:gd name="T25" fmla="*/ 47 h 63"/>
                  <a:gd name="T26" fmla="*/ 66 w 71"/>
                  <a:gd name="T27" fmla="*/ 47 h 63"/>
                  <a:gd name="T28" fmla="*/ 66 w 71"/>
                  <a:gd name="T29" fmla="*/ 40 h 63"/>
                  <a:gd name="T30" fmla="*/ 68 w 71"/>
                  <a:gd name="T31" fmla="*/ 37 h 63"/>
                  <a:gd name="T32" fmla="*/ 71 w 71"/>
                  <a:gd name="T33" fmla="*/ 35 h 63"/>
                  <a:gd name="T34" fmla="*/ 71 w 71"/>
                  <a:gd name="T35" fmla="*/ 35 h 63"/>
                  <a:gd name="T36" fmla="*/ 64 w 71"/>
                  <a:gd name="T37" fmla="*/ 30 h 63"/>
                  <a:gd name="T38" fmla="*/ 64 w 71"/>
                  <a:gd name="T39" fmla="*/ 26 h 63"/>
                  <a:gd name="T40" fmla="*/ 59 w 71"/>
                  <a:gd name="T41" fmla="*/ 23 h 63"/>
                  <a:gd name="T42" fmla="*/ 54 w 71"/>
                  <a:gd name="T43" fmla="*/ 21 h 63"/>
                  <a:gd name="T44" fmla="*/ 52 w 71"/>
                  <a:gd name="T45" fmla="*/ 19 h 63"/>
                  <a:gd name="T46" fmla="*/ 50 w 71"/>
                  <a:gd name="T47" fmla="*/ 16 h 63"/>
                  <a:gd name="T48" fmla="*/ 45 w 71"/>
                  <a:gd name="T49" fmla="*/ 14 h 63"/>
                  <a:gd name="T50" fmla="*/ 42 w 71"/>
                  <a:gd name="T51" fmla="*/ 14 h 63"/>
                  <a:gd name="T52" fmla="*/ 40 w 71"/>
                  <a:gd name="T53" fmla="*/ 9 h 63"/>
                  <a:gd name="T54" fmla="*/ 38 w 71"/>
                  <a:gd name="T55" fmla="*/ 9 h 63"/>
                  <a:gd name="T56" fmla="*/ 35 w 71"/>
                  <a:gd name="T57" fmla="*/ 11 h 63"/>
                  <a:gd name="T58" fmla="*/ 33 w 71"/>
                  <a:gd name="T59" fmla="*/ 9 h 63"/>
                  <a:gd name="T60" fmla="*/ 28 w 71"/>
                  <a:gd name="T61" fmla="*/ 4 h 63"/>
                  <a:gd name="T62" fmla="*/ 26 w 71"/>
                  <a:gd name="T63" fmla="*/ 2 h 63"/>
                  <a:gd name="T64" fmla="*/ 21 w 71"/>
                  <a:gd name="T65" fmla="*/ 0 h 63"/>
                  <a:gd name="T66" fmla="*/ 19 w 71"/>
                  <a:gd name="T67" fmla="*/ 0 h 63"/>
                  <a:gd name="T68" fmla="*/ 16 w 71"/>
                  <a:gd name="T69" fmla="*/ 2 h 63"/>
                  <a:gd name="T70" fmla="*/ 9 w 71"/>
                  <a:gd name="T71" fmla="*/ 2 h 63"/>
                  <a:gd name="T72" fmla="*/ 7 w 71"/>
                  <a:gd name="T73" fmla="*/ 4 h 63"/>
                  <a:gd name="T74" fmla="*/ 7 w 71"/>
                  <a:gd name="T75" fmla="*/ 14 h 63"/>
                  <a:gd name="T76" fmla="*/ 7 w 71"/>
                  <a:gd name="T77" fmla="*/ 19 h 63"/>
                  <a:gd name="T78" fmla="*/ 5 w 71"/>
                  <a:gd name="T79" fmla="*/ 35 h 63"/>
                  <a:gd name="T80" fmla="*/ 5 w 71"/>
                  <a:gd name="T81" fmla="*/ 37 h 63"/>
                  <a:gd name="T82" fmla="*/ 2 w 71"/>
                  <a:gd name="T83" fmla="*/ 42 h 63"/>
                  <a:gd name="T84" fmla="*/ 0 w 71"/>
                  <a:gd name="T85" fmla="*/ 52 h 6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1"/>
                  <a:gd name="T130" fmla="*/ 0 h 63"/>
                  <a:gd name="T131" fmla="*/ 71 w 71"/>
                  <a:gd name="T132" fmla="*/ 63 h 6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1" h="63">
                    <a:moveTo>
                      <a:pt x="0" y="52"/>
                    </a:moveTo>
                    <a:lnTo>
                      <a:pt x="0" y="52"/>
                    </a:lnTo>
                    <a:lnTo>
                      <a:pt x="2" y="52"/>
                    </a:lnTo>
                    <a:lnTo>
                      <a:pt x="7" y="54"/>
                    </a:lnTo>
                    <a:lnTo>
                      <a:pt x="7" y="56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1" y="61"/>
                    </a:lnTo>
                    <a:lnTo>
                      <a:pt x="26" y="61"/>
                    </a:lnTo>
                    <a:lnTo>
                      <a:pt x="28" y="61"/>
                    </a:lnTo>
                    <a:lnTo>
                      <a:pt x="31" y="63"/>
                    </a:lnTo>
                    <a:lnTo>
                      <a:pt x="35" y="61"/>
                    </a:lnTo>
                    <a:lnTo>
                      <a:pt x="40" y="61"/>
                    </a:lnTo>
                    <a:lnTo>
                      <a:pt x="45" y="63"/>
                    </a:lnTo>
                    <a:lnTo>
                      <a:pt x="47" y="63"/>
                    </a:lnTo>
                    <a:lnTo>
                      <a:pt x="52" y="63"/>
                    </a:lnTo>
                    <a:lnTo>
                      <a:pt x="54" y="61"/>
                    </a:lnTo>
                    <a:lnTo>
                      <a:pt x="57" y="59"/>
                    </a:lnTo>
                    <a:lnTo>
                      <a:pt x="59" y="56"/>
                    </a:lnTo>
                    <a:lnTo>
                      <a:pt x="61" y="56"/>
                    </a:lnTo>
                    <a:lnTo>
                      <a:pt x="61" y="54"/>
                    </a:lnTo>
                    <a:lnTo>
                      <a:pt x="64" y="54"/>
                    </a:lnTo>
                    <a:lnTo>
                      <a:pt x="66" y="52"/>
                    </a:lnTo>
                    <a:lnTo>
                      <a:pt x="66" y="49"/>
                    </a:lnTo>
                    <a:lnTo>
                      <a:pt x="68" y="47"/>
                    </a:lnTo>
                    <a:lnTo>
                      <a:pt x="66" y="47"/>
                    </a:lnTo>
                    <a:lnTo>
                      <a:pt x="66" y="42"/>
                    </a:lnTo>
                    <a:lnTo>
                      <a:pt x="66" y="40"/>
                    </a:lnTo>
                    <a:lnTo>
                      <a:pt x="68" y="37"/>
                    </a:lnTo>
                    <a:lnTo>
                      <a:pt x="71" y="35"/>
                    </a:lnTo>
                    <a:lnTo>
                      <a:pt x="71" y="33"/>
                    </a:lnTo>
                    <a:lnTo>
                      <a:pt x="64" y="30"/>
                    </a:lnTo>
                    <a:lnTo>
                      <a:pt x="64" y="28"/>
                    </a:lnTo>
                    <a:lnTo>
                      <a:pt x="64" y="26"/>
                    </a:lnTo>
                    <a:lnTo>
                      <a:pt x="61" y="23"/>
                    </a:lnTo>
                    <a:lnTo>
                      <a:pt x="59" y="23"/>
                    </a:lnTo>
                    <a:lnTo>
                      <a:pt x="57" y="21"/>
                    </a:lnTo>
                    <a:lnTo>
                      <a:pt x="54" y="21"/>
                    </a:lnTo>
                    <a:lnTo>
                      <a:pt x="52" y="19"/>
                    </a:lnTo>
                    <a:lnTo>
                      <a:pt x="52" y="16"/>
                    </a:lnTo>
                    <a:lnTo>
                      <a:pt x="50" y="16"/>
                    </a:lnTo>
                    <a:lnTo>
                      <a:pt x="47" y="14"/>
                    </a:lnTo>
                    <a:lnTo>
                      <a:pt x="45" y="14"/>
                    </a:lnTo>
                    <a:lnTo>
                      <a:pt x="42" y="14"/>
                    </a:lnTo>
                    <a:lnTo>
                      <a:pt x="42" y="11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1" y="7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9" y="9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5" y="23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19" name="Freeform 1258"/>
              <p:cNvSpPr>
                <a:spLocks/>
              </p:cNvSpPr>
              <p:nvPr/>
            </p:nvSpPr>
            <p:spPr bwMode="auto">
              <a:xfrm>
                <a:off x="2097" y="2597"/>
                <a:ext cx="71" cy="63"/>
              </a:xfrm>
              <a:custGeom>
                <a:avLst/>
                <a:gdLst>
                  <a:gd name="T0" fmla="*/ 0 w 71"/>
                  <a:gd name="T1" fmla="*/ 52 h 63"/>
                  <a:gd name="T2" fmla="*/ 7 w 71"/>
                  <a:gd name="T3" fmla="*/ 54 h 63"/>
                  <a:gd name="T4" fmla="*/ 14 w 71"/>
                  <a:gd name="T5" fmla="*/ 56 h 63"/>
                  <a:gd name="T6" fmla="*/ 21 w 71"/>
                  <a:gd name="T7" fmla="*/ 61 h 63"/>
                  <a:gd name="T8" fmla="*/ 28 w 71"/>
                  <a:gd name="T9" fmla="*/ 61 h 63"/>
                  <a:gd name="T10" fmla="*/ 31 w 71"/>
                  <a:gd name="T11" fmla="*/ 63 h 63"/>
                  <a:gd name="T12" fmla="*/ 40 w 71"/>
                  <a:gd name="T13" fmla="*/ 61 h 63"/>
                  <a:gd name="T14" fmla="*/ 47 w 71"/>
                  <a:gd name="T15" fmla="*/ 63 h 63"/>
                  <a:gd name="T16" fmla="*/ 54 w 71"/>
                  <a:gd name="T17" fmla="*/ 61 h 63"/>
                  <a:gd name="T18" fmla="*/ 59 w 71"/>
                  <a:gd name="T19" fmla="*/ 56 h 63"/>
                  <a:gd name="T20" fmla="*/ 61 w 71"/>
                  <a:gd name="T21" fmla="*/ 54 h 63"/>
                  <a:gd name="T22" fmla="*/ 66 w 71"/>
                  <a:gd name="T23" fmla="*/ 52 h 63"/>
                  <a:gd name="T24" fmla="*/ 68 w 71"/>
                  <a:gd name="T25" fmla="*/ 47 h 63"/>
                  <a:gd name="T26" fmla="*/ 66 w 71"/>
                  <a:gd name="T27" fmla="*/ 47 h 63"/>
                  <a:gd name="T28" fmla="*/ 66 w 71"/>
                  <a:gd name="T29" fmla="*/ 40 h 63"/>
                  <a:gd name="T30" fmla="*/ 68 w 71"/>
                  <a:gd name="T31" fmla="*/ 37 h 63"/>
                  <a:gd name="T32" fmla="*/ 71 w 71"/>
                  <a:gd name="T33" fmla="*/ 35 h 63"/>
                  <a:gd name="T34" fmla="*/ 71 w 71"/>
                  <a:gd name="T35" fmla="*/ 35 h 63"/>
                  <a:gd name="T36" fmla="*/ 64 w 71"/>
                  <a:gd name="T37" fmla="*/ 30 h 63"/>
                  <a:gd name="T38" fmla="*/ 64 w 71"/>
                  <a:gd name="T39" fmla="*/ 26 h 63"/>
                  <a:gd name="T40" fmla="*/ 59 w 71"/>
                  <a:gd name="T41" fmla="*/ 23 h 63"/>
                  <a:gd name="T42" fmla="*/ 54 w 71"/>
                  <a:gd name="T43" fmla="*/ 21 h 63"/>
                  <a:gd name="T44" fmla="*/ 52 w 71"/>
                  <a:gd name="T45" fmla="*/ 19 h 63"/>
                  <a:gd name="T46" fmla="*/ 50 w 71"/>
                  <a:gd name="T47" fmla="*/ 16 h 63"/>
                  <a:gd name="T48" fmla="*/ 45 w 71"/>
                  <a:gd name="T49" fmla="*/ 14 h 63"/>
                  <a:gd name="T50" fmla="*/ 42 w 71"/>
                  <a:gd name="T51" fmla="*/ 14 h 63"/>
                  <a:gd name="T52" fmla="*/ 40 w 71"/>
                  <a:gd name="T53" fmla="*/ 9 h 63"/>
                  <a:gd name="T54" fmla="*/ 38 w 71"/>
                  <a:gd name="T55" fmla="*/ 9 h 63"/>
                  <a:gd name="T56" fmla="*/ 35 w 71"/>
                  <a:gd name="T57" fmla="*/ 11 h 63"/>
                  <a:gd name="T58" fmla="*/ 33 w 71"/>
                  <a:gd name="T59" fmla="*/ 9 h 63"/>
                  <a:gd name="T60" fmla="*/ 28 w 71"/>
                  <a:gd name="T61" fmla="*/ 4 h 63"/>
                  <a:gd name="T62" fmla="*/ 26 w 71"/>
                  <a:gd name="T63" fmla="*/ 2 h 63"/>
                  <a:gd name="T64" fmla="*/ 21 w 71"/>
                  <a:gd name="T65" fmla="*/ 0 h 63"/>
                  <a:gd name="T66" fmla="*/ 19 w 71"/>
                  <a:gd name="T67" fmla="*/ 0 h 63"/>
                  <a:gd name="T68" fmla="*/ 16 w 71"/>
                  <a:gd name="T69" fmla="*/ 2 h 63"/>
                  <a:gd name="T70" fmla="*/ 9 w 71"/>
                  <a:gd name="T71" fmla="*/ 2 h 63"/>
                  <a:gd name="T72" fmla="*/ 7 w 71"/>
                  <a:gd name="T73" fmla="*/ 4 h 63"/>
                  <a:gd name="T74" fmla="*/ 7 w 71"/>
                  <a:gd name="T75" fmla="*/ 14 h 63"/>
                  <a:gd name="T76" fmla="*/ 7 w 71"/>
                  <a:gd name="T77" fmla="*/ 19 h 63"/>
                  <a:gd name="T78" fmla="*/ 5 w 71"/>
                  <a:gd name="T79" fmla="*/ 35 h 63"/>
                  <a:gd name="T80" fmla="*/ 5 w 71"/>
                  <a:gd name="T81" fmla="*/ 37 h 63"/>
                  <a:gd name="T82" fmla="*/ 2 w 71"/>
                  <a:gd name="T83" fmla="*/ 42 h 63"/>
                  <a:gd name="T84" fmla="*/ 0 w 71"/>
                  <a:gd name="T85" fmla="*/ 52 h 6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1"/>
                  <a:gd name="T130" fmla="*/ 0 h 63"/>
                  <a:gd name="T131" fmla="*/ 71 w 71"/>
                  <a:gd name="T132" fmla="*/ 63 h 6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1" h="63">
                    <a:moveTo>
                      <a:pt x="0" y="52"/>
                    </a:moveTo>
                    <a:lnTo>
                      <a:pt x="0" y="52"/>
                    </a:lnTo>
                    <a:lnTo>
                      <a:pt x="2" y="52"/>
                    </a:lnTo>
                    <a:lnTo>
                      <a:pt x="7" y="54"/>
                    </a:lnTo>
                    <a:lnTo>
                      <a:pt x="7" y="56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1" y="61"/>
                    </a:lnTo>
                    <a:lnTo>
                      <a:pt x="26" y="61"/>
                    </a:lnTo>
                    <a:lnTo>
                      <a:pt x="28" y="61"/>
                    </a:lnTo>
                    <a:lnTo>
                      <a:pt x="31" y="63"/>
                    </a:lnTo>
                    <a:lnTo>
                      <a:pt x="35" y="61"/>
                    </a:lnTo>
                    <a:lnTo>
                      <a:pt x="40" y="61"/>
                    </a:lnTo>
                    <a:lnTo>
                      <a:pt x="45" y="63"/>
                    </a:lnTo>
                    <a:lnTo>
                      <a:pt x="47" y="63"/>
                    </a:lnTo>
                    <a:lnTo>
                      <a:pt x="52" y="63"/>
                    </a:lnTo>
                    <a:lnTo>
                      <a:pt x="54" y="61"/>
                    </a:lnTo>
                    <a:lnTo>
                      <a:pt x="57" y="59"/>
                    </a:lnTo>
                    <a:lnTo>
                      <a:pt x="59" y="56"/>
                    </a:lnTo>
                    <a:lnTo>
                      <a:pt x="61" y="56"/>
                    </a:lnTo>
                    <a:lnTo>
                      <a:pt x="61" y="54"/>
                    </a:lnTo>
                    <a:lnTo>
                      <a:pt x="64" y="54"/>
                    </a:lnTo>
                    <a:lnTo>
                      <a:pt x="66" y="52"/>
                    </a:lnTo>
                    <a:lnTo>
                      <a:pt x="66" y="49"/>
                    </a:lnTo>
                    <a:lnTo>
                      <a:pt x="68" y="47"/>
                    </a:lnTo>
                    <a:lnTo>
                      <a:pt x="66" y="47"/>
                    </a:lnTo>
                    <a:lnTo>
                      <a:pt x="66" y="42"/>
                    </a:lnTo>
                    <a:lnTo>
                      <a:pt x="66" y="40"/>
                    </a:lnTo>
                    <a:lnTo>
                      <a:pt x="68" y="37"/>
                    </a:lnTo>
                    <a:lnTo>
                      <a:pt x="71" y="35"/>
                    </a:lnTo>
                    <a:lnTo>
                      <a:pt x="71" y="33"/>
                    </a:lnTo>
                    <a:lnTo>
                      <a:pt x="64" y="30"/>
                    </a:lnTo>
                    <a:lnTo>
                      <a:pt x="64" y="28"/>
                    </a:lnTo>
                    <a:lnTo>
                      <a:pt x="64" y="26"/>
                    </a:lnTo>
                    <a:lnTo>
                      <a:pt x="61" y="23"/>
                    </a:lnTo>
                    <a:lnTo>
                      <a:pt x="59" y="23"/>
                    </a:lnTo>
                    <a:lnTo>
                      <a:pt x="57" y="21"/>
                    </a:lnTo>
                    <a:lnTo>
                      <a:pt x="54" y="21"/>
                    </a:lnTo>
                    <a:lnTo>
                      <a:pt x="52" y="19"/>
                    </a:lnTo>
                    <a:lnTo>
                      <a:pt x="52" y="16"/>
                    </a:lnTo>
                    <a:lnTo>
                      <a:pt x="50" y="16"/>
                    </a:lnTo>
                    <a:lnTo>
                      <a:pt x="47" y="14"/>
                    </a:lnTo>
                    <a:lnTo>
                      <a:pt x="45" y="14"/>
                    </a:lnTo>
                    <a:lnTo>
                      <a:pt x="42" y="14"/>
                    </a:lnTo>
                    <a:lnTo>
                      <a:pt x="42" y="11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1" y="7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9" y="9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5" y="23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0" name="Freeform 1259"/>
              <p:cNvSpPr>
                <a:spLocks/>
              </p:cNvSpPr>
              <p:nvPr/>
            </p:nvSpPr>
            <p:spPr bwMode="auto">
              <a:xfrm>
                <a:off x="2059" y="2082"/>
                <a:ext cx="66" cy="94"/>
              </a:xfrm>
              <a:custGeom>
                <a:avLst/>
                <a:gdLst>
                  <a:gd name="T0" fmla="*/ 21 w 66"/>
                  <a:gd name="T1" fmla="*/ 0 h 94"/>
                  <a:gd name="T2" fmla="*/ 36 w 66"/>
                  <a:gd name="T3" fmla="*/ 9 h 94"/>
                  <a:gd name="T4" fmla="*/ 38 w 66"/>
                  <a:gd name="T5" fmla="*/ 21 h 94"/>
                  <a:gd name="T6" fmla="*/ 43 w 66"/>
                  <a:gd name="T7" fmla="*/ 21 h 94"/>
                  <a:gd name="T8" fmla="*/ 47 w 66"/>
                  <a:gd name="T9" fmla="*/ 23 h 94"/>
                  <a:gd name="T10" fmla="*/ 52 w 66"/>
                  <a:gd name="T11" fmla="*/ 28 h 94"/>
                  <a:gd name="T12" fmla="*/ 57 w 66"/>
                  <a:gd name="T13" fmla="*/ 33 h 94"/>
                  <a:gd name="T14" fmla="*/ 54 w 66"/>
                  <a:gd name="T15" fmla="*/ 37 h 94"/>
                  <a:gd name="T16" fmla="*/ 54 w 66"/>
                  <a:gd name="T17" fmla="*/ 40 h 94"/>
                  <a:gd name="T18" fmla="*/ 52 w 66"/>
                  <a:gd name="T19" fmla="*/ 44 h 94"/>
                  <a:gd name="T20" fmla="*/ 47 w 66"/>
                  <a:gd name="T21" fmla="*/ 44 h 94"/>
                  <a:gd name="T22" fmla="*/ 45 w 66"/>
                  <a:gd name="T23" fmla="*/ 47 h 94"/>
                  <a:gd name="T24" fmla="*/ 43 w 66"/>
                  <a:gd name="T25" fmla="*/ 56 h 94"/>
                  <a:gd name="T26" fmla="*/ 47 w 66"/>
                  <a:gd name="T27" fmla="*/ 61 h 94"/>
                  <a:gd name="T28" fmla="*/ 50 w 66"/>
                  <a:gd name="T29" fmla="*/ 66 h 94"/>
                  <a:gd name="T30" fmla="*/ 54 w 66"/>
                  <a:gd name="T31" fmla="*/ 66 h 94"/>
                  <a:gd name="T32" fmla="*/ 57 w 66"/>
                  <a:gd name="T33" fmla="*/ 70 h 94"/>
                  <a:gd name="T34" fmla="*/ 57 w 66"/>
                  <a:gd name="T35" fmla="*/ 75 h 94"/>
                  <a:gd name="T36" fmla="*/ 64 w 66"/>
                  <a:gd name="T37" fmla="*/ 85 h 94"/>
                  <a:gd name="T38" fmla="*/ 62 w 66"/>
                  <a:gd name="T39" fmla="*/ 85 h 94"/>
                  <a:gd name="T40" fmla="*/ 57 w 66"/>
                  <a:gd name="T41" fmla="*/ 85 h 94"/>
                  <a:gd name="T42" fmla="*/ 52 w 66"/>
                  <a:gd name="T43" fmla="*/ 85 h 94"/>
                  <a:gd name="T44" fmla="*/ 45 w 66"/>
                  <a:gd name="T45" fmla="*/ 89 h 94"/>
                  <a:gd name="T46" fmla="*/ 40 w 66"/>
                  <a:gd name="T47" fmla="*/ 92 h 94"/>
                  <a:gd name="T48" fmla="*/ 33 w 66"/>
                  <a:gd name="T49" fmla="*/ 94 h 94"/>
                  <a:gd name="T50" fmla="*/ 26 w 66"/>
                  <a:gd name="T51" fmla="*/ 89 h 94"/>
                  <a:gd name="T52" fmla="*/ 24 w 66"/>
                  <a:gd name="T53" fmla="*/ 87 h 94"/>
                  <a:gd name="T54" fmla="*/ 21 w 66"/>
                  <a:gd name="T55" fmla="*/ 80 h 94"/>
                  <a:gd name="T56" fmla="*/ 19 w 66"/>
                  <a:gd name="T57" fmla="*/ 70 h 94"/>
                  <a:gd name="T58" fmla="*/ 21 w 66"/>
                  <a:gd name="T59" fmla="*/ 63 h 94"/>
                  <a:gd name="T60" fmla="*/ 24 w 66"/>
                  <a:gd name="T61" fmla="*/ 56 h 94"/>
                  <a:gd name="T62" fmla="*/ 19 w 66"/>
                  <a:gd name="T63" fmla="*/ 52 h 94"/>
                  <a:gd name="T64" fmla="*/ 19 w 66"/>
                  <a:gd name="T65" fmla="*/ 47 h 94"/>
                  <a:gd name="T66" fmla="*/ 17 w 66"/>
                  <a:gd name="T67" fmla="*/ 42 h 94"/>
                  <a:gd name="T68" fmla="*/ 10 w 66"/>
                  <a:gd name="T69" fmla="*/ 42 h 94"/>
                  <a:gd name="T70" fmla="*/ 7 w 66"/>
                  <a:gd name="T71" fmla="*/ 40 h 94"/>
                  <a:gd name="T72" fmla="*/ 0 w 66"/>
                  <a:gd name="T73" fmla="*/ 30 h 94"/>
                  <a:gd name="T74" fmla="*/ 0 w 66"/>
                  <a:gd name="T75" fmla="*/ 28 h 94"/>
                  <a:gd name="T76" fmla="*/ 2 w 66"/>
                  <a:gd name="T77" fmla="*/ 21 h 94"/>
                  <a:gd name="T78" fmla="*/ 10 w 66"/>
                  <a:gd name="T79" fmla="*/ 18 h 94"/>
                  <a:gd name="T80" fmla="*/ 10 w 66"/>
                  <a:gd name="T81" fmla="*/ 16 h 94"/>
                  <a:gd name="T82" fmla="*/ 7 w 66"/>
                  <a:gd name="T83" fmla="*/ 11 h 94"/>
                  <a:gd name="T84" fmla="*/ 7 w 66"/>
                  <a:gd name="T85" fmla="*/ 9 h 94"/>
                  <a:gd name="T86" fmla="*/ 12 w 66"/>
                  <a:gd name="T87" fmla="*/ 7 h 94"/>
                  <a:gd name="T88" fmla="*/ 19 w 66"/>
                  <a:gd name="T89" fmla="*/ 2 h 94"/>
                  <a:gd name="T90" fmla="*/ 21 w 66"/>
                  <a:gd name="T91" fmla="*/ 0 h 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6"/>
                  <a:gd name="T139" fmla="*/ 0 h 94"/>
                  <a:gd name="T140" fmla="*/ 66 w 66"/>
                  <a:gd name="T141" fmla="*/ 94 h 9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6" h="94">
                    <a:moveTo>
                      <a:pt x="21" y="0"/>
                    </a:moveTo>
                    <a:lnTo>
                      <a:pt x="21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36" y="9"/>
                    </a:lnTo>
                    <a:lnTo>
                      <a:pt x="38" y="14"/>
                    </a:lnTo>
                    <a:lnTo>
                      <a:pt x="38" y="21"/>
                    </a:lnTo>
                    <a:lnTo>
                      <a:pt x="40" y="21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7" y="23"/>
                    </a:lnTo>
                    <a:lnTo>
                      <a:pt x="50" y="23"/>
                    </a:lnTo>
                    <a:lnTo>
                      <a:pt x="50" y="26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7" y="33"/>
                    </a:lnTo>
                    <a:lnTo>
                      <a:pt x="57" y="35"/>
                    </a:lnTo>
                    <a:lnTo>
                      <a:pt x="54" y="35"/>
                    </a:lnTo>
                    <a:lnTo>
                      <a:pt x="54" y="37"/>
                    </a:lnTo>
                    <a:lnTo>
                      <a:pt x="54" y="40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5" y="47"/>
                    </a:lnTo>
                    <a:lnTo>
                      <a:pt x="45" y="52"/>
                    </a:lnTo>
                    <a:lnTo>
                      <a:pt x="43" y="56"/>
                    </a:lnTo>
                    <a:lnTo>
                      <a:pt x="45" y="59"/>
                    </a:lnTo>
                    <a:lnTo>
                      <a:pt x="47" y="61"/>
                    </a:lnTo>
                    <a:lnTo>
                      <a:pt x="50" y="63"/>
                    </a:lnTo>
                    <a:lnTo>
                      <a:pt x="50" y="66"/>
                    </a:lnTo>
                    <a:lnTo>
                      <a:pt x="54" y="66"/>
                    </a:lnTo>
                    <a:lnTo>
                      <a:pt x="54" y="68"/>
                    </a:lnTo>
                    <a:lnTo>
                      <a:pt x="57" y="70"/>
                    </a:lnTo>
                    <a:lnTo>
                      <a:pt x="57" y="73"/>
                    </a:lnTo>
                    <a:lnTo>
                      <a:pt x="57" y="75"/>
                    </a:lnTo>
                    <a:lnTo>
                      <a:pt x="59" y="78"/>
                    </a:lnTo>
                    <a:lnTo>
                      <a:pt x="62" y="82"/>
                    </a:lnTo>
                    <a:lnTo>
                      <a:pt x="64" y="85"/>
                    </a:lnTo>
                    <a:lnTo>
                      <a:pt x="66" y="85"/>
                    </a:lnTo>
                    <a:lnTo>
                      <a:pt x="62" y="85"/>
                    </a:lnTo>
                    <a:lnTo>
                      <a:pt x="59" y="85"/>
                    </a:lnTo>
                    <a:lnTo>
                      <a:pt x="57" y="85"/>
                    </a:lnTo>
                    <a:lnTo>
                      <a:pt x="54" y="85"/>
                    </a:lnTo>
                    <a:lnTo>
                      <a:pt x="52" y="85"/>
                    </a:lnTo>
                    <a:lnTo>
                      <a:pt x="50" y="89"/>
                    </a:lnTo>
                    <a:lnTo>
                      <a:pt x="47" y="89"/>
                    </a:lnTo>
                    <a:lnTo>
                      <a:pt x="45" y="89"/>
                    </a:lnTo>
                    <a:lnTo>
                      <a:pt x="40" y="89"/>
                    </a:lnTo>
                    <a:lnTo>
                      <a:pt x="40" y="92"/>
                    </a:lnTo>
                    <a:lnTo>
                      <a:pt x="38" y="94"/>
                    </a:lnTo>
                    <a:lnTo>
                      <a:pt x="36" y="94"/>
                    </a:lnTo>
                    <a:lnTo>
                      <a:pt x="33" y="94"/>
                    </a:lnTo>
                    <a:lnTo>
                      <a:pt x="31" y="94"/>
                    </a:lnTo>
                    <a:lnTo>
                      <a:pt x="26" y="92"/>
                    </a:lnTo>
                    <a:lnTo>
                      <a:pt x="26" y="89"/>
                    </a:lnTo>
                    <a:lnTo>
                      <a:pt x="24" y="89"/>
                    </a:lnTo>
                    <a:lnTo>
                      <a:pt x="24" y="87"/>
                    </a:lnTo>
                    <a:lnTo>
                      <a:pt x="21" y="87"/>
                    </a:lnTo>
                    <a:lnTo>
                      <a:pt x="24" y="82"/>
                    </a:lnTo>
                    <a:lnTo>
                      <a:pt x="21" y="80"/>
                    </a:lnTo>
                    <a:lnTo>
                      <a:pt x="19" y="78"/>
                    </a:lnTo>
                    <a:lnTo>
                      <a:pt x="19" y="70"/>
                    </a:lnTo>
                    <a:lnTo>
                      <a:pt x="21" y="66"/>
                    </a:lnTo>
                    <a:lnTo>
                      <a:pt x="21" y="63"/>
                    </a:lnTo>
                    <a:lnTo>
                      <a:pt x="24" y="59"/>
                    </a:lnTo>
                    <a:lnTo>
                      <a:pt x="24" y="56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19" y="52"/>
                    </a:lnTo>
                    <a:lnTo>
                      <a:pt x="17" y="49"/>
                    </a:lnTo>
                    <a:lnTo>
                      <a:pt x="19" y="47"/>
                    </a:lnTo>
                    <a:lnTo>
                      <a:pt x="19" y="44"/>
                    </a:lnTo>
                    <a:lnTo>
                      <a:pt x="17" y="42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7" y="37"/>
                    </a:lnTo>
                    <a:lnTo>
                      <a:pt x="5" y="35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2" y="21"/>
                    </a:lnTo>
                    <a:lnTo>
                      <a:pt x="7" y="21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7" y="4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1" name="Freeform 1260"/>
              <p:cNvSpPr>
                <a:spLocks/>
              </p:cNvSpPr>
              <p:nvPr/>
            </p:nvSpPr>
            <p:spPr bwMode="auto">
              <a:xfrm>
                <a:off x="2059" y="2082"/>
                <a:ext cx="66" cy="94"/>
              </a:xfrm>
              <a:custGeom>
                <a:avLst/>
                <a:gdLst>
                  <a:gd name="T0" fmla="*/ 21 w 66"/>
                  <a:gd name="T1" fmla="*/ 0 h 94"/>
                  <a:gd name="T2" fmla="*/ 36 w 66"/>
                  <a:gd name="T3" fmla="*/ 9 h 94"/>
                  <a:gd name="T4" fmla="*/ 38 w 66"/>
                  <a:gd name="T5" fmla="*/ 21 h 94"/>
                  <a:gd name="T6" fmla="*/ 43 w 66"/>
                  <a:gd name="T7" fmla="*/ 21 h 94"/>
                  <a:gd name="T8" fmla="*/ 47 w 66"/>
                  <a:gd name="T9" fmla="*/ 23 h 94"/>
                  <a:gd name="T10" fmla="*/ 52 w 66"/>
                  <a:gd name="T11" fmla="*/ 28 h 94"/>
                  <a:gd name="T12" fmla="*/ 57 w 66"/>
                  <a:gd name="T13" fmla="*/ 33 h 94"/>
                  <a:gd name="T14" fmla="*/ 54 w 66"/>
                  <a:gd name="T15" fmla="*/ 37 h 94"/>
                  <a:gd name="T16" fmla="*/ 54 w 66"/>
                  <a:gd name="T17" fmla="*/ 40 h 94"/>
                  <a:gd name="T18" fmla="*/ 52 w 66"/>
                  <a:gd name="T19" fmla="*/ 44 h 94"/>
                  <a:gd name="T20" fmla="*/ 47 w 66"/>
                  <a:gd name="T21" fmla="*/ 44 h 94"/>
                  <a:gd name="T22" fmla="*/ 45 w 66"/>
                  <a:gd name="T23" fmla="*/ 47 h 94"/>
                  <a:gd name="T24" fmla="*/ 43 w 66"/>
                  <a:gd name="T25" fmla="*/ 56 h 94"/>
                  <a:gd name="T26" fmla="*/ 47 w 66"/>
                  <a:gd name="T27" fmla="*/ 61 h 94"/>
                  <a:gd name="T28" fmla="*/ 50 w 66"/>
                  <a:gd name="T29" fmla="*/ 66 h 94"/>
                  <a:gd name="T30" fmla="*/ 54 w 66"/>
                  <a:gd name="T31" fmla="*/ 66 h 94"/>
                  <a:gd name="T32" fmla="*/ 57 w 66"/>
                  <a:gd name="T33" fmla="*/ 70 h 94"/>
                  <a:gd name="T34" fmla="*/ 57 w 66"/>
                  <a:gd name="T35" fmla="*/ 75 h 94"/>
                  <a:gd name="T36" fmla="*/ 64 w 66"/>
                  <a:gd name="T37" fmla="*/ 85 h 94"/>
                  <a:gd name="T38" fmla="*/ 62 w 66"/>
                  <a:gd name="T39" fmla="*/ 85 h 94"/>
                  <a:gd name="T40" fmla="*/ 57 w 66"/>
                  <a:gd name="T41" fmla="*/ 85 h 94"/>
                  <a:gd name="T42" fmla="*/ 52 w 66"/>
                  <a:gd name="T43" fmla="*/ 85 h 94"/>
                  <a:gd name="T44" fmla="*/ 45 w 66"/>
                  <a:gd name="T45" fmla="*/ 89 h 94"/>
                  <a:gd name="T46" fmla="*/ 40 w 66"/>
                  <a:gd name="T47" fmla="*/ 92 h 94"/>
                  <a:gd name="T48" fmla="*/ 33 w 66"/>
                  <a:gd name="T49" fmla="*/ 94 h 94"/>
                  <a:gd name="T50" fmla="*/ 26 w 66"/>
                  <a:gd name="T51" fmla="*/ 89 h 94"/>
                  <a:gd name="T52" fmla="*/ 24 w 66"/>
                  <a:gd name="T53" fmla="*/ 87 h 94"/>
                  <a:gd name="T54" fmla="*/ 21 w 66"/>
                  <a:gd name="T55" fmla="*/ 80 h 94"/>
                  <a:gd name="T56" fmla="*/ 19 w 66"/>
                  <a:gd name="T57" fmla="*/ 70 h 94"/>
                  <a:gd name="T58" fmla="*/ 21 w 66"/>
                  <a:gd name="T59" fmla="*/ 63 h 94"/>
                  <a:gd name="T60" fmla="*/ 24 w 66"/>
                  <a:gd name="T61" fmla="*/ 56 h 94"/>
                  <a:gd name="T62" fmla="*/ 19 w 66"/>
                  <a:gd name="T63" fmla="*/ 52 h 94"/>
                  <a:gd name="T64" fmla="*/ 19 w 66"/>
                  <a:gd name="T65" fmla="*/ 47 h 94"/>
                  <a:gd name="T66" fmla="*/ 17 w 66"/>
                  <a:gd name="T67" fmla="*/ 42 h 94"/>
                  <a:gd name="T68" fmla="*/ 10 w 66"/>
                  <a:gd name="T69" fmla="*/ 42 h 94"/>
                  <a:gd name="T70" fmla="*/ 7 w 66"/>
                  <a:gd name="T71" fmla="*/ 40 h 94"/>
                  <a:gd name="T72" fmla="*/ 0 w 66"/>
                  <a:gd name="T73" fmla="*/ 30 h 94"/>
                  <a:gd name="T74" fmla="*/ 0 w 66"/>
                  <a:gd name="T75" fmla="*/ 28 h 94"/>
                  <a:gd name="T76" fmla="*/ 2 w 66"/>
                  <a:gd name="T77" fmla="*/ 21 h 94"/>
                  <a:gd name="T78" fmla="*/ 10 w 66"/>
                  <a:gd name="T79" fmla="*/ 18 h 94"/>
                  <a:gd name="T80" fmla="*/ 10 w 66"/>
                  <a:gd name="T81" fmla="*/ 16 h 94"/>
                  <a:gd name="T82" fmla="*/ 7 w 66"/>
                  <a:gd name="T83" fmla="*/ 11 h 94"/>
                  <a:gd name="T84" fmla="*/ 7 w 66"/>
                  <a:gd name="T85" fmla="*/ 9 h 94"/>
                  <a:gd name="T86" fmla="*/ 12 w 66"/>
                  <a:gd name="T87" fmla="*/ 7 h 94"/>
                  <a:gd name="T88" fmla="*/ 19 w 66"/>
                  <a:gd name="T89" fmla="*/ 2 h 94"/>
                  <a:gd name="T90" fmla="*/ 21 w 66"/>
                  <a:gd name="T91" fmla="*/ 0 h 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6"/>
                  <a:gd name="T139" fmla="*/ 0 h 94"/>
                  <a:gd name="T140" fmla="*/ 66 w 66"/>
                  <a:gd name="T141" fmla="*/ 94 h 9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6" h="94">
                    <a:moveTo>
                      <a:pt x="21" y="0"/>
                    </a:moveTo>
                    <a:lnTo>
                      <a:pt x="21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36" y="9"/>
                    </a:lnTo>
                    <a:lnTo>
                      <a:pt x="38" y="14"/>
                    </a:lnTo>
                    <a:lnTo>
                      <a:pt x="38" y="21"/>
                    </a:lnTo>
                    <a:lnTo>
                      <a:pt x="40" y="21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7" y="23"/>
                    </a:lnTo>
                    <a:lnTo>
                      <a:pt x="50" y="23"/>
                    </a:lnTo>
                    <a:lnTo>
                      <a:pt x="50" y="26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7" y="33"/>
                    </a:lnTo>
                    <a:lnTo>
                      <a:pt x="57" y="35"/>
                    </a:lnTo>
                    <a:lnTo>
                      <a:pt x="54" y="35"/>
                    </a:lnTo>
                    <a:lnTo>
                      <a:pt x="54" y="37"/>
                    </a:lnTo>
                    <a:lnTo>
                      <a:pt x="54" y="40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5" y="47"/>
                    </a:lnTo>
                    <a:lnTo>
                      <a:pt x="45" y="52"/>
                    </a:lnTo>
                    <a:lnTo>
                      <a:pt x="43" y="56"/>
                    </a:lnTo>
                    <a:lnTo>
                      <a:pt x="45" y="59"/>
                    </a:lnTo>
                    <a:lnTo>
                      <a:pt x="47" y="61"/>
                    </a:lnTo>
                    <a:lnTo>
                      <a:pt x="50" y="63"/>
                    </a:lnTo>
                    <a:lnTo>
                      <a:pt x="50" y="66"/>
                    </a:lnTo>
                    <a:lnTo>
                      <a:pt x="54" y="66"/>
                    </a:lnTo>
                    <a:lnTo>
                      <a:pt x="54" y="68"/>
                    </a:lnTo>
                    <a:lnTo>
                      <a:pt x="57" y="70"/>
                    </a:lnTo>
                    <a:lnTo>
                      <a:pt x="57" y="73"/>
                    </a:lnTo>
                    <a:lnTo>
                      <a:pt x="57" y="75"/>
                    </a:lnTo>
                    <a:lnTo>
                      <a:pt x="59" y="78"/>
                    </a:lnTo>
                    <a:lnTo>
                      <a:pt x="62" y="82"/>
                    </a:lnTo>
                    <a:lnTo>
                      <a:pt x="64" y="85"/>
                    </a:lnTo>
                    <a:lnTo>
                      <a:pt x="66" y="85"/>
                    </a:lnTo>
                    <a:lnTo>
                      <a:pt x="62" y="85"/>
                    </a:lnTo>
                    <a:lnTo>
                      <a:pt x="59" y="85"/>
                    </a:lnTo>
                    <a:lnTo>
                      <a:pt x="57" y="85"/>
                    </a:lnTo>
                    <a:lnTo>
                      <a:pt x="54" y="85"/>
                    </a:lnTo>
                    <a:lnTo>
                      <a:pt x="52" y="85"/>
                    </a:lnTo>
                    <a:lnTo>
                      <a:pt x="50" y="89"/>
                    </a:lnTo>
                    <a:lnTo>
                      <a:pt x="47" y="89"/>
                    </a:lnTo>
                    <a:lnTo>
                      <a:pt x="45" y="89"/>
                    </a:lnTo>
                    <a:lnTo>
                      <a:pt x="40" y="89"/>
                    </a:lnTo>
                    <a:lnTo>
                      <a:pt x="40" y="92"/>
                    </a:lnTo>
                    <a:lnTo>
                      <a:pt x="38" y="94"/>
                    </a:lnTo>
                    <a:lnTo>
                      <a:pt x="36" y="94"/>
                    </a:lnTo>
                    <a:lnTo>
                      <a:pt x="33" y="94"/>
                    </a:lnTo>
                    <a:lnTo>
                      <a:pt x="31" y="94"/>
                    </a:lnTo>
                    <a:lnTo>
                      <a:pt x="26" y="92"/>
                    </a:lnTo>
                    <a:lnTo>
                      <a:pt x="26" y="89"/>
                    </a:lnTo>
                    <a:lnTo>
                      <a:pt x="24" y="89"/>
                    </a:lnTo>
                    <a:lnTo>
                      <a:pt x="24" y="87"/>
                    </a:lnTo>
                    <a:lnTo>
                      <a:pt x="21" y="87"/>
                    </a:lnTo>
                    <a:lnTo>
                      <a:pt x="24" y="82"/>
                    </a:lnTo>
                    <a:lnTo>
                      <a:pt x="21" y="80"/>
                    </a:lnTo>
                    <a:lnTo>
                      <a:pt x="19" y="78"/>
                    </a:lnTo>
                    <a:lnTo>
                      <a:pt x="19" y="70"/>
                    </a:lnTo>
                    <a:lnTo>
                      <a:pt x="21" y="66"/>
                    </a:lnTo>
                    <a:lnTo>
                      <a:pt x="21" y="63"/>
                    </a:lnTo>
                    <a:lnTo>
                      <a:pt x="24" y="59"/>
                    </a:lnTo>
                    <a:lnTo>
                      <a:pt x="24" y="56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19" y="52"/>
                    </a:lnTo>
                    <a:lnTo>
                      <a:pt x="17" y="49"/>
                    </a:lnTo>
                    <a:lnTo>
                      <a:pt x="19" y="47"/>
                    </a:lnTo>
                    <a:lnTo>
                      <a:pt x="19" y="44"/>
                    </a:lnTo>
                    <a:lnTo>
                      <a:pt x="17" y="42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7" y="37"/>
                    </a:lnTo>
                    <a:lnTo>
                      <a:pt x="5" y="35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2" y="21"/>
                    </a:lnTo>
                    <a:lnTo>
                      <a:pt x="7" y="21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7" y="4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2" name="Freeform 1261"/>
              <p:cNvSpPr>
                <a:spLocks/>
              </p:cNvSpPr>
              <p:nvPr/>
            </p:nvSpPr>
            <p:spPr bwMode="auto">
              <a:xfrm>
                <a:off x="2151" y="2117"/>
                <a:ext cx="38" cy="50"/>
              </a:xfrm>
              <a:custGeom>
                <a:avLst/>
                <a:gdLst>
                  <a:gd name="T0" fmla="*/ 0 w 38"/>
                  <a:gd name="T1" fmla="*/ 45 h 50"/>
                  <a:gd name="T2" fmla="*/ 5 w 38"/>
                  <a:gd name="T3" fmla="*/ 43 h 50"/>
                  <a:gd name="T4" fmla="*/ 5 w 38"/>
                  <a:gd name="T5" fmla="*/ 40 h 50"/>
                  <a:gd name="T6" fmla="*/ 5 w 38"/>
                  <a:gd name="T7" fmla="*/ 38 h 50"/>
                  <a:gd name="T8" fmla="*/ 5 w 38"/>
                  <a:gd name="T9" fmla="*/ 31 h 50"/>
                  <a:gd name="T10" fmla="*/ 7 w 38"/>
                  <a:gd name="T11" fmla="*/ 28 h 50"/>
                  <a:gd name="T12" fmla="*/ 5 w 38"/>
                  <a:gd name="T13" fmla="*/ 26 h 50"/>
                  <a:gd name="T14" fmla="*/ 5 w 38"/>
                  <a:gd name="T15" fmla="*/ 26 h 50"/>
                  <a:gd name="T16" fmla="*/ 5 w 38"/>
                  <a:gd name="T17" fmla="*/ 26 h 50"/>
                  <a:gd name="T18" fmla="*/ 3 w 38"/>
                  <a:gd name="T19" fmla="*/ 21 h 50"/>
                  <a:gd name="T20" fmla="*/ 3 w 38"/>
                  <a:gd name="T21" fmla="*/ 19 h 50"/>
                  <a:gd name="T22" fmla="*/ 0 w 38"/>
                  <a:gd name="T23" fmla="*/ 14 h 50"/>
                  <a:gd name="T24" fmla="*/ 0 w 38"/>
                  <a:gd name="T25" fmla="*/ 9 h 50"/>
                  <a:gd name="T26" fmla="*/ 3 w 38"/>
                  <a:gd name="T27" fmla="*/ 7 h 50"/>
                  <a:gd name="T28" fmla="*/ 5 w 38"/>
                  <a:gd name="T29" fmla="*/ 5 h 50"/>
                  <a:gd name="T30" fmla="*/ 5 w 38"/>
                  <a:gd name="T31" fmla="*/ 2 h 50"/>
                  <a:gd name="T32" fmla="*/ 5 w 38"/>
                  <a:gd name="T33" fmla="*/ 2 h 50"/>
                  <a:gd name="T34" fmla="*/ 5 w 38"/>
                  <a:gd name="T35" fmla="*/ 2 h 50"/>
                  <a:gd name="T36" fmla="*/ 7 w 38"/>
                  <a:gd name="T37" fmla="*/ 2 h 50"/>
                  <a:gd name="T38" fmla="*/ 7 w 38"/>
                  <a:gd name="T39" fmla="*/ 0 h 50"/>
                  <a:gd name="T40" fmla="*/ 10 w 38"/>
                  <a:gd name="T41" fmla="*/ 0 h 50"/>
                  <a:gd name="T42" fmla="*/ 12 w 38"/>
                  <a:gd name="T43" fmla="*/ 2 h 50"/>
                  <a:gd name="T44" fmla="*/ 17 w 38"/>
                  <a:gd name="T45" fmla="*/ 5 h 50"/>
                  <a:gd name="T46" fmla="*/ 19 w 38"/>
                  <a:gd name="T47" fmla="*/ 5 h 50"/>
                  <a:gd name="T48" fmla="*/ 22 w 38"/>
                  <a:gd name="T49" fmla="*/ 5 h 50"/>
                  <a:gd name="T50" fmla="*/ 24 w 38"/>
                  <a:gd name="T51" fmla="*/ 7 h 50"/>
                  <a:gd name="T52" fmla="*/ 29 w 38"/>
                  <a:gd name="T53" fmla="*/ 9 h 50"/>
                  <a:gd name="T54" fmla="*/ 29 w 38"/>
                  <a:gd name="T55" fmla="*/ 9 h 50"/>
                  <a:gd name="T56" fmla="*/ 33 w 38"/>
                  <a:gd name="T57" fmla="*/ 14 h 50"/>
                  <a:gd name="T58" fmla="*/ 33 w 38"/>
                  <a:gd name="T59" fmla="*/ 14 h 50"/>
                  <a:gd name="T60" fmla="*/ 36 w 38"/>
                  <a:gd name="T61" fmla="*/ 17 h 50"/>
                  <a:gd name="T62" fmla="*/ 38 w 38"/>
                  <a:gd name="T63" fmla="*/ 19 h 50"/>
                  <a:gd name="T64" fmla="*/ 38 w 38"/>
                  <a:gd name="T65" fmla="*/ 21 h 50"/>
                  <a:gd name="T66" fmla="*/ 38 w 38"/>
                  <a:gd name="T67" fmla="*/ 21 h 50"/>
                  <a:gd name="T68" fmla="*/ 36 w 38"/>
                  <a:gd name="T69" fmla="*/ 26 h 50"/>
                  <a:gd name="T70" fmla="*/ 36 w 38"/>
                  <a:gd name="T71" fmla="*/ 26 h 50"/>
                  <a:gd name="T72" fmla="*/ 31 w 38"/>
                  <a:gd name="T73" fmla="*/ 31 h 50"/>
                  <a:gd name="T74" fmla="*/ 29 w 38"/>
                  <a:gd name="T75" fmla="*/ 35 h 50"/>
                  <a:gd name="T76" fmla="*/ 29 w 38"/>
                  <a:gd name="T77" fmla="*/ 35 h 50"/>
                  <a:gd name="T78" fmla="*/ 26 w 38"/>
                  <a:gd name="T79" fmla="*/ 40 h 50"/>
                  <a:gd name="T80" fmla="*/ 19 w 38"/>
                  <a:gd name="T81" fmla="*/ 47 h 50"/>
                  <a:gd name="T82" fmla="*/ 19 w 38"/>
                  <a:gd name="T83" fmla="*/ 47 h 50"/>
                  <a:gd name="T84" fmla="*/ 17 w 38"/>
                  <a:gd name="T85" fmla="*/ 47 h 50"/>
                  <a:gd name="T86" fmla="*/ 14 w 38"/>
                  <a:gd name="T87" fmla="*/ 47 h 50"/>
                  <a:gd name="T88" fmla="*/ 14 w 38"/>
                  <a:gd name="T89" fmla="*/ 47 h 50"/>
                  <a:gd name="T90" fmla="*/ 12 w 38"/>
                  <a:gd name="T91" fmla="*/ 47 h 50"/>
                  <a:gd name="T92" fmla="*/ 12 w 38"/>
                  <a:gd name="T93" fmla="*/ 47 h 50"/>
                  <a:gd name="T94" fmla="*/ 7 w 38"/>
                  <a:gd name="T95" fmla="*/ 50 h 50"/>
                  <a:gd name="T96" fmla="*/ 5 w 38"/>
                  <a:gd name="T97" fmla="*/ 50 h 50"/>
                  <a:gd name="T98" fmla="*/ 5 w 38"/>
                  <a:gd name="T99" fmla="*/ 50 h 50"/>
                  <a:gd name="T100" fmla="*/ 3 w 38"/>
                  <a:gd name="T101" fmla="*/ 47 h 50"/>
                  <a:gd name="T102" fmla="*/ 0 w 38"/>
                  <a:gd name="T103" fmla="*/ 45 h 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8"/>
                  <a:gd name="T157" fmla="*/ 0 h 50"/>
                  <a:gd name="T158" fmla="*/ 38 w 38"/>
                  <a:gd name="T159" fmla="*/ 50 h 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8" h="50">
                    <a:moveTo>
                      <a:pt x="0" y="45"/>
                    </a:moveTo>
                    <a:lnTo>
                      <a:pt x="5" y="43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5" y="31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4" y="7"/>
                    </a:lnTo>
                    <a:lnTo>
                      <a:pt x="29" y="9"/>
                    </a:lnTo>
                    <a:lnTo>
                      <a:pt x="33" y="14"/>
                    </a:lnTo>
                    <a:lnTo>
                      <a:pt x="36" y="17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6" y="26"/>
                    </a:lnTo>
                    <a:lnTo>
                      <a:pt x="31" y="31"/>
                    </a:lnTo>
                    <a:lnTo>
                      <a:pt x="29" y="35"/>
                    </a:lnTo>
                    <a:lnTo>
                      <a:pt x="26" y="40"/>
                    </a:lnTo>
                    <a:lnTo>
                      <a:pt x="19" y="47"/>
                    </a:lnTo>
                    <a:lnTo>
                      <a:pt x="17" y="47"/>
                    </a:lnTo>
                    <a:lnTo>
                      <a:pt x="14" y="47"/>
                    </a:lnTo>
                    <a:lnTo>
                      <a:pt x="12" y="47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3" y="4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3" name="Freeform 1262"/>
              <p:cNvSpPr>
                <a:spLocks/>
              </p:cNvSpPr>
              <p:nvPr/>
            </p:nvSpPr>
            <p:spPr bwMode="auto">
              <a:xfrm>
                <a:off x="2151" y="2117"/>
                <a:ext cx="38" cy="50"/>
              </a:xfrm>
              <a:custGeom>
                <a:avLst/>
                <a:gdLst>
                  <a:gd name="T0" fmla="*/ 0 w 38"/>
                  <a:gd name="T1" fmla="*/ 45 h 50"/>
                  <a:gd name="T2" fmla="*/ 5 w 38"/>
                  <a:gd name="T3" fmla="*/ 43 h 50"/>
                  <a:gd name="T4" fmla="*/ 5 w 38"/>
                  <a:gd name="T5" fmla="*/ 40 h 50"/>
                  <a:gd name="T6" fmla="*/ 5 w 38"/>
                  <a:gd name="T7" fmla="*/ 38 h 50"/>
                  <a:gd name="T8" fmla="*/ 5 w 38"/>
                  <a:gd name="T9" fmla="*/ 31 h 50"/>
                  <a:gd name="T10" fmla="*/ 7 w 38"/>
                  <a:gd name="T11" fmla="*/ 28 h 50"/>
                  <a:gd name="T12" fmla="*/ 5 w 38"/>
                  <a:gd name="T13" fmla="*/ 26 h 50"/>
                  <a:gd name="T14" fmla="*/ 5 w 38"/>
                  <a:gd name="T15" fmla="*/ 26 h 50"/>
                  <a:gd name="T16" fmla="*/ 5 w 38"/>
                  <a:gd name="T17" fmla="*/ 26 h 50"/>
                  <a:gd name="T18" fmla="*/ 3 w 38"/>
                  <a:gd name="T19" fmla="*/ 21 h 50"/>
                  <a:gd name="T20" fmla="*/ 3 w 38"/>
                  <a:gd name="T21" fmla="*/ 19 h 50"/>
                  <a:gd name="T22" fmla="*/ 0 w 38"/>
                  <a:gd name="T23" fmla="*/ 14 h 50"/>
                  <a:gd name="T24" fmla="*/ 0 w 38"/>
                  <a:gd name="T25" fmla="*/ 9 h 50"/>
                  <a:gd name="T26" fmla="*/ 3 w 38"/>
                  <a:gd name="T27" fmla="*/ 7 h 50"/>
                  <a:gd name="T28" fmla="*/ 5 w 38"/>
                  <a:gd name="T29" fmla="*/ 5 h 50"/>
                  <a:gd name="T30" fmla="*/ 5 w 38"/>
                  <a:gd name="T31" fmla="*/ 2 h 50"/>
                  <a:gd name="T32" fmla="*/ 5 w 38"/>
                  <a:gd name="T33" fmla="*/ 2 h 50"/>
                  <a:gd name="T34" fmla="*/ 5 w 38"/>
                  <a:gd name="T35" fmla="*/ 2 h 50"/>
                  <a:gd name="T36" fmla="*/ 7 w 38"/>
                  <a:gd name="T37" fmla="*/ 2 h 50"/>
                  <a:gd name="T38" fmla="*/ 7 w 38"/>
                  <a:gd name="T39" fmla="*/ 0 h 50"/>
                  <a:gd name="T40" fmla="*/ 10 w 38"/>
                  <a:gd name="T41" fmla="*/ 0 h 50"/>
                  <a:gd name="T42" fmla="*/ 12 w 38"/>
                  <a:gd name="T43" fmla="*/ 2 h 50"/>
                  <a:gd name="T44" fmla="*/ 17 w 38"/>
                  <a:gd name="T45" fmla="*/ 5 h 50"/>
                  <a:gd name="T46" fmla="*/ 19 w 38"/>
                  <a:gd name="T47" fmla="*/ 5 h 50"/>
                  <a:gd name="T48" fmla="*/ 22 w 38"/>
                  <a:gd name="T49" fmla="*/ 5 h 50"/>
                  <a:gd name="T50" fmla="*/ 24 w 38"/>
                  <a:gd name="T51" fmla="*/ 7 h 50"/>
                  <a:gd name="T52" fmla="*/ 29 w 38"/>
                  <a:gd name="T53" fmla="*/ 9 h 50"/>
                  <a:gd name="T54" fmla="*/ 29 w 38"/>
                  <a:gd name="T55" fmla="*/ 9 h 50"/>
                  <a:gd name="T56" fmla="*/ 33 w 38"/>
                  <a:gd name="T57" fmla="*/ 14 h 50"/>
                  <a:gd name="T58" fmla="*/ 33 w 38"/>
                  <a:gd name="T59" fmla="*/ 14 h 50"/>
                  <a:gd name="T60" fmla="*/ 36 w 38"/>
                  <a:gd name="T61" fmla="*/ 17 h 50"/>
                  <a:gd name="T62" fmla="*/ 38 w 38"/>
                  <a:gd name="T63" fmla="*/ 19 h 50"/>
                  <a:gd name="T64" fmla="*/ 38 w 38"/>
                  <a:gd name="T65" fmla="*/ 21 h 50"/>
                  <a:gd name="T66" fmla="*/ 38 w 38"/>
                  <a:gd name="T67" fmla="*/ 21 h 50"/>
                  <a:gd name="T68" fmla="*/ 36 w 38"/>
                  <a:gd name="T69" fmla="*/ 26 h 50"/>
                  <a:gd name="T70" fmla="*/ 36 w 38"/>
                  <a:gd name="T71" fmla="*/ 26 h 50"/>
                  <a:gd name="T72" fmla="*/ 31 w 38"/>
                  <a:gd name="T73" fmla="*/ 31 h 50"/>
                  <a:gd name="T74" fmla="*/ 29 w 38"/>
                  <a:gd name="T75" fmla="*/ 35 h 50"/>
                  <a:gd name="T76" fmla="*/ 29 w 38"/>
                  <a:gd name="T77" fmla="*/ 35 h 50"/>
                  <a:gd name="T78" fmla="*/ 26 w 38"/>
                  <a:gd name="T79" fmla="*/ 40 h 50"/>
                  <a:gd name="T80" fmla="*/ 19 w 38"/>
                  <a:gd name="T81" fmla="*/ 47 h 50"/>
                  <a:gd name="T82" fmla="*/ 19 w 38"/>
                  <a:gd name="T83" fmla="*/ 47 h 50"/>
                  <a:gd name="T84" fmla="*/ 17 w 38"/>
                  <a:gd name="T85" fmla="*/ 47 h 50"/>
                  <a:gd name="T86" fmla="*/ 14 w 38"/>
                  <a:gd name="T87" fmla="*/ 47 h 50"/>
                  <a:gd name="T88" fmla="*/ 14 w 38"/>
                  <a:gd name="T89" fmla="*/ 47 h 50"/>
                  <a:gd name="T90" fmla="*/ 12 w 38"/>
                  <a:gd name="T91" fmla="*/ 47 h 50"/>
                  <a:gd name="T92" fmla="*/ 12 w 38"/>
                  <a:gd name="T93" fmla="*/ 47 h 50"/>
                  <a:gd name="T94" fmla="*/ 7 w 38"/>
                  <a:gd name="T95" fmla="*/ 50 h 50"/>
                  <a:gd name="T96" fmla="*/ 5 w 38"/>
                  <a:gd name="T97" fmla="*/ 50 h 50"/>
                  <a:gd name="T98" fmla="*/ 5 w 38"/>
                  <a:gd name="T99" fmla="*/ 50 h 50"/>
                  <a:gd name="T100" fmla="*/ 3 w 38"/>
                  <a:gd name="T101" fmla="*/ 47 h 50"/>
                  <a:gd name="T102" fmla="*/ 0 w 38"/>
                  <a:gd name="T103" fmla="*/ 45 h 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8"/>
                  <a:gd name="T157" fmla="*/ 0 h 50"/>
                  <a:gd name="T158" fmla="*/ 38 w 38"/>
                  <a:gd name="T159" fmla="*/ 50 h 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8" h="50">
                    <a:moveTo>
                      <a:pt x="0" y="45"/>
                    </a:moveTo>
                    <a:lnTo>
                      <a:pt x="5" y="43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5" y="31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4" y="7"/>
                    </a:lnTo>
                    <a:lnTo>
                      <a:pt x="29" y="9"/>
                    </a:lnTo>
                    <a:lnTo>
                      <a:pt x="33" y="14"/>
                    </a:lnTo>
                    <a:lnTo>
                      <a:pt x="36" y="17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6" y="26"/>
                    </a:lnTo>
                    <a:lnTo>
                      <a:pt x="31" y="31"/>
                    </a:lnTo>
                    <a:lnTo>
                      <a:pt x="29" y="35"/>
                    </a:lnTo>
                    <a:lnTo>
                      <a:pt x="26" y="40"/>
                    </a:lnTo>
                    <a:lnTo>
                      <a:pt x="19" y="47"/>
                    </a:lnTo>
                    <a:lnTo>
                      <a:pt x="17" y="47"/>
                    </a:lnTo>
                    <a:lnTo>
                      <a:pt x="14" y="47"/>
                    </a:lnTo>
                    <a:lnTo>
                      <a:pt x="12" y="47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3" y="47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4" name="Freeform 1263"/>
              <p:cNvSpPr>
                <a:spLocks/>
              </p:cNvSpPr>
              <p:nvPr/>
            </p:nvSpPr>
            <p:spPr bwMode="auto">
              <a:xfrm>
                <a:off x="3228" y="1630"/>
                <a:ext cx="41" cy="26"/>
              </a:xfrm>
              <a:custGeom>
                <a:avLst/>
                <a:gdLst>
                  <a:gd name="T0" fmla="*/ 26 w 41"/>
                  <a:gd name="T1" fmla="*/ 3 h 26"/>
                  <a:gd name="T2" fmla="*/ 24 w 41"/>
                  <a:gd name="T3" fmla="*/ 3 h 26"/>
                  <a:gd name="T4" fmla="*/ 19 w 41"/>
                  <a:gd name="T5" fmla="*/ 3 h 26"/>
                  <a:gd name="T6" fmla="*/ 15 w 41"/>
                  <a:gd name="T7" fmla="*/ 0 h 26"/>
                  <a:gd name="T8" fmla="*/ 10 w 41"/>
                  <a:gd name="T9" fmla="*/ 3 h 26"/>
                  <a:gd name="T10" fmla="*/ 5 w 41"/>
                  <a:gd name="T11" fmla="*/ 3 h 26"/>
                  <a:gd name="T12" fmla="*/ 3 w 41"/>
                  <a:gd name="T13" fmla="*/ 3 h 26"/>
                  <a:gd name="T14" fmla="*/ 5 w 41"/>
                  <a:gd name="T15" fmla="*/ 5 h 26"/>
                  <a:gd name="T16" fmla="*/ 5 w 41"/>
                  <a:gd name="T17" fmla="*/ 5 h 26"/>
                  <a:gd name="T18" fmla="*/ 5 w 41"/>
                  <a:gd name="T19" fmla="*/ 7 h 26"/>
                  <a:gd name="T20" fmla="*/ 3 w 41"/>
                  <a:gd name="T21" fmla="*/ 10 h 26"/>
                  <a:gd name="T22" fmla="*/ 3 w 41"/>
                  <a:gd name="T23" fmla="*/ 12 h 26"/>
                  <a:gd name="T24" fmla="*/ 3 w 41"/>
                  <a:gd name="T25" fmla="*/ 15 h 26"/>
                  <a:gd name="T26" fmla="*/ 0 w 41"/>
                  <a:gd name="T27" fmla="*/ 17 h 26"/>
                  <a:gd name="T28" fmla="*/ 0 w 41"/>
                  <a:gd name="T29" fmla="*/ 19 h 26"/>
                  <a:gd name="T30" fmla="*/ 3 w 41"/>
                  <a:gd name="T31" fmla="*/ 19 h 26"/>
                  <a:gd name="T32" fmla="*/ 10 w 41"/>
                  <a:gd name="T33" fmla="*/ 19 h 26"/>
                  <a:gd name="T34" fmla="*/ 8 w 41"/>
                  <a:gd name="T35" fmla="*/ 19 h 26"/>
                  <a:gd name="T36" fmla="*/ 5 w 41"/>
                  <a:gd name="T37" fmla="*/ 22 h 26"/>
                  <a:gd name="T38" fmla="*/ 3 w 41"/>
                  <a:gd name="T39" fmla="*/ 22 h 26"/>
                  <a:gd name="T40" fmla="*/ 3 w 41"/>
                  <a:gd name="T41" fmla="*/ 24 h 26"/>
                  <a:gd name="T42" fmla="*/ 3 w 41"/>
                  <a:gd name="T43" fmla="*/ 26 h 26"/>
                  <a:gd name="T44" fmla="*/ 3 w 41"/>
                  <a:gd name="T45" fmla="*/ 26 h 26"/>
                  <a:gd name="T46" fmla="*/ 5 w 41"/>
                  <a:gd name="T47" fmla="*/ 24 h 26"/>
                  <a:gd name="T48" fmla="*/ 8 w 41"/>
                  <a:gd name="T49" fmla="*/ 22 h 26"/>
                  <a:gd name="T50" fmla="*/ 15 w 41"/>
                  <a:gd name="T51" fmla="*/ 19 h 26"/>
                  <a:gd name="T52" fmla="*/ 17 w 41"/>
                  <a:gd name="T53" fmla="*/ 17 h 26"/>
                  <a:gd name="T54" fmla="*/ 19 w 41"/>
                  <a:gd name="T55" fmla="*/ 15 h 26"/>
                  <a:gd name="T56" fmla="*/ 24 w 41"/>
                  <a:gd name="T57" fmla="*/ 15 h 26"/>
                  <a:gd name="T58" fmla="*/ 26 w 41"/>
                  <a:gd name="T59" fmla="*/ 15 h 26"/>
                  <a:gd name="T60" fmla="*/ 29 w 41"/>
                  <a:gd name="T61" fmla="*/ 15 h 26"/>
                  <a:gd name="T62" fmla="*/ 34 w 41"/>
                  <a:gd name="T63" fmla="*/ 15 h 26"/>
                  <a:gd name="T64" fmla="*/ 36 w 41"/>
                  <a:gd name="T65" fmla="*/ 15 h 26"/>
                  <a:gd name="T66" fmla="*/ 38 w 41"/>
                  <a:gd name="T67" fmla="*/ 15 h 26"/>
                  <a:gd name="T68" fmla="*/ 41 w 41"/>
                  <a:gd name="T69" fmla="*/ 12 h 26"/>
                  <a:gd name="T70" fmla="*/ 41 w 41"/>
                  <a:gd name="T71" fmla="*/ 10 h 26"/>
                  <a:gd name="T72" fmla="*/ 38 w 41"/>
                  <a:gd name="T73" fmla="*/ 10 h 26"/>
                  <a:gd name="T74" fmla="*/ 34 w 41"/>
                  <a:gd name="T75" fmla="*/ 10 h 26"/>
                  <a:gd name="T76" fmla="*/ 29 w 41"/>
                  <a:gd name="T77" fmla="*/ 7 h 26"/>
                  <a:gd name="T78" fmla="*/ 29 w 41"/>
                  <a:gd name="T79" fmla="*/ 7 h 26"/>
                  <a:gd name="T80" fmla="*/ 26 w 41"/>
                  <a:gd name="T81" fmla="*/ 5 h 26"/>
                  <a:gd name="T82" fmla="*/ 26 w 41"/>
                  <a:gd name="T83" fmla="*/ 3 h 26"/>
                  <a:gd name="T84" fmla="*/ 26 w 41"/>
                  <a:gd name="T85" fmla="*/ 3 h 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26"/>
                  <a:gd name="T131" fmla="*/ 41 w 41"/>
                  <a:gd name="T132" fmla="*/ 26 h 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26">
                    <a:moveTo>
                      <a:pt x="26" y="3"/>
                    </a:moveTo>
                    <a:lnTo>
                      <a:pt x="24" y="3"/>
                    </a:lnTo>
                    <a:lnTo>
                      <a:pt x="19" y="3"/>
                    </a:lnTo>
                    <a:lnTo>
                      <a:pt x="15" y="0"/>
                    </a:lnTo>
                    <a:lnTo>
                      <a:pt x="10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5" y="19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9" y="15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1" y="10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29" y="7"/>
                    </a:lnTo>
                    <a:lnTo>
                      <a:pt x="26" y="5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5" name="Freeform 1264"/>
              <p:cNvSpPr>
                <a:spLocks/>
              </p:cNvSpPr>
              <p:nvPr/>
            </p:nvSpPr>
            <p:spPr bwMode="auto">
              <a:xfrm>
                <a:off x="3228" y="1630"/>
                <a:ext cx="41" cy="26"/>
              </a:xfrm>
              <a:custGeom>
                <a:avLst/>
                <a:gdLst>
                  <a:gd name="T0" fmla="*/ 26 w 41"/>
                  <a:gd name="T1" fmla="*/ 3 h 26"/>
                  <a:gd name="T2" fmla="*/ 24 w 41"/>
                  <a:gd name="T3" fmla="*/ 3 h 26"/>
                  <a:gd name="T4" fmla="*/ 19 w 41"/>
                  <a:gd name="T5" fmla="*/ 3 h 26"/>
                  <a:gd name="T6" fmla="*/ 15 w 41"/>
                  <a:gd name="T7" fmla="*/ 0 h 26"/>
                  <a:gd name="T8" fmla="*/ 10 w 41"/>
                  <a:gd name="T9" fmla="*/ 3 h 26"/>
                  <a:gd name="T10" fmla="*/ 5 w 41"/>
                  <a:gd name="T11" fmla="*/ 3 h 26"/>
                  <a:gd name="T12" fmla="*/ 3 w 41"/>
                  <a:gd name="T13" fmla="*/ 3 h 26"/>
                  <a:gd name="T14" fmla="*/ 5 w 41"/>
                  <a:gd name="T15" fmla="*/ 5 h 26"/>
                  <a:gd name="T16" fmla="*/ 5 w 41"/>
                  <a:gd name="T17" fmla="*/ 5 h 26"/>
                  <a:gd name="T18" fmla="*/ 5 w 41"/>
                  <a:gd name="T19" fmla="*/ 7 h 26"/>
                  <a:gd name="T20" fmla="*/ 3 w 41"/>
                  <a:gd name="T21" fmla="*/ 10 h 26"/>
                  <a:gd name="T22" fmla="*/ 3 w 41"/>
                  <a:gd name="T23" fmla="*/ 12 h 26"/>
                  <a:gd name="T24" fmla="*/ 3 w 41"/>
                  <a:gd name="T25" fmla="*/ 15 h 26"/>
                  <a:gd name="T26" fmla="*/ 0 w 41"/>
                  <a:gd name="T27" fmla="*/ 17 h 26"/>
                  <a:gd name="T28" fmla="*/ 0 w 41"/>
                  <a:gd name="T29" fmla="*/ 19 h 26"/>
                  <a:gd name="T30" fmla="*/ 3 w 41"/>
                  <a:gd name="T31" fmla="*/ 19 h 26"/>
                  <a:gd name="T32" fmla="*/ 10 w 41"/>
                  <a:gd name="T33" fmla="*/ 19 h 26"/>
                  <a:gd name="T34" fmla="*/ 8 w 41"/>
                  <a:gd name="T35" fmla="*/ 19 h 26"/>
                  <a:gd name="T36" fmla="*/ 5 w 41"/>
                  <a:gd name="T37" fmla="*/ 22 h 26"/>
                  <a:gd name="T38" fmla="*/ 3 w 41"/>
                  <a:gd name="T39" fmla="*/ 22 h 26"/>
                  <a:gd name="T40" fmla="*/ 3 w 41"/>
                  <a:gd name="T41" fmla="*/ 24 h 26"/>
                  <a:gd name="T42" fmla="*/ 3 w 41"/>
                  <a:gd name="T43" fmla="*/ 26 h 26"/>
                  <a:gd name="T44" fmla="*/ 3 w 41"/>
                  <a:gd name="T45" fmla="*/ 26 h 26"/>
                  <a:gd name="T46" fmla="*/ 5 w 41"/>
                  <a:gd name="T47" fmla="*/ 24 h 26"/>
                  <a:gd name="T48" fmla="*/ 8 w 41"/>
                  <a:gd name="T49" fmla="*/ 22 h 26"/>
                  <a:gd name="T50" fmla="*/ 15 w 41"/>
                  <a:gd name="T51" fmla="*/ 19 h 26"/>
                  <a:gd name="T52" fmla="*/ 17 w 41"/>
                  <a:gd name="T53" fmla="*/ 17 h 26"/>
                  <a:gd name="T54" fmla="*/ 19 w 41"/>
                  <a:gd name="T55" fmla="*/ 15 h 26"/>
                  <a:gd name="T56" fmla="*/ 24 w 41"/>
                  <a:gd name="T57" fmla="*/ 15 h 26"/>
                  <a:gd name="T58" fmla="*/ 26 w 41"/>
                  <a:gd name="T59" fmla="*/ 15 h 26"/>
                  <a:gd name="T60" fmla="*/ 29 w 41"/>
                  <a:gd name="T61" fmla="*/ 15 h 26"/>
                  <a:gd name="T62" fmla="*/ 34 w 41"/>
                  <a:gd name="T63" fmla="*/ 15 h 26"/>
                  <a:gd name="T64" fmla="*/ 36 w 41"/>
                  <a:gd name="T65" fmla="*/ 15 h 26"/>
                  <a:gd name="T66" fmla="*/ 38 w 41"/>
                  <a:gd name="T67" fmla="*/ 15 h 26"/>
                  <a:gd name="T68" fmla="*/ 41 w 41"/>
                  <a:gd name="T69" fmla="*/ 12 h 26"/>
                  <a:gd name="T70" fmla="*/ 41 w 41"/>
                  <a:gd name="T71" fmla="*/ 10 h 26"/>
                  <a:gd name="T72" fmla="*/ 38 w 41"/>
                  <a:gd name="T73" fmla="*/ 10 h 26"/>
                  <a:gd name="T74" fmla="*/ 34 w 41"/>
                  <a:gd name="T75" fmla="*/ 10 h 26"/>
                  <a:gd name="T76" fmla="*/ 29 w 41"/>
                  <a:gd name="T77" fmla="*/ 7 h 26"/>
                  <a:gd name="T78" fmla="*/ 29 w 41"/>
                  <a:gd name="T79" fmla="*/ 7 h 26"/>
                  <a:gd name="T80" fmla="*/ 26 w 41"/>
                  <a:gd name="T81" fmla="*/ 5 h 26"/>
                  <a:gd name="T82" fmla="*/ 26 w 41"/>
                  <a:gd name="T83" fmla="*/ 3 h 26"/>
                  <a:gd name="T84" fmla="*/ 26 w 41"/>
                  <a:gd name="T85" fmla="*/ 3 h 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26"/>
                  <a:gd name="T131" fmla="*/ 41 w 41"/>
                  <a:gd name="T132" fmla="*/ 26 h 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26">
                    <a:moveTo>
                      <a:pt x="26" y="3"/>
                    </a:moveTo>
                    <a:lnTo>
                      <a:pt x="24" y="3"/>
                    </a:lnTo>
                    <a:lnTo>
                      <a:pt x="19" y="3"/>
                    </a:lnTo>
                    <a:lnTo>
                      <a:pt x="15" y="0"/>
                    </a:lnTo>
                    <a:lnTo>
                      <a:pt x="10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5" y="24"/>
                    </a:lnTo>
                    <a:lnTo>
                      <a:pt x="8" y="22"/>
                    </a:lnTo>
                    <a:lnTo>
                      <a:pt x="15" y="19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9" y="15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1" y="10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29" y="7"/>
                    </a:lnTo>
                    <a:lnTo>
                      <a:pt x="26" y="5"/>
                    </a:lnTo>
                    <a:lnTo>
                      <a:pt x="26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6" name="Freeform 1265"/>
              <p:cNvSpPr>
                <a:spLocks/>
              </p:cNvSpPr>
              <p:nvPr/>
            </p:nvSpPr>
            <p:spPr bwMode="auto">
              <a:xfrm>
                <a:off x="4112" y="1815"/>
                <a:ext cx="120" cy="243"/>
              </a:xfrm>
              <a:custGeom>
                <a:avLst/>
                <a:gdLst>
                  <a:gd name="T0" fmla="*/ 31 w 120"/>
                  <a:gd name="T1" fmla="*/ 148 h 243"/>
                  <a:gd name="T2" fmla="*/ 28 w 120"/>
                  <a:gd name="T3" fmla="*/ 132 h 243"/>
                  <a:gd name="T4" fmla="*/ 21 w 120"/>
                  <a:gd name="T5" fmla="*/ 125 h 243"/>
                  <a:gd name="T6" fmla="*/ 21 w 120"/>
                  <a:gd name="T7" fmla="*/ 120 h 243"/>
                  <a:gd name="T8" fmla="*/ 19 w 120"/>
                  <a:gd name="T9" fmla="*/ 115 h 243"/>
                  <a:gd name="T10" fmla="*/ 7 w 120"/>
                  <a:gd name="T11" fmla="*/ 106 h 243"/>
                  <a:gd name="T12" fmla="*/ 0 w 120"/>
                  <a:gd name="T13" fmla="*/ 99 h 243"/>
                  <a:gd name="T14" fmla="*/ 5 w 120"/>
                  <a:gd name="T15" fmla="*/ 92 h 243"/>
                  <a:gd name="T16" fmla="*/ 7 w 120"/>
                  <a:gd name="T17" fmla="*/ 82 h 243"/>
                  <a:gd name="T18" fmla="*/ 12 w 120"/>
                  <a:gd name="T19" fmla="*/ 80 h 243"/>
                  <a:gd name="T20" fmla="*/ 12 w 120"/>
                  <a:gd name="T21" fmla="*/ 73 h 243"/>
                  <a:gd name="T22" fmla="*/ 14 w 120"/>
                  <a:gd name="T23" fmla="*/ 61 h 243"/>
                  <a:gd name="T24" fmla="*/ 26 w 120"/>
                  <a:gd name="T25" fmla="*/ 59 h 243"/>
                  <a:gd name="T26" fmla="*/ 33 w 120"/>
                  <a:gd name="T27" fmla="*/ 42 h 243"/>
                  <a:gd name="T28" fmla="*/ 40 w 120"/>
                  <a:gd name="T29" fmla="*/ 33 h 243"/>
                  <a:gd name="T30" fmla="*/ 47 w 120"/>
                  <a:gd name="T31" fmla="*/ 21 h 243"/>
                  <a:gd name="T32" fmla="*/ 59 w 120"/>
                  <a:gd name="T33" fmla="*/ 14 h 243"/>
                  <a:gd name="T34" fmla="*/ 66 w 120"/>
                  <a:gd name="T35" fmla="*/ 7 h 243"/>
                  <a:gd name="T36" fmla="*/ 71 w 120"/>
                  <a:gd name="T37" fmla="*/ 0 h 243"/>
                  <a:gd name="T38" fmla="*/ 80 w 120"/>
                  <a:gd name="T39" fmla="*/ 4 h 243"/>
                  <a:gd name="T40" fmla="*/ 87 w 120"/>
                  <a:gd name="T41" fmla="*/ 16 h 243"/>
                  <a:gd name="T42" fmla="*/ 85 w 120"/>
                  <a:gd name="T43" fmla="*/ 35 h 243"/>
                  <a:gd name="T44" fmla="*/ 78 w 120"/>
                  <a:gd name="T45" fmla="*/ 42 h 243"/>
                  <a:gd name="T46" fmla="*/ 76 w 120"/>
                  <a:gd name="T47" fmla="*/ 56 h 243"/>
                  <a:gd name="T48" fmla="*/ 80 w 120"/>
                  <a:gd name="T49" fmla="*/ 56 h 243"/>
                  <a:gd name="T50" fmla="*/ 90 w 120"/>
                  <a:gd name="T51" fmla="*/ 61 h 243"/>
                  <a:gd name="T52" fmla="*/ 97 w 120"/>
                  <a:gd name="T53" fmla="*/ 75 h 243"/>
                  <a:gd name="T54" fmla="*/ 104 w 120"/>
                  <a:gd name="T55" fmla="*/ 85 h 243"/>
                  <a:gd name="T56" fmla="*/ 120 w 120"/>
                  <a:gd name="T57" fmla="*/ 87 h 243"/>
                  <a:gd name="T58" fmla="*/ 111 w 120"/>
                  <a:gd name="T59" fmla="*/ 94 h 243"/>
                  <a:gd name="T60" fmla="*/ 109 w 120"/>
                  <a:gd name="T61" fmla="*/ 99 h 243"/>
                  <a:gd name="T62" fmla="*/ 104 w 120"/>
                  <a:gd name="T63" fmla="*/ 104 h 243"/>
                  <a:gd name="T64" fmla="*/ 94 w 120"/>
                  <a:gd name="T65" fmla="*/ 111 h 243"/>
                  <a:gd name="T66" fmla="*/ 83 w 120"/>
                  <a:gd name="T67" fmla="*/ 115 h 243"/>
                  <a:gd name="T68" fmla="*/ 76 w 120"/>
                  <a:gd name="T69" fmla="*/ 130 h 243"/>
                  <a:gd name="T70" fmla="*/ 78 w 120"/>
                  <a:gd name="T71" fmla="*/ 144 h 243"/>
                  <a:gd name="T72" fmla="*/ 85 w 120"/>
                  <a:gd name="T73" fmla="*/ 156 h 243"/>
                  <a:gd name="T74" fmla="*/ 87 w 120"/>
                  <a:gd name="T75" fmla="*/ 163 h 243"/>
                  <a:gd name="T76" fmla="*/ 85 w 120"/>
                  <a:gd name="T77" fmla="*/ 172 h 243"/>
                  <a:gd name="T78" fmla="*/ 83 w 120"/>
                  <a:gd name="T79" fmla="*/ 184 h 243"/>
                  <a:gd name="T80" fmla="*/ 92 w 120"/>
                  <a:gd name="T81" fmla="*/ 193 h 243"/>
                  <a:gd name="T82" fmla="*/ 97 w 120"/>
                  <a:gd name="T83" fmla="*/ 210 h 243"/>
                  <a:gd name="T84" fmla="*/ 92 w 120"/>
                  <a:gd name="T85" fmla="*/ 229 h 243"/>
                  <a:gd name="T86" fmla="*/ 87 w 120"/>
                  <a:gd name="T87" fmla="*/ 241 h 243"/>
                  <a:gd name="T88" fmla="*/ 85 w 120"/>
                  <a:gd name="T89" fmla="*/ 234 h 243"/>
                  <a:gd name="T90" fmla="*/ 87 w 120"/>
                  <a:gd name="T91" fmla="*/ 219 h 243"/>
                  <a:gd name="T92" fmla="*/ 87 w 120"/>
                  <a:gd name="T93" fmla="*/ 215 h 243"/>
                  <a:gd name="T94" fmla="*/ 83 w 120"/>
                  <a:gd name="T95" fmla="*/ 193 h 243"/>
                  <a:gd name="T96" fmla="*/ 78 w 120"/>
                  <a:gd name="T97" fmla="*/ 186 h 243"/>
                  <a:gd name="T98" fmla="*/ 73 w 120"/>
                  <a:gd name="T99" fmla="*/ 163 h 243"/>
                  <a:gd name="T100" fmla="*/ 68 w 120"/>
                  <a:gd name="T101" fmla="*/ 156 h 243"/>
                  <a:gd name="T102" fmla="*/ 61 w 120"/>
                  <a:gd name="T103" fmla="*/ 146 h 243"/>
                  <a:gd name="T104" fmla="*/ 57 w 120"/>
                  <a:gd name="T105" fmla="*/ 156 h 243"/>
                  <a:gd name="T106" fmla="*/ 45 w 120"/>
                  <a:gd name="T107" fmla="*/ 165 h 243"/>
                  <a:gd name="T108" fmla="*/ 38 w 120"/>
                  <a:gd name="T109" fmla="*/ 165 h 243"/>
                  <a:gd name="T110" fmla="*/ 31 w 120"/>
                  <a:gd name="T111" fmla="*/ 165 h 243"/>
                  <a:gd name="T112" fmla="*/ 28 w 120"/>
                  <a:gd name="T113" fmla="*/ 158 h 2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0"/>
                  <a:gd name="T172" fmla="*/ 0 h 243"/>
                  <a:gd name="T173" fmla="*/ 120 w 120"/>
                  <a:gd name="T174" fmla="*/ 243 h 2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0" h="243">
                    <a:moveTo>
                      <a:pt x="28" y="158"/>
                    </a:moveTo>
                    <a:lnTo>
                      <a:pt x="28" y="156"/>
                    </a:lnTo>
                    <a:lnTo>
                      <a:pt x="31" y="151"/>
                    </a:lnTo>
                    <a:lnTo>
                      <a:pt x="31" y="148"/>
                    </a:lnTo>
                    <a:lnTo>
                      <a:pt x="31" y="144"/>
                    </a:lnTo>
                    <a:lnTo>
                      <a:pt x="31" y="137"/>
                    </a:lnTo>
                    <a:lnTo>
                      <a:pt x="28" y="134"/>
                    </a:lnTo>
                    <a:lnTo>
                      <a:pt x="28" y="132"/>
                    </a:lnTo>
                    <a:lnTo>
                      <a:pt x="28" y="130"/>
                    </a:lnTo>
                    <a:lnTo>
                      <a:pt x="24" y="125"/>
                    </a:lnTo>
                    <a:lnTo>
                      <a:pt x="24" y="122"/>
                    </a:lnTo>
                    <a:lnTo>
                      <a:pt x="21" y="125"/>
                    </a:lnTo>
                    <a:lnTo>
                      <a:pt x="19" y="122"/>
                    </a:lnTo>
                    <a:lnTo>
                      <a:pt x="19" y="120"/>
                    </a:lnTo>
                    <a:lnTo>
                      <a:pt x="19" y="118"/>
                    </a:lnTo>
                    <a:lnTo>
                      <a:pt x="21" y="120"/>
                    </a:lnTo>
                    <a:lnTo>
                      <a:pt x="21" y="118"/>
                    </a:lnTo>
                    <a:lnTo>
                      <a:pt x="19" y="118"/>
                    </a:lnTo>
                    <a:lnTo>
                      <a:pt x="21" y="115"/>
                    </a:lnTo>
                    <a:lnTo>
                      <a:pt x="19" y="115"/>
                    </a:lnTo>
                    <a:lnTo>
                      <a:pt x="9" y="111"/>
                    </a:lnTo>
                    <a:lnTo>
                      <a:pt x="9" y="108"/>
                    </a:lnTo>
                    <a:lnTo>
                      <a:pt x="7" y="106"/>
                    </a:lnTo>
                    <a:lnTo>
                      <a:pt x="5" y="104"/>
                    </a:lnTo>
                    <a:lnTo>
                      <a:pt x="2" y="101"/>
                    </a:lnTo>
                    <a:lnTo>
                      <a:pt x="0" y="99"/>
                    </a:lnTo>
                    <a:lnTo>
                      <a:pt x="0" y="94"/>
                    </a:lnTo>
                    <a:lnTo>
                      <a:pt x="2" y="92"/>
                    </a:lnTo>
                    <a:lnTo>
                      <a:pt x="5" y="92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7" y="82"/>
                    </a:lnTo>
                    <a:lnTo>
                      <a:pt x="9" y="85"/>
                    </a:lnTo>
                    <a:lnTo>
                      <a:pt x="12" y="82"/>
                    </a:lnTo>
                    <a:lnTo>
                      <a:pt x="12" y="80"/>
                    </a:lnTo>
                    <a:lnTo>
                      <a:pt x="12" y="78"/>
                    </a:lnTo>
                    <a:lnTo>
                      <a:pt x="12" y="75"/>
                    </a:lnTo>
                    <a:lnTo>
                      <a:pt x="12" y="73"/>
                    </a:lnTo>
                    <a:lnTo>
                      <a:pt x="14" y="73"/>
                    </a:lnTo>
                    <a:lnTo>
                      <a:pt x="14" y="70"/>
                    </a:lnTo>
                    <a:lnTo>
                      <a:pt x="16" y="66"/>
                    </a:lnTo>
                    <a:lnTo>
                      <a:pt x="14" y="61"/>
                    </a:lnTo>
                    <a:lnTo>
                      <a:pt x="16" y="59"/>
                    </a:lnTo>
                    <a:lnTo>
                      <a:pt x="21" y="59"/>
                    </a:lnTo>
                    <a:lnTo>
                      <a:pt x="24" y="59"/>
                    </a:lnTo>
                    <a:lnTo>
                      <a:pt x="26" y="59"/>
                    </a:lnTo>
                    <a:lnTo>
                      <a:pt x="28" y="54"/>
                    </a:lnTo>
                    <a:lnTo>
                      <a:pt x="33" y="45"/>
                    </a:lnTo>
                    <a:lnTo>
                      <a:pt x="33" y="42"/>
                    </a:lnTo>
                    <a:lnTo>
                      <a:pt x="33" y="40"/>
                    </a:lnTo>
                    <a:lnTo>
                      <a:pt x="35" y="37"/>
                    </a:lnTo>
                    <a:lnTo>
                      <a:pt x="38" y="35"/>
                    </a:lnTo>
                    <a:lnTo>
                      <a:pt x="40" y="33"/>
                    </a:lnTo>
                    <a:lnTo>
                      <a:pt x="40" y="28"/>
                    </a:lnTo>
                    <a:lnTo>
                      <a:pt x="40" y="23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50" y="19"/>
                    </a:lnTo>
                    <a:lnTo>
                      <a:pt x="52" y="14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64" y="14"/>
                    </a:lnTo>
                    <a:lnTo>
                      <a:pt x="66" y="14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0" y="7"/>
                    </a:lnTo>
                    <a:lnTo>
                      <a:pt x="80" y="9"/>
                    </a:lnTo>
                    <a:lnTo>
                      <a:pt x="85" y="9"/>
                    </a:lnTo>
                    <a:lnTo>
                      <a:pt x="87" y="16"/>
                    </a:lnTo>
                    <a:lnTo>
                      <a:pt x="87" y="21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85" y="35"/>
                    </a:lnTo>
                    <a:lnTo>
                      <a:pt x="83" y="37"/>
                    </a:lnTo>
                    <a:lnTo>
                      <a:pt x="80" y="37"/>
                    </a:lnTo>
                    <a:lnTo>
                      <a:pt x="80" y="40"/>
                    </a:lnTo>
                    <a:lnTo>
                      <a:pt x="78" y="42"/>
                    </a:lnTo>
                    <a:lnTo>
                      <a:pt x="76" y="47"/>
                    </a:lnTo>
                    <a:lnTo>
                      <a:pt x="73" y="52"/>
                    </a:lnTo>
                    <a:lnTo>
                      <a:pt x="76" y="54"/>
                    </a:lnTo>
                    <a:lnTo>
                      <a:pt x="76" y="56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8" y="59"/>
                    </a:lnTo>
                    <a:lnTo>
                      <a:pt x="80" y="56"/>
                    </a:lnTo>
                    <a:lnTo>
                      <a:pt x="85" y="56"/>
                    </a:lnTo>
                    <a:lnTo>
                      <a:pt x="90" y="56"/>
                    </a:lnTo>
                    <a:lnTo>
                      <a:pt x="90" y="59"/>
                    </a:lnTo>
                    <a:lnTo>
                      <a:pt x="90" y="61"/>
                    </a:lnTo>
                    <a:lnTo>
                      <a:pt x="90" y="66"/>
                    </a:lnTo>
                    <a:lnTo>
                      <a:pt x="94" y="68"/>
                    </a:lnTo>
                    <a:lnTo>
                      <a:pt x="97" y="70"/>
                    </a:lnTo>
                    <a:lnTo>
                      <a:pt x="97" y="75"/>
                    </a:lnTo>
                    <a:lnTo>
                      <a:pt x="94" y="80"/>
                    </a:lnTo>
                    <a:lnTo>
                      <a:pt x="99" y="82"/>
                    </a:lnTo>
                    <a:lnTo>
                      <a:pt x="104" y="82"/>
                    </a:lnTo>
                    <a:lnTo>
                      <a:pt x="104" y="85"/>
                    </a:lnTo>
                    <a:lnTo>
                      <a:pt x="109" y="89"/>
                    </a:lnTo>
                    <a:lnTo>
                      <a:pt x="113" y="89"/>
                    </a:lnTo>
                    <a:lnTo>
                      <a:pt x="116" y="87"/>
                    </a:lnTo>
                    <a:lnTo>
                      <a:pt x="120" y="87"/>
                    </a:lnTo>
                    <a:lnTo>
                      <a:pt x="120" y="89"/>
                    </a:lnTo>
                    <a:lnTo>
                      <a:pt x="118" y="89"/>
                    </a:lnTo>
                    <a:lnTo>
                      <a:pt x="111" y="94"/>
                    </a:lnTo>
                    <a:lnTo>
                      <a:pt x="111" y="96"/>
                    </a:lnTo>
                    <a:lnTo>
                      <a:pt x="113" y="99"/>
                    </a:lnTo>
                    <a:lnTo>
                      <a:pt x="111" y="99"/>
                    </a:lnTo>
                    <a:lnTo>
                      <a:pt x="109" y="99"/>
                    </a:lnTo>
                    <a:lnTo>
                      <a:pt x="109" y="101"/>
                    </a:lnTo>
                    <a:lnTo>
                      <a:pt x="106" y="101"/>
                    </a:lnTo>
                    <a:lnTo>
                      <a:pt x="104" y="104"/>
                    </a:lnTo>
                    <a:lnTo>
                      <a:pt x="104" y="106"/>
                    </a:lnTo>
                    <a:lnTo>
                      <a:pt x="99" y="106"/>
                    </a:lnTo>
                    <a:lnTo>
                      <a:pt x="97" y="108"/>
                    </a:lnTo>
                    <a:lnTo>
                      <a:pt x="94" y="111"/>
                    </a:lnTo>
                    <a:lnTo>
                      <a:pt x="92" y="113"/>
                    </a:lnTo>
                    <a:lnTo>
                      <a:pt x="90" y="115"/>
                    </a:lnTo>
                    <a:lnTo>
                      <a:pt x="85" y="115"/>
                    </a:lnTo>
                    <a:lnTo>
                      <a:pt x="83" y="115"/>
                    </a:lnTo>
                    <a:lnTo>
                      <a:pt x="78" y="115"/>
                    </a:lnTo>
                    <a:lnTo>
                      <a:pt x="76" y="125"/>
                    </a:lnTo>
                    <a:lnTo>
                      <a:pt x="76" y="127"/>
                    </a:lnTo>
                    <a:lnTo>
                      <a:pt x="76" y="130"/>
                    </a:lnTo>
                    <a:lnTo>
                      <a:pt x="73" y="132"/>
                    </a:lnTo>
                    <a:lnTo>
                      <a:pt x="73" y="134"/>
                    </a:lnTo>
                    <a:lnTo>
                      <a:pt x="76" y="137"/>
                    </a:lnTo>
                    <a:lnTo>
                      <a:pt x="78" y="144"/>
                    </a:lnTo>
                    <a:lnTo>
                      <a:pt x="83" y="146"/>
                    </a:lnTo>
                    <a:lnTo>
                      <a:pt x="85" y="148"/>
                    </a:lnTo>
                    <a:lnTo>
                      <a:pt x="85" y="153"/>
                    </a:lnTo>
                    <a:lnTo>
                      <a:pt x="85" y="156"/>
                    </a:lnTo>
                    <a:lnTo>
                      <a:pt x="85" y="160"/>
                    </a:lnTo>
                    <a:lnTo>
                      <a:pt x="87" y="160"/>
                    </a:lnTo>
                    <a:lnTo>
                      <a:pt x="90" y="163"/>
                    </a:lnTo>
                    <a:lnTo>
                      <a:pt x="87" y="163"/>
                    </a:lnTo>
                    <a:lnTo>
                      <a:pt x="85" y="167"/>
                    </a:lnTo>
                    <a:lnTo>
                      <a:pt x="85" y="170"/>
                    </a:lnTo>
                    <a:lnTo>
                      <a:pt x="85" y="172"/>
                    </a:lnTo>
                    <a:lnTo>
                      <a:pt x="83" y="174"/>
                    </a:lnTo>
                    <a:lnTo>
                      <a:pt x="80" y="177"/>
                    </a:lnTo>
                    <a:lnTo>
                      <a:pt x="80" y="179"/>
                    </a:lnTo>
                    <a:lnTo>
                      <a:pt x="83" y="184"/>
                    </a:lnTo>
                    <a:lnTo>
                      <a:pt x="87" y="186"/>
                    </a:lnTo>
                    <a:lnTo>
                      <a:pt x="92" y="191"/>
                    </a:lnTo>
                    <a:lnTo>
                      <a:pt x="92" y="193"/>
                    </a:lnTo>
                    <a:lnTo>
                      <a:pt x="92" y="203"/>
                    </a:lnTo>
                    <a:lnTo>
                      <a:pt x="94" y="208"/>
                    </a:lnTo>
                    <a:lnTo>
                      <a:pt x="97" y="210"/>
                    </a:lnTo>
                    <a:lnTo>
                      <a:pt x="99" y="219"/>
                    </a:lnTo>
                    <a:lnTo>
                      <a:pt x="99" y="222"/>
                    </a:lnTo>
                    <a:lnTo>
                      <a:pt x="94" y="229"/>
                    </a:lnTo>
                    <a:lnTo>
                      <a:pt x="92" y="229"/>
                    </a:lnTo>
                    <a:lnTo>
                      <a:pt x="90" y="234"/>
                    </a:lnTo>
                    <a:lnTo>
                      <a:pt x="90" y="236"/>
                    </a:lnTo>
                    <a:lnTo>
                      <a:pt x="90" y="238"/>
                    </a:lnTo>
                    <a:lnTo>
                      <a:pt x="87" y="241"/>
                    </a:lnTo>
                    <a:lnTo>
                      <a:pt x="87" y="243"/>
                    </a:lnTo>
                    <a:lnTo>
                      <a:pt x="85" y="241"/>
                    </a:lnTo>
                    <a:lnTo>
                      <a:pt x="85" y="236"/>
                    </a:lnTo>
                    <a:lnTo>
                      <a:pt x="85" y="234"/>
                    </a:lnTo>
                    <a:lnTo>
                      <a:pt x="87" y="229"/>
                    </a:lnTo>
                    <a:lnTo>
                      <a:pt x="87" y="224"/>
                    </a:lnTo>
                    <a:lnTo>
                      <a:pt x="90" y="222"/>
                    </a:lnTo>
                    <a:lnTo>
                      <a:pt x="87" y="219"/>
                    </a:lnTo>
                    <a:lnTo>
                      <a:pt x="85" y="219"/>
                    </a:lnTo>
                    <a:lnTo>
                      <a:pt x="85" y="217"/>
                    </a:lnTo>
                    <a:lnTo>
                      <a:pt x="87" y="217"/>
                    </a:lnTo>
                    <a:lnTo>
                      <a:pt x="87" y="215"/>
                    </a:lnTo>
                    <a:lnTo>
                      <a:pt x="87" y="212"/>
                    </a:lnTo>
                    <a:lnTo>
                      <a:pt x="85" y="205"/>
                    </a:lnTo>
                    <a:lnTo>
                      <a:pt x="83" y="198"/>
                    </a:lnTo>
                    <a:lnTo>
                      <a:pt x="83" y="193"/>
                    </a:lnTo>
                    <a:lnTo>
                      <a:pt x="80" y="196"/>
                    </a:lnTo>
                    <a:lnTo>
                      <a:pt x="80" y="191"/>
                    </a:lnTo>
                    <a:lnTo>
                      <a:pt x="78" y="186"/>
                    </a:lnTo>
                    <a:lnTo>
                      <a:pt x="78" y="184"/>
                    </a:lnTo>
                    <a:lnTo>
                      <a:pt x="76" y="177"/>
                    </a:lnTo>
                    <a:lnTo>
                      <a:pt x="73" y="172"/>
                    </a:lnTo>
                    <a:lnTo>
                      <a:pt x="73" y="163"/>
                    </a:lnTo>
                    <a:lnTo>
                      <a:pt x="73" y="158"/>
                    </a:lnTo>
                    <a:lnTo>
                      <a:pt x="71" y="156"/>
                    </a:lnTo>
                    <a:lnTo>
                      <a:pt x="68" y="156"/>
                    </a:lnTo>
                    <a:lnTo>
                      <a:pt x="66" y="153"/>
                    </a:lnTo>
                    <a:lnTo>
                      <a:pt x="64" y="151"/>
                    </a:lnTo>
                    <a:lnTo>
                      <a:pt x="61" y="146"/>
                    </a:lnTo>
                    <a:lnTo>
                      <a:pt x="61" y="144"/>
                    </a:lnTo>
                    <a:lnTo>
                      <a:pt x="61" y="148"/>
                    </a:lnTo>
                    <a:lnTo>
                      <a:pt x="59" y="156"/>
                    </a:lnTo>
                    <a:lnTo>
                      <a:pt x="57" y="156"/>
                    </a:lnTo>
                    <a:lnTo>
                      <a:pt x="52" y="158"/>
                    </a:lnTo>
                    <a:lnTo>
                      <a:pt x="50" y="160"/>
                    </a:lnTo>
                    <a:lnTo>
                      <a:pt x="47" y="163"/>
                    </a:lnTo>
                    <a:lnTo>
                      <a:pt x="45" y="165"/>
                    </a:lnTo>
                    <a:lnTo>
                      <a:pt x="42" y="167"/>
                    </a:lnTo>
                    <a:lnTo>
                      <a:pt x="40" y="165"/>
                    </a:lnTo>
                    <a:lnTo>
                      <a:pt x="40" y="167"/>
                    </a:lnTo>
                    <a:lnTo>
                      <a:pt x="38" y="165"/>
                    </a:lnTo>
                    <a:lnTo>
                      <a:pt x="35" y="167"/>
                    </a:lnTo>
                    <a:lnTo>
                      <a:pt x="35" y="165"/>
                    </a:lnTo>
                    <a:lnTo>
                      <a:pt x="31" y="165"/>
                    </a:lnTo>
                    <a:lnTo>
                      <a:pt x="31" y="163"/>
                    </a:lnTo>
                    <a:lnTo>
                      <a:pt x="28" y="163"/>
                    </a:lnTo>
                    <a:lnTo>
                      <a:pt x="28" y="15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7" name="Freeform 1266"/>
              <p:cNvSpPr>
                <a:spLocks/>
              </p:cNvSpPr>
              <p:nvPr/>
            </p:nvSpPr>
            <p:spPr bwMode="auto">
              <a:xfrm>
                <a:off x="4112" y="1815"/>
                <a:ext cx="120" cy="243"/>
              </a:xfrm>
              <a:custGeom>
                <a:avLst/>
                <a:gdLst>
                  <a:gd name="T0" fmla="*/ 31 w 120"/>
                  <a:gd name="T1" fmla="*/ 148 h 243"/>
                  <a:gd name="T2" fmla="*/ 28 w 120"/>
                  <a:gd name="T3" fmla="*/ 132 h 243"/>
                  <a:gd name="T4" fmla="*/ 21 w 120"/>
                  <a:gd name="T5" fmla="*/ 125 h 243"/>
                  <a:gd name="T6" fmla="*/ 21 w 120"/>
                  <a:gd name="T7" fmla="*/ 120 h 243"/>
                  <a:gd name="T8" fmla="*/ 19 w 120"/>
                  <a:gd name="T9" fmla="*/ 115 h 243"/>
                  <a:gd name="T10" fmla="*/ 7 w 120"/>
                  <a:gd name="T11" fmla="*/ 106 h 243"/>
                  <a:gd name="T12" fmla="*/ 0 w 120"/>
                  <a:gd name="T13" fmla="*/ 99 h 243"/>
                  <a:gd name="T14" fmla="*/ 5 w 120"/>
                  <a:gd name="T15" fmla="*/ 92 h 243"/>
                  <a:gd name="T16" fmla="*/ 7 w 120"/>
                  <a:gd name="T17" fmla="*/ 82 h 243"/>
                  <a:gd name="T18" fmla="*/ 12 w 120"/>
                  <a:gd name="T19" fmla="*/ 80 h 243"/>
                  <a:gd name="T20" fmla="*/ 12 w 120"/>
                  <a:gd name="T21" fmla="*/ 73 h 243"/>
                  <a:gd name="T22" fmla="*/ 14 w 120"/>
                  <a:gd name="T23" fmla="*/ 61 h 243"/>
                  <a:gd name="T24" fmla="*/ 26 w 120"/>
                  <a:gd name="T25" fmla="*/ 59 h 243"/>
                  <a:gd name="T26" fmla="*/ 33 w 120"/>
                  <a:gd name="T27" fmla="*/ 42 h 243"/>
                  <a:gd name="T28" fmla="*/ 40 w 120"/>
                  <a:gd name="T29" fmla="*/ 33 h 243"/>
                  <a:gd name="T30" fmla="*/ 47 w 120"/>
                  <a:gd name="T31" fmla="*/ 21 h 243"/>
                  <a:gd name="T32" fmla="*/ 59 w 120"/>
                  <a:gd name="T33" fmla="*/ 14 h 243"/>
                  <a:gd name="T34" fmla="*/ 66 w 120"/>
                  <a:gd name="T35" fmla="*/ 7 h 243"/>
                  <a:gd name="T36" fmla="*/ 71 w 120"/>
                  <a:gd name="T37" fmla="*/ 0 h 243"/>
                  <a:gd name="T38" fmla="*/ 80 w 120"/>
                  <a:gd name="T39" fmla="*/ 4 h 243"/>
                  <a:gd name="T40" fmla="*/ 87 w 120"/>
                  <a:gd name="T41" fmla="*/ 16 h 243"/>
                  <a:gd name="T42" fmla="*/ 85 w 120"/>
                  <a:gd name="T43" fmla="*/ 35 h 243"/>
                  <a:gd name="T44" fmla="*/ 78 w 120"/>
                  <a:gd name="T45" fmla="*/ 42 h 243"/>
                  <a:gd name="T46" fmla="*/ 76 w 120"/>
                  <a:gd name="T47" fmla="*/ 56 h 243"/>
                  <a:gd name="T48" fmla="*/ 80 w 120"/>
                  <a:gd name="T49" fmla="*/ 56 h 243"/>
                  <a:gd name="T50" fmla="*/ 90 w 120"/>
                  <a:gd name="T51" fmla="*/ 61 h 243"/>
                  <a:gd name="T52" fmla="*/ 97 w 120"/>
                  <a:gd name="T53" fmla="*/ 75 h 243"/>
                  <a:gd name="T54" fmla="*/ 104 w 120"/>
                  <a:gd name="T55" fmla="*/ 85 h 243"/>
                  <a:gd name="T56" fmla="*/ 120 w 120"/>
                  <a:gd name="T57" fmla="*/ 87 h 243"/>
                  <a:gd name="T58" fmla="*/ 111 w 120"/>
                  <a:gd name="T59" fmla="*/ 94 h 243"/>
                  <a:gd name="T60" fmla="*/ 109 w 120"/>
                  <a:gd name="T61" fmla="*/ 99 h 243"/>
                  <a:gd name="T62" fmla="*/ 104 w 120"/>
                  <a:gd name="T63" fmla="*/ 104 h 243"/>
                  <a:gd name="T64" fmla="*/ 94 w 120"/>
                  <a:gd name="T65" fmla="*/ 111 h 243"/>
                  <a:gd name="T66" fmla="*/ 83 w 120"/>
                  <a:gd name="T67" fmla="*/ 115 h 243"/>
                  <a:gd name="T68" fmla="*/ 76 w 120"/>
                  <a:gd name="T69" fmla="*/ 130 h 243"/>
                  <a:gd name="T70" fmla="*/ 78 w 120"/>
                  <a:gd name="T71" fmla="*/ 144 h 243"/>
                  <a:gd name="T72" fmla="*/ 85 w 120"/>
                  <a:gd name="T73" fmla="*/ 156 h 243"/>
                  <a:gd name="T74" fmla="*/ 87 w 120"/>
                  <a:gd name="T75" fmla="*/ 163 h 243"/>
                  <a:gd name="T76" fmla="*/ 85 w 120"/>
                  <a:gd name="T77" fmla="*/ 172 h 243"/>
                  <a:gd name="T78" fmla="*/ 83 w 120"/>
                  <a:gd name="T79" fmla="*/ 184 h 243"/>
                  <a:gd name="T80" fmla="*/ 92 w 120"/>
                  <a:gd name="T81" fmla="*/ 193 h 243"/>
                  <a:gd name="T82" fmla="*/ 97 w 120"/>
                  <a:gd name="T83" fmla="*/ 210 h 243"/>
                  <a:gd name="T84" fmla="*/ 92 w 120"/>
                  <a:gd name="T85" fmla="*/ 229 h 243"/>
                  <a:gd name="T86" fmla="*/ 87 w 120"/>
                  <a:gd name="T87" fmla="*/ 241 h 243"/>
                  <a:gd name="T88" fmla="*/ 85 w 120"/>
                  <a:gd name="T89" fmla="*/ 234 h 243"/>
                  <a:gd name="T90" fmla="*/ 87 w 120"/>
                  <a:gd name="T91" fmla="*/ 219 h 243"/>
                  <a:gd name="T92" fmla="*/ 87 w 120"/>
                  <a:gd name="T93" fmla="*/ 215 h 243"/>
                  <a:gd name="T94" fmla="*/ 83 w 120"/>
                  <a:gd name="T95" fmla="*/ 193 h 243"/>
                  <a:gd name="T96" fmla="*/ 78 w 120"/>
                  <a:gd name="T97" fmla="*/ 186 h 243"/>
                  <a:gd name="T98" fmla="*/ 73 w 120"/>
                  <a:gd name="T99" fmla="*/ 163 h 243"/>
                  <a:gd name="T100" fmla="*/ 68 w 120"/>
                  <a:gd name="T101" fmla="*/ 156 h 243"/>
                  <a:gd name="T102" fmla="*/ 61 w 120"/>
                  <a:gd name="T103" fmla="*/ 146 h 243"/>
                  <a:gd name="T104" fmla="*/ 57 w 120"/>
                  <a:gd name="T105" fmla="*/ 156 h 243"/>
                  <a:gd name="T106" fmla="*/ 45 w 120"/>
                  <a:gd name="T107" fmla="*/ 165 h 243"/>
                  <a:gd name="T108" fmla="*/ 38 w 120"/>
                  <a:gd name="T109" fmla="*/ 165 h 243"/>
                  <a:gd name="T110" fmla="*/ 31 w 120"/>
                  <a:gd name="T111" fmla="*/ 165 h 243"/>
                  <a:gd name="T112" fmla="*/ 28 w 120"/>
                  <a:gd name="T113" fmla="*/ 158 h 2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0"/>
                  <a:gd name="T172" fmla="*/ 0 h 243"/>
                  <a:gd name="T173" fmla="*/ 120 w 120"/>
                  <a:gd name="T174" fmla="*/ 243 h 2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0" h="243">
                    <a:moveTo>
                      <a:pt x="28" y="158"/>
                    </a:moveTo>
                    <a:lnTo>
                      <a:pt x="28" y="156"/>
                    </a:lnTo>
                    <a:lnTo>
                      <a:pt x="31" y="151"/>
                    </a:lnTo>
                    <a:lnTo>
                      <a:pt x="31" y="148"/>
                    </a:lnTo>
                    <a:lnTo>
                      <a:pt x="31" y="144"/>
                    </a:lnTo>
                    <a:lnTo>
                      <a:pt x="31" y="137"/>
                    </a:lnTo>
                    <a:lnTo>
                      <a:pt x="28" y="134"/>
                    </a:lnTo>
                    <a:lnTo>
                      <a:pt x="28" y="132"/>
                    </a:lnTo>
                    <a:lnTo>
                      <a:pt x="28" y="130"/>
                    </a:lnTo>
                    <a:lnTo>
                      <a:pt x="24" y="125"/>
                    </a:lnTo>
                    <a:lnTo>
                      <a:pt x="24" y="122"/>
                    </a:lnTo>
                    <a:lnTo>
                      <a:pt x="21" y="125"/>
                    </a:lnTo>
                    <a:lnTo>
                      <a:pt x="19" y="122"/>
                    </a:lnTo>
                    <a:lnTo>
                      <a:pt x="19" y="120"/>
                    </a:lnTo>
                    <a:lnTo>
                      <a:pt x="19" y="118"/>
                    </a:lnTo>
                    <a:lnTo>
                      <a:pt x="21" y="120"/>
                    </a:lnTo>
                    <a:lnTo>
                      <a:pt x="21" y="118"/>
                    </a:lnTo>
                    <a:lnTo>
                      <a:pt x="19" y="118"/>
                    </a:lnTo>
                    <a:lnTo>
                      <a:pt x="21" y="115"/>
                    </a:lnTo>
                    <a:lnTo>
                      <a:pt x="19" y="115"/>
                    </a:lnTo>
                    <a:lnTo>
                      <a:pt x="9" y="111"/>
                    </a:lnTo>
                    <a:lnTo>
                      <a:pt x="9" y="108"/>
                    </a:lnTo>
                    <a:lnTo>
                      <a:pt x="7" y="106"/>
                    </a:lnTo>
                    <a:lnTo>
                      <a:pt x="5" y="104"/>
                    </a:lnTo>
                    <a:lnTo>
                      <a:pt x="2" y="101"/>
                    </a:lnTo>
                    <a:lnTo>
                      <a:pt x="0" y="99"/>
                    </a:lnTo>
                    <a:lnTo>
                      <a:pt x="0" y="94"/>
                    </a:lnTo>
                    <a:lnTo>
                      <a:pt x="2" y="92"/>
                    </a:lnTo>
                    <a:lnTo>
                      <a:pt x="5" y="92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7" y="82"/>
                    </a:lnTo>
                    <a:lnTo>
                      <a:pt x="9" y="85"/>
                    </a:lnTo>
                    <a:lnTo>
                      <a:pt x="12" y="82"/>
                    </a:lnTo>
                    <a:lnTo>
                      <a:pt x="12" y="80"/>
                    </a:lnTo>
                    <a:lnTo>
                      <a:pt x="12" y="78"/>
                    </a:lnTo>
                    <a:lnTo>
                      <a:pt x="12" y="75"/>
                    </a:lnTo>
                    <a:lnTo>
                      <a:pt x="12" y="73"/>
                    </a:lnTo>
                    <a:lnTo>
                      <a:pt x="14" y="73"/>
                    </a:lnTo>
                    <a:lnTo>
                      <a:pt x="14" y="70"/>
                    </a:lnTo>
                    <a:lnTo>
                      <a:pt x="16" y="66"/>
                    </a:lnTo>
                    <a:lnTo>
                      <a:pt x="14" y="61"/>
                    </a:lnTo>
                    <a:lnTo>
                      <a:pt x="16" y="59"/>
                    </a:lnTo>
                    <a:lnTo>
                      <a:pt x="21" y="59"/>
                    </a:lnTo>
                    <a:lnTo>
                      <a:pt x="24" y="59"/>
                    </a:lnTo>
                    <a:lnTo>
                      <a:pt x="26" y="59"/>
                    </a:lnTo>
                    <a:lnTo>
                      <a:pt x="28" y="54"/>
                    </a:lnTo>
                    <a:lnTo>
                      <a:pt x="33" y="45"/>
                    </a:lnTo>
                    <a:lnTo>
                      <a:pt x="33" y="42"/>
                    </a:lnTo>
                    <a:lnTo>
                      <a:pt x="33" y="40"/>
                    </a:lnTo>
                    <a:lnTo>
                      <a:pt x="35" y="37"/>
                    </a:lnTo>
                    <a:lnTo>
                      <a:pt x="38" y="35"/>
                    </a:lnTo>
                    <a:lnTo>
                      <a:pt x="40" y="33"/>
                    </a:lnTo>
                    <a:lnTo>
                      <a:pt x="40" y="28"/>
                    </a:lnTo>
                    <a:lnTo>
                      <a:pt x="40" y="23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50" y="19"/>
                    </a:lnTo>
                    <a:lnTo>
                      <a:pt x="52" y="14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64" y="14"/>
                    </a:lnTo>
                    <a:lnTo>
                      <a:pt x="66" y="14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0" y="7"/>
                    </a:lnTo>
                    <a:lnTo>
                      <a:pt x="80" y="9"/>
                    </a:lnTo>
                    <a:lnTo>
                      <a:pt x="85" y="9"/>
                    </a:lnTo>
                    <a:lnTo>
                      <a:pt x="87" y="16"/>
                    </a:lnTo>
                    <a:lnTo>
                      <a:pt x="87" y="21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85" y="35"/>
                    </a:lnTo>
                    <a:lnTo>
                      <a:pt x="83" y="37"/>
                    </a:lnTo>
                    <a:lnTo>
                      <a:pt x="80" y="37"/>
                    </a:lnTo>
                    <a:lnTo>
                      <a:pt x="80" y="40"/>
                    </a:lnTo>
                    <a:lnTo>
                      <a:pt x="78" y="42"/>
                    </a:lnTo>
                    <a:lnTo>
                      <a:pt x="76" y="47"/>
                    </a:lnTo>
                    <a:lnTo>
                      <a:pt x="73" y="52"/>
                    </a:lnTo>
                    <a:lnTo>
                      <a:pt x="76" y="54"/>
                    </a:lnTo>
                    <a:lnTo>
                      <a:pt x="76" y="56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8" y="59"/>
                    </a:lnTo>
                    <a:lnTo>
                      <a:pt x="80" y="56"/>
                    </a:lnTo>
                    <a:lnTo>
                      <a:pt x="85" y="56"/>
                    </a:lnTo>
                    <a:lnTo>
                      <a:pt x="90" y="56"/>
                    </a:lnTo>
                    <a:lnTo>
                      <a:pt x="90" y="59"/>
                    </a:lnTo>
                    <a:lnTo>
                      <a:pt x="90" y="61"/>
                    </a:lnTo>
                    <a:lnTo>
                      <a:pt x="90" y="66"/>
                    </a:lnTo>
                    <a:lnTo>
                      <a:pt x="94" y="68"/>
                    </a:lnTo>
                    <a:lnTo>
                      <a:pt x="97" y="70"/>
                    </a:lnTo>
                    <a:lnTo>
                      <a:pt x="97" y="75"/>
                    </a:lnTo>
                    <a:lnTo>
                      <a:pt x="94" y="80"/>
                    </a:lnTo>
                    <a:lnTo>
                      <a:pt x="99" y="82"/>
                    </a:lnTo>
                    <a:lnTo>
                      <a:pt x="104" y="82"/>
                    </a:lnTo>
                    <a:lnTo>
                      <a:pt x="104" y="85"/>
                    </a:lnTo>
                    <a:lnTo>
                      <a:pt x="109" y="89"/>
                    </a:lnTo>
                    <a:lnTo>
                      <a:pt x="113" y="89"/>
                    </a:lnTo>
                    <a:lnTo>
                      <a:pt x="116" y="87"/>
                    </a:lnTo>
                    <a:lnTo>
                      <a:pt x="120" y="87"/>
                    </a:lnTo>
                    <a:lnTo>
                      <a:pt x="120" y="89"/>
                    </a:lnTo>
                    <a:lnTo>
                      <a:pt x="118" y="89"/>
                    </a:lnTo>
                    <a:lnTo>
                      <a:pt x="111" y="94"/>
                    </a:lnTo>
                    <a:lnTo>
                      <a:pt x="111" y="96"/>
                    </a:lnTo>
                    <a:lnTo>
                      <a:pt x="113" y="99"/>
                    </a:lnTo>
                    <a:lnTo>
                      <a:pt x="111" y="99"/>
                    </a:lnTo>
                    <a:lnTo>
                      <a:pt x="109" y="99"/>
                    </a:lnTo>
                    <a:lnTo>
                      <a:pt x="109" y="101"/>
                    </a:lnTo>
                    <a:lnTo>
                      <a:pt x="106" y="101"/>
                    </a:lnTo>
                    <a:lnTo>
                      <a:pt x="104" y="104"/>
                    </a:lnTo>
                    <a:lnTo>
                      <a:pt x="104" y="106"/>
                    </a:lnTo>
                    <a:lnTo>
                      <a:pt x="99" y="106"/>
                    </a:lnTo>
                    <a:lnTo>
                      <a:pt x="97" y="108"/>
                    </a:lnTo>
                    <a:lnTo>
                      <a:pt x="94" y="111"/>
                    </a:lnTo>
                    <a:lnTo>
                      <a:pt x="92" y="113"/>
                    </a:lnTo>
                    <a:lnTo>
                      <a:pt x="90" y="115"/>
                    </a:lnTo>
                    <a:lnTo>
                      <a:pt x="85" y="115"/>
                    </a:lnTo>
                    <a:lnTo>
                      <a:pt x="83" y="115"/>
                    </a:lnTo>
                    <a:lnTo>
                      <a:pt x="78" y="115"/>
                    </a:lnTo>
                    <a:lnTo>
                      <a:pt x="76" y="125"/>
                    </a:lnTo>
                    <a:lnTo>
                      <a:pt x="76" y="127"/>
                    </a:lnTo>
                    <a:lnTo>
                      <a:pt x="76" y="130"/>
                    </a:lnTo>
                    <a:lnTo>
                      <a:pt x="73" y="132"/>
                    </a:lnTo>
                    <a:lnTo>
                      <a:pt x="73" y="134"/>
                    </a:lnTo>
                    <a:lnTo>
                      <a:pt x="76" y="137"/>
                    </a:lnTo>
                    <a:lnTo>
                      <a:pt x="78" y="144"/>
                    </a:lnTo>
                    <a:lnTo>
                      <a:pt x="83" y="146"/>
                    </a:lnTo>
                    <a:lnTo>
                      <a:pt x="85" y="148"/>
                    </a:lnTo>
                    <a:lnTo>
                      <a:pt x="85" y="153"/>
                    </a:lnTo>
                    <a:lnTo>
                      <a:pt x="85" y="156"/>
                    </a:lnTo>
                    <a:lnTo>
                      <a:pt x="85" y="160"/>
                    </a:lnTo>
                    <a:lnTo>
                      <a:pt x="87" y="160"/>
                    </a:lnTo>
                    <a:lnTo>
                      <a:pt x="90" y="163"/>
                    </a:lnTo>
                    <a:lnTo>
                      <a:pt x="87" y="163"/>
                    </a:lnTo>
                    <a:lnTo>
                      <a:pt x="85" y="167"/>
                    </a:lnTo>
                    <a:lnTo>
                      <a:pt x="85" y="170"/>
                    </a:lnTo>
                    <a:lnTo>
                      <a:pt x="85" y="172"/>
                    </a:lnTo>
                    <a:lnTo>
                      <a:pt x="83" y="174"/>
                    </a:lnTo>
                    <a:lnTo>
                      <a:pt x="80" y="177"/>
                    </a:lnTo>
                    <a:lnTo>
                      <a:pt x="80" y="179"/>
                    </a:lnTo>
                    <a:lnTo>
                      <a:pt x="83" y="184"/>
                    </a:lnTo>
                    <a:lnTo>
                      <a:pt x="87" y="186"/>
                    </a:lnTo>
                    <a:lnTo>
                      <a:pt x="92" y="191"/>
                    </a:lnTo>
                    <a:lnTo>
                      <a:pt x="92" y="193"/>
                    </a:lnTo>
                    <a:lnTo>
                      <a:pt x="92" y="203"/>
                    </a:lnTo>
                    <a:lnTo>
                      <a:pt x="94" y="208"/>
                    </a:lnTo>
                    <a:lnTo>
                      <a:pt x="97" y="210"/>
                    </a:lnTo>
                    <a:lnTo>
                      <a:pt x="99" y="219"/>
                    </a:lnTo>
                    <a:lnTo>
                      <a:pt x="99" y="222"/>
                    </a:lnTo>
                    <a:lnTo>
                      <a:pt x="94" y="229"/>
                    </a:lnTo>
                    <a:lnTo>
                      <a:pt x="92" y="229"/>
                    </a:lnTo>
                    <a:lnTo>
                      <a:pt x="90" y="234"/>
                    </a:lnTo>
                    <a:lnTo>
                      <a:pt x="90" y="236"/>
                    </a:lnTo>
                    <a:lnTo>
                      <a:pt x="90" y="238"/>
                    </a:lnTo>
                    <a:lnTo>
                      <a:pt x="87" y="241"/>
                    </a:lnTo>
                    <a:lnTo>
                      <a:pt x="87" y="243"/>
                    </a:lnTo>
                    <a:lnTo>
                      <a:pt x="85" y="241"/>
                    </a:lnTo>
                    <a:lnTo>
                      <a:pt x="85" y="236"/>
                    </a:lnTo>
                    <a:lnTo>
                      <a:pt x="85" y="234"/>
                    </a:lnTo>
                    <a:lnTo>
                      <a:pt x="87" y="229"/>
                    </a:lnTo>
                    <a:lnTo>
                      <a:pt x="87" y="224"/>
                    </a:lnTo>
                    <a:lnTo>
                      <a:pt x="90" y="222"/>
                    </a:lnTo>
                    <a:lnTo>
                      <a:pt x="87" y="219"/>
                    </a:lnTo>
                    <a:lnTo>
                      <a:pt x="85" y="219"/>
                    </a:lnTo>
                    <a:lnTo>
                      <a:pt x="85" y="217"/>
                    </a:lnTo>
                    <a:lnTo>
                      <a:pt x="87" y="217"/>
                    </a:lnTo>
                    <a:lnTo>
                      <a:pt x="87" y="215"/>
                    </a:lnTo>
                    <a:lnTo>
                      <a:pt x="87" y="212"/>
                    </a:lnTo>
                    <a:lnTo>
                      <a:pt x="85" y="205"/>
                    </a:lnTo>
                    <a:lnTo>
                      <a:pt x="83" y="198"/>
                    </a:lnTo>
                    <a:lnTo>
                      <a:pt x="83" y="193"/>
                    </a:lnTo>
                    <a:lnTo>
                      <a:pt x="80" y="196"/>
                    </a:lnTo>
                    <a:lnTo>
                      <a:pt x="80" y="191"/>
                    </a:lnTo>
                    <a:lnTo>
                      <a:pt x="78" y="186"/>
                    </a:lnTo>
                    <a:lnTo>
                      <a:pt x="78" y="184"/>
                    </a:lnTo>
                    <a:lnTo>
                      <a:pt x="76" y="177"/>
                    </a:lnTo>
                    <a:lnTo>
                      <a:pt x="73" y="172"/>
                    </a:lnTo>
                    <a:lnTo>
                      <a:pt x="73" y="163"/>
                    </a:lnTo>
                    <a:lnTo>
                      <a:pt x="73" y="158"/>
                    </a:lnTo>
                    <a:lnTo>
                      <a:pt x="71" y="156"/>
                    </a:lnTo>
                    <a:lnTo>
                      <a:pt x="68" y="156"/>
                    </a:lnTo>
                    <a:lnTo>
                      <a:pt x="66" y="153"/>
                    </a:lnTo>
                    <a:lnTo>
                      <a:pt x="64" y="151"/>
                    </a:lnTo>
                    <a:lnTo>
                      <a:pt x="61" y="146"/>
                    </a:lnTo>
                    <a:lnTo>
                      <a:pt x="61" y="144"/>
                    </a:lnTo>
                    <a:lnTo>
                      <a:pt x="61" y="148"/>
                    </a:lnTo>
                    <a:lnTo>
                      <a:pt x="59" y="156"/>
                    </a:lnTo>
                    <a:lnTo>
                      <a:pt x="57" y="156"/>
                    </a:lnTo>
                    <a:lnTo>
                      <a:pt x="52" y="158"/>
                    </a:lnTo>
                    <a:lnTo>
                      <a:pt x="50" y="160"/>
                    </a:lnTo>
                    <a:lnTo>
                      <a:pt x="47" y="163"/>
                    </a:lnTo>
                    <a:lnTo>
                      <a:pt x="45" y="165"/>
                    </a:lnTo>
                    <a:lnTo>
                      <a:pt x="42" y="167"/>
                    </a:lnTo>
                    <a:lnTo>
                      <a:pt x="40" y="165"/>
                    </a:lnTo>
                    <a:lnTo>
                      <a:pt x="40" y="167"/>
                    </a:lnTo>
                    <a:lnTo>
                      <a:pt x="38" y="165"/>
                    </a:lnTo>
                    <a:lnTo>
                      <a:pt x="35" y="167"/>
                    </a:lnTo>
                    <a:lnTo>
                      <a:pt x="35" y="165"/>
                    </a:lnTo>
                    <a:lnTo>
                      <a:pt x="31" y="165"/>
                    </a:lnTo>
                    <a:lnTo>
                      <a:pt x="31" y="163"/>
                    </a:lnTo>
                    <a:lnTo>
                      <a:pt x="28" y="163"/>
                    </a:lnTo>
                    <a:lnTo>
                      <a:pt x="28" y="158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8" name="Freeform 1267"/>
              <p:cNvSpPr>
                <a:spLocks/>
              </p:cNvSpPr>
              <p:nvPr/>
            </p:nvSpPr>
            <p:spPr bwMode="auto">
              <a:xfrm>
                <a:off x="4247" y="1997"/>
                <a:ext cx="70" cy="56"/>
              </a:xfrm>
              <a:custGeom>
                <a:avLst/>
                <a:gdLst>
                  <a:gd name="T0" fmla="*/ 28 w 70"/>
                  <a:gd name="T1" fmla="*/ 56 h 56"/>
                  <a:gd name="T2" fmla="*/ 26 w 70"/>
                  <a:gd name="T3" fmla="*/ 54 h 56"/>
                  <a:gd name="T4" fmla="*/ 21 w 70"/>
                  <a:gd name="T5" fmla="*/ 54 h 56"/>
                  <a:gd name="T6" fmla="*/ 18 w 70"/>
                  <a:gd name="T7" fmla="*/ 52 h 56"/>
                  <a:gd name="T8" fmla="*/ 18 w 70"/>
                  <a:gd name="T9" fmla="*/ 49 h 56"/>
                  <a:gd name="T10" fmla="*/ 16 w 70"/>
                  <a:gd name="T11" fmla="*/ 47 h 56"/>
                  <a:gd name="T12" fmla="*/ 11 w 70"/>
                  <a:gd name="T13" fmla="*/ 49 h 56"/>
                  <a:gd name="T14" fmla="*/ 9 w 70"/>
                  <a:gd name="T15" fmla="*/ 44 h 56"/>
                  <a:gd name="T16" fmla="*/ 11 w 70"/>
                  <a:gd name="T17" fmla="*/ 42 h 56"/>
                  <a:gd name="T18" fmla="*/ 9 w 70"/>
                  <a:gd name="T19" fmla="*/ 40 h 56"/>
                  <a:gd name="T20" fmla="*/ 9 w 70"/>
                  <a:gd name="T21" fmla="*/ 37 h 56"/>
                  <a:gd name="T22" fmla="*/ 7 w 70"/>
                  <a:gd name="T23" fmla="*/ 30 h 56"/>
                  <a:gd name="T24" fmla="*/ 0 w 70"/>
                  <a:gd name="T25" fmla="*/ 21 h 56"/>
                  <a:gd name="T26" fmla="*/ 0 w 70"/>
                  <a:gd name="T27" fmla="*/ 16 h 56"/>
                  <a:gd name="T28" fmla="*/ 4 w 70"/>
                  <a:gd name="T29" fmla="*/ 11 h 56"/>
                  <a:gd name="T30" fmla="*/ 9 w 70"/>
                  <a:gd name="T31" fmla="*/ 7 h 56"/>
                  <a:gd name="T32" fmla="*/ 11 w 70"/>
                  <a:gd name="T33" fmla="*/ 4 h 56"/>
                  <a:gd name="T34" fmla="*/ 23 w 70"/>
                  <a:gd name="T35" fmla="*/ 4 h 56"/>
                  <a:gd name="T36" fmla="*/ 35 w 70"/>
                  <a:gd name="T37" fmla="*/ 4 h 56"/>
                  <a:gd name="T38" fmla="*/ 40 w 70"/>
                  <a:gd name="T39" fmla="*/ 4 h 56"/>
                  <a:gd name="T40" fmla="*/ 44 w 70"/>
                  <a:gd name="T41" fmla="*/ 7 h 56"/>
                  <a:gd name="T42" fmla="*/ 49 w 70"/>
                  <a:gd name="T43" fmla="*/ 9 h 56"/>
                  <a:gd name="T44" fmla="*/ 54 w 70"/>
                  <a:gd name="T45" fmla="*/ 2 h 56"/>
                  <a:gd name="T46" fmla="*/ 59 w 70"/>
                  <a:gd name="T47" fmla="*/ 2 h 56"/>
                  <a:gd name="T48" fmla="*/ 63 w 70"/>
                  <a:gd name="T49" fmla="*/ 4 h 56"/>
                  <a:gd name="T50" fmla="*/ 68 w 70"/>
                  <a:gd name="T51" fmla="*/ 0 h 56"/>
                  <a:gd name="T52" fmla="*/ 68 w 70"/>
                  <a:gd name="T53" fmla="*/ 9 h 56"/>
                  <a:gd name="T54" fmla="*/ 70 w 70"/>
                  <a:gd name="T55" fmla="*/ 16 h 56"/>
                  <a:gd name="T56" fmla="*/ 70 w 70"/>
                  <a:gd name="T57" fmla="*/ 30 h 56"/>
                  <a:gd name="T58" fmla="*/ 66 w 70"/>
                  <a:gd name="T59" fmla="*/ 30 h 56"/>
                  <a:gd name="T60" fmla="*/ 61 w 70"/>
                  <a:gd name="T61" fmla="*/ 35 h 56"/>
                  <a:gd name="T62" fmla="*/ 56 w 70"/>
                  <a:gd name="T63" fmla="*/ 37 h 56"/>
                  <a:gd name="T64" fmla="*/ 52 w 70"/>
                  <a:gd name="T65" fmla="*/ 40 h 56"/>
                  <a:gd name="T66" fmla="*/ 47 w 70"/>
                  <a:gd name="T67" fmla="*/ 42 h 56"/>
                  <a:gd name="T68" fmla="*/ 49 w 70"/>
                  <a:gd name="T69" fmla="*/ 47 h 56"/>
                  <a:gd name="T70" fmla="*/ 44 w 70"/>
                  <a:gd name="T71" fmla="*/ 49 h 56"/>
                  <a:gd name="T72" fmla="*/ 40 w 70"/>
                  <a:gd name="T73" fmla="*/ 52 h 56"/>
                  <a:gd name="T74" fmla="*/ 37 w 70"/>
                  <a:gd name="T75" fmla="*/ 52 h 56"/>
                  <a:gd name="T76" fmla="*/ 35 w 70"/>
                  <a:gd name="T77" fmla="*/ 54 h 56"/>
                  <a:gd name="T78" fmla="*/ 30 w 70"/>
                  <a:gd name="T79" fmla="*/ 56 h 5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0"/>
                  <a:gd name="T121" fmla="*/ 0 h 56"/>
                  <a:gd name="T122" fmla="*/ 70 w 70"/>
                  <a:gd name="T123" fmla="*/ 56 h 5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0" h="56">
                    <a:moveTo>
                      <a:pt x="30" y="56"/>
                    </a:moveTo>
                    <a:lnTo>
                      <a:pt x="28" y="56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1" y="54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18" y="49"/>
                    </a:lnTo>
                    <a:lnTo>
                      <a:pt x="16" y="47"/>
                    </a:lnTo>
                    <a:lnTo>
                      <a:pt x="14" y="49"/>
                    </a:lnTo>
                    <a:lnTo>
                      <a:pt x="11" y="49"/>
                    </a:lnTo>
                    <a:lnTo>
                      <a:pt x="9" y="44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9" y="40"/>
                    </a:lnTo>
                    <a:lnTo>
                      <a:pt x="9" y="37"/>
                    </a:lnTo>
                    <a:lnTo>
                      <a:pt x="7" y="33"/>
                    </a:lnTo>
                    <a:lnTo>
                      <a:pt x="7" y="30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1" y="4"/>
                    </a:lnTo>
                    <a:lnTo>
                      <a:pt x="18" y="4"/>
                    </a:lnTo>
                    <a:lnTo>
                      <a:pt x="23" y="4"/>
                    </a:lnTo>
                    <a:lnTo>
                      <a:pt x="28" y="4"/>
                    </a:lnTo>
                    <a:lnTo>
                      <a:pt x="35" y="4"/>
                    </a:lnTo>
                    <a:lnTo>
                      <a:pt x="37" y="7"/>
                    </a:lnTo>
                    <a:lnTo>
                      <a:pt x="40" y="4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9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68" y="9"/>
                    </a:lnTo>
                    <a:lnTo>
                      <a:pt x="68" y="11"/>
                    </a:lnTo>
                    <a:lnTo>
                      <a:pt x="70" y="16"/>
                    </a:lnTo>
                    <a:lnTo>
                      <a:pt x="70" y="28"/>
                    </a:lnTo>
                    <a:lnTo>
                      <a:pt x="70" y="30"/>
                    </a:lnTo>
                    <a:lnTo>
                      <a:pt x="68" y="33"/>
                    </a:lnTo>
                    <a:lnTo>
                      <a:pt x="66" y="30"/>
                    </a:lnTo>
                    <a:lnTo>
                      <a:pt x="63" y="33"/>
                    </a:lnTo>
                    <a:lnTo>
                      <a:pt x="61" y="35"/>
                    </a:lnTo>
                    <a:lnTo>
                      <a:pt x="56" y="37"/>
                    </a:lnTo>
                    <a:lnTo>
                      <a:pt x="56" y="40"/>
                    </a:lnTo>
                    <a:lnTo>
                      <a:pt x="52" y="40"/>
                    </a:lnTo>
                    <a:lnTo>
                      <a:pt x="49" y="40"/>
                    </a:lnTo>
                    <a:lnTo>
                      <a:pt x="47" y="42"/>
                    </a:lnTo>
                    <a:lnTo>
                      <a:pt x="49" y="44"/>
                    </a:lnTo>
                    <a:lnTo>
                      <a:pt x="49" y="47"/>
                    </a:lnTo>
                    <a:lnTo>
                      <a:pt x="47" y="49"/>
                    </a:lnTo>
                    <a:lnTo>
                      <a:pt x="44" y="49"/>
                    </a:lnTo>
                    <a:lnTo>
                      <a:pt x="42" y="52"/>
                    </a:lnTo>
                    <a:lnTo>
                      <a:pt x="40" y="52"/>
                    </a:lnTo>
                    <a:lnTo>
                      <a:pt x="37" y="52"/>
                    </a:lnTo>
                    <a:lnTo>
                      <a:pt x="35" y="54"/>
                    </a:lnTo>
                    <a:lnTo>
                      <a:pt x="33" y="54"/>
                    </a:lnTo>
                    <a:lnTo>
                      <a:pt x="30" y="5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9" name="Freeform 1268"/>
              <p:cNvSpPr>
                <a:spLocks/>
              </p:cNvSpPr>
              <p:nvPr/>
            </p:nvSpPr>
            <p:spPr bwMode="auto">
              <a:xfrm>
                <a:off x="4247" y="1997"/>
                <a:ext cx="70" cy="56"/>
              </a:xfrm>
              <a:custGeom>
                <a:avLst/>
                <a:gdLst>
                  <a:gd name="T0" fmla="*/ 28 w 70"/>
                  <a:gd name="T1" fmla="*/ 56 h 56"/>
                  <a:gd name="T2" fmla="*/ 26 w 70"/>
                  <a:gd name="T3" fmla="*/ 54 h 56"/>
                  <a:gd name="T4" fmla="*/ 21 w 70"/>
                  <a:gd name="T5" fmla="*/ 54 h 56"/>
                  <a:gd name="T6" fmla="*/ 18 w 70"/>
                  <a:gd name="T7" fmla="*/ 52 h 56"/>
                  <a:gd name="T8" fmla="*/ 18 w 70"/>
                  <a:gd name="T9" fmla="*/ 49 h 56"/>
                  <a:gd name="T10" fmla="*/ 16 w 70"/>
                  <a:gd name="T11" fmla="*/ 47 h 56"/>
                  <a:gd name="T12" fmla="*/ 11 w 70"/>
                  <a:gd name="T13" fmla="*/ 49 h 56"/>
                  <a:gd name="T14" fmla="*/ 9 w 70"/>
                  <a:gd name="T15" fmla="*/ 44 h 56"/>
                  <a:gd name="T16" fmla="*/ 11 w 70"/>
                  <a:gd name="T17" fmla="*/ 42 h 56"/>
                  <a:gd name="T18" fmla="*/ 9 w 70"/>
                  <a:gd name="T19" fmla="*/ 40 h 56"/>
                  <a:gd name="T20" fmla="*/ 9 w 70"/>
                  <a:gd name="T21" fmla="*/ 37 h 56"/>
                  <a:gd name="T22" fmla="*/ 7 w 70"/>
                  <a:gd name="T23" fmla="*/ 30 h 56"/>
                  <a:gd name="T24" fmla="*/ 0 w 70"/>
                  <a:gd name="T25" fmla="*/ 21 h 56"/>
                  <a:gd name="T26" fmla="*/ 0 w 70"/>
                  <a:gd name="T27" fmla="*/ 16 h 56"/>
                  <a:gd name="T28" fmla="*/ 4 w 70"/>
                  <a:gd name="T29" fmla="*/ 11 h 56"/>
                  <a:gd name="T30" fmla="*/ 9 w 70"/>
                  <a:gd name="T31" fmla="*/ 7 h 56"/>
                  <a:gd name="T32" fmla="*/ 11 w 70"/>
                  <a:gd name="T33" fmla="*/ 4 h 56"/>
                  <a:gd name="T34" fmla="*/ 23 w 70"/>
                  <a:gd name="T35" fmla="*/ 4 h 56"/>
                  <a:gd name="T36" fmla="*/ 35 w 70"/>
                  <a:gd name="T37" fmla="*/ 4 h 56"/>
                  <a:gd name="T38" fmla="*/ 40 w 70"/>
                  <a:gd name="T39" fmla="*/ 4 h 56"/>
                  <a:gd name="T40" fmla="*/ 44 w 70"/>
                  <a:gd name="T41" fmla="*/ 7 h 56"/>
                  <a:gd name="T42" fmla="*/ 49 w 70"/>
                  <a:gd name="T43" fmla="*/ 9 h 56"/>
                  <a:gd name="T44" fmla="*/ 54 w 70"/>
                  <a:gd name="T45" fmla="*/ 2 h 56"/>
                  <a:gd name="T46" fmla="*/ 59 w 70"/>
                  <a:gd name="T47" fmla="*/ 2 h 56"/>
                  <a:gd name="T48" fmla="*/ 63 w 70"/>
                  <a:gd name="T49" fmla="*/ 4 h 56"/>
                  <a:gd name="T50" fmla="*/ 68 w 70"/>
                  <a:gd name="T51" fmla="*/ 0 h 56"/>
                  <a:gd name="T52" fmla="*/ 68 w 70"/>
                  <a:gd name="T53" fmla="*/ 9 h 56"/>
                  <a:gd name="T54" fmla="*/ 70 w 70"/>
                  <a:gd name="T55" fmla="*/ 16 h 56"/>
                  <a:gd name="T56" fmla="*/ 70 w 70"/>
                  <a:gd name="T57" fmla="*/ 30 h 56"/>
                  <a:gd name="T58" fmla="*/ 66 w 70"/>
                  <a:gd name="T59" fmla="*/ 30 h 56"/>
                  <a:gd name="T60" fmla="*/ 61 w 70"/>
                  <a:gd name="T61" fmla="*/ 35 h 56"/>
                  <a:gd name="T62" fmla="*/ 56 w 70"/>
                  <a:gd name="T63" fmla="*/ 37 h 56"/>
                  <a:gd name="T64" fmla="*/ 52 w 70"/>
                  <a:gd name="T65" fmla="*/ 40 h 56"/>
                  <a:gd name="T66" fmla="*/ 47 w 70"/>
                  <a:gd name="T67" fmla="*/ 42 h 56"/>
                  <a:gd name="T68" fmla="*/ 49 w 70"/>
                  <a:gd name="T69" fmla="*/ 47 h 56"/>
                  <a:gd name="T70" fmla="*/ 44 w 70"/>
                  <a:gd name="T71" fmla="*/ 49 h 56"/>
                  <a:gd name="T72" fmla="*/ 40 w 70"/>
                  <a:gd name="T73" fmla="*/ 52 h 56"/>
                  <a:gd name="T74" fmla="*/ 37 w 70"/>
                  <a:gd name="T75" fmla="*/ 52 h 56"/>
                  <a:gd name="T76" fmla="*/ 35 w 70"/>
                  <a:gd name="T77" fmla="*/ 54 h 56"/>
                  <a:gd name="T78" fmla="*/ 30 w 70"/>
                  <a:gd name="T79" fmla="*/ 56 h 5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0"/>
                  <a:gd name="T121" fmla="*/ 0 h 56"/>
                  <a:gd name="T122" fmla="*/ 70 w 70"/>
                  <a:gd name="T123" fmla="*/ 56 h 5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0" h="56">
                    <a:moveTo>
                      <a:pt x="30" y="56"/>
                    </a:moveTo>
                    <a:lnTo>
                      <a:pt x="28" y="56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1" y="54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18" y="49"/>
                    </a:lnTo>
                    <a:lnTo>
                      <a:pt x="16" y="47"/>
                    </a:lnTo>
                    <a:lnTo>
                      <a:pt x="14" y="49"/>
                    </a:lnTo>
                    <a:lnTo>
                      <a:pt x="11" y="49"/>
                    </a:lnTo>
                    <a:lnTo>
                      <a:pt x="9" y="44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9" y="40"/>
                    </a:lnTo>
                    <a:lnTo>
                      <a:pt x="9" y="37"/>
                    </a:lnTo>
                    <a:lnTo>
                      <a:pt x="7" y="33"/>
                    </a:lnTo>
                    <a:lnTo>
                      <a:pt x="7" y="30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1" y="4"/>
                    </a:lnTo>
                    <a:lnTo>
                      <a:pt x="18" y="4"/>
                    </a:lnTo>
                    <a:lnTo>
                      <a:pt x="23" y="4"/>
                    </a:lnTo>
                    <a:lnTo>
                      <a:pt x="28" y="4"/>
                    </a:lnTo>
                    <a:lnTo>
                      <a:pt x="35" y="4"/>
                    </a:lnTo>
                    <a:lnTo>
                      <a:pt x="37" y="7"/>
                    </a:lnTo>
                    <a:lnTo>
                      <a:pt x="40" y="4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9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68" y="9"/>
                    </a:lnTo>
                    <a:lnTo>
                      <a:pt x="68" y="11"/>
                    </a:lnTo>
                    <a:lnTo>
                      <a:pt x="70" y="16"/>
                    </a:lnTo>
                    <a:lnTo>
                      <a:pt x="70" y="28"/>
                    </a:lnTo>
                    <a:lnTo>
                      <a:pt x="70" y="30"/>
                    </a:lnTo>
                    <a:lnTo>
                      <a:pt x="68" y="33"/>
                    </a:lnTo>
                    <a:lnTo>
                      <a:pt x="66" y="30"/>
                    </a:lnTo>
                    <a:lnTo>
                      <a:pt x="63" y="33"/>
                    </a:lnTo>
                    <a:lnTo>
                      <a:pt x="61" y="35"/>
                    </a:lnTo>
                    <a:lnTo>
                      <a:pt x="56" y="37"/>
                    </a:lnTo>
                    <a:lnTo>
                      <a:pt x="56" y="40"/>
                    </a:lnTo>
                    <a:lnTo>
                      <a:pt x="52" y="40"/>
                    </a:lnTo>
                    <a:lnTo>
                      <a:pt x="49" y="40"/>
                    </a:lnTo>
                    <a:lnTo>
                      <a:pt x="47" y="42"/>
                    </a:lnTo>
                    <a:lnTo>
                      <a:pt x="49" y="44"/>
                    </a:lnTo>
                    <a:lnTo>
                      <a:pt x="49" y="47"/>
                    </a:lnTo>
                    <a:lnTo>
                      <a:pt x="47" y="49"/>
                    </a:lnTo>
                    <a:lnTo>
                      <a:pt x="44" y="49"/>
                    </a:lnTo>
                    <a:lnTo>
                      <a:pt x="42" y="52"/>
                    </a:lnTo>
                    <a:lnTo>
                      <a:pt x="40" y="52"/>
                    </a:lnTo>
                    <a:lnTo>
                      <a:pt x="37" y="52"/>
                    </a:lnTo>
                    <a:lnTo>
                      <a:pt x="35" y="54"/>
                    </a:lnTo>
                    <a:lnTo>
                      <a:pt x="33" y="54"/>
                    </a:lnTo>
                    <a:lnTo>
                      <a:pt x="30" y="56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30" name="Freeform 1269"/>
              <p:cNvSpPr>
                <a:spLocks/>
              </p:cNvSpPr>
              <p:nvPr/>
            </p:nvSpPr>
            <p:spPr bwMode="auto">
              <a:xfrm>
                <a:off x="4402" y="2124"/>
                <a:ext cx="19" cy="14"/>
              </a:xfrm>
              <a:custGeom>
                <a:avLst/>
                <a:gdLst>
                  <a:gd name="T0" fmla="*/ 17 w 19"/>
                  <a:gd name="T1" fmla="*/ 2 h 14"/>
                  <a:gd name="T2" fmla="*/ 19 w 19"/>
                  <a:gd name="T3" fmla="*/ 5 h 14"/>
                  <a:gd name="T4" fmla="*/ 19 w 19"/>
                  <a:gd name="T5" fmla="*/ 5 h 14"/>
                  <a:gd name="T6" fmla="*/ 19 w 19"/>
                  <a:gd name="T7" fmla="*/ 7 h 14"/>
                  <a:gd name="T8" fmla="*/ 19 w 19"/>
                  <a:gd name="T9" fmla="*/ 10 h 14"/>
                  <a:gd name="T10" fmla="*/ 19 w 19"/>
                  <a:gd name="T11" fmla="*/ 10 h 14"/>
                  <a:gd name="T12" fmla="*/ 19 w 19"/>
                  <a:gd name="T13" fmla="*/ 10 h 14"/>
                  <a:gd name="T14" fmla="*/ 17 w 19"/>
                  <a:gd name="T15" fmla="*/ 10 h 14"/>
                  <a:gd name="T16" fmla="*/ 17 w 19"/>
                  <a:gd name="T17" fmla="*/ 7 h 14"/>
                  <a:gd name="T18" fmla="*/ 17 w 19"/>
                  <a:gd name="T19" fmla="*/ 5 h 14"/>
                  <a:gd name="T20" fmla="*/ 15 w 19"/>
                  <a:gd name="T21" fmla="*/ 5 h 14"/>
                  <a:gd name="T22" fmla="*/ 15 w 19"/>
                  <a:gd name="T23" fmla="*/ 5 h 14"/>
                  <a:gd name="T24" fmla="*/ 12 w 19"/>
                  <a:gd name="T25" fmla="*/ 5 h 14"/>
                  <a:gd name="T26" fmla="*/ 12 w 19"/>
                  <a:gd name="T27" fmla="*/ 7 h 14"/>
                  <a:gd name="T28" fmla="*/ 12 w 19"/>
                  <a:gd name="T29" fmla="*/ 12 h 14"/>
                  <a:gd name="T30" fmla="*/ 10 w 19"/>
                  <a:gd name="T31" fmla="*/ 14 h 14"/>
                  <a:gd name="T32" fmla="*/ 10 w 19"/>
                  <a:gd name="T33" fmla="*/ 14 h 14"/>
                  <a:gd name="T34" fmla="*/ 8 w 19"/>
                  <a:gd name="T35" fmla="*/ 14 h 14"/>
                  <a:gd name="T36" fmla="*/ 8 w 19"/>
                  <a:gd name="T37" fmla="*/ 14 h 14"/>
                  <a:gd name="T38" fmla="*/ 8 w 19"/>
                  <a:gd name="T39" fmla="*/ 12 h 14"/>
                  <a:gd name="T40" fmla="*/ 5 w 19"/>
                  <a:gd name="T41" fmla="*/ 12 h 14"/>
                  <a:gd name="T42" fmla="*/ 3 w 19"/>
                  <a:gd name="T43" fmla="*/ 10 h 14"/>
                  <a:gd name="T44" fmla="*/ 3 w 19"/>
                  <a:gd name="T45" fmla="*/ 7 h 14"/>
                  <a:gd name="T46" fmla="*/ 0 w 19"/>
                  <a:gd name="T47" fmla="*/ 7 h 14"/>
                  <a:gd name="T48" fmla="*/ 3 w 19"/>
                  <a:gd name="T49" fmla="*/ 7 h 14"/>
                  <a:gd name="T50" fmla="*/ 5 w 19"/>
                  <a:gd name="T51" fmla="*/ 7 h 14"/>
                  <a:gd name="T52" fmla="*/ 8 w 19"/>
                  <a:gd name="T53" fmla="*/ 5 h 14"/>
                  <a:gd name="T54" fmla="*/ 10 w 19"/>
                  <a:gd name="T55" fmla="*/ 5 h 14"/>
                  <a:gd name="T56" fmla="*/ 15 w 19"/>
                  <a:gd name="T57" fmla="*/ 0 h 14"/>
                  <a:gd name="T58" fmla="*/ 15 w 19"/>
                  <a:gd name="T59" fmla="*/ 2 h 14"/>
                  <a:gd name="T60" fmla="*/ 17 w 19"/>
                  <a:gd name="T61" fmla="*/ 2 h 1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9"/>
                  <a:gd name="T94" fmla="*/ 0 h 14"/>
                  <a:gd name="T95" fmla="*/ 19 w 19"/>
                  <a:gd name="T96" fmla="*/ 14 h 1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9" h="14">
                    <a:moveTo>
                      <a:pt x="17" y="2"/>
                    </a:moveTo>
                    <a:lnTo>
                      <a:pt x="19" y="5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31" name="Freeform 1270"/>
              <p:cNvSpPr>
                <a:spLocks/>
              </p:cNvSpPr>
              <p:nvPr/>
            </p:nvSpPr>
            <p:spPr bwMode="auto">
              <a:xfrm>
                <a:off x="4402" y="2124"/>
                <a:ext cx="19" cy="14"/>
              </a:xfrm>
              <a:custGeom>
                <a:avLst/>
                <a:gdLst>
                  <a:gd name="T0" fmla="*/ 17 w 19"/>
                  <a:gd name="T1" fmla="*/ 2 h 14"/>
                  <a:gd name="T2" fmla="*/ 19 w 19"/>
                  <a:gd name="T3" fmla="*/ 5 h 14"/>
                  <a:gd name="T4" fmla="*/ 19 w 19"/>
                  <a:gd name="T5" fmla="*/ 5 h 14"/>
                  <a:gd name="T6" fmla="*/ 19 w 19"/>
                  <a:gd name="T7" fmla="*/ 7 h 14"/>
                  <a:gd name="T8" fmla="*/ 19 w 19"/>
                  <a:gd name="T9" fmla="*/ 10 h 14"/>
                  <a:gd name="T10" fmla="*/ 19 w 19"/>
                  <a:gd name="T11" fmla="*/ 10 h 14"/>
                  <a:gd name="T12" fmla="*/ 19 w 19"/>
                  <a:gd name="T13" fmla="*/ 10 h 14"/>
                  <a:gd name="T14" fmla="*/ 17 w 19"/>
                  <a:gd name="T15" fmla="*/ 10 h 14"/>
                  <a:gd name="T16" fmla="*/ 17 w 19"/>
                  <a:gd name="T17" fmla="*/ 7 h 14"/>
                  <a:gd name="T18" fmla="*/ 17 w 19"/>
                  <a:gd name="T19" fmla="*/ 5 h 14"/>
                  <a:gd name="T20" fmla="*/ 15 w 19"/>
                  <a:gd name="T21" fmla="*/ 5 h 14"/>
                  <a:gd name="T22" fmla="*/ 15 w 19"/>
                  <a:gd name="T23" fmla="*/ 5 h 14"/>
                  <a:gd name="T24" fmla="*/ 12 w 19"/>
                  <a:gd name="T25" fmla="*/ 5 h 14"/>
                  <a:gd name="T26" fmla="*/ 12 w 19"/>
                  <a:gd name="T27" fmla="*/ 7 h 14"/>
                  <a:gd name="T28" fmla="*/ 12 w 19"/>
                  <a:gd name="T29" fmla="*/ 12 h 14"/>
                  <a:gd name="T30" fmla="*/ 10 w 19"/>
                  <a:gd name="T31" fmla="*/ 14 h 14"/>
                  <a:gd name="T32" fmla="*/ 10 w 19"/>
                  <a:gd name="T33" fmla="*/ 14 h 14"/>
                  <a:gd name="T34" fmla="*/ 8 w 19"/>
                  <a:gd name="T35" fmla="*/ 14 h 14"/>
                  <a:gd name="T36" fmla="*/ 8 w 19"/>
                  <a:gd name="T37" fmla="*/ 14 h 14"/>
                  <a:gd name="T38" fmla="*/ 8 w 19"/>
                  <a:gd name="T39" fmla="*/ 12 h 14"/>
                  <a:gd name="T40" fmla="*/ 5 w 19"/>
                  <a:gd name="T41" fmla="*/ 12 h 14"/>
                  <a:gd name="T42" fmla="*/ 3 w 19"/>
                  <a:gd name="T43" fmla="*/ 10 h 14"/>
                  <a:gd name="T44" fmla="*/ 3 w 19"/>
                  <a:gd name="T45" fmla="*/ 7 h 14"/>
                  <a:gd name="T46" fmla="*/ 0 w 19"/>
                  <a:gd name="T47" fmla="*/ 7 h 14"/>
                  <a:gd name="T48" fmla="*/ 3 w 19"/>
                  <a:gd name="T49" fmla="*/ 7 h 14"/>
                  <a:gd name="T50" fmla="*/ 5 w 19"/>
                  <a:gd name="T51" fmla="*/ 7 h 14"/>
                  <a:gd name="T52" fmla="*/ 8 w 19"/>
                  <a:gd name="T53" fmla="*/ 5 h 14"/>
                  <a:gd name="T54" fmla="*/ 10 w 19"/>
                  <a:gd name="T55" fmla="*/ 5 h 14"/>
                  <a:gd name="T56" fmla="*/ 15 w 19"/>
                  <a:gd name="T57" fmla="*/ 0 h 14"/>
                  <a:gd name="T58" fmla="*/ 15 w 19"/>
                  <a:gd name="T59" fmla="*/ 2 h 14"/>
                  <a:gd name="T60" fmla="*/ 17 w 19"/>
                  <a:gd name="T61" fmla="*/ 2 h 1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9"/>
                  <a:gd name="T94" fmla="*/ 0 h 14"/>
                  <a:gd name="T95" fmla="*/ 19 w 19"/>
                  <a:gd name="T96" fmla="*/ 14 h 1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9" h="14">
                    <a:moveTo>
                      <a:pt x="17" y="2"/>
                    </a:moveTo>
                    <a:lnTo>
                      <a:pt x="19" y="5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32" name="Freeform 1271"/>
              <p:cNvSpPr>
                <a:spLocks/>
              </p:cNvSpPr>
              <p:nvPr/>
            </p:nvSpPr>
            <p:spPr bwMode="auto">
              <a:xfrm>
                <a:off x="3276" y="2204"/>
                <a:ext cx="146" cy="145"/>
              </a:xfrm>
              <a:custGeom>
                <a:avLst/>
                <a:gdLst>
                  <a:gd name="T0" fmla="*/ 111 w 146"/>
                  <a:gd name="T1" fmla="*/ 36 h 145"/>
                  <a:gd name="T2" fmla="*/ 127 w 146"/>
                  <a:gd name="T3" fmla="*/ 60 h 145"/>
                  <a:gd name="T4" fmla="*/ 123 w 146"/>
                  <a:gd name="T5" fmla="*/ 74 h 145"/>
                  <a:gd name="T6" fmla="*/ 132 w 146"/>
                  <a:gd name="T7" fmla="*/ 81 h 145"/>
                  <a:gd name="T8" fmla="*/ 132 w 146"/>
                  <a:gd name="T9" fmla="*/ 88 h 145"/>
                  <a:gd name="T10" fmla="*/ 130 w 146"/>
                  <a:gd name="T11" fmla="*/ 95 h 145"/>
                  <a:gd name="T12" fmla="*/ 130 w 146"/>
                  <a:gd name="T13" fmla="*/ 100 h 145"/>
                  <a:gd name="T14" fmla="*/ 132 w 146"/>
                  <a:gd name="T15" fmla="*/ 107 h 145"/>
                  <a:gd name="T16" fmla="*/ 134 w 146"/>
                  <a:gd name="T17" fmla="*/ 116 h 145"/>
                  <a:gd name="T18" fmla="*/ 137 w 146"/>
                  <a:gd name="T19" fmla="*/ 121 h 145"/>
                  <a:gd name="T20" fmla="*/ 144 w 146"/>
                  <a:gd name="T21" fmla="*/ 128 h 145"/>
                  <a:gd name="T22" fmla="*/ 144 w 146"/>
                  <a:gd name="T23" fmla="*/ 130 h 145"/>
                  <a:gd name="T24" fmla="*/ 132 w 146"/>
                  <a:gd name="T25" fmla="*/ 137 h 145"/>
                  <a:gd name="T26" fmla="*/ 115 w 146"/>
                  <a:gd name="T27" fmla="*/ 140 h 145"/>
                  <a:gd name="T28" fmla="*/ 106 w 146"/>
                  <a:gd name="T29" fmla="*/ 145 h 145"/>
                  <a:gd name="T30" fmla="*/ 92 w 146"/>
                  <a:gd name="T31" fmla="*/ 145 h 145"/>
                  <a:gd name="T32" fmla="*/ 87 w 146"/>
                  <a:gd name="T33" fmla="*/ 142 h 145"/>
                  <a:gd name="T34" fmla="*/ 80 w 146"/>
                  <a:gd name="T35" fmla="*/ 145 h 145"/>
                  <a:gd name="T36" fmla="*/ 68 w 146"/>
                  <a:gd name="T37" fmla="*/ 140 h 145"/>
                  <a:gd name="T38" fmla="*/ 66 w 146"/>
                  <a:gd name="T39" fmla="*/ 130 h 145"/>
                  <a:gd name="T40" fmla="*/ 61 w 146"/>
                  <a:gd name="T41" fmla="*/ 119 h 145"/>
                  <a:gd name="T42" fmla="*/ 56 w 146"/>
                  <a:gd name="T43" fmla="*/ 116 h 145"/>
                  <a:gd name="T44" fmla="*/ 52 w 146"/>
                  <a:gd name="T45" fmla="*/ 119 h 145"/>
                  <a:gd name="T46" fmla="*/ 45 w 146"/>
                  <a:gd name="T47" fmla="*/ 114 h 145"/>
                  <a:gd name="T48" fmla="*/ 30 w 146"/>
                  <a:gd name="T49" fmla="*/ 109 h 145"/>
                  <a:gd name="T50" fmla="*/ 23 w 146"/>
                  <a:gd name="T51" fmla="*/ 104 h 145"/>
                  <a:gd name="T52" fmla="*/ 16 w 146"/>
                  <a:gd name="T53" fmla="*/ 95 h 145"/>
                  <a:gd name="T54" fmla="*/ 11 w 146"/>
                  <a:gd name="T55" fmla="*/ 83 h 145"/>
                  <a:gd name="T56" fmla="*/ 2 w 146"/>
                  <a:gd name="T57" fmla="*/ 69 h 145"/>
                  <a:gd name="T58" fmla="*/ 2 w 146"/>
                  <a:gd name="T59" fmla="*/ 57 h 145"/>
                  <a:gd name="T60" fmla="*/ 0 w 146"/>
                  <a:gd name="T61" fmla="*/ 48 h 145"/>
                  <a:gd name="T62" fmla="*/ 9 w 146"/>
                  <a:gd name="T63" fmla="*/ 41 h 145"/>
                  <a:gd name="T64" fmla="*/ 16 w 146"/>
                  <a:gd name="T65" fmla="*/ 31 h 145"/>
                  <a:gd name="T66" fmla="*/ 11 w 146"/>
                  <a:gd name="T67" fmla="*/ 26 h 145"/>
                  <a:gd name="T68" fmla="*/ 11 w 146"/>
                  <a:gd name="T69" fmla="*/ 22 h 145"/>
                  <a:gd name="T70" fmla="*/ 16 w 146"/>
                  <a:gd name="T71" fmla="*/ 12 h 145"/>
                  <a:gd name="T72" fmla="*/ 16 w 146"/>
                  <a:gd name="T73" fmla="*/ 3 h 145"/>
                  <a:gd name="T74" fmla="*/ 28 w 146"/>
                  <a:gd name="T75" fmla="*/ 3 h 145"/>
                  <a:gd name="T76" fmla="*/ 28 w 146"/>
                  <a:gd name="T77" fmla="*/ 22 h 145"/>
                  <a:gd name="T78" fmla="*/ 33 w 146"/>
                  <a:gd name="T79" fmla="*/ 24 h 145"/>
                  <a:gd name="T80" fmla="*/ 35 w 146"/>
                  <a:gd name="T81" fmla="*/ 19 h 145"/>
                  <a:gd name="T82" fmla="*/ 42 w 146"/>
                  <a:gd name="T83" fmla="*/ 24 h 145"/>
                  <a:gd name="T84" fmla="*/ 45 w 146"/>
                  <a:gd name="T85" fmla="*/ 22 h 145"/>
                  <a:gd name="T86" fmla="*/ 52 w 146"/>
                  <a:gd name="T87" fmla="*/ 22 h 145"/>
                  <a:gd name="T88" fmla="*/ 52 w 146"/>
                  <a:gd name="T89" fmla="*/ 17 h 145"/>
                  <a:gd name="T90" fmla="*/ 52 w 146"/>
                  <a:gd name="T91" fmla="*/ 15 h 145"/>
                  <a:gd name="T92" fmla="*/ 54 w 146"/>
                  <a:gd name="T93" fmla="*/ 10 h 145"/>
                  <a:gd name="T94" fmla="*/ 59 w 146"/>
                  <a:gd name="T95" fmla="*/ 8 h 145"/>
                  <a:gd name="T96" fmla="*/ 61 w 146"/>
                  <a:gd name="T97" fmla="*/ 0 h 14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46"/>
                  <a:gd name="T148" fmla="*/ 0 h 145"/>
                  <a:gd name="T149" fmla="*/ 146 w 146"/>
                  <a:gd name="T150" fmla="*/ 145 h 14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46" h="145">
                    <a:moveTo>
                      <a:pt x="108" y="29"/>
                    </a:moveTo>
                    <a:lnTo>
                      <a:pt x="108" y="31"/>
                    </a:lnTo>
                    <a:lnTo>
                      <a:pt x="111" y="36"/>
                    </a:lnTo>
                    <a:lnTo>
                      <a:pt x="111" y="41"/>
                    </a:lnTo>
                    <a:lnTo>
                      <a:pt x="130" y="50"/>
                    </a:lnTo>
                    <a:lnTo>
                      <a:pt x="130" y="52"/>
                    </a:lnTo>
                    <a:lnTo>
                      <a:pt x="127" y="60"/>
                    </a:lnTo>
                    <a:lnTo>
                      <a:pt x="127" y="62"/>
                    </a:lnTo>
                    <a:lnTo>
                      <a:pt x="125" y="64"/>
                    </a:lnTo>
                    <a:lnTo>
                      <a:pt x="123" y="71"/>
                    </a:lnTo>
                    <a:lnTo>
                      <a:pt x="123" y="74"/>
                    </a:lnTo>
                    <a:lnTo>
                      <a:pt x="125" y="74"/>
                    </a:lnTo>
                    <a:lnTo>
                      <a:pt x="127" y="76"/>
                    </a:lnTo>
                    <a:lnTo>
                      <a:pt x="130" y="78"/>
                    </a:lnTo>
                    <a:lnTo>
                      <a:pt x="132" y="81"/>
                    </a:lnTo>
                    <a:lnTo>
                      <a:pt x="132" y="83"/>
                    </a:lnTo>
                    <a:lnTo>
                      <a:pt x="132" y="86"/>
                    </a:lnTo>
                    <a:lnTo>
                      <a:pt x="132" y="88"/>
                    </a:lnTo>
                    <a:lnTo>
                      <a:pt x="130" y="90"/>
                    </a:lnTo>
                    <a:lnTo>
                      <a:pt x="130" y="93"/>
                    </a:lnTo>
                    <a:lnTo>
                      <a:pt x="132" y="93"/>
                    </a:lnTo>
                    <a:lnTo>
                      <a:pt x="130" y="95"/>
                    </a:lnTo>
                    <a:lnTo>
                      <a:pt x="132" y="95"/>
                    </a:lnTo>
                    <a:lnTo>
                      <a:pt x="132" y="97"/>
                    </a:lnTo>
                    <a:lnTo>
                      <a:pt x="130" y="97"/>
                    </a:lnTo>
                    <a:lnTo>
                      <a:pt x="130" y="100"/>
                    </a:lnTo>
                    <a:lnTo>
                      <a:pt x="130" y="102"/>
                    </a:lnTo>
                    <a:lnTo>
                      <a:pt x="132" y="104"/>
                    </a:lnTo>
                    <a:lnTo>
                      <a:pt x="132" y="107"/>
                    </a:lnTo>
                    <a:lnTo>
                      <a:pt x="134" y="114"/>
                    </a:lnTo>
                    <a:lnTo>
                      <a:pt x="134" y="116"/>
                    </a:lnTo>
                    <a:lnTo>
                      <a:pt x="137" y="116"/>
                    </a:lnTo>
                    <a:lnTo>
                      <a:pt x="137" y="119"/>
                    </a:lnTo>
                    <a:lnTo>
                      <a:pt x="137" y="121"/>
                    </a:lnTo>
                    <a:lnTo>
                      <a:pt x="137" y="123"/>
                    </a:lnTo>
                    <a:lnTo>
                      <a:pt x="139" y="123"/>
                    </a:lnTo>
                    <a:lnTo>
                      <a:pt x="141" y="126"/>
                    </a:lnTo>
                    <a:lnTo>
                      <a:pt x="144" y="128"/>
                    </a:lnTo>
                    <a:lnTo>
                      <a:pt x="146" y="128"/>
                    </a:lnTo>
                    <a:lnTo>
                      <a:pt x="146" y="130"/>
                    </a:lnTo>
                    <a:lnTo>
                      <a:pt x="144" y="130"/>
                    </a:lnTo>
                    <a:lnTo>
                      <a:pt x="141" y="133"/>
                    </a:lnTo>
                    <a:lnTo>
                      <a:pt x="137" y="135"/>
                    </a:lnTo>
                    <a:lnTo>
                      <a:pt x="132" y="137"/>
                    </a:lnTo>
                    <a:lnTo>
                      <a:pt x="125" y="140"/>
                    </a:lnTo>
                    <a:lnTo>
                      <a:pt x="123" y="140"/>
                    </a:lnTo>
                    <a:lnTo>
                      <a:pt x="120" y="140"/>
                    </a:lnTo>
                    <a:lnTo>
                      <a:pt x="115" y="140"/>
                    </a:lnTo>
                    <a:lnTo>
                      <a:pt x="113" y="140"/>
                    </a:lnTo>
                    <a:lnTo>
                      <a:pt x="111" y="140"/>
                    </a:lnTo>
                    <a:lnTo>
                      <a:pt x="106" y="142"/>
                    </a:lnTo>
                    <a:lnTo>
                      <a:pt x="106" y="145"/>
                    </a:lnTo>
                    <a:lnTo>
                      <a:pt x="104" y="145"/>
                    </a:lnTo>
                    <a:lnTo>
                      <a:pt x="97" y="142"/>
                    </a:lnTo>
                    <a:lnTo>
                      <a:pt x="94" y="145"/>
                    </a:lnTo>
                    <a:lnTo>
                      <a:pt x="92" y="145"/>
                    </a:lnTo>
                    <a:lnTo>
                      <a:pt x="89" y="145"/>
                    </a:lnTo>
                    <a:lnTo>
                      <a:pt x="87" y="145"/>
                    </a:lnTo>
                    <a:lnTo>
                      <a:pt x="87" y="142"/>
                    </a:lnTo>
                    <a:lnTo>
                      <a:pt x="85" y="142"/>
                    </a:lnTo>
                    <a:lnTo>
                      <a:pt x="82" y="142"/>
                    </a:lnTo>
                    <a:lnTo>
                      <a:pt x="82" y="145"/>
                    </a:lnTo>
                    <a:lnTo>
                      <a:pt x="80" y="145"/>
                    </a:lnTo>
                    <a:lnTo>
                      <a:pt x="71" y="145"/>
                    </a:lnTo>
                    <a:lnTo>
                      <a:pt x="71" y="142"/>
                    </a:lnTo>
                    <a:lnTo>
                      <a:pt x="71" y="140"/>
                    </a:lnTo>
                    <a:lnTo>
                      <a:pt x="68" y="140"/>
                    </a:lnTo>
                    <a:lnTo>
                      <a:pt x="66" y="137"/>
                    </a:lnTo>
                    <a:lnTo>
                      <a:pt x="66" y="133"/>
                    </a:lnTo>
                    <a:lnTo>
                      <a:pt x="66" y="130"/>
                    </a:lnTo>
                    <a:lnTo>
                      <a:pt x="66" y="126"/>
                    </a:lnTo>
                    <a:lnTo>
                      <a:pt x="63" y="123"/>
                    </a:lnTo>
                    <a:lnTo>
                      <a:pt x="63" y="121"/>
                    </a:lnTo>
                    <a:lnTo>
                      <a:pt x="61" y="119"/>
                    </a:lnTo>
                    <a:lnTo>
                      <a:pt x="59" y="116"/>
                    </a:lnTo>
                    <a:lnTo>
                      <a:pt x="56" y="119"/>
                    </a:lnTo>
                    <a:lnTo>
                      <a:pt x="56" y="116"/>
                    </a:lnTo>
                    <a:lnTo>
                      <a:pt x="54" y="116"/>
                    </a:lnTo>
                    <a:lnTo>
                      <a:pt x="52" y="119"/>
                    </a:lnTo>
                    <a:lnTo>
                      <a:pt x="49" y="116"/>
                    </a:lnTo>
                    <a:lnTo>
                      <a:pt x="47" y="116"/>
                    </a:lnTo>
                    <a:lnTo>
                      <a:pt x="45" y="114"/>
                    </a:lnTo>
                    <a:lnTo>
                      <a:pt x="42" y="114"/>
                    </a:lnTo>
                    <a:lnTo>
                      <a:pt x="40" y="114"/>
                    </a:lnTo>
                    <a:lnTo>
                      <a:pt x="37" y="111"/>
                    </a:lnTo>
                    <a:lnTo>
                      <a:pt x="30" y="109"/>
                    </a:lnTo>
                    <a:lnTo>
                      <a:pt x="28" y="109"/>
                    </a:lnTo>
                    <a:lnTo>
                      <a:pt x="26" y="107"/>
                    </a:lnTo>
                    <a:lnTo>
                      <a:pt x="23" y="104"/>
                    </a:lnTo>
                    <a:lnTo>
                      <a:pt x="21" y="104"/>
                    </a:lnTo>
                    <a:lnTo>
                      <a:pt x="19" y="104"/>
                    </a:lnTo>
                    <a:lnTo>
                      <a:pt x="16" y="100"/>
                    </a:lnTo>
                    <a:lnTo>
                      <a:pt x="16" y="95"/>
                    </a:lnTo>
                    <a:lnTo>
                      <a:pt x="14" y="93"/>
                    </a:lnTo>
                    <a:lnTo>
                      <a:pt x="11" y="88"/>
                    </a:lnTo>
                    <a:lnTo>
                      <a:pt x="11" y="83"/>
                    </a:lnTo>
                    <a:lnTo>
                      <a:pt x="7" y="78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4" y="69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7" y="45"/>
                    </a:lnTo>
                    <a:lnTo>
                      <a:pt x="9" y="41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4" y="34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4" y="29"/>
                    </a:lnTo>
                    <a:lnTo>
                      <a:pt x="14" y="26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1" y="22"/>
                    </a:lnTo>
                    <a:lnTo>
                      <a:pt x="14" y="22"/>
                    </a:lnTo>
                    <a:lnTo>
                      <a:pt x="16" y="17"/>
                    </a:lnTo>
                    <a:lnTo>
                      <a:pt x="16" y="15"/>
                    </a:lnTo>
                    <a:lnTo>
                      <a:pt x="16" y="12"/>
                    </a:lnTo>
                    <a:lnTo>
                      <a:pt x="14" y="10"/>
                    </a:lnTo>
                    <a:lnTo>
                      <a:pt x="11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28" y="3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8" y="22"/>
                    </a:lnTo>
                    <a:lnTo>
                      <a:pt x="28" y="24"/>
                    </a:lnTo>
                    <a:lnTo>
                      <a:pt x="30" y="26"/>
                    </a:lnTo>
                    <a:lnTo>
                      <a:pt x="30" y="24"/>
                    </a:lnTo>
                    <a:lnTo>
                      <a:pt x="33" y="24"/>
                    </a:lnTo>
                    <a:lnTo>
                      <a:pt x="35" y="24"/>
                    </a:lnTo>
                    <a:lnTo>
                      <a:pt x="33" y="22"/>
                    </a:lnTo>
                    <a:lnTo>
                      <a:pt x="35" y="19"/>
                    </a:lnTo>
                    <a:lnTo>
                      <a:pt x="37" y="22"/>
                    </a:lnTo>
                    <a:lnTo>
                      <a:pt x="40" y="24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2" y="29"/>
                    </a:lnTo>
                    <a:lnTo>
                      <a:pt x="45" y="26"/>
                    </a:lnTo>
                    <a:lnTo>
                      <a:pt x="45" y="24"/>
                    </a:lnTo>
                    <a:lnTo>
                      <a:pt x="45" y="22"/>
                    </a:lnTo>
                    <a:lnTo>
                      <a:pt x="47" y="22"/>
                    </a:lnTo>
                    <a:lnTo>
                      <a:pt x="49" y="22"/>
                    </a:lnTo>
                    <a:lnTo>
                      <a:pt x="52" y="22"/>
                    </a:lnTo>
                    <a:lnTo>
                      <a:pt x="54" y="19"/>
                    </a:lnTo>
                    <a:lnTo>
                      <a:pt x="54" y="17"/>
                    </a:lnTo>
                    <a:lnTo>
                      <a:pt x="52" y="17"/>
                    </a:lnTo>
                    <a:lnTo>
                      <a:pt x="49" y="17"/>
                    </a:lnTo>
                    <a:lnTo>
                      <a:pt x="52" y="15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6" y="8"/>
                    </a:lnTo>
                    <a:lnTo>
                      <a:pt x="59" y="8"/>
                    </a:lnTo>
                    <a:lnTo>
                      <a:pt x="59" y="5"/>
                    </a:lnTo>
                    <a:lnTo>
                      <a:pt x="59" y="3"/>
                    </a:lnTo>
                    <a:lnTo>
                      <a:pt x="61" y="0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33" name="Freeform 1272"/>
              <p:cNvSpPr>
                <a:spLocks/>
              </p:cNvSpPr>
              <p:nvPr/>
            </p:nvSpPr>
            <p:spPr bwMode="auto">
              <a:xfrm>
                <a:off x="3276" y="2204"/>
                <a:ext cx="146" cy="145"/>
              </a:xfrm>
              <a:custGeom>
                <a:avLst/>
                <a:gdLst>
                  <a:gd name="T0" fmla="*/ 111 w 146"/>
                  <a:gd name="T1" fmla="*/ 36 h 145"/>
                  <a:gd name="T2" fmla="*/ 127 w 146"/>
                  <a:gd name="T3" fmla="*/ 60 h 145"/>
                  <a:gd name="T4" fmla="*/ 123 w 146"/>
                  <a:gd name="T5" fmla="*/ 74 h 145"/>
                  <a:gd name="T6" fmla="*/ 132 w 146"/>
                  <a:gd name="T7" fmla="*/ 81 h 145"/>
                  <a:gd name="T8" fmla="*/ 132 w 146"/>
                  <a:gd name="T9" fmla="*/ 88 h 145"/>
                  <a:gd name="T10" fmla="*/ 130 w 146"/>
                  <a:gd name="T11" fmla="*/ 95 h 145"/>
                  <a:gd name="T12" fmla="*/ 130 w 146"/>
                  <a:gd name="T13" fmla="*/ 100 h 145"/>
                  <a:gd name="T14" fmla="*/ 132 w 146"/>
                  <a:gd name="T15" fmla="*/ 107 h 145"/>
                  <a:gd name="T16" fmla="*/ 134 w 146"/>
                  <a:gd name="T17" fmla="*/ 116 h 145"/>
                  <a:gd name="T18" fmla="*/ 137 w 146"/>
                  <a:gd name="T19" fmla="*/ 121 h 145"/>
                  <a:gd name="T20" fmla="*/ 144 w 146"/>
                  <a:gd name="T21" fmla="*/ 128 h 145"/>
                  <a:gd name="T22" fmla="*/ 144 w 146"/>
                  <a:gd name="T23" fmla="*/ 130 h 145"/>
                  <a:gd name="T24" fmla="*/ 132 w 146"/>
                  <a:gd name="T25" fmla="*/ 137 h 145"/>
                  <a:gd name="T26" fmla="*/ 115 w 146"/>
                  <a:gd name="T27" fmla="*/ 140 h 145"/>
                  <a:gd name="T28" fmla="*/ 106 w 146"/>
                  <a:gd name="T29" fmla="*/ 145 h 145"/>
                  <a:gd name="T30" fmla="*/ 92 w 146"/>
                  <a:gd name="T31" fmla="*/ 145 h 145"/>
                  <a:gd name="T32" fmla="*/ 87 w 146"/>
                  <a:gd name="T33" fmla="*/ 142 h 145"/>
                  <a:gd name="T34" fmla="*/ 80 w 146"/>
                  <a:gd name="T35" fmla="*/ 145 h 145"/>
                  <a:gd name="T36" fmla="*/ 68 w 146"/>
                  <a:gd name="T37" fmla="*/ 140 h 145"/>
                  <a:gd name="T38" fmla="*/ 66 w 146"/>
                  <a:gd name="T39" fmla="*/ 130 h 145"/>
                  <a:gd name="T40" fmla="*/ 61 w 146"/>
                  <a:gd name="T41" fmla="*/ 119 h 145"/>
                  <a:gd name="T42" fmla="*/ 56 w 146"/>
                  <a:gd name="T43" fmla="*/ 116 h 145"/>
                  <a:gd name="T44" fmla="*/ 52 w 146"/>
                  <a:gd name="T45" fmla="*/ 119 h 145"/>
                  <a:gd name="T46" fmla="*/ 45 w 146"/>
                  <a:gd name="T47" fmla="*/ 114 h 145"/>
                  <a:gd name="T48" fmla="*/ 30 w 146"/>
                  <a:gd name="T49" fmla="*/ 109 h 145"/>
                  <a:gd name="T50" fmla="*/ 23 w 146"/>
                  <a:gd name="T51" fmla="*/ 104 h 145"/>
                  <a:gd name="T52" fmla="*/ 16 w 146"/>
                  <a:gd name="T53" fmla="*/ 95 h 145"/>
                  <a:gd name="T54" fmla="*/ 11 w 146"/>
                  <a:gd name="T55" fmla="*/ 83 h 145"/>
                  <a:gd name="T56" fmla="*/ 2 w 146"/>
                  <a:gd name="T57" fmla="*/ 69 h 145"/>
                  <a:gd name="T58" fmla="*/ 2 w 146"/>
                  <a:gd name="T59" fmla="*/ 57 h 145"/>
                  <a:gd name="T60" fmla="*/ 0 w 146"/>
                  <a:gd name="T61" fmla="*/ 48 h 145"/>
                  <a:gd name="T62" fmla="*/ 9 w 146"/>
                  <a:gd name="T63" fmla="*/ 41 h 145"/>
                  <a:gd name="T64" fmla="*/ 16 w 146"/>
                  <a:gd name="T65" fmla="*/ 31 h 145"/>
                  <a:gd name="T66" fmla="*/ 11 w 146"/>
                  <a:gd name="T67" fmla="*/ 26 h 145"/>
                  <a:gd name="T68" fmla="*/ 11 w 146"/>
                  <a:gd name="T69" fmla="*/ 22 h 145"/>
                  <a:gd name="T70" fmla="*/ 16 w 146"/>
                  <a:gd name="T71" fmla="*/ 12 h 145"/>
                  <a:gd name="T72" fmla="*/ 16 w 146"/>
                  <a:gd name="T73" fmla="*/ 3 h 145"/>
                  <a:gd name="T74" fmla="*/ 28 w 146"/>
                  <a:gd name="T75" fmla="*/ 3 h 145"/>
                  <a:gd name="T76" fmla="*/ 28 w 146"/>
                  <a:gd name="T77" fmla="*/ 22 h 145"/>
                  <a:gd name="T78" fmla="*/ 33 w 146"/>
                  <a:gd name="T79" fmla="*/ 24 h 145"/>
                  <a:gd name="T80" fmla="*/ 35 w 146"/>
                  <a:gd name="T81" fmla="*/ 19 h 145"/>
                  <a:gd name="T82" fmla="*/ 42 w 146"/>
                  <a:gd name="T83" fmla="*/ 24 h 145"/>
                  <a:gd name="T84" fmla="*/ 45 w 146"/>
                  <a:gd name="T85" fmla="*/ 22 h 145"/>
                  <a:gd name="T86" fmla="*/ 52 w 146"/>
                  <a:gd name="T87" fmla="*/ 22 h 145"/>
                  <a:gd name="T88" fmla="*/ 52 w 146"/>
                  <a:gd name="T89" fmla="*/ 17 h 145"/>
                  <a:gd name="T90" fmla="*/ 52 w 146"/>
                  <a:gd name="T91" fmla="*/ 15 h 145"/>
                  <a:gd name="T92" fmla="*/ 54 w 146"/>
                  <a:gd name="T93" fmla="*/ 10 h 145"/>
                  <a:gd name="T94" fmla="*/ 59 w 146"/>
                  <a:gd name="T95" fmla="*/ 8 h 145"/>
                  <a:gd name="T96" fmla="*/ 61 w 146"/>
                  <a:gd name="T97" fmla="*/ 0 h 14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46"/>
                  <a:gd name="T148" fmla="*/ 0 h 145"/>
                  <a:gd name="T149" fmla="*/ 146 w 146"/>
                  <a:gd name="T150" fmla="*/ 145 h 14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46" h="145">
                    <a:moveTo>
                      <a:pt x="108" y="29"/>
                    </a:moveTo>
                    <a:lnTo>
                      <a:pt x="108" y="31"/>
                    </a:lnTo>
                    <a:lnTo>
                      <a:pt x="111" y="36"/>
                    </a:lnTo>
                    <a:lnTo>
                      <a:pt x="111" y="41"/>
                    </a:lnTo>
                    <a:lnTo>
                      <a:pt x="130" y="50"/>
                    </a:lnTo>
                    <a:lnTo>
                      <a:pt x="130" y="52"/>
                    </a:lnTo>
                    <a:lnTo>
                      <a:pt x="127" y="60"/>
                    </a:lnTo>
                    <a:lnTo>
                      <a:pt x="127" y="62"/>
                    </a:lnTo>
                    <a:lnTo>
                      <a:pt x="125" y="64"/>
                    </a:lnTo>
                    <a:lnTo>
                      <a:pt x="123" y="71"/>
                    </a:lnTo>
                    <a:lnTo>
                      <a:pt x="123" y="74"/>
                    </a:lnTo>
                    <a:lnTo>
                      <a:pt x="125" y="74"/>
                    </a:lnTo>
                    <a:lnTo>
                      <a:pt x="127" y="76"/>
                    </a:lnTo>
                    <a:lnTo>
                      <a:pt x="130" y="78"/>
                    </a:lnTo>
                    <a:lnTo>
                      <a:pt x="132" y="81"/>
                    </a:lnTo>
                    <a:lnTo>
                      <a:pt x="132" y="83"/>
                    </a:lnTo>
                    <a:lnTo>
                      <a:pt x="132" y="86"/>
                    </a:lnTo>
                    <a:lnTo>
                      <a:pt x="132" y="88"/>
                    </a:lnTo>
                    <a:lnTo>
                      <a:pt x="130" y="90"/>
                    </a:lnTo>
                    <a:lnTo>
                      <a:pt x="130" y="93"/>
                    </a:lnTo>
                    <a:lnTo>
                      <a:pt x="132" y="93"/>
                    </a:lnTo>
                    <a:lnTo>
                      <a:pt x="130" y="95"/>
                    </a:lnTo>
                    <a:lnTo>
                      <a:pt x="132" y="95"/>
                    </a:lnTo>
                    <a:lnTo>
                      <a:pt x="132" y="97"/>
                    </a:lnTo>
                    <a:lnTo>
                      <a:pt x="130" y="97"/>
                    </a:lnTo>
                    <a:lnTo>
                      <a:pt x="130" y="100"/>
                    </a:lnTo>
                    <a:lnTo>
                      <a:pt x="130" y="102"/>
                    </a:lnTo>
                    <a:lnTo>
                      <a:pt x="132" y="104"/>
                    </a:lnTo>
                    <a:lnTo>
                      <a:pt x="132" y="107"/>
                    </a:lnTo>
                    <a:lnTo>
                      <a:pt x="134" y="114"/>
                    </a:lnTo>
                    <a:lnTo>
                      <a:pt x="134" y="116"/>
                    </a:lnTo>
                    <a:lnTo>
                      <a:pt x="137" y="116"/>
                    </a:lnTo>
                    <a:lnTo>
                      <a:pt x="137" y="119"/>
                    </a:lnTo>
                    <a:lnTo>
                      <a:pt x="137" y="121"/>
                    </a:lnTo>
                    <a:lnTo>
                      <a:pt x="137" y="123"/>
                    </a:lnTo>
                    <a:lnTo>
                      <a:pt x="139" y="123"/>
                    </a:lnTo>
                    <a:lnTo>
                      <a:pt x="141" y="126"/>
                    </a:lnTo>
                    <a:lnTo>
                      <a:pt x="144" y="128"/>
                    </a:lnTo>
                    <a:lnTo>
                      <a:pt x="146" y="128"/>
                    </a:lnTo>
                    <a:lnTo>
                      <a:pt x="146" y="130"/>
                    </a:lnTo>
                    <a:lnTo>
                      <a:pt x="144" y="130"/>
                    </a:lnTo>
                    <a:lnTo>
                      <a:pt x="141" y="133"/>
                    </a:lnTo>
                    <a:lnTo>
                      <a:pt x="137" y="135"/>
                    </a:lnTo>
                    <a:lnTo>
                      <a:pt x="132" y="137"/>
                    </a:lnTo>
                    <a:lnTo>
                      <a:pt x="125" y="140"/>
                    </a:lnTo>
                    <a:lnTo>
                      <a:pt x="123" y="140"/>
                    </a:lnTo>
                    <a:lnTo>
                      <a:pt x="120" y="140"/>
                    </a:lnTo>
                    <a:lnTo>
                      <a:pt x="115" y="140"/>
                    </a:lnTo>
                    <a:lnTo>
                      <a:pt x="113" y="140"/>
                    </a:lnTo>
                    <a:lnTo>
                      <a:pt x="111" y="140"/>
                    </a:lnTo>
                    <a:lnTo>
                      <a:pt x="106" y="142"/>
                    </a:lnTo>
                    <a:lnTo>
                      <a:pt x="106" y="145"/>
                    </a:lnTo>
                    <a:lnTo>
                      <a:pt x="104" y="145"/>
                    </a:lnTo>
                    <a:lnTo>
                      <a:pt x="97" y="142"/>
                    </a:lnTo>
                    <a:lnTo>
                      <a:pt x="94" y="145"/>
                    </a:lnTo>
                    <a:lnTo>
                      <a:pt x="92" y="145"/>
                    </a:lnTo>
                    <a:lnTo>
                      <a:pt x="89" y="145"/>
                    </a:lnTo>
                    <a:lnTo>
                      <a:pt x="87" y="145"/>
                    </a:lnTo>
                    <a:lnTo>
                      <a:pt x="87" y="142"/>
                    </a:lnTo>
                    <a:lnTo>
                      <a:pt x="85" y="142"/>
                    </a:lnTo>
                    <a:lnTo>
                      <a:pt x="82" y="142"/>
                    </a:lnTo>
                    <a:lnTo>
                      <a:pt x="82" y="145"/>
                    </a:lnTo>
                    <a:lnTo>
                      <a:pt x="80" y="145"/>
                    </a:lnTo>
                    <a:lnTo>
                      <a:pt x="71" y="145"/>
                    </a:lnTo>
                    <a:lnTo>
                      <a:pt x="71" y="142"/>
                    </a:lnTo>
                    <a:lnTo>
                      <a:pt x="71" y="140"/>
                    </a:lnTo>
                    <a:lnTo>
                      <a:pt x="68" y="140"/>
                    </a:lnTo>
                    <a:lnTo>
                      <a:pt x="66" y="137"/>
                    </a:lnTo>
                    <a:lnTo>
                      <a:pt x="66" y="133"/>
                    </a:lnTo>
                    <a:lnTo>
                      <a:pt x="66" y="130"/>
                    </a:lnTo>
                    <a:lnTo>
                      <a:pt x="66" y="126"/>
                    </a:lnTo>
                    <a:lnTo>
                      <a:pt x="63" y="123"/>
                    </a:lnTo>
                    <a:lnTo>
                      <a:pt x="63" y="121"/>
                    </a:lnTo>
                    <a:lnTo>
                      <a:pt x="61" y="119"/>
                    </a:lnTo>
                    <a:lnTo>
                      <a:pt x="59" y="116"/>
                    </a:lnTo>
                    <a:lnTo>
                      <a:pt x="56" y="119"/>
                    </a:lnTo>
                    <a:lnTo>
                      <a:pt x="56" y="116"/>
                    </a:lnTo>
                    <a:lnTo>
                      <a:pt x="54" y="116"/>
                    </a:lnTo>
                    <a:lnTo>
                      <a:pt x="52" y="119"/>
                    </a:lnTo>
                    <a:lnTo>
                      <a:pt x="49" y="116"/>
                    </a:lnTo>
                    <a:lnTo>
                      <a:pt x="47" y="116"/>
                    </a:lnTo>
                    <a:lnTo>
                      <a:pt x="45" y="114"/>
                    </a:lnTo>
                    <a:lnTo>
                      <a:pt x="42" y="114"/>
                    </a:lnTo>
                    <a:lnTo>
                      <a:pt x="40" y="114"/>
                    </a:lnTo>
                    <a:lnTo>
                      <a:pt x="37" y="111"/>
                    </a:lnTo>
                    <a:lnTo>
                      <a:pt x="30" y="109"/>
                    </a:lnTo>
                    <a:lnTo>
                      <a:pt x="28" y="109"/>
                    </a:lnTo>
                    <a:lnTo>
                      <a:pt x="26" y="107"/>
                    </a:lnTo>
                    <a:lnTo>
                      <a:pt x="23" y="104"/>
                    </a:lnTo>
                    <a:lnTo>
                      <a:pt x="21" y="104"/>
                    </a:lnTo>
                    <a:lnTo>
                      <a:pt x="19" y="104"/>
                    </a:lnTo>
                    <a:lnTo>
                      <a:pt x="16" y="100"/>
                    </a:lnTo>
                    <a:lnTo>
                      <a:pt x="16" y="95"/>
                    </a:lnTo>
                    <a:lnTo>
                      <a:pt x="14" y="93"/>
                    </a:lnTo>
                    <a:lnTo>
                      <a:pt x="11" y="88"/>
                    </a:lnTo>
                    <a:lnTo>
                      <a:pt x="11" y="83"/>
                    </a:lnTo>
                    <a:lnTo>
                      <a:pt x="7" y="78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4" y="69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7" y="45"/>
                    </a:lnTo>
                    <a:lnTo>
                      <a:pt x="9" y="41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4" y="34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4" y="29"/>
                    </a:lnTo>
                    <a:lnTo>
                      <a:pt x="14" y="26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1" y="22"/>
                    </a:lnTo>
                    <a:lnTo>
                      <a:pt x="14" y="22"/>
                    </a:lnTo>
                    <a:lnTo>
                      <a:pt x="16" y="17"/>
                    </a:lnTo>
                    <a:lnTo>
                      <a:pt x="16" y="15"/>
                    </a:lnTo>
                    <a:lnTo>
                      <a:pt x="16" y="12"/>
                    </a:lnTo>
                    <a:lnTo>
                      <a:pt x="14" y="10"/>
                    </a:lnTo>
                    <a:lnTo>
                      <a:pt x="11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28" y="3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8" y="22"/>
                    </a:lnTo>
                    <a:lnTo>
                      <a:pt x="28" y="24"/>
                    </a:lnTo>
                    <a:lnTo>
                      <a:pt x="30" y="26"/>
                    </a:lnTo>
                    <a:lnTo>
                      <a:pt x="30" y="24"/>
                    </a:lnTo>
                    <a:lnTo>
                      <a:pt x="33" y="24"/>
                    </a:lnTo>
                    <a:lnTo>
                      <a:pt x="35" y="24"/>
                    </a:lnTo>
                    <a:lnTo>
                      <a:pt x="33" y="22"/>
                    </a:lnTo>
                    <a:lnTo>
                      <a:pt x="35" y="19"/>
                    </a:lnTo>
                    <a:lnTo>
                      <a:pt x="37" y="22"/>
                    </a:lnTo>
                    <a:lnTo>
                      <a:pt x="40" y="24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2" y="29"/>
                    </a:lnTo>
                    <a:lnTo>
                      <a:pt x="45" y="26"/>
                    </a:lnTo>
                    <a:lnTo>
                      <a:pt x="45" y="24"/>
                    </a:lnTo>
                    <a:lnTo>
                      <a:pt x="45" y="22"/>
                    </a:lnTo>
                    <a:lnTo>
                      <a:pt x="47" y="22"/>
                    </a:lnTo>
                    <a:lnTo>
                      <a:pt x="49" y="22"/>
                    </a:lnTo>
                    <a:lnTo>
                      <a:pt x="52" y="22"/>
                    </a:lnTo>
                    <a:lnTo>
                      <a:pt x="54" y="19"/>
                    </a:lnTo>
                    <a:lnTo>
                      <a:pt x="54" y="17"/>
                    </a:lnTo>
                    <a:lnTo>
                      <a:pt x="52" y="17"/>
                    </a:lnTo>
                    <a:lnTo>
                      <a:pt x="49" y="17"/>
                    </a:lnTo>
                    <a:lnTo>
                      <a:pt x="52" y="15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6" y="8"/>
                    </a:lnTo>
                    <a:lnTo>
                      <a:pt x="59" y="8"/>
                    </a:lnTo>
                    <a:lnTo>
                      <a:pt x="59" y="5"/>
                    </a:lnTo>
                    <a:lnTo>
                      <a:pt x="59" y="3"/>
                    </a:lnTo>
                    <a:lnTo>
                      <a:pt x="61" y="0"/>
                    </a:lnTo>
                    <a:lnTo>
                      <a:pt x="108" y="2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34" name="Freeform 1273"/>
              <p:cNvSpPr>
                <a:spLocks/>
              </p:cNvSpPr>
              <p:nvPr/>
            </p:nvSpPr>
            <p:spPr bwMode="auto">
              <a:xfrm>
                <a:off x="2706" y="1713"/>
                <a:ext cx="161" cy="109"/>
              </a:xfrm>
              <a:custGeom>
                <a:avLst/>
                <a:gdLst>
                  <a:gd name="T0" fmla="*/ 50 w 161"/>
                  <a:gd name="T1" fmla="*/ 109 h 109"/>
                  <a:gd name="T2" fmla="*/ 19 w 161"/>
                  <a:gd name="T3" fmla="*/ 109 h 109"/>
                  <a:gd name="T4" fmla="*/ 0 w 161"/>
                  <a:gd name="T5" fmla="*/ 109 h 109"/>
                  <a:gd name="T6" fmla="*/ 7 w 161"/>
                  <a:gd name="T7" fmla="*/ 106 h 109"/>
                  <a:gd name="T8" fmla="*/ 22 w 161"/>
                  <a:gd name="T9" fmla="*/ 99 h 109"/>
                  <a:gd name="T10" fmla="*/ 26 w 161"/>
                  <a:gd name="T11" fmla="*/ 95 h 109"/>
                  <a:gd name="T12" fmla="*/ 36 w 161"/>
                  <a:gd name="T13" fmla="*/ 90 h 109"/>
                  <a:gd name="T14" fmla="*/ 41 w 161"/>
                  <a:gd name="T15" fmla="*/ 85 h 109"/>
                  <a:gd name="T16" fmla="*/ 43 w 161"/>
                  <a:gd name="T17" fmla="*/ 73 h 109"/>
                  <a:gd name="T18" fmla="*/ 43 w 161"/>
                  <a:gd name="T19" fmla="*/ 61 h 109"/>
                  <a:gd name="T20" fmla="*/ 48 w 161"/>
                  <a:gd name="T21" fmla="*/ 52 h 109"/>
                  <a:gd name="T22" fmla="*/ 52 w 161"/>
                  <a:gd name="T23" fmla="*/ 47 h 109"/>
                  <a:gd name="T24" fmla="*/ 59 w 161"/>
                  <a:gd name="T25" fmla="*/ 35 h 109"/>
                  <a:gd name="T26" fmla="*/ 74 w 161"/>
                  <a:gd name="T27" fmla="*/ 31 h 109"/>
                  <a:gd name="T28" fmla="*/ 85 w 161"/>
                  <a:gd name="T29" fmla="*/ 24 h 109"/>
                  <a:gd name="T30" fmla="*/ 93 w 161"/>
                  <a:gd name="T31" fmla="*/ 9 h 109"/>
                  <a:gd name="T32" fmla="*/ 102 w 161"/>
                  <a:gd name="T33" fmla="*/ 0 h 109"/>
                  <a:gd name="T34" fmla="*/ 114 w 161"/>
                  <a:gd name="T35" fmla="*/ 9 h 109"/>
                  <a:gd name="T36" fmla="*/ 123 w 161"/>
                  <a:gd name="T37" fmla="*/ 7 h 109"/>
                  <a:gd name="T38" fmla="*/ 133 w 161"/>
                  <a:gd name="T39" fmla="*/ 7 h 109"/>
                  <a:gd name="T40" fmla="*/ 140 w 161"/>
                  <a:gd name="T41" fmla="*/ 9 h 109"/>
                  <a:gd name="T42" fmla="*/ 147 w 161"/>
                  <a:gd name="T43" fmla="*/ 9 h 109"/>
                  <a:gd name="T44" fmla="*/ 147 w 161"/>
                  <a:gd name="T45" fmla="*/ 12 h 109"/>
                  <a:gd name="T46" fmla="*/ 149 w 161"/>
                  <a:gd name="T47" fmla="*/ 14 h 109"/>
                  <a:gd name="T48" fmla="*/ 152 w 161"/>
                  <a:gd name="T49" fmla="*/ 17 h 109"/>
                  <a:gd name="T50" fmla="*/ 152 w 161"/>
                  <a:gd name="T51" fmla="*/ 19 h 109"/>
                  <a:gd name="T52" fmla="*/ 152 w 161"/>
                  <a:gd name="T53" fmla="*/ 24 h 109"/>
                  <a:gd name="T54" fmla="*/ 152 w 161"/>
                  <a:gd name="T55" fmla="*/ 28 h 109"/>
                  <a:gd name="T56" fmla="*/ 154 w 161"/>
                  <a:gd name="T57" fmla="*/ 31 h 109"/>
                  <a:gd name="T58" fmla="*/ 154 w 161"/>
                  <a:gd name="T59" fmla="*/ 35 h 109"/>
                  <a:gd name="T60" fmla="*/ 156 w 161"/>
                  <a:gd name="T61" fmla="*/ 40 h 109"/>
                  <a:gd name="T62" fmla="*/ 161 w 161"/>
                  <a:gd name="T63" fmla="*/ 45 h 109"/>
                  <a:gd name="T64" fmla="*/ 156 w 161"/>
                  <a:gd name="T65" fmla="*/ 47 h 109"/>
                  <a:gd name="T66" fmla="*/ 156 w 161"/>
                  <a:gd name="T67" fmla="*/ 50 h 109"/>
                  <a:gd name="T68" fmla="*/ 149 w 161"/>
                  <a:gd name="T69" fmla="*/ 47 h 109"/>
                  <a:gd name="T70" fmla="*/ 140 w 161"/>
                  <a:gd name="T71" fmla="*/ 50 h 109"/>
                  <a:gd name="T72" fmla="*/ 135 w 161"/>
                  <a:gd name="T73" fmla="*/ 50 h 109"/>
                  <a:gd name="T74" fmla="*/ 135 w 161"/>
                  <a:gd name="T75" fmla="*/ 52 h 109"/>
                  <a:gd name="T76" fmla="*/ 130 w 161"/>
                  <a:gd name="T77" fmla="*/ 54 h 109"/>
                  <a:gd name="T78" fmla="*/ 126 w 161"/>
                  <a:gd name="T79" fmla="*/ 54 h 109"/>
                  <a:gd name="T80" fmla="*/ 121 w 161"/>
                  <a:gd name="T81" fmla="*/ 57 h 109"/>
                  <a:gd name="T82" fmla="*/ 123 w 161"/>
                  <a:gd name="T83" fmla="*/ 59 h 109"/>
                  <a:gd name="T84" fmla="*/ 123 w 161"/>
                  <a:gd name="T85" fmla="*/ 61 h 109"/>
                  <a:gd name="T86" fmla="*/ 123 w 161"/>
                  <a:gd name="T87" fmla="*/ 61 h 109"/>
                  <a:gd name="T88" fmla="*/ 126 w 161"/>
                  <a:gd name="T89" fmla="*/ 64 h 109"/>
                  <a:gd name="T90" fmla="*/ 114 w 161"/>
                  <a:gd name="T91" fmla="*/ 69 h 109"/>
                  <a:gd name="T92" fmla="*/ 107 w 161"/>
                  <a:gd name="T93" fmla="*/ 73 h 109"/>
                  <a:gd name="T94" fmla="*/ 104 w 161"/>
                  <a:gd name="T95" fmla="*/ 76 h 109"/>
                  <a:gd name="T96" fmla="*/ 97 w 161"/>
                  <a:gd name="T97" fmla="*/ 80 h 109"/>
                  <a:gd name="T98" fmla="*/ 90 w 161"/>
                  <a:gd name="T99" fmla="*/ 80 h 109"/>
                  <a:gd name="T100" fmla="*/ 85 w 161"/>
                  <a:gd name="T101" fmla="*/ 83 h 109"/>
                  <a:gd name="T102" fmla="*/ 81 w 161"/>
                  <a:gd name="T103" fmla="*/ 83 h 109"/>
                  <a:gd name="T104" fmla="*/ 78 w 161"/>
                  <a:gd name="T105" fmla="*/ 83 h 109"/>
                  <a:gd name="T106" fmla="*/ 74 w 161"/>
                  <a:gd name="T107" fmla="*/ 87 h 109"/>
                  <a:gd name="T108" fmla="*/ 59 w 161"/>
                  <a:gd name="T109" fmla="*/ 95 h 10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1"/>
                  <a:gd name="T166" fmla="*/ 0 h 109"/>
                  <a:gd name="T167" fmla="*/ 161 w 161"/>
                  <a:gd name="T168" fmla="*/ 109 h 10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1" h="109">
                    <a:moveTo>
                      <a:pt x="59" y="95"/>
                    </a:moveTo>
                    <a:lnTo>
                      <a:pt x="59" y="109"/>
                    </a:lnTo>
                    <a:lnTo>
                      <a:pt x="50" y="109"/>
                    </a:lnTo>
                    <a:lnTo>
                      <a:pt x="38" y="109"/>
                    </a:lnTo>
                    <a:lnTo>
                      <a:pt x="29" y="109"/>
                    </a:lnTo>
                    <a:lnTo>
                      <a:pt x="19" y="109"/>
                    </a:lnTo>
                    <a:lnTo>
                      <a:pt x="10" y="109"/>
                    </a:lnTo>
                    <a:lnTo>
                      <a:pt x="3" y="109"/>
                    </a:lnTo>
                    <a:lnTo>
                      <a:pt x="0" y="109"/>
                    </a:lnTo>
                    <a:lnTo>
                      <a:pt x="0" y="106"/>
                    </a:lnTo>
                    <a:lnTo>
                      <a:pt x="3" y="106"/>
                    </a:lnTo>
                    <a:lnTo>
                      <a:pt x="7" y="106"/>
                    </a:lnTo>
                    <a:lnTo>
                      <a:pt x="12" y="104"/>
                    </a:lnTo>
                    <a:lnTo>
                      <a:pt x="19" y="102"/>
                    </a:lnTo>
                    <a:lnTo>
                      <a:pt x="22" y="99"/>
                    </a:lnTo>
                    <a:lnTo>
                      <a:pt x="24" y="97"/>
                    </a:lnTo>
                    <a:lnTo>
                      <a:pt x="26" y="95"/>
                    </a:lnTo>
                    <a:lnTo>
                      <a:pt x="31" y="95"/>
                    </a:lnTo>
                    <a:lnTo>
                      <a:pt x="33" y="92"/>
                    </a:lnTo>
                    <a:lnTo>
                      <a:pt x="36" y="90"/>
                    </a:lnTo>
                    <a:lnTo>
                      <a:pt x="38" y="87"/>
                    </a:lnTo>
                    <a:lnTo>
                      <a:pt x="41" y="85"/>
                    </a:lnTo>
                    <a:lnTo>
                      <a:pt x="45" y="78"/>
                    </a:lnTo>
                    <a:lnTo>
                      <a:pt x="43" y="73"/>
                    </a:lnTo>
                    <a:lnTo>
                      <a:pt x="43" y="69"/>
                    </a:lnTo>
                    <a:lnTo>
                      <a:pt x="43" y="66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48" y="54"/>
                    </a:lnTo>
                    <a:lnTo>
                      <a:pt x="48" y="52"/>
                    </a:lnTo>
                    <a:lnTo>
                      <a:pt x="50" y="52"/>
                    </a:lnTo>
                    <a:lnTo>
                      <a:pt x="52" y="47"/>
                    </a:lnTo>
                    <a:lnTo>
                      <a:pt x="52" y="45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2" y="35"/>
                    </a:lnTo>
                    <a:lnTo>
                      <a:pt x="67" y="33"/>
                    </a:lnTo>
                    <a:lnTo>
                      <a:pt x="74" y="31"/>
                    </a:lnTo>
                    <a:lnTo>
                      <a:pt x="76" y="28"/>
                    </a:lnTo>
                    <a:lnTo>
                      <a:pt x="81" y="26"/>
                    </a:lnTo>
                    <a:lnTo>
                      <a:pt x="85" y="24"/>
                    </a:lnTo>
                    <a:lnTo>
                      <a:pt x="85" y="19"/>
                    </a:lnTo>
                    <a:lnTo>
                      <a:pt x="88" y="17"/>
                    </a:lnTo>
                    <a:lnTo>
                      <a:pt x="93" y="9"/>
                    </a:lnTo>
                    <a:lnTo>
                      <a:pt x="95" y="2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4" y="2"/>
                    </a:lnTo>
                    <a:lnTo>
                      <a:pt x="107" y="7"/>
                    </a:lnTo>
                    <a:lnTo>
                      <a:pt x="114" y="9"/>
                    </a:lnTo>
                    <a:lnTo>
                      <a:pt x="116" y="9"/>
                    </a:lnTo>
                    <a:lnTo>
                      <a:pt x="121" y="7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3" y="7"/>
                    </a:lnTo>
                    <a:lnTo>
                      <a:pt x="135" y="7"/>
                    </a:lnTo>
                    <a:lnTo>
                      <a:pt x="137" y="9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7" y="9"/>
                    </a:lnTo>
                    <a:lnTo>
                      <a:pt x="147" y="12"/>
                    </a:lnTo>
                    <a:lnTo>
                      <a:pt x="149" y="14"/>
                    </a:lnTo>
                    <a:lnTo>
                      <a:pt x="152" y="14"/>
                    </a:lnTo>
                    <a:lnTo>
                      <a:pt x="152" y="17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4"/>
                    </a:lnTo>
                    <a:lnTo>
                      <a:pt x="152" y="26"/>
                    </a:lnTo>
                    <a:lnTo>
                      <a:pt x="152" y="28"/>
                    </a:lnTo>
                    <a:lnTo>
                      <a:pt x="154" y="31"/>
                    </a:lnTo>
                    <a:lnTo>
                      <a:pt x="154" y="33"/>
                    </a:lnTo>
                    <a:lnTo>
                      <a:pt x="154" y="35"/>
                    </a:lnTo>
                    <a:lnTo>
                      <a:pt x="154" y="38"/>
                    </a:lnTo>
                    <a:lnTo>
                      <a:pt x="156" y="40"/>
                    </a:lnTo>
                    <a:lnTo>
                      <a:pt x="159" y="43"/>
                    </a:lnTo>
                    <a:lnTo>
                      <a:pt x="161" y="45"/>
                    </a:lnTo>
                    <a:lnTo>
                      <a:pt x="159" y="45"/>
                    </a:lnTo>
                    <a:lnTo>
                      <a:pt x="159" y="47"/>
                    </a:lnTo>
                    <a:lnTo>
                      <a:pt x="156" y="47"/>
                    </a:lnTo>
                    <a:lnTo>
                      <a:pt x="159" y="50"/>
                    </a:lnTo>
                    <a:lnTo>
                      <a:pt x="156" y="50"/>
                    </a:lnTo>
                    <a:lnTo>
                      <a:pt x="152" y="50"/>
                    </a:lnTo>
                    <a:lnTo>
                      <a:pt x="149" y="47"/>
                    </a:lnTo>
                    <a:lnTo>
                      <a:pt x="149" y="50"/>
                    </a:lnTo>
                    <a:lnTo>
                      <a:pt x="142" y="50"/>
                    </a:lnTo>
                    <a:lnTo>
                      <a:pt x="140" y="50"/>
                    </a:lnTo>
                    <a:lnTo>
                      <a:pt x="137" y="50"/>
                    </a:lnTo>
                    <a:lnTo>
                      <a:pt x="135" y="50"/>
                    </a:lnTo>
                    <a:lnTo>
                      <a:pt x="135" y="52"/>
                    </a:lnTo>
                    <a:lnTo>
                      <a:pt x="133" y="54"/>
                    </a:lnTo>
                    <a:lnTo>
                      <a:pt x="130" y="54"/>
                    </a:lnTo>
                    <a:lnTo>
                      <a:pt x="128" y="54"/>
                    </a:lnTo>
                    <a:lnTo>
                      <a:pt x="126" y="54"/>
                    </a:lnTo>
                    <a:lnTo>
                      <a:pt x="123" y="54"/>
                    </a:lnTo>
                    <a:lnTo>
                      <a:pt x="123" y="57"/>
                    </a:lnTo>
                    <a:lnTo>
                      <a:pt x="121" y="57"/>
                    </a:lnTo>
                    <a:lnTo>
                      <a:pt x="121" y="59"/>
                    </a:lnTo>
                    <a:lnTo>
                      <a:pt x="123" y="59"/>
                    </a:lnTo>
                    <a:lnTo>
                      <a:pt x="123" y="61"/>
                    </a:lnTo>
                    <a:lnTo>
                      <a:pt x="123" y="64"/>
                    </a:lnTo>
                    <a:lnTo>
                      <a:pt x="126" y="64"/>
                    </a:lnTo>
                    <a:lnTo>
                      <a:pt x="121" y="66"/>
                    </a:lnTo>
                    <a:lnTo>
                      <a:pt x="114" y="69"/>
                    </a:lnTo>
                    <a:lnTo>
                      <a:pt x="111" y="69"/>
                    </a:lnTo>
                    <a:lnTo>
                      <a:pt x="109" y="71"/>
                    </a:lnTo>
                    <a:lnTo>
                      <a:pt x="107" y="73"/>
                    </a:lnTo>
                    <a:lnTo>
                      <a:pt x="104" y="73"/>
                    </a:lnTo>
                    <a:lnTo>
                      <a:pt x="104" y="76"/>
                    </a:lnTo>
                    <a:lnTo>
                      <a:pt x="102" y="78"/>
                    </a:lnTo>
                    <a:lnTo>
                      <a:pt x="97" y="80"/>
                    </a:lnTo>
                    <a:lnTo>
                      <a:pt x="93" y="80"/>
                    </a:lnTo>
                    <a:lnTo>
                      <a:pt x="90" y="80"/>
                    </a:lnTo>
                    <a:lnTo>
                      <a:pt x="85" y="80"/>
                    </a:lnTo>
                    <a:lnTo>
                      <a:pt x="85" y="83"/>
                    </a:lnTo>
                    <a:lnTo>
                      <a:pt x="83" y="83"/>
                    </a:lnTo>
                    <a:lnTo>
                      <a:pt x="81" y="83"/>
                    </a:lnTo>
                    <a:lnTo>
                      <a:pt x="78" y="83"/>
                    </a:lnTo>
                    <a:lnTo>
                      <a:pt x="76" y="85"/>
                    </a:lnTo>
                    <a:lnTo>
                      <a:pt x="74" y="85"/>
                    </a:lnTo>
                    <a:lnTo>
                      <a:pt x="74" y="87"/>
                    </a:lnTo>
                    <a:lnTo>
                      <a:pt x="69" y="87"/>
                    </a:lnTo>
                    <a:lnTo>
                      <a:pt x="64" y="90"/>
                    </a:lnTo>
                    <a:lnTo>
                      <a:pt x="59" y="9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35" name="Freeform 1274"/>
              <p:cNvSpPr>
                <a:spLocks/>
              </p:cNvSpPr>
              <p:nvPr/>
            </p:nvSpPr>
            <p:spPr bwMode="auto">
              <a:xfrm>
                <a:off x="2706" y="1713"/>
                <a:ext cx="161" cy="109"/>
              </a:xfrm>
              <a:custGeom>
                <a:avLst/>
                <a:gdLst>
                  <a:gd name="T0" fmla="*/ 50 w 161"/>
                  <a:gd name="T1" fmla="*/ 109 h 109"/>
                  <a:gd name="T2" fmla="*/ 19 w 161"/>
                  <a:gd name="T3" fmla="*/ 109 h 109"/>
                  <a:gd name="T4" fmla="*/ 0 w 161"/>
                  <a:gd name="T5" fmla="*/ 109 h 109"/>
                  <a:gd name="T6" fmla="*/ 7 w 161"/>
                  <a:gd name="T7" fmla="*/ 106 h 109"/>
                  <a:gd name="T8" fmla="*/ 22 w 161"/>
                  <a:gd name="T9" fmla="*/ 99 h 109"/>
                  <a:gd name="T10" fmla="*/ 26 w 161"/>
                  <a:gd name="T11" fmla="*/ 95 h 109"/>
                  <a:gd name="T12" fmla="*/ 36 w 161"/>
                  <a:gd name="T13" fmla="*/ 90 h 109"/>
                  <a:gd name="T14" fmla="*/ 41 w 161"/>
                  <a:gd name="T15" fmla="*/ 85 h 109"/>
                  <a:gd name="T16" fmla="*/ 43 w 161"/>
                  <a:gd name="T17" fmla="*/ 73 h 109"/>
                  <a:gd name="T18" fmla="*/ 43 w 161"/>
                  <a:gd name="T19" fmla="*/ 61 h 109"/>
                  <a:gd name="T20" fmla="*/ 48 w 161"/>
                  <a:gd name="T21" fmla="*/ 52 h 109"/>
                  <a:gd name="T22" fmla="*/ 52 w 161"/>
                  <a:gd name="T23" fmla="*/ 47 h 109"/>
                  <a:gd name="T24" fmla="*/ 59 w 161"/>
                  <a:gd name="T25" fmla="*/ 35 h 109"/>
                  <a:gd name="T26" fmla="*/ 74 w 161"/>
                  <a:gd name="T27" fmla="*/ 31 h 109"/>
                  <a:gd name="T28" fmla="*/ 85 w 161"/>
                  <a:gd name="T29" fmla="*/ 24 h 109"/>
                  <a:gd name="T30" fmla="*/ 93 w 161"/>
                  <a:gd name="T31" fmla="*/ 9 h 109"/>
                  <a:gd name="T32" fmla="*/ 102 w 161"/>
                  <a:gd name="T33" fmla="*/ 0 h 109"/>
                  <a:gd name="T34" fmla="*/ 114 w 161"/>
                  <a:gd name="T35" fmla="*/ 9 h 109"/>
                  <a:gd name="T36" fmla="*/ 123 w 161"/>
                  <a:gd name="T37" fmla="*/ 7 h 109"/>
                  <a:gd name="T38" fmla="*/ 133 w 161"/>
                  <a:gd name="T39" fmla="*/ 7 h 109"/>
                  <a:gd name="T40" fmla="*/ 140 w 161"/>
                  <a:gd name="T41" fmla="*/ 9 h 109"/>
                  <a:gd name="T42" fmla="*/ 147 w 161"/>
                  <a:gd name="T43" fmla="*/ 9 h 109"/>
                  <a:gd name="T44" fmla="*/ 147 w 161"/>
                  <a:gd name="T45" fmla="*/ 12 h 109"/>
                  <a:gd name="T46" fmla="*/ 149 w 161"/>
                  <a:gd name="T47" fmla="*/ 14 h 109"/>
                  <a:gd name="T48" fmla="*/ 152 w 161"/>
                  <a:gd name="T49" fmla="*/ 17 h 109"/>
                  <a:gd name="T50" fmla="*/ 152 w 161"/>
                  <a:gd name="T51" fmla="*/ 19 h 109"/>
                  <a:gd name="T52" fmla="*/ 152 w 161"/>
                  <a:gd name="T53" fmla="*/ 24 h 109"/>
                  <a:gd name="T54" fmla="*/ 152 w 161"/>
                  <a:gd name="T55" fmla="*/ 28 h 109"/>
                  <a:gd name="T56" fmla="*/ 154 w 161"/>
                  <a:gd name="T57" fmla="*/ 31 h 109"/>
                  <a:gd name="T58" fmla="*/ 154 w 161"/>
                  <a:gd name="T59" fmla="*/ 35 h 109"/>
                  <a:gd name="T60" fmla="*/ 156 w 161"/>
                  <a:gd name="T61" fmla="*/ 40 h 109"/>
                  <a:gd name="T62" fmla="*/ 161 w 161"/>
                  <a:gd name="T63" fmla="*/ 45 h 109"/>
                  <a:gd name="T64" fmla="*/ 156 w 161"/>
                  <a:gd name="T65" fmla="*/ 47 h 109"/>
                  <a:gd name="T66" fmla="*/ 156 w 161"/>
                  <a:gd name="T67" fmla="*/ 50 h 109"/>
                  <a:gd name="T68" fmla="*/ 149 w 161"/>
                  <a:gd name="T69" fmla="*/ 47 h 109"/>
                  <a:gd name="T70" fmla="*/ 140 w 161"/>
                  <a:gd name="T71" fmla="*/ 50 h 109"/>
                  <a:gd name="T72" fmla="*/ 135 w 161"/>
                  <a:gd name="T73" fmla="*/ 50 h 109"/>
                  <a:gd name="T74" fmla="*/ 135 w 161"/>
                  <a:gd name="T75" fmla="*/ 52 h 109"/>
                  <a:gd name="T76" fmla="*/ 130 w 161"/>
                  <a:gd name="T77" fmla="*/ 54 h 109"/>
                  <a:gd name="T78" fmla="*/ 126 w 161"/>
                  <a:gd name="T79" fmla="*/ 54 h 109"/>
                  <a:gd name="T80" fmla="*/ 121 w 161"/>
                  <a:gd name="T81" fmla="*/ 57 h 109"/>
                  <a:gd name="T82" fmla="*/ 123 w 161"/>
                  <a:gd name="T83" fmla="*/ 59 h 109"/>
                  <a:gd name="T84" fmla="*/ 123 w 161"/>
                  <a:gd name="T85" fmla="*/ 61 h 109"/>
                  <a:gd name="T86" fmla="*/ 123 w 161"/>
                  <a:gd name="T87" fmla="*/ 61 h 109"/>
                  <a:gd name="T88" fmla="*/ 126 w 161"/>
                  <a:gd name="T89" fmla="*/ 64 h 109"/>
                  <a:gd name="T90" fmla="*/ 114 w 161"/>
                  <a:gd name="T91" fmla="*/ 69 h 109"/>
                  <a:gd name="T92" fmla="*/ 107 w 161"/>
                  <a:gd name="T93" fmla="*/ 73 h 109"/>
                  <a:gd name="T94" fmla="*/ 104 w 161"/>
                  <a:gd name="T95" fmla="*/ 76 h 109"/>
                  <a:gd name="T96" fmla="*/ 97 w 161"/>
                  <a:gd name="T97" fmla="*/ 80 h 109"/>
                  <a:gd name="T98" fmla="*/ 90 w 161"/>
                  <a:gd name="T99" fmla="*/ 80 h 109"/>
                  <a:gd name="T100" fmla="*/ 85 w 161"/>
                  <a:gd name="T101" fmla="*/ 83 h 109"/>
                  <a:gd name="T102" fmla="*/ 81 w 161"/>
                  <a:gd name="T103" fmla="*/ 83 h 109"/>
                  <a:gd name="T104" fmla="*/ 78 w 161"/>
                  <a:gd name="T105" fmla="*/ 83 h 109"/>
                  <a:gd name="T106" fmla="*/ 74 w 161"/>
                  <a:gd name="T107" fmla="*/ 87 h 109"/>
                  <a:gd name="T108" fmla="*/ 59 w 161"/>
                  <a:gd name="T109" fmla="*/ 95 h 10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1"/>
                  <a:gd name="T166" fmla="*/ 0 h 109"/>
                  <a:gd name="T167" fmla="*/ 161 w 161"/>
                  <a:gd name="T168" fmla="*/ 109 h 10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1" h="109">
                    <a:moveTo>
                      <a:pt x="59" y="95"/>
                    </a:moveTo>
                    <a:lnTo>
                      <a:pt x="59" y="109"/>
                    </a:lnTo>
                    <a:lnTo>
                      <a:pt x="50" y="109"/>
                    </a:lnTo>
                    <a:lnTo>
                      <a:pt x="38" y="109"/>
                    </a:lnTo>
                    <a:lnTo>
                      <a:pt x="29" y="109"/>
                    </a:lnTo>
                    <a:lnTo>
                      <a:pt x="19" y="109"/>
                    </a:lnTo>
                    <a:lnTo>
                      <a:pt x="10" y="109"/>
                    </a:lnTo>
                    <a:lnTo>
                      <a:pt x="3" y="109"/>
                    </a:lnTo>
                    <a:lnTo>
                      <a:pt x="0" y="109"/>
                    </a:lnTo>
                    <a:lnTo>
                      <a:pt x="0" y="106"/>
                    </a:lnTo>
                    <a:lnTo>
                      <a:pt x="3" y="106"/>
                    </a:lnTo>
                    <a:lnTo>
                      <a:pt x="7" y="106"/>
                    </a:lnTo>
                    <a:lnTo>
                      <a:pt x="12" y="104"/>
                    </a:lnTo>
                    <a:lnTo>
                      <a:pt x="19" y="102"/>
                    </a:lnTo>
                    <a:lnTo>
                      <a:pt x="22" y="99"/>
                    </a:lnTo>
                    <a:lnTo>
                      <a:pt x="24" y="97"/>
                    </a:lnTo>
                    <a:lnTo>
                      <a:pt x="26" y="95"/>
                    </a:lnTo>
                    <a:lnTo>
                      <a:pt x="31" y="95"/>
                    </a:lnTo>
                    <a:lnTo>
                      <a:pt x="33" y="92"/>
                    </a:lnTo>
                    <a:lnTo>
                      <a:pt x="36" y="90"/>
                    </a:lnTo>
                    <a:lnTo>
                      <a:pt x="38" y="87"/>
                    </a:lnTo>
                    <a:lnTo>
                      <a:pt x="41" y="85"/>
                    </a:lnTo>
                    <a:lnTo>
                      <a:pt x="45" y="78"/>
                    </a:lnTo>
                    <a:lnTo>
                      <a:pt x="43" y="73"/>
                    </a:lnTo>
                    <a:lnTo>
                      <a:pt x="43" y="69"/>
                    </a:lnTo>
                    <a:lnTo>
                      <a:pt x="43" y="66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48" y="54"/>
                    </a:lnTo>
                    <a:lnTo>
                      <a:pt x="48" y="52"/>
                    </a:lnTo>
                    <a:lnTo>
                      <a:pt x="50" y="52"/>
                    </a:lnTo>
                    <a:lnTo>
                      <a:pt x="52" y="47"/>
                    </a:lnTo>
                    <a:lnTo>
                      <a:pt x="52" y="45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2" y="35"/>
                    </a:lnTo>
                    <a:lnTo>
                      <a:pt x="67" y="33"/>
                    </a:lnTo>
                    <a:lnTo>
                      <a:pt x="74" y="31"/>
                    </a:lnTo>
                    <a:lnTo>
                      <a:pt x="76" y="28"/>
                    </a:lnTo>
                    <a:lnTo>
                      <a:pt x="81" y="26"/>
                    </a:lnTo>
                    <a:lnTo>
                      <a:pt x="85" y="24"/>
                    </a:lnTo>
                    <a:lnTo>
                      <a:pt x="85" y="19"/>
                    </a:lnTo>
                    <a:lnTo>
                      <a:pt x="88" y="17"/>
                    </a:lnTo>
                    <a:lnTo>
                      <a:pt x="93" y="9"/>
                    </a:lnTo>
                    <a:lnTo>
                      <a:pt x="95" y="2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4" y="2"/>
                    </a:lnTo>
                    <a:lnTo>
                      <a:pt x="107" y="7"/>
                    </a:lnTo>
                    <a:lnTo>
                      <a:pt x="114" y="9"/>
                    </a:lnTo>
                    <a:lnTo>
                      <a:pt x="116" y="9"/>
                    </a:lnTo>
                    <a:lnTo>
                      <a:pt x="121" y="7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3" y="7"/>
                    </a:lnTo>
                    <a:lnTo>
                      <a:pt x="135" y="7"/>
                    </a:lnTo>
                    <a:lnTo>
                      <a:pt x="137" y="9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7" y="9"/>
                    </a:lnTo>
                    <a:lnTo>
                      <a:pt x="147" y="12"/>
                    </a:lnTo>
                    <a:lnTo>
                      <a:pt x="149" y="14"/>
                    </a:lnTo>
                    <a:lnTo>
                      <a:pt x="152" y="14"/>
                    </a:lnTo>
                    <a:lnTo>
                      <a:pt x="152" y="17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4"/>
                    </a:lnTo>
                    <a:lnTo>
                      <a:pt x="152" y="26"/>
                    </a:lnTo>
                    <a:lnTo>
                      <a:pt x="152" y="28"/>
                    </a:lnTo>
                    <a:lnTo>
                      <a:pt x="154" y="31"/>
                    </a:lnTo>
                    <a:lnTo>
                      <a:pt x="154" y="33"/>
                    </a:lnTo>
                    <a:lnTo>
                      <a:pt x="154" y="35"/>
                    </a:lnTo>
                    <a:lnTo>
                      <a:pt x="154" y="38"/>
                    </a:lnTo>
                    <a:lnTo>
                      <a:pt x="156" y="40"/>
                    </a:lnTo>
                    <a:lnTo>
                      <a:pt x="159" y="43"/>
                    </a:lnTo>
                    <a:lnTo>
                      <a:pt x="161" y="45"/>
                    </a:lnTo>
                    <a:lnTo>
                      <a:pt x="159" y="45"/>
                    </a:lnTo>
                    <a:lnTo>
                      <a:pt x="159" y="47"/>
                    </a:lnTo>
                    <a:lnTo>
                      <a:pt x="156" y="47"/>
                    </a:lnTo>
                    <a:lnTo>
                      <a:pt x="159" y="50"/>
                    </a:lnTo>
                    <a:lnTo>
                      <a:pt x="156" y="50"/>
                    </a:lnTo>
                    <a:lnTo>
                      <a:pt x="152" y="50"/>
                    </a:lnTo>
                    <a:lnTo>
                      <a:pt x="149" y="47"/>
                    </a:lnTo>
                    <a:lnTo>
                      <a:pt x="149" y="50"/>
                    </a:lnTo>
                    <a:lnTo>
                      <a:pt x="142" y="50"/>
                    </a:lnTo>
                    <a:lnTo>
                      <a:pt x="140" y="50"/>
                    </a:lnTo>
                    <a:lnTo>
                      <a:pt x="137" y="50"/>
                    </a:lnTo>
                    <a:lnTo>
                      <a:pt x="135" y="50"/>
                    </a:lnTo>
                    <a:lnTo>
                      <a:pt x="135" y="52"/>
                    </a:lnTo>
                    <a:lnTo>
                      <a:pt x="133" y="54"/>
                    </a:lnTo>
                    <a:lnTo>
                      <a:pt x="130" y="54"/>
                    </a:lnTo>
                    <a:lnTo>
                      <a:pt x="128" y="54"/>
                    </a:lnTo>
                    <a:lnTo>
                      <a:pt x="126" y="54"/>
                    </a:lnTo>
                    <a:lnTo>
                      <a:pt x="123" y="54"/>
                    </a:lnTo>
                    <a:lnTo>
                      <a:pt x="123" y="57"/>
                    </a:lnTo>
                    <a:lnTo>
                      <a:pt x="121" y="57"/>
                    </a:lnTo>
                    <a:lnTo>
                      <a:pt x="121" y="59"/>
                    </a:lnTo>
                    <a:lnTo>
                      <a:pt x="123" y="59"/>
                    </a:lnTo>
                    <a:lnTo>
                      <a:pt x="123" y="61"/>
                    </a:lnTo>
                    <a:lnTo>
                      <a:pt x="123" y="64"/>
                    </a:lnTo>
                    <a:lnTo>
                      <a:pt x="126" y="64"/>
                    </a:lnTo>
                    <a:lnTo>
                      <a:pt x="121" y="66"/>
                    </a:lnTo>
                    <a:lnTo>
                      <a:pt x="114" y="69"/>
                    </a:lnTo>
                    <a:lnTo>
                      <a:pt x="111" y="69"/>
                    </a:lnTo>
                    <a:lnTo>
                      <a:pt x="109" y="71"/>
                    </a:lnTo>
                    <a:lnTo>
                      <a:pt x="107" y="73"/>
                    </a:lnTo>
                    <a:lnTo>
                      <a:pt x="104" y="73"/>
                    </a:lnTo>
                    <a:lnTo>
                      <a:pt x="104" y="76"/>
                    </a:lnTo>
                    <a:lnTo>
                      <a:pt x="102" y="78"/>
                    </a:lnTo>
                    <a:lnTo>
                      <a:pt x="97" y="80"/>
                    </a:lnTo>
                    <a:lnTo>
                      <a:pt x="93" y="80"/>
                    </a:lnTo>
                    <a:lnTo>
                      <a:pt x="90" y="80"/>
                    </a:lnTo>
                    <a:lnTo>
                      <a:pt x="85" y="80"/>
                    </a:lnTo>
                    <a:lnTo>
                      <a:pt x="85" y="83"/>
                    </a:lnTo>
                    <a:lnTo>
                      <a:pt x="83" y="83"/>
                    </a:lnTo>
                    <a:lnTo>
                      <a:pt x="81" y="83"/>
                    </a:lnTo>
                    <a:lnTo>
                      <a:pt x="78" y="83"/>
                    </a:lnTo>
                    <a:lnTo>
                      <a:pt x="76" y="85"/>
                    </a:lnTo>
                    <a:lnTo>
                      <a:pt x="74" y="85"/>
                    </a:lnTo>
                    <a:lnTo>
                      <a:pt x="74" y="87"/>
                    </a:lnTo>
                    <a:lnTo>
                      <a:pt x="69" y="87"/>
                    </a:lnTo>
                    <a:lnTo>
                      <a:pt x="64" y="90"/>
                    </a:lnTo>
                    <a:lnTo>
                      <a:pt x="59" y="9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36" name="Freeform 1275"/>
              <p:cNvSpPr>
                <a:spLocks/>
              </p:cNvSpPr>
              <p:nvPr/>
            </p:nvSpPr>
            <p:spPr bwMode="auto">
              <a:xfrm>
                <a:off x="2702" y="2058"/>
                <a:ext cx="40" cy="40"/>
              </a:xfrm>
              <a:custGeom>
                <a:avLst/>
                <a:gdLst>
                  <a:gd name="T0" fmla="*/ 2 w 40"/>
                  <a:gd name="T1" fmla="*/ 14 h 40"/>
                  <a:gd name="T2" fmla="*/ 2 w 40"/>
                  <a:gd name="T3" fmla="*/ 14 h 40"/>
                  <a:gd name="T4" fmla="*/ 4 w 40"/>
                  <a:gd name="T5" fmla="*/ 9 h 40"/>
                  <a:gd name="T6" fmla="*/ 7 w 40"/>
                  <a:gd name="T7" fmla="*/ 9 h 40"/>
                  <a:gd name="T8" fmla="*/ 9 w 40"/>
                  <a:gd name="T9" fmla="*/ 7 h 40"/>
                  <a:gd name="T10" fmla="*/ 11 w 40"/>
                  <a:gd name="T11" fmla="*/ 5 h 40"/>
                  <a:gd name="T12" fmla="*/ 11 w 40"/>
                  <a:gd name="T13" fmla="*/ 2 h 40"/>
                  <a:gd name="T14" fmla="*/ 14 w 40"/>
                  <a:gd name="T15" fmla="*/ 2 h 40"/>
                  <a:gd name="T16" fmla="*/ 16 w 40"/>
                  <a:gd name="T17" fmla="*/ 2 h 40"/>
                  <a:gd name="T18" fmla="*/ 19 w 40"/>
                  <a:gd name="T19" fmla="*/ 0 h 40"/>
                  <a:gd name="T20" fmla="*/ 28 w 40"/>
                  <a:gd name="T21" fmla="*/ 2 h 40"/>
                  <a:gd name="T22" fmla="*/ 30 w 40"/>
                  <a:gd name="T23" fmla="*/ 5 h 40"/>
                  <a:gd name="T24" fmla="*/ 30 w 40"/>
                  <a:gd name="T25" fmla="*/ 5 h 40"/>
                  <a:gd name="T26" fmla="*/ 33 w 40"/>
                  <a:gd name="T27" fmla="*/ 7 h 40"/>
                  <a:gd name="T28" fmla="*/ 33 w 40"/>
                  <a:gd name="T29" fmla="*/ 9 h 40"/>
                  <a:gd name="T30" fmla="*/ 35 w 40"/>
                  <a:gd name="T31" fmla="*/ 9 h 40"/>
                  <a:gd name="T32" fmla="*/ 35 w 40"/>
                  <a:gd name="T33" fmla="*/ 9 h 40"/>
                  <a:gd name="T34" fmla="*/ 35 w 40"/>
                  <a:gd name="T35" fmla="*/ 12 h 40"/>
                  <a:gd name="T36" fmla="*/ 35 w 40"/>
                  <a:gd name="T37" fmla="*/ 14 h 40"/>
                  <a:gd name="T38" fmla="*/ 37 w 40"/>
                  <a:gd name="T39" fmla="*/ 14 h 40"/>
                  <a:gd name="T40" fmla="*/ 37 w 40"/>
                  <a:gd name="T41" fmla="*/ 19 h 40"/>
                  <a:gd name="T42" fmla="*/ 35 w 40"/>
                  <a:gd name="T43" fmla="*/ 21 h 40"/>
                  <a:gd name="T44" fmla="*/ 35 w 40"/>
                  <a:gd name="T45" fmla="*/ 24 h 40"/>
                  <a:gd name="T46" fmla="*/ 37 w 40"/>
                  <a:gd name="T47" fmla="*/ 21 h 40"/>
                  <a:gd name="T48" fmla="*/ 40 w 40"/>
                  <a:gd name="T49" fmla="*/ 21 h 40"/>
                  <a:gd name="T50" fmla="*/ 40 w 40"/>
                  <a:gd name="T51" fmla="*/ 24 h 40"/>
                  <a:gd name="T52" fmla="*/ 40 w 40"/>
                  <a:gd name="T53" fmla="*/ 24 h 40"/>
                  <a:gd name="T54" fmla="*/ 37 w 40"/>
                  <a:gd name="T55" fmla="*/ 26 h 40"/>
                  <a:gd name="T56" fmla="*/ 35 w 40"/>
                  <a:gd name="T57" fmla="*/ 31 h 40"/>
                  <a:gd name="T58" fmla="*/ 35 w 40"/>
                  <a:gd name="T59" fmla="*/ 33 h 40"/>
                  <a:gd name="T60" fmla="*/ 33 w 40"/>
                  <a:gd name="T61" fmla="*/ 33 h 40"/>
                  <a:gd name="T62" fmla="*/ 28 w 40"/>
                  <a:gd name="T63" fmla="*/ 35 h 40"/>
                  <a:gd name="T64" fmla="*/ 26 w 40"/>
                  <a:gd name="T65" fmla="*/ 38 h 40"/>
                  <a:gd name="T66" fmla="*/ 26 w 40"/>
                  <a:gd name="T67" fmla="*/ 38 h 40"/>
                  <a:gd name="T68" fmla="*/ 26 w 40"/>
                  <a:gd name="T69" fmla="*/ 40 h 40"/>
                  <a:gd name="T70" fmla="*/ 23 w 40"/>
                  <a:gd name="T71" fmla="*/ 40 h 40"/>
                  <a:gd name="T72" fmla="*/ 14 w 40"/>
                  <a:gd name="T73" fmla="*/ 38 h 40"/>
                  <a:gd name="T74" fmla="*/ 11 w 40"/>
                  <a:gd name="T75" fmla="*/ 35 h 40"/>
                  <a:gd name="T76" fmla="*/ 7 w 40"/>
                  <a:gd name="T77" fmla="*/ 31 h 40"/>
                  <a:gd name="T78" fmla="*/ 4 w 40"/>
                  <a:gd name="T79" fmla="*/ 31 h 40"/>
                  <a:gd name="T80" fmla="*/ 4 w 40"/>
                  <a:gd name="T81" fmla="*/ 28 h 40"/>
                  <a:gd name="T82" fmla="*/ 2 w 40"/>
                  <a:gd name="T83" fmla="*/ 26 h 40"/>
                  <a:gd name="T84" fmla="*/ 0 w 40"/>
                  <a:gd name="T85" fmla="*/ 24 h 40"/>
                  <a:gd name="T86" fmla="*/ 2 w 40"/>
                  <a:gd name="T87" fmla="*/ 21 h 40"/>
                  <a:gd name="T88" fmla="*/ 2 w 40"/>
                  <a:gd name="T89" fmla="*/ 21 h 40"/>
                  <a:gd name="T90" fmla="*/ 2 w 40"/>
                  <a:gd name="T91" fmla="*/ 21 h 40"/>
                  <a:gd name="T92" fmla="*/ 0 w 40"/>
                  <a:gd name="T93" fmla="*/ 19 h 40"/>
                  <a:gd name="T94" fmla="*/ 0 w 40"/>
                  <a:gd name="T95" fmla="*/ 17 h 40"/>
                  <a:gd name="T96" fmla="*/ 0 w 40"/>
                  <a:gd name="T97" fmla="*/ 14 h 40"/>
                  <a:gd name="T98" fmla="*/ 0 w 40"/>
                  <a:gd name="T99" fmla="*/ 12 h 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0"/>
                  <a:gd name="T151" fmla="*/ 0 h 40"/>
                  <a:gd name="T152" fmla="*/ 40 w 40"/>
                  <a:gd name="T153" fmla="*/ 40 h 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0" h="40">
                    <a:moveTo>
                      <a:pt x="0" y="12"/>
                    </a:moveTo>
                    <a:lnTo>
                      <a:pt x="2" y="14"/>
                    </a:lnTo>
                    <a:lnTo>
                      <a:pt x="4" y="12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30" y="5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37" y="19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5" y="24"/>
                    </a:lnTo>
                    <a:lnTo>
                      <a:pt x="37" y="21"/>
                    </a:lnTo>
                    <a:lnTo>
                      <a:pt x="40" y="21"/>
                    </a:lnTo>
                    <a:lnTo>
                      <a:pt x="40" y="24"/>
                    </a:lnTo>
                    <a:lnTo>
                      <a:pt x="37" y="26"/>
                    </a:lnTo>
                    <a:lnTo>
                      <a:pt x="35" y="26"/>
                    </a:lnTo>
                    <a:lnTo>
                      <a:pt x="35" y="31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0" y="35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6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14" y="38"/>
                    </a:lnTo>
                    <a:lnTo>
                      <a:pt x="11" y="35"/>
                    </a:lnTo>
                    <a:lnTo>
                      <a:pt x="11" y="33"/>
                    </a:lnTo>
                    <a:lnTo>
                      <a:pt x="7" y="31"/>
                    </a:lnTo>
                    <a:lnTo>
                      <a:pt x="4" y="31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37" name="Freeform 1276"/>
              <p:cNvSpPr>
                <a:spLocks/>
              </p:cNvSpPr>
              <p:nvPr/>
            </p:nvSpPr>
            <p:spPr bwMode="auto">
              <a:xfrm>
                <a:off x="2702" y="2058"/>
                <a:ext cx="40" cy="40"/>
              </a:xfrm>
              <a:custGeom>
                <a:avLst/>
                <a:gdLst>
                  <a:gd name="T0" fmla="*/ 2 w 40"/>
                  <a:gd name="T1" fmla="*/ 14 h 40"/>
                  <a:gd name="T2" fmla="*/ 2 w 40"/>
                  <a:gd name="T3" fmla="*/ 14 h 40"/>
                  <a:gd name="T4" fmla="*/ 4 w 40"/>
                  <a:gd name="T5" fmla="*/ 9 h 40"/>
                  <a:gd name="T6" fmla="*/ 7 w 40"/>
                  <a:gd name="T7" fmla="*/ 9 h 40"/>
                  <a:gd name="T8" fmla="*/ 9 w 40"/>
                  <a:gd name="T9" fmla="*/ 7 h 40"/>
                  <a:gd name="T10" fmla="*/ 11 w 40"/>
                  <a:gd name="T11" fmla="*/ 5 h 40"/>
                  <a:gd name="T12" fmla="*/ 11 w 40"/>
                  <a:gd name="T13" fmla="*/ 2 h 40"/>
                  <a:gd name="T14" fmla="*/ 14 w 40"/>
                  <a:gd name="T15" fmla="*/ 2 h 40"/>
                  <a:gd name="T16" fmla="*/ 16 w 40"/>
                  <a:gd name="T17" fmla="*/ 2 h 40"/>
                  <a:gd name="T18" fmla="*/ 19 w 40"/>
                  <a:gd name="T19" fmla="*/ 0 h 40"/>
                  <a:gd name="T20" fmla="*/ 28 w 40"/>
                  <a:gd name="T21" fmla="*/ 2 h 40"/>
                  <a:gd name="T22" fmla="*/ 30 w 40"/>
                  <a:gd name="T23" fmla="*/ 5 h 40"/>
                  <a:gd name="T24" fmla="*/ 30 w 40"/>
                  <a:gd name="T25" fmla="*/ 5 h 40"/>
                  <a:gd name="T26" fmla="*/ 33 w 40"/>
                  <a:gd name="T27" fmla="*/ 7 h 40"/>
                  <a:gd name="T28" fmla="*/ 33 w 40"/>
                  <a:gd name="T29" fmla="*/ 9 h 40"/>
                  <a:gd name="T30" fmla="*/ 35 w 40"/>
                  <a:gd name="T31" fmla="*/ 9 h 40"/>
                  <a:gd name="T32" fmla="*/ 35 w 40"/>
                  <a:gd name="T33" fmla="*/ 9 h 40"/>
                  <a:gd name="T34" fmla="*/ 35 w 40"/>
                  <a:gd name="T35" fmla="*/ 12 h 40"/>
                  <a:gd name="T36" fmla="*/ 35 w 40"/>
                  <a:gd name="T37" fmla="*/ 14 h 40"/>
                  <a:gd name="T38" fmla="*/ 37 w 40"/>
                  <a:gd name="T39" fmla="*/ 14 h 40"/>
                  <a:gd name="T40" fmla="*/ 37 w 40"/>
                  <a:gd name="T41" fmla="*/ 19 h 40"/>
                  <a:gd name="T42" fmla="*/ 35 w 40"/>
                  <a:gd name="T43" fmla="*/ 21 h 40"/>
                  <a:gd name="T44" fmla="*/ 35 w 40"/>
                  <a:gd name="T45" fmla="*/ 24 h 40"/>
                  <a:gd name="T46" fmla="*/ 37 w 40"/>
                  <a:gd name="T47" fmla="*/ 21 h 40"/>
                  <a:gd name="T48" fmla="*/ 40 w 40"/>
                  <a:gd name="T49" fmla="*/ 21 h 40"/>
                  <a:gd name="T50" fmla="*/ 40 w 40"/>
                  <a:gd name="T51" fmla="*/ 24 h 40"/>
                  <a:gd name="T52" fmla="*/ 40 w 40"/>
                  <a:gd name="T53" fmla="*/ 24 h 40"/>
                  <a:gd name="T54" fmla="*/ 37 w 40"/>
                  <a:gd name="T55" fmla="*/ 26 h 40"/>
                  <a:gd name="T56" fmla="*/ 35 w 40"/>
                  <a:gd name="T57" fmla="*/ 31 h 40"/>
                  <a:gd name="T58" fmla="*/ 35 w 40"/>
                  <a:gd name="T59" fmla="*/ 33 h 40"/>
                  <a:gd name="T60" fmla="*/ 33 w 40"/>
                  <a:gd name="T61" fmla="*/ 33 h 40"/>
                  <a:gd name="T62" fmla="*/ 28 w 40"/>
                  <a:gd name="T63" fmla="*/ 35 h 40"/>
                  <a:gd name="T64" fmla="*/ 26 w 40"/>
                  <a:gd name="T65" fmla="*/ 38 h 40"/>
                  <a:gd name="T66" fmla="*/ 26 w 40"/>
                  <a:gd name="T67" fmla="*/ 38 h 40"/>
                  <a:gd name="T68" fmla="*/ 26 w 40"/>
                  <a:gd name="T69" fmla="*/ 40 h 40"/>
                  <a:gd name="T70" fmla="*/ 23 w 40"/>
                  <a:gd name="T71" fmla="*/ 40 h 40"/>
                  <a:gd name="T72" fmla="*/ 14 w 40"/>
                  <a:gd name="T73" fmla="*/ 38 h 40"/>
                  <a:gd name="T74" fmla="*/ 11 w 40"/>
                  <a:gd name="T75" fmla="*/ 35 h 40"/>
                  <a:gd name="T76" fmla="*/ 7 w 40"/>
                  <a:gd name="T77" fmla="*/ 31 h 40"/>
                  <a:gd name="T78" fmla="*/ 4 w 40"/>
                  <a:gd name="T79" fmla="*/ 31 h 40"/>
                  <a:gd name="T80" fmla="*/ 4 w 40"/>
                  <a:gd name="T81" fmla="*/ 28 h 40"/>
                  <a:gd name="T82" fmla="*/ 2 w 40"/>
                  <a:gd name="T83" fmla="*/ 26 h 40"/>
                  <a:gd name="T84" fmla="*/ 0 w 40"/>
                  <a:gd name="T85" fmla="*/ 24 h 40"/>
                  <a:gd name="T86" fmla="*/ 2 w 40"/>
                  <a:gd name="T87" fmla="*/ 21 h 40"/>
                  <a:gd name="T88" fmla="*/ 2 w 40"/>
                  <a:gd name="T89" fmla="*/ 21 h 40"/>
                  <a:gd name="T90" fmla="*/ 2 w 40"/>
                  <a:gd name="T91" fmla="*/ 21 h 40"/>
                  <a:gd name="T92" fmla="*/ 0 w 40"/>
                  <a:gd name="T93" fmla="*/ 19 h 40"/>
                  <a:gd name="T94" fmla="*/ 0 w 40"/>
                  <a:gd name="T95" fmla="*/ 17 h 40"/>
                  <a:gd name="T96" fmla="*/ 0 w 40"/>
                  <a:gd name="T97" fmla="*/ 14 h 40"/>
                  <a:gd name="T98" fmla="*/ 0 w 40"/>
                  <a:gd name="T99" fmla="*/ 12 h 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0"/>
                  <a:gd name="T151" fmla="*/ 0 h 40"/>
                  <a:gd name="T152" fmla="*/ 40 w 40"/>
                  <a:gd name="T153" fmla="*/ 40 h 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0" h="40">
                    <a:moveTo>
                      <a:pt x="0" y="12"/>
                    </a:moveTo>
                    <a:lnTo>
                      <a:pt x="2" y="14"/>
                    </a:lnTo>
                    <a:lnTo>
                      <a:pt x="4" y="12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30" y="5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37" y="19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5" y="24"/>
                    </a:lnTo>
                    <a:lnTo>
                      <a:pt x="37" y="21"/>
                    </a:lnTo>
                    <a:lnTo>
                      <a:pt x="40" y="21"/>
                    </a:lnTo>
                    <a:lnTo>
                      <a:pt x="40" y="24"/>
                    </a:lnTo>
                    <a:lnTo>
                      <a:pt x="37" y="26"/>
                    </a:lnTo>
                    <a:lnTo>
                      <a:pt x="35" y="26"/>
                    </a:lnTo>
                    <a:lnTo>
                      <a:pt x="35" y="31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0" y="35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6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14" y="38"/>
                    </a:lnTo>
                    <a:lnTo>
                      <a:pt x="11" y="35"/>
                    </a:lnTo>
                    <a:lnTo>
                      <a:pt x="11" y="33"/>
                    </a:lnTo>
                    <a:lnTo>
                      <a:pt x="7" y="31"/>
                    </a:lnTo>
                    <a:lnTo>
                      <a:pt x="4" y="31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38" name="Freeform 1277"/>
              <p:cNvSpPr>
                <a:spLocks/>
              </p:cNvSpPr>
              <p:nvPr/>
            </p:nvSpPr>
            <p:spPr bwMode="auto">
              <a:xfrm>
                <a:off x="2765" y="2049"/>
                <a:ext cx="81" cy="87"/>
              </a:xfrm>
              <a:custGeom>
                <a:avLst/>
                <a:gdLst>
                  <a:gd name="T0" fmla="*/ 24 w 81"/>
                  <a:gd name="T1" fmla="*/ 82 h 87"/>
                  <a:gd name="T2" fmla="*/ 41 w 81"/>
                  <a:gd name="T3" fmla="*/ 77 h 87"/>
                  <a:gd name="T4" fmla="*/ 62 w 81"/>
                  <a:gd name="T5" fmla="*/ 75 h 87"/>
                  <a:gd name="T6" fmla="*/ 74 w 81"/>
                  <a:gd name="T7" fmla="*/ 75 h 87"/>
                  <a:gd name="T8" fmla="*/ 76 w 81"/>
                  <a:gd name="T9" fmla="*/ 75 h 87"/>
                  <a:gd name="T10" fmla="*/ 78 w 81"/>
                  <a:gd name="T11" fmla="*/ 68 h 87"/>
                  <a:gd name="T12" fmla="*/ 71 w 81"/>
                  <a:gd name="T13" fmla="*/ 59 h 87"/>
                  <a:gd name="T14" fmla="*/ 74 w 81"/>
                  <a:gd name="T15" fmla="*/ 49 h 87"/>
                  <a:gd name="T16" fmla="*/ 78 w 81"/>
                  <a:gd name="T17" fmla="*/ 40 h 87"/>
                  <a:gd name="T18" fmla="*/ 81 w 81"/>
                  <a:gd name="T19" fmla="*/ 35 h 87"/>
                  <a:gd name="T20" fmla="*/ 78 w 81"/>
                  <a:gd name="T21" fmla="*/ 23 h 87"/>
                  <a:gd name="T22" fmla="*/ 78 w 81"/>
                  <a:gd name="T23" fmla="*/ 21 h 87"/>
                  <a:gd name="T24" fmla="*/ 78 w 81"/>
                  <a:gd name="T25" fmla="*/ 16 h 87"/>
                  <a:gd name="T26" fmla="*/ 74 w 81"/>
                  <a:gd name="T27" fmla="*/ 14 h 87"/>
                  <a:gd name="T28" fmla="*/ 71 w 81"/>
                  <a:gd name="T29" fmla="*/ 11 h 87"/>
                  <a:gd name="T30" fmla="*/ 59 w 81"/>
                  <a:gd name="T31" fmla="*/ 11 h 87"/>
                  <a:gd name="T32" fmla="*/ 55 w 81"/>
                  <a:gd name="T33" fmla="*/ 14 h 87"/>
                  <a:gd name="T34" fmla="*/ 52 w 81"/>
                  <a:gd name="T35" fmla="*/ 14 h 87"/>
                  <a:gd name="T36" fmla="*/ 50 w 81"/>
                  <a:gd name="T37" fmla="*/ 11 h 87"/>
                  <a:gd name="T38" fmla="*/ 48 w 81"/>
                  <a:gd name="T39" fmla="*/ 9 h 87"/>
                  <a:gd name="T40" fmla="*/ 45 w 81"/>
                  <a:gd name="T41" fmla="*/ 7 h 87"/>
                  <a:gd name="T42" fmla="*/ 41 w 81"/>
                  <a:gd name="T43" fmla="*/ 7 h 87"/>
                  <a:gd name="T44" fmla="*/ 36 w 81"/>
                  <a:gd name="T45" fmla="*/ 4 h 87"/>
                  <a:gd name="T46" fmla="*/ 34 w 81"/>
                  <a:gd name="T47" fmla="*/ 7 h 87"/>
                  <a:gd name="T48" fmla="*/ 31 w 81"/>
                  <a:gd name="T49" fmla="*/ 2 h 87"/>
                  <a:gd name="T50" fmla="*/ 29 w 81"/>
                  <a:gd name="T51" fmla="*/ 0 h 87"/>
                  <a:gd name="T52" fmla="*/ 26 w 81"/>
                  <a:gd name="T53" fmla="*/ 2 h 87"/>
                  <a:gd name="T54" fmla="*/ 24 w 81"/>
                  <a:gd name="T55" fmla="*/ 4 h 87"/>
                  <a:gd name="T56" fmla="*/ 19 w 81"/>
                  <a:gd name="T57" fmla="*/ 7 h 87"/>
                  <a:gd name="T58" fmla="*/ 17 w 81"/>
                  <a:gd name="T59" fmla="*/ 7 h 87"/>
                  <a:gd name="T60" fmla="*/ 15 w 81"/>
                  <a:gd name="T61" fmla="*/ 7 h 87"/>
                  <a:gd name="T62" fmla="*/ 12 w 81"/>
                  <a:gd name="T63" fmla="*/ 4 h 87"/>
                  <a:gd name="T64" fmla="*/ 10 w 81"/>
                  <a:gd name="T65" fmla="*/ 7 h 87"/>
                  <a:gd name="T66" fmla="*/ 5 w 81"/>
                  <a:gd name="T67" fmla="*/ 9 h 87"/>
                  <a:gd name="T68" fmla="*/ 5 w 81"/>
                  <a:gd name="T69" fmla="*/ 16 h 87"/>
                  <a:gd name="T70" fmla="*/ 8 w 81"/>
                  <a:gd name="T71" fmla="*/ 21 h 87"/>
                  <a:gd name="T72" fmla="*/ 10 w 81"/>
                  <a:gd name="T73" fmla="*/ 23 h 87"/>
                  <a:gd name="T74" fmla="*/ 10 w 81"/>
                  <a:gd name="T75" fmla="*/ 26 h 87"/>
                  <a:gd name="T76" fmla="*/ 10 w 81"/>
                  <a:gd name="T77" fmla="*/ 30 h 87"/>
                  <a:gd name="T78" fmla="*/ 10 w 81"/>
                  <a:gd name="T79" fmla="*/ 30 h 87"/>
                  <a:gd name="T80" fmla="*/ 3 w 81"/>
                  <a:gd name="T81" fmla="*/ 30 h 87"/>
                  <a:gd name="T82" fmla="*/ 3 w 81"/>
                  <a:gd name="T83" fmla="*/ 33 h 87"/>
                  <a:gd name="T84" fmla="*/ 8 w 81"/>
                  <a:gd name="T85" fmla="*/ 35 h 87"/>
                  <a:gd name="T86" fmla="*/ 8 w 81"/>
                  <a:gd name="T87" fmla="*/ 37 h 87"/>
                  <a:gd name="T88" fmla="*/ 5 w 81"/>
                  <a:gd name="T89" fmla="*/ 42 h 87"/>
                  <a:gd name="T90" fmla="*/ 0 w 81"/>
                  <a:gd name="T91" fmla="*/ 47 h 87"/>
                  <a:gd name="T92" fmla="*/ 3 w 81"/>
                  <a:gd name="T93" fmla="*/ 49 h 87"/>
                  <a:gd name="T94" fmla="*/ 0 w 81"/>
                  <a:gd name="T95" fmla="*/ 56 h 87"/>
                  <a:gd name="T96" fmla="*/ 0 w 81"/>
                  <a:gd name="T97" fmla="*/ 56 h 87"/>
                  <a:gd name="T98" fmla="*/ 5 w 81"/>
                  <a:gd name="T99" fmla="*/ 59 h 87"/>
                  <a:gd name="T100" fmla="*/ 10 w 81"/>
                  <a:gd name="T101" fmla="*/ 61 h 87"/>
                  <a:gd name="T102" fmla="*/ 12 w 81"/>
                  <a:gd name="T103" fmla="*/ 63 h 87"/>
                  <a:gd name="T104" fmla="*/ 15 w 81"/>
                  <a:gd name="T105" fmla="*/ 68 h 87"/>
                  <a:gd name="T106" fmla="*/ 15 w 81"/>
                  <a:gd name="T107" fmla="*/ 73 h 87"/>
                  <a:gd name="T108" fmla="*/ 15 w 81"/>
                  <a:gd name="T109" fmla="*/ 75 h 87"/>
                  <a:gd name="T110" fmla="*/ 12 w 81"/>
                  <a:gd name="T111" fmla="*/ 85 h 8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1"/>
                  <a:gd name="T169" fmla="*/ 0 h 87"/>
                  <a:gd name="T170" fmla="*/ 81 w 81"/>
                  <a:gd name="T171" fmla="*/ 87 h 8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1" h="87">
                    <a:moveTo>
                      <a:pt x="12" y="85"/>
                    </a:moveTo>
                    <a:lnTo>
                      <a:pt x="15" y="85"/>
                    </a:lnTo>
                    <a:lnTo>
                      <a:pt x="17" y="87"/>
                    </a:lnTo>
                    <a:lnTo>
                      <a:pt x="24" y="82"/>
                    </a:lnTo>
                    <a:lnTo>
                      <a:pt x="29" y="80"/>
                    </a:lnTo>
                    <a:lnTo>
                      <a:pt x="34" y="80"/>
                    </a:lnTo>
                    <a:lnTo>
                      <a:pt x="38" y="77"/>
                    </a:lnTo>
                    <a:lnTo>
                      <a:pt x="41" y="77"/>
                    </a:lnTo>
                    <a:lnTo>
                      <a:pt x="50" y="75"/>
                    </a:lnTo>
                    <a:lnTo>
                      <a:pt x="52" y="75"/>
                    </a:lnTo>
                    <a:lnTo>
                      <a:pt x="57" y="75"/>
                    </a:lnTo>
                    <a:lnTo>
                      <a:pt x="62" y="75"/>
                    </a:lnTo>
                    <a:lnTo>
                      <a:pt x="67" y="75"/>
                    </a:lnTo>
                    <a:lnTo>
                      <a:pt x="71" y="77"/>
                    </a:lnTo>
                    <a:lnTo>
                      <a:pt x="74" y="75"/>
                    </a:lnTo>
                    <a:lnTo>
                      <a:pt x="76" y="75"/>
                    </a:lnTo>
                    <a:lnTo>
                      <a:pt x="78" y="75"/>
                    </a:lnTo>
                    <a:lnTo>
                      <a:pt x="78" y="70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4" y="66"/>
                    </a:lnTo>
                    <a:lnTo>
                      <a:pt x="74" y="63"/>
                    </a:lnTo>
                    <a:lnTo>
                      <a:pt x="71" y="59"/>
                    </a:lnTo>
                    <a:lnTo>
                      <a:pt x="71" y="56"/>
                    </a:lnTo>
                    <a:lnTo>
                      <a:pt x="71" y="51"/>
                    </a:lnTo>
                    <a:lnTo>
                      <a:pt x="74" y="49"/>
                    </a:lnTo>
                    <a:lnTo>
                      <a:pt x="76" y="47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8" y="40"/>
                    </a:lnTo>
                    <a:lnTo>
                      <a:pt x="78" y="37"/>
                    </a:lnTo>
                    <a:lnTo>
                      <a:pt x="78" y="35"/>
                    </a:lnTo>
                    <a:lnTo>
                      <a:pt x="81" y="35"/>
                    </a:lnTo>
                    <a:lnTo>
                      <a:pt x="81" y="33"/>
                    </a:lnTo>
                    <a:lnTo>
                      <a:pt x="81" y="30"/>
                    </a:lnTo>
                    <a:lnTo>
                      <a:pt x="78" y="23"/>
                    </a:lnTo>
                    <a:lnTo>
                      <a:pt x="78" y="21"/>
                    </a:lnTo>
                    <a:lnTo>
                      <a:pt x="78" y="18"/>
                    </a:lnTo>
                    <a:lnTo>
                      <a:pt x="78" y="16"/>
                    </a:lnTo>
                    <a:lnTo>
                      <a:pt x="76" y="16"/>
                    </a:lnTo>
                    <a:lnTo>
                      <a:pt x="74" y="14"/>
                    </a:lnTo>
                    <a:lnTo>
                      <a:pt x="74" y="11"/>
                    </a:lnTo>
                    <a:lnTo>
                      <a:pt x="71" y="11"/>
                    </a:lnTo>
                    <a:lnTo>
                      <a:pt x="67" y="11"/>
                    </a:lnTo>
                    <a:lnTo>
                      <a:pt x="67" y="9"/>
                    </a:lnTo>
                    <a:lnTo>
                      <a:pt x="64" y="11"/>
                    </a:lnTo>
                    <a:lnTo>
                      <a:pt x="59" y="11"/>
                    </a:lnTo>
                    <a:lnTo>
                      <a:pt x="57" y="11"/>
                    </a:lnTo>
                    <a:lnTo>
                      <a:pt x="57" y="14"/>
                    </a:lnTo>
                    <a:lnTo>
                      <a:pt x="55" y="14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50" y="11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45" y="7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41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4" y="7"/>
                    </a:lnTo>
                    <a:lnTo>
                      <a:pt x="31" y="7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8" y="21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0" y="30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10" y="30"/>
                    </a:lnTo>
                    <a:lnTo>
                      <a:pt x="8" y="30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5" y="30"/>
                    </a:lnTo>
                    <a:lnTo>
                      <a:pt x="5" y="33"/>
                    </a:lnTo>
                    <a:lnTo>
                      <a:pt x="3" y="33"/>
                    </a:lnTo>
                    <a:lnTo>
                      <a:pt x="5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5" y="37"/>
                    </a:lnTo>
                    <a:lnTo>
                      <a:pt x="5" y="40"/>
                    </a:lnTo>
                    <a:lnTo>
                      <a:pt x="5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3" y="49"/>
                    </a:lnTo>
                    <a:lnTo>
                      <a:pt x="3" y="51"/>
                    </a:lnTo>
                    <a:lnTo>
                      <a:pt x="3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3" y="59"/>
                    </a:lnTo>
                    <a:lnTo>
                      <a:pt x="5" y="59"/>
                    </a:lnTo>
                    <a:lnTo>
                      <a:pt x="8" y="59"/>
                    </a:lnTo>
                    <a:lnTo>
                      <a:pt x="10" y="61"/>
                    </a:lnTo>
                    <a:lnTo>
                      <a:pt x="10" y="63"/>
                    </a:lnTo>
                    <a:lnTo>
                      <a:pt x="12" y="63"/>
                    </a:lnTo>
                    <a:lnTo>
                      <a:pt x="12" y="66"/>
                    </a:lnTo>
                    <a:lnTo>
                      <a:pt x="15" y="66"/>
                    </a:lnTo>
                    <a:lnTo>
                      <a:pt x="15" y="68"/>
                    </a:lnTo>
                    <a:lnTo>
                      <a:pt x="15" y="70"/>
                    </a:lnTo>
                    <a:lnTo>
                      <a:pt x="15" y="73"/>
                    </a:lnTo>
                    <a:lnTo>
                      <a:pt x="15" y="75"/>
                    </a:lnTo>
                    <a:lnTo>
                      <a:pt x="12" y="75"/>
                    </a:lnTo>
                    <a:lnTo>
                      <a:pt x="15" y="77"/>
                    </a:lnTo>
                    <a:lnTo>
                      <a:pt x="12" y="77"/>
                    </a:lnTo>
                    <a:lnTo>
                      <a:pt x="12" y="8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39" name="Freeform 1278"/>
              <p:cNvSpPr>
                <a:spLocks/>
              </p:cNvSpPr>
              <p:nvPr/>
            </p:nvSpPr>
            <p:spPr bwMode="auto">
              <a:xfrm>
                <a:off x="2765" y="2049"/>
                <a:ext cx="81" cy="87"/>
              </a:xfrm>
              <a:custGeom>
                <a:avLst/>
                <a:gdLst>
                  <a:gd name="T0" fmla="*/ 24 w 81"/>
                  <a:gd name="T1" fmla="*/ 82 h 87"/>
                  <a:gd name="T2" fmla="*/ 41 w 81"/>
                  <a:gd name="T3" fmla="*/ 77 h 87"/>
                  <a:gd name="T4" fmla="*/ 62 w 81"/>
                  <a:gd name="T5" fmla="*/ 75 h 87"/>
                  <a:gd name="T6" fmla="*/ 74 w 81"/>
                  <a:gd name="T7" fmla="*/ 75 h 87"/>
                  <a:gd name="T8" fmla="*/ 76 w 81"/>
                  <a:gd name="T9" fmla="*/ 75 h 87"/>
                  <a:gd name="T10" fmla="*/ 78 w 81"/>
                  <a:gd name="T11" fmla="*/ 68 h 87"/>
                  <a:gd name="T12" fmla="*/ 71 w 81"/>
                  <a:gd name="T13" fmla="*/ 59 h 87"/>
                  <a:gd name="T14" fmla="*/ 74 w 81"/>
                  <a:gd name="T15" fmla="*/ 49 h 87"/>
                  <a:gd name="T16" fmla="*/ 78 w 81"/>
                  <a:gd name="T17" fmla="*/ 40 h 87"/>
                  <a:gd name="T18" fmla="*/ 81 w 81"/>
                  <a:gd name="T19" fmla="*/ 35 h 87"/>
                  <a:gd name="T20" fmla="*/ 78 w 81"/>
                  <a:gd name="T21" fmla="*/ 23 h 87"/>
                  <a:gd name="T22" fmla="*/ 78 w 81"/>
                  <a:gd name="T23" fmla="*/ 21 h 87"/>
                  <a:gd name="T24" fmla="*/ 78 w 81"/>
                  <a:gd name="T25" fmla="*/ 16 h 87"/>
                  <a:gd name="T26" fmla="*/ 74 w 81"/>
                  <a:gd name="T27" fmla="*/ 14 h 87"/>
                  <a:gd name="T28" fmla="*/ 71 w 81"/>
                  <a:gd name="T29" fmla="*/ 11 h 87"/>
                  <a:gd name="T30" fmla="*/ 59 w 81"/>
                  <a:gd name="T31" fmla="*/ 11 h 87"/>
                  <a:gd name="T32" fmla="*/ 55 w 81"/>
                  <a:gd name="T33" fmla="*/ 14 h 87"/>
                  <a:gd name="T34" fmla="*/ 52 w 81"/>
                  <a:gd name="T35" fmla="*/ 14 h 87"/>
                  <a:gd name="T36" fmla="*/ 50 w 81"/>
                  <a:gd name="T37" fmla="*/ 11 h 87"/>
                  <a:gd name="T38" fmla="*/ 48 w 81"/>
                  <a:gd name="T39" fmla="*/ 9 h 87"/>
                  <a:gd name="T40" fmla="*/ 45 w 81"/>
                  <a:gd name="T41" fmla="*/ 7 h 87"/>
                  <a:gd name="T42" fmla="*/ 41 w 81"/>
                  <a:gd name="T43" fmla="*/ 7 h 87"/>
                  <a:gd name="T44" fmla="*/ 36 w 81"/>
                  <a:gd name="T45" fmla="*/ 4 h 87"/>
                  <a:gd name="T46" fmla="*/ 34 w 81"/>
                  <a:gd name="T47" fmla="*/ 7 h 87"/>
                  <a:gd name="T48" fmla="*/ 31 w 81"/>
                  <a:gd name="T49" fmla="*/ 2 h 87"/>
                  <a:gd name="T50" fmla="*/ 29 w 81"/>
                  <a:gd name="T51" fmla="*/ 0 h 87"/>
                  <a:gd name="T52" fmla="*/ 26 w 81"/>
                  <a:gd name="T53" fmla="*/ 2 h 87"/>
                  <a:gd name="T54" fmla="*/ 24 w 81"/>
                  <a:gd name="T55" fmla="*/ 4 h 87"/>
                  <a:gd name="T56" fmla="*/ 19 w 81"/>
                  <a:gd name="T57" fmla="*/ 7 h 87"/>
                  <a:gd name="T58" fmla="*/ 17 w 81"/>
                  <a:gd name="T59" fmla="*/ 7 h 87"/>
                  <a:gd name="T60" fmla="*/ 15 w 81"/>
                  <a:gd name="T61" fmla="*/ 7 h 87"/>
                  <a:gd name="T62" fmla="*/ 12 w 81"/>
                  <a:gd name="T63" fmla="*/ 4 h 87"/>
                  <a:gd name="T64" fmla="*/ 10 w 81"/>
                  <a:gd name="T65" fmla="*/ 7 h 87"/>
                  <a:gd name="T66" fmla="*/ 5 w 81"/>
                  <a:gd name="T67" fmla="*/ 9 h 87"/>
                  <a:gd name="T68" fmla="*/ 5 w 81"/>
                  <a:gd name="T69" fmla="*/ 16 h 87"/>
                  <a:gd name="T70" fmla="*/ 8 w 81"/>
                  <a:gd name="T71" fmla="*/ 21 h 87"/>
                  <a:gd name="T72" fmla="*/ 10 w 81"/>
                  <a:gd name="T73" fmla="*/ 23 h 87"/>
                  <a:gd name="T74" fmla="*/ 10 w 81"/>
                  <a:gd name="T75" fmla="*/ 26 h 87"/>
                  <a:gd name="T76" fmla="*/ 10 w 81"/>
                  <a:gd name="T77" fmla="*/ 30 h 87"/>
                  <a:gd name="T78" fmla="*/ 10 w 81"/>
                  <a:gd name="T79" fmla="*/ 30 h 87"/>
                  <a:gd name="T80" fmla="*/ 3 w 81"/>
                  <a:gd name="T81" fmla="*/ 30 h 87"/>
                  <a:gd name="T82" fmla="*/ 3 w 81"/>
                  <a:gd name="T83" fmla="*/ 33 h 87"/>
                  <a:gd name="T84" fmla="*/ 8 w 81"/>
                  <a:gd name="T85" fmla="*/ 35 h 87"/>
                  <a:gd name="T86" fmla="*/ 8 w 81"/>
                  <a:gd name="T87" fmla="*/ 37 h 87"/>
                  <a:gd name="T88" fmla="*/ 5 w 81"/>
                  <a:gd name="T89" fmla="*/ 42 h 87"/>
                  <a:gd name="T90" fmla="*/ 0 w 81"/>
                  <a:gd name="T91" fmla="*/ 47 h 87"/>
                  <a:gd name="T92" fmla="*/ 3 w 81"/>
                  <a:gd name="T93" fmla="*/ 49 h 87"/>
                  <a:gd name="T94" fmla="*/ 0 w 81"/>
                  <a:gd name="T95" fmla="*/ 56 h 87"/>
                  <a:gd name="T96" fmla="*/ 0 w 81"/>
                  <a:gd name="T97" fmla="*/ 56 h 87"/>
                  <a:gd name="T98" fmla="*/ 5 w 81"/>
                  <a:gd name="T99" fmla="*/ 59 h 87"/>
                  <a:gd name="T100" fmla="*/ 10 w 81"/>
                  <a:gd name="T101" fmla="*/ 61 h 87"/>
                  <a:gd name="T102" fmla="*/ 12 w 81"/>
                  <a:gd name="T103" fmla="*/ 63 h 87"/>
                  <a:gd name="T104" fmla="*/ 15 w 81"/>
                  <a:gd name="T105" fmla="*/ 68 h 87"/>
                  <a:gd name="T106" fmla="*/ 15 w 81"/>
                  <a:gd name="T107" fmla="*/ 73 h 87"/>
                  <a:gd name="T108" fmla="*/ 15 w 81"/>
                  <a:gd name="T109" fmla="*/ 75 h 87"/>
                  <a:gd name="T110" fmla="*/ 12 w 81"/>
                  <a:gd name="T111" fmla="*/ 85 h 8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1"/>
                  <a:gd name="T169" fmla="*/ 0 h 87"/>
                  <a:gd name="T170" fmla="*/ 81 w 81"/>
                  <a:gd name="T171" fmla="*/ 87 h 8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1" h="87">
                    <a:moveTo>
                      <a:pt x="12" y="85"/>
                    </a:moveTo>
                    <a:lnTo>
                      <a:pt x="15" y="85"/>
                    </a:lnTo>
                    <a:lnTo>
                      <a:pt x="17" y="87"/>
                    </a:lnTo>
                    <a:lnTo>
                      <a:pt x="24" y="82"/>
                    </a:lnTo>
                    <a:lnTo>
                      <a:pt x="29" y="80"/>
                    </a:lnTo>
                    <a:lnTo>
                      <a:pt x="34" y="80"/>
                    </a:lnTo>
                    <a:lnTo>
                      <a:pt x="38" y="77"/>
                    </a:lnTo>
                    <a:lnTo>
                      <a:pt x="41" y="77"/>
                    </a:lnTo>
                    <a:lnTo>
                      <a:pt x="50" y="75"/>
                    </a:lnTo>
                    <a:lnTo>
                      <a:pt x="52" y="75"/>
                    </a:lnTo>
                    <a:lnTo>
                      <a:pt x="57" y="75"/>
                    </a:lnTo>
                    <a:lnTo>
                      <a:pt x="62" y="75"/>
                    </a:lnTo>
                    <a:lnTo>
                      <a:pt x="67" y="75"/>
                    </a:lnTo>
                    <a:lnTo>
                      <a:pt x="71" y="77"/>
                    </a:lnTo>
                    <a:lnTo>
                      <a:pt x="74" y="75"/>
                    </a:lnTo>
                    <a:lnTo>
                      <a:pt x="76" y="75"/>
                    </a:lnTo>
                    <a:lnTo>
                      <a:pt x="78" y="75"/>
                    </a:lnTo>
                    <a:lnTo>
                      <a:pt x="78" y="70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4" y="66"/>
                    </a:lnTo>
                    <a:lnTo>
                      <a:pt x="74" y="63"/>
                    </a:lnTo>
                    <a:lnTo>
                      <a:pt x="71" y="59"/>
                    </a:lnTo>
                    <a:lnTo>
                      <a:pt x="71" y="56"/>
                    </a:lnTo>
                    <a:lnTo>
                      <a:pt x="71" y="51"/>
                    </a:lnTo>
                    <a:lnTo>
                      <a:pt x="74" y="49"/>
                    </a:lnTo>
                    <a:lnTo>
                      <a:pt x="76" y="47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8" y="40"/>
                    </a:lnTo>
                    <a:lnTo>
                      <a:pt x="78" y="37"/>
                    </a:lnTo>
                    <a:lnTo>
                      <a:pt x="78" y="35"/>
                    </a:lnTo>
                    <a:lnTo>
                      <a:pt x="81" y="35"/>
                    </a:lnTo>
                    <a:lnTo>
                      <a:pt x="81" y="33"/>
                    </a:lnTo>
                    <a:lnTo>
                      <a:pt x="81" y="30"/>
                    </a:lnTo>
                    <a:lnTo>
                      <a:pt x="78" y="23"/>
                    </a:lnTo>
                    <a:lnTo>
                      <a:pt x="78" y="21"/>
                    </a:lnTo>
                    <a:lnTo>
                      <a:pt x="78" y="18"/>
                    </a:lnTo>
                    <a:lnTo>
                      <a:pt x="78" y="16"/>
                    </a:lnTo>
                    <a:lnTo>
                      <a:pt x="76" y="16"/>
                    </a:lnTo>
                    <a:lnTo>
                      <a:pt x="74" y="14"/>
                    </a:lnTo>
                    <a:lnTo>
                      <a:pt x="74" y="11"/>
                    </a:lnTo>
                    <a:lnTo>
                      <a:pt x="71" y="11"/>
                    </a:lnTo>
                    <a:lnTo>
                      <a:pt x="67" y="11"/>
                    </a:lnTo>
                    <a:lnTo>
                      <a:pt x="67" y="9"/>
                    </a:lnTo>
                    <a:lnTo>
                      <a:pt x="64" y="11"/>
                    </a:lnTo>
                    <a:lnTo>
                      <a:pt x="59" y="11"/>
                    </a:lnTo>
                    <a:lnTo>
                      <a:pt x="57" y="11"/>
                    </a:lnTo>
                    <a:lnTo>
                      <a:pt x="57" y="14"/>
                    </a:lnTo>
                    <a:lnTo>
                      <a:pt x="55" y="14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50" y="11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45" y="7"/>
                    </a:lnTo>
                    <a:lnTo>
                      <a:pt x="45" y="4"/>
                    </a:lnTo>
                    <a:lnTo>
                      <a:pt x="41" y="7"/>
                    </a:lnTo>
                    <a:lnTo>
                      <a:pt x="41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4" y="7"/>
                    </a:lnTo>
                    <a:lnTo>
                      <a:pt x="31" y="7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8" y="21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0" y="30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10" y="30"/>
                    </a:lnTo>
                    <a:lnTo>
                      <a:pt x="8" y="30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5" y="30"/>
                    </a:lnTo>
                    <a:lnTo>
                      <a:pt x="5" y="33"/>
                    </a:lnTo>
                    <a:lnTo>
                      <a:pt x="3" y="33"/>
                    </a:lnTo>
                    <a:lnTo>
                      <a:pt x="5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5" y="37"/>
                    </a:lnTo>
                    <a:lnTo>
                      <a:pt x="5" y="40"/>
                    </a:lnTo>
                    <a:lnTo>
                      <a:pt x="5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3" y="49"/>
                    </a:lnTo>
                    <a:lnTo>
                      <a:pt x="3" y="51"/>
                    </a:lnTo>
                    <a:lnTo>
                      <a:pt x="3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3" y="59"/>
                    </a:lnTo>
                    <a:lnTo>
                      <a:pt x="5" y="59"/>
                    </a:lnTo>
                    <a:lnTo>
                      <a:pt x="8" y="59"/>
                    </a:lnTo>
                    <a:lnTo>
                      <a:pt x="10" y="61"/>
                    </a:lnTo>
                    <a:lnTo>
                      <a:pt x="10" y="63"/>
                    </a:lnTo>
                    <a:lnTo>
                      <a:pt x="12" y="63"/>
                    </a:lnTo>
                    <a:lnTo>
                      <a:pt x="12" y="66"/>
                    </a:lnTo>
                    <a:lnTo>
                      <a:pt x="15" y="66"/>
                    </a:lnTo>
                    <a:lnTo>
                      <a:pt x="15" y="68"/>
                    </a:lnTo>
                    <a:lnTo>
                      <a:pt x="15" y="70"/>
                    </a:lnTo>
                    <a:lnTo>
                      <a:pt x="15" y="73"/>
                    </a:lnTo>
                    <a:lnTo>
                      <a:pt x="15" y="75"/>
                    </a:lnTo>
                    <a:lnTo>
                      <a:pt x="12" y="75"/>
                    </a:lnTo>
                    <a:lnTo>
                      <a:pt x="15" y="77"/>
                    </a:lnTo>
                    <a:lnTo>
                      <a:pt x="12" y="77"/>
                    </a:lnTo>
                    <a:lnTo>
                      <a:pt x="12" y="8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40" name="Freeform 1279"/>
              <p:cNvSpPr>
                <a:spLocks/>
              </p:cNvSpPr>
              <p:nvPr/>
            </p:nvSpPr>
            <p:spPr bwMode="auto">
              <a:xfrm>
                <a:off x="2876" y="2044"/>
                <a:ext cx="29" cy="68"/>
              </a:xfrm>
              <a:custGeom>
                <a:avLst/>
                <a:gdLst>
                  <a:gd name="T0" fmla="*/ 19 w 29"/>
                  <a:gd name="T1" fmla="*/ 68 h 68"/>
                  <a:gd name="T2" fmla="*/ 19 w 29"/>
                  <a:gd name="T3" fmla="*/ 68 h 68"/>
                  <a:gd name="T4" fmla="*/ 15 w 29"/>
                  <a:gd name="T5" fmla="*/ 64 h 68"/>
                  <a:gd name="T6" fmla="*/ 12 w 29"/>
                  <a:gd name="T7" fmla="*/ 61 h 68"/>
                  <a:gd name="T8" fmla="*/ 12 w 29"/>
                  <a:gd name="T9" fmla="*/ 59 h 68"/>
                  <a:gd name="T10" fmla="*/ 12 w 29"/>
                  <a:gd name="T11" fmla="*/ 56 h 68"/>
                  <a:gd name="T12" fmla="*/ 12 w 29"/>
                  <a:gd name="T13" fmla="*/ 49 h 68"/>
                  <a:gd name="T14" fmla="*/ 12 w 29"/>
                  <a:gd name="T15" fmla="*/ 45 h 68"/>
                  <a:gd name="T16" fmla="*/ 10 w 29"/>
                  <a:gd name="T17" fmla="*/ 35 h 68"/>
                  <a:gd name="T18" fmla="*/ 10 w 29"/>
                  <a:gd name="T19" fmla="*/ 28 h 68"/>
                  <a:gd name="T20" fmla="*/ 10 w 29"/>
                  <a:gd name="T21" fmla="*/ 23 h 68"/>
                  <a:gd name="T22" fmla="*/ 10 w 29"/>
                  <a:gd name="T23" fmla="*/ 23 h 68"/>
                  <a:gd name="T24" fmla="*/ 8 w 29"/>
                  <a:gd name="T25" fmla="*/ 21 h 68"/>
                  <a:gd name="T26" fmla="*/ 8 w 29"/>
                  <a:gd name="T27" fmla="*/ 16 h 68"/>
                  <a:gd name="T28" fmla="*/ 8 w 29"/>
                  <a:gd name="T29" fmla="*/ 12 h 68"/>
                  <a:gd name="T30" fmla="*/ 8 w 29"/>
                  <a:gd name="T31" fmla="*/ 12 h 68"/>
                  <a:gd name="T32" fmla="*/ 5 w 29"/>
                  <a:gd name="T33" fmla="*/ 9 h 68"/>
                  <a:gd name="T34" fmla="*/ 3 w 29"/>
                  <a:gd name="T35" fmla="*/ 7 h 68"/>
                  <a:gd name="T36" fmla="*/ 0 w 29"/>
                  <a:gd name="T37" fmla="*/ 7 h 68"/>
                  <a:gd name="T38" fmla="*/ 0 w 29"/>
                  <a:gd name="T39" fmla="*/ 5 h 68"/>
                  <a:gd name="T40" fmla="*/ 3 w 29"/>
                  <a:gd name="T41" fmla="*/ 5 h 68"/>
                  <a:gd name="T42" fmla="*/ 3 w 29"/>
                  <a:gd name="T43" fmla="*/ 2 h 68"/>
                  <a:gd name="T44" fmla="*/ 3 w 29"/>
                  <a:gd name="T45" fmla="*/ 2 h 68"/>
                  <a:gd name="T46" fmla="*/ 3 w 29"/>
                  <a:gd name="T47" fmla="*/ 0 h 68"/>
                  <a:gd name="T48" fmla="*/ 0 w 29"/>
                  <a:gd name="T49" fmla="*/ 0 h 68"/>
                  <a:gd name="T50" fmla="*/ 0 w 29"/>
                  <a:gd name="T51" fmla="*/ 0 h 68"/>
                  <a:gd name="T52" fmla="*/ 0 w 29"/>
                  <a:gd name="T53" fmla="*/ 0 h 68"/>
                  <a:gd name="T54" fmla="*/ 0 w 29"/>
                  <a:gd name="T55" fmla="*/ 0 h 68"/>
                  <a:gd name="T56" fmla="*/ 8 w 29"/>
                  <a:gd name="T57" fmla="*/ 2 h 68"/>
                  <a:gd name="T58" fmla="*/ 10 w 29"/>
                  <a:gd name="T59" fmla="*/ 2 h 68"/>
                  <a:gd name="T60" fmla="*/ 10 w 29"/>
                  <a:gd name="T61" fmla="*/ 2 h 68"/>
                  <a:gd name="T62" fmla="*/ 10 w 29"/>
                  <a:gd name="T63" fmla="*/ 2 h 68"/>
                  <a:gd name="T64" fmla="*/ 15 w 29"/>
                  <a:gd name="T65" fmla="*/ 2 h 68"/>
                  <a:gd name="T66" fmla="*/ 15 w 29"/>
                  <a:gd name="T67" fmla="*/ 2 h 68"/>
                  <a:gd name="T68" fmla="*/ 15 w 29"/>
                  <a:gd name="T69" fmla="*/ 2 h 68"/>
                  <a:gd name="T70" fmla="*/ 15 w 29"/>
                  <a:gd name="T71" fmla="*/ 5 h 68"/>
                  <a:gd name="T72" fmla="*/ 12 w 29"/>
                  <a:gd name="T73" fmla="*/ 5 h 68"/>
                  <a:gd name="T74" fmla="*/ 12 w 29"/>
                  <a:gd name="T75" fmla="*/ 9 h 68"/>
                  <a:gd name="T76" fmla="*/ 12 w 29"/>
                  <a:gd name="T77" fmla="*/ 9 h 68"/>
                  <a:gd name="T78" fmla="*/ 15 w 29"/>
                  <a:gd name="T79" fmla="*/ 12 h 68"/>
                  <a:gd name="T80" fmla="*/ 15 w 29"/>
                  <a:gd name="T81" fmla="*/ 12 h 68"/>
                  <a:gd name="T82" fmla="*/ 17 w 29"/>
                  <a:gd name="T83" fmla="*/ 12 h 68"/>
                  <a:gd name="T84" fmla="*/ 17 w 29"/>
                  <a:gd name="T85" fmla="*/ 12 h 68"/>
                  <a:gd name="T86" fmla="*/ 22 w 29"/>
                  <a:gd name="T87" fmla="*/ 16 h 68"/>
                  <a:gd name="T88" fmla="*/ 22 w 29"/>
                  <a:gd name="T89" fmla="*/ 21 h 68"/>
                  <a:gd name="T90" fmla="*/ 24 w 29"/>
                  <a:gd name="T91" fmla="*/ 26 h 68"/>
                  <a:gd name="T92" fmla="*/ 24 w 29"/>
                  <a:gd name="T93" fmla="*/ 28 h 68"/>
                  <a:gd name="T94" fmla="*/ 26 w 29"/>
                  <a:gd name="T95" fmla="*/ 31 h 68"/>
                  <a:gd name="T96" fmla="*/ 26 w 29"/>
                  <a:gd name="T97" fmla="*/ 33 h 68"/>
                  <a:gd name="T98" fmla="*/ 26 w 29"/>
                  <a:gd name="T99" fmla="*/ 35 h 68"/>
                  <a:gd name="T100" fmla="*/ 26 w 29"/>
                  <a:gd name="T101" fmla="*/ 40 h 68"/>
                  <a:gd name="T102" fmla="*/ 26 w 29"/>
                  <a:gd name="T103" fmla="*/ 52 h 68"/>
                  <a:gd name="T104" fmla="*/ 26 w 29"/>
                  <a:gd name="T105" fmla="*/ 56 h 68"/>
                  <a:gd name="T106" fmla="*/ 26 w 29"/>
                  <a:gd name="T107" fmla="*/ 59 h 68"/>
                  <a:gd name="T108" fmla="*/ 26 w 29"/>
                  <a:gd name="T109" fmla="*/ 64 h 68"/>
                  <a:gd name="T110" fmla="*/ 29 w 29"/>
                  <a:gd name="T111" fmla="*/ 64 h 68"/>
                  <a:gd name="T112" fmla="*/ 29 w 29"/>
                  <a:gd name="T113" fmla="*/ 66 h 68"/>
                  <a:gd name="T114" fmla="*/ 29 w 29"/>
                  <a:gd name="T115" fmla="*/ 66 h 68"/>
                  <a:gd name="T116" fmla="*/ 24 w 29"/>
                  <a:gd name="T117" fmla="*/ 66 h 68"/>
                  <a:gd name="T118" fmla="*/ 19 w 29"/>
                  <a:gd name="T119" fmla="*/ 68 h 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9"/>
                  <a:gd name="T181" fmla="*/ 0 h 68"/>
                  <a:gd name="T182" fmla="*/ 29 w 29"/>
                  <a:gd name="T183" fmla="*/ 68 h 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9" h="68">
                    <a:moveTo>
                      <a:pt x="19" y="68"/>
                    </a:moveTo>
                    <a:lnTo>
                      <a:pt x="19" y="68"/>
                    </a:lnTo>
                    <a:lnTo>
                      <a:pt x="15" y="64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2" y="56"/>
                    </a:lnTo>
                    <a:lnTo>
                      <a:pt x="12" y="49"/>
                    </a:lnTo>
                    <a:lnTo>
                      <a:pt x="12" y="45"/>
                    </a:lnTo>
                    <a:lnTo>
                      <a:pt x="10" y="35"/>
                    </a:lnTo>
                    <a:lnTo>
                      <a:pt x="10" y="28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2" y="9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22" y="16"/>
                    </a:lnTo>
                    <a:lnTo>
                      <a:pt x="22" y="21"/>
                    </a:lnTo>
                    <a:lnTo>
                      <a:pt x="24" y="26"/>
                    </a:lnTo>
                    <a:lnTo>
                      <a:pt x="24" y="28"/>
                    </a:lnTo>
                    <a:lnTo>
                      <a:pt x="26" y="31"/>
                    </a:lnTo>
                    <a:lnTo>
                      <a:pt x="26" y="33"/>
                    </a:lnTo>
                    <a:lnTo>
                      <a:pt x="26" y="35"/>
                    </a:lnTo>
                    <a:lnTo>
                      <a:pt x="26" y="40"/>
                    </a:lnTo>
                    <a:lnTo>
                      <a:pt x="26" y="52"/>
                    </a:lnTo>
                    <a:lnTo>
                      <a:pt x="26" y="56"/>
                    </a:lnTo>
                    <a:lnTo>
                      <a:pt x="26" y="59"/>
                    </a:lnTo>
                    <a:lnTo>
                      <a:pt x="26" y="64"/>
                    </a:lnTo>
                    <a:lnTo>
                      <a:pt x="29" y="64"/>
                    </a:lnTo>
                    <a:lnTo>
                      <a:pt x="29" y="66"/>
                    </a:lnTo>
                    <a:lnTo>
                      <a:pt x="24" y="66"/>
                    </a:lnTo>
                    <a:lnTo>
                      <a:pt x="19" y="6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41" name="Freeform 1280"/>
              <p:cNvSpPr>
                <a:spLocks/>
              </p:cNvSpPr>
              <p:nvPr/>
            </p:nvSpPr>
            <p:spPr bwMode="auto">
              <a:xfrm>
                <a:off x="2876" y="2044"/>
                <a:ext cx="29" cy="68"/>
              </a:xfrm>
              <a:custGeom>
                <a:avLst/>
                <a:gdLst>
                  <a:gd name="T0" fmla="*/ 19 w 29"/>
                  <a:gd name="T1" fmla="*/ 68 h 68"/>
                  <a:gd name="T2" fmla="*/ 19 w 29"/>
                  <a:gd name="T3" fmla="*/ 68 h 68"/>
                  <a:gd name="T4" fmla="*/ 15 w 29"/>
                  <a:gd name="T5" fmla="*/ 64 h 68"/>
                  <a:gd name="T6" fmla="*/ 12 w 29"/>
                  <a:gd name="T7" fmla="*/ 61 h 68"/>
                  <a:gd name="T8" fmla="*/ 12 w 29"/>
                  <a:gd name="T9" fmla="*/ 59 h 68"/>
                  <a:gd name="T10" fmla="*/ 12 w 29"/>
                  <a:gd name="T11" fmla="*/ 56 h 68"/>
                  <a:gd name="T12" fmla="*/ 12 w 29"/>
                  <a:gd name="T13" fmla="*/ 49 h 68"/>
                  <a:gd name="T14" fmla="*/ 12 w 29"/>
                  <a:gd name="T15" fmla="*/ 45 h 68"/>
                  <a:gd name="T16" fmla="*/ 10 w 29"/>
                  <a:gd name="T17" fmla="*/ 35 h 68"/>
                  <a:gd name="T18" fmla="*/ 10 w 29"/>
                  <a:gd name="T19" fmla="*/ 28 h 68"/>
                  <a:gd name="T20" fmla="*/ 10 w 29"/>
                  <a:gd name="T21" fmla="*/ 23 h 68"/>
                  <a:gd name="T22" fmla="*/ 10 w 29"/>
                  <a:gd name="T23" fmla="*/ 23 h 68"/>
                  <a:gd name="T24" fmla="*/ 8 w 29"/>
                  <a:gd name="T25" fmla="*/ 21 h 68"/>
                  <a:gd name="T26" fmla="*/ 8 w 29"/>
                  <a:gd name="T27" fmla="*/ 16 h 68"/>
                  <a:gd name="T28" fmla="*/ 8 w 29"/>
                  <a:gd name="T29" fmla="*/ 12 h 68"/>
                  <a:gd name="T30" fmla="*/ 8 w 29"/>
                  <a:gd name="T31" fmla="*/ 12 h 68"/>
                  <a:gd name="T32" fmla="*/ 5 w 29"/>
                  <a:gd name="T33" fmla="*/ 9 h 68"/>
                  <a:gd name="T34" fmla="*/ 3 w 29"/>
                  <a:gd name="T35" fmla="*/ 7 h 68"/>
                  <a:gd name="T36" fmla="*/ 0 w 29"/>
                  <a:gd name="T37" fmla="*/ 7 h 68"/>
                  <a:gd name="T38" fmla="*/ 0 w 29"/>
                  <a:gd name="T39" fmla="*/ 5 h 68"/>
                  <a:gd name="T40" fmla="*/ 3 w 29"/>
                  <a:gd name="T41" fmla="*/ 5 h 68"/>
                  <a:gd name="T42" fmla="*/ 3 w 29"/>
                  <a:gd name="T43" fmla="*/ 2 h 68"/>
                  <a:gd name="T44" fmla="*/ 3 w 29"/>
                  <a:gd name="T45" fmla="*/ 2 h 68"/>
                  <a:gd name="T46" fmla="*/ 3 w 29"/>
                  <a:gd name="T47" fmla="*/ 0 h 68"/>
                  <a:gd name="T48" fmla="*/ 0 w 29"/>
                  <a:gd name="T49" fmla="*/ 0 h 68"/>
                  <a:gd name="T50" fmla="*/ 0 w 29"/>
                  <a:gd name="T51" fmla="*/ 0 h 68"/>
                  <a:gd name="T52" fmla="*/ 0 w 29"/>
                  <a:gd name="T53" fmla="*/ 0 h 68"/>
                  <a:gd name="T54" fmla="*/ 0 w 29"/>
                  <a:gd name="T55" fmla="*/ 0 h 68"/>
                  <a:gd name="T56" fmla="*/ 8 w 29"/>
                  <a:gd name="T57" fmla="*/ 2 h 68"/>
                  <a:gd name="T58" fmla="*/ 10 w 29"/>
                  <a:gd name="T59" fmla="*/ 2 h 68"/>
                  <a:gd name="T60" fmla="*/ 10 w 29"/>
                  <a:gd name="T61" fmla="*/ 2 h 68"/>
                  <a:gd name="T62" fmla="*/ 10 w 29"/>
                  <a:gd name="T63" fmla="*/ 2 h 68"/>
                  <a:gd name="T64" fmla="*/ 15 w 29"/>
                  <a:gd name="T65" fmla="*/ 2 h 68"/>
                  <a:gd name="T66" fmla="*/ 15 w 29"/>
                  <a:gd name="T67" fmla="*/ 2 h 68"/>
                  <a:gd name="T68" fmla="*/ 15 w 29"/>
                  <a:gd name="T69" fmla="*/ 2 h 68"/>
                  <a:gd name="T70" fmla="*/ 15 w 29"/>
                  <a:gd name="T71" fmla="*/ 5 h 68"/>
                  <a:gd name="T72" fmla="*/ 12 w 29"/>
                  <a:gd name="T73" fmla="*/ 5 h 68"/>
                  <a:gd name="T74" fmla="*/ 12 w 29"/>
                  <a:gd name="T75" fmla="*/ 9 h 68"/>
                  <a:gd name="T76" fmla="*/ 12 w 29"/>
                  <a:gd name="T77" fmla="*/ 9 h 68"/>
                  <a:gd name="T78" fmla="*/ 15 w 29"/>
                  <a:gd name="T79" fmla="*/ 12 h 68"/>
                  <a:gd name="T80" fmla="*/ 15 w 29"/>
                  <a:gd name="T81" fmla="*/ 12 h 68"/>
                  <a:gd name="T82" fmla="*/ 17 w 29"/>
                  <a:gd name="T83" fmla="*/ 12 h 68"/>
                  <a:gd name="T84" fmla="*/ 17 w 29"/>
                  <a:gd name="T85" fmla="*/ 12 h 68"/>
                  <a:gd name="T86" fmla="*/ 22 w 29"/>
                  <a:gd name="T87" fmla="*/ 16 h 68"/>
                  <a:gd name="T88" fmla="*/ 22 w 29"/>
                  <a:gd name="T89" fmla="*/ 21 h 68"/>
                  <a:gd name="T90" fmla="*/ 24 w 29"/>
                  <a:gd name="T91" fmla="*/ 26 h 68"/>
                  <a:gd name="T92" fmla="*/ 24 w 29"/>
                  <a:gd name="T93" fmla="*/ 28 h 68"/>
                  <a:gd name="T94" fmla="*/ 26 w 29"/>
                  <a:gd name="T95" fmla="*/ 31 h 68"/>
                  <a:gd name="T96" fmla="*/ 26 w 29"/>
                  <a:gd name="T97" fmla="*/ 33 h 68"/>
                  <a:gd name="T98" fmla="*/ 26 w 29"/>
                  <a:gd name="T99" fmla="*/ 35 h 68"/>
                  <a:gd name="T100" fmla="*/ 26 w 29"/>
                  <a:gd name="T101" fmla="*/ 40 h 68"/>
                  <a:gd name="T102" fmla="*/ 26 w 29"/>
                  <a:gd name="T103" fmla="*/ 52 h 68"/>
                  <a:gd name="T104" fmla="*/ 26 w 29"/>
                  <a:gd name="T105" fmla="*/ 56 h 68"/>
                  <a:gd name="T106" fmla="*/ 26 w 29"/>
                  <a:gd name="T107" fmla="*/ 59 h 68"/>
                  <a:gd name="T108" fmla="*/ 26 w 29"/>
                  <a:gd name="T109" fmla="*/ 64 h 68"/>
                  <a:gd name="T110" fmla="*/ 29 w 29"/>
                  <a:gd name="T111" fmla="*/ 64 h 68"/>
                  <a:gd name="T112" fmla="*/ 29 w 29"/>
                  <a:gd name="T113" fmla="*/ 66 h 68"/>
                  <a:gd name="T114" fmla="*/ 29 w 29"/>
                  <a:gd name="T115" fmla="*/ 66 h 68"/>
                  <a:gd name="T116" fmla="*/ 24 w 29"/>
                  <a:gd name="T117" fmla="*/ 66 h 68"/>
                  <a:gd name="T118" fmla="*/ 19 w 29"/>
                  <a:gd name="T119" fmla="*/ 68 h 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9"/>
                  <a:gd name="T181" fmla="*/ 0 h 68"/>
                  <a:gd name="T182" fmla="*/ 29 w 29"/>
                  <a:gd name="T183" fmla="*/ 68 h 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9" h="68">
                    <a:moveTo>
                      <a:pt x="19" y="68"/>
                    </a:moveTo>
                    <a:lnTo>
                      <a:pt x="19" y="68"/>
                    </a:lnTo>
                    <a:lnTo>
                      <a:pt x="15" y="64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2" y="56"/>
                    </a:lnTo>
                    <a:lnTo>
                      <a:pt x="12" y="49"/>
                    </a:lnTo>
                    <a:lnTo>
                      <a:pt x="12" y="45"/>
                    </a:lnTo>
                    <a:lnTo>
                      <a:pt x="10" y="35"/>
                    </a:lnTo>
                    <a:lnTo>
                      <a:pt x="10" y="28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2" y="9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22" y="16"/>
                    </a:lnTo>
                    <a:lnTo>
                      <a:pt x="22" y="21"/>
                    </a:lnTo>
                    <a:lnTo>
                      <a:pt x="24" y="26"/>
                    </a:lnTo>
                    <a:lnTo>
                      <a:pt x="24" y="28"/>
                    </a:lnTo>
                    <a:lnTo>
                      <a:pt x="26" y="31"/>
                    </a:lnTo>
                    <a:lnTo>
                      <a:pt x="26" y="33"/>
                    </a:lnTo>
                    <a:lnTo>
                      <a:pt x="26" y="35"/>
                    </a:lnTo>
                    <a:lnTo>
                      <a:pt x="26" y="40"/>
                    </a:lnTo>
                    <a:lnTo>
                      <a:pt x="26" y="52"/>
                    </a:lnTo>
                    <a:lnTo>
                      <a:pt x="26" y="56"/>
                    </a:lnTo>
                    <a:lnTo>
                      <a:pt x="26" y="59"/>
                    </a:lnTo>
                    <a:lnTo>
                      <a:pt x="26" y="64"/>
                    </a:lnTo>
                    <a:lnTo>
                      <a:pt x="29" y="64"/>
                    </a:lnTo>
                    <a:lnTo>
                      <a:pt x="29" y="66"/>
                    </a:lnTo>
                    <a:lnTo>
                      <a:pt x="24" y="66"/>
                    </a:lnTo>
                    <a:lnTo>
                      <a:pt x="19" y="68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42" name="Freeform 1281"/>
              <p:cNvSpPr>
                <a:spLocks/>
              </p:cNvSpPr>
              <p:nvPr/>
            </p:nvSpPr>
            <p:spPr bwMode="auto">
              <a:xfrm>
                <a:off x="3427" y="2034"/>
                <a:ext cx="137" cy="180"/>
              </a:xfrm>
              <a:custGeom>
                <a:avLst/>
                <a:gdLst>
                  <a:gd name="T0" fmla="*/ 2 w 137"/>
                  <a:gd name="T1" fmla="*/ 173 h 180"/>
                  <a:gd name="T2" fmla="*/ 0 w 137"/>
                  <a:gd name="T3" fmla="*/ 147 h 180"/>
                  <a:gd name="T4" fmla="*/ 2 w 137"/>
                  <a:gd name="T5" fmla="*/ 121 h 180"/>
                  <a:gd name="T6" fmla="*/ 12 w 137"/>
                  <a:gd name="T7" fmla="*/ 107 h 180"/>
                  <a:gd name="T8" fmla="*/ 26 w 137"/>
                  <a:gd name="T9" fmla="*/ 100 h 180"/>
                  <a:gd name="T10" fmla="*/ 38 w 137"/>
                  <a:gd name="T11" fmla="*/ 92 h 180"/>
                  <a:gd name="T12" fmla="*/ 75 w 137"/>
                  <a:gd name="T13" fmla="*/ 71 h 180"/>
                  <a:gd name="T14" fmla="*/ 94 w 137"/>
                  <a:gd name="T15" fmla="*/ 52 h 180"/>
                  <a:gd name="T16" fmla="*/ 40 w 137"/>
                  <a:gd name="T17" fmla="*/ 38 h 180"/>
                  <a:gd name="T18" fmla="*/ 33 w 137"/>
                  <a:gd name="T19" fmla="*/ 29 h 180"/>
                  <a:gd name="T20" fmla="*/ 31 w 137"/>
                  <a:gd name="T21" fmla="*/ 26 h 180"/>
                  <a:gd name="T22" fmla="*/ 26 w 137"/>
                  <a:gd name="T23" fmla="*/ 22 h 180"/>
                  <a:gd name="T24" fmla="*/ 26 w 137"/>
                  <a:gd name="T25" fmla="*/ 12 h 180"/>
                  <a:gd name="T26" fmla="*/ 31 w 137"/>
                  <a:gd name="T27" fmla="*/ 5 h 180"/>
                  <a:gd name="T28" fmla="*/ 33 w 137"/>
                  <a:gd name="T29" fmla="*/ 7 h 180"/>
                  <a:gd name="T30" fmla="*/ 38 w 137"/>
                  <a:gd name="T31" fmla="*/ 15 h 180"/>
                  <a:gd name="T32" fmla="*/ 47 w 137"/>
                  <a:gd name="T33" fmla="*/ 19 h 180"/>
                  <a:gd name="T34" fmla="*/ 54 w 137"/>
                  <a:gd name="T35" fmla="*/ 19 h 180"/>
                  <a:gd name="T36" fmla="*/ 61 w 137"/>
                  <a:gd name="T37" fmla="*/ 15 h 180"/>
                  <a:gd name="T38" fmla="*/ 64 w 137"/>
                  <a:gd name="T39" fmla="*/ 15 h 180"/>
                  <a:gd name="T40" fmla="*/ 66 w 137"/>
                  <a:gd name="T41" fmla="*/ 15 h 180"/>
                  <a:gd name="T42" fmla="*/ 71 w 137"/>
                  <a:gd name="T43" fmla="*/ 17 h 180"/>
                  <a:gd name="T44" fmla="*/ 78 w 137"/>
                  <a:gd name="T45" fmla="*/ 15 h 180"/>
                  <a:gd name="T46" fmla="*/ 83 w 137"/>
                  <a:gd name="T47" fmla="*/ 12 h 180"/>
                  <a:gd name="T48" fmla="*/ 90 w 137"/>
                  <a:gd name="T49" fmla="*/ 12 h 180"/>
                  <a:gd name="T50" fmla="*/ 97 w 137"/>
                  <a:gd name="T51" fmla="*/ 10 h 180"/>
                  <a:gd name="T52" fmla="*/ 101 w 137"/>
                  <a:gd name="T53" fmla="*/ 7 h 180"/>
                  <a:gd name="T54" fmla="*/ 111 w 137"/>
                  <a:gd name="T55" fmla="*/ 7 h 180"/>
                  <a:gd name="T56" fmla="*/ 116 w 137"/>
                  <a:gd name="T57" fmla="*/ 5 h 180"/>
                  <a:gd name="T58" fmla="*/ 123 w 137"/>
                  <a:gd name="T59" fmla="*/ 5 h 180"/>
                  <a:gd name="T60" fmla="*/ 130 w 137"/>
                  <a:gd name="T61" fmla="*/ 0 h 180"/>
                  <a:gd name="T62" fmla="*/ 137 w 137"/>
                  <a:gd name="T63" fmla="*/ 3 h 180"/>
                  <a:gd name="T64" fmla="*/ 137 w 137"/>
                  <a:gd name="T65" fmla="*/ 5 h 180"/>
                  <a:gd name="T66" fmla="*/ 135 w 137"/>
                  <a:gd name="T67" fmla="*/ 10 h 180"/>
                  <a:gd name="T68" fmla="*/ 135 w 137"/>
                  <a:gd name="T69" fmla="*/ 15 h 180"/>
                  <a:gd name="T70" fmla="*/ 135 w 137"/>
                  <a:gd name="T71" fmla="*/ 19 h 180"/>
                  <a:gd name="T72" fmla="*/ 135 w 137"/>
                  <a:gd name="T73" fmla="*/ 19 h 180"/>
                  <a:gd name="T74" fmla="*/ 137 w 137"/>
                  <a:gd name="T75" fmla="*/ 19 h 180"/>
                  <a:gd name="T76" fmla="*/ 137 w 137"/>
                  <a:gd name="T77" fmla="*/ 22 h 180"/>
                  <a:gd name="T78" fmla="*/ 135 w 137"/>
                  <a:gd name="T79" fmla="*/ 22 h 180"/>
                  <a:gd name="T80" fmla="*/ 132 w 137"/>
                  <a:gd name="T81" fmla="*/ 24 h 180"/>
                  <a:gd name="T82" fmla="*/ 130 w 137"/>
                  <a:gd name="T83" fmla="*/ 36 h 180"/>
                  <a:gd name="T84" fmla="*/ 127 w 137"/>
                  <a:gd name="T85" fmla="*/ 41 h 180"/>
                  <a:gd name="T86" fmla="*/ 123 w 137"/>
                  <a:gd name="T87" fmla="*/ 50 h 180"/>
                  <a:gd name="T88" fmla="*/ 118 w 137"/>
                  <a:gd name="T89" fmla="*/ 52 h 180"/>
                  <a:gd name="T90" fmla="*/ 118 w 137"/>
                  <a:gd name="T91" fmla="*/ 57 h 180"/>
                  <a:gd name="T92" fmla="*/ 109 w 137"/>
                  <a:gd name="T93" fmla="*/ 74 h 180"/>
                  <a:gd name="T94" fmla="*/ 104 w 137"/>
                  <a:gd name="T95" fmla="*/ 85 h 180"/>
                  <a:gd name="T96" fmla="*/ 101 w 137"/>
                  <a:gd name="T97" fmla="*/ 88 h 180"/>
                  <a:gd name="T98" fmla="*/ 94 w 137"/>
                  <a:gd name="T99" fmla="*/ 95 h 180"/>
                  <a:gd name="T100" fmla="*/ 94 w 137"/>
                  <a:gd name="T101" fmla="*/ 97 h 180"/>
                  <a:gd name="T102" fmla="*/ 90 w 137"/>
                  <a:gd name="T103" fmla="*/ 104 h 180"/>
                  <a:gd name="T104" fmla="*/ 83 w 137"/>
                  <a:gd name="T105" fmla="*/ 111 h 180"/>
                  <a:gd name="T106" fmla="*/ 73 w 137"/>
                  <a:gd name="T107" fmla="*/ 121 h 180"/>
                  <a:gd name="T108" fmla="*/ 68 w 137"/>
                  <a:gd name="T109" fmla="*/ 128 h 180"/>
                  <a:gd name="T110" fmla="*/ 59 w 137"/>
                  <a:gd name="T111" fmla="*/ 133 h 180"/>
                  <a:gd name="T112" fmla="*/ 54 w 137"/>
                  <a:gd name="T113" fmla="*/ 135 h 180"/>
                  <a:gd name="T114" fmla="*/ 31 w 137"/>
                  <a:gd name="T115" fmla="*/ 156 h 180"/>
                  <a:gd name="T116" fmla="*/ 23 w 137"/>
                  <a:gd name="T117" fmla="*/ 161 h 180"/>
                  <a:gd name="T118" fmla="*/ 21 w 137"/>
                  <a:gd name="T119" fmla="*/ 163 h 180"/>
                  <a:gd name="T120" fmla="*/ 21 w 137"/>
                  <a:gd name="T121" fmla="*/ 163 h 180"/>
                  <a:gd name="T122" fmla="*/ 16 w 137"/>
                  <a:gd name="T123" fmla="*/ 173 h 180"/>
                  <a:gd name="T124" fmla="*/ 9 w 137"/>
                  <a:gd name="T125" fmla="*/ 180 h 1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7"/>
                  <a:gd name="T190" fmla="*/ 0 h 180"/>
                  <a:gd name="T191" fmla="*/ 137 w 137"/>
                  <a:gd name="T192" fmla="*/ 180 h 1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7" h="180">
                    <a:moveTo>
                      <a:pt x="7" y="180"/>
                    </a:moveTo>
                    <a:lnTo>
                      <a:pt x="7" y="180"/>
                    </a:lnTo>
                    <a:lnTo>
                      <a:pt x="2" y="173"/>
                    </a:lnTo>
                    <a:lnTo>
                      <a:pt x="0" y="170"/>
                    </a:lnTo>
                    <a:lnTo>
                      <a:pt x="0" y="161"/>
                    </a:lnTo>
                    <a:lnTo>
                      <a:pt x="0" y="147"/>
                    </a:lnTo>
                    <a:lnTo>
                      <a:pt x="0" y="135"/>
                    </a:lnTo>
                    <a:lnTo>
                      <a:pt x="0" y="121"/>
                    </a:lnTo>
                    <a:lnTo>
                      <a:pt x="2" y="121"/>
                    </a:lnTo>
                    <a:lnTo>
                      <a:pt x="7" y="116"/>
                    </a:lnTo>
                    <a:lnTo>
                      <a:pt x="12" y="107"/>
                    </a:lnTo>
                    <a:lnTo>
                      <a:pt x="14" y="104"/>
                    </a:lnTo>
                    <a:lnTo>
                      <a:pt x="16" y="104"/>
                    </a:lnTo>
                    <a:lnTo>
                      <a:pt x="26" y="100"/>
                    </a:lnTo>
                    <a:lnTo>
                      <a:pt x="28" y="97"/>
                    </a:lnTo>
                    <a:lnTo>
                      <a:pt x="31" y="95"/>
                    </a:lnTo>
                    <a:lnTo>
                      <a:pt x="38" y="92"/>
                    </a:lnTo>
                    <a:lnTo>
                      <a:pt x="54" y="92"/>
                    </a:lnTo>
                    <a:lnTo>
                      <a:pt x="75" y="71"/>
                    </a:lnTo>
                    <a:lnTo>
                      <a:pt x="92" y="55"/>
                    </a:lnTo>
                    <a:lnTo>
                      <a:pt x="94" y="52"/>
                    </a:lnTo>
                    <a:lnTo>
                      <a:pt x="83" y="52"/>
                    </a:lnTo>
                    <a:lnTo>
                      <a:pt x="61" y="43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35" y="31"/>
                    </a:lnTo>
                    <a:lnTo>
                      <a:pt x="33" y="29"/>
                    </a:lnTo>
                    <a:lnTo>
                      <a:pt x="31" y="29"/>
                    </a:lnTo>
                    <a:lnTo>
                      <a:pt x="31" y="26"/>
                    </a:lnTo>
                    <a:lnTo>
                      <a:pt x="28" y="24"/>
                    </a:lnTo>
                    <a:lnTo>
                      <a:pt x="26" y="22"/>
                    </a:lnTo>
                    <a:lnTo>
                      <a:pt x="23" y="17"/>
                    </a:lnTo>
                    <a:lnTo>
                      <a:pt x="26" y="15"/>
                    </a:lnTo>
                    <a:lnTo>
                      <a:pt x="26" y="12"/>
                    </a:lnTo>
                    <a:lnTo>
                      <a:pt x="28" y="10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8" y="15"/>
                    </a:lnTo>
                    <a:lnTo>
                      <a:pt x="40" y="17"/>
                    </a:lnTo>
                    <a:lnTo>
                      <a:pt x="45" y="19"/>
                    </a:lnTo>
                    <a:lnTo>
                      <a:pt x="47" y="19"/>
                    </a:lnTo>
                    <a:lnTo>
                      <a:pt x="54" y="19"/>
                    </a:lnTo>
                    <a:lnTo>
                      <a:pt x="57" y="17"/>
                    </a:lnTo>
                    <a:lnTo>
                      <a:pt x="59" y="17"/>
                    </a:lnTo>
                    <a:lnTo>
                      <a:pt x="61" y="15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71" y="15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5" y="17"/>
                    </a:lnTo>
                    <a:lnTo>
                      <a:pt x="78" y="15"/>
                    </a:lnTo>
                    <a:lnTo>
                      <a:pt x="80" y="12"/>
                    </a:lnTo>
                    <a:lnTo>
                      <a:pt x="83" y="12"/>
                    </a:lnTo>
                    <a:lnTo>
                      <a:pt x="85" y="10"/>
                    </a:lnTo>
                    <a:lnTo>
                      <a:pt x="87" y="10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0"/>
                    </a:lnTo>
                    <a:lnTo>
                      <a:pt x="97" y="10"/>
                    </a:lnTo>
                    <a:lnTo>
                      <a:pt x="101" y="7"/>
                    </a:lnTo>
                    <a:lnTo>
                      <a:pt x="106" y="10"/>
                    </a:lnTo>
                    <a:lnTo>
                      <a:pt x="111" y="7"/>
                    </a:lnTo>
                    <a:lnTo>
                      <a:pt x="113" y="7"/>
                    </a:lnTo>
                    <a:lnTo>
                      <a:pt x="113" y="5"/>
                    </a:lnTo>
                    <a:lnTo>
                      <a:pt x="116" y="5"/>
                    </a:lnTo>
                    <a:lnTo>
                      <a:pt x="118" y="5"/>
                    </a:lnTo>
                    <a:lnTo>
                      <a:pt x="120" y="5"/>
                    </a:lnTo>
                    <a:lnTo>
                      <a:pt x="123" y="5"/>
                    </a:lnTo>
                    <a:lnTo>
                      <a:pt x="125" y="3"/>
                    </a:lnTo>
                    <a:lnTo>
                      <a:pt x="127" y="0"/>
                    </a:lnTo>
                    <a:lnTo>
                      <a:pt x="130" y="0"/>
                    </a:lnTo>
                    <a:lnTo>
                      <a:pt x="132" y="0"/>
                    </a:lnTo>
                    <a:lnTo>
                      <a:pt x="135" y="3"/>
                    </a:lnTo>
                    <a:lnTo>
                      <a:pt x="137" y="3"/>
                    </a:lnTo>
                    <a:lnTo>
                      <a:pt x="137" y="5"/>
                    </a:lnTo>
                    <a:lnTo>
                      <a:pt x="135" y="7"/>
                    </a:lnTo>
                    <a:lnTo>
                      <a:pt x="135" y="10"/>
                    </a:lnTo>
                    <a:lnTo>
                      <a:pt x="137" y="12"/>
                    </a:lnTo>
                    <a:lnTo>
                      <a:pt x="135" y="12"/>
                    </a:lnTo>
                    <a:lnTo>
                      <a:pt x="135" y="15"/>
                    </a:lnTo>
                    <a:lnTo>
                      <a:pt x="135" y="17"/>
                    </a:lnTo>
                    <a:lnTo>
                      <a:pt x="135" y="19"/>
                    </a:lnTo>
                    <a:lnTo>
                      <a:pt x="135" y="22"/>
                    </a:lnTo>
                    <a:lnTo>
                      <a:pt x="135" y="19"/>
                    </a:lnTo>
                    <a:lnTo>
                      <a:pt x="137" y="19"/>
                    </a:lnTo>
                    <a:lnTo>
                      <a:pt x="137" y="22"/>
                    </a:lnTo>
                    <a:lnTo>
                      <a:pt x="135" y="22"/>
                    </a:lnTo>
                    <a:lnTo>
                      <a:pt x="132" y="22"/>
                    </a:lnTo>
                    <a:lnTo>
                      <a:pt x="132" y="24"/>
                    </a:lnTo>
                    <a:lnTo>
                      <a:pt x="130" y="31"/>
                    </a:lnTo>
                    <a:lnTo>
                      <a:pt x="130" y="33"/>
                    </a:lnTo>
                    <a:lnTo>
                      <a:pt x="130" y="36"/>
                    </a:lnTo>
                    <a:lnTo>
                      <a:pt x="130" y="38"/>
                    </a:lnTo>
                    <a:lnTo>
                      <a:pt x="127" y="38"/>
                    </a:lnTo>
                    <a:lnTo>
                      <a:pt x="127" y="41"/>
                    </a:lnTo>
                    <a:lnTo>
                      <a:pt x="125" y="43"/>
                    </a:lnTo>
                    <a:lnTo>
                      <a:pt x="123" y="45"/>
                    </a:lnTo>
                    <a:lnTo>
                      <a:pt x="123" y="50"/>
                    </a:lnTo>
                    <a:lnTo>
                      <a:pt x="120" y="50"/>
                    </a:lnTo>
                    <a:lnTo>
                      <a:pt x="118" y="52"/>
                    </a:lnTo>
                    <a:lnTo>
                      <a:pt x="118" y="55"/>
                    </a:lnTo>
                    <a:lnTo>
                      <a:pt x="118" y="57"/>
                    </a:lnTo>
                    <a:lnTo>
                      <a:pt x="113" y="66"/>
                    </a:lnTo>
                    <a:lnTo>
                      <a:pt x="109" y="71"/>
                    </a:lnTo>
                    <a:lnTo>
                      <a:pt x="109" y="74"/>
                    </a:lnTo>
                    <a:lnTo>
                      <a:pt x="109" y="78"/>
                    </a:lnTo>
                    <a:lnTo>
                      <a:pt x="106" y="83"/>
                    </a:lnTo>
                    <a:lnTo>
                      <a:pt x="104" y="85"/>
                    </a:lnTo>
                    <a:lnTo>
                      <a:pt x="101" y="88"/>
                    </a:lnTo>
                    <a:lnTo>
                      <a:pt x="99" y="88"/>
                    </a:lnTo>
                    <a:lnTo>
                      <a:pt x="97" y="92"/>
                    </a:lnTo>
                    <a:lnTo>
                      <a:pt x="94" y="95"/>
                    </a:lnTo>
                    <a:lnTo>
                      <a:pt x="97" y="95"/>
                    </a:lnTo>
                    <a:lnTo>
                      <a:pt x="94" y="95"/>
                    </a:lnTo>
                    <a:lnTo>
                      <a:pt x="94" y="97"/>
                    </a:lnTo>
                    <a:lnTo>
                      <a:pt x="92" y="102"/>
                    </a:lnTo>
                    <a:lnTo>
                      <a:pt x="90" y="104"/>
                    </a:lnTo>
                    <a:lnTo>
                      <a:pt x="87" y="107"/>
                    </a:lnTo>
                    <a:lnTo>
                      <a:pt x="83" y="109"/>
                    </a:lnTo>
                    <a:lnTo>
                      <a:pt x="83" y="111"/>
                    </a:lnTo>
                    <a:lnTo>
                      <a:pt x="80" y="116"/>
                    </a:lnTo>
                    <a:lnTo>
                      <a:pt x="75" y="118"/>
                    </a:lnTo>
                    <a:lnTo>
                      <a:pt x="73" y="121"/>
                    </a:lnTo>
                    <a:lnTo>
                      <a:pt x="71" y="123"/>
                    </a:lnTo>
                    <a:lnTo>
                      <a:pt x="68" y="128"/>
                    </a:lnTo>
                    <a:lnTo>
                      <a:pt x="66" y="130"/>
                    </a:lnTo>
                    <a:lnTo>
                      <a:pt x="61" y="133"/>
                    </a:lnTo>
                    <a:lnTo>
                      <a:pt x="59" y="133"/>
                    </a:lnTo>
                    <a:lnTo>
                      <a:pt x="57" y="133"/>
                    </a:lnTo>
                    <a:lnTo>
                      <a:pt x="54" y="135"/>
                    </a:lnTo>
                    <a:lnTo>
                      <a:pt x="47" y="140"/>
                    </a:lnTo>
                    <a:lnTo>
                      <a:pt x="35" y="152"/>
                    </a:lnTo>
                    <a:lnTo>
                      <a:pt x="31" y="156"/>
                    </a:lnTo>
                    <a:lnTo>
                      <a:pt x="28" y="159"/>
                    </a:lnTo>
                    <a:lnTo>
                      <a:pt x="26" y="161"/>
                    </a:lnTo>
                    <a:lnTo>
                      <a:pt x="23" y="161"/>
                    </a:lnTo>
                    <a:lnTo>
                      <a:pt x="21" y="161"/>
                    </a:lnTo>
                    <a:lnTo>
                      <a:pt x="21" y="163"/>
                    </a:lnTo>
                    <a:lnTo>
                      <a:pt x="21" y="166"/>
                    </a:lnTo>
                    <a:lnTo>
                      <a:pt x="19" y="168"/>
                    </a:lnTo>
                    <a:lnTo>
                      <a:pt x="16" y="173"/>
                    </a:lnTo>
                    <a:lnTo>
                      <a:pt x="14" y="175"/>
                    </a:lnTo>
                    <a:lnTo>
                      <a:pt x="9" y="178"/>
                    </a:lnTo>
                    <a:lnTo>
                      <a:pt x="9" y="180"/>
                    </a:lnTo>
                    <a:lnTo>
                      <a:pt x="7" y="18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43" name="Freeform 1282"/>
              <p:cNvSpPr>
                <a:spLocks/>
              </p:cNvSpPr>
              <p:nvPr/>
            </p:nvSpPr>
            <p:spPr bwMode="auto">
              <a:xfrm>
                <a:off x="3427" y="2034"/>
                <a:ext cx="137" cy="180"/>
              </a:xfrm>
              <a:custGeom>
                <a:avLst/>
                <a:gdLst>
                  <a:gd name="T0" fmla="*/ 2 w 137"/>
                  <a:gd name="T1" fmla="*/ 173 h 180"/>
                  <a:gd name="T2" fmla="*/ 0 w 137"/>
                  <a:gd name="T3" fmla="*/ 147 h 180"/>
                  <a:gd name="T4" fmla="*/ 2 w 137"/>
                  <a:gd name="T5" fmla="*/ 121 h 180"/>
                  <a:gd name="T6" fmla="*/ 12 w 137"/>
                  <a:gd name="T7" fmla="*/ 107 h 180"/>
                  <a:gd name="T8" fmla="*/ 26 w 137"/>
                  <a:gd name="T9" fmla="*/ 100 h 180"/>
                  <a:gd name="T10" fmla="*/ 38 w 137"/>
                  <a:gd name="T11" fmla="*/ 92 h 180"/>
                  <a:gd name="T12" fmla="*/ 75 w 137"/>
                  <a:gd name="T13" fmla="*/ 71 h 180"/>
                  <a:gd name="T14" fmla="*/ 94 w 137"/>
                  <a:gd name="T15" fmla="*/ 52 h 180"/>
                  <a:gd name="T16" fmla="*/ 40 w 137"/>
                  <a:gd name="T17" fmla="*/ 38 h 180"/>
                  <a:gd name="T18" fmla="*/ 33 w 137"/>
                  <a:gd name="T19" fmla="*/ 29 h 180"/>
                  <a:gd name="T20" fmla="*/ 31 w 137"/>
                  <a:gd name="T21" fmla="*/ 26 h 180"/>
                  <a:gd name="T22" fmla="*/ 26 w 137"/>
                  <a:gd name="T23" fmla="*/ 22 h 180"/>
                  <a:gd name="T24" fmla="*/ 26 w 137"/>
                  <a:gd name="T25" fmla="*/ 12 h 180"/>
                  <a:gd name="T26" fmla="*/ 31 w 137"/>
                  <a:gd name="T27" fmla="*/ 5 h 180"/>
                  <a:gd name="T28" fmla="*/ 33 w 137"/>
                  <a:gd name="T29" fmla="*/ 7 h 180"/>
                  <a:gd name="T30" fmla="*/ 38 w 137"/>
                  <a:gd name="T31" fmla="*/ 15 h 180"/>
                  <a:gd name="T32" fmla="*/ 47 w 137"/>
                  <a:gd name="T33" fmla="*/ 19 h 180"/>
                  <a:gd name="T34" fmla="*/ 54 w 137"/>
                  <a:gd name="T35" fmla="*/ 19 h 180"/>
                  <a:gd name="T36" fmla="*/ 61 w 137"/>
                  <a:gd name="T37" fmla="*/ 15 h 180"/>
                  <a:gd name="T38" fmla="*/ 64 w 137"/>
                  <a:gd name="T39" fmla="*/ 15 h 180"/>
                  <a:gd name="T40" fmla="*/ 66 w 137"/>
                  <a:gd name="T41" fmla="*/ 15 h 180"/>
                  <a:gd name="T42" fmla="*/ 71 w 137"/>
                  <a:gd name="T43" fmla="*/ 17 h 180"/>
                  <a:gd name="T44" fmla="*/ 78 w 137"/>
                  <a:gd name="T45" fmla="*/ 15 h 180"/>
                  <a:gd name="T46" fmla="*/ 83 w 137"/>
                  <a:gd name="T47" fmla="*/ 12 h 180"/>
                  <a:gd name="T48" fmla="*/ 90 w 137"/>
                  <a:gd name="T49" fmla="*/ 12 h 180"/>
                  <a:gd name="T50" fmla="*/ 97 w 137"/>
                  <a:gd name="T51" fmla="*/ 10 h 180"/>
                  <a:gd name="T52" fmla="*/ 101 w 137"/>
                  <a:gd name="T53" fmla="*/ 7 h 180"/>
                  <a:gd name="T54" fmla="*/ 111 w 137"/>
                  <a:gd name="T55" fmla="*/ 7 h 180"/>
                  <a:gd name="T56" fmla="*/ 116 w 137"/>
                  <a:gd name="T57" fmla="*/ 5 h 180"/>
                  <a:gd name="T58" fmla="*/ 123 w 137"/>
                  <a:gd name="T59" fmla="*/ 5 h 180"/>
                  <a:gd name="T60" fmla="*/ 130 w 137"/>
                  <a:gd name="T61" fmla="*/ 0 h 180"/>
                  <a:gd name="T62" fmla="*/ 137 w 137"/>
                  <a:gd name="T63" fmla="*/ 3 h 180"/>
                  <a:gd name="T64" fmla="*/ 137 w 137"/>
                  <a:gd name="T65" fmla="*/ 5 h 180"/>
                  <a:gd name="T66" fmla="*/ 135 w 137"/>
                  <a:gd name="T67" fmla="*/ 10 h 180"/>
                  <a:gd name="T68" fmla="*/ 135 w 137"/>
                  <a:gd name="T69" fmla="*/ 15 h 180"/>
                  <a:gd name="T70" fmla="*/ 135 w 137"/>
                  <a:gd name="T71" fmla="*/ 19 h 180"/>
                  <a:gd name="T72" fmla="*/ 135 w 137"/>
                  <a:gd name="T73" fmla="*/ 19 h 180"/>
                  <a:gd name="T74" fmla="*/ 137 w 137"/>
                  <a:gd name="T75" fmla="*/ 19 h 180"/>
                  <a:gd name="T76" fmla="*/ 137 w 137"/>
                  <a:gd name="T77" fmla="*/ 22 h 180"/>
                  <a:gd name="T78" fmla="*/ 135 w 137"/>
                  <a:gd name="T79" fmla="*/ 22 h 180"/>
                  <a:gd name="T80" fmla="*/ 132 w 137"/>
                  <a:gd name="T81" fmla="*/ 24 h 180"/>
                  <a:gd name="T82" fmla="*/ 130 w 137"/>
                  <a:gd name="T83" fmla="*/ 36 h 180"/>
                  <a:gd name="T84" fmla="*/ 127 w 137"/>
                  <a:gd name="T85" fmla="*/ 41 h 180"/>
                  <a:gd name="T86" fmla="*/ 123 w 137"/>
                  <a:gd name="T87" fmla="*/ 50 h 180"/>
                  <a:gd name="T88" fmla="*/ 118 w 137"/>
                  <a:gd name="T89" fmla="*/ 52 h 180"/>
                  <a:gd name="T90" fmla="*/ 118 w 137"/>
                  <a:gd name="T91" fmla="*/ 57 h 180"/>
                  <a:gd name="T92" fmla="*/ 109 w 137"/>
                  <a:gd name="T93" fmla="*/ 74 h 180"/>
                  <a:gd name="T94" fmla="*/ 104 w 137"/>
                  <a:gd name="T95" fmla="*/ 85 h 180"/>
                  <a:gd name="T96" fmla="*/ 101 w 137"/>
                  <a:gd name="T97" fmla="*/ 88 h 180"/>
                  <a:gd name="T98" fmla="*/ 94 w 137"/>
                  <a:gd name="T99" fmla="*/ 95 h 180"/>
                  <a:gd name="T100" fmla="*/ 94 w 137"/>
                  <a:gd name="T101" fmla="*/ 97 h 180"/>
                  <a:gd name="T102" fmla="*/ 90 w 137"/>
                  <a:gd name="T103" fmla="*/ 104 h 180"/>
                  <a:gd name="T104" fmla="*/ 83 w 137"/>
                  <a:gd name="T105" fmla="*/ 111 h 180"/>
                  <a:gd name="T106" fmla="*/ 73 w 137"/>
                  <a:gd name="T107" fmla="*/ 121 h 180"/>
                  <a:gd name="T108" fmla="*/ 68 w 137"/>
                  <a:gd name="T109" fmla="*/ 128 h 180"/>
                  <a:gd name="T110" fmla="*/ 59 w 137"/>
                  <a:gd name="T111" fmla="*/ 133 h 180"/>
                  <a:gd name="T112" fmla="*/ 54 w 137"/>
                  <a:gd name="T113" fmla="*/ 135 h 180"/>
                  <a:gd name="T114" fmla="*/ 31 w 137"/>
                  <a:gd name="T115" fmla="*/ 156 h 180"/>
                  <a:gd name="T116" fmla="*/ 23 w 137"/>
                  <a:gd name="T117" fmla="*/ 161 h 180"/>
                  <a:gd name="T118" fmla="*/ 21 w 137"/>
                  <a:gd name="T119" fmla="*/ 163 h 180"/>
                  <a:gd name="T120" fmla="*/ 21 w 137"/>
                  <a:gd name="T121" fmla="*/ 163 h 180"/>
                  <a:gd name="T122" fmla="*/ 16 w 137"/>
                  <a:gd name="T123" fmla="*/ 173 h 180"/>
                  <a:gd name="T124" fmla="*/ 9 w 137"/>
                  <a:gd name="T125" fmla="*/ 180 h 1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7"/>
                  <a:gd name="T190" fmla="*/ 0 h 180"/>
                  <a:gd name="T191" fmla="*/ 137 w 137"/>
                  <a:gd name="T192" fmla="*/ 180 h 1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7" h="180">
                    <a:moveTo>
                      <a:pt x="7" y="180"/>
                    </a:moveTo>
                    <a:lnTo>
                      <a:pt x="7" y="180"/>
                    </a:lnTo>
                    <a:lnTo>
                      <a:pt x="2" y="173"/>
                    </a:lnTo>
                    <a:lnTo>
                      <a:pt x="0" y="170"/>
                    </a:lnTo>
                    <a:lnTo>
                      <a:pt x="0" y="161"/>
                    </a:lnTo>
                    <a:lnTo>
                      <a:pt x="0" y="147"/>
                    </a:lnTo>
                    <a:lnTo>
                      <a:pt x="0" y="135"/>
                    </a:lnTo>
                    <a:lnTo>
                      <a:pt x="0" y="121"/>
                    </a:lnTo>
                    <a:lnTo>
                      <a:pt x="2" y="121"/>
                    </a:lnTo>
                    <a:lnTo>
                      <a:pt x="7" y="116"/>
                    </a:lnTo>
                    <a:lnTo>
                      <a:pt x="12" y="107"/>
                    </a:lnTo>
                    <a:lnTo>
                      <a:pt x="14" y="104"/>
                    </a:lnTo>
                    <a:lnTo>
                      <a:pt x="16" y="104"/>
                    </a:lnTo>
                    <a:lnTo>
                      <a:pt x="26" y="100"/>
                    </a:lnTo>
                    <a:lnTo>
                      <a:pt x="28" y="97"/>
                    </a:lnTo>
                    <a:lnTo>
                      <a:pt x="31" y="95"/>
                    </a:lnTo>
                    <a:lnTo>
                      <a:pt x="38" y="92"/>
                    </a:lnTo>
                    <a:lnTo>
                      <a:pt x="54" y="92"/>
                    </a:lnTo>
                    <a:lnTo>
                      <a:pt x="75" y="71"/>
                    </a:lnTo>
                    <a:lnTo>
                      <a:pt x="92" y="55"/>
                    </a:lnTo>
                    <a:lnTo>
                      <a:pt x="94" y="52"/>
                    </a:lnTo>
                    <a:lnTo>
                      <a:pt x="83" y="52"/>
                    </a:lnTo>
                    <a:lnTo>
                      <a:pt x="61" y="43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35" y="31"/>
                    </a:lnTo>
                    <a:lnTo>
                      <a:pt x="33" y="29"/>
                    </a:lnTo>
                    <a:lnTo>
                      <a:pt x="31" y="29"/>
                    </a:lnTo>
                    <a:lnTo>
                      <a:pt x="31" y="26"/>
                    </a:lnTo>
                    <a:lnTo>
                      <a:pt x="28" y="24"/>
                    </a:lnTo>
                    <a:lnTo>
                      <a:pt x="26" y="22"/>
                    </a:lnTo>
                    <a:lnTo>
                      <a:pt x="23" y="17"/>
                    </a:lnTo>
                    <a:lnTo>
                      <a:pt x="26" y="15"/>
                    </a:lnTo>
                    <a:lnTo>
                      <a:pt x="26" y="12"/>
                    </a:lnTo>
                    <a:lnTo>
                      <a:pt x="28" y="10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8" y="15"/>
                    </a:lnTo>
                    <a:lnTo>
                      <a:pt x="40" y="17"/>
                    </a:lnTo>
                    <a:lnTo>
                      <a:pt x="45" y="19"/>
                    </a:lnTo>
                    <a:lnTo>
                      <a:pt x="47" y="19"/>
                    </a:lnTo>
                    <a:lnTo>
                      <a:pt x="54" y="19"/>
                    </a:lnTo>
                    <a:lnTo>
                      <a:pt x="57" y="17"/>
                    </a:lnTo>
                    <a:lnTo>
                      <a:pt x="59" y="17"/>
                    </a:lnTo>
                    <a:lnTo>
                      <a:pt x="61" y="15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71" y="15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5" y="17"/>
                    </a:lnTo>
                    <a:lnTo>
                      <a:pt x="78" y="15"/>
                    </a:lnTo>
                    <a:lnTo>
                      <a:pt x="80" y="12"/>
                    </a:lnTo>
                    <a:lnTo>
                      <a:pt x="83" y="12"/>
                    </a:lnTo>
                    <a:lnTo>
                      <a:pt x="85" y="10"/>
                    </a:lnTo>
                    <a:lnTo>
                      <a:pt x="87" y="10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0"/>
                    </a:lnTo>
                    <a:lnTo>
                      <a:pt x="97" y="10"/>
                    </a:lnTo>
                    <a:lnTo>
                      <a:pt x="101" y="7"/>
                    </a:lnTo>
                    <a:lnTo>
                      <a:pt x="106" y="10"/>
                    </a:lnTo>
                    <a:lnTo>
                      <a:pt x="111" y="7"/>
                    </a:lnTo>
                    <a:lnTo>
                      <a:pt x="113" y="7"/>
                    </a:lnTo>
                    <a:lnTo>
                      <a:pt x="113" y="5"/>
                    </a:lnTo>
                    <a:lnTo>
                      <a:pt x="116" y="5"/>
                    </a:lnTo>
                    <a:lnTo>
                      <a:pt x="118" y="5"/>
                    </a:lnTo>
                    <a:lnTo>
                      <a:pt x="120" y="5"/>
                    </a:lnTo>
                    <a:lnTo>
                      <a:pt x="123" y="5"/>
                    </a:lnTo>
                    <a:lnTo>
                      <a:pt x="125" y="3"/>
                    </a:lnTo>
                    <a:lnTo>
                      <a:pt x="127" y="0"/>
                    </a:lnTo>
                    <a:lnTo>
                      <a:pt x="130" y="0"/>
                    </a:lnTo>
                    <a:lnTo>
                      <a:pt x="132" y="0"/>
                    </a:lnTo>
                    <a:lnTo>
                      <a:pt x="135" y="3"/>
                    </a:lnTo>
                    <a:lnTo>
                      <a:pt x="137" y="3"/>
                    </a:lnTo>
                    <a:lnTo>
                      <a:pt x="137" y="5"/>
                    </a:lnTo>
                    <a:lnTo>
                      <a:pt x="135" y="7"/>
                    </a:lnTo>
                    <a:lnTo>
                      <a:pt x="135" y="10"/>
                    </a:lnTo>
                    <a:lnTo>
                      <a:pt x="137" y="12"/>
                    </a:lnTo>
                    <a:lnTo>
                      <a:pt x="135" y="12"/>
                    </a:lnTo>
                    <a:lnTo>
                      <a:pt x="135" y="15"/>
                    </a:lnTo>
                    <a:lnTo>
                      <a:pt x="135" y="17"/>
                    </a:lnTo>
                    <a:lnTo>
                      <a:pt x="135" y="19"/>
                    </a:lnTo>
                    <a:lnTo>
                      <a:pt x="135" y="22"/>
                    </a:lnTo>
                    <a:lnTo>
                      <a:pt x="135" y="19"/>
                    </a:lnTo>
                    <a:lnTo>
                      <a:pt x="137" y="19"/>
                    </a:lnTo>
                    <a:lnTo>
                      <a:pt x="137" y="22"/>
                    </a:lnTo>
                    <a:lnTo>
                      <a:pt x="135" y="22"/>
                    </a:lnTo>
                    <a:lnTo>
                      <a:pt x="132" y="22"/>
                    </a:lnTo>
                    <a:lnTo>
                      <a:pt x="132" y="24"/>
                    </a:lnTo>
                    <a:lnTo>
                      <a:pt x="130" y="31"/>
                    </a:lnTo>
                    <a:lnTo>
                      <a:pt x="130" y="33"/>
                    </a:lnTo>
                    <a:lnTo>
                      <a:pt x="130" y="36"/>
                    </a:lnTo>
                    <a:lnTo>
                      <a:pt x="130" y="38"/>
                    </a:lnTo>
                    <a:lnTo>
                      <a:pt x="127" y="38"/>
                    </a:lnTo>
                    <a:lnTo>
                      <a:pt x="127" y="41"/>
                    </a:lnTo>
                    <a:lnTo>
                      <a:pt x="125" y="43"/>
                    </a:lnTo>
                    <a:lnTo>
                      <a:pt x="123" y="45"/>
                    </a:lnTo>
                    <a:lnTo>
                      <a:pt x="123" y="50"/>
                    </a:lnTo>
                    <a:lnTo>
                      <a:pt x="120" y="50"/>
                    </a:lnTo>
                    <a:lnTo>
                      <a:pt x="118" y="52"/>
                    </a:lnTo>
                    <a:lnTo>
                      <a:pt x="118" y="55"/>
                    </a:lnTo>
                    <a:lnTo>
                      <a:pt x="118" y="57"/>
                    </a:lnTo>
                    <a:lnTo>
                      <a:pt x="113" y="66"/>
                    </a:lnTo>
                    <a:lnTo>
                      <a:pt x="109" y="71"/>
                    </a:lnTo>
                    <a:lnTo>
                      <a:pt x="109" y="74"/>
                    </a:lnTo>
                    <a:lnTo>
                      <a:pt x="109" y="78"/>
                    </a:lnTo>
                    <a:lnTo>
                      <a:pt x="106" y="83"/>
                    </a:lnTo>
                    <a:lnTo>
                      <a:pt x="104" y="85"/>
                    </a:lnTo>
                    <a:lnTo>
                      <a:pt x="101" y="88"/>
                    </a:lnTo>
                    <a:lnTo>
                      <a:pt x="99" y="88"/>
                    </a:lnTo>
                    <a:lnTo>
                      <a:pt x="97" y="92"/>
                    </a:lnTo>
                    <a:lnTo>
                      <a:pt x="94" y="95"/>
                    </a:lnTo>
                    <a:lnTo>
                      <a:pt x="97" y="95"/>
                    </a:lnTo>
                    <a:lnTo>
                      <a:pt x="94" y="95"/>
                    </a:lnTo>
                    <a:lnTo>
                      <a:pt x="94" y="97"/>
                    </a:lnTo>
                    <a:lnTo>
                      <a:pt x="92" y="102"/>
                    </a:lnTo>
                    <a:lnTo>
                      <a:pt x="90" y="104"/>
                    </a:lnTo>
                    <a:lnTo>
                      <a:pt x="87" y="107"/>
                    </a:lnTo>
                    <a:lnTo>
                      <a:pt x="83" y="109"/>
                    </a:lnTo>
                    <a:lnTo>
                      <a:pt x="83" y="111"/>
                    </a:lnTo>
                    <a:lnTo>
                      <a:pt x="80" y="116"/>
                    </a:lnTo>
                    <a:lnTo>
                      <a:pt x="75" y="118"/>
                    </a:lnTo>
                    <a:lnTo>
                      <a:pt x="73" y="121"/>
                    </a:lnTo>
                    <a:lnTo>
                      <a:pt x="71" y="123"/>
                    </a:lnTo>
                    <a:lnTo>
                      <a:pt x="68" y="128"/>
                    </a:lnTo>
                    <a:lnTo>
                      <a:pt x="66" y="130"/>
                    </a:lnTo>
                    <a:lnTo>
                      <a:pt x="61" y="133"/>
                    </a:lnTo>
                    <a:lnTo>
                      <a:pt x="59" y="133"/>
                    </a:lnTo>
                    <a:lnTo>
                      <a:pt x="57" y="133"/>
                    </a:lnTo>
                    <a:lnTo>
                      <a:pt x="54" y="135"/>
                    </a:lnTo>
                    <a:lnTo>
                      <a:pt x="47" y="140"/>
                    </a:lnTo>
                    <a:lnTo>
                      <a:pt x="35" y="152"/>
                    </a:lnTo>
                    <a:lnTo>
                      <a:pt x="31" y="156"/>
                    </a:lnTo>
                    <a:lnTo>
                      <a:pt x="28" y="159"/>
                    </a:lnTo>
                    <a:lnTo>
                      <a:pt x="26" y="161"/>
                    </a:lnTo>
                    <a:lnTo>
                      <a:pt x="23" y="161"/>
                    </a:lnTo>
                    <a:lnTo>
                      <a:pt x="21" y="161"/>
                    </a:lnTo>
                    <a:lnTo>
                      <a:pt x="21" y="163"/>
                    </a:lnTo>
                    <a:lnTo>
                      <a:pt x="21" y="166"/>
                    </a:lnTo>
                    <a:lnTo>
                      <a:pt x="19" y="168"/>
                    </a:lnTo>
                    <a:lnTo>
                      <a:pt x="16" y="173"/>
                    </a:lnTo>
                    <a:lnTo>
                      <a:pt x="14" y="175"/>
                    </a:lnTo>
                    <a:lnTo>
                      <a:pt x="9" y="178"/>
                    </a:lnTo>
                    <a:lnTo>
                      <a:pt x="9" y="180"/>
                    </a:lnTo>
                    <a:lnTo>
                      <a:pt x="7" y="18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44" name="Freeform 1283"/>
              <p:cNvSpPr>
                <a:spLocks/>
              </p:cNvSpPr>
              <p:nvPr/>
            </p:nvSpPr>
            <p:spPr bwMode="auto">
              <a:xfrm>
                <a:off x="3214" y="2401"/>
                <a:ext cx="107" cy="94"/>
              </a:xfrm>
              <a:custGeom>
                <a:avLst/>
                <a:gdLst>
                  <a:gd name="T0" fmla="*/ 50 w 107"/>
                  <a:gd name="T1" fmla="*/ 14 h 94"/>
                  <a:gd name="T2" fmla="*/ 50 w 107"/>
                  <a:gd name="T3" fmla="*/ 16 h 94"/>
                  <a:gd name="T4" fmla="*/ 48 w 107"/>
                  <a:gd name="T5" fmla="*/ 16 h 94"/>
                  <a:gd name="T6" fmla="*/ 45 w 107"/>
                  <a:gd name="T7" fmla="*/ 16 h 94"/>
                  <a:gd name="T8" fmla="*/ 43 w 107"/>
                  <a:gd name="T9" fmla="*/ 18 h 94"/>
                  <a:gd name="T10" fmla="*/ 43 w 107"/>
                  <a:gd name="T11" fmla="*/ 16 h 94"/>
                  <a:gd name="T12" fmla="*/ 40 w 107"/>
                  <a:gd name="T13" fmla="*/ 18 h 94"/>
                  <a:gd name="T14" fmla="*/ 40 w 107"/>
                  <a:gd name="T15" fmla="*/ 18 h 94"/>
                  <a:gd name="T16" fmla="*/ 40 w 107"/>
                  <a:gd name="T17" fmla="*/ 21 h 94"/>
                  <a:gd name="T18" fmla="*/ 38 w 107"/>
                  <a:gd name="T19" fmla="*/ 21 h 94"/>
                  <a:gd name="T20" fmla="*/ 36 w 107"/>
                  <a:gd name="T21" fmla="*/ 21 h 94"/>
                  <a:gd name="T22" fmla="*/ 36 w 107"/>
                  <a:gd name="T23" fmla="*/ 23 h 94"/>
                  <a:gd name="T24" fmla="*/ 33 w 107"/>
                  <a:gd name="T25" fmla="*/ 23 h 94"/>
                  <a:gd name="T26" fmla="*/ 31 w 107"/>
                  <a:gd name="T27" fmla="*/ 26 h 94"/>
                  <a:gd name="T28" fmla="*/ 29 w 107"/>
                  <a:gd name="T29" fmla="*/ 28 h 94"/>
                  <a:gd name="T30" fmla="*/ 26 w 107"/>
                  <a:gd name="T31" fmla="*/ 30 h 94"/>
                  <a:gd name="T32" fmla="*/ 24 w 107"/>
                  <a:gd name="T33" fmla="*/ 33 h 94"/>
                  <a:gd name="T34" fmla="*/ 22 w 107"/>
                  <a:gd name="T35" fmla="*/ 33 h 94"/>
                  <a:gd name="T36" fmla="*/ 19 w 107"/>
                  <a:gd name="T37" fmla="*/ 33 h 94"/>
                  <a:gd name="T38" fmla="*/ 17 w 107"/>
                  <a:gd name="T39" fmla="*/ 30 h 94"/>
                  <a:gd name="T40" fmla="*/ 10 w 107"/>
                  <a:gd name="T41" fmla="*/ 33 h 94"/>
                  <a:gd name="T42" fmla="*/ 3 w 107"/>
                  <a:gd name="T43" fmla="*/ 30 h 94"/>
                  <a:gd name="T44" fmla="*/ 0 w 107"/>
                  <a:gd name="T45" fmla="*/ 30 h 94"/>
                  <a:gd name="T46" fmla="*/ 3 w 107"/>
                  <a:gd name="T47" fmla="*/ 33 h 94"/>
                  <a:gd name="T48" fmla="*/ 7 w 107"/>
                  <a:gd name="T49" fmla="*/ 40 h 94"/>
                  <a:gd name="T50" fmla="*/ 10 w 107"/>
                  <a:gd name="T51" fmla="*/ 47 h 94"/>
                  <a:gd name="T52" fmla="*/ 19 w 107"/>
                  <a:gd name="T53" fmla="*/ 59 h 94"/>
                  <a:gd name="T54" fmla="*/ 26 w 107"/>
                  <a:gd name="T55" fmla="*/ 61 h 94"/>
                  <a:gd name="T56" fmla="*/ 33 w 107"/>
                  <a:gd name="T57" fmla="*/ 66 h 94"/>
                  <a:gd name="T58" fmla="*/ 36 w 107"/>
                  <a:gd name="T59" fmla="*/ 73 h 94"/>
                  <a:gd name="T60" fmla="*/ 38 w 107"/>
                  <a:gd name="T61" fmla="*/ 80 h 94"/>
                  <a:gd name="T62" fmla="*/ 43 w 107"/>
                  <a:gd name="T63" fmla="*/ 82 h 94"/>
                  <a:gd name="T64" fmla="*/ 48 w 107"/>
                  <a:gd name="T65" fmla="*/ 85 h 94"/>
                  <a:gd name="T66" fmla="*/ 55 w 107"/>
                  <a:gd name="T67" fmla="*/ 85 h 94"/>
                  <a:gd name="T68" fmla="*/ 59 w 107"/>
                  <a:gd name="T69" fmla="*/ 87 h 94"/>
                  <a:gd name="T70" fmla="*/ 66 w 107"/>
                  <a:gd name="T71" fmla="*/ 89 h 94"/>
                  <a:gd name="T72" fmla="*/ 73 w 107"/>
                  <a:gd name="T73" fmla="*/ 89 h 94"/>
                  <a:gd name="T74" fmla="*/ 81 w 107"/>
                  <a:gd name="T75" fmla="*/ 92 h 94"/>
                  <a:gd name="T76" fmla="*/ 85 w 107"/>
                  <a:gd name="T77" fmla="*/ 94 h 94"/>
                  <a:gd name="T78" fmla="*/ 88 w 107"/>
                  <a:gd name="T79" fmla="*/ 94 h 94"/>
                  <a:gd name="T80" fmla="*/ 88 w 107"/>
                  <a:gd name="T81" fmla="*/ 87 h 94"/>
                  <a:gd name="T82" fmla="*/ 92 w 107"/>
                  <a:gd name="T83" fmla="*/ 85 h 94"/>
                  <a:gd name="T84" fmla="*/ 97 w 107"/>
                  <a:gd name="T85" fmla="*/ 75 h 94"/>
                  <a:gd name="T86" fmla="*/ 104 w 107"/>
                  <a:gd name="T87" fmla="*/ 59 h 94"/>
                  <a:gd name="T88" fmla="*/ 102 w 107"/>
                  <a:gd name="T89" fmla="*/ 49 h 94"/>
                  <a:gd name="T90" fmla="*/ 104 w 107"/>
                  <a:gd name="T91" fmla="*/ 42 h 94"/>
                  <a:gd name="T92" fmla="*/ 107 w 107"/>
                  <a:gd name="T93" fmla="*/ 35 h 94"/>
                  <a:gd name="T94" fmla="*/ 107 w 107"/>
                  <a:gd name="T95" fmla="*/ 26 h 94"/>
                  <a:gd name="T96" fmla="*/ 104 w 107"/>
                  <a:gd name="T97" fmla="*/ 18 h 94"/>
                  <a:gd name="T98" fmla="*/ 102 w 107"/>
                  <a:gd name="T99" fmla="*/ 11 h 94"/>
                  <a:gd name="T100" fmla="*/ 88 w 107"/>
                  <a:gd name="T101" fmla="*/ 7 h 94"/>
                  <a:gd name="T102" fmla="*/ 81 w 107"/>
                  <a:gd name="T103" fmla="*/ 4 h 94"/>
                  <a:gd name="T104" fmla="*/ 69 w 107"/>
                  <a:gd name="T105" fmla="*/ 4 h 94"/>
                  <a:gd name="T106" fmla="*/ 69 w 107"/>
                  <a:gd name="T107" fmla="*/ 2 h 94"/>
                  <a:gd name="T108" fmla="*/ 66 w 107"/>
                  <a:gd name="T109" fmla="*/ 2 h 94"/>
                  <a:gd name="T110" fmla="*/ 62 w 107"/>
                  <a:gd name="T111" fmla="*/ 0 h 94"/>
                  <a:gd name="T112" fmla="*/ 59 w 107"/>
                  <a:gd name="T113" fmla="*/ 2 h 94"/>
                  <a:gd name="T114" fmla="*/ 52 w 107"/>
                  <a:gd name="T115" fmla="*/ 4 h 94"/>
                  <a:gd name="T116" fmla="*/ 50 w 107"/>
                  <a:gd name="T117" fmla="*/ 4 h 94"/>
                  <a:gd name="T118" fmla="*/ 48 w 107"/>
                  <a:gd name="T119" fmla="*/ 7 h 94"/>
                  <a:gd name="T120" fmla="*/ 48 w 107"/>
                  <a:gd name="T121" fmla="*/ 11 h 94"/>
                  <a:gd name="T122" fmla="*/ 48 w 107"/>
                  <a:gd name="T123" fmla="*/ 14 h 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7"/>
                  <a:gd name="T187" fmla="*/ 0 h 94"/>
                  <a:gd name="T188" fmla="*/ 107 w 107"/>
                  <a:gd name="T189" fmla="*/ 94 h 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7" h="94">
                    <a:moveTo>
                      <a:pt x="48" y="14"/>
                    </a:moveTo>
                    <a:lnTo>
                      <a:pt x="50" y="14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5" y="16"/>
                    </a:lnTo>
                    <a:lnTo>
                      <a:pt x="43" y="18"/>
                    </a:lnTo>
                    <a:lnTo>
                      <a:pt x="43" y="16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40" y="21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3" y="23"/>
                    </a:lnTo>
                    <a:lnTo>
                      <a:pt x="31" y="26"/>
                    </a:lnTo>
                    <a:lnTo>
                      <a:pt x="31" y="28"/>
                    </a:lnTo>
                    <a:lnTo>
                      <a:pt x="29" y="28"/>
                    </a:lnTo>
                    <a:lnTo>
                      <a:pt x="29" y="30"/>
                    </a:lnTo>
                    <a:lnTo>
                      <a:pt x="26" y="30"/>
                    </a:lnTo>
                    <a:lnTo>
                      <a:pt x="24" y="33"/>
                    </a:lnTo>
                    <a:lnTo>
                      <a:pt x="22" y="33"/>
                    </a:lnTo>
                    <a:lnTo>
                      <a:pt x="19" y="33"/>
                    </a:lnTo>
                    <a:lnTo>
                      <a:pt x="17" y="30"/>
                    </a:lnTo>
                    <a:lnTo>
                      <a:pt x="14" y="30"/>
                    </a:lnTo>
                    <a:lnTo>
                      <a:pt x="10" y="33"/>
                    </a:lnTo>
                    <a:lnTo>
                      <a:pt x="7" y="30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3" y="33"/>
                    </a:lnTo>
                    <a:lnTo>
                      <a:pt x="5" y="37"/>
                    </a:lnTo>
                    <a:lnTo>
                      <a:pt x="7" y="40"/>
                    </a:lnTo>
                    <a:lnTo>
                      <a:pt x="7" y="44"/>
                    </a:lnTo>
                    <a:lnTo>
                      <a:pt x="10" y="47"/>
                    </a:lnTo>
                    <a:lnTo>
                      <a:pt x="12" y="52"/>
                    </a:lnTo>
                    <a:lnTo>
                      <a:pt x="19" y="59"/>
                    </a:lnTo>
                    <a:lnTo>
                      <a:pt x="24" y="59"/>
                    </a:lnTo>
                    <a:lnTo>
                      <a:pt x="26" y="61"/>
                    </a:lnTo>
                    <a:lnTo>
                      <a:pt x="29" y="63"/>
                    </a:lnTo>
                    <a:lnTo>
                      <a:pt x="33" y="66"/>
                    </a:lnTo>
                    <a:lnTo>
                      <a:pt x="36" y="68"/>
                    </a:lnTo>
                    <a:lnTo>
                      <a:pt x="36" y="73"/>
                    </a:lnTo>
                    <a:lnTo>
                      <a:pt x="36" y="78"/>
                    </a:lnTo>
                    <a:lnTo>
                      <a:pt x="38" y="80"/>
                    </a:lnTo>
                    <a:lnTo>
                      <a:pt x="40" y="82"/>
                    </a:lnTo>
                    <a:lnTo>
                      <a:pt x="43" y="82"/>
                    </a:lnTo>
                    <a:lnTo>
                      <a:pt x="45" y="85"/>
                    </a:lnTo>
                    <a:lnTo>
                      <a:pt x="48" y="85"/>
                    </a:lnTo>
                    <a:lnTo>
                      <a:pt x="52" y="85"/>
                    </a:lnTo>
                    <a:lnTo>
                      <a:pt x="55" y="85"/>
                    </a:lnTo>
                    <a:lnTo>
                      <a:pt x="57" y="87"/>
                    </a:lnTo>
                    <a:lnTo>
                      <a:pt x="59" y="87"/>
                    </a:lnTo>
                    <a:lnTo>
                      <a:pt x="62" y="87"/>
                    </a:lnTo>
                    <a:lnTo>
                      <a:pt x="66" y="89"/>
                    </a:lnTo>
                    <a:lnTo>
                      <a:pt x="71" y="89"/>
                    </a:lnTo>
                    <a:lnTo>
                      <a:pt x="73" y="89"/>
                    </a:lnTo>
                    <a:lnTo>
                      <a:pt x="76" y="89"/>
                    </a:lnTo>
                    <a:lnTo>
                      <a:pt x="81" y="92"/>
                    </a:lnTo>
                    <a:lnTo>
                      <a:pt x="85" y="94"/>
                    </a:lnTo>
                    <a:lnTo>
                      <a:pt x="88" y="94"/>
                    </a:lnTo>
                    <a:lnTo>
                      <a:pt x="88" y="92"/>
                    </a:lnTo>
                    <a:lnTo>
                      <a:pt x="88" y="87"/>
                    </a:lnTo>
                    <a:lnTo>
                      <a:pt x="90" y="87"/>
                    </a:lnTo>
                    <a:lnTo>
                      <a:pt x="92" y="85"/>
                    </a:lnTo>
                    <a:lnTo>
                      <a:pt x="95" y="82"/>
                    </a:lnTo>
                    <a:lnTo>
                      <a:pt x="97" y="75"/>
                    </a:lnTo>
                    <a:lnTo>
                      <a:pt x="99" y="68"/>
                    </a:lnTo>
                    <a:lnTo>
                      <a:pt x="104" y="59"/>
                    </a:lnTo>
                    <a:lnTo>
                      <a:pt x="104" y="54"/>
                    </a:lnTo>
                    <a:lnTo>
                      <a:pt x="102" y="49"/>
                    </a:lnTo>
                    <a:lnTo>
                      <a:pt x="102" y="47"/>
                    </a:lnTo>
                    <a:lnTo>
                      <a:pt x="104" y="42"/>
                    </a:lnTo>
                    <a:lnTo>
                      <a:pt x="104" y="40"/>
                    </a:lnTo>
                    <a:lnTo>
                      <a:pt x="107" y="35"/>
                    </a:lnTo>
                    <a:lnTo>
                      <a:pt x="104" y="33"/>
                    </a:lnTo>
                    <a:lnTo>
                      <a:pt x="107" y="26"/>
                    </a:lnTo>
                    <a:lnTo>
                      <a:pt x="104" y="21"/>
                    </a:lnTo>
                    <a:lnTo>
                      <a:pt x="104" y="18"/>
                    </a:lnTo>
                    <a:lnTo>
                      <a:pt x="104" y="14"/>
                    </a:lnTo>
                    <a:lnTo>
                      <a:pt x="102" y="11"/>
                    </a:lnTo>
                    <a:lnTo>
                      <a:pt x="95" y="9"/>
                    </a:lnTo>
                    <a:lnTo>
                      <a:pt x="88" y="7"/>
                    </a:lnTo>
                    <a:lnTo>
                      <a:pt x="83" y="7"/>
                    </a:lnTo>
                    <a:lnTo>
                      <a:pt x="81" y="4"/>
                    </a:lnTo>
                    <a:lnTo>
                      <a:pt x="73" y="7"/>
                    </a:lnTo>
                    <a:lnTo>
                      <a:pt x="69" y="4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66" y="2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8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45" name="Freeform 1284"/>
              <p:cNvSpPr>
                <a:spLocks/>
              </p:cNvSpPr>
              <p:nvPr/>
            </p:nvSpPr>
            <p:spPr bwMode="auto">
              <a:xfrm>
                <a:off x="3214" y="2401"/>
                <a:ext cx="107" cy="94"/>
              </a:xfrm>
              <a:custGeom>
                <a:avLst/>
                <a:gdLst>
                  <a:gd name="T0" fmla="*/ 50 w 107"/>
                  <a:gd name="T1" fmla="*/ 14 h 94"/>
                  <a:gd name="T2" fmla="*/ 50 w 107"/>
                  <a:gd name="T3" fmla="*/ 16 h 94"/>
                  <a:gd name="T4" fmla="*/ 48 w 107"/>
                  <a:gd name="T5" fmla="*/ 16 h 94"/>
                  <a:gd name="T6" fmla="*/ 45 w 107"/>
                  <a:gd name="T7" fmla="*/ 16 h 94"/>
                  <a:gd name="T8" fmla="*/ 43 w 107"/>
                  <a:gd name="T9" fmla="*/ 18 h 94"/>
                  <a:gd name="T10" fmla="*/ 43 w 107"/>
                  <a:gd name="T11" fmla="*/ 16 h 94"/>
                  <a:gd name="T12" fmla="*/ 40 w 107"/>
                  <a:gd name="T13" fmla="*/ 18 h 94"/>
                  <a:gd name="T14" fmla="*/ 40 w 107"/>
                  <a:gd name="T15" fmla="*/ 18 h 94"/>
                  <a:gd name="T16" fmla="*/ 40 w 107"/>
                  <a:gd name="T17" fmla="*/ 21 h 94"/>
                  <a:gd name="T18" fmla="*/ 38 w 107"/>
                  <a:gd name="T19" fmla="*/ 21 h 94"/>
                  <a:gd name="T20" fmla="*/ 36 w 107"/>
                  <a:gd name="T21" fmla="*/ 21 h 94"/>
                  <a:gd name="T22" fmla="*/ 36 w 107"/>
                  <a:gd name="T23" fmla="*/ 23 h 94"/>
                  <a:gd name="T24" fmla="*/ 33 w 107"/>
                  <a:gd name="T25" fmla="*/ 23 h 94"/>
                  <a:gd name="T26" fmla="*/ 31 w 107"/>
                  <a:gd name="T27" fmla="*/ 26 h 94"/>
                  <a:gd name="T28" fmla="*/ 29 w 107"/>
                  <a:gd name="T29" fmla="*/ 28 h 94"/>
                  <a:gd name="T30" fmla="*/ 26 w 107"/>
                  <a:gd name="T31" fmla="*/ 30 h 94"/>
                  <a:gd name="T32" fmla="*/ 24 w 107"/>
                  <a:gd name="T33" fmla="*/ 33 h 94"/>
                  <a:gd name="T34" fmla="*/ 22 w 107"/>
                  <a:gd name="T35" fmla="*/ 33 h 94"/>
                  <a:gd name="T36" fmla="*/ 19 w 107"/>
                  <a:gd name="T37" fmla="*/ 33 h 94"/>
                  <a:gd name="T38" fmla="*/ 17 w 107"/>
                  <a:gd name="T39" fmla="*/ 30 h 94"/>
                  <a:gd name="T40" fmla="*/ 10 w 107"/>
                  <a:gd name="T41" fmla="*/ 33 h 94"/>
                  <a:gd name="T42" fmla="*/ 3 w 107"/>
                  <a:gd name="T43" fmla="*/ 30 h 94"/>
                  <a:gd name="T44" fmla="*/ 0 w 107"/>
                  <a:gd name="T45" fmla="*/ 30 h 94"/>
                  <a:gd name="T46" fmla="*/ 3 w 107"/>
                  <a:gd name="T47" fmla="*/ 33 h 94"/>
                  <a:gd name="T48" fmla="*/ 7 w 107"/>
                  <a:gd name="T49" fmla="*/ 40 h 94"/>
                  <a:gd name="T50" fmla="*/ 10 w 107"/>
                  <a:gd name="T51" fmla="*/ 47 h 94"/>
                  <a:gd name="T52" fmla="*/ 19 w 107"/>
                  <a:gd name="T53" fmla="*/ 59 h 94"/>
                  <a:gd name="T54" fmla="*/ 26 w 107"/>
                  <a:gd name="T55" fmla="*/ 61 h 94"/>
                  <a:gd name="T56" fmla="*/ 33 w 107"/>
                  <a:gd name="T57" fmla="*/ 66 h 94"/>
                  <a:gd name="T58" fmla="*/ 36 w 107"/>
                  <a:gd name="T59" fmla="*/ 73 h 94"/>
                  <a:gd name="T60" fmla="*/ 38 w 107"/>
                  <a:gd name="T61" fmla="*/ 80 h 94"/>
                  <a:gd name="T62" fmla="*/ 43 w 107"/>
                  <a:gd name="T63" fmla="*/ 82 h 94"/>
                  <a:gd name="T64" fmla="*/ 48 w 107"/>
                  <a:gd name="T65" fmla="*/ 85 h 94"/>
                  <a:gd name="T66" fmla="*/ 55 w 107"/>
                  <a:gd name="T67" fmla="*/ 85 h 94"/>
                  <a:gd name="T68" fmla="*/ 59 w 107"/>
                  <a:gd name="T69" fmla="*/ 87 h 94"/>
                  <a:gd name="T70" fmla="*/ 66 w 107"/>
                  <a:gd name="T71" fmla="*/ 89 h 94"/>
                  <a:gd name="T72" fmla="*/ 73 w 107"/>
                  <a:gd name="T73" fmla="*/ 89 h 94"/>
                  <a:gd name="T74" fmla="*/ 81 w 107"/>
                  <a:gd name="T75" fmla="*/ 92 h 94"/>
                  <a:gd name="T76" fmla="*/ 85 w 107"/>
                  <a:gd name="T77" fmla="*/ 94 h 94"/>
                  <a:gd name="T78" fmla="*/ 88 w 107"/>
                  <a:gd name="T79" fmla="*/ 94 h 94"/>
                  <a:gd name="T80" fmla="*/ 88 w 107"/>
                  <a:gd name="T81" fmla="*/ 87 h 94"/>
                  <a:gd name="T82" fmla="*/ 92 w 107"/>
                  <a:gd name="T83" fmla="*/ 85 h 94"/>
                  <a:gd name="T84" fmla="*/ 97 w 107"/>
                  <a:gd name="T85" fmla="*/ 75 h 94"/>
                  <a:gd name="T86" fmla="*/ 104 w 107"/>
                  <a:gd name="T87" fmla="*/ 59 h 94"/>
                  <a:gd name="T88" fmla="*/ 102 w 107"/>
                  <a:gd name="T89" fmla="*/ 49 h 94"/>
                  <a:gd name="T90" fmla="*/ 104 w 107"/>
                  <a:gd name="T91" fmla="*/ 42 h 94"/>
                  <a:gd name="T92" fmla="*/ 107 w 107"/>
                  <a:gd name="T93" fmla="*/ 35 h 94"/>
                  <a:gd name="T94" fmla="*/ 107 w 107"/>
                  <a:gd name="T95" fmla="*/ 26 h 94"/>
                  <a:gd name="T96" fmla="*/ 104 w 107"/>
                  <a:gd name="T97" fmla="*/ 18 h 94"/>
                  <a:gd name="T98" fmla="*/ 102 w 107"/>
                  <a:gd name="T99" fmla="*/ 11 h 94"/>
                  <a:gd name="T100" fmla="*/ 88 w 107"/>
                  <a:gd name="T101" fmla="*/ 7 h 94"/>
                  <a:gd name="T102" fmla="*/ 81 w 107"/>
                  <a:gd name="T103" fmla="*/ 4 h 94"/>
                  <a:gd name="T104" fmla="*/ 69 w 107"/>
                  <a:gd name="T105" fmla="*/ 4 h 94"/>
                  <a:gd name="T106" fmla="*/ 69 w 107"/>
                  <a:gd name="T107" fmla="*/ 2 h 94"/>
                  <a:gd name="T108" fmla="*/ 66 w 107"/>
                  <a:gd name="T109" fmla="*/ 2 h 94"/>
                  <a:gd name="T110" fmla="*/ 62 w 107"/>
                  <a:gd name="T111" fmla="*/ 0 h 94"/>
                  <a:gd name="T112" fmla="*/ 59 w 107"/>
                  <a:gd name="T113" fmla="*/ 2 h 94"/>
                  <a:gd name="T114" fmla="*/ 52 w 107"/>
                  <a:gd name="T115" fmla="*/ 4 h 94"/>
                  <a:gd name="T116" fmla="*/ 50 w 107"/>
                  <a:gd name="T117" fmla="*/ 4 h 94"/>
                  <a:gd name="T118" fmla="*/ 48 w 107"/>
                  <a:gd name="T119" fmla="*/ 7 h 94"/>
                  <a:gd name="T120" fmla="*/ 48 w 107"/>
                  <a:gd name="T121" fmla="*/ 11 h 94"/>
                  <a:gd name="T122" fmla="*/ 48 w 107"/>
                  <a:gd name="T123" fmla="*/ 14 h 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7"/>
                  <a:gd name="T187" fmla="*/ 0 h 94"/>
                  <a:gd name="T188" fmla="*/ 107 w 107"/>
                  <a:gd name="T189" fmla="*/ 94 h 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7" h="94">
                    <a:moveTo>
                      <a:pt x="48" y="14"/>
                    </a:moveTo>
                    <a:lnTo>
                      <a:pt x="50" y="14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5" y="16"/>
                    </a:lnTo>
                    <a:lnTo>
                      <a:pt x="43" y="18"/>
                    </a:lnTo>
                    <a:lnTo>
                      <a:pt x="43" y="16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40" y="21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3" y="23"/>
                    </a:lnTo>
                    <a:lnTo>
                      <a:pt x="31" y="26"/>
                    </a:lnTo>
                    <a:lnTo>
                      <a:pt x="31" y="28"/>
                    </a:lnTo>
                    <a:lnTo>
                      <a:pt x="29" y="28"/>
                    </a:lnTo>
                    <a:lnTo>
                      <a:pt x="29" y="30"/>
                    </a:lnTo>
                    <a:lnTo>
                      <a:pt x="26" y="30"/>
                    </a:lnTo>
                    <a:lnTo>
                      <a:pt x="24" y="33"/>
                    </a:lnTo>
                    <a:lnTo>
                      <a:pt x="22" y="33"/>
                    </a:lnTo>
                    <a:lnTo>
                      <a:pt x="19" y="33"/>
                    </a:lnTo>
                    <a:lnTo>
                      <a:pt x="17" y="30"/>
                    </a:lnTo>
                    <a:lnTo>
                      <a:pt x="14" y="30"/>
                    </a:lnTo>
                    <a:lnTo>
                      <a:pt x="10" y="33"/>
                    </a:lnTo>
                    <a:lnTo>
                      <a:pt x="7" y="30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3" y="33"/>
                    </a:lnTo>
                    <a:lnTo>
                      <a:pt x="5" y="37"/>
                    </a:lnTo>
                    <a:lnTo>
                      <a:pt x="7" y="40"/>
                    </a:lnTo>
                    <a:lnTo>
                      <a:pt x="7" y="44"/>
                    </a:lnTo>
                    <a:lnTo>
                      <a:pt x="10" y="47"/>
                    </a:lnTo>
                    <a:lnTo>
                      <a:pt x="12" y="52"/>
                    </a:lnTo>
                    <a:lnTo>
                      <a:pt x="19" y="59"/>
                    </a:lnTo>
                    <a:lnTo>
                      <a:pt x="24" y="59"/>
                    </a:lnTo>
                    <a:lnTo>
                      <a:pt x="26" y="61"/>
                    </a:lnTo>
                    <a:lnTo>
                      <a:pt x="29" y="63"/>
                    </a:lnTo>
                    <a:lnTo>
                      <a:pt x="33" y="66"/>
                    </a:lnTo>
                    <a:lnTo>
                      <a:pt x="36" y="68"/>
                    </a:lnTo>
                    <a:lnTo>
                      <a:pt x="36" y="73"/>
                    </a:lnTo>
                    <a:lnTo>
                      <a:pt x="36" y="78"/>
                    </a:lnTo>
                    <a:lnTo>
                      <a:pt x="38" y="80"/>
                    </a:lnTo>
                    <a:lnTo>
                      <a:pt x="40" y="82"/>
                    </a:lnTo>
                    <a:lnTo>
                      <a:pt x="43" y="82"/>
                    </a:lnTo>
                    <a:lnTo>
                      <a:pt x="45" y="85"/>
                    </a:lnTo>
                    <a:lnTo>
                      <a:pt x="48" y="85"/>
                    </a:lnTo>
                    <a:lnTo>
                      <a:pt x="52" y="85"/>
                    </a:lnTo>
                    <a:lnTo>
                      <a:pt x="55" y="85"/>
                    </a:lnTo>
                    <a:lnTo>
                      <a:pt x="57" y="87"/>
                    </a:lnTo>
                    <a:lnTo>
                      <a:pt x="59" y="87"/>
                    </a:lnTo>
                    <a:lnTo>
                      <a:pt x="62" y="87"/>
                    </a:lnTo>
                    <a:lnTo>
                      <a:pt x="66" y="89"/>
                    </a:lnTo>
                    <a:lnTo>
                      <a:pt x="71" y="89"/>
                    </a:lnTo>
                    <a:lnTo>
                      <a:pt x="73" y="89"/>
                    </a:lnTo>
                    <a:lnTo>
                      <a:pt x="76" y="89"/>
                    </a:lnTo>
                    <a:lnTo>
                      <a:pt x="81" y="92"/>
                    </a:lnTo>
                    <a:lnTo>
                      <a:pt x="85" y="94"/>
                    </a:lnTo>
                    <a:lnTo>
                      <a:pt x="88" y="94"/>
                    </a:lnTo>
                    <a:lnTo>
                      <a:pt x="88" y="92"/>
                    </a:lnTo>
                    <a:lnTo>
                      <a:pt x="88" y="87"/>
                    </a:lnTo>
                    <a:lnTo>
                      <a:pt x="90" y="87"/>
                    </a:lnTo>
                    <a:lnTo>
                      <a:pt x="92" y="85"/>
                    </a:lnTo>
                    <a:lnTo>
                      <a:pt x="95" y="82"/>
                    </a:lnTo>
                    <a:lnTo>
                      <a:pt x="97" y="75"/>
                    </a:lnTo>
                    <a:lnTo>
                      <a:pt x="99" y="68"/>
                    </a:lnTo>
                    <a:lnTo>
                      <a:pt x="104" y="59"/>
                    </a:lnTo>
                    <a:lnTo>
                      <a:pt x="104" y="54"/>
                    </a:lnTo>
                    <a:lnTo>
                      <a:pt x="102" y="49"/>
                    </a:lnTo>
                    <a:lnTo>
                      <a:pt x="102" y="47"/>
                    </a:lnTo>
                    <a:lnTo>
                      <a:pt x="104" y="42"/>
                    </a:lnTo>
                    <a:lnTo>
                      <a:pt x="104" y="40"/>
                    </a:lnTo>
                    <a:lnTo>
                      <a:pt x="107" y="35"/>
                    </a:lnTo>
                    <a:lnTo>
                      <a:pt x="104" y="33"/>
                    </a:lnTo>
                    <a:lnTo>
                      <a:pt x="107" y="26"/>
                    </a:lnTo>
                    <a:lnTo>
                      <a:pt x="104" y="21"/>
                    </a:lnTo>
                    <a:lnTo>
                      <a:pt x="104" y="18"/>
                    </a:lnTo>
                    <a:lnTo>
                      <a:pt x="104" y="14"/>
                    </a:lnTo>
                    <a:lnTo>
                      <a:pt x="102" y="11"/>
                    </a:lnTo>
                    <a:lnTo>
                      <a:pt x="95" y="9"/>
                    </a:lnTo>
                    <a:lnTo>
                      <a:pt x="88" y="7"/>
                    </a:lnTo>
                    <a:lnTo>
                      <a:pt x="83" y="7"/>
                    </a:lnTo>
                    <a:lnTo>
                      <a:pt x="81" y="4"/>
                    </a:lnTo>
                    <a:lnTo>
                      <a:pt x="73" y="7"/>
                    </a:lnTo>
                    <a:lnTo>
                      <a:pt x="69" y="4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66" y="2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8" y="1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46" name="Freeform 1285"/>
              <p:cNvSpPr>
                <a:spLocks/>
              </p:cNvSpPr>
              <p:nvPr/>
            </p:nvSpPr>
            <p:spPr bwMode="auto">
              <a:xfrm>
                <a:off x="3172" y="1883"/>
                <a:ext cx="222" cy="262"/>
              </a:xfrm>
              <a:custGeom>
                <a:avLst/>
                <a:gdLst>
                  <a:gd name="T0" fmla="*/ 28 w 222"/>
                  <a:gd name="T1" fmla="*/ 88 h 262"/>
                  <a:gd name="T2" fmla="*/ 19 w 222"/>
                  <a:gd name="T3" fmla="*/ 99 h 262"/>
                  <a:gd name="T4" fmla="*/ 14 w 222"/>
                  <a:gd name="T5" fmla="*/ 104 h 262"/>
                  <a:gd name="T6" fmla="*/ 4 w 222"/>
                  <a:gd name="T7" fmla="*/ 118 h 262"/>
                  <a:gd name="T8" fmla="*/ 2 w 222"/>
                  <a:gd name="T9" fmla="*/ 123 h 262"/>
                  <a:gd name="T10" fmla="*/ 2 w 222"/>
                  <a:gd name="T11" fmla="*/ 132 h 262"/>
                  <a:gd name="T12" fmla="*/ 0 w 222"/>
                  <a:gd name="T13" fmla="*/ 140 h 262"/>
                  <a:gd name="T14" fmla="*/ 7 w 222"/>
                  <a:gd name="T15" fmla="*/ 147 h 262"/>
                  <a:gd name="T16" fmla="*/ 12 w 222"/>
                  <a:gd name="T17" fmla="*/ 156 h 262"/>
                  <a:gd name="T18" fmla="*/ 14 w 222"/>
                  <a:gd name="T19" fmla="*/ 166 h 262"/>
                  <a:gd name="T20" fmla="*/ 21 w 222"/>
                  <a:gd name="T21" fmla="*/ 184 h 262"/>
                  <a:gd name="T22" fmla="*/ 26 w 222"/>
                  <a:gd name="T23" fmla="*/ 194 h 262"/>
                  <a:gd name="T24" fmla="*/ 40 w 222"/>
                  <a:gd name="T25" fmla="*/ 199 h 262"/>
                  <a:gd name="T26" fmla="*/ 45 w 222"/>
                  <a:gd name="T27" fmla="*/ 206 h 262"/>
                  <a:gd name="T28" fmla="*/ 56 w 222"/>
                  <a:gd name="T29" fmla="*/ 217 h 262"/>
                  <a:gd name="T30" fmla="*/ 61 w 222"/>
                  <a:gd name="T31" fmla="*/ 225 h 262"/>
                  <a:gd name="T32" fmla="*/ 73 w 222"/>
                  <a:gd name="T33" fmla="*/ 236 h 262"/>
                  <a:gd name="T34" fmla="*/ 80 w 222"/>
                  <a:gd name="T35" fmla="*/ 246 h 262"/>
                  <a:gd name="T36" fmla="*/ 90 w 222"/>
                  <a:gd name="T37" fmla="*/ 251 h 262"/>
                  <a:gd name="T38" fmla="*/ 104 w 222"/>
                  <a:gd name="T39" fmla="*/ 248 h 262"/>
                  <a:gd name="T40" fmla="*/ 118 w 222"/>
                  <a:gd name="T41" fmla="*/ 260 h 262"/>
                  <a:gd name="T42" fmla="*/ 125 w 222"/>
                  <a:gd name="T43" fmla="*/ 260 h 262"/>
                  <a:gd name="T44" fmla="*/ 134 w 222"/>
                  <a:gd name="T45" fmla="*/ 262 h 262"/>
                  <a:gd name="T46" fmla="*/ 151 w 222"/>
                  <a:gd name="T47" fmla="*/ 260 h 262"/>
                  <a:gd name="T48" fmla="*/ 160 w 222"/>
                  <a:gd name="T49" fmla="*/ 255 h 262"/>
                  <a:gd name="T50" fmla="*/ 177 w 222"/>
                  <a:gd name="T51" fmla="*/ 248 h 262"/>
                  <a:gd name="T52" fmla="*/ 186 w 222"/>
                  <a:gd name="T53" fmla="*/ 241 h 262"/>
                  <a:gd name="T54" fmla="*/ 177 w 222"/>
                  <a:gd name="T55" fmla="*/ 234 h 262"/>
                  <a:gd name="T56" fmla="*/ 172 w 222"/>
                  <a:gd name="T57" fmla="*/ 220 h 262"/>
                  <a:gd name="T58" fmla="*/ 163 w 222"/>
                  <a:gd name="T59" fmla="*/ 210 h 262"/>
                  <a:gd name="T60" fmla="*/ 153 w 222"/>
                  <a:gd name="T61" fmla="*/ 206 h 262"/>
                  <a:gd name="T62" fmla="*/ 149 w 222"/>
                  <a:gd name="T63" fmla="*/ 203 h 262"/>
                  <a:gd name="T64" fmla="*/ 158 w 222"/>
                  <a:gd name="T65" fmla="*/ 196 h 262"/>
                  <a:gd name="T66" fmla="*/ 163 w 222"/>
                  <a:gd name="T67" fmla="*/ 180 h 262"/>
                  <a:gd name="T68" fmla="*/ 165 w 222"/>
                  <a:gd name="T69" fmla="*/ 170 h 262"/>
                  <a:gd name="T70" fmla="*/ 170 w 222"/>
                  <a:gd name="T71" fmla="*/ 163 h 262"/>
                  <a:gd name="T72" fmla="*/ 177 w 222"/>
                  <a:gd name="T73" fmla="*/ 154 h 262"/>
                  <a:gd name="T74" fmla="*/ 191 w 222"/>
                  <a:gd name="T75" fmla="*/ 137 h 262"/>
                  <a:gd name="T76" fmla="*/ 193 w 222"/>
                  <a:gd name="T77" fmla="*/ 111 h 262"/>
                  <a:gd name="T78" fmla="*/ 201 w 222"/>
                  <a:gd name="T79" fmla="*/ 90 h 262"/>
                  <a:gd name="T80" fmla="*/ 205 w 222"/>
                  <a:gd name="T81" fmla="*/ 80 h 262"/>
                  <a:gd name="T82" fmla="*/ 215 w 222"/>
                  <a:gd name="T83" fmla="*/ 76 h 262"/>
                  <a:gd name="T84" fmla="*/ 219 w 222"/>
                  <a:gd name="T85" fmla="*/ 66 h 262"/>
                  <a:gd name="T86" fmla="*/ 217 w 222"/>
                  <a:gd name="T87" fmla="*/ 62 h 262"/>
                  <a:gd name="T88" fmla="*/ 208 w 222"/>
                  <a:gd name="T89" fmla="*/ 59 h 262"/>
                  <a:gd name="T90" fmla="*/ 205 w 222"/>
                  <a:gd name="T91" fmla="*/ 38 h 262"/>
                  <a:gd name="T92" fmla="*/ 201 w 222"/>
                  <a:gd name="T93" fmla="*/ 21 h 262"/>
                  <a:gd name="T94" fmla="*/ 193 w 222"/>
                  <a:gd name="T95" fmla="*/ 12 h 262"/>
                  <a:gd name="T96" fmla="*/ 182 w 222"/>
                  <a:gd name="T97" fmla="*/ 0 h 262"/>
                  <a:gd name="T98" fmla="*/ 163 w 222"/>
                  <a:gd name="T99" fmla="*/ 12 h 262"/>
                  <a:gd name="T100" fmla="*/ 127 w 222"/>
                  <a:gd name="T101" fmla="*/ 17 h 262"/>
                  <a:gd name="T102" fmla="*/ 127 w 222"/>
                  <a:gd name="T103" fmla="*/ 12 h 262"/>
                  <a:gd name="T104" fmla="*/ 92 w 222"/>
                  <a:gd name="T105" fmla="*/ 17 h 262"/>
                  <a:gd name="T106" fmla="*/ 42 w 222"/>
                  <a:gd name="T107" fmla="*/ 17 h 262"/>
                  <a:gd name="T108" fmla="*/ 28 w 222"/>
                  <a:gd name="T109" fmla="*/ 40 h 2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2"/>
                  <a:gd name="T166" fmla="*/ 0 h 262"/>
                  <a:gd name="T167" fmla="*/ 222 w 222"/>
                  <a:gd name="T168" fmla="*/ 262 h 26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2" h="262">
                    <a:moveTo>
                      <a:pt x="28" y="50"/>
                    </a:moveTo>
                    <a:lnTo>
                      <a:pt x="28" y="62"/>
                    </a:lnTo>
                    <a:lnTo>
                      <a:pt x="28" y="73"/>
                    </a:lnTo>
                    <a:lnTo>
                      <a:pt x="28" y="88"/>
                    </a:lnTo>
                    <a:lnTo>
                      <a:pt x="28" y="99"/>
                    </a:lnTo>
                    <a:lnTo>
                      <a:pt x="26" y="99"/>
                    </a:lnTo>
                    <a:lnTo>
                      <a:pt x="19" y="99"/>
                    </a:lnTo>
                    <a:lnTo>
                      <a:pt x="14" y="99"/>
                    </a:lnTo>
                    <a:lnTo>
                      <a:pt x="14" y="102"/>
                    </a:lnTo>
                    <a:lnTo>
                      <a:pt x="14" y="104"/>
                    </a:lnTo>
                    <a:lnTo>
                      <a:pt x="12" y="106"/>
                    </a:lnTo>
                    <a:lnTo>
                      <a:pt x="9" y="111"/>
                    </a:lnTo>
                    <a:lnTo>
                      <a:pt x="4" y="116"/>
                    </a:lnTo>
                    <a:lnTo>
                      <a:pt x="4" y="118"/>
                    </a:lnTo>
                    <a:lnTo>
                      <a:pt x="7" y="121"/>
                    </a:lnTo>
                    <a:lnTo>
                      <a:pt x="4" y="121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2" y="128"/>
                    </a:lnTo>
                    <a:lnTo>
                      <a:pt x="2" y="130"/>
                    </a:lnTo>
                    <a:lnTo>
                      <a:pt x="2" y="132"/>
                    </a:lnTo>
                    <a:lnTo>
                      <a:pt x="0" y="135"/>
                    </a:lnTo>
                    <a:lnTo>
                      <a:pt x="0" y="137"/>
                    </a:lnTo>
                    <a:lnTo>
                      <a:pt x="0" y="140"/>
                    </a:lnTo>
                    <a:lnTo>
                      <a:pt x="2" y="140"/>
                    </a:lnTo>
                    <a:lnTo>
                      <a:pt x="7" y="140"/>
                    </a:lnTo>
                    <a:lnTo>
                      <a:pt x="4" y="142"/>
                    </a:lnTo>
                    <a:lnTo>
                      <a:pt x="7" y="147"/>
                    </a:lnTo>
                    <a:lnTo>
                      <a:pt x="9" y="154"/>
                    </a:lnTo>
                    <a:lnTo>
                      <a:pt x="12" y="156"/>
                    </a:lnTo>
                    <a:lnTo>
                      <a:pt x="14" y="158"/>
                    </a:lnTo>
                    <a:lnTo>
                      <a:pt x="14" y="161"/>
                    </a:lnTo>
                    <a:lnTo>
                      <a:pt x="12" y="163"/>
                    </a:lnTo>
                    <a:lnTo>
                      <a:pt x="14" y="166"/>
                    </a:lnTo>
                    <a:lnTo>
                      <a:pt x="19" y="170"/>
                    </a:lnTo>
                    <a:lnTo>
                      <a:pt x="21" y="175"/>
                    </a:lnTo>
                    <a:lnTo>
                      <a:pt x="23" y="180"/>
                    </a:lnTo>
                    <a:lnTo>
                      <a:pt x="21" y="184"/>
                    </a:lnTo>
                    <a:lnTo>
                      <a:pt x="21" y="187"/>
                    </a:lnTo>
                    <a:lnTo>
                      <a:pt x="21" y="192"/>
                    </a:lnTo>
                    <a:lnTo>
                      <a:pt x="23" y="194"/>
                    </a:lnTo>
                    <a:lnTo>
                      <a:pt x="26" y="194"/>
                    </a:lnTo>
                    <a:lnTo>
                      <a:pt x="30" y="194"/>
                    </a:lnTo>
                    <a:lnTo>
                      <a:pt x="30" y="199"/>
                    </a:lnTo>
                    <a:lnTo>
                      <a:pt x="33" y="199"/>
                    </a:lnTo>
                    <a:lnTo>
                      <a:pt x="40" y="199"/>
                    </a:lnTo>
                    <a:lnTo>
                      <a:pt x="42" y="201"/>
                    </a:lnTo>
                    <a:lnTo>
                      <a:pt x="45" y="201"/>
                    </a:lnTo>
                    <a:lnTo>
                      <a:pt x="45" y="203"/>
                    </a:lnTo>
                    <a:lnTo>
                      <a:pt x="45" y="206"/>
                    </a:lnTo>
                    <a:lnTo>
                      <a:pt x="45" y="208"/>
                    </a:lnTo>
                    <a:lnTo>
                      <a:pt x="49" y="210"/>
                    </a:lnTo>
                    <a:lnTo>
                      <a:pt x="54" y="215"/>
                    </a:lnTo>
                    <a:lnTo>
                      <a:pt x="56" y="217"/>
                    </a:lnTo>
                    <a:lnTo>
                      <a:pt x="59" y="217"/>
                    </a:lnTo>
                    <a:lnTo>
                      <a:pt x="59" y="220"/>
                    </a:lnTo>
                    <a:lnTo>
                      <a:pt x="61" y="222"/>
                    </a:lnTo>
                    <a:lnTo>
                      <a:pt x="61" y="225"/>
                    </a:lnTo>
                    <a:lnTo>
                      <a:pt x="64" y="229"/>
                    </a:lnTo>
                    <a:lnTo>
                      <a:pt x="66" y="229"/>
                    </a:lnTo>
                    <a:lnTo>
                      <a:pt x="73" y="234"/>
                    </a:lnTo>
                    <a:lnTo>
                      <a:pt x="73" y="236"/>
                    </a:lnTo>
                    <a:lnTo>
                      <a:pt x="73" y="239"/>
                    </a:lnTo>
                    <a:lnTo>
                      <a:pt x="75" y="241"/>
                    </a:lnTo>
                    <a:lnTo>
                      <a:pt x="78" y="243"/>
                    </a:lnTo>
                    <a:lnTo>
                      <a:pt x="80" y="246"/>
                    </a:lnTo>
                    <a:lnTo>
                      <a:pt x="82" y="248"/>
                    </a:lnTo>
                    <a:lnTo>
                      <a:pt x="82" y="251"/>
                    </a:lnTo>
                    <a:lnTo>
                      <a:pt x="87" y="253"/>
                    </a:lnTo>
                    <a:lnTo>
                      <a:pt x="90" y="251"/>
                    </a:lnTo>
                    <a:lnTo>
                      <a:pt x="92" y="248"/>
                    </a:lnTo>
                    <a:lnTo>
                      <a:pt x="99" y="251"/>
                    </a:lnTo>
                    <a:lnTo>
                      <a:pt x="101" y="251"/>
                    </a:lnTo>
                    <a:lnTo>
                      <a:pt x="104" y="248"/>
                    </a:lnTo>
                    <a:lnTo>
                      <a:pt x="106" y="251"/>
                    </a:lnTo>
                    <a:lnTo>
                      <a:pt x="113" y="255"/>
                    </a:lnTo>
                    <a:lnTo>
                      <a:pt x="115" y="258"/>
                    </a:lnTo>
                    <a:lnTo>
                      <a:pt x="118" y="260"/>
                    </a:lnTo>
                    <a:lnTo>
                      <a:pt x="120" y="262"/>
                    </a:lnTo>
                    <a:lnTo>
                      <a:pt x="120" y="260"/>
                    </a:lnTo>
                    <a:lnTo>
                      <a:pt x="123" y="260"/>
                    </a:lnTo>
                    <a:lnTo>
                      <a:pt x="125" y="260"/>
                    </a:lnTo>
                    <a:lnTo>
                      <a:pt x="130" y="260"/>
                    </a:lnTo>
                    <a:lnTo>
                      <a:pt x="132" y="260"/>
                    </a:lnTo>
                    <a:lnTo>
                      <a:pt x="134" y="260"/>
                    </a:lnTo>
                    <a:lnTo>
                      <a:pt x="134" y="262"/>
                    </a:lnTo>
                    <a:lnTo>
                      <a:pt x="139" y="260"/>
                    </a:lnTo>
                    <a:lnTo>
                      <a:pt x="144" y="260"/>
                    </a:lnTo>
                    <a:lnTo>
                      <a:pt x="146" y="260"/>
                    </a:lnTo>
                    <a:lnTo>
                      <a:pt x="151" y="260"/>
                    </a:lnTo>
                    <a:lnTo>
                      <a:pt x="156" y="260"/>
                    </a:lnTo>
                    <a:lnTo>
                      <a:pt x="160" y="255"/>
                    </a:lnTo>
                    <a:lnTo>
                      <a:pt x="165" y="251"/>
                    </a:lnTo>
                    <a:lnTo>
                      <a:pt x="167" y="248"/>
                    </a:lnTo>
                    <a:lnTo>
                      <a:pt x="170" y="248"/>
                    </a:lnTo>
                    <a:lnTo>
                      <a:pt x="177" y="248"/>
                    </a:lnTo>
                    <a:lnTo>
                      <a:pt x="182" y="248"/>
                    </a:lnTo>
                    <a:lnTo>
                      <a:pt x="186" y="248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6" y="239"/>
                    </a:lnTo>
                    <a:lnTo>
                      <a:pt x="184" y="236"/>
                    </a:lnTo>
                    <a:lnTo>
                      <a:pt x="179" y="236"/>
                    </a:lnTo>
                    <a:lnTo>
                      <a:pt x="177" y="234"/>
                    </a:lnTo>
                    <a:lnTo>
                      <a:pt x="177" y="232"/>
                    </a:lnTo>
                    <a:lnTo>
                      <a:pt x="175" y="227"/>
                    </a:lnTo>
                    <a:lnTo>
                      <a:pt x="172" y="222"/>
                    </a:lnTo>
                    <a:lnTo>
                      <a:pt x="172" y="220"/>
                    </a:lnTo>
                    <a:lnTo>
                      <a:pt x="165" y="217"/>
                    </a:lnTo>
                    <a:lnTo>
                      <a:pt x="165" y="215"/>
                    </a:lnTo>
                    <a:lnTo>
                      <a:pt x="163" y="213"/>
                    </a:lnTo>
                    <a:lnTo>
                      <a:pt x="163" y="210"/>
                    </a:lnTo>
                    <a:lnTo>
                      <a:pt x="160" y="208"/>
                    </a:lnTo>
                    <a:lnTo>
                      <a:pt x="158" y="208"/>
                    </a:lnTo>
                    <a:lnTo>
                      <a:pt x="156" y="206"/>
                    </a:lnTo>
                    <a:lnTo>
                      <a:pt x="153" y="206"/>
                    </a:lnTo>
                    <a:lnTo>
                      <a:pt x="151" y="206"/>
                    </a:lnTo>
                    <a:lnTo>
                      <a:pt x="149" y="206"/>
                    </a:lnTo>
                    <a:lnTo>
                      <a:pt x="149" y="203"/>
                    </a:lnTo>
                    <a:lnTo>
                      <a:pt x="151" y="201"/>
                    </a:lnTo>
                    <a:lnTo>
                      <a:pt x="151" y="199"/>
                    </a:lnTo>
                    <a:lnTo>
                      <a:pt x="153" y="196"/>
                    </a:lnTo>
                    <a:lnTo>
                      <a:pt x="158" y="196"/>
                    </a:lnTo>
                    <a:lnTo>
                      <a:pt x="160" y="196"/>
                    </a:lnTo>
                    <a:lnTo>
                      <a:pt x="163" y="194"/>
                    </a:lnTo>
                    <a:lnTo>
                      <a:pt x="163" y="192"/>
                    </a:lnTo>
                    <a:lnTo>
                      <a:pt x="163" y="180"/>
                    </a:lnTo>
                    <a:lnTo>
                      <a:pt x="165" y="177"/>
                    </a:lnTo>
                    <a:lnTo>
                      <a:pt x="165" y="173"/>
                    </a:lnTo>
                    <a:lnTo>
                      <a:pt x="165" y="170"/>
                    </a:lnTo>
                    <a:lnTo>
                      <a:pt x="167" y="168"/>
                    </a:lnTo>
                    <a:lnTo>
                      <a:pt x="167" y="166"/>
                    </a:lnTo>
                    <a:lnTo>
                      <a:pt x="170" y="163"/>
                    </a:lnTo>
                    <a:lnTo>
                      <a:pt x="172" y="163"/>
                    </a:lnTo>
                    <a:lnTo>
                      <a:pt x="175" y="163"/>
                    </a:lnTo>
                    <a:lnTo>
                      <a:pt x="175" y="156"/>
                    </a:lnTo>
                    <a:lnTo>
                      <a:pt x="177" y="154"/>
                    </a:lnTo>
                    <a:lnTo>
                      <a:pt x="184" y="142"/>
                    </a:lnTo>
                    <a:lnTo>
                      <a:pt x="186" y="140"/>
                    </a:lnTo>
                    <a:lnTo>
                      <a:pt x="189" y="137"/>
                    </a:lnTo>
                    <a:lnTo>
                      <a:pt x="191" y="137"/>
                    </a:lnTo>
                    <a:lnTo>
                      <a:pt x="196" y="123"/>
                    </a:lnTo>
                    <a:lnTo>
                      <a:pt x="196" y="118"/>
                    </a:lnTo>
                    <a:lnTo>
                      <a:pt x="193" y="116"/>
                    </a:lnTo>
                    <a:lnTo>
                      <a:pt x="193" y="111"/>
                    </a:lnTo>
                    <a:lnTo>
                      <a:pt x="196" y="106"/>
                    </a:lnTo>
                    <a:lnTo>
                      <a:pt x="198" y="104"/>
                    </a:lnTo>
                    <a:lnTo>
                      <a:pt x="198" y="95"/>
                    </a:lnTo>
                    <a:lnTo>
                      <a:pt x="201" y="90"/>
                    </a:lnTo>
                    <a:lnTo>
                      <a:pt x="201" y="88"/>
                    </a:lnTo>
                    <a:lnTo>
                      <a:pt x="201" y="83"/>
                    </a:lnTo>
                    <a:lnTo>
                      <a:pt x="203" y="80"/>
                    </a:lnTo>
                    <a:lnTo>
                      <a:pt x="205" y="80"/>
                    </a:lnTo>
                    <a:lnTo>
                      <a:pt x="208" y="80"/>
                    </a:lnTo>
                    <a:lnTo>
                      <a:pt x="208" y="78"/>
                    </a:lnTo>
                    <a:lnTo>
                      <a:pt x="215" y="76"/>
                    </a:lnTo>
                    <a:lnTo>
                      <a:pt x="219" y="73"/>
                    </a:lnTo>
                    <a:lnTo>
                      <a:pt x="222" y="71"/>
                    </a:lnTo>
                    <a:lnTo>
                      <a:pt x="222" y="69"/>
                    </a:lnTo>
                    <a:lnTo>
                      <a:pt x="219" y="66"/>
                    </a:lnTo>
                    <a:lnTo>
                      <a:pt x="219" y="64"/>
                    </a:lnTo>
                    <a:lnTo>
                      <a:pt x="217" y="66"/>
                    </a:lnTo>
                    <a:lnTo>
                      <a:pt x="217" y="62"/>
                    </a:lnTo>
                    <a:lnTo>
                      <a:pt x="215" y="62"/>
                    </a:lnTo>
                    <a:lnTo>
                      <a:pt x="212" y="62"/>
                    </a:lnTo>
                    <a:lnTo>
                      <a:pt x="210" y="59"/>
                    </a:lnTo>
                    <a:lnTo>
                      <a:pt x="208" y="59"/>
                    </a:lnTo>
                    <a:lnTo>
                      <a:pt x="205" y="57"/>
                    </a:lnTo>
                    <a:lnTo>
                      <a:pt x="205" y="50"/>
                    </a:lnTo>
                    <a:lnTo>
                      <a:pt x="205" y="45"/>
                    </a:lnTo>
                    <a:lnTo>
                      <a:pt x="205" y="38"/>
                    </a:lnTo>
                    <a:lnTo>
                      <a:pt x="203" y="28"/>
                    </a:lnTo>
                    <a:lnTo>
                      <a:pt x="205" y="28"/>
                    </a:lnTo>
                    <a:lnTo>
                      <a:pt x="203" y="26"/>
                    </a:lnTo>
                    <a:lnTo>
                      <a:pt x="201" y="21"/>
                    </a:lnTo>
                    <a:lnTo>
                      <a:pt x="201" y="19"/>
                    </a:lnTo>
                    <a:lnTo>
                      <a:pt x="201" y="17"/>
                    </a:lnTo>
                    <a:lnTo>
                      <a:pt x="196" y="12"/>
                    </a:lnTo>
                    <a:lnTo>
                      <a:pt x="193" y="12"/>
                    </a:lnTo>
                    <a:lnTo>
                      <a:pt x="191" y="7"/>
                    </a:lnTo>
                    <a:lnTo>
                      <a:pt x="189" y="7"/>
                    </a:lnTo>
                    <a:lnTo>
                      <a:pt x="186" y="5"/>
                    </a:lnTo>
                    <a:lnTo>
                      <a:pt x="182" y="0"/>
                    </a:lnTo>
                    <a:lnTo>
                      <a:pt x="177" y="5"/>
                    </a:lnTo>
                    <a:lnTo>
                      <a:pt x="175" y="5"/>
                    </a:lnTo>
                    <a:lnTo>
                      <a:pt x="170" y="12"/>
                    </a:lnTo>
                    <a:lnTo>
                      <a:pt x="163" y="12"/>
                    </a:lnTo>
                    <a:lnTo>
                      <a:pt x="163" y="19"/>
                    </a:lnTo>
                    <a:lnTo>
                      <a:pt x="156" y="19"/>
                    </a:lnTo>
                    <a:lnTo>
                      <a:pt x="151" y="17"/>
                    </a:lnTo>
                    <a:lnTo>
                      <a:pt x="127" y="17"/>
                    </a:lnTo>
                    <a:lnTo>
                      <a:pt x="127" y="14"/>
                    </a:lnTo>
                    <a:lnTo>
                      <a:pt x="127" y="12"/>
                    </a:lnTo>
                    <a:lnTo>
                      <a:pt x="125" y="17"/>
                    </a:lnTo>
                    <a:lnTo>
                      <a:pt x="118" y="17"/>
                    </a:lnTo>
                    <a:lnTo>
                      <a:pt x="106" y="17"/>
                    </a:lnTo>
                    <a:lnTo>
                      <a:pt x="92" y="17"/>
                    </a:lnTo>
                    <a:lnTo>
                      <a:pt x="80" y="17"/>
                    </a:lnTo>
                    <a:lnTo>
                      <a:pt x="66" y="17"/>
                    </a:lnTo>
                    <a:lnTo>
                      <a:pt x="54" y="17"/>
                    </a:lnTo>
                    <a:lnTo>
                      <a:pt x="42" y="17"/>
                    </a:lnTo>
                    <a:lnTo>
                      <a:pt x="42" y="28"/>
                    </a:lnTo>
                    <a:lnTo>
                      <a:pt x="42" y="40"/>
                    </a:lnTo>
                    <a:lnTo>
                      <a:pt x="28" y="40"/>
                    </a:lnTo>
                    <a:lnTo>
                      <a:pt x="28" y="5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47" name="Freeform 1286"/>
              <p:cNvSpPr>
                <a:spLocks/>
              </p:cNvSpPr>
              <p:nvPr/>
            </p:nvSpPr>
            <p:spPr bwMode="auto">
              <a:xfrm>
                <a:off x="3172" y="1883"/>
                <a:ext cx="222" cy="262"/>
              </a:xfrm>
              <a:custGeom>
                <a:avLst/>
                <a:gdLst>
                  <a:gd name="T0" fmla="*/ 28 w 222"/>
                  <a:gd name="T1" fmla="*/ 88 h 262"/>
                  <a:gd name="T2" fmla="*/ 19 w 222"/>
                  <a:gd name="T3" fmla="*/ 99 h 262"/>
                  <a:gd name="T4" fmla="*/ 14 w 222"/>
                  <a:gd name="T5" fmla="*/ 104 h 262"/>
                  <a:gd name="T6" fmla="*/ 4 w 222"/>
                  <a:gd name="T7" fmla="*/ 118 h 262"/>
                  <a:gd name="T8" fmla="*/ 2 w 222"/>
                  <a:gd name="T9" fmla="*/ 123 h 262"/>
                  <a:gd name="T10" fmla="*/ 2 w 222"/>
                  <a:gd name="T11" fmla="*/ 132 h 262"/>
                  <a:gd name="T12" fmla="*/ 0 w 222"/>
                  <a:gd name="T13" fmla="*/ 140 h 262"/>
                  <a:gd name="T14" fmla="*/ 7 w 222"/>
                  <a:gd name="T15" fmla="*/ 147 h 262"/>
                  <a:gd name="T16" fmla="*/ 12 w 222"/>
                  <a:gd name="T17" fmla="*/ 156 h 262"/>
                  <a:gd name="T18" fmla="*/ 14 w 222"/>
                  <a:gd name="T19" fmla="*/ 166 h 262"/>
                  <a:gd name="T20" fmla="*/ 21 w 222"/>
                  <a:gd name="T21" fmla="*/ 184 h 262"/>
                  <a:gd name="T22" fmla="*/ 26 w 222"/>
                  <a:gd name="T23" fmla="*/ 194 h 262"/>
                  <a:gd name="T24" fmla="*/ 40 w 222"/>
                  <a:gd name="T25" fmla="*/ 199 h 262"/>
                  <a:gd name="T26" fmla="*/ 45 w 222"/>
                  <a:gd name="T27" fmla="*/ 206 h 262"/>
                  <a:gd name="T28" fmla="*/ 56 w 222"/>
                  <a:gd name="T29" fmla="*/ 217 h 262"/>
                  <a:gd name="T30" fmla="*/ 61 w 222"/>
                  <a:gd name="T31" fmla="*/ 225 h 262"/>
                  <a:gd name="T32" fmla="*/ 73 w 222"/>
                  <a:gd name="T33" fmla="*/ 236 h 262"/>
                  <a:gd name="T34" fmla="*/ 80 w 222"/>
                  <a:gd name="T35" fmla="*/ 246 h 262"/>
                  <a:gd name="T36" fmla="*/ 90 w 222"/>
                  <a:gd name="T37" fmla="*/ 251 h 262"/>
                  <a:gd name="T38" fmla="*/ 104 w 222"/>
                  <a:gd name="T39" fmla="*/ 248 h 262"/>
                  <a:gd name="T40" fmla="*/ 118 w 222"/>
                  <a:gd name="T41" fmla="*/ 260 h 262"/>
                  <a:gd name="T42" fmla="*/ 125 w 222"/>
                  <a:gd name="T43" fmla="*/ 260 h 262"/>
                  <a:gd name="T44" fmla="*/ 134 w 222"/>
                  <a:gd name="T45" fmla="*/ 262 h 262"/>
                  <a:gd name="T46" fmla="*/ 151 w 222"/>
                  <a:gd name="T47" fmla="*/ 260 h 262"/>
                  <a:gd name="T48" fmla="*/ 160 w 222"/>
                  <a:gd name="T49" fmla="*/ 255 h 262"/>
                  <a:gd name="T50" fmla="*/ 177 w 222"/>
                  <a:gd name="T51" fmla="*/ 248 h 262"/>
                  <a:gd name="T52" fmla="*/ 186 w 222"/>
                  <a:gd name="T53" fmla="*/ 241 h 262"/>
                  <a:gd name="T54" fmla="*/ 177 w 222"/>
                  <a:gd name="T55" fmla="*/ 234 h 262"/>
                  <a:gd name="T56" fmla="*/ 172 w 222"/>
                  <a:gd name="T57" fmla="*/ 220 h 262"/>
                  <a:gd name="T58" fmla="*/ 163 w 222"/>
                  <a:gd name="T59" fmla="*/ 210 h 262"/>
                  <a:gd name="T60" fmla="*/ 153 w 222"/>
                  <a:gd name="T61" fmla="*/ 206 h 262"/>
                  <a:gd name="T62" fmla="*/ 149 w 222"/>
                  <a:gd name="T63" fmla="*/ 203 h 262"/>
                  <a:gd name="T64" fmla="*/ 158 w 222"/>
                  <a:gd name="T65" fmla="*/ 196 h 262"/>
                  <a:gd name="T66" fmla="*/ 163 w 222"/>
                  <a:gd name="T67" fmla="*/ 180 h 262"/>
                  <a:gd name="T68" fmla="*/ 165 w 222"/>
                  <a:gd name="T69" fmla="*/ 170 h 262"/>
                  <a:gd name="T70" fmla="*/ 170 w 222"/>
                  <a:gd name="T71" fmla="*/ 163 h 262"/>
                  <a:gd name="T72" fmla="*/ 177 w 222"/>
                  <a:gd name="T73" fmla="*/ 154 h 262"/>
                  <a:gd name="T74" fmla="*/ 191 w 222"/>
                  <a:gd name="T75" fmla="*/ 137 h 262"/>
                  <a:gd name="T76" fmla="*/ 193 w 222"/>
                  <a:gd name="T77" fmla="*/ 111 h 262"/>
                  <a:gd name="T78" fmla="*/ 201 w 222"/>
                  <a:gd name="T79" fmla="*/ 90 h 262"/>
                  <a:gd name="T80" fmla="*/ 205 w 222"/>
                  <a:gd name="T81" fmla="*/ 80 h 262"/>
                  <a:gd name="T82" fmla="*/ 215 w 222"/>
                  <a:gd name="T83" fmla="*/ 76 h 262"/>
                  <a:gd name="T84" fmla="*/ 219 w 222"/>
                  <a:gd name="T85" fmla="*/ 66 h 262"/>
                  <a:gd name="T86" fmla="*/ 217 w 222"/>
                  <a:gd name="T87" fmla="*/ 62 h 262"/>
                  <a:gd name="T88" fmla="*/ 208 w 222"/>
                  <a:gd name="T89" fmla="*/ 59 h 262"/>
                  <a:gd name="T90" fmla="*/ 205 w 222"/>
                  <a:gd name="T91" fmla="*/ 38 h 262"/>
                  <a:gd name="T92" fmla="*/ 201 w 222"/>
                  <a:gd name="T93" fmla="*/ 21 h 262"/>
                  <a:gd name="T94" fmla="*/ 193 w 222"/>
                  <a:gd name="T95" fmla="*/ 12 h 262"/>
                  <a:gd name="T96" fmla="*/ 182 w 222"/>
                  <a:gd name="T97" fmla="*/ 0 h 262"/>
                  <a:gd name="T98" fmla="*/ 163 w 222"/>
                  <a:gd name="T99" fmla="*/ 12 h 262"/>
                  <a:gd name="T100" fmla="*/ 127 w 222"/>
                  <a:gd name="T101" fmla="*/ 17 h 262"/>
                  <a:gd name="T102" fmla="*/ 127 w 222"/>
                  <a:gd name="T103" fmla="*/ 12 h 262"/>
                  <a:gd name="T104" fmla="*/ 92 w 222"/>
                  <a:gd name="T105" fmla="*/ 17 h 262"/>
                  <a:gd name="T106" fmla="*/ 42 w 222"/>
                  <a:gd name="T107" fmla="*/ 17 h 262"/>
                  <a:gd name="T108" fmla="*/ 28 w 222"/>
                  <a:gd name="T109" fmla="*/ 40 h 2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2"/>
                  <a:gd name="T166" fmla="*/ 0 h 262"/>
                  <a:gd name="T167" fmla="*/ 222 w 222"/>
                  <a:gd name="T168" fmla="*/ 262 h 26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2" h="262">
                    <a:moveTo>
                      <a:pt x="28" y="50"/>
                    </a:moveTo>
                    <a:lnTo>
                      <a:pt x="28" y="62"/>
                    </a:lnTo>
                    <a:lnTo>
                      <a:pt x="28" y="73"/>
                    </a:lnTo>
                    <a:lnTo>
                      <a:pt x="28" y="88"/>
                    </a:lnTo>
                    <a:lnTo>
                      <a:pt x="28" y="99"/>
                    </a:lnTo>
                    <a:lnTo>
                      <a:pt x="26" y="99"/>
                    </a:lnTo>
                    <a:lnTo>
                      <a:pt x="19" y="99"/>
                    </a:lnTo>
                    <a:lnTo>
                      <a:pt x="14" y="99"/>
                    </a:lnTo>
                    <a:lnTo>
                      <a:pt x="14" y="102"/>
                    </a:lnTo>
                    <a:lnTo>
                      <a:pt x="14" y="104"/>
                    </a:lnTo>
                    <a:lnTo>
                      <a:pt x="12" y="106"/>
                    </a:lnTo>
                    <a:lnTo>
                      <a:pt x="9" y="111"/>
                    </a:lnTo>
                    <a:lnTo>
                      <a:pt x="4" y="116"/>
                    </a:lnTo>
                    <a:lnTo>
                      <a:pt x="4" y="118"/>
                    </a:lnTo>
                    <a:lnTo>
                      <a:pt x="7" y="121"/>
                    </a:lnTo>
                    <a:lnTo>
                      <a:pt x="4" y="121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2" y="128"/>
                    </a:lnTo>
                    <a:lnTo>
                      <a:pt x="2" y="130"/>
                    </a:lnTo>
                    <a:lnTo>
                      <a:pt x="2" y="132"/>
                    </a:lnTo>
                    <a:lnTo>
                      <a:pt x="0" y="135"/>
                    </a:lnTo>
                    <a:lnTo>
                      <a:pt x="0" y="137"/>
                    </a:lnTo>
                    <a:lnTo>
                      <a:pt x="0" y="140"/>
                    </a:lnTo>
                    <a:lnTo>
                      <a:pt x="2" y="140"/>
                    </a:lnTo>
                    <a:lnTo>
                      <a:pt x="7" y="140"/>
                    </a:lnTo>
                    <a:lnTo>
                      <a:pt x="4" y="142"/>
                    </a:lnTo>
                    <a:lnTo>
                      <a:pt x="7" y="147"/>
                    </a:lnTo>
                    <a:lnTo>
                      <a:pt x="9" y="154"/>
                    </a:lnTo>
                    <a:lnTo>
                      <a:pt x="12" y="156"/>
                    </a:lnTo>
                    <a:lnTo>
                      <a:pt x="14" y="158"/>
                    </a:lnTo>
                    <a:lnTo>
                      <a:pt x="14" y="161"/>
                    </a:lnTo>
                    <a:lnTo>
                      <a:pt x="12" y="163"/>
                    </a:lnTo>
                    <a:lnTo>
                      <a:pt x="14" y="166"/>
                    </a:lnTo>
                    <a:lnTo>
                      <a:pt x="19" y="170"/>
                    </a:lnTo>
                    <a:lnTo>
                      <a:pt x="21" y="175"/>
                    </a:lnTo>
                    <a:lnTo>
                      <a:pt x="23" y="180"/>
                    </a:lnTo>
                    <a:lnTo>
                      <a:pt x="21" y="184"/>
                    </a:lnTo>
                    <a:lnTo>
                      <a:pt x="21" y="187"/>
                    </a:lnTo>
                    <a:lnTo>
                      <a:pt x="21" y="192"/>
                    </a:lnTo>
                    <a:lnTo>
                      <a:pt x="23" y="194"/>
                    </a:lnTo>
                    <a:lnTo>
                      <a:pt x="26" y="194"/>
                    </a:lnTo>
                    <a:lnTo>
                      <a:pt x="30" y="194"/>
                    </a:lnTo>
                    <a:lnTo>
                      <a:pt x="30" y="199"/>
                    </a:lnTo>
                    <a:lnTo>
                      <a:pt x="33" y="199"/>
                    </a:lnTo>
                    <a:lnTo>
                      <a:pt x="40" y="199"/>
                    </a:lnTo>
                    <a:lnTo>
                      <a:pt x="42" y="201"/>
                    </a:lnTo>
                    <a:lnTo>
                      <a:pt x="45" y="201"/>
                    </a:lnTo>
                    <a:lnTo>
                      <a:pt x="45" y="203"/>
                    </a:lnTo>
                    <a:lnTo>
                      <a:pt x="45" y="206"/>
                    </a:lnTo>
                    <a:lnTo>
                      <a:pt x="45" y="208"/>
                    </a:lnTo>
                    <a:lnTo>
                      <a:pt x="49" y="210"/>
                    </a:lnTo>
                    <a:lnTo>
                      <a:pt x="54" y="215"/>
                    </a:lnTo>
                    <a:lnTo>
                      <a:pt x="56" y="217"/>
                    </a:lnTo>
                    <a:lnTo>
                      <a:pt x="59" y="217"/>
                    </a:lnTo>
                    <a:lnTo>
                      <a:pt x="59" y="220"/>
                    </a:lnTo>
                    <a:lnTo>
                      <a:pt x="61" y="222"/>
                    </a:lnTo>
                    <a:lnTo>
                      <a:pt x="61" y="225"/>
                    </a:lnTo>
                    <a:lnTo>
                      <a:pt x="64" y="229"/>
                    </a:lnTo>
                    <a:lnTo>
                      <a:pt x="66" y="229"/>
                    </a:lnTo>
                    <a:lnTo>
                      <a:pt x="73" y="234"/>
                    </a:lnTo>
                    <a:lnTo>
                      <a:pt x="73" y="236"/>
                    </a:lnTo>
                    <a:lnTo>
                      <a:pt x="73" y="239"/>
                    </a:lnTo>
                    <a:lnTo>
                      <a:pt x="75" y="241"/>
                    </a:lnTo>
                    <a:lnTo>
                      <a:pt x="78" y="243"/>
                    </a:lnTo>
                    <a:lnTo>
                      <a:pt x="80" y="246"/>
                    </a:lnTo>
                    <a:lnTo>
                      <a:pt x="82" y="248"/>
                    </a:lnTo>
                    <a:lnTo>
                      <a:pt x="82" y="251"/>
                    </a:lnTo>
                    <a:lnTo>
                      <a:pt x="87" y="253"/>
                    </a:lnTo>
                    <a:lnTo>
                      <a:pt x="90" y="251"/>
                    </a:lnTo>
                    <a:lnTo>
                      <a:pt x="92" y="248"/>
                    </a:lnTo>
                    <a:lnTo>
                      <a:pt x="99" y="251"/>
                    </a:lnTo>
                    <a:lnTo>
                      <a:pt x="101" y="251"/>
                    </a:lnTo>
                    <a:lnTo>
                      <a:pt x="104" y="248"/>
                    </a:lnTo>
                    <a:lnTo>
                      <a:pt x="106" y="251"/>
                    </a:lnTo>
                    <a:lnTo>
                      <a:pt x="113" y="255"/>
                    </a:lnTo>
                    <a:lnTo>
                      <a:pt x="115" y="258"/>
                    </a:lnTo>
                    <a:lnTo>
                      <a:pt x="118" y="260"/>
                    </a:lnTo>
                    <a:lnTo>
                      <a:pt x="120" y="262"/>
                    </a:lnTo>
                    <a:lnTo>
                      <a:pt x="120" y="260"/>
                    </a:lnTo>
                    <a:lnTo>
                      <a:pt x="123" y="260"/>
                    </a:lnTo>
                    <a:lnTo>
                      <a:pt x="125" y="260"/>
                    </a:lnTo>
                    <a:lnTo>
                      <a:pt x="130" y="260"/>
                    </a:lnTo>
                    <a:lnTo>
                      <a:pt x="132" y="260"/>
                    </a:lnTo>
                    <a:lnTo>
                      <a:pt x="134" y="260"/>
                    </a:lnTo>
                    <a:lnTo>
                      <a:pt x="134" y="262"/>
                    </a:lnTo>
                    <a:lnTo>
                      <a:pt x="139" y="260"/>
                    </a:lnTo>
                    <a:lnTo>
                      <a:pt x="144" y="260"/>
                    </a:lnTo>
                    <a:lnTo>
                      <a:pt x="146" y="260"/>
                    </a:lnTo>
                    <a:lnTo>
                      <a:pt x="151" y="260"/>
                    </a:lnTo>
                    <a:lnTo>
                      <a:pt x="156" y="260"/>
                    </a:lnTo>
                    <a:lnTo>
                      <a:pt x="160" y="255"/>
                    </a:lnTo>
                    <a:lnTo>
                      <a:pt x="165" y="251"/>
                    </a:lnTo>
                    <a:lnTo>
                      <a:pt x="167" y="248"/>
                    </a:lnTo>
                    <a:lnTo>
                      <a:pt x="170" y="248"/>
                    </a:lnTo>
                    <a:lnTo>
                      <a:pt x="177" y="248"/>
                    </a:lnTo>
                    <a:lnTo>
                      <a:pt x="182" y="248"/>
                    </a:lnTo>
                    <a:lnTo>
                      <a:pt x="186" y="248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6" y="239"/>
                    </a:lnTo>
                    <a:lnTo>
                      <a:pt x="184" y="236"/>
                    </a:lnTo>
                    <a:lnTo>
                      <a:pt x="179" y="236"/>
                    </a:lnTo>
                    <a:lnTo>
                      <a:pt x="177" y="234"/>
                    </a:lnTo>
                    <a:lnTo>
                      <a:pt x="177" y="232"/>
                    </a:lnTo>
                    <a:lnTo>
                      <a:pt x="175" y="227"/>
                    </a:lnTo>
                    <a:lnTo>
                      <a:pt x="172" y="222"/>
                    </a:lnTo>
                    <a:lnTo>
                      <a:pt x="172" y="220"/>
                    </a:lnTo>
                    <a:lnTo>
                      <a:pt x="165" y="217"/>
                    </a:lnTo>
                    <a:lnTo>
                      <a:pt x="165" y="215"/>
                    </a:lnTo>
                    <a:lnTo>
                      <a:pt x="163" y="213"/>
                    </a:lnTo>
                    <a:lnTo>
                      <a:pt x="163" y="210"/>
                    </a:lnTo>
                    <a:lnTo>
                      <a:pt x="160" y="208"/>
                    </a:lnTo>
                    <a:lnTo>
                      <a:pt x="158" y="208"/>
                    </a:lnTo>
                    <a:lnTo>
                      <a:pt x="156" y="206"/>
                    </a:lnTo>
                    <a:lnTo>
                      <a:pt x="153" y="206"/>
                    </a:lnTo>
                    <a:lnTo>
                      <a:pt x="151" y="206"/>
                    </a:lnTo>
                    <a:lnTo>
                      <a:pt x="149" y="206"/>
                    </a:lnTo>
                    <a:lnTo>
                      <a:pt x="149" y="203"/>
                    </a:lnTo>
                    <a:lnTo>
                      <a:pt x="151" y="201"/>
                    </a:lnTo>
                    <a:lnTo>
                      <a:pt x="151" y="199"/>
                    </a:lnTo>
                    <a:lnTo>
                      <a:pt x="153" y="196"/>
                    </a:lnTo>
                    <a:lnTo>
                      <a:pt x="158" y="196"/>
                    </a:lnTo>
                    <a:lnTo>
                      <a:pt x="160" y="196"/>
                    </a:lnTo>
                    <a:lnTo>
                      <a:pt x="163" y="194"/>
                    </a:lnTo>
                    <a:lnTo>
                      <a:pt x="163" y="192"/>
                    </a:lnTo>
                    <a:lnTo>
                      <a:pt x="163" y="180"/>
                    </a:lnTo>
                    <a:lnTo>
                      <a:pt x="165" y="177"/>
                    </a:lnTo>
                    <a:lnTo>
                      <a:pt x="165" y="173"/>
                    </a:lnTo>
                    <a:lnTo>
                      <a:pt x="165" y="170"/>
                    </a:lnTo>
                    <a:lnTo>
                      <a:pt x="167" y="168"/>
                    </a:lnTo>
                    <a:lnTo>
                      <a:pt x="167" y="166"/>
                    </a:lnTo>
                    <a:lnTo>
                      <a:pt x="170" y="163"/>
                    </a:lnTo>
                    <a:lnTo>
                      <a:pt x="172" y="163"/>
                    </a:lnTo>
                    <a:lnTo>
                      <a:pt x="175" y="163"/>
                    </a:lnTo>
                    <a:lnTo>
                      <a:pt x="175" y="156"/>
                    </a:lnTo>
                    <a:lnTo>
                      <a:pt x="177" y="154"/>
                    </a:lnTo>
                    <a:lnTo>
                      <a:pt x="184" y="142"/>
                    </a:lnTo>
                    <a:lnTo>
                      <a:pt x="186" y="140"/>
                    </a:lnTo>
                    <a:lnTo>
                      <a:pt x="189" y="137"/>
                    </a:lnTo>
                    <a:lnTo>
                      <a:pt x="191" y="137"/>
                    </a:lnTo>
                    <a:lnTo>
                      <a:pt x="196" y="123"/>
                    </a:lnTo>
                    <a:lnTo>
                      <a:pt x="196" y="118"/>
                    </a:lnTo>
                    <a:lnTo>
                      <a:pt x="193" y="116"/>
                    </a:lnTo>
                    <a:lnTo>
                      <a:pt x="193" y="111"/>
                    </a:lnTo>
                    <a:lnTo>
                      <a:pt x="196" y="106"/>
                    </a:lnTo>
                    <a:lnTo>
                      <a:pt x="198" y="104"/>
                    </a:lnTo>
                    <a:lnTo>
                      <a:pt x="198" y="95"/>
                    </a:lnTo>
                    <a:lnTo>
                      <a:pt x="201" y="90"/>
                    </a:lnTo>
                    <a:lnTo>
                      <a:pt x="201" y="88"/>
                    </a:lnTo>
                    <a:lnTo>
                      <a:pt x="201" y="83"/>
                    </a:lnTo>
                    <a:lnTo>
                      <a:pt x="203" y="80"/>
                    </a:lnTo>
                    <a:lnTo>
                      <a:pt x="205" y="80"/>
                    </a:lnTo>
                    <a:lnTo>
                      <a:pt x="208" y="80"/>
                    </a:lnTo>
                    <a:lnTo>
                      <a:pt x="208" y="78"/>
                    </a:lnTo>
                    <a:lnTo>
                      <a:pt x="215" y="76"/>
                    </a:lnTo>
                    <a:lnTo>
                      <a:pt x="219" y="73"/>
                    </a:lnTo>
                    <a:lnTo>
                      <a:pt x="222" y="71"/>
                    </a:lnTo>
                    <a:lnTo>
                      <a:pt x="222" y="69"/>
                    </a:lnTo>
                    <a:lnTo>
                      <a:pt x="219" y="66"/>
                    </a:lnTo>
                    <a:lnTo>
                      <a:pt x="219" y="64"/>
                    </a:lnTo>
                    <a:lnTo>
                      <a:pt x="217" y="66"/>
                    </a:lnTo>
                    <a:lnTo>
                      <a:pt x="217" y="62"/>
                    </a:lnTo>
                    <a:lnTo>
                      <a:pt x="215" y="62"/>
                    </a:lnTo>
                    <a:lnTo>
                      <a:pt x="212" y="62"/>
                    </a:lnTo>
                    <a:lnTo>
                      <a:pt x="210" y="59"/>
                    </a:lnTo>
                    <a:lnTo>
                      <a:pt x="208" y="59"/>
                    </a:lnTo>
                    <a:lnTo>
                      <a:pt x="205" y="57"/>
                    </a:lnTo>
                    <a:lnTo>
                      <a:pt x="205" y="50"/>
                    </a:lnTo>
                    <a:lnTo>
                      <a:pt x="205" y="45"/>
                    </a:lnTo>
                    <a:lnTo>
                      <a:pt x="205" y="38"/>
                    </a:lnTo>
                    <a:lnTo>
                      <a:pt x="203" y="28"/>
                    </a:lnTo>
                    <a:lnTo>
                      <a:pt x="205" y="28"/>
                    </a:lnTo>
                    <a:lnTo>
                      <a:pt x="203" y="26"/>
                    </a:lnTo>
                    <a:lnTo>
                      <a:pt x="201" y="21"/>
                    </a:lnTo>
                    <a:lnTo>
                      <a:pt x="201" y="19"/>
                    </a:lnTo>
                    <a:lnTo>
                      <a:pt x="201" y="17"/>
                    </a:lnTo>
                    <a:lnTo>
                      <a:pt x="196" y="12"/>
                    </a:lnTo>
                    <a:lnTo>
                      <a:pt x="193" y="12"/>
                    </a:lnTo>
                    <a:lnTo>
                      <a:pt x="191" y="7"/>
                    </a:lnTo>
                    <a:lnTo>
                      <a:pt x="189" y="7"/>
                    </a:lnTo>
                    <a:lnTo>
                      <a:pt x="186" y="5"/>
                    </a:lnTo>
                    <a:lnTo>
                      <a:pt x="182" y="0"/>
                    </a:lnTo>
                    <a:lnTo>
                      <a:pt x="177" y="5"/>
                    </a:lnTo>
                    <a:lnTo>
                      <a:pt x="175" y="5"/>
                    </a:lnTo>
                    <a:lnTo>
                      <a:pt x="170" y="12"/>
                    </a:lnTo>
                    <a:lnTo>
                      <a:pt x="163" y="12"/>
                    </a:lnTo>
                    <a:lnTo>
                      <a:pt x="163" y="19"/>
                    </a:lnTo>
                    <a:lnTo>
                      <a:pt x="156" y="19"/>
                    </a:lnTo>
                    <a:lnTo>
                      <a:pt x="151" y="17"/>
                    </a:lnTo>
                    <a:lnTo>
                      <a:pt x="127" y="17"/>
                    </a:lnTo>
                    <a:lnTo>
                      <a:pt x="127" y="14"/>
                    </a:lnTo>
                    <a:lnTo>
                      <a:pt x="127" y="12"/>
                    </a:lnTo>
                    <a:lnTo>
                      <a:pt x="125" y="17"/>
                    </a:lnTo>
                    <a:lnTo>
                      <a:pt x="118" y="17"/>
                    </a:lnTo>
                    <a:lnTo>
                      <a:pt x="106" y="17"/>
                    </a:lnTo>
                    <a:lnTo>
                      <a:pt x="92" y="17"/>
                    </a:lnTo>
                    <a:lnTo>
                      <a:pt x="80" y="17"/>
                    </a:lnTo>
                    <a:lnTo>
                      <a:pt x="66" y="17"/>
                    </a:lnTo>
                    <a:lnTo>
                      <a:pt x="54" y="17"/>
                    </a:lnTo>
                    <a:lnTo>
                      <a:pt x="42" y="17"/>
                    </a:lnTo>
                    <a:lnTo>
                      <a:pt x="42" y="28"/>
                    </a:lnTo>
                    <a:lnTo>
                      <a:pt x="42" y="40"/>
                    </a:lnTo>
                    <a:lnTo>
                      <a:pt x="28" y="40"/>
                    </a:lnTo>
                    <a:lnTo>
                      <a:pt x="28" y="5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48" name="Freeform 1287"/>
              <p:cNvSpPr>
                <a:spLocks/>
              </p:cNvSpPr>
              <p:nvPr/>
            </p:nvSpPr>
            <p:spPr bwMode="auto">
              <a:xfrm>
                <a:off x="2879" y="1878"/>
                <a:ext cx="215" cy="159"/>
              </a:xfrm>
              <a:custGeom>
                <a:avLst/>
                <a:gdLst>
                  <a:gd name="T0" fmla="*/ 54 w 215"/>
                  <a:gd name="T1" fmla="*/ 88 h 159"/>
                  <a:gd name="T2" fmla="*/ 52 w 215"/>
                  <a:gd name="T3" fmla="*/ 102 h 159"/>
                  <a:gd name="T4" fmla="*/ 47 w 215"/>
                  <a:gd name="T5" fmla="*/ 107 h 159"/>
                  <a:gd name="T6" fmla="*/ 47 w 215"/>
                  <a:gd name="T7" fmla="*/ 109 h 159"/>
                  <a:gd name="T8" fmla="*/ 40 w 215"/>
                  <a:gd name="T9" fmla="*/ 109 h 159"/>
                  <a:gd name="T10" fmla="*/ 12 w 215"/>
                  <a:gd name="T11" fmla="*/ 114 h 159"/>
                  <a:gd name="T12" fmla="*/ 2 w 215"/>
                  <a:gd name="T13" fmla="*/ 119 h 159"/>
                  <a:gd name="T14" fmla="*/ 5 w 215"/>
                  <a:gd name="T15" fmla="*/ 123 h 159"/>
                  <a:gd name="T16" fmla="*/ 5 w 215"/>
                  <a:gd name="T17" fmla="*/ 128 h 159"/>
                  <a:gd name="T18" fmla="*/ 14 w 215"/>
                  <a:gd name="T19" fmla="*/ 137 h 159"/>
                  <a:gd name="T20" fmla="*/ 19 w 215"/>
                  <a:gd name="T21" fmla="*/ 145 h 159"/>
                  <a:gd name="T22" fmla="*/ 23 w 215"/>
                  <a:gd name="T23" fmla="*/ 147 h 159"/>
                  <a:gd name="T24" fmla="*/ 26 w 215"/>
                  <a:gd name="T25" fmla="*/ 145 h 159"/>
                  <a:gd name="T26" fmla="*/ 31 w 215"/>
                  <a:gd name="T27" fmla="*/ 149 h 159"/>
                  <a:gd name="T28" fmla="*/ 28 w 215"/>
                  <a:gd name="T29" fmla="*/ 149 h 159"/>
                  <a:gd name="T30" fmla="*/ 28 w 215"/>
                  <a:gd name="T31" fmla="*/ 152 h 159"/>
                  <a:gd name="T32" fmla="*/ 33 w 215"/>
                  <a:gd name="T33" fmla="*/ 152 h 159"/>
                  <a:gd name="T34" fmla="*/ 35 w 215"/>
                  <a:gd name="T35" fmla="*/ 149 h 159"/>
                  <a:gd name="T36" fmla="*/ 42 w 215"/>
                  <a:gd name="T37" fmla="*/ 152 h 159"/>
                  <a:gd name="T38" fmla="*/ 47 w 215"/>
                  <a:gd name="T39" fmla="*/ 159 h 159"/>
                  <a:gd name="T40" fmla="*/ 47 w 215"/>
                  <a:gd name="T41" fmla="*/ 147 h 159"/>
                  <a:gd name="T42" fmla="*/ 52 w 215"/>
                  <a:gd name="T43" fmla="*/ 145 h 159"/>
                  <a:gd name="T44" fmla="*/ 54 w 215"/>
                  <a:gd name="T45" fmla="*/ 135 h 159"/>
                  <a:gd name="T46" fmla="*/ 64 w 215"/>
                  <a:gd name="T47" fmla="*/ 130 h 159"/>
                  <a:gd name="T48" fmla="*/ 71 w 215"/>
                  <a:gd name="T49" fmla="*/ 130 h 159"/>
                  <a:gd name="T50" fmla="*/ 90 w 215"/>
                  <a:gd name="T51" fmla="*/ 140 h 159"/>
                  <a:gd name="T52" fmla="*/ 94 w 215"/>
                  <a:gd name="T53" fmla="*/ 142 h 159"/>
                  <a:gd name="T54" fmla="*/ 104 w 215"/>
                  <a:gd name="T55" fmla="*/ 137 h 159"/>
                  <a:gd name="T56" fmla="*/ 116 w 215"/>
                  <a:gd name="T57" fmla="*/ 142 h 159"/>
                  <a:gd name="T58" fmla="*/ 127 w 215"/>
                  <a:gd name="T59" fmla="*/ 142 h 159"/>
                  <a:gd name="T60" fmla="*/ 137 w 215"/>
                  <a:gd name="T61" fmla="*/ 137 h 159"/>
                  <a:gd name="T62" fmla="*/ 151 w 215"/>
                  <a:gd name="T63" fmla="*/ 135 h 159"/>
                  <a:gd name="T64" fmla="*/ 158 w 215"/>
                  <a:gd name="T65" fmla="*/ 137 h 159"/>
                  <a:gd name="T66" fmla="*/ 165 w 215"/>
                  <a:gd name="T67" fmla="*/ 137 h 159"/>
                  <a:gd name="T68" fmla="*/ 170 w 215"/>
                  <a:gd name="T69" fmla="*/ 135 h 159"/>
                  <a:gd name="T70" fmla="*/ 175 w 215"/>
                  <a:gd name="T71" fmla="*/ 133 h 159"/>
                  <a:gd name="T72" fmla="*/ 177 w 215"/>
                  <a:gd name="T73" fmla="*/ 130 h 159"/>
                  <a:gd name="T74" fmla="*/ 175 w 215"/>
                  <a:gd name="T75" fmla="*/ 126 h 159"/>
                  <a:gd name="T76" fmla="*/ 177 w 215"/>
                  <a:gd name="T77" fmla="*/ 123 h 159"/>
                  <a:gd name="T78" fmla="*/ 179 w 215"/>
                  <a:gd name="T79" fmla="*/ 119 h 159"/>
                  <a:gd name="T80" fmla="*/ 182 w 215"/>
                  <a:gd name="T81" fmla="*/ 116 h 159"/>
                  <a:gd name="T82" fmla="*/ 205 w 215"/>
                  <a:gd name="T83" fmla="*/ 88 h 159"/>
                  <a:gd name="T84" fmla="*/ 215 w 215"/>
                  <a:gd name="T85" fmla="*/ 41 h 159"/>
                  <a:gd name="T86" fmla="*/ 205 w 215"/>
                  <a:gd name="T87" fmla="*/ 36 h 159"/>
                  <a:gd name="T88" fmla="*/ 203 w 215"/>
                  <a:gd name="T89" fmla="*/ 31 h 159"/>
                  <a:gd name="T90" fmla="*/ 201 w 215"/>
                  <a:gd name="T91" fmla="*/ 26 h 159"/>
                  <a:gd name="T92" fmla="*/ 196 w 215"/>
                  <a:gd name="T93" fmla="*/ 5 h 159"/>
                  <a:gd name="T94" fmla="*/ 189 w 215"/>
                  <a:gd name="T95" fmla="*/ 3 h 159"/>
                  <a:gd name="T96" fmla="*/ 177 w 215"/>
                  <a:gd name="T97" fmla="*/ 0 h 159"/>
                  <a:gd name="T98" fmla="*/ 158 w 215"/>
                  <a:gd name="T99" fmla="*/ 0 h 159"/>
                  <a:gd name="T100" fmla="*/ 139 w 215"/>
                  <a:gd name="T101" fmla="*/ 12 h 159"/>
                  <a:gd name="T102" fmla="*/ 108 w 215"/>
                  <a:gd name="T103" fmla="*/ 33 h 159"/>
                  <a:gd name="T104" fmla="*/ 75 w 215"/>
                  <a:gd name="T105" fmla="*/ 52 h 159"/>
                  <a:gd name="T106" fmla="*/ 54 w 215"/>
                  <a:gd name="T107" fmla="*/ 57 h 159"/>
                  <a:gd name="T108" fmla="*/ 54 w 215"/>
                  <a:gd name="T109" fmla="*/ 62 h 15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5"/>
                  <a:gd name="T166" fmla="*/ 0 h 159"/>
                  <a:gd name="T167" fmla="*/ 215 w 215"/>
                  <a:gd name="T168" fmla="*/ 159 h 15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5" h="159">
                    <a:moveTo>
                      <a:pt x="54" y="62"/>
                    </a:moveTo>
                    <a:lnTo>
                      <a:pt x="54" y="74"/>
                    </a:lnTo>
                    <a:lnTo>
                      <a:pt x="54" y="88"/>
                    </a:lnTo>
                    <a:lnTo>
                      <a:pt x="54" y="100"/>
                    </a:lnTo>
                    <a:lnTo>
                      <a:pt x="52" y="102"/>
                    </a:lnTo>
                    <a:lnTo>
                      <a:pt x="49" y="104"/>
                    </a:lnTo>
                    <a:lnTo>
                      <a:pt x="47" y="107"/>
                    </a:lnTo>
                    <a:lnTo>
                      <a:pt x="47" y="109"/>
                    </a:lnTo>
                    <a:lnTo>
                      <a:pt x="42" y="109"/>
                    </a:lnTo>
                    <a:lnTo>
                      <a:pt x="40" y="109"/>
                    </a:lnTo>
                    <a:lnTo>
                      <a:pt x="38" y="109"/>
                    </a:lnTo>
                    <a:lnTo>
                      <a:pt x="16" y="109"/>
                    </a:lnTo>
                    <a:lnTo>
                      <a:pt x="12" y="114"/>
                    </a:lnTo>
                    <a:lnTo>
                      <a:pt x="2" y="114"/>
                    </a:lnTo>
                    <a:lnTo>
                      <a:pt x="2" y="116"/>
                    </a:lnTo>
                    <a:lnTo>
                      <a:pt x="2" y="119"/>
                    </a:lnTo>
                    <a:lnTo>
                      <a:pt x="0" y="121"/>
                    </a:lnTo>
                    <a:lnTo>
                      <a:pt x="2" y="121"/>
                    </a:lnTo>
                    <a:lnTo>
                      <a:pt x="5" y="123"/>
                    </a:lnTo>
                    <a:lnTo>
                      <a:pt x="5" y="126"/>
                    </a:lnTo>
                    <a:lnTo>
                      <a:pt x="5" y="128"/>
                    </a:lnTo>
                    <a:lnTo>
                      <a:pt x="7" y="130"/>
                    </a:lnTo>
                    <a:lnTo>
                      <a:pt x="12" y="135"/>
                    </a:lnTo>
                    <a:lnTo>
                      <a:pt x="14" y="137"/>
                    </a:lnTo>
                    <a:lnTo>
                      <a:pt x="14" y="140"/>
                    </a:lnTo>
                    <a:lnTo>
                      <a:pt x="16" y="142"/>
                    </a:lnTo>
                    <a:lnTo>
                      <a:pt x="19" y="145"/>
                    </a:lnTo>
                    <a:lnTo>
                      <a:pt x="23" y="147"/>
                    </a:lnTo>
                    <a:lnTo>
                      <a:pt x="23" y="145"/>
                    </a:lnTo>
                    <a:lnTo>
                      <a:pt x="26" y="145"/>
                    </a:lnTo>
                    <a:lnTo>
                      <a:pt x="28" y="145"/>
                    </a:lnTo>
                    <a:lnTo>
                      <a:pt x="31" y="147"/>
                    </a:lnTo>
                    <a:lnTo>
                      <a:pt x="31" y="149"/>
                    </a:lnTo>
                    <a:lnTo>
                      <a:pt x="28" y="149"/>
                    </a:lnTo>
                    <a:lnTo>
                      <a:pt x="28" y="152"/>
                    </a:lnTo>
                    <a:lnTo>
                      <a:pt x="33" y="154"/>
                    </a:lnTo>
                    <a:lnTo>
                      <a:pt x="33" y="152"/>
                    </a:lnTo>
                    <a:lnTo>
                      <a:pt x="35" y="149"/>
                    </a:lnTo>
                    <a:lnTo>
                      <a:pt x="38" y="149"/>
                    </a:lnTo>
                    <a:lnTo>
                      <a:pt x="42" y="152"/>
                    </a:lnTo>
                    <a:lnTo>
                      <a:pt x="45" y="154"/>
                    </a:lnTo>
                    <a:lnTo>
                      <a:pt x="45" y="156"/>
                    </a:lnTo>
                    <a:lnTo>
                      <a:pt x="47" y="159"/>
                    </a:lnTo>
                    <a:lnTo>
                      <a:pt x="47" y="156"/>
                    </a:lnTo>
                    <a:lnTo>
                      <a:pt x="47" y="149"/>
                    </a:lnTo>
                    <a:lnTo>
                      <a:pt x="47" y="147"/>
                    </a:lnTo>
                    <a:lnTo>
                      <a:pt x="49" y="147"/>
                    </a:lnTo>
                    <a:lnTo>
                      <a:pt x="49" y="145"/>
                    </a:lnTo>
                    <a:lnTo>
                      <a:pt x="52" y="145"/>
                    </a:lnTo>
                    <a:lnTo>
                      <a:pt x="52" y="142"/>
                    </a:lnTo>
                    <a:lnTo>
                      <a:pt x="54" y="140"/>
                    </a:lnTo>
                    <a:lnTo>
                      <a:pt x="54" y="135"/>
                    </a:lnTo>
                    <a:lnTo>
                      <a:pt x="59" y="133"/>
                    </a:lnTo>
                    <a:lnTo>
                      <a:pt x="64" y="130"/>
                    </a:lnTo>
                    <a:lnTo>
                      <a:pt x="68" y="130"/>
                    </a:lnTo>
                    <a:lnTo>
                      <a:pt x="71" y="130"/>
                    </a:lnTo>
                    <a:lnTo>
                      <a:pt x="75" y="130"/>
                    </a:lnTo>
                    <a:lnTo>
                      <a:pt x="85" y="135"/>
                    </a:lnTo>
                    <a:lnTo>
                      <a:pt x="90" y="140"/>
                    </a:lnTo>
                    <a:lnTo>
                      <a:pt x="92" y="140"/>
                    </a:lnTo>
                    <a:lnTo>
                      <a:pt x="92" y="142"/>
                    </a:lnTo>
                    <a:lnTo>
                      <a:pt x="94" y="142"/>
                    </a:lnTo>
                    <a:lnTo>
                      <a:pt x="97" y="140"/>
                    </a:lnTo>
                    <a:lnTo>
                      <a:pt x="101" y="137"/>
                    </a:lnTo>
                    <a:lnTo>
                      <a:pt x="104" y="137"/>
                    </a:lnTo>
                    <a:lnTo>
                      <a:pt x="106" y="137"/>
                    </a:lnTo>
                    <a:lnTo>
                      <a:pt x="111" y="137"/>
                    </a:lnTo>
                    <a:lnTo>
                      <a:pt x="116" y="142"/>
                    </a:lnTo>
                    <a:lnTo>
                      <a:pt x="118" y="142"/>
                    </a:lnTo>
                    <a:lnTo>
                      <a:pt x="125" y="145"/>
                    </a:lnTo>
                    <a:lnTo>
                      <a:pt x="127" y="142"/>
                    </a:lnTo>
                    <a:lnTo>
                      <a:pt x="132" y="140"/>
                    </a:lnTo>
                    <a:lnTo>
                      <a:pt x="134" y="137"/>
                    </a:lnTo>
                    <a:lnTo>
                      <a:pt x="137" y="137"/>
                    </a:lnTo>
                    <a:lnTo>
                      <a:pt x="144" y="135"/>
                    </a:lnTo>
                    <a:lnTo>
                      <a:pt x="149" y="137"/>
                    </a:lnTo>
                    <a:lnTo>
                      <a:pt x="151" y="135"/>
                    </a:lnTo>
                    <a:lnTo>
                      <a:pt x="156" y="135"/>
                    </a:lnTo>
                    <a:lnTo>
                      <a:pt x="158" y="135"/>
                    </a:lnTo>
                    <a:lnTo>
                      <a:pt x="158" y="137"/>
                    </a:lnTo>
                    <a:lnTo>
                      <a:pt x="160" y="137"/>
                    </a:lnTo>
                    <a:lnTo>
                      <a:pt x="163" y="137"/>
                    </a:lnTo>
                    <a:lnTo>
                      <a:pt x="165" y="137"/>
                    </a:lnTo>
                    <a:lnTo>
                      <a:pt x="168" y="137"/>
                    </a:lnTo>
                    <a:lnTo>
                      <a:pt x="168" y="135"/>
                    </a:lnTo>
                    <a:lnTo>
                      <a:pt x="170" y="135"/>
                    </a:lnTo>
                    <a:lnTo>
                      <a:pt x="170" y="133"/>
                    </a:lnTo>
                    <a:lnTo>
                      <a:pt x="172" y="133"/>
                    </a:lnTo>
                    <a:lnTo>
                      <a:pt x="175" y="133"/>
                    </a:lnTo>
                    <a:lnTo>
                      <a:pt x="175" y="130"/>
                    </a:lnTo>
                    <a:lnTo>
                      <a:pt x="177" y="130"/>
                    </a:lnTo>
                    <a:lnTo>
                      <a:pt x="175" y="128"/>
                    </a:lnTo>
                    <a:lnTo>
                      <a:pt x="175" y="126"/>
                    </a:lnTo>
                    <a:lnTo>
                      <a:pt x="175" y="123"/>
                    </a:lnTo>
                    <a:lnTo>
                      <a:pt x="177" y="123"/>
                    </a:lnTo>
                    <a:lnTo>
                      <a:pt x="179" y="123"/>
                    </a:lnTo>
                    <a:lnTo>
                      <a:pt x="179" y="121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82" y="116"/>
                    </a:lnTo>
                    <a:lnTo>
                      <a:pt x="182" y="114"/>
                    </a:lnTo>
                    <a:lnTo>
                      <a:pt x="205" y="90"/>
                    </a:lnTo>
                    <a:lnTo>
                      <a:pt x="205" y="88"/>
                    </a:lnTo>
                    <a:lnTo>
                      <a:pt x="208" y="64"/>
                    </a:lnTo>
                    <a:lnTo>
                      <a:pt x="210" y="48"/>
                    </a:lnTo>
                    <a:lnTo>
                      <a:pt x="215" y="41"/>
                    </a:lnTo>
                    <a:lnTo>
                      <a:pt x="208" y="38"/>
                    </a:lnTo>
                    <a:lnTo>
                      <a:pt x="205" y="38"/>
                    </a:lnTo>
                    <a:lnTo>
                      <a:pt x="205" y="36"/>
                    </a:lnTo>
                    <a:lnTo>
                      <a:pt x="203" y="33"/>
                    </a:lnTo>
                    <a:lnTo>
                      <a:pt x="203" y="31"/>
                    </a:lnTo>
                    <a:lnTo>
                      <a:pt x="203" y="29"/>
                    </a:lnTo>
                    <a:lnTo>
                      <a:pt x="201" y="26"/>
                    </a:lnTo>
                    <a:lnTo>
                      <a:pt x="201" y="7"/>
                    </a:lnTo>
                    <a:lnTo>
                      <a:pt x="196" y="7"/>
                    </a:lnTo>
                    <a:lnTo>
                      <a:pt x="196" y="5"/>
                    </a:lnTo>
                    <a:lnTo>
                      <a:pt x="194" y="5"/>
                    </a:lnTo>
                    <a:lnTo>
                      <a:pt x="191" y="3"/>
                    </a:lnTo>
                    <a:lnTo>
                      <a:pt x="189" y="3"/>
                    </a:lnTo>
                    <a:lnTo>
                      <a:pt x="189" y="0"/>
                    </a:lnTo>
                    <a:lnTo>
                      <a:pt x="186" y="0"/>
                    </a:lnTo>
                    <a:lnTo>
                      <a:pt x="177" y="0"/>
                    </a:lnTo>
                    <a:lnTo>
                      <a:pt x="165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1" y="5"/>
                    </a:lnTo>
                    <a:lnTo>
                      <a:pt x="139" y="12"/>
                    </a:lnTo>
                    <a:lnTo>
                      <a:pt x="130" y="19"/>
                    </a:lnTo>
                    <a:lnTo>
                      <a:pt x="118" y="26"/>
                    </a:lnTo>
                    <a:lnTo>
                      <a:pt x="108" y="33"/>
                    </a:lnTo>
                    <a:lnTo>
                      <a:pt x="97" y="41"/>
                    </a:lnTo>
                    <a:lnTo>
                      <a:pt x="87" y="45"/>
                    </a:lnTo>
                    <a:lnTo>
                      <a:pt x="75" y="52"/>
                    </a:lnTo>
                    <a:lnTo>
                      <a:pt x="73" y="55"/>
                    </a:lnTo>
                    <a:lnTo>
                      <a:pt x="57" y="57"/>
                    </a:lnTo>
                    <a:lnTo>
                      <a:pt x="54" y="57"/>
                    </a:lnTo>
                    <a:lnTo>
                      <a:pt x="54" y="59"/>
                    </a:lnTo>
                    <a:lnTo>
                      <a:pt x="54" y="6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49" name="Freeform 1288"/>
              <p:cNvSpPr>
                <a:spLocks/>
              </p:cNvSpPr>
              <p:nvPr/>
            </p:nvSpPr>
            <p:spPr bwMode="auto">
              <a:xfrm>
                <a:off x="2879" y="1878"/>
                <a:ext cx="215" cy="159"/>
              </a:xfrm>
              <a:custGeom>
                <a:avLst/>
                <a:gdLst>
                  <a:gd name="T0" fmla="*/ 54 w 215"/>
                  <a:gd name="T1" fmla="*/ 88 h 159"/>
                  <a:gd name="T2" fmla="*/ 52 w 215"/>
                  <a:gd name="T3" fmla="*/ 102 h 159"/>
                  <a:gd name="T4" fmla="*/ 47 w 215"/>
                  <a:gd name="T5" fmla="*/ 107 h 159"/>
                  <a:gd name="T6" fmla="*/ 47 w 215"/>
                  <a:gd name="T7" fmla="*/ 109 h 159"/>
                  <a:gd name="T8" fmla="*/ 40 w 215"/>
                  <a:gd name="T9" fmla="*/ 109 h 159"/>
                  <a:gd name="T10" fmla="*/ 12 w 215"/>
                  <a:gd name="T11" fmla="*/ 114 h 159"/>
                  <a:gd name="T12" fmla="*/ 2 w 215"/>
                  <a:gd name="T13" fmla="*/ 119 h 159"/>
                  <a:gd name="T14" fmla="*/ 5 w 215"/>
                  <a:gd name="T15" fmla="*/ 123 h 159"/>
                  <a:gd name="T16" fmla="*/ 5 w 215"/>
                  <a:gd name="T17" fmla="*/ 128 h 159"/>
                  <a:gd name="T18" fmla="*/ 14 w 215"/>
                  <a:gd name="T19" fmla="*/ 137 h 159"/>
                  <a:gd name="T20" fmla="*/ 19 w 215"/>
                  <a:gd name="T21" fmla="*/ 145 h 159"/>
                  <a:gd name="T22" fmla="*/ 23 w 215"/>
                  <a:gd name="T23" fmla="*/ 147 h 159"/>
                  <a:gd name="T24" fmla="*/ 26 w 215"/>
                  <a:gd name="T25" fmla="*/ 145 h 159"/>
                  <a:gd name="T26" fmla="*/ 31 w 215"/>
                  <a:gd name="T27" fmla="*/ 149 h 159"/>
                  <a:gd name="T28" fmla="*/ 28 w 215"/>
                  <a:gd name="T29" fmla="*/ 149 h 159"/>
                  <a:gd name="T30" fmla="*/ 28 w 215"/>
                  <a:gd name="T31" fmla="*/ 152 h 159"/>
                  <a:gd name="T32" fmla="*/ 33 w 215"/>
                  <a:gd name="T33" fmla="*/ 152 h 159"/>
                  <a:gd name="T34" fmla="*/ 35 w 215"/>
                  <a:gd name="T35" fmla="*/ 149 h 159"/>
                  <a:gd name="T36" fmla="*/ 42 w 215"/>
                  <a:gd name="T37" fmla="*/ 152 h 159"/>
                  <a:gd name="T38" fmla="*/ 47 w 215"/>
                  <a:gd name="T39" fmla="*/ 159 h 159"/>
                  <a:gd name="T40" fmla="*/ 47 w 215"/>
                  <a:gd name="T41" fmla="*/ 147 h 159"/>
                  <a:gd name="T42" fmla="*/ 52 w 215"/>
                  <a:gd name="T43" fmla="*/ 145 h 159"/>
                  <a:gd name="T44" fmla="*/ 54 w 215"/>
                  <a:gd name="T45" fmla="*/ 135 h 159"/>
                  <a:gd name="T46" fmla="*/ 64 w 215"/>
                  <a:gd name="T47" fmla="*/ 130 h 159"/>
                  <a:gd name="T48" fmla="*/ 71 w 215"/>
                  <a:gd name="T49" fmla="*/ 130 h 159"/>
                  <a:gd name="T50" fmla="*/ 90 w 215"/>
                  <a:gd name="T51" fmla="*/ 140 h 159"/>
                  <a:gd name="T52" fmla="*/ 94 w 215"/>
                  <a:gd name="T53" fmla="*/ 142 h 159"/>
                  <a:gd name="T54" fmla="*/ 104 w 215"/>
                  <a:gd name="T55" fmla="*/ 137 h 159"/>
                  <a:gd name="T56" fmla="*/ 116 w 215"/>
                  <a:gd name="T57" fmla="*/ 142 h 159"/>
                  <a:gd name="T58" fmla="*/ 127 w 215"/>
                  <a:gd name="T59" fmla="*/ 142 h 159"/>
                  <a:gd name="T60" fmla="*/ 137 w 215"/>
                  <a:gd name="T61" fmla="*/ 137 h 159"/>
                  <a:gd name="T62" fmla="*/ 151 w 215"/>
                  <a:gd name="T63" fmla="*/ 135 h 159"/>
                  <a:gd name="T64" fmla="*/ 158 w 215"/>
                  <a:gd name="T65" fmla="*/ 137 h 159"/>
                  <a:gd name="T66" fmla="*/ 165 w 215"/>
                  <a:gd name="T67" fmla="*/ 137 h 159"/>
                  <a:gd name="T68" fmla="*/ 170 w 215"/>
                  <a:gd name="T69" fmla="*/ 135 h 159"/>
                  <a:gd name="T70" fmla="*/ 175 w 215"/>
                  <a:gd name="T71" fmla="*/ 133 h 159"/>
                  <a:gd name="T72" fmla="*/ 177 w 215"/>
                  <a:gd name="T73" fmla="*/ 130 h 159"/>
                  <a:gd name="T74" fmla="*/ 175 w 215"/>
                  <a:gd name="T75" fmla="*/ 126 h 159"/>
                  <a:gd name="T76" fmla="*/ 177 w 215"/>
                  <a:gd name="T77" fmla="*/ 123 h 159"/>
                  <a:gd name="T78" fmla="*/ 179 w 215"/>
                  <a:gd name="T79" fmla="*/ 119 h 159"/>
                  <a:gd name="T80" fmla="*/ 182 w 215"/>
                  <a:gd name="T81" fmla="*/ 116 h 159"/>
                  <a:gd name="T82" fmla="*/ 205 w 215"/>
                  <a:gd name="T83" fmla="*/ 88 h 159"/>
                  <a:gd name="T84" fmla="*/ 215 w 215"/>
                  <a:gd name="T85" fmla="*/ 41 h 159"/>
                  <a:gd name="T86" fmla="*/ 205 w 215"/>
                  <a:gd name="T87" fmla="*/ 36 h 159"/>
                  <a:gd name="T88" fmla="*/ 203 w 215"/>
                  <a:gd name="T89" fmla="*/ 31 h 159"/>
                  <a:gd name="T90" fmla="*/ 201 w 215"/>
                  <a:gd name="T91" fmla="*/ 26 h 159"/>
                  <a:gd name="T92" fmla="*/ 196 w 215"/>
                  <a:gd name="T93" fmla="*/ 5 h 159"/>
                  <a:gd name="T94" fmla="*/ 189 w 215"/>
                  <a:gd name="T95" fmla="*/ 3 h 159"/>
                  <a:gd name="T96" fmla="*/ 177 w 215"/>
                  <a:gd name="T97" fmla="*/ 0 h 159"/>
                  <a:gd name="T98" fmla="*/ 158 w 215"/>
                  <a:gd name="T99" fmla="*/ 0 h 159"/>
                  <a:gd name="T100" fmla="*/ 139 w 215"/>
                  <a:gd name="T101" fmla="*/ 12 h 159"/>
                  <a:gd name="T102" fmla="*/ 108 w 215"/>
                  <a:gd name="T103" fmla="*/ 33 h 159"/>
                  <a:gd name="T104" fmla="*/ 75 w 215"/>
                  <a:gd name="T105" fmla="*/ 52 h 159"/>
                  <a:gd name="T106" fmla="*/ 54 w 215"/>
                  <a:gd name="T107" fmla="*/ 57 h 159"/>
                  <a:gd name="T108" fmla="*/ 54 w 215"/>
                  <a:gd name="T109" fmla="*/ 62 h 15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5"/>
                  <a:gd name="T166" fmla="*/ 0 h 159"/>
                  <a:gd name="T167" fmla="*/ 215 w 215"/>
                  <a:gd name="T168" fmla="*/ 159 h 15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5" h="159">
                    <a:moveTo>
                      <a:pt x="54" y="62"/>
                    </a:moveTo>
                    <a:lnTo>
                      <a:pt x="54" y="74"/>
                    </a:lnTo>
                    <a:lnTo>
                      <a:pt x="54" y="88"/>
                    </a:lnTo>
                    <a:lnTo>
                      <a:pt x="54" y="100"/>
                    </a:lnTo>
                    <a:lnTo>
                      <a:pt x="52" y="102"/>
                    </a:lnTo>
                    <a:lnTo>
                      <a:pt x="49" y="104"/>
                    </a:lnTo>
                    <a:lnTo>
                      <a:pt x="47" y="107"/>
                    </a:lnTo>
                    <a:lnTo>
                      <a:pt x="47" y="109"/>
                    </a:lnTo>
                    <a:lnTo>
                      <a:pt x="42" y="109"/>
                    </a:lnTo>
                    <a:lnTo>
                      <a:pt x="40" y="109"/>
                    </a:lnTo>
                    <a:lnTo>
                      <a:pt x="38" y="109"/>
                    </a:lnTo>
                    <a:lnTo>
                      <a:pt x="16" y="109"/>
                    </a:lnTo>
                    <a:lnTo>
                      <a:pt x="12" y="114"/>
                    </a:lnTo>
                    <a:lnTo>
                      <a:pt x="2" y="114"/>
                    </a:lnTo>
                    <a:lnTo>
                      <a:pt x="2" y="116"/>
                    </a:lnTo>
                    <a:lnTo>
                      <a:pt x="2" y="119"/>
                    </a:lnTo>
                    <a:lnTo>
                      <a:pt x="0" y="121"/>
                    </a:lnTo>
                    <a:lnTo>
                      <a:pt x="2" y="121"/>
                    </a:lnTo>
                    <a:lnTo>
                      <a:pt x="5" y="123"/>
                    </a:lnTo>
                    <a:lnTo>
                      <a:pt x="5" y="126"/>
                    </a:lnTo>
                    <a:lnTo>
                      <a:pt x="5" y="128"/>
                    </a:lnTo>
                    <a:lnTo>
                      <a:pt x="7" y="130"/>
                    </a:lnTo>
                    <a:lnTo>
                      <a:pt x="12" y="135"/>
                    </a:lnTo>
                    <a:lnTo>
                      <a:pt x="14" y="137"/>
                    </a:lnTo>
                    <a:lnTo>
                      <a:pt x="14" y="140"/>
                    </a:lnTo>
                    <a:lnTo>
                      <a:pt x="16" y="142"/>
                    </a:lnTo>
                    <a:lnTo>
                      <a:pt x="19" y="145"/>
                    </a:lnTo>
                    <a:lnTo>
                      <a:pt x="23" y="147"/>
                    </a:lnTo>
                    <a:lnTo>
                      <a:pt x="23" y="145"/>
                    </a:lnTo>
                    <a:lnTo>
                      <a:pt x="26" y="145"/>
                    </a:lnTo>
                    <a:lnTo>
                      <a:pt x="28" y="145"/>
                    </a:lnTo>
                    <a:lnTo>
                      <a:pt x="31" y="147"/>
                    </a:lnTo>
                    <a:lnTo>
                      <a:pt x="31" y="149"/>
                    </a:lnTo>
                    <a:lnTo>
                      <a:pt x="28" y="149"/>
                    </a:lnTo>
                    <a:lnTo>
                      <a:pt x="28" y="152"/>
                    </a:lnTo>
                    <a:lnTo>
                      <a:pt x="33" y="154"/>
                    </a:lnTo>
                    <a:lnTo>
                      <a:pt x="33" y="152"/>
                    </a:lnTo>
                    <a:lnTo>
                      <a:pt x="35" y="149"/>
                    </a:lnTo>
                    <a:lnTo>
                      <a:pt x="38" y="149"/>
                    </a:lnTo>
                    <a:lnTo>
                      <a:pt x="42" y="152"/>
                    </a:lnTo>
                    <a:lnTo>
                      <a:pt x="45" y="154"/>
                    </a:lnTo>
                    <a:lnTo>
                      <a:pt x="45" y="156"/>
                    </a:lnTo>
                    <a:lnTo>
                      <a:pt x="47" y="159"/>
                    </a:lnTo>
                    <a:lnTo>
                      <a:pt x="47" y="156"/>
                    </a:lnTo>
                    <a:lnTo>
                      <a:pt x="47" y="149"/>
                    </a:lnTo>
                    <a:lnTo>
                      <a:pt x="47" y="147"/>
                    </a:lnTo>
                    <a:lnTo>
                      <a:pt x="49" y="147"/>
                    </a:lnTo>
                    <a:lnTo>
                      <a:pt x="49" y="145"/>
                    </a:lnTo>
                    <a:lnTo>
                      <a:pt x="52" y="145"/>
                    </a:lnTo>
                    <a:lnTo>
                      <a:pt x="52" y="142"/>
                    </a:lnTo>
                    <a:lnTo>
                      <a:pt x="54" y="140"/>
                    </a:lnTo>
                    <a:lnTo>
                      <a:pt x="54" y="135"/>
                    </a:lnTo>
                    <a:lnTo>
                      <a:pt x="59" y="133"/>
                    </a:lnTo>
                    <a:lnTo>
                      <a:pt x="64" y="130"/>
                    </a:lnTo>
                    <a:lnTo>
                      <a:pt x="68" y="130"/>
                    </a:lnTo>
                    <a:lnTo>
                      <a:pt x="71" y="130"/>
                    </a:lnTo>
                    <a:lnTo>
                      <a:pt x="75" y="130"/>
                    </a:lnTo>
                    <a:lnTo>
                      <a:pt x="85" y="135"/>
                    </a:lnTo>
                    <a:lnTo>
                      <a:pt x="90" y="140"/>
                    </a:lnTo>
                    <a:lnTo>
                      <a:pt x="92" y="140"/>
                    </a:lnTo>
                    <a:lnTo>
                      <a:pt x="92" y="142"/>
                    </a:lnTo>
                    <a:lnTo>
                      <a:pt x="94" y="142"/>
                    </a:lnTo>
                    <a:lnTo>
                      <a:pt x="97" y="140"/>
                    </a:lnTo>
                    <a:lnTo>
                      <a:pt x="101" y="137"/>
                    </a:lnTo>
                    <a:lnTo>
                      <a:pt x="104" y="137"/>
                    </a:lnTo>
                    <a:lnTo>
                      <a:pt x="106" y="137"/>
                    </a:lnTo>
                    <a:lnTo>
                      <a:pt x="111" y="137"/>
                    </a:lnTo>
                    <a:lnTo>
                      <a:pt x="116" y="142"/>
                    </a:lnTo>
                    <a:lnTo>
                      <a:pt x="118" y="142"/>
                    </a:lnTo>
                    <a:lnTo>
                      <a:pt x="125" y="145"/>
                    </a:lnTo>
                    <a:lnTo>
                      <a:pt x="127" y="142"/>
                    </a:lnTo>
                    <a:lnTo>
                      <a:pt x="132" y="140"/>
                    </a:lnTo>
                    <a:lnTo>
                      <a:pt x="134" y="137"/>
                    </a:lnTo>
                    <a:lnTo>
                      <a:pt x="137" y="137"/>
                    </a:lnTo>
                    <a:lnTo>
                      <a:pt x="144" y="135"/>
                    </a:lnTo>
                    <a:lnTo>
                      <a:pt x="149" y="137"/>
                    </a:lnTo>
                    <a:lnTo>
                      <a:pt x="151" y="135"/>
                    </a:lnTo>
                    <a:lnTo>
                      <a:pt x="156" y="135"/>
                    </a:lnTo>
                    <a:lnTo>
                      <a:pt x="158" y="135"/>
                    </a:lnTo>
                    <a:lnTo>
                      <a:pt x="158" y="137"/>
                    </a:lnTo>
                    <a:lnTo>
                      <a:pt x="160" y="137"/>
                    </a:lnTo>
                    <a:lnTo>
                      <a:pt x="163" y="137"/>
                    </a:lnTo>
                    <a:lnTo>
                      <a:pt x="165" y="137"/>
                    </a:lnTo>
                    <a:lnTo>
                      <a:pt x="168" y="137"/>
                    </a:lnTo>
                    <a:lnTo>
                      <a:pt x="168" y="135"/>
                    </a:lnTo>
                    <a:lnTo>
                      <a:pt x="170" y="135"/>
                    </a:lnTo>
                    <a:lnTo>
                      <a:pt x="170" y="133"/>
                    </a:lnTo>
                    <a:lnTo>
                      <a:pt x="172" y="133"/>
                    </a:lnTo>
                    <a:lnTo>
                      <a:pt x="175" y="133"/>
                    </a:lnTo>
                    <a:lnTo>
                      <a:pt x="175" y="130"/>
                    </a:lnTo>
                    <a:lnTo>
                      <a:pt x="177" y="130"/>
                    </a:lnTo>
                    <a:lnTo>
                      <a:pt x="175" y="128"/>
                    </a:lnTo>
                    <a:lnTo>
                      <a:pt x="175" y="126"/>
                    </a:lnTo>
                    <a:lnTo>
                      <a:pt x="175" y="123"/>
                    </a:lnTo>
                    <a:lnTo>
                      <a:pt x="177" y="123"/>
                    </a:lnTo>
                    <a:lnTo>
                      <a:pt x="179" y="123"/>
                    </a:lnTo>
                    <a:lnTo>
                      <a:pt x="179" y="121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82" y="116"/>
                    </a:lnTo>
                    <a:lnTo>
                      <a:pt x="182" y="114"/>
                    </a:lnTo>
                    <a:lnTo>
                      <a:pt x="205" y="90"/>
                    </a:lnTo>
                    <a:lnTo>
                      <a:pt x="205" y="88"/>
                    </a:lnTo>
                    <a:lnTo>
                      <a:pt x="208" y="64"/>
                    </a:lnTo>
                    <a:lnTo>
                      <a:pt x="210" y="48"/>
                    </a:lnTo>
                    <a:lnTo>
                      <a:pt x="215" y="41"/>
                    </a:lnTo>
                    <a:lnTo>
                      <a:pt x="208" y="38"/>
                    </a:lnTo>
                    <a:lnTo>
                      <a:pt x="205" y="38"/>
                    </a:lnTo>
                    <a:lnTo>
                      <a:pt x="205" y="36"/>
                    </a:lnTo>
                    <a:lnTo>
                      <a:pt x="203" y="33"/>
                    </a:lnTo>
                    <a:lnTo>
                      <a:pt x="203" y="31"/>
                    </a:lnTo>
                    <a:lnTo>
                      <a:pt x="203" y="29"/>
                    </a:lnTo>
                    <a:lnTo>
                      <a:pt x="201" y="26"/>
                    </a:lnTo>
                    <a:lnTo>
                      <a:pt x="201" y="7"/>
                    </a:lnTo>
                    <a:lnTo>
                      <a:pt x="196" y="7"/>
                    </a:lnTo>
                    <a:lnTo>
                      <a:pt x="196" y="5"/>
                    </a:lnTo>
                    <a:lnTo>
                      <a:pt x="194" y="5"/>
                    </a:lnTo>
                    <a:lnTo>
                      <a:pt x="191" y="3"/>
                    </a:lnTo>
                    <a:lnTo>
                      <a:pt x="189" y="3"/>
                    </a:lnTo>
                    <a:lnTo>
                      <a:pt x="189" y="0"/>
                    </a:lnTo>
                    <a:lnTo>
                      <a:pt x="186" y="0"/>
                    </a:lnTo>
                    <a:lnTo>
                      <a:pt x="177" y="0"/>
                    </a:lnTo>
                    <a:lnTo>
                      <a:pt x="165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1" y="5"/>
                    </a:lnTo>
                    <a:lnTo>
                      <a:pt x="139" y="12"/>
                    </a:lnTo>
                    <a:lnTo>
                      <a:pt x="130" y="19"/>
                    </a:lnTo>
                    <a:lnTo>
                      <a:pt x="118" y="26"/>
                    </a:lnTo>
                    <a:lnTo>
                      <a:pt x="108" y="33"/>
                    </a:lnTo>
                    <a:lnTo>
                      <a:pt x="97" y="41"/>
                    </a:lnTo>
                    <a:lnTo>
                      <a:pt x="87" y="45"/>
                    </a:lnTo>
                    <a:lnTo>
                      <a:pt x="75" y="52"/>
                    </a:lnTo>
                    <a:lnTo>
                      <a:pt x="73" y="55"/>
                    </a:lnTo>
                    <a:lnTo>
                      <a:pt x="57" y="57"/>
                    </a:lnTo>
                    <a:lnTo>
                      <a:pt x="54" y="57"/>
                    </a:lnTo>
                    <a:lnTo>
                      <a:pt x="54" y="59"/>
                    </a:lnTo>
                    <a:lnTo>
                      <a:pt x="54" y="6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50" name="Freeform 1289"/>
              <p:cNvSpPr>
                <a:spLocks/>
              </p:cNvSpPr>
              <p:nvPr/>
            </p:nvSpPr>
            <p:spPr bwMode="auto">
              <a:xfrm>
                <a:off x="3070" y="1711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0 w 5"/>
                  <a:gd name="T3" fmla="*/ 0 h 2"/>
                  <a:gd name="T4" fmla="*/ 3 w 5"/>
                  <a:gd name="T5" fmla="*/ 2 h 2"/>
                  <a:gd name="T6" fmla="*/ 3 w 5"/>
                  <a:gd name="T7" fmla="*/ 2 h 2"/>
                  <a:gd name="T8" fmla="*/ 5 w 5"/>
                  <a:gd name="T9" fmla="*/ 2 h 2"/>
                  <a:gd name="T10" fmla="*/ 3 w 5"/>
                  <a:gd name="T11" fmla="*/ 2 h 2"/>
                  <a:gd name="T12" fmla="*/ 3 w 5"/>
                  <a:gd name="T13" fmla="*/ 2 h 2"/>
                  <a:gd name="T14" fmla="*/ 0 w 5"/>
                  <a:gd name="T15" fmla="*/ 2 h 2"/>
                  <a:gd name="T16" fmla="*/ 0 w 5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51" name="Freeform 1290"/>
              <p:cNvSpPr>
                <a:spLocks/>
              </p:cNvSpPr>
              <p:nvPr/>
            </p:nvSpPr>
            <p:spPr bwMode="auto">
              <a:xfrm>
                <a:off x="3070" y="1711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0 w 5"/>
                  <a:gd name="T3" fmla="*/ 0 h 2"/>
                  <a:gd name="T4" fmla="*/ 3 w 5"/>
                  <a:gd name="T5" fmla="*/ 2 h 2"/>
                  <a:gd name="T6" fmla="*/ 3 w 5"/>
                  <a:gd name="T7" fmla="*/ 2 h 2"/>
                  <a:gd name="T8" fmla="*/ 5 w 5"/>
                  <a:gd name="T9" fmla="*/ 2 h 2"/>
                  <a:gd name="T10" fmla="*/ 3 w 5"/>
                  <a:gd name="T11" fmla="*/ 2 h 2"/>
                  <a:gd name="T12" fmla="*/ 3 w 5"/>
                  <a:gd name="T13" fmla="*/ 2 h 2"/>
                  <a:gd name="T14" fmla="*/ 0 w 5"/>
                  <a:gd name="T15" fmla="*/ 2 h 2"/>
                  <a:gd name="T16" fmla="*/ 0 w 5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0" y="2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52" name="Freeform 1291"/>
              <p:cNvSpPr>
                <a:spLocks/>
              </p:cNvSpPr>
              <p:nvPr/>
            </p:nvSpPr>
            <p:spPr bwMode="auto">
              <a:xfrm>
                <a:off x="2652" y="1753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2 w 5"/>
                  <a:gd name="T3" fmla="*/ 0 h 3"/>
                  <a:gd name="T4" fmla="*/ 0 w 5"/>
                  <a:gd name="T5" fmla="*/ 0 h 3"/>
                  <a:gd name="T6" fmla="*/ 0 w 5"/>
                  <a:gd name="T7" fmla="*/ 0 h 3"/>
                  <a:gd name="T8" fmla="*/ 0 w 5"/>
                  <a:gd name="T9" fmla="*/ 3 h 3"/>
                  <a:gd name="T10" fmla="*/ 0 w 5"/>
                  <a:gd name="T11" fmla="*/ 3 h 3"/>
                  <a:gd name="T12" fmla="*/ 2 w 5"/>
                  <a:gd name="T13" fmla="*/ 3 h 3"/>
                  <a:gd name="T14" fmla="*/ 5 w 5"/>
                  <a:gd name="T15" fmla="*/ 3 h 3"/>
                  <a:gd name="T16" fmla="*/ 5 w 5"/>
                  <a:gd name="T17" fmla="*/ 3 h 3"/>
                  <a:gd name="T18" fmla="*/ 2 w 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53" name="Freeform 1292"/>
              <p:cNvSpPr>
                <a:spLocks/>
              </p:cNvSpPr>
              <p:nvPr/>
            </p:nvSpPr>
            <p:spPr bwMode="auto">
              <a:xfrm>
                <a:off x="2652" y="1753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2 w 5"/>
                  <a:gd name="T3" fmla="*/ 0 h 3"/>
                  <a:gd name="T4" fmla="*/ 0 w 5"/>
                  <a:gd name="T5" fmla="*/ 0 h 3"/>
                  <a:gd name="T6" fmla="*/ 0 w 5"/>
                  <a:gd name="T7" fmla="*/ 0 h 3"/>
                  <a:gd name="T8" fmla="*/ 0 w 5"/>
                  <a:gd name="T9" fmla="*/ 3 h 3"/>
                  <a:gd name="T10" fmla="*/ 0 w 5"/>
                  <a:gd name="T11" fmla="*/ 3 h 3"/>
                  <a:gd name="T12" fmla="*/ 2 w 5"/>
                  <a:gd name="T13" fmla="*/ 3 h 3"/>
                  <a:gd name="T14" fmla="*/ 5 w 5"/>
                  <a:gd name="T15" fmla="*/ 3 h 3"/>
                  <a:gd name="T16" fmla="*/ 5 w 5"/>
                  <a:gd name="T17" fmla="*/ 3 h 3"/>
                  <a:gd name="T18" fmla="*/ 2 w 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54" name="Rectangle 1293"/>
              <p:cNvSpPr>
                <a:spLocks noChangeArrowheads="1"/>
              </p:cNvSpPr>
              <p:nvPr/>
            </p:nvSpPr>
            <p:spPr bwMode="auto">
              <a:xfrm>
                <a:off x="2661" y="1751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solidFill>
                  <a:srgbClr val="6666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55" name="Rectangle 1294"/>
              <p:cNvSpPr>
                <a:spLocks noChangeArrowheads="1"/>
              </p:cNvSpPr>
              <p:nvPr/>
            </p:nvSpPr>
            <p:spPr bwMode="auto">
              <a:xfrm>
                <a:off x="2661" y="1751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solidFill>
                  <a:srgbClr val="6666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56" name="Freeform 1295"/>
              <p:cNvSpPr>
                <a:spLocks/>
              </p:cNvSpPr>
              <p:nvPr/>
            </p:nvSpPr>
            <p:spPr bwMode="auto">
              <a:xfrm>
                <a:off x="3552" y="1841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  <a:gd name="T8" fmla="*/ 2 w 2"/>
                  <a:gd name="T9" fmla="*/ 4 h 4"/>
                  <a:gd name="T10" fmla="*/ 2 w 2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57" name="Freeform 1296"/>
              <p:cNvSpPr>
                <a:spLocks/>
              </p:cNvSpPr>
              <p:nvPr/>
            </p:nvSpPr>
            <p:spPr bwMode="auto">
              <a:xfrm>
                <a:off x="3552" y="1841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  <a:gd name="T8" fmla="*/ 2 w 2"/>
                  <a:gd name="T9" fmla="*/ 4 h 4"/>
                  <a:gd name="T10" fmla="*/ 2 w 2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58" name="Freeform 1297"/>
              <p:cNvSpPr>
                <a:spLocks/>
              </p:cNvSpPr>
              <p:nvPr/>
            </p:nvSpPr>
            <p:spPr bwMode="auto">
              <a:xfrm>
                <a:off x="3616" y="2471"/>
                <a:ext cx="7" cy="8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3 h 8"/>
                  <a:gd name="T4" fmla="*/ 5 w 7"/>
                  <a:gd name="T5" fmla="*/ 0 h 8"/>
                  <a:gd name="T6" fmla="*/ 7 w 7"/>
                  <a:gd name="T7" fmla="*/ 3 h 8"/>
                  <a:gd name="T8" fmla="*/ 7 w 7"/>
                  <a:gd name="T9" fmla="*/ 5 h 8"/>
                  <a:gd name="T10" fmla="*/ 7 w 7"/>
                  <a:gd name="T11" fmla="*/ 8 h 8"/>
                  <a:gd name="T12" fmla="*/ 7 w 7"/>
                  <a:gd name="T13" fmla="*/ 8 h 8"/>
                  <a:gd name="T14" fmla="*/ 5 w 7"/>
                  <a:gd name="T15" fmla="*/ 8 h 8"/>
                  <a:gd name="T16" fmla="*/ 2 w 7"/>
                  <a:gd name="T17" fmla="*/ 8 h 8"/>
                  <a:gd name="T18" fmla="*/ 0 w 7"/>
                  <a:gd name="T19" fmla="*/ 5 h 8"/>
                  <a:gd name="T20" fmla="*/ 0 w 7"/>
                  <a:gd name="T21" fmla="*/ 3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8"/>
                  <a:gd name="T35" fmla="*/ 7 w 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8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59" name="Freeform 1298"/>
              <p:cNvSpPr>
                <a:spLocks/>
              </p:cNvSpPr>
              <p:nvPr/>
            </p:nvSpPr>
            <p:spPr bwMode="auto">
              <a:xfrm>
                <a:off x="3616" y="2471"/>
                <a:ext cx="7" cy="8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3 h 8"/>
                  <a:gd name="T4" fmla="*/ 5 w 7"/>
                  <a:gd name="T5" fmla="*/ 0 h 8"/>
                  <a:gd name="T6" fmla="*/ 7 w 7"/>
                  <a:gd name="T7" fmla="*/ 3 h 8"/>
                  <a:gd name="T8" fmla="*/ 7 w 7"/>
                  <a:gd name="T9" fmla="*/ 5 h 8"/>
                  <a:gd name="T10" fmla="*/ 7 w 7"/>
                  <a:gd name="T11" fmla="*/ 8 h 8"/>
                  <a:gd name="T12" fmla="*/ 7 w 7"/>
                  <a:gd name="T13" fmla="*/ 8 h 8"/>
                  <a:gd name="T14" fmla="*/ 5 w 7"/>
                  <a:gd name="T15" fmla="*/ 8 h 8"/>
                  <a:gd name="T16" fmla="*/ 2 w 7"/>
                  <a:gd name="T17" fmla="*/ 8 h 8"/>
                  <a:gd name="T18" fmla="*/ 0 w 7"/>
                  <a:gd name="T19" fmla="*/ 5 h 8"/>
                  <a:gd name="T20" fmla="*/ 0 w 7"/>
                  <a:gd name="T21" fmla="*/ 3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8"/>
                  <a:gd name="T35" fmla="*/ 7 w 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8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60" name="Freeform 1299"/>
              <p:cNvSpPr>
                <a:spLocks/>
              </p:cNvSpPr>
              <p:nvPr/>
            </p:nvSpPr>
            <p:spPr bwMode="auto">
              <a:xfrm>
                <a:off x="1984" y="1593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2 h 4"/>
                  <a:gd name="T4" fmla="*/ 0 w 2"/>
                  <a:gd name="T5" fmla="*/ 2 h 4"/>
                  <a:gd name="T6" fmla="*/ 0 w 2"/>
                  <a:gd name="T7" fmla="*/ 4 h 4"/>
                  <a:gd name="T8" fmla="*/ 2 w 2"/>
                  <a:gd name="T9" fmla="*/ 2 h 4"/>
                  <a:gd name="T10" fmla="*/ 2 w 2"/>
                  <a:gd name="T11" fmla="*/ 2 h 4"/>
                  <a:gd name="T12" fmla="*/ 2 w 2"/>
                  <a:gd name="T13" fmla="*/ 2 h 4"/>
                  <a:gd name="T14" fmla="*/ 2 w 2"/>
                  <a:gd name="T15" fmla="*/ 2 h 4"/>
                  <a:gd name="T16" fmla="*/ 2 w 2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4"/>
                  <a:gd name="T29" fmla="*/ 2 w 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4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61" name="Freeform 1300"/>
              <p:cNvSpPr>
                <a:spLocks/>
              </p:cNvSpPr>
              <p:nvPr/>
            </p:nvSpPr>
            <p:spPr bwMode="auto">
              <a:xfrm>
                <a:off x="1984" y="1593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2 h 4"/>
                  <a:gd name="T4" fmla="*/ 0 w 2"/>
                  <a:gd name="T5" fmla="*/ 2 h 4"/>
                  <a:gd name="T6" fmla="*/ 0 w 2"/>
                  <a:gd name="T7" fmla="*/ 4 h 4"/>
                  <a:gd name="T8" fmla="*/ 2 w 2"/>
                  <a:gd name="T9" fmla="*/ 2 h 4"/>
                  <a:gd name="T10" fmla="*/ 2 w 2"/>
                  <a:gd name="T11" fmla="*/ 2 h 4"/>
                  <a:gd name="T12" fmla="*/ 2 w 2"/>
                  <a:gd name="T13" fmla="*/ 2 h 4"/>
                  <a:gd name="T14" fmla="*/ 2 w 2"/>
                  <a:gd name="T15" fmla="*/ 2 h 4"/>
                  <a:gd name="T16" fmla="*/ 2 w 2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4"/>
                  <a:gd name="T29" fmla="*/ 2 w 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4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62" name="Freeform 1301"/>
              <p:cNvSpPr>
                <a:spLocks/>
              </p:cNvSpPr>
              <p:nvPr/>
            </p:nvSpPr>
            <p:spPr bwMode="auto">
              <a:xfrm>
                <a:off x="2992" y="2023"/>
                <a:ext cx="102" cy="148"/>
              </a:xfrm>
              <a:custGeom>
                <a:avLst/>
                <a:gdLst>
                  <a:gd name="T0" fmla="*/ 52 w 102"/>
                  <a:gd name="T1" fmla="*/ 139 h 148"/>
                  <a:gd name="T2" fmla="*/ 40 w 102"/>
                  <a:gd name="T3" fmla="*/ 139 h 148"/>
                  <a:gd name="T4" fmla="*/ 17 w 102"/>
                  <a:gd name="T5" fmla="*/ 141 h 148"/>
                  <a:gd name="T6" fmla="*/ 19 w 102"/>
                  <a:gd name="T7" fmla="*/ 129 h 148"/>
                  <a:gd name="T8" fmla="*/ 17 w 102"/>
                  <a:gd name="T9" fmla="*/ 125 h 148"/>
                  <a:gd name="T10" fmla="*/ 14 w 102"/>
                  <a:gd name="T11" fmla="*/ 120 h 148"/>
                  <a:gd name="T12" fmla="*/ 17 w 102"/>
                  <a:gd name="T13" fmla="*/ 118 h 148"/>
                  <a:gd name="T14" fmla="*/ 14 w 102"/>
                  <a:gd name="T15" fmla="*/ 115 h 148"/>
                  <a:gd name="T16" fmla="*/ 7 w 102"/>
                  <a:gd name="T17" fmla="*/ 115 h 148"/>
                  <a:gd name="T18" fmla="*/ 3 w 102"/>
                  <a:gd name="T19" fmla="*/ 108 h 148"/>
                  <a:gd name="T20" fmla="*/ 0 w 102"/>
                  <a:gd name="T21" fmla="*/ 108 h 148"/>
                  <a:gd name="T22" fmla="*/ 0 w 102"/>
                  <a:gd name="T23" fmla="*/ 103 h 148"/>
                  <a:gd name="T24" fmla="*/ 5 w 102"/>
                  <a:gd name="T25" fmla="*/ 96 h 148"/>
                  <a:gd name="T26" fmla="*/ 10 w 102"/>
                  <a:gd name="T27" fmla="*/ 85 h 148"/>
                  <a:gd name="T28" fmla="*/ 14 w 102"/>
                  <a:gd name="T29" fmla="*/ 77 h 148"/>
                  <a:gd name="T30" fmla="*/ 24 w 102"/>
                  <a:gd name="T31" fmla="*/ 77 h 148"/>
                  <a:gd name="T32" fmla="*/ 31 w 102"/>
                  <a:gd name="T33" fmla="*/ 80 h 148"/>
                  <a:gd name="T34" fmla="*/ 33 w 102"/>
                  <a:gd name="T35" fmla="*/ 82 h 148"/>
                  <a:gd name="T36" fmla="*/ 40 w 102"/>
                  <a:gd name="T37" fmla="*/ 82 h 148"/>
                  <a:gd name="T38" fmla="*/ 47 w 102"/>
                  <a:gd name="T39" fmla="*/ 66 h 148"/>
                  <a:gd name="T40" fmla="*/ 50 w 102"/>
                  <a:gd name="T41" fmla="*/ 56 h 148"/>
                  <a:gd name="T42" fmla="*/ 57 w 102"/>
                  <a:gd name="T43" fmla="*/ 52 h 148"/>
                  <a:gd name="T44" fmla="*/ 59 w 102"/>
                  <a:gd name="T45" fmla="*/ 40 h 148"/>
                  <a:gd name="T46" fmla="*/ 64 w 102"/>
                  <a:gd name="T47" fmla="*/ 30 h 148"/>
                  <a:gd name="T48" fmla="*/ 66 w 102"/>
                  <a:gd name="T49" fmla="*/ 21 h 148"/>
                  <a:gd name="T50" fmla="*/ 73 w 102"/>
                  <a:gd name="T51" fmla="*/ 16 h 148"/>
                  <a:gd name="T52" fmla="*/ 78 w 102"/>
                  <a:gd name="T53" fmla="*/ 9 h 148"/>
                  <a:gd name="T54" fmla="*/ 78 w 102"/>
                  <a:gd name="T55" fmla="*/ 4 h 148"/>
                  <a:gd name="T56" fmla="*/ 76 w 102"/>
                  <a:gd name="T57" fmla="*/ 2 h 148"/>
                  <a:gd name="T58" fmla="*/ 78 w 102"/>
                  <a:gd name="T59" fmla="*/ 0 h 148"/>
                  <a:gd name="T60" fmla="*/ 83 w 102"/>
                  <a:gd name="T61" fmla="*/ 0 h 148"/>
                  <a:gd name="T62" fmla="*/ 85 w 102"/>
                  <a:gd name="T63" fmla="*/ 9 h 148"/>
                  <a:gd name="T64" fmla="*/ 85 w 102"/>
                  <a:gd name="T65" fmla="*/ 18 h 148"/>
                  <a:gd name="T66" fmla="*/ 88 w 102"/>
                  <a:gd name="T67" fmla="*/ 28 h 148"/>
                  <a:gd name="T68" fmla="*/ 92 w 102"/>
                  <a:gd name="T69" fmla="*/ 35 h 148"/>
                  <a:gd name="T70" fmla="*/ 85 w 102"/>
                  <a:gd name="T71" fmla="*/ 35 h 148"/>
                  <a:gd name="T72" fmla="*/ 78 w 102"/>
                  <a:gd name="T73" fmla="*/ 37 h 148"/>
                  <a:gd name="T74" fmla="*/ 76 w 102"/>
                  <a:gd name="T75" fmla="*/ 42 h 148"/>
                  <a:gd name="T76" fmla="*/ 81 w 102"/>
                  <a:gd name="T77" fmla="*/ 49 h 148"/>
                  <a:gd name="T78" fmla="*/ 85 w 102"/>
                  <a:gd name="T79" fmla="*/ 52 h 148"/>
                  <a:gd name="T80" fmla="*/ 90 w 102"/>
                  <a:gd name="T81" fmla="*/ 66 h 148"/>
                  <a:gd name="T82" fmla="*/ 92 w 102"/>
                  <a:gd name="T83" fmla="*/ 70 h 148"/>
                  <a:gd name="T84" fmla="*/ 85 w 102"/>
                  <a:gd name="T85" fmla="*/ 85 h 148"/>
                  <a:gd name="T86" fmla="*/ 81 w 102"/>
                  <a:gd name="T87" fmla="*/ 94 h 148"/>
                  <a:gd name="T88" fmla="*/ 81 w 102"/>
                  <a:gd name="T89" fmla="*/ 106 h 148"/>
                  <a:gd name="T90" fmla="*/ 92 w 102"/>
                  <a:gd name="T91" fmla="*/ 125 h 148"/>
                  <a:gd name="T92" fmla="*/ 102 w 102"/>
                  <a:gd name="T93" fmla="*/ 132 h 148"/>
                  <a:gd name="T94" fmla="*/ 102 w 102"/>
                  <a:gd name="T95" fmla="*/ 148 h 148"/>
                  <a:gd name="T96" fmla="*/ 92 w 102"/>
                  <a:gd name="T97" fmla="*/ 144 h 148"/>
                  <a:gd name="T98" fmla="*/ 83 w 102"/>
                  <a:gd name="T99" fmla="*/ 141 h 1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2"/>
                  <a:gd name="T151" fmla="*/ 0 h 148"/>
                  <a:gd name="T152" fmla="*/ 102 w 102"/>
                  <a:gd name="T153" fmla="*/ 148 h 1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2" h="148">
                    <a:moveTo>
                      <a:pt x="64" y="141"/>
                    </a:moveTo>
                    <a:lnTo>
                      <a:pt x="62" y="141"/>
                    </a:lnTo>
                    <a:lnTo>
                      <a:pt x="52" y="139"/>
                    </a:lnTo>
                    <a:lnTo>
                      <a:pt x="50" y="139"/>
                    </a:lnTo>
                    <a:lnTo>
                      <a:pt x="45" y="139"/>
                    </a:lnTo>
                    <a:lnTo>
                      <a:pt x="40" y="139"/>
                    </a:lnTo>
                    <a:lnTo>
                      <a:pt x="38" y="141"/>
                    </a:lnTo>
                    <a:lnTo>
                      <a:pt x="29" y="141"/>
                    </a:lnTo>
                    <a:lnTo>
                      <a:pt x="17" y="141"/>
                    </a:lnTo>
                    <a:lnTo>
                      <a:pt x="17" y="132"/>
                    </a:lnTo>
                    <a:lnTo>
                      <a:pt x="19" y="129"/>
                    </a:lnTo>
                    <a:lnTo>
                      <a:pt x="19" y="127"/>
                    </a:lnTo>
                    <a:lnTo>
                      <a:pt x="17" y="125"/>
                    </a:lnTo>
                    <a:lnTo>
                      <a:pt x="17" y="122"/>
                    </a:lnTo>
                    <a:lnTo>
                      <a:pt x="14" y="120"/>
                    </a:lnTo>
                    <a:lnTo>
                      <a:pt x="17" y="118"/>
                    </a:lnTo>
                    <a:lnTo>
                      <a:pt x="17" y="115"/>
                    </a:lnTo>
                    <a:lnTo>
                      <a:pt x="14" y="115"/>
                    </a:lnTo>
                    <a:lnTo>
                      <a:pt x="12" y="118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5" y="108"/>
                    </a:lnTo>
                    <a:lnTo>
                      <a:pt x="3" y="108"/>
                    </a:lnTo>
                    <a:lnTo>
                      <a:pt x="0" y="111"/>
                    </a:lnTo>
                    <a:lnTo>
                      <a:pt x="0" y="108"/>
                    </a:lnTo>
                    <a:lnTo>
                      <a:pt x="0" y="106"/>
                    </a:lnTo>
                    <a:lnTo>
                      <a:pt x="0" y="103"/>
                    </a:lnTo>
                    <a:lnTo>
                      <a:pt x="3" y="101"/>
                    </a:lnTo>
                    <a:lnTo>
                      <a:pt x="3" y="99"/>
                    </a:lnTo>
                    <a:lnTo>
                      <a:pt x="5" y="96"/>
                    </a:lnTo>
                    <a:lnTo>
                      <a:pt x="5" y="92"/>
                    </a:lnTo>
                    <a:lnTo>
                      <a:pt x="7" y="87"/>
                    </a:lnTo>
                    <a:lnTo>
                      <a:pt x="10" y="85"/>
                    </a:lnTo>
                    <a:lnTo>
                      <a:pt x="12" y="82"/>
                    </a:lnTo>
                    <a:lnTo>
                      <a:pt x="14" y="82"/>
                    </a:lnTo>
                    <a:lnTo>
                      <a:pt x="14" y="77"/>
                    </a:lnTo>
                    <a:lnTo>
                      <a:pt x="19" y="77"/>
                    </a:lnTo>
                    <a:lnTo>
                      <a:pt x="24" y="77"/>
                    </a:lnTo>
                    <a:lnTo>
                      <a:pt x="29" y="77"/>
                    </a:lnTo>
                    <a:lnTo>
                      <a:pt x="31" y="80"/>
                    </a:lnTo>
                    <a:lnTo>
                      <a:pt x="31" y="82"/>
                    </a:lnTo>
                    <a:lnTo>
                      <a:pt x="33" y="82"/>
                    </a:lnTo>
                    <a:lnTo>
                      <a:pt x="38" y="85"/>
                    </a:lnTo>
                    <a:lnTo>
                      <a:pt x="40" y="82"/>
                    </a:lnTo>
                    <a:lnTo>
                      <a:pt x="40" y="80"/>
                    </a:lnTo>
                    <a:lnTo>
                      <a:pt x="45" y="70"/>
                    </a:lnTo>
                    <a:lnTo>
                      <a:pt x="47" y="66"/>
                    </a:lnTo>
                    <a:lnTo>
                      <a:pt x="47" y="63"/>
                    </a:lnTo>
                    <a:lnTo>
                      <a:pt x="50" y="61"/>
                    </a:lnTo>
                    <a:lnTo>
                      <a:pt x="50" y="56"/>
                    </a:lnTo>
                    <a:lnTo>
                      <a:pt x="52" y="54"/>
                    </a:lnTo>
                    <a:lnTo>
                      <a:pt x="57" y="52"/>
                    </a:lnTo>
                    <a:lnTo>
                      <a:pt x="57" y="49"/>
                    </a:lnTo>
                    <a:lnTo>
                      <a:pt x="57" y="47"/>
                    </a:lnTo>
                    <a:lnTo>
                      <a:pt x="59" y="40"/>
                    </a:lnTo>
                    <a:lnTo>
                      <a:pt x="62" y="37"/>
                    </a:lnTo>
                    <a:lnTo>
                      <a:pt x="62" y="35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3"/>
                    </a:lnTo>
                    <a:lnTo>
                      <a:pt x="66" y="21"/>
                    </a:lnTo>
                    <a:lnTo>
                      <a:pt x="69" y="18"/>
                    </a:lnTo>
                    <a:lnTo>
                      <a:pt x="71" y="18"/>
                    </a:lnTo>
                    <a:lnTo>
                      <a:pt x="73" y="16"/>
                    </a:lnTo>
                    <a:lnTo>
                      <a:pt x="76" y="16"/>
                    </a:lnTo>
                    <a:lnTo>
                      <a:pt x="81" y="14"/>
                    </a:lnTo>
                    <a:lnTo>
                      <a:pt x="78" y="9"/>
                    </a:lnTo>
                    <a:lnTo>
                      <a:pt x="78" y="7"/>
                    </a:lnTo>
                    <a:lnTo>
                      <a:pt x="78" y="4"/>
                    </a:lnTo>
                    <a:lnTo>
                      <a:pt x="76" y="2"/>
                    </a:lnTo>
                    <a:lnTo>
                      <a:pt x="78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3" y="7"/>
                    </a:lnTo>
                    <a:lnTo>
                      <a:pt x="85" y="9"/>
                    </a:lnTo>
                    <a:lnTo>
                      <a:pt x="85" y="14"/>
                    </a:lnTo>
                    <a:lnTo>
                      <a:pt x="85" y="18"/>
                    </a:lnTo>
                    <a:lnTo>
                      <a:pt x="85" y="21"/>
                    </a:lnTo>
                    <a:lnTo>
                      <a:pt x="85" y="23"/>
                    </a:lnTo>
                    <a:lnTo>
                      <a:pt x="88" y="28"/>
                    </a:lnTo>
                    <a:lnTo>
                      <a:pt x="90" y="33"/>
                    </a:lnTo>
                    <a:lnTo>
                      <a:pt x="90" y="35"/>
                    </a:lnTo>
                    <a:lnTo>
                      <a:pt x="92" y="35"/>
                    </a:lnTo>
                    <a:lnTo>
                      <a:pt x="90" y="37"/>
                    </a:lnTo>
                    <a:lnTo>
                      <a:pt x="85" y="35"/>
                    </a:lnTo>
                    <a:lnTo>
                      <a:pt x="81" y="35"/>
                    </a:lnTo>
                    <a:lnTo>
                      <a:pt x="78" y="35"/>
                    </a:lnTo>
                    <a:lnTo>
                      <a:pt x="78" y="37"/>
                    </a:lnTo>
                    <a:lnTo>
                      <a:pt x="76" y="37"/>
                    </a:lnTo>
                    <a:lnTo>
                      <a:pt x="76" y="42"/>
                    </a:lnTo>
                    <a:lnTo>
                      <a:pt x="76" y="44"/>
                    </a:lnTo>
                    <a:lnTo>
                      <a:pt x="78" y="49"/>
                    </a:lnTo>
                    <a:lnTo>
                      <a:pt x="81" y="49"/>
                    </a:lnTo>
                    <a:lnTo>
                      <a:pt x="83" y="52"/>
                    </a:lnTo>
                    <a:lnTo>
                      <a:pt x="85" y="52"/>
                    </a:lnTo>
                    <a:lnTo>
                      <a:pt x="88" y="54"/>
                    </a:lnTo>
                    <a:lnTo>
                      <a:pt x="90" y="61"/>
                    </a:lnTo>
                    <a:lnTo>
                      <a:pt x="90" y="66"/>
                    </a:lnTo>
                    <a:lnTo>
                      <a:pt x="90" y="68"/>
                    </a:lnTo>
                    <a:lnTo>
                      <a:pt x="92" y="70"/>
                    </a:lnTo>
                    <a:lnTo>
                      <a:pt x="90" y="77"/>
                    </a:lnTo>
                    <a:lnTo>
                      <a:pt x="88" y="80"/>
                    </a:lnTo>
                    <a:lnTo>
                      <a:pt x="85" y="85"/>
                    </a:lnTo>
                    <a:lnTo>
                      <a:pt x="83" y="87"/>
                    </a:lnTo>
                    <a:lnTo>
                      <a:pt x="81" y="92"/>
                    </a:lnTo>
                    <a:lnTo>
                      <a:pt x="81" y="94"/>
                    </a:lnTo>
                    <a:lnTo>
                      <a:pt x="81" y="96"/>
                    </a:lnTo>
                    <a:lnTo>
                      <a:pt x="81" y="101"/>
                    </a:lnTo>
                    <a:lnTo>
                      <a:pt x="81" y="106"/>
                    </a:lnTo>
                    <a:lnTo>
                      <a:pt x="83" y="111"/>
                    </a:lnTo>
                    <a:lnTo>
                      <a:pt x="85" y="113"/>
                    </a:lnTo>
                    <a:lnTo>
                      <a:pt x="92" y="125"/>
                    </a:lnTo>
                    <a:lnTo>
                      <a:pt x="95" y="127"/>
                    </a:lnTo>
                    <a:lnTo>
                      <a:pt x="99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2" y="146"/>
                    </a:lnTo>
                    <a:lnTo>
                      <a:pt x="102" y="148"/>
                    </a:lnTo>
                    <a:lnTo>
                      <a:pt x="99" y="148"/>
                    </a:lnTo>
                    <a:lnTo>
                      <a:pt x="95" y="144"/>
                    </a:lnTo>
                    <a:lnTo>
                      <a:pt x="92" y="144"/>
                    </a:lnTo>
                    <a:lnTo>
                      <a:pt x="88" y="144"/>
                    </a:lnTo>
                    <a:lnTo>
                      <a:pt x="85" y="141"/>
                    </a:lnTo>
                    <a:lnTo>
                      <a:pt x="83" y="141"/>
                    </a:lnTo>
                    <a:lnTo>
                      <a:pt x="64" y="14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63" name="Freeform 1302"/>
              <p:cNvSpPr>
                <a:spLocks/>
              </p:cNvSpPr>
              <p:nvPr/>
            </p:nvSpPr>
            <p:spPr bwMode="auto">
              <a:xfrm>
                <a:off x="2992" y="2023"/>
                <a:ext cx="102" cy="148"/>
              </a:xfrm>
              <a:custGeom>
                <a:avLst/>
                <a:gdLst>
                  <a:gd name="T0" fmla="*/ 52 w 102"/>
                  <a:gd name="T1" fmla="*/ 139 h 148"/>
                  <a:gd name="T2" fmla="*/ 40 w 102"/>
                  <a:gd name="T3" fmla="*/ 139 h 148"/>
                  <a:gd name="T4" fmla="*/ 17 w 102"/>
                  <a:gd name="T5" fmla="*/ 141 h 148"/>
                  <a:gd name="T6" fmla="*/ 19 w 102"/>
                  <a:gd name="T7" fmla="*/ 129 h 148"/>
                  <a:gd name="T8" fmla="*/ 17 w 102"/>
                  <a:gd name="T9" fmla="*/ 125 h 148"/>
                  <a:gd name="T10" fmla="*/ 14 w 102"/>
                  <a:gd name="T11" fmla="*/ 120 h 148"/>
                  <a:gd name="T12" fmla="*/ 17 w 102"/>
                  <a:gd name="T13" fmla="*/ 118 h 148"/>
                  <a:gd name="T14" fmla="*/ 14 w 102"/>
                  <a:gd name="T15" fmla="*/ 115 h 148"/>
                  <a:gd name="T16" fmla="*/ 7 w 102"/>
                  <a:gd name="T17" fmla="*/ 115 h 148"/>
                  <a:gd name="T18" fmla="*/ 3 w 102"/>
                  <a:gd name="T19" fmla="*/ 108 h 148"/>
                  <a:gd name="T20" fmla="*/ 0 w 102"/>
                  <a:gd name="T21" fmla="*/ 108 h 148"/>
                  <a:gd name="T22" fmla="*/ 0 w 102"/>
                  <a:gd name="T23" fmla="*/ 103 h 148"/>
                  <a:gd name="T24" fmla="*/ 5 w 102"/>
                  <a:gd name="T25" fmla="*/ 96 h 148"/>
                  <a:gd name="T26" fmla="*/ 10 w 102"/>
                  <a:gd name="T27" fmla="*/ 85 h 148"/>
                  <a:gd name="T28" fmla="*/ 14 w 102"/>
                  <a:gd name="T29" fmla="*/ 77 h 148"/>
                  <a:gd name="T30" fmla="*/ 24 w 102"/>
                  <a:gd name="T31" fmla="*/ 77 h 148"/>
                  <a:gd name="T32" fmla="*/ 31 w 102"/>
                  <a:gd name="T33" fmla="*/ 80 h 148"/>
                  <a:gd name="T34" fmla="*/ 33 w 102"/>
                  <a:gd name="T35" fmla="*/ 82 h 148"/>
                  <a:gd name="T36" fmla="*/ 40 w 102"/>
                  <a:gd name="T37" fmla="*/ 82 h 148"/>
                  <a:gd name="T38" fmla="*/ 47 w 102"/>
                  <a:gd name="T39" fmla="*/ 66 h 148"/>
                  <a:gd name="T40" fmla="*/ 50 w 102"/>
                  <a:gd name="T41" fmla="*/ 56 h 148"/>
                  <a:gd name="T42" fmla="*/ 57 w 102"/>
                  <a:gd name="T43" fmla="*/ 52 h 148"/>
                  <a:gd name="T44" fmla="*/ 59 w 102"/>
                  <a:gd name="T45" fmla="*/ 40 h 148"/>
                  <a:gd name="T46" fmla="*/ 64 w 102"/>
                  <a:gd name="T47" fmla="*/ 30 h 148"/>
                  <a:gd name="T48" fmla="*/ 66 w 102"/>
                  <a:gd name="T49" fmla="*/ 21 h 148"/>
                  <a:gd name="T50" fmla="*/ 73 w 102"/>
                  <a:gd name="T51" fmla="*/ 16 h 148"/>
                  <a:gd name="T52" fmla="*/ 78 w 102"/>
                  <a:gd name="T53" fmla="*/ 9 h 148"/>
                  <a:gd name="T54" fmla="*/ 78 w 102"/>
                  <a:gd name="T55" fmla="*/ 4 h 148"/>
                  <a:gd name="T56" fmla="*/ 76 w 102"/>
                  <a:gd name="T57" fmla="*/ 2 h 148"/>
                  <a:gd name="T58" fmla="*/ 78 w 102"/>
                  <a:gd name="T59" fmla="*/ 0 h 148"/>
                  <a:gd name="T60" fmla="*/ 83 w 102"/>
                  <a:gd name="T61" fmla="*/ 0 h 148"/>
                  <a:gd name="T62" fmla="*/ 85 w 102"/>
                  <a:gd name="T63" fmla="*/ 9 h 148"/>
                  <a:gd name="T64" fmla="*/ 85 w 102"/>
                  <a:gd name="T65" fmla="*/ 18 h 148"/>
                  <a:gd name="T66" fmla="*/ 88 w 102"/>
                  <a:gd name="T67" fmla="*/ 28 h 148"/>
                  <a:gd name="T68" fmla="*/ 92 w 102"/>
                  <a:gd name="T69" fmla="*/ 35 h 148"/>
                  <a:gd name="T70" fmla="*/ 85 w 102"/>
                  <a:gd name="T71" fmla="*/ 35 h 148"/>
                  <a:gd name="T72" fmla="*/ 78 w 102"/>
                  <a:gd name="T73" fmla="*/ 37 h 148"/>
                  <a:gd name="T74" fmla="*/ 76 w 102"/>
                  <a:gd name="T75" fmla="*/ 42 h 148"/>
                  <a:gd name="T76" fmla="*/ 81 w 102"/>
                  <a:gd name="T77" fmla="*/ 49 h 148"/>
                  <a:gd name="T78" fmla="*/ 85 w 102"/>
                  <a:gd name="T79" fmla="*/ 52 h 148"/>
                  <a:gd name="T80" fmla="*/ 90 w 102"/>
                  <a:gd name="T81" fmla="*/ 66 h 148"/>
                  <a:gd name="T82" fmla="*/ 92 w 102"/>
                  <a:gd name="T83" fmla="*/ 70 h 148"/>
                  <a:gd name="T84" fmla="*/ 85 w 102"/>
                  <a:gd name="T85" fmla="*/ 85 h 148"/>
                  <a:gd name="T86" fmla="*/ 81 w 102"/>
                  <a:gd name="T87" fmla="*/ 94 h 148"/>
                  <a:gd name="T88" fmla="*/ 81 w 102"/>
                  <a:gd name="T89" fmla="*/ 106 h 148"/>
                  <a:gd name="T90" fmla="*/ 92 w 102"/>
                  <a:gd name="T91" fmla="*/ 125 h 148"/>
                  <a:gd name="T92" fmla="*/ 102 w 102"/>
                  <a:gd name="T93" fmla="*/ 132 h 148"/>
                  <a:gd name="T94" fmla="*/ 102 w 102"/>
                  <a:gd name="T95" fmla="*/ 148 h 148"/>
                  <a:gd name="T96" fmla="*/ 92 w 102"/>
                  <a:gd name="T97" fmla="*/ 144 h 148"/>
                  <a:gd name="T98" fmla="*/ 83 w 102"/>
                  <a:gd name="T99" fmla="*/ 141 h 1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2"/>
                  <a:gd name="T151" fmla="*/ 0 h 148"/>
                  <a:gd name="T152" fmla="*/ 102 w 102"/>
                  <a:gd name="T153" fmla="*/ 148 h 1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2" h="148">
                    <a:moveTo>
                      <a:pt x="64" y="141"/>
                    </a:moveTo>
                    <a:lnTo>
                      <a:pt x="62" y="141"/>
                    </a:lnTo>
                    <a:lnTo>
                      <a:pt x="52" y="139"/>
                    </a:lnTo>
                    <a:lnTo>
                      <a:pt x="50" y="139"/>
                    </a:lnTo>
                    <a:lnTo>
                      <a:pt x="45" y="139"/>
                    </a:lnTo>
                    <a:lnTo>
                      <a:pt x="40" y="139"/>
                    </a:lnTo>
                    <a:lnTo>
                      <a:pt x="38" y="141"/>
                    </a:lnTo>
                    <a:lnTo>
                      <a:pt x="29" y="141"/>
                    </a:lnTo>
                    <a:lnTo>
                      <a:pt x="17" y="141"/>
                    </a:lnTo>
                    <a:lnTo>
                      <a:pt x="17" y="132"/>
                    </a:lnTo>
                    <a:lnTo>
                      <a:pt x="19" y="129"/>
                    </a:lnTo>
                    <a:lnTo>
                      <a:pt x="19" y="127"/>
                    </a:lnTo>
                    <a:lnTo>
                      <a:pt x="17" y="125"/>
                    </a:lnTo>
                    <a:lnTo>
                      <a:pt x="17" y="122"/>
                    </a:lnTo>
                    <a:lnTo>
                      <a:pt x="14" y="120"/>
                    </a:lnTo>
                    <a:lnTo>
                      <a:pt x="17" y="118"/>
                    </a:lnTo>
                    <a:lnTo>
                      <a:pt x="17" y="115"/>
                    </a:lnTo>
                    <a:lnTo>
                      <a:pt x="14" y="115"/>
                    </a:lnTo>
                    <a:lnTo>
                      <a:pt x="12" y="118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5" y="108"/>
                    </a:lnTo>
                    <a:lnTo>
                      <a:pt x="3" y="108"/>
                    </a:lnTo>
                    <a:lnTo>
                      <a:pt x="0" y="111"/>
                    </a:lnTo>
                    <a:lnTo>
                      <a:pt x="0" y="108"/>
                    </a:lnTo>
                    <a:lnTo>
                      <a:pt x="0" y="106"/>
                    </a:lnTo>
                    <a:lnTo>
                      <a:pt x="0" y="103"/>
                    </a:lnTo>
                    <a:lnTo>
                      <a:pt x="3" y="101"/>
                    </a:lnTo>
                    <a:lnTo>
                      <a:pt x="3" y="99"/>
                    </a:lnTo>
                    <a:lnTo>
                      <a:pt x="5" y="96"/>
                    </a:lnTo>
                    <a:lnTo>
                      <a:pt x="5" y="92"/>
                    </a:lnTo>
                    <a:lnTo>
                      <a:pt x="7" y="87"/>
                    </a:lnTo>
                    <a:lnTo>
                      <a:pt x="10" y="85"/>
                    </a:lnTo>
                    <a:lnTo>
                      <a:pt x="12" y="82"/>
                    </a:lnTo>
                    <a:lnTo>
                      <a:pt x="14" y="82"/>
                    </a:lnTo>
                    <a:lnTo>
                      <a:pt x="14" y="77"/>
                    </a:lnTo>
                    <a:lnTo>
                      <a:pt x="19" y="77"/>
                    </a:lnTo>
                    <a:lnTo>
                      <a:pt x="24" y="77"/>
                    </a:lnTo>
                    <a:lnTo>
                      <a:pt x="29" y="77"/>
                    </a:lnTo>
                    <a:lnTo>
                      <a:pt x="31" y="80"/>
                    </a:lnTo>
                    <a:lnTo>
                      <a:pt x="31" y="82"/>
                    </a:lnTo>
                    <a:lnTo>
                      <a:pt x="33" y="82"/>
                    </a:lnTo>
                    <a:lnTo>
                      <a:pt x="38" y="85"/>
                    </a:lnTo>
                    <a:lnTo>
                      <a:pt x="40" y="82"/>
                    </a:lnTo>
                    <a:lnTo>
                      <a:pt x="40" y="80"/>
                    </a:lnTo>
                    <a:lnTo>
                      <a:pt x="45" y="70"/>
                    </a:lnTo>
                    <a:lnTo>
                      <a:pt x="47" y="66"/>
                    </a:lnTo>
                    <a:lnTo>
                      <a:pt x="47" y="63"/>
                    </a:lnTo>
                    <a:lnTo>
                      <a:pt x="50" y="61"/>
                    </a:lnTo>
                    <a:lnTo>
                      <a:pt x="50" y="56"/>
                    </a:lnTo>
                    <a:lnTo>
                      <a:pt x="52" y="54"/>
                    </a:lnTo>
                    <a:lnTo>
                      <a:pt x="57" y="52"/>
                    </a:lnTo>
                    <a:lnTo>
                      <a:pt x="57" y="49"/>
                    </a:lnTo>
                    <a:lnTo>
                      <a:pt x="57" y="47"/>
                    </a:lnTo>
                    <a:lnTo>
                      <a:pt x="59" y="40"/>
                    </a:lnTo>
                    <a:lnTo>
                      <a:pt x="62" y="37"/>
                    </a:lnTo>
                    <a:lnTo>
                      <a:pt x="62" y="35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3"/>
                    </a:lnTo>
                    <a:lnTo>
                      <a:pt x="66" y="21"/>
                    </a:lnTo>
                    <a:lnTo>
                      <a:pt x="69" y="18"/>
                    </a:lnTo>
                    <a:lnTo>
                      <a:pt x="71" y="18"/>
                    </a:lnTo>
                    <a:lnTo>
                      <a:pt x="73" y="16"/>
                    </a:lnTo>
                    <a:lnTo>
                      <a:pt x="76" y="16"/>
                    </a:lnTo>
                    <a:lnTo>
                      <a:pt x="81" y="14"/>
                    </a:lnTo>
                    <a:lnTo>
                      <a:pt x="78" y="9"/>
                    </a:lnTo>
                    <a:lnTo>
                      <a:pt x="78" y="7"/>
                    </a:lnTo>
                    <a:lnTo>
                      <a:pt x="78" y="4"/>
                    </a:lnTo>
                    <a:lnTo>
                      <a:pt x="76" y="2"/>
                    </a:lnTo>
                    <a:lnTo>
                      <a:pt x="78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3" y="7"/>
                    </a:lnTo>
                    <a:lnTo>
                      <a:pt x="85" y="9"/>
                    </a:lnTo>
                    <a:lnTo>
                      <a:pt x="85" y="14"/>
                    </a:lnTo>
                    <a:lnTo>
                      <a:pt x="85" y="18"/>
                    </a:lnTo>
                    <a:lnTo>
                      <a:pt x="85" y="21"/>
                    </a:lnTo>
                    <a:lnTo>
                      <a:pt x="85" y="23"/>
                    </a:lnTo>
                    <a:lnTo>
                      <a:pt x="88" y="28"/>
                    </a:lnTo>
                    <a:lnTo>
                      <a:pt x="90" y="33"/>
                    </a:lnTo>
                    <a:lnTo>
                      <a:pt x="90" y="35"/>
                    </a:lnTo>
                    <a:lnTo>
                      <a:pt x="92" y="35"/>
                    </a:lnTo>
                    <a:lnTo>
                      <a:pt x="90" y="37"/>
                    </a:lnTo>
                    <a:lnTo>
                      <a:pt x="85" y="35"/>
                    </a:lnTo>
                    <a:lnTo>
                      <a:pt x="81" y="35"/>
                    </a:lnTo>
                    <a:lnTo>
                      <a:pt x="78" y="35"/>
                    </a:lnTo>
                    <a:lnTo>
                      <a:pt x="78" y="37"/>
                    </a:lnTo>
                    <a:lnTo>
                      <a:pt x="76" y="37"/>
                    </a:lnTo>
                    <a:lnTo>
                      <a:pt x="76" y="42"/>
                    </a:lnTo>
                    <a:lnTo>
                      <a:pt x="76" y="44"/>
                    </a:lnTo>
                    <a:lnTo>
                      <a:pt x="78" y="49"/>
                    </a:lnTo>
                    <a:lnTo>
                      <a:pt x="81" y="49"/>
                    </a:lnTo>
                    <a:lnTo>
                      <a:pt x="83" y="52"/>
                    </a:lnTo>
                    <a:lnTo>
                      <a:pt x="85" y="52"/>
                    </a:lnTo>
                    <a:lnTo>
                      <a:pt x="88" y="54"/>
                    </a:lnTo>
                    <a:lnTo>
                      <a:pt x="90" y="61"/>
                    </a:lnTo>
                    <a:lnTo>
                      <a:pt x="90" y="66"/>
                    </a:lnTo>
                    <a:lnTo>
                      <a:pt x="90" y="68"/>
                    </a:lnTo>
                    <a:lnTo>
                      <a:pt x="92" y="70"/>
                    </a:lnTo>
                    <a:lnTo>
                      <a:pt x="90" y="77"/>
                    </a:lnTo>
                    <a:lnTo>
                      <a:pt x="88" y="80"/>
                    </a:lnTo>
                    <a:lnTo>
                      <a:pt x="85" y="85"/>
                    </a:lnTo>
                    <a:lnTo>
                      <a:pt x="83" y="87"/>
                    </a:lnTo>
                    <a:lnTo>
                      <a:pt x="81" y="92"/>
                    </a:lnTo>
                    <a:lnTo>
                      <a:pt x="81" y="94"/>
                    </a:lnTo>
                    <a:lnTo>
                      <a:pt x="81" y="96"/>
                    </a:lnTo>
                    <a:lnTo>
                      <a:pt x="81" y="101"/>
                    </a:lnTo>
                    <a:lnTo>
                      <a:pt x="81" y="106"/>
                    </a:lnTo>
                    <a:lnTo>
                      <a:pt x="83" y="111"/>
                    </a:lnTo>
                    <a:lnTo>
                      <a:pt x="85" y="113"/>
                    </a:lnTo>
                    <a:lnTo>
                      <a:pt x="92" y="125"/>
                    </a:lnTo>
                    <a:lnTo>
                      <a:pt x="95" y="127"/>
                    </a:lnTo>
                    <a:lnTo>
                      <a:pt x="99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2" y="146"/>
                    </a:lnTo>
                    <a:lnTo>
                      <a:pt x="102" y="148"/>
                    </a:lnTo>
                    <a:lnTo>
                      <a:pt x="99" y="148"/>
                    </a:lnTo>
                    <a:lnTo>
                      <a:pt x="95" y="144"/>
                    </a:lnTo>
                    <a:lnTo>
                      <a:pt x="92" y="144"/>
                    </a:lnTo>
                    <a:lnTo>
                      <a:pt x="88" y="144"/>
                    </a:lnTo>
                    <a:lnTo>
                      <a:pt x="85" y="141"/>
                    </a:lnTo>
                    <a:lnTo>
                      <a:pt x="83" y="141"/>
                    </a:lnTo>
                    <a:lnTo>
                      <a:pt x="64" y="141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64" name="Freeform 1303"/>
              <p:cNvSpPr>
                <a:spLocks/>
              </p:cNvSpPr>
              <p:nvPr/>
            </p:nvSpPr>
            <p:spPr bwMode="auto">
              <a:xfrm>
                <a:off x="4065" y="1815"/>
                <a:ext cx="47" cy="21"/>
              </a:xfrm>
              <a:custGeom>
                <a:avLst/>
                <a:gdLst>
                  <a:gd name="T0" fmla="*/ 40 w 47"/>
                  <a:gd name="T1" fmla="*/ 7 h 21"/>
                  <a:gd name="T2" fmla="*/ 40 w 47"/>
                  <a:gd name="T3" fmla="*/ 7 h 21"/>
                  <a:gd name="T4" fmla="*/ 37 w 47"/>
                  <a:gd name="T5" fmla="*/ 4 h 21"/>
                  <a:gd name="T6" fmla="*/ 37 w 47"/>
                  <a:gd name="T7" fmla="*/ 4 h 21"/>
                  <a:gd name="T8" fmla="*/ 35 w 47"/>
                  <a:gd name="T9" fmla="*/ 4 h 21"/>
                  <a:gd name="T10" fmla="*/ 33 w 47"/>
                  <a:gd name="T11" fmla="*/ 4 h 21"/>
                  <a:gd name="T12" fmla="*/ 30 w 47"/>
                  <a:gd name="T13" fmla="*/ 4 h 21"/>
                  <a:gd name="T14" fmla="*/ 28 w 47"/>
                  <a:gd name="T15" fmla="*/ 2 h 21"/>
                  <a:gd name="T16" fmla="*/ 23 w 47"/>
                  <a:gd name="T17" fmla="*/ 2 h 21"/>
                  <a:gd name="T18" fmla="*/ 23 w 47"/>
                  <a:gd name="T19" fmla="*/ 2 h 21"/>
                  <a:gd name="T20" fmla="*/ 23 w 47"/>
                  <a:gd name="T21" fmla="*/ 2 h 21"/>
                  <a:gd name="T22" fmla="*/ 21 w 47"/>
                  <a:gd name="T23" fmla="*/ 0 h 21"/>
                  <a:gd name="T24" fmla="*/ 21 w 47"/>
                  <a:gd name="T25" fmla="*/ 0 h 21"/>
                  <a:gd name="T26" fmla="*/ 16 w 47"/>
                  <a:gd name="T27" fmla="*/ 0 h 21"/>
                  <a:gd name="T28" fmla="*/ 14 w 47"/>
                  <a:gd name="T29" fmla="*/ 2 h 21"/>
                  <a:gd name="T30" fmla="*/ 11 w 47"/>
                  <a:gd name="T31" fmla="*/ 4 h 21"/>
                  <a:gd name="T32" fmla="*/ 9 w 47"/>
                  <a:gd name="T33" fmla="*/ 7 h 21"/>
                  <a:gd name="T34" fmla="*/ 4 w 47"/>
                  <a:gd name="T35" fmla="*/ 11 h 21"/>
                  <a:gd name="T36" fmla="*/ 2 w 47"/>
                  <a:gd name="T37" fmla="*/ 11 h 21"/>
                  <a:gd name="T38" fmla="*/ 2 w 47"/>
                  <a:gd name="T39" fmla="*/ 14 h 21"/>
                  <a:gd name="T40" fmla="*/ 0 w 47"/>
                  <a:gd name="T41" fmla="*/ 16 h 21"/>
                  <a:gd name="T42" fmla="*/ 0 w 47"/>
                  <a:gd name="T43" fmla="*/ 16 h 21"/>
                  <a:gd name="T44" fmla="*/ 2 w 47"/>
                  <a:gd name="T45" fmla="*/ 16 h 21"/>
                  <a:gd name="T46" fmla="*/ 2 w 47"/>
                  <a:gd name="T47" fmla="*/ 16 h 21"/>
                  <a:gd name="T48" fmla="*/ 2 w 47"/>
                  <a:gd name="T49" fmla="*/ 19 h 21"/>
                  <a:gd name="T50" fmla="*/ 2 w 47"/>
                  <a:gd name="T51" fmla="*/ 19 h 21"/>
                  <a:gd name="T52" fmla="*/ 4 w 47"/>
                  <a:gd name="T53" fmla="*/ 19 h 21"/>
                  <a:gd name="T54" fmla="*/ 4 w 47"/>
                  <a:gd name="T55" fmla="*/ 19 h 21"/>
                  <a:gd name="T56" fmla="*/ 7 w 47"/>
                  <a:gd name="T57" fmla="*/ 21 h 21"/>
                  <a:gd name="T58" fmla="*/ 11 w 47"/>
                  <a:gd name="T59" fmla="*/ 21 h 21"/>
                  <a:gd name="T60" fmla="*/ 16 w 47"/>
                  <a:gd name="T61" fmla="*/ 21 h 21"/>
                  <a:gd name="T62" fmla="*/ 23 w 47"/>
                  <a:gd name="T63" fmla="*/ 19 h 21"/>
                  <a:gd name="T64" fmla="*/ 23 w 47"/>
                  <a:gd name="T65" fmla="*/ 19 h 21"/>
                  <a:gd name="T66" fmla="*/ 26 w 47"/>
                  <a:gd name="T67" fmla="*/ 21 h 21"/>
                  <a:gd name="T68" fmla="*/ 28 w 47"/>
                  <a:gd name="T69" fmla="*/ 21 h 21"/>
                  <a:gd name="T70" fmla="*/ 30 w 47"/>
                  <a:gd name="T71" fmla="*/ 21 h 21"/>
                  <a:gd name="T72" fmla="*/ 35 w 47"/>
                  <a:gd name="T73" fmla="*/ 19 h 21"/>
                  <a:gd name="T74" fmla="*/ 40 w 47"/>
                  <a:gd name="T75" fmla="*/ 19 h 21"/>
                  <a:gd name="T76" fmla="*/ 45 w 47"/>
                  <a:gd name="T77" fmla="*/ 19 h 21"/>
                  <a:gd name="T78" fmla="*/ 47 w 47"/>
                  <a:gd name="T79" fmla="*/ 16 h 21"/>
                  <a:gd name="T80" fmla="*/ 47 w 47"/>
                  <a:gd name="T81" fmla="*/ 16 h 21"/>
                  <a:gd name="T82" fmla="*/ 47 w 47"/>
                  <a:gd name="T83" fmla="*/ 16 h 21"/>
                  <a:gd name="T84" fmla="*/ 47 w 47"/>
                  <a:gd name="T85" fmla="*/ 11 h 21"/>
                  <a:gd name="T86" fmla="*/ 45 w 47"/>
                  <a:gd name="T87" fmla="*/ 11 h 21"/>
                  <a:gd name="T88" fmla="*/ 40 w 47"/>
                  <a:gd name="T89" fmla="*/ 9 h 21"/>
                  <a:gd name="T90" fmla="*/ 40 w 47"/>
                  <a:gd name="T91" fmla="*/ 9 h 21"/>
                  <a:gd name="T92" fmla="*/ 40 w 47"/>
                  <a:gd name="T93" fmla="*/ 9 h 21"/>
                  <a:gd name="T94" fmla="*/ 40 w 47"/>
                  <a:gd name="T95" fmla="*/ 7 h 21"/>
                  <a:gd name="T96" fmla="*/ 40 w 47"/>
                  <a:gd name="T97" fmla="*/ 7 h 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"/>
                  <a:gd name="T148" fmla="*/ 0 h 21"/>
                  <a:gd name="T149" fmla="*/ 47 w 47"/>
                  <a:gd name="T150" fmla="*/ 21 h 2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" h="21">
                    <a:moveTo>
                      <a:pt x="40" y="7"/>
                    </a:moveTo>
                    <a:lnTo>
                      <a:pt x="40" y="7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9" y="7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7" y="21"/>
                    </a:lnTo>
                    <a:lnTo>
                      <a:pt x="11" y="21"/>
                    </a:lnTo>
                    <a:lnTo>
                      <a:pt x="16" y="21"/>
                    </a:lnTo>
                    <a:lnTo>
                      <a:pt x="23" y="19"/>
                    </a:lnTo>
                    <a:lnTo>
                      <a:pt x="26" y="21"/>
                    </a:lnTo>
                    <a:lnTo>
                      <a:pt x="28" y="21"/>
                    </a:lnTo>
                    <a:lnTo>
                      <a:pt x="30" y="21"/>
                    </a:lnTo>
                    <a:lnTo>
                      <a:pt x="35" y="19"/>
                    </a:lnTo>
                    <a:lnTo>
                      <a:pt x="40" y="19"/>
                    </a:lnTo>
                    <a:lnTo>
                      <a:pt x="45" y="19"/>
                    </a:lnTo>
                    <a:lnTo>
                      <a:pt x="47" y="16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0" y="9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65" name="Freeform 1304"/>
              <p:cNvSpPr>
                <a:spLocks/>
              </p:cNvSpPr>
              <p:nvPr/>
            </p:nvSpPr>
            <p:spPr bwMode="auto">
              <a:xfrm>
                <a:off x="4065" y="1815"/>
                <a:ext cx="47" cy="21"/>
              </a:xfrm>
              <a:custGeom>
                <a:avLst/>
                <a:gdLst>
                  <a:gd name="T0" fmla="*/ 40 w 47"/>
                  <a:gd name="T1" fmla="*/ 7 h 21"/>
                  <a:gd name="T2" fmla="*/ 40 w 47"/>
                  <a:gd name="T3" fmla="*/ 7 h 21"/>
                  <a:gd name="T4" fmla="*/ 37 w 47"/>
                  <a:gd name="T5" fmla="*/ 4 h 21"/>
                  <a:gd name="T6" fmla="*/ 37 w 47"/>
                  <a:gd name="T7" fmla="*/ 4 h 21"/>
                  <a:gd name="T8" fmla="*/ 35 w 47"/>
                  <a:gd name="T9" fmla="*/ 4 h 21"/>
                  <a:gd name="T10" fmla="*/ 33 w 47"/>
                  <a:gd name="T11" fmla="*/ 4 h 21"/>
                  <a:gd name="T12" fmla="*/ 30 w 47"/>
                  <a:gd name="T13" fmla="*/ 4 h 21"/>
                  <a:gd name="T14" fmla="*/ 28 w 47"/>
                  <a:gd name="T15" fmla="*/ 2 h 21"/>
                  <a:gd name="T16" fmla="*/ 23 w 47"/>
                  <a:gd name="T17" fmla="*/ 2 h 21"/>
                  <a:gd name="T18" fmla="*/ 23 w 47"/>
                  <a:gd name="T19" fmla="*/ 2 h 21"/>
                  <a:gd name="T20" fmla="*/ 23 w 47"/>
                  <a:gd name="T21" fmla="*/ 2 h 21"/>
                  <a:gd name="T22" fmla="*/ 21 w 47"/>
                  <a:gd name="T23" fmla="*/ 0 h 21"/>
                  <a:gd name="T24" fmla="*/ 21 w 47"/>
                  <a:gd name="T25" fmla="*/ 0 h 21"/>
                  <a:gd name="T26" fmla="*/ 16 w 47"/>
                  <a:gd name="T27" fmla="*/ 0 h 21"/>
                  <a:gd name="T28" fmla="*/ 14 w 47"/>
                  <a:gd name="T29" fmla="*/ 2 h 21"/>
                  <a:gd name="T30" fmla="*/ 11 w 47"/>
                  <a:gd name="T31" fmla="*/ 4 h 21"/>
                  <a:gd name="T32" fmla="*/ 9 w 47"/>
                  <a:gd name="T33" fmla="*/ 7 h 21"/>
                  <a:gd name="T34" fmla="*/ 4 w 47"/>
                  <a:gd name="T35" fmla="*/ 11 h 21"/>
                  <a:gd name="T36" fmla="*/ 2 w 47"/>
                  <a:gd name="T37" fmla="*/ 11 h 21"/>
                  <a:gd name="T38" fmla="*/ 2 w 47"/>
                  <a:gd name="T39" fmla="*/ 14 h 21"/>
                  <a:gd name="T40" fmla="*/ 0 w 47"/>
                  <a:gd name="T41" fmla="*/ 16 h 21"/>
                  <a:gd name="T42" fmla="*/ 0 w 47"/>
                  <a:gd name="T43" fmla="*/ 16 h 21"/>
                  <a:gd name="T44" fmla="*/ 2 w 47"/>
                  <a:gd name="T45" fmla="*/ 16 h 21"/>
                  <a:gd name="T46" fmla="*/ 2 w 47"/>
                  <a:gd name="T47" fmla="*/ 16 h 21"/>
                  <a:gd name="T48" fmla="*/ 2 w 47"/>
                  <a:gd name="T49" fmla="*/ 19 h 21"/>
                  <a:gd name="T50" fmla="*/ 2 w 47"/>
                  <a:gd name="T51" fmla="*/ 19 h 21"/>
                  <a:gd name="T52" fmla="*/ 4 w 47"/>
                  <a:gd name="T53" fmla="*/ 19 h 21"/>
                  <a:gd name="T54" fmla="*/ 4 w 47"/>
                  <a:gd name="T55" fmla="*/ 19 h 21"/>
                  <a:gd name="T56" fmla="*/ 7 w 47"/>
                  <a:gd name="T57" fmla="*/ 21 h 21"/>
                  <a:gd name="T58" fmla="*/ 11 w 47"/>
                  <a:gd name="T59" fmla="*/ 21 h 21"/>
                  <a:gd name="T60" fmla="*/ 16 w 47"/>
                  <a:gd name="T61" fmla="*/ 21 h 21"/>
                  <a:gd name="T62" fmla="*/ 23 w 47"/>
                  <a:gd name="T63" fmla="*/ 19 h 21"/>
                  <a:gd name="T64" fmla="*/ 23 w 47"/>
                  <a:gd name="T65" fmla="*/ 19 h 21"/>
                  <a:gd name="T66" fmla="*/ 26 w 47"/>
                  <a:gd name="T67" fmla="*/ 21 h 21"/>
                  <a:gd name="T68" fmla="*/ 28 w 47"/>
                  <a:gd name="T69" fmla="*/ 21 h 21"/>
                  <a:gd name="T70" fmla="*/ 30 w 47"/>
                  <a:gd name="T71" fmla="*/ 21 h 21"/>
                  <a:gd name="T72" fmla="*/ 35 w 47"/>
                  <a:gd name="T73" fmla="*/ 19 h 21"/>
                  <a:gd name="T74" fmla="*/ 40 w 47"/>
                  <a:gd name="T75" fmla="*/ 19 h 21"/>
                  <a:gd name="T76" fmla="*/ 45 w 47"/>
                  <a:gd name="T77" fmla="*/ 19 h 21"/>
                  <a:gd name="T78" fmla="*/ 47 w 47"/>
                  <a:gd name="T79" fmla="*/ 16 h 21"/>
                  <a:gd name="T80" fmla="*/ 47 w 47"/>
                  <a:gd name="T81" fmla="*/ 16 h 21"/>
                  <a:gd name="T82" fmla="*/ 47 w 47"/>
                  <a:gd name="T83" fmla="*/ 16 h 21"/>
                  <a:gd name="T84" fmla="*/ 47 w 47"/>
                  <a:gd name="T85" fmla="*/ 11 h 21"/>
                  <a:gd name="T86" fmla="*/ 45 w 47"/>
                  <a:gd name="T87" fmla="*/ 11 h 21"/>
                  <a:gd name="T88" fmla="*/ 40 w 47"/>
                  <a:gd name="T89" fmla="*/ 9 h 21"/>
                  <a:gd name="T90" fmla="*/ 40 w 47"/>
                  <a:gd name="T91" fmla="*/ 9 h 21"/>
                  <a:gd name="T92" fmla="*/ 40 w 47"/>
                  <a:gd name="T93" fmla="*/ 9 h 21"/>
                  <a:gd name="T94" fmla="*/ 40 w 47"/>
                  <a:gd name="T95" fmla="*/ 7 h 21"/>
                  <a:gd name="T96" fmla="*/ 40 w 47"/>
                  <a:gd name="T97" fmla="*/ 7 h 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"/>
                  <a:gd name="T148" fmla="*/ 0 h 21"/>
                  <a:gd name="T149" fmla="*/ 47 w 47"/>
                  <a:gd name="T150" fmla="*/ 21 h 2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" h="21">
                    <a:moveTo>
                      <a:pt x="40" y="7"/>
                    </a:moveTo>
                    <a:lnTo>
                      <a:pt x="40" y="7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9" y="7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7" y="21"/>
                    </a:lnTo>
                    <a:lnTo>
                      <a:pt x="11" y="21"/>
                    </a:lnTo>
                    <a:lnTo>
                      <a:pt x="16" y="21"/>
                    </a:lnTo>
                    <a:lnTo>
                      <a:pt x="23" y="19"/>
                    </a:lnTo>
                    <a:lnTo>
                      <a:pt x="26" y="21"/>
                    </a:lnTo>
                    <a:lnTo>
                      <a:pt x="28" y="21"/>
                    </a:lnTo>
                    <a:lnTo>
                      <a:pt x="30" y="21"/>
                    </a:lnTo>
                    <a:lnTo>
                      <a:pt x="35" y="19"/>
                    </a:lnTo>
                    <a:lnTo>
                      <a:pt x="40" y="19"/>
                    </a:lnTo>
                    <a:lnTo>
                      <a:pt x="45" y="19"/>
                    </a:lnTo>
                    <a:lnTo>
                      <a:pt x="47" y="16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0" y="9"/>
                    </a:lnTo>
                    <a:lnTo>
                      <a:pt x="40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66" name="Freeform 1305"/>
              <p:cNvSpPr>
                <a:spLocks/>
              </p:cNvSpPr>
              <p:nvPr/>
            </p:nvSpPr>
            <p:spPr bwMode="auto">
              <a:xfrm>
                <a:off x="3124" y="1574"/>
                <a:ext cx="60" cy="59"/>
              </a:xfrm>
              <a:custGeom>
                <a:avLst/>
                <a:gdLst>
                  <a:gd name="T0" fmla="*/ 8 w 60"/>
                  <a:gd name="T1" fmla="*/ 7 h 59"/>
                  <a:gd name="T2" fmla="*/ 8 w 60"/>
                  <a:gd name="T3" fmla="*/ 7 h 59"/>
                  <a:gd name="T4" fmla="*/ 8 w 60"/>
                  <a:gd name="T5" fmla="*/ 9 h 59"/>
                  <a:gd name="T6" fmla="*/ 10 w 60"/>
                  <a:gd name="T7" fmla="*/ 9 h 59"/>
                  <a:gd name="T8" fmla="*/ 8 w 60"/>
                  <a:gd name="T9" fmla="*/ 9 h 59"/>
                  <a:gd name="T10" fmla="*/ 8 w 60"/>
                  <a:gd name="T11" fmla="*/ 11 h 59"/>
                  <a:gd name="T12" fmla="*/ 10 w 60"/>
                  <a:gd name="T13" fmla="*/ 11 h 59"/>
                  <a:gd name="T14" fmla="*/ 12 w 60"/>
                  <a:gd name="T15" fmla="*/ 11 h 59"/>
                  <a:gd name="T16" fmla="*/ 15 w 60"/>
                  <a:gd name="T17" fmla="*/ 11 h 59"/>
                  <a:gd name="T18" fmla="*/ 12 w 60"/>
                  <a:gd name="T19" fmla="*/ 14 h 59"/>
                  <a:gd name="T20" fmla="*/ 10 w 60"/>
                  <a:gd name="T21" fmla="*/ 14 h 59"/>
                  <a:gd name="T22" fmla="*/ 10 w 60"/>
                  <a:gd name="T23" fmla="*/ 16 h 59"/>
                  <a:gd name="T24" fmla="*/ 15 w 60"/>
                  <a:gd name="T25" fmla="*/ 19 h 59"/>
                  <a:gd name="T26" fmla="*/ 12 w 60"/>
                  <a:gd name="T27" fmla="*/ 21 h 59"/>
                  <a:gd name="T28" fmla="*/ 10 w 60"/>
                  <a:gd name="T29" fmla="*/ 23 h 59"/>
                  <a:gd name="T30" fmla="*/ 10 w 60"/>
                  <a:gd name="T31" fmla="*/ 26 h 59"/>
                  <a:gd name="T32" fmla="*/ 12 w 60"/>
                  <a:gd name="T33" fmla="*/ 26 h 59"/>
                  <a:gd name="T34" fmla="*/ 15 w 60"/>
                  <a:gd name="T35" fmla="*/ 28 h 59"/>
                  <a:gd name="T36" fmla="*/ 15 w 60"/>
                  <a:gd name="T37" fmla="*/ 28 h 59"/>
                  <a:gd name="T38" fmla="*/ 17 w 60"/>
                  <a:gd name="T39" fmla="*/ 28 h 59"/>
                  <a:gd name="T40" fmla="*/ 12 w 60"/>
                  <a:gd name="T41" fmla="*/ 28 h 59"/>
                  <a:gd name="T42" fmla="*/ 12 w 60"/>
                  <a:gd name="T43" fmla="*/ 30 h 59"/>
                  <a:gd name="T44" fmla="*/ 17 w 60"/>
                  <a:gd name="T45" fmla="*/ 33 h 59"/>
                  <a:gd name="T46" fmla="*/ 15 w 60"/>
                  <a:gd name="T47" fmla="*/ 35 h 59"/>
                  <a:gd name="T48" fmla="*/ 12 w 60"/>
                  <a:gd name="T49" fmla="*/ 35 h 59"/>
                  <a:gd name="T50" fmla="*/ 10 w 60"/>
                  <a:gd name="T51" fmla="*/ 35 h 59"/>
                  <a:gd name="T52" fmla="*/ 10 w 60"/>
                  <a:gd name="T53" fmla="*/ 35 h 59"/>
                  <a:gd name="T54" fmla="*/ 10 w 60"/>
                  <a:gd name="T55" fmla="*/ 37 h 59"/>
                  <a:gd name="T56" fmla="*/ 10 w 60"/>
                  <a:gd name="T57" fmla="*/ 40 h 59"/>
                  <a:gd name="T58" fmla="*/ 10 w 60"/>
                  <a:gd name="T59" fmla="*/ 40 h 59"/>
                  <a:gd name="T60" fmla="*/ 8 w 60"/>
                  <a:gd name="T61" fmla="*/ 37 h 59"/>
                  <a:gd name="T62" fmla="*/ 5 w 60"/>
                  <a:gd name="T63" fmla="*/ 40 h 59"/>
                  <a:gd name="T64" fmla="*/ 3 w 60"/>
                  <a:gd name="T65" fmla="*/ 42 h 59"/>
                  <a:gd name="T66" fmla="*/ 0 w 60"/>
                  <a:gd name="T67" fmla="*/ 45 h 59"/>
                  <a:gd name="T68" fmla="*/ 3 w 60"/>
                  <a:gd name="T69" fmla="*/ 47 h 59"/>
                  <a:gd name="T70" fmla="*/ 0 w 60"/>
                  <a:gd name="T71" fmla="*/ 49 h 59"/>
                  <a:gd name="T72" fmla="*/ 10 w 60"/>
                  <a:gd name="T73" fmla="*/ 56 h 59"/>
                  <a:gd name="T74" fmla="*/ 15 w 60"/>
                  <a:gd name="T75" fmla="*/ 56 h 59"/>
                  <a:gd name="T76" fmla="*/ 17 w 60"/>
                  <a:gd name="T77" fmla="*/ 49 h 59"/>
                  <a:gd name="T78" fmla="*/ 24 w 60"/>
                  <a:gd name="T79" fmla="*/ 49 h 59"/>
                  <a:gd name="T80" fmla="*/ 31 w 60"/>
                  <a:gd name="T81" fmla="*/ 56 h 59"/>
                  <a:gd name="T82" fmla="*/ 34 w 60"/>
                  <a:gd name="T83" fmla="*/ 56 h 59"/>
                  <a:gd name="T84" fmla="*/ 38 w 60"/>
                  <a:gd name="T85" fmla="*/ 54 h 59"/>
                  <a:gd name="T86" fmla="*/ 41 w 60"/>
                  <a:gd name="T87" fmla="*/ 54 h 59"/>
                  <a:gd name="T88" fmla="*/ 48 w 60"/>
                  <a:gd name="T89" fmla="*/ 52 h 59"/>
                  <a:gd name="T90" fmla="*/ 55 w 60"/>
                  <a:gd name="T91" fmla="*/ 54 h 59"/>
                  <a:gd name="T92" fmla="*/ 60 w 60"/>
                  <a:gd name="T93" fmla="*/ 42 h 59"/>
                  <a:gd name="T94" fmla="*/ 55 w 60"/>
                  <a:gd name="T95" fmla="*/ 33 h 59"/>
                  <a:gd name="T96" fmla="*/ 57 w 60"/>
                  <a:gd name="T97" fmla="*/ 28 h 59"/>
                  <a:gd name="T98" fmla="*/ 55 w 60"/>
                  <a:gd name="T99" fmla="*/ 21 h 59"/>
                  <a:gd name="T100" fmla="*/ 43 w 60"/>
                  <a:gd name="T101" fmla="*/ 19 h 59"/>
                  <a:gd name="T102" fmla="*/ 38 w 60"/>
                  <a:gd name="T103" fmla="*/ 14 h 59"/>
                  <a:gd name="T104" fmla="*/ 34 w 60"/>
                  <a:gd name="T105" fmla="*/ 7 h 59"/>
                  <a:gd name="T106" fmla="*/ 26 w 60"/>
                  <a:gd name="T107" fmla="*/ 2 h 59"/>
                  <a:gd name="T108" fmla="*/ 19 w 60"/>
                  <a:gd name="T109" fmla="*/ 2 h 59"/>
                  <a:gd name="T110" fmla="*/ 10 w 60"/>
                  <a:gd name="T111" fmla="*/ 2 h 5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0"/>
                  <a:gd name="T169" fmla="*/ 0 h 59"/>
                  <a:gd name="T170" fmla="*/ 60 w 60"/>
                  <a:gd name="T171" fmla="*/ 59 h 5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0" h="59">
                    <a:moveTo>
                      <a:pt x="5" y="4"/>
                    </a:moveTo>
                    <a:lnTo>
                      <a:pt x="8" y="4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15" y="16"/>
                    </a:lnTo>
                    <a:lnTo>
                      <a:pt x="15" y="19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5" y="26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5" y="30"/>
                    </a:lnTo>
                    <a:lnTo>
                      <a:pt x="12" y="28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15" y="33"/>
                    </a:lnTo>
                    <a:lnTo>
                      <a:pt x="17" y="33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2" y="35"/>
                    </a:lnTo>
                    <a:lnTo>
                      <a:pt x="10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0" y="40"/>
                    </a:lnTo>
                    <a:lnTo>
                      <a:pt x="8" y="37"/>
                    </a:lnTo>
                    <a:lnTo>
                      <a:pt x="5" y="40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5"/>
                    </a:lnTo>
                    <a:lnTo>
                      <a:pt x="0" y="45"/>
                    </a:lnTo>
                    <a:lnTo>
                      <a:pt x="3" y="47"/>
                    </a:lnTo>
                    <a:lnTo>
                      <a:pt x="0" y="49"/>
                    </a:lnTo>
                    <a:lnTo>
                      <a:pt x="5" y="52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2" y="59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7" y="49"/>
                    </a:lnTo>
                    <a:lnTo>
                      <a:pt x="19" y="49"/>
                    </a:lnTo>
                    <a:lnTo>
                      <a:pt x="24" y="49"/>
                    </a:lnTo>
                    <a:lnTo>
                      <a:pt x="24" y="52"/>
                    </a:lnTo>
                    <a:lnTo>
                      <a:pt x="29" y="52"/>
                    </a:lnTo>
                    <a:lnTo>
                      <a:pt x="31" y="56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8" y="54"/>
                    </a:lnTo>
                    <a:lnTo>
                      <a:pt x="41" y="54"/>
                    </a:lnTo>
                    <a:lnTo>
                      <a:pt x="43" y="52"/>
                    </a:lnTo>
                    <a:lnTo>
                      <a:pt x="45" y="54"/>
                    </a:lnTo>
                    <a:lnTo>
                      <a:pt x="48" y="52"/>
                    </a:lnTo>
                    <a:lnTo>
                      <a:pt x="50" y="54"/>
                    </a:lnTo>
                    <a:lnTo>
                      <a:pt x="52" y="52"/>
                    </a:lnTo>
                    <a:lnTo>
                      <a:pt x="55" y="54"/>
                    </a:lnTo>
                    <a:lnTo>
                      <a:pt x="55" y="49"/>
                    </a:lnTo>
                    <a:lnTo>
                      <a:pt x="57" y="45"/>
                    </a:lnTo>
                    <a:lnTo>
                      <a:pt x="60" y="42"/>
                    </a:lnTo>
                    <a:lnTo>
                      <a:pt x="57" y="40"/>
                    </a:lnTo>
                    <a:lnTo>
                      <a:pt x="55" y="37"/>
                    </a:lnTo>
                    <a:lnTo>
                      <a:pt x="55" y="33"/>
                    </a:lnTo>
                    <a:lnTo>
                      <a:pt x="55" y="28"/>
                    </a:lnTo>
                    <a:lnTo>
                      <a:pt x="60" y="28"/>
                    </a:lnTo>
                    <a:lnTo>
                      <a:pt x="57" y="28"/>
                    </a:lnTo>
                    <a:lnTo>
                      <a:pt x="55" y="23"/>
                    </a:lnTo>
                    <a:lnTo>
                      <a:pt x="57" y="23"/>
                    </a:lnTo>
                    <a:lnTo>
                      <a:pt x="55" y="21"/>
                    </a:lnTo>
                    <a:lnTo>
                      <a:pt x="52" y="23"/>
                    </a:lnTo>
                    <a:lnTo>
                      <a:pt x="45" y="21"/>
                    </a:lnTo>
                    <a:lnTo>
                      <a:pt x="43" y="19"/>
                    </a:lnTo>
                    <a:lnTo>
                      <a:pt x="41" y="16"/>
                    </a:lnTo>
                    <a:lnTo>
                      <a:pt x="41" y="14"/>
                    </a:lnTo>
                    <a:lnTo>
                      <a:pt x="38" y="14"/>
                    </a:lnTo>
                    <a:lnTo>
                      <a:pt x="36" y="14"/>
                    </a:lnTo>
                    <a:lnTo>
                      <a:pt x="34" y="11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67" name="Freeform 1306"/>
              <p:cNvSpPr>
                <a:spLocks/>
              </p:cNvSpPr>
              <p:nvPr/>
            </p:nvSpPr>
            <p:spPr bwMode="auto">
              <a:xfrm>
                <a:off x="3124" y="1574"/>
                <a:ext cx="60" cy="59"/>
              </a:xfrm>
              <a:custGeom>
                <a:avLst/>
                <a:gdLst>
                  <a:gd name="T0" fmla="*/ 8 w 60"/>
                  <a:gd name="T1" fmla="*/ 7 h 59"/>
                  <a:gd name="T2" fmla="*/ 8 w 60"/>
                  <a:gd name="T3" fmla="*/ 7 h 59"/>
                  <a:gd name="T4" fmla="*/ 8 w 60"/>
                  <a:gd name="T5" fmla="*/ 9 h 59"/>
                  <a:gd name="T6" fmla="*/ 10 w 60"/>
                  <a:gd name="T7" fmla="*/ 9 h 59"/>
                  <a:gd name="T8" fmla="*/ 8 w 60"/>
                  <a:gd name="T9" fmla="*/ 9 h 59"/>
                  <a:gd name="T10" fmla="*/ 8 w 60"/>
                  <a:gd name="T11" fmla="*/ 11 h 59"/>
                  <a:gd name="T12" fmla="*/ 10 w 60"/>
                  <a:gd name="T13" fmla="*/ 11 h 59"/>
                  <a:gd name="T14" fmla="*/ 12 w 60"/>
                  <a:gd name="T15" fmla="*/ 11 h 59"/>
                  <a:gd name="T16" fmla="*/ 15 w 60"/>
                  <a:gd name="T17" fmla="*/ 11 h 59"/>
                  <a:gd name="T18" fmla="*/ 12 w 60"/>
                  <a:gd name="T19" fmla="*/ 14 h 59"/>
                  <a:gd name="T20" fmla="*/ 10 w 60"/>
                  <a:gd name="T21" fmla="*/ 14 h 59"/>
                  <a:gd name="T22" fmla="*/ 10 w 60"/>
                  <a:gd name="T23" fmla="*/ 16 h 59"/>
                  <a:gd name="T24" fmla="*/ 15 w 60"/>
                  <a:gd name="T25" fmla="*/ 19 h 59"/>
                  <a:gd name="T26" fmla="*/ 12 w 60"/>
                  <a:gd name="T27" fmla="*/ 21 h 59"/>
                  <a:gd name="T28" fmla="*/ 10 w 60"/>
                  <a:gd name="T29" fmla="*/ 23 h 59"/>
                  <a:gd name="T30" fmla="*/ 10 w 60"/>
                  <a:gd name="T31" fmla="*/ 26 h 59"/>
                  <a:gd name="T32" fmla="*/ 12 w 60"/>
                  <a:gd name="T33" fmla="*/ 26 h 59"/>
                  <a:gd name="T34" fmla="*/ 15 w 60"/>
                  <a:gd name="T35" fmla="*/ 28 h 59"/>
                  <a:gd name="T36" fmla="*/ 15 w 60"/>
                  <a:gd name="T37" fmla="*/ 28 h 59"/>
                  <a:gd name="T38" fmla="*/ 17 w 60"/>
                  <a:gd name="T39" fmla="*/ 28 h 59"/>
                  <a:gd name="T40" fmla="*/ 12 w 60"/>
                  <a:gd name="T41" fmla="*/ 28 h 59"/>
                  <a:gd name="T42" fmla="*/ 12 w 60"/>
                  <a:gd name="T43" fmla="*/ 30 h 59"/>
                  <a:gd name="T44" fmla="*/ 17 w 60"/>
                  <a:gd name="T45" fmla="*/ 33 h 59"/>
                  <a:gd name="T46" fmla="*/ 15 w 60"/>
                  <a:gd name="T47" fmla="*/ 35 h 59"/>
                  <a:gd name="T48" fmla="*/ 12 w 60"/>
                  <a:gd name="T49" fmla="*/ 35 h 59"/>
                  <a:gd name="T50" fmla="*/ 10 w 60"/>
                  <a:gd name="T51" fmla="*/ 35 h 59"/>
                  <a:gd name="T52" fmla="*/ 10 w 60"/>
                  <a:gd name="T53" fmla="*/ 35 h 59"/>
                  <a:gd name="T54" fmla="*/ 10 w 60"/>
                  <a:gd name="T55" fmla="*/ 37 h 59"/>
                  <a:gd name="T56" fmla="*/ 10 w 60"/>
                  <a:gd name="T57" fmla="*/ 40 h 59"/>
                  <a:gd name="T58" fmla="*/ 10 w 60"/>
                  <a:gd name="T59" fmla="*/ 40 h 59"/>
                  <a:gd name="T60" fmla="*/ 8 w 60"/>
                  <a:gd name="T61" fmla="*/ 37 h 59"/>
                  <a:gd name="T62" fmla="*/ 5 w 60"/>
                  <a:gd name="T63" fmla="*/ 40 h 59"/>
                  <a:gd name="T64" fmla="*/ 3 w 60"/>
                  <a:gd name="T65" fmla="*/ 42 h 59"/>
                  <a:gd name="T66" fmla="*/ 0 w 60"/>
                  <a:gd name="T67" fmla="*/ 45 h 59"/>
                  <a:gd name="T68" fmla="*/ 3 w 60"/>
                  <a:gd name="T69" fmla="*/ 47 h 59"/>
                  <a:gd name="T70" fmla="*/ 0 w 60"/>
                  <a:gd name="T71" fmla="*/ 49 h 59"/>
                  <a:gd name="T72" fmla="*/ 10 w 60"/>
                  <a:gd name="T73" fmla="*/ 56 h 59"/>
                  <a:gd name="T74" fmla="*/ 15 w 60"/>
                  <a:gd name="T75" fmla="*/ 56 h 59"/>
                  <a:gd name="T76" fmla="*/ 17 w 60"/>
                  <a:gd name="T77" fmla="*/ 49 h 59"/>
                  <a:gd name="T78" fmla="*/ 24 w 60"/>
                  <a:gd name="T79" fmla="*/ 49 h 59"/>
                  <a:gd name="T80" fmla="*/ 31 w 60"/>
                  <a:gd name="T81" fmla="*/ 56 h 59"/>
                  <a:gd name="T82" fmla="*/ 34 w 60"/>
                  <a:gd name="T83" fmla="*/ 56 h 59"/>
                  <a:gd name="T84" fmla="*/ 38 w 60"/>
                  <a:gd name="T85" fmla="*/ 54 h 59"/>
                  <a:gd name="T86" fmla="*/ 41 w 60"/>
                  <a:gd name="T87" fmla="*/ 54 h 59"/>
                  <a:gd name="T88" fmla="*/ 48 w 60"/>
                  <a:gd name="T89" fmla="*/ 52 h 59"/>
                  <a:gd name="T90" fmla="*/ 55 w 60"/>
                  <a:gd name="T91" fmla="*/ 54 h 59"/>
                  <a:gd name="T92" fmla="*/ 60 w 60"/>
                  <a:gd name="T93" fmla="*/ 42 h 59"/>
                  <a:gd name="T94" fmla="*/ 55 w 60"/>
                  <a:gd name="T95" fmla="*/ 33 h 59"/>
                  <a:gd name="T96" fmla="*/ 57 w 60"/>
                  <a:gd name="T97" fmla="*/ 28 h 59"/>
                  <a:gd name="T98" fmla="*/ 55 w 60"/>
                  <a:gd name="T99" fmla="*/ 21 h 59"/>
                  <a:gd name="T100" fmla="*/ 43 w 60"/>
                  <a:gd name="T101" fmla="*/ 19 h 59"/>
                  <a:gd name="T102" fmla="*/ 38 w 60"/>
                  <a:gd name="T103" fmla="*/ 14 h 59"/>
                  <a:gd name="T104" fmla="*/ 34 w 60"/>
                  <a:gd name="T105" fmla="*/ 7 h 59"/>
                  <a:gd name="T106" fmla="*/ 26 w 60"/>
                  <a:gd name="T107" fmla="*/ 2 h 59"/>
                  <a:gd name="T108" fmla="*/ 19 w 60"/>
                  <a:gd name="T109" fmla="*/ 2 h 59"/>
                  <a:gd name="T110" fmla="*/ 10 w 60"/>
                  <a:gd name="T111" fmla="*/ 2 h 5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0"/>
                  <a:gd name="T169" fmla="*/ 0 h 59"/>
                  <a:gd name="T170" fmla="*/ 60 w 60"/>
                  <a:gd name="T171" fmla="*/ 59 h 5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0" h="59">
                    <a:moveTo>
                      <a:pt x="5" y="4"/>
                    </a:moveTo>
                    <a:lnTo>
                      <a:pt x="8" y="4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15" y="16"/>
                    </a:lnTo>
                    <a:lnTo>
                      <a:pt x="15" y="19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5" y="26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5" y="30"/>
                    </a:lnTo>
                    <a:lnTo>
                      <a:pt x="12" y="28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15" y="33"/>
                    </a:lnTo>
                    <a:lnTo>
                      <a:pt x="17" y="33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2" y="35"/>
                    </a:lnTo>
                    <a:lnTo>
                      <a:pt x="10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0" y="40"/>
                    </a:lnTo>
                    <a:lnTo>
                      <a:pt x="8" y="37"/>
                    </a:lnTo>
                    <a:lnTo>
                      <a:pt x="5" y="40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5"/>
                    </a:lnTo>
                    <a:lnTo>
                      <a:pt x="0" y="45"/>
                    </a:lnTo>
                    <a:lnTo>
                      <a:pt x="3" y="47"/>
                    </a:lnTo>
                    <a:lnTo>
                      <a:pt x="0" y="49"/>
                    </a:lnTo>
                    <a:lnTo>
                      <a:pt x="5" y="52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2" y="59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7" y="49"/>
                    </a:lnTo>
                    <a:lnTo>
                      <a:pt x="19" y="49"/>
                    </a:lnTo>
                    <a:lnTo>
                      <a:pt x="24" y="49"/>
                    </a:lnTo>
                    <a:lnTo>
                      <a:pt x="24" y="52"/>
                    </a:lnTo>
                    <a:lnTo>
                      <a:pt x="29" y="52"/>
                    </a:lnTo>
                    <a:lnTo>
                      <a:pt x="31" y="56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8" y="54"/>
                    </a:lnTo>
                    <a:lnTo>
                      <a:pt x="41" y="54"/>
                    </a:lnTo>
                    <a:lnTo>
                      <a:pt x="43" y="52"/>
                    </a:lnTo>
                    <a:lnTo>
                      <a:pt x="45" y="54"/>
                    </a:lnTo>
                    <a:lnTo>
                      <a:pt x="48" y="52"/>
                    </a:lnTo>
                    <a:lnTo>
                      <a:pt x="50" y="54"/>
                    </a:lnTo>
                    <a:lnTo>
                      <a:pt x="52" y="52"/>
                    </a:lnTo>
                    <a:lnTo>
                      <a:pt x="55" y="54"/>
                    </a:lnTo>
                    <a:lnTo>
                      <a:pt x="55" y="49"/>
                    </a:lnTo>
                    <a:lnTo>
                      <a:pt x="57" y="45"/>
                    </a:lnTo>
                    <a:lnTo>
                      <a:pt x="60" y="42"/>
                    </a:lnTo>
                    <a:lnTo>
                      <a:pt x="57" y="40"/>
                    </a:lnTo>
                    <a:lnTo>
                      <a:pt x="55" y="37"/>
                    </a:lnTo>
                    <a:lnTo>
                      <a:pt x="55" y="33"/>
                    </a:lnTo>
                    <a:lnTo>
                      <a:pt x="55" y="28"/>
                    </a:lnTo>
                    <a:lnTo>
                      <a:pt x="60" y="28"/>
                    </a:lnTo>
                    <a:lnTo>
                      <a:pt x="57" y="28"/>
                    </a:lnTo>
                    <a:lnTo>
                      <a:pt x="55" y="23"/>
                    </a:lnTo>
                    <a:lnTo>
                      <a:pt x="57" y="23"/>
                    </a:lnTo>
                    <a:lnTo>
                      <a:pt x="55" y="21"/>
                    </a:lnTo>
                    <a:lnTo>
                      <a:pt x="52" y="23"/>
                    </a:lnTo>
                    <a:lnTo>
                      <a:pt x="45" y="21"/>
                    </a:lnTo>
                    <a:lnTo>
                      <a:pt x="43" y="19"/>
                    </a:lnTo>
                    <a:lnTo>
                      <a:pt x="41" y="16"/>
                    </a:lnTo>
                    <a:lnTo>
                      <a:pt x="41" y="14"/>
                    </a:lnTo>
                    <a:lnTo>
                      <a:pt x="38" y="14"/>
                    </a:lnTo>
                    <a:lnTo>
                      <a:pt x="36" y="14"/>
                    </a:lnTo>
                    <a:lnTo>
                      <a:pt x="34" y="11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5" y="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68" name="Freeform 1307"/>
              <p:cNvSpPr>
                <a:spLocks/>
              </p:cNvSpPr>
              <p:nvPr/>
            </p:nvSpPr>
            <p:spPr bwMode="auto">
              <a:xfrm>
                <a:off x="3141" y="1448"/>
                <a:ext cx="43" cy="19"/>
              </a:xfrm>
              <a:custGeom>
                <a:avLst/>
                <a:gdLst>
                  <a:gd name="T0" fmla="*/ 0 w 43"/>
                  <a:gd name="T1" fmla="*/ 17 h 19"/>
                  <a:gd name="T2" fmla="*/ 0 w 43"/>
                  <a:gd name="T3" fmla="*/ 15 h 19"/>
                  <a:gd name="T4" fmla="*/ 2 w 43"/>
                  <a:gd name="T5" fmla="*/ 15 h 19"/>
                  <a:gd name="T6" fmla="*/ 2 w 43"/>
                  <a:gd name="T7" fmla="*/ 15 h 19"/>
                  <a:gd name="T8" fmla="*/ 5 w 43"/>
                  <a:gd name="T9" fmla="*/ 12 h 19"/>
                  <a:gd name="T10" fmla="*/ 5 w 43"/>
                  <a:gd name="T11" fmla="*/ 10 h 19"/>
                  <a:gd name="T12" fmla="*/ 5 w 43"/>
                  <a:gd name="T13" fmla="*/ 10 h 19"/>
                  <a:gd name="T14" fmla="*/ 9 w 43"/>
                  <a:gd name="T15" fmla="*/ 10 h 19"/>
                  <a:gd name="T16" fmla="*/ 12 w 43"/>
                  <a:gd name="T17" fmla="*/ 8 h 19"/>
                  <a:gd name="T18" fmla="*/ 17 w 43"/>
                  <a:gd name="T19" fmla="*/ 5 h 19"/>
                  <a:gd name="T20" fmla="*/ 19 w 43"/>
                  <a:gd name="T21" fmla="*/ 5 h 19"/>
                  <a:gd name="T22" fmla="*/ 19 w 43"/>
                  <a:gd name="T23" fmla="*/ 0 h 19"/>
                  <a:gd name="T24" fmla="*/ 19 w 43"/>
                  <a:gd name="T25" fmla="*/ 0 h 19"/>
                  <a:gd name="T26" fmla="*/ 19 w 43"/>
                  <a:gd name="T27" fmla="*/ 3 h 19"/>
                  <a:gd name="T28" fmla="*/ 17 w 43"/>
                  <a:gd name="T29" fmla="*/ 5 h 19"/>
                  <a:gd name="T30" fmla="*/ 14 w 43"/>
                  <a:gd name="T31" fmla="*/ 8 h 19"/>
                  <a:gd name="T32" fmla="*/ 14 w 43"/>
                  <a:gd name="T33" fmla="*/ 8 h 19"/>
                  <a:gd name="T34" fmla="*/ 14 w 43"/>
                  <a:gd name="T35" fmla="*/ 10 h 19"/>
                  <a:gd name="T36" fmla="*/ 17 w 43"/>
                  <a:gd name="T37" fmla="*/ 10 h 19"/>
                  <a:gd name="T38" fmla="*/ 19 w 43"/>
                  <a:gd name="T39" fmla="*/ 10 h 19"/>
                  <a:gd name="T40" fmla="*/ 21 w 43"/>
                  <a:gd name="T41" fmla="*/ 10 h 19"/>
                  <a:gd name="T42" fmla="*/ 21 w 43"/>
                  <a:gd name="T43" fmla="*/ 8 h 19"/>
                  <a:gd name="T44" fmla="*/ 21 w 43"/>
                  <a:gd name="T45" fmla="*/ 8 h 19"/>
                  <a:gd name="T46" fmla="*/ 21 w 43"/>
                  <a:gd name="T47" fmla="*/ 5 h 19"/>
                  <a:gd name="T48" fmla="*/ 21 w 43"/>
                  <a:gd name="T49" fmla="*/ 5 h 19"/>
                  <a:gd name="T50" fmla="*/ 24 w 43"/>
                  <a:gd name="T51" fmla="*/ 5 h 19"/>
                  <a:gd name="T52" fmla="*/ 26 w 43"/>
                  <a:gd name="T53" fmla="*/ 5 h 19"/>
                  <a:gd name="T54" fmla="*/ 28 w 43"/>
                  <a:gd name="T55" fmla="*/ 5 h 19"/>
                  <a:gd name="T56" fmla="*/ 28 w 43"/>
                  <a:gd name="T57" fmla="*/ 8 h 19"/>
                  <a:gd name="T58" fmla="*/ 31 w 43"/>
                  <a:gd name="T59" fmla="*/ 8 h 19"/>
                  <a:gd name="T60" fmla="*/ 35 w 43"/>
                  <a:gd name="T61" fmla="*/ 8 h 19"/>
                  <a:gd name="T62" fmla="*/ 40 w 43"/>
                  <a:gd name="T63" fmla="*/ 8 h 19"/>
                  <a:gd name="T64" fmla="*/ 40 w 43"/>
                  <a:gd name="T65" fmla="*/ 8 h 19"/>
                  <a:gd name="T66" fmla="*/ 43 w 43"/>
                  <a:gd name="T67" fmla="*/ 10 h 19"/>
                  <a:gd name="T68" fmla="*/ 43 w 43"/>
                  <a:gd name="T69" fmla="*/ 12 h 19"/>
                  <a:gd name="T70" fmla="*/ 43 w 43"/>
                  <a:gd name="T71" fmla="*/ 15 h 19"/>
                  <a:gd name="T72" fmla="*/ 43 w 43"/>
                  <a:gd name="T73" fmla="*/ 17 h 19"/>
                  <a:gd name="T74" fmla="*/ 38 w 43"/>
                  <a:gd name="T75" fmla="*/ 17 h 19"/>
                  <a:gd name="T76" fmla="*/ 31 w 43"/>
                  <a:gd name="T77" fmla="*/ 19 h 19"/>
                  <a:gd name="T78" fmla="*/ 19 w 43"/>
                  <a:gd name="T79" fmla="*/ 19 h 19"/>
                  <a:gd name="T80" fmla="*/ 2 w 43"/>
                  <a:gd name="T81" fmla="*/ 17 h 19"/>
                  <a:gd name="T82" fmla="*/ 0 w 43"/>
                  <a:gd name="T83" fmla="*/ 17 h 1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3"/>
                  <a:gd name="T127" fmla="*/ 0 h 19"/>
                  <a:gd name="T128" fmla="*/ 43 w 43"/>
                  <a:gd name="T129" fmla="*/ 19 h 1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3" h="19">
                    <a:moveTo>
                      <a:pt x="0" y="17"/>
                    </a:moveTo>
                    <a:lnTo>
                      <a:pt x="0" y="15"/>
                    </a:lnTo>
                    <a:lnTo>
                      <a:pt x="2" y="15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9" y="10"/>
                    </a:lnTo>
                    <a:lnTo>
                      <a:pt x="12" y="8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7" y="5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1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8" y="8"/>
                    </a:lnTo>
                    <a:lnTo>
                      <a:pt x="31" y="8"/>
                    </a:lnTo>
                    <a:lnTo>
                      <a:pt x="35" y="8"/>
                    </a:lnTo>
                    <a:lnTo>
                      <a:pt x="40" y="8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3" y="15"/>
                    </a:lnTo>
                    <a:lnTo>
                      <a:pt x="43" y="17"/>
                    </a:lnTo>
                    <a:lnTo>
                      <a:pt x="38" y="17"/>
                    </a:lnTo>
                    <a:lnTo>
                      <a:pt x="31" y="19"/>
                    </a:lnTo>
                    <a:lnTo>
                      <a:pt x="19" y="19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69" name="Freeform 1308"/>
              <p:cNvSpPr>
                <a:spLocks/>
              </p:cNvSpPr>
              <p:nvPr/>
            </p:nvSpPr>
            <p:spPr bwMode="auto">
              <a:xfrm>
                <a:off x="3141" y="1448"/>
                <a:ext cx="43" cy="19"/>
              </a:xfrm>
              <a:custGeom>
                <a:avLst/>
                <a:gdLst>
                  <a:gd name="T0" fmla="*/ 0 w 43"/>
                  <a:gd name="T1" fmla="*/ 17 h 19"/>
                  <a:gd name="T2" fmla="*/ 0 w 43"/>
                  <a:gd name="T3" fmla="*/ 15 h 19"/>
                  <a:gd name="T4" fmla="*/ 2 w 43"/>
                  <a:gd name="T5" fmla="*/ 15 h 19"/>
                  <a:gd name="T6" fmla="*/ 2 w 43"/>
                  <a:gd name="T7" fmla="*/ 15 h 19"/>
                  <a:gd name="T8" fmla="*/ 5 w 43"/>
                  <a:gd name="T9" fmla="*/ 12 h 19"/>
                  <a:gd name="T10" fmla="*/ 5 w 43"/>
                  <a:gd name="T11" fmla="*/ 10 h 19"/>
                  <a:gd name="T12" fmla="*/ 5 w 43"/>
                  <a:gd name="T13" fmla="*/ 10 h 19"/>
                  <a:gd name="T14" fmla="*/ 9 w 43"/>
                  <a:gd name="T15" fmla="*/ 10 h 19"/>
                  <a:gd name="T16" fmla="*/ 12 w 43"/>
                  <a:gd name="T17" fmla="*/ 8 h 19"/>
                  <a:gd name="T18" fmla="*/ 17 w 43"/>
                  <a:gd name="T19" fmla="*/ 5 h 19"/>
                  <a:gd name="T20" fmla="*/ 19 w 43"/>
                  <a:gd name="T21" fmla="*/ 5 h 19"/>
                  <a:gd name="T22" fmla="*/ 19 w 43"/>
                  <a:gd name="T23" fmla="*/ 0 h 19"/>
                  <a:gd name="T24" fmla="*/ 19 w 43"/>
                  <a:gd name="T25" fmla="*/ 0 h 19"/>
                  <a:gd name="T26" fmla="*/ 19 w 43"/>
                  <a:gd name="T27" fmla="*/ 3 h 19"/>
                  <a:gd name="T28" fmla="*/ 17 w 43"/>
                  <a:gd name="T29" fmla="*/ 5 h 19"/>
                  <a:gd name="T30" fmla="*/ 14 w 43"/>
                  <a:gd name="T31" fmla="*/ 8 h 19"/>
                  <a:gd name="T32" fmla="*/ 14 w 43"/>
                  <a:gd name="T33" fmla="*/ 8 h 19"/>
                  <a:gd name="T34" fmla="*/ 14 w 43"/>
                  <a:gd name="T35" fmla="*/ 10 h 19"/>
                  <a:gd name="T36" fmla="*/ 17 w 43"/>
                  <a:gd name="T37" fmla="*/ 10 h 19"/>
                  <a:gd name="T38" fmla="*/ 19 w 43"/>
                  <a:gd name="T39" fmla="*/ 10 h 19"/>
                  <a:gd name="T40" fmla="*/ 21 w 43"/>
                  <a:gd name="T41" fmla="*/ 10 h 19"/>
                  <a:gd name="T42" fmla="*/ 21 w 43"/>
                  <a:gd name="T43" fmla="*/ 8 h 19"/>
                  <a:gd name="T44" fmla="*/ 21 w 43"/>
                  <a:gd name="T45" fmla="*/ 8 h 19"/>
                  <a:gd name="T46" fmla="*/ 21 w 43"/>
                  <a:gd name="T47" fmla="*/ 5 h 19"/>
                  <a:gd name="T48" fmla="*/ 21 w 43"/>
                  <a:gd name="T49" fmla="*/ 5 h 19"/>
                  <a:gd name="T50" fmla="*/ 24 w 43"/>
                  <a:gd name="T51" fmla="*/ 5 h 19"/>
                  <a:gd name="T52" fmla="*/ 26 w 43"/>
                  <a:gd name="T53" fmla="*/ 5 h 19"/>
                  <a:gd name="T54" fmla="*/ 28 w 43"/>
                  <a:gd name="T55" fmla="*/ 5 h 19"/>
                  <a:gd name="T56" fmla="*/ 28 w 43"/>
                  <a:gd name="T57" fmla="*/ 8 h 19"/>
                  <a:gd name="T58" fmla="*/ 31 w 43"/>
                  <a:gd name="T59" fmla="*/ 8 h 19"/>
                  <a:gd name="T60" fmla="*/ 35 w 43"/>
                  <a:gd name="T61" fmla="*/ 8 h 19"/>
                  <a:gd name="T62" fmla="*/ 40 w 43"/>
                  <a:gd name="T63" fmla="*/ 8 h 19"/>
                  <a:gd name="T64" fmla="*/ 40 w 43"/>
                  <a:gd name="T65" fmla="*/ 8 h 19"/>
                  <a:gd name="T66" fmla="*/ 43 w 43"/>
                  <a:gd name="T67" fmla="*/ 10 h 19"/>
                  <a:gd name="T68" fmla="*/ 43 w 43"/>
                  <a:gd name="T69" fmla="*/ 12 h 19"/>
                  <a:gd name="T70" fmla="*/ 43 w 43"/>
                  <a:gd name="T71" fmla="*/ 15 h 19"/>
                  <a:gd name="T72" fmla="*/ 43 w 43"/>
                  <a:gd name="T73" fmla="*/ 17 h 19"/>
                  <a:gd name="T74" fmla="*/ 38 w 43"/>
                  <a:gd name="T75" fmla="*/ 17 h 19"/>
                  <a:gd name="T76" fmla="*/ 31 w 43"/>
                  <a:gd name="T77" fmla="*/ 19 h 19"/>
                  <a:gd name="T78" fmla="*/ 19 w 43"/>
                  <a:gd name="T79" fmla="*/ 19 h 19"/>
                  <a:gd name="T80" fmla="*/ 2 w 43"/>
                  <a:gd name="T81" fmla="*/ 17 h 19"/>
                  <a:gd name="T82" fmla="*/ 0 w 43"/>
                  <a:gd name="T83" fmla="*/ 17 h 1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3"/>
                  <a:gd name="T127" fmla="*/ 0 h 19"/>
                  <a:gd name="T128" fmla="*/ 43 w 43"/>
                  <a:gd name="T129" fmla="*/ 19 h 1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3" h="19">
                    <a:moveTo>
                      <a:pt x="0" y="17"/>
                    </a:moveTo>
                    <a:lnTo>
                      <a:pt x="0" y="15"/>
                    </a:lnTo>
                    <a:lnTo>
                      <a:pt x="2" y="15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9" y="10"/>
                    </a:lnTo>
                    <a:lnTo>
                      <a:pt x="12" y="8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7" y="5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1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8" y="8"/>
                    </a:lnTo>
                    <a:lnTo>
                      <a:pt x="31" y="8"/>
                    </a:lnTo>
                    <a:lnTo>
                      <a:pt x="35" y="8"/>
                    </a:lnTo>
                    <a:lnTo>
                      <a:pt x="40" y="8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3" y="15"/>
                    </a:lnTo>
                    <a:lnTo>
                      <a:pt x="43" y="17"/>
                    </a:lnTo>
                    <a:lnTo>
                      <a:pt x="38" y="17"/>
                    </a:lnTo>
                    <a:lnTo>
                      <a:pt x="31" y="19"/>
                    </a:lnTo>
                    <a:lnTo>
                      <a:pt x="19" y="19"/>
                    </a:lnTo>
                    <a:lnTo>
                      <a:pt x="2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70" name="Freeform 1309"/>
              <p:cNvSpPr>
                <a:spLocks/>
              </p:cNvSpPr>
              <p:nvPr/>
            </p:nvSpPr>
            <p:spPr bwMode="auto">
              <a:xfrm>
                <a:off x="2010" y="194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71" name="Freeform 1310"/>
              <p:cNvSpPr>
                <a:spLocks/>
              </p:cNvSpPr>
              <p:nvPr/>
            </p:nvSpPr>
            <p:spPr bwMode="auto">
              <a:xfrm>
                <a:off x="2010" y="194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72" name="Freeform 1311"/>
              <p:cNvSpPr>
                <a:spLocks/>
              </p:cNvSpPr>
              <p:nvPr/>
            </p:nvSpPr>
            <p:spPr bwMode="auto">
              <a:xfrm>
                <a:off x="2012" y="195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0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73" name="Freeform 1312"/>
              <p:cNvSpPr>
                <a:spLocks/>
              </p:cNvSpPr>
              <p:nvPr/>
            </p:nvSpPr>
            <p:spPr bwMode="auto">
              <a:xfrm>
                <a:off x="2012" y="195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0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74" name="Freeform 1313"/>
              <p:cNvSpPr>
                <a:spLocks/>
              </p:cNvSpPr>
              <p:nvPr/>
            </p:nvSpPr>
            <p:spPr bwMode="auto">
              <a:xfrm>
                <a:off x="2059" y="1985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2 h 4"/>
                  <a:gd name="T6" fmla="*/ 0 w 2"/>
                  <a:gd name="T7" fmla="*/ 4 h 4"/>
                  <a:gd name="T8" fmla="*/ 0 w 2"/>
                  <a:gd name="T9" fmla="*/ 4 h 4"/>
                  <a:gd name="T10" fmla="*/ 2 w 2"/>
                  <a:gd name="T11" fmla="*/ 2 h 4"/>
                  <a:gd name="T12" fmla="*/ 0 w 2"/>
                  <a:gd name="T13" fmla="*/ 0 h 4"/>
                  <a:gd name="T14" fmla="*/ 0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75" name="Freeform 1314"/>
              <p:cNvSpPr>
                <a:spLocks/>
              </p:cNvSpPr>
              <p:nvPr/>
            </p:nvSpPr>
            <p:spPr bwMode="auto">
              <a:xfrm>
                <a:off x="2059" y="1985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2 h 4"/>
                  <a:gd name="T6" fmla="*/ 0 w 2"/>
                  <a:gd name="T7" fmla="*/ 4 h 4"/>
                  <a:gd name="T8" fmla="*/ 0 w 2"/>
                  <a:gd name="T9" fmla="*/ 4 h 4"/>
                  <a:gd name="T10" fmla="*/ 2 w 2"/>
                  <a:gd name="T11" fmla="*/ 2 h 4"/>
                  <a:gd name="T12" fmla="*/ 0 w 2"/>
                  <a:gd name="T13" fmla="*/ 0 h 4"/>
                  <a:gd name="T14" fmla="*/ 0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76" name="Freeform 1315"/>
              <p:cNvSpPr>
                <a:spLocks/>
              </p:cNvSpPr>
              <p:nvPr/>
            </p:nvSpPr>
            <p:spPr bwMode="auto">
              <a:xfrm>
                <a:off x="2054" y="2030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3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77" name="Freeform 1316"/>
              <p:cNvSpPr>
                <a:spLocks/>
              </p:cNvSpPr>
              <p:nvPr/>
            </p:nvSpPr>
            <p:spPr bwMode="auto">
              <a:xfrm>
                <a:off x="2054" y="2030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3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78" name="Freeform 1317"/>
              <p:cNvSpPr>
                <a:spLocks/>
              </p:cNvSpPr>
              <p:nvPr/>
            </p:nvSpPr>
            <p:spPr bwMode="auto">
              <a:xfrm>
                <a:off x="3347" y="1746"/>
                <a:ext cx="54" cy="57"/>
              </a:xfrm>
              <a:custGeom>
                <a:avLst/>
                <a:gdLst>
                  <a:gd name="T0" fmla="*/ 52 w 54"/>
                  <a:gd name="T1" fmla="*/ 19 h 57"/>
                  <a:gd name="T2" fmla="*/ 54 w 54"/>
                  <a:gd name="T3" fmla="*/ 17 h 57"/>
                  <a:gd name="T4" fmla="*/ 52 w 54"/>
                  <a:gd name="T5" fmla="*/ 0 h 57"/>
                  <a:gd name="T6" fmla="*/ 40 w 54"/>
                  <a:gd name="T7" fmla="*/ 5 h 57"/>
                  <a:gd name="T8" fmla="*/ 33 w 54"/>
                  <a:gd name="T9" fmla="*/ 10 h 57"/>
                  <a:gd name="T10" fmla="*/ 21 w 54"/>
                  <a:gd name="T11" fmla="*/ 14 h 57"/>
                  <a:gd name="T12" fmla="*/ 21 w 54"/>
                  <a:gd name="T13" fmla="*/ 14 h 57"/>
                  <a:gd name="T14" fmla="*/ 16 w 54"/>
                  <a:gd name="T15" fmla="*/ 14 h 57"/>
                  <a:gd name="T16" fmla="*/ 16 w 54"/>
                  <a:gd name="T17" fmla="*/ 14 h 57"/>
                  <a:gd name="T18" fmla="*/ 14 w 54"/>
                  <a:gd name="T19" fmla="*/ 12 h 57"/>
                  <a:gd name="T20" fmla="*/ 11 w 54"/>
                  <a:gd name="T21" fmla="*/ 12 h 57"/>
                  <a:gd name="T22" fmla="*/ 11 w 54"/>
                  <a:gd name="T23" fmla="*/ 10 h 57"/>
                  <a:gd name="T24" fmla="*/ 9 w 54"/>
                  <a:gd name="T25" fmla="*/ 10 h 57"/>
                  <a:gd name="T26" fmla="*/ 7 w 54"/>
                  <a:gd name="T27" fmla="*/ 10 h 57"/>
                  <a:gd name="T28" fmla="*/ 7 w 54"/>
                  <a:gd name="T29" fmla="*/ 14 h 57"/>
                  <a:gd name="T30" fmla="*/ 7 w 54"/>
                  <a:gd name="T31" fmla="*/ 14 h 57"/>
                  <a:gd name="T32" fmla="*/ 7 w 54"/>
                  <a:gd name="T33" fmla="*/ 14 h 57"/>
                  <a:gd name="T34" fmla="*/ 7 w 54"/>
                  <a:gd name="T35" fmla="*/ 17 h 57"/>
                  <a:gd name="T36" fmla="*/ 7 w 54"/>
                  <a:gd name="T37" fmla="*/ 17 h 57"/>
                  <a:gd name="T38" fmla="*/ 4 w 54"/>
                  <a:gd name="T39" fmla="*/ 19 h 57"/>
                  <a:gd name="T40" fmla="*/ 7 w 54"/>
                  <a:gd name="T41" fmla="*/ 21 h 57"/>
                  <a:gd name="T42" fmla="*/ 4 w 54"/>
                  <a:gd name="T43" fmla="*/ 24 h 57"/>
                  <a:gd name="T44" fmla="*/ 4 w 54"/>
                  <a:gd name="T45" fmla="*/ 24 h 57"/>
                  <a:gd name="T46" fmla="*/ 4 w 54"/>
                  <a:gd name="T47" fmla="*/ 26 h 57"/>
                  <a:gd name="T48" fmla="*/ 4 w 54"/>
                  <a:gd name="T49" fmla="*/ 26 h 57"/>
                  <a:gd name="T50" fmla="*/ 4 w 54"/>
                  <a:gd name="T51" fmla="*/ 28 h 57"/>
                  <a:gd name="T52" fmla="*/ 4 w 54"/>
                  <a:gd name="T53" fmla="*/ 31 h 57"/>
                  <a:gd name="T54" fmla="*/ 2 w 54"/>
                  <a:gd name="T55" fmla="*/ 33 h 57"/>
                  <a:gd name="T56" fmla="*/ 2 w 54"/>
                  <a:gd name="T57" fmla="*/ 38 h 57"/>
                  <a:gd name="T58" fmla="*/ 0 w 54"/>
                  <a:gd name="T59" fmla="*/ 50 h 57"/>
                  <a:gd name="T60" fmla="*/ 0 w 54"/>
                  <a:gd name="T61" fmla="*/ 52 h 57"/>
                  <a:gd name="T62" fmla="*/ 0 w 54"/>
                  <a:gd name="T63" fmla="*/ 54 h 57"/>
                  <a:gd name="T64" fmla="*/ 0 w 54"/>
                  <a:gd name="T65" fmla="*/ 54 h 57"/>
                  <a:gd name="T66" fmla="*/ 0 w 54"/>
                  <a:gd name="T67" fmla="*/ 54 h 57"/>
                  <a:gd name="T68" fmla="*/ 14 w 54"/>
                  <a:gd name="T69" fmla="*/ 57 h 57"/>
                  <a:gd name="T70" fmla="*/ 18 w 54"/>
                  <a:gd name="T71" fmla="*/ 52 h 57"/>
                  <a:gd name="T72" fmla="*/ 18 w 54"/>
                  <a:gd name="T73" fmla="*/ 52 h 57"/>
                  <a:gd name="T74" fmla="*/ 23 w 54"/>
                  <a:gd name="T75" fmla="*/ 47 h 57"/>
                  <a:gd name="T76" fmla="*/ 33 w 54"/>
                  <a:gd name="T77" fmla="*/ 45 h 57"/>
                  <a:gd name="T78" fmla="*/ 33 w 54"/>
                  <a:gd name="T79" fmla="*/ 43 h 57"/>
                  <a:gd name="T80" fmla="*/ 35 w 54"/>
                  <a:gd name="T81" fmla="*/ 40 h 57"/>
                  <a:gd name="T82" fmla="*/ 40 w 54"/>
                  <a:gd name="T83" fmla="*/ 38 h 57"/>
                  <a:gd name="T84" fmla="*/ 40 w 54"/>
                  <a:gd name="T85" fmla="*/ 38 h 57"/>
                  <a:gd name="T86" fmla="*/ 28 w 54"/>
                  <a:gd name="T87" fmla="*/ 26 h 57"/>
                  <a:gd name="T88" fmla="*/ 26 w 54"/>
                  <a:gd name="T89" fmla="*/ 24 h 57"/>
                  <a:gd name="T90" fmla="*/ 35 w 54"/>
                  <a:gd name="T91" fmla="*/ 24 h 57"/>
                  <a:gd name="T92" fmla="*/ 52 w 54"/>
                  <a:gd name="T93" fmla="*/ 19 h 5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4"/>
                  <a:gd name="T142" fmla="*/ 0 h 57"/>
                  <a:gd name="T143" fmla="*/ 54 w 54"/>
                  <a:gd name="T144" fmla="*/ 57 h 5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4" h="57">
                    <a:moveTo>
                      <a:pt x="52" y="19"/>
                    </a:moveTo>
                    <a:lnTo>
                      <a:pt x="54" y="17"/>
                    </a:lnTo>
                    <a:lnTo>
                      <a:pt x="52" y="0"/>
                    </a:lnTo>
                    <a:lnTo>
                      <a:pt x="40" y="5"/>
                    </a:lnTo>
                    <a:lnTo>
                      <a:pt x="33" y="10"/>
                    </a:lnTo>
                    <a:lnTo>
                      <a:pt x="21" y="14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4" y="19"/>
                    </a:lnTo>
                    <a:lnTo>
                      <a:pt x="7" y="21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31"/>
                    </a:lnTo>
                    <a:lnTo>
                      <a:pt x="2" y="33"/>
                    </a:lnTo>
                    <a:lnTo>
                      <a:pt x="2" y="38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4" y="57"/>
                    </a:lnTo>
                    <a:lnTo>
                      <a:pt x="18" y="52"/>
                    </a:lnTo>
                    <a:lnTo>
                      <a:pt x="23" y="47"/>
                    </a:lnTo>
                    <a:lnTo>
                      <a:pt x="33" y="45"/>
                    </a:lnTo>
                    <a:lnTo>
                      <a:pt x="33" y="43"/>
                    </a:lnTo>
                    <a:lnTo>
                      <a:pt x="35" y="40"/>
                    </a:lnTo>
                    <a:lnTo>
                      <a:pt x="40" y="38"/>
                    </a:lnTo>
                    <a:lnTo>
                      <a:pt x="28" y="26"/>
                    </a:lnTo>
                    <a:lnTo>
                      <a:pt x="26" y="24"/>
                    </a:lnTo>
                    <a:lnTo>
                      <a:pt x="35" y="24"/>
                    </a:lnTo>
                    <a:lnTo>
                      <a:pt x="52" y="1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79" name="Freeform 1318"/>
              <p:cNvSpPr>
                <a:spLocks/>
              </p:cNvSpPr>
              <p:nvPr/>
            </p:nvSpPr>
            <p:spPr bwMode="auto">
              <a:xfrm>
                <a:off x="3347" y="1746"/>
                <a:ext cx="54" cy="57"/>
              </a:xfrm>
              <a:custGeom>
                <a:avLst/>
                <a:gdLst>
                  <a:gd name="T0" fmla="*/ 52 w 54"/>
                  <a:gd name="T1" fmla="*/ 19 h 57"/>
                  <a:gd name="T2" fmla="*/ 54 w 54"/>
                  <a:gd name="T3" fmla="*/ 17 h 57"/>
                  <a:gd name="T4" fmla="*/ 52 w 54"/>
                  <a:gd name="T5" fmla="*/ 0 h 57"/>
                  <a:gd name="T6" fmla="*/ 40 w 54"/>
                  <a:gd name="T7" fmla="*/ 5 h 57"/>
                  <a:gd name="T8" fmla="*/ 33 w 54"/>
                  <a:gd name="T9" fmla="*/ 10 h 57"/>
                  <a:gd name="T10" fmla="*/ 21 w 54"/>
                  <a:gd name="T11" fmla="*/ 14 h 57"/>
                  <a:gd name="T12" fmla="*/ 21 w 54"/>
                  <a:gd name="T13" fmla="*/ 14 h 57"/>
                  <a:gd name="T14" fmla="*/ 16 w 54"/>
                  <a:gd name="T15" fmla="*/ 14 h 57"/>
                  <a:gd name="T16" fmla="*/ 16 w 54"/>
                  <a:gd name="T17" fmla="*/ 14 h 57"/>
                  <a:gd name="T18" fmla="*/ 14 w 54"/>
                  <a:gd name="T19" fmla="*/ 12 h 57"/>
                  <a:gd name="T20" fmla="*/ 11 w 54"/>
                  <a:gd name="T21" fmla="*/ 12 h 57"/>
                  <a:gd name="T22" fmla="*/ 11 w 54"/>
                  <a:gd name="T23" fmla="*/ 10 h 57"/>
                  <a:gd name="T24" fmla="*/ 9 w 54"/>
                  <a:gd name="T25" fmla="*/ 10 h 57"/>
                  <a:gd name="T26" fmla="*/ 7 w 54"/>
                  <a:gd name="T27" fmla="*/ 10 h 57"/>
                  <a:gd name="T28" fmla="*/ 7 w 54"/>
                  <a:gd name="T29" fmla="*/ 14 h 57"/>
                  <a:gd name="T30" fmla="*/ 7 w 54"/>
                  <a:gd name="T31" fmla="*/ 14 h 57"/>
                  <a:gd name="T32" fmla="*/ 7 w 54"/>
                  <a:gd name="T33" fmla="*/ 14 h 57"/>
                  <a:gd name="T34" fmla="*/ 7 w 54"/>
                  <a:gd name="T35" fmla="*/ 17 h 57"/>
                  <a:gd name="T36" fmla="*/ 7 w 54"/>
                  <a:gd name="T37" fmla="*/ 17 h 57"/>
                  <a:gd name="T38" fmla="*/ 4 w 54"/>
                  <a:gd name="T39" fmla="*/ 19 h 57"/>
                  <a:gd name="T40" fmla="*/ 7 w 54"/>
                  <a:gd name="T41" fmla="*/ 21 h 57"/>
                  <a:gd name="T42" fmla="*/ 4 w 54"/>
                  <a:gd name="T43" fmla="*/ 24 h 57"/>
                  <a:gd name="T44" fmla="*/ 4 w 54"/>
                  <a:gd name="T45" fmla="*/ 24 h 57"/>
                  <a:gd name="T46" fmla="*/ 4 w 54"/>
                  <a:gd name="T47" fmla="*/ 26 h 57"/>
                  <a:gd name="T48" fmla="*/ 4 w 54"/>
                  <a:gd name="T49" fmla="*/ 26 h 57"/>
                  <a:gd name="T50" fmla="*/ 4 w 54"/>
                  <a:gd name="T51" fmla="*/ 28 h 57"/>
                  <a:gd name="T52" fmla="*/ 4 w 54"/>
                  <a:gd name="T53" fmla="*/ 31 h 57"/>
                  <a:gd name="T54" fmla="*/ 2 w 54"/>
                  <a:gd name="T55" fmla="*/ 33 h 57"/>
                  <a:gd name="T56" fmla="*/ 2 w 54"/>
                  <a:gd name="T57" fmla="*/ 38 h 57"/>
                  <a:gd name="T58" fmla="*/ 0 w 54"/>
                  <a:gd name="T59" fmla="*/ 50 h 57"/>
                  <a:gd name="T60" fmla="*/ 0 w 54"/>
                  <a:gd name="T61" fmla="*/ 52 h 57"/>
                  <a:gd name="T62" fmla="*/ 0 w 54"/>
                  <a:gd name="T63" fmla="*/ 54 h 57"/>
                  <a:gd name="T64" fmla="*/ 0 w 54"/>
                  <a:gd name="T65" fmla="*/ 54 h 57"/>
                  <a:gd name="T66" fmla="*/ 0 w 54"/>
                  <a:gd name="T67" fmla="*/ 54 h 57"/>
                  <a:gd name="T68" fmla="*/ 14 w 54"/>
                  <a:gd name="T69" fmla="*/ 57 h 57"/>
                  <a:gd name="T70" fmla="*/ 18 w 54"/>
                  <a:gd name="T71" fmla="*/ 52 h 57"/>
                  <a:gd name="T72" fmla="*/ 18 w 54"/>
                  <a:gd name="T73" fmla="*/ 52 h 57"/>
                  <a:gd name="T74" fmla="*/ 23 w 54"/>
                  <a:gd name="T75" fmla="*/ 47 h 57"/>
                  <a:gd name="T76" fmla="*/ 33 w 54"/>
                  <a:gd name="T77" fmla="*/ 45 h 57"/>
                  <a:gd name="T78" fmla="*/ 33 w 54"/>
                  <a:gd name="T79" fmla="*/ 43 h 57"/>
                  <a:gd name="T80" fmla="*/ 35 w 54"/>
                  <a:gd name="T81" fmla="*/ 40 h 57"/>
                  <a:gd name="T82" fmla="*/ 40 w 54"/>
                  <a:gd name="T83" fmla="*/ 38 h 57"/>
                  <a:gd name="T84" fmla="*/ 40 w 54"/>
                  <a:gd name="T85" fmla="*/ 38 h 57"/>
                  <a:gd name="T86" fmla="*/ 28 w 54"/>
                  <a:gd name="T87" fmla="*/ 26 h 57"/>
                  <a:gd name="T88" fmla="*/ 26 w 54"/>
                  <a:gd name="T89" fmla="*/ 24 h 57"/>
                  <a:gd name="T90" fmla="*/ 35 w 54"/>
                  <a:gd name="T91" fmla="*/ 24 h 57"/>
                  <a:gd name="T92" fmla="*/ 52 w 54"/>
                  <a:gd name="T93" fmla="*/ 19 h 5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4"/>
                  <a:gd name="T142" fmla="*/ 0 h 57"/>
                  <a:gd name="T143" fmla="*/ 54 w 54"/>
                  <a:gd name="T144" fmla="*/ 57 h 5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4" h="57">
                    <a:moveTo>
                      <a:pt x="52" y="19"/>
                    </a:moveTo>
                    <a:lnTo>
                      <a:pt x="54" y="17"/>
                    </a:lnTo>
                    <a:lnTo>
                      <a:pt x="52" y="0"/>
                    </a:lnTo>
                    <a:lnTo>
                      <a:pt x="40" y="5"/>
                    </a:lnTo>
                    <a:lnTo>
                      <a:pt x="33" y="10"/>
                    </a:lnTo>
                    <a:lnTo>
                      <a:pt x="21" y="14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4" y="19"/>
                    </a:lnTo>
                    <a:lnTo>
                      <a:pt x="7" y="21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31"/>
                    </a:lnTo>
                    <a:lnTo>
                      <a:pt x="2" y="33"/>
                    </a:lnTo>
                    <a:lnTo>
                      <a:pt x="2" y="38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4" y="57"/>
                    </a:lnTo>
                    <a:lnTo>
                      <a:pt x="18" y="52"/>
                    </a:lnTo>
                    <a:lnTo>
                      <a:pt x="23" y="47"/>
                    </a:lnTo>
                    <a:lnTo>
                      <a:pt x="33" y="45"/>
                    </a:lnTo>
                    <a:lnTo>
                      <a:pt x="33" y="43"/>
                    </a:lnTo>
                    <a:lnTo>
                      <a:pt x="35" y="40"/>
                    </a:lnTo>
                    <a:lnTo>
                      <a:pt x="40" y="38"/>
                    </a:lnTo>
                    <a:lnTo>
                      <a:pt x="28" y="26"/>
                    </a:lnTo>
                    <a:lnTo>
                      <a:pt x="26" y="24"/>
                    </a:lnTo>
                    <a:lnTo>
                      <a:pt x="35" y="24"/>
                    </a:lnTo>
                    <a:lnTo>
                      <a:pt x="52" y="1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80" name="Rectangle 1319"/>
              <p:cNvSpPr>
                <a:spLocks noChangeArrowheads="1"/>
              </p:cNvSpPr>
              <p:nvPr/>
            </p:nvSpPr>
            <p:spPr bwMode="auto">
              <a:xfrm>
                <a:off x="3354" y="1760"/>
                <a:ext cx="1" cy="1"/>
              </a:xfrm>
              <a:prstGeom prst="rect">
                <a:avLst/>
              </a:prstGeom>
              <a:solidFill>
                <a:srgbClr val="999999"/>
              </a:solidFill>
              <a:ln w="9525">
                <a:solidFill>
                  <a:srgbClr val="6666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81" name="Freeform 1320"/>
              <p:cNvSpPr>
                <a:spLocks/>
              </p:cNvSpPr>
              <p:nvPr/>
            </p:nvSpPr>
            <p:spPr bwMode="auto">
              <a:xfrm>
                <a:off x="3354" y="176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82" name="Line 1321"/>
              <p:cNvSpPr>
                <a:spLocks noChangeShapeType="1"/>
              </p:cNvSpPr>
              <p:nvPr/>
            </p:nvSpPr>
            <p:spPr bwMode="auto">
              <a:xfrm>
                <a:off x="2879" y="219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3" name="Line 1322"/>
              <p:cNvSpPr>
                <a:spLocks noChangeShapeType="1"/>
              </p:cNvSpPr>
              <p:nvPr/>
            </p:nvSpPr>
            <p:spPr bwMode="auto">
              <a:xfrm>
                <a:off x="2879" y="219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4" name="Freeform 1323"/>
              <p:cNvSpPr>
                <a:spLocks/>
              </p:cNvSpPr>
              <p:nvPr/>
            </p:nvSpPr>
            <p:spPr bwMode="auto">
              <a:xfrm>
                <a:off x="3448" y="1940"/>
                <a:ext cx="139" cy="85"/>
              </a:xfrm>
              <a:custGeom>
                <a:avLst/>
                <a:gdLst>
                  <a:gd name="T0" fmla="*/ 135 w 139"/>
                  <a:gd name="T1" fmla="*/ 33 h 85"/>
                  <a:gd name="T2" fmla="*/ 130 w 139"/>
                  <a:gd name="T3" fmla="*/ 38 h 85"/>
                  <a:gd name="T4" fmla="*/ 130 w 139"/>
                  <a:gd name="T5" fmla="*/ 42 h 85"/>
                  <a:gd name="T6" fmla="*/ 130 w 139"/>
                  <a:gd name="T7" fmla="*/ 45 h 85"/>
                  <a:gd name="T8" fmla="*/ 128 w 139"/>
                  <a:gd name="T9" fmla="*/ 45 h 85"/>
                  <a:gd name="T10" fmla="*/ 125 w 139"/>
                  <a:gd name="T11" fmla="*/ 45 h 85"/>
                  <a:gd name="T12" fmla="*/ 121 w 139"/>
                  <a:gd name="T13" fmla="*/ 49 h 85"/>
                  <a:gd name="T14" fmla="*/ 114 w 139"/>
                  <a:gd name="T15" fmla="*/ 49 h 85"/>
                  <a:gd name="T16" fmla="*/ 109 w 139"/>
                  <a:gd name="T17" fmla="*/ 52 h 85"/>
                  <a:gd name="T18" fmla="*/ 99 w 139"/>
                  <a:gd name="T19" fmla="*/ 54 h 85"/>
                  <a:gd name="T20" fmla="*/ 95 w 139"/>
                  <a:gd name="T21" fmla="*/ 57 h 85"/>
                  <a:gd name="T22" fmla="*/ 88 w 139"/>
                  <a:gd name="T23" fmla="*/ 59 h 85"/>
                  <a:gd name="T24" fmla="*/ 85 w 139"/>
                  <a:gd name="T25" fmla="*/ 61 h 85"/>
                  <a:gd name="T26" fmla="*/ 80 w 139"/>
                  <a:gd name="T27" fmla="*/ 66 h 85"/>
                  <a:gd name="T28" fmla="*/ 80 w 139"/>
                  <a:gd name="T29" fmla="*/ 66 h 85"/>
                  <a:gd name="T30" fmla="*/ 71 w 139"/>
                  <a:gd name="T31" fmla="*/ 66 h 85"/>
                  <a:gd name="T32" fmla="*/ 66 w 139"/>
                  <a:gd name="T33" fmla="*/ 71 h 85"/>
                  <a:gd name="T34" fmla="*/ 62 w 139"/>
                  <a:gd name="T35" fmla="*/ 73 h 85"/>
                  <a:gd name="T36" fmla="*/ 54 w 139"/>
                  <a:gd name="T37" fmla="*/ 73 h 85"/>
                  <a:gd name="T38" fmla="*/ 47 w 139"/>
                  <a:gd name="T39" fmla="*/ 73 h 85"/>
                  <a:gd name="T40" fmla="*/ 43 w 139"/>
                  <a:gd name="T41" fmla="*/ 73 h 85"/>
                  <a:gd name="T42" fmla="*/ 38 w 139"/>
                  <a:gd name="T43" fmla="*/ 78 h 85"/>
                  <a:gd name="T44" fmla="*/ 31 w 139"/>
                  <a:gd name="T45" fmla="*/ 83 h 85"/>
                  <a:gd name="T46" fmla="*/ 21 w 139"/>
                  <a:gd name="T47" fmla="*/ 85 h 85"/>
                  <a:gd name="T48" fmla="*/ 19 w 139"/>
                  <a:gd name="T49" fmla="*/ 85 h 85"/>
                  <a:gd name="T50" fmla="*/ 12 w 139"/>
                  <a:gd name="T51" fmla="*/ 83 h 85"/>
                  <a:gd name="T52" fmla="*/ 10 w 139"/>
                  <a:gd name="T53" fmla="*/ 78 h 85"/>
                  <a:gd name="T54" fmla="*/ 10 w 139"/>
                  <a:gd name="T55" fmla="*/ 68 h 85"/>
                  <a:gd name="T56" fmla="*/ 7 w 139"/>
                  <a:gd name="T57" fmla="*/ 66 h 85"/>
                  <a:gd name="T58" fmla="*/ 5 w 139"/>
                  <a:gd name="T59" fmla="*/ 57 h 85"/>
                  <a:gd name="T60" fmla="*/ 5 w 139"/>
                  <a:gd name="T61" fmla="*/ 54 h 85"/>
                  <a:gd name="T62" fmla="*/ 2 w 139"/>
                  <a:gd name="T63" fmla="*/ 49 h 85"/>
                  <a:gd name="T64" fmla="*/ 2 w 139"/>
                  <a:gd name="T65" fmla="*/ 47 h 85"/>
                  <a:gd name="T66" fmla="*/ 2 w 139"/>
                  <a:gd name="T67" fmla="*/ 47 h 85"/>
                  <a:gd name="T68" fmla="*/ 2 w 139"/>
                  <a:gd name="T69" fmla="*/ 45 h 85"/>
                  <a:gd name="T70" fmla="*/ 2 w 139"/>
                  <a:gd name="T71" fmla="*/ 42 h 85"/>
                  <a:gd name="T72" fmla="*/ 2 w 139"/>
                  <a:gd name="T73" fmla="*/ 38 h 85"/>
                  <a:gd name="T74" fmla="*/ 2 w 139"/>
                  <a:gd name="T75" fmla="*/ 33 h 85"/>
                  <a:gd name="T76" fmla="*/ 5 w 139"/>
                  <a:gd name="T77" fmla="*/ 31 h 85"/>
                  <a:gd name="T78" fmla="*/ 7 w 139"/>
                  <a:gd name="T79" fmla="*/ 28 h 85"/>
                  <a:gd name="T80" fmla="*/ 10 w 139"/>
                  <a:gd name="T81" fmla="*/ 26 h 85"/>
                  <a:gd name="T82" fmla="*/ 17 w 139"/>
                  <a:gd name="T83" fmla="*/ 23 h 85"/>
                  <a:gd name="T84" fmla="*/ 24 w 139"/>
                  <a:gd name="T85" fmla="*/ 19 h 85"/>
                  <a:gd name="T86" fmla="*/ 28 w 139"/>
                  <a:gd name="T87" fmla="*/ 19 h 85"/>
                  <a:gd name="T88" fmla="*/ 38 w 139"/>
                  <a:gd name="T89" fmla="*/ 21 h 85"/>
                  <a:gd name="T90" fmla="*/ 50 w 139"/>
                  <a:gd name="T91" fmla="*/ 21 h 85"/>
                  <a:gd name="T92" fmla="*/ 59 w 139"/>
                  <a:gd name="T93" fmla="*/ 26 h 85"/>
                  <a:gd name="T94" fmla="*/ 66 w 139"/>
                  <a:gd name="T95" fmla="*/ 23 h 85"/>
                  <a:gd name="T96" fmla="*/ 76 w 139"/>
                  <a:gd name="T97" fmla="*/ 9 h 85"/>
                  <a:gd name="T98" fmla="*/ 109 w 139"/>
                  <a:gd name="T99" fmla="*/ 2 h 85"/>
                  <a:gd name="T100" fmla="*/ 139 w 139"/>
                  <a:gd name="T101" fmla="*/ 31 h 8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9"/>
                  <a:gd name="T154" fmla="*/ 0 h 85"/>
                  <a:gd name="T155" fmla="*/ 139 w 139"/>
                  <a:gd name="T156" fmla="*/ 85 h 8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9" h="85">
                    <a:moveTo>
                      <a:pt x="139" y="31"/>
                    </a:moveTo>
                    <a:lnTo>
                      <a:pt x="135" y="33"/>
                    </a:lnTo>
                    <a:lnTo>
                      <a:pt x="132" y="35"/>
                    </a:lnTo>
                    <a:lnTo>
                      <a:pt x="130" y="38"/>
                    </a:lnTo>
                    <a:lnTo>
                      <a:pt x="130" y="40"/>
                    </a:lnTo>
                    <a:lnTo>
                      <a:pt x="130" y="42"/>
                    </a:lnTo>
                    <a:lnTo>
                      <a:pt x="130" y="45"/>
                    </a:lnTo>
                    <a:lnTo>
                      <a:pt x="128" y="45"/>
                    </a:lnTo>
                    <a:lnTo>
                      <a:pt x="125" y="45"/>
                    </a:lnTo>
                    <a:lnTo>
                      <a:pt x="123" y="47"/>
                    </a:lnTo>
                    <a:lnTo>
                      <a:pt x="121" y="49"/>
                    </a:lnTo>
                    <a:lnTo>
                      <a:pt x="116" y="49"/>
                    </a:lnTo>
                    <a:lnTo>
                      <a:pt x="114" y="49"/>
                    </a:lnTo>
                    <a:lnTo>
                      <a:pt x="111" y="49"/>
                    </a:lnTo>
                    <a:lnTo>
                      <a:pt x="109" y="52"/>
                    </a:lnTo>
                    <a:lnTo>
                      <a:pt x="106" y="52"/>
                    </a:lnTo>
                    <a:lnTo>
                      <a:pt x="99" y="54"/>
                    </a:lnTo>
                    <a:lnTo>
                      <a:pt x="97" y="54"/>
                    </a:lnTo>
                    <a:lnTo>
                      <a:pt x="95" y="57"/>
                    </a:lnTo>
                    <a:lnTo>
                      <a:pt x="90" y="59"/>
                    </a:lnTo>
                    <a:lnTo>
                      <a:pt x="88" y="59"/>
                    </a:lnTo>
                    <a:lnTo>
                      <a:pt x="88" y="61"/>
                    </a:lnTo>
                    <a:lnTo>
                      <a:pt x="85" y="61"/>
                    </a:lnTo>
                    <a:lnTo>
                      <a:pt x="83" y="66"/>
                    </a:lnTo>
                    <a:lnTo>
                      <a:pt x="80" y="66"/>
                    </a:lnTo>
                    <a:lnTo>
                      <a:pt x="73" y="66"/>
                    </a:lnTo>
                    <a:lnTo>
                      <a:pt x="71" y="66"/>
                    </a:lnTo>
                    <a:lnTo>
                      <a:pt x="69" y="68"/>
                    </a:lnTo>
                    <a:lnTo>
                      <a:pt x="66" y="71"/>
                    </a:lnTo>
                    <a:lnTo>
                      <a:pt x="62" y="73"/>
                    </a:lnTo>
                    <a:lnTo>
                      <a:pt x="57" y="73"/>
                    </a:lnTo>
                    <a:lnTo>
                      <a:pt x="54" y="73"/>
                    </a:lnTo>
                    <a:lnTo>
                      <a:pt x="52" y="73"/>
                    </a:lnTo>
                    <a:lnTo>
                      <a:pt x="47" y="73"/>
                    </a:lnTo>
                    <a:lnTo>
                      <a:pt x="43" y="73"/>
                    </a:lnTo>
                    <a:lnTo>
                      <a:pt x="40" y="75"/>
                    </a:lnTo>
                    <a:lnTo>
                      <a:pt x="38" y="78"/>
                    </a:lnTo>
                    <a:lnTo>
                      <a:pt x="33" y="80"/>
                    </a:lnTo>
                    <a:lnTo>
                      <a:pt x="31" y="83"/>
                    </a:lnTo>
                    <a:lnTo>
                      <a:pt x="26" y="83"/>
                    </a:lnTo>
                    <a:lnTo>
                      <a:pt x="21" y="85"/>
                    </a:lnTo>
                    <a:lnTo>
                      <a:pt x="19" y="83"/>
                    </a:lnTo>
                    <a:lnTo>
                      <a:pt x="19" y="85"/>
                    </a:lnTo>
                    <a:lnTo>
                      <a:pt x="17" y="83"/>
                    </a:lnTo>
                    <a:lnTo>
                      <a:pt x="12" y="83"/>
                    </a:lnTo>
                    <a:lnTo>
                      <a:pt x="12" y="80"/>
                    </a:lnTo>
                    <a:lnTo>
                      <a:pt x="10" y="78"/>
                    </a:lnTo>
                    <a:lnTo>
                      <a:pt x="10" y="71"/>
                    </a:lnTo>
                    <a:lnTo>
                      <a:pt x="10" y="68"/>
                    </a:lnTo>
                    <a:lnTo>
                      <a:pt x="7" y="66"/>
                    </a:lnTo>
                    <a:lnTo>
                      <a:pt x="5" y="61"/>
                    </a:lnTo>
                    <a:lnTo>
                      <a:pt x="5" y="57"/>
                    </a:lnTo>
                    <a:lnTo>
                      <a:pt x="5" y="54"/>
                    </a:lnTo>
                    <a:lnTo>
                      <a:pt x="5" y="52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7" y="28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7" y="23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36" y="19"/>
                    </a:lnTo>
                    <a:lnTo>
                      <a:pt x="38" y="21"/>
                    </a:lnTo>
                    <a:lnTo>
                      <a:pt x="47" y="21"/>
                    </a:lnTo>
                    <a:lnTo>
                      <a:pt x="50" y="21"/>
                    </a:lnTo>
                    <a:lnTo>
                      <a:pt x="57" y="21"/>
                    </a:lnTo>
                    <a:lnTo>
                      <a:pt x="59" y="26"/>
                    </a:lnTo>
                    <a:lnTo>
                      <a:pt x="62" y="26"/>
                    </a:lnTo>
                    <a:lnTo>
                      <a:pt x="66" y="23"/>
                    </a:lnTo>
                    <a:lnTo>
                      <a:pt x="66" y="19"/>
                    </a:lnTo>
                    <a:lnTo>
                      <a:pt x="76" y="9"/>
                    </a:lnTo>
                    <a:lnTo>
                      <a:pt x="88" y="5"/>
                    </a:lnTo>
                    <a:lnTo>
                      <a:pt x="109" y="2"/>
                    </a:lnTo>
                    <a:lnTo>
                      <a:pt x="125" y="0"/>
                    </a:lnTo>
                    <a:lnTo>
                      <a:pt x="139" y="3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85" name="Freeform 1324"/>
              <p:cNvSpPr>
                <a:spLocks/>
              </p:cNvSpPr>
              <p:nvPr/>
            </p:nvSpPr>
            <p:spPr bwMode="auto">
              <a:xfrm>
                <a:off x="3569" y="1843"/>
                <a:ext cx="63" cy="47"/>
              </a:xfrm>
              <a:custGeom>
                <a:avLst/>
                <a:gdLst>
                  <a:gd name="T0" fmla="*/ 47 w 63"/>
                  <a:gd name="T1" fmla="*/ 47 h 47"/>
                  <a:gd name="T2" fmla="*/ 0 w 63"/>
                  <a:gd name="T3" fmla="*/ 28 h 47"/>
                  <a:gd name="T4" fmla="*/ 0 w 63"/>
                  <a:gd name="T5" fmla="*/ 26 h 47"/>
                  <a:gd name="T6" fmla="*/ 2 w 63"/>
                  <a:gd name="T7" fmla="*/ 26 h 47"/>
                  <a:gd name="T8" fmla="*/ 2 w 63"/>
                  <a:gd name="T9" fmla="*/ 28 h 47"/>
                  <a:gd name="T10" fmla="*/ 9 w 63"/>
                  <a:gd name="T11" fmla="*/ 28 h 47"/>
                  <a:gd name="T12" fmla="*/ 11 w 63"/>
                  <a:gd name="T13" fmla="*/ 28 h 47"/>
                  <a:gd name="T14" fmla="*/ 18 w 63"/>
                  <a:gd name="T15" fmla="*/ 26 h 47"/>
                  <a:gd name="T16" fmla="*/ 23 w 63"/>
                  <a:gd name="T17" fmla="*/ 28 h 47"/>
                  <a:gd name="T18" fmla="*/ 30 w 63"/>
                  <a:gd name="T19" fmla="*/ 28 h 47"/>
                  <a:gd name="T20" fmla="*/ 33 w 63"/>
                  <a:gd name="T21" fmla="*/ 26 h 47"/>
                  <a:gd name="T22" fmla="*/ 37 w 63"/>
                  <a:gd name="T23" fmla="*/ 24 h 47"/>
                  <a:gd name="T24" fmla="*/ 37 w 63"/>
                  <a:gd name="T25" fmla="*/ 24 h 47"/>
                  <a:gd name="T26" fmla="*/ 37 w 63"/>
                  <a:gd name="T27" fmla="*/ 24 h 47"/>
                  <a:gd name="T28" fmla="*/ 40 w 63"/>
                  <a:gd name="T29" fmla="*/ 21 h 47"/>
                  <a:gd name="T30" fmla="*/ 40 w 63"/>
                  <a:gd name="T31" fmla="*/ 21 h 47"/>
                  <a:gd name="T32" fmla="*/ 40 w 63"/>
                  <a:gd name="T33" fmla="*/ 19 h 47"/>
                  <a:gd name="T34" fmla="*/ 42 w 63"/>
                  <a:gd name="T35" fmla="*/ 19 h 47"/>
                  <a:gd name="T36" fmla="*/ 44 w 63"/>
                  <a:gd name="T37" fmla="*/ 17 h 47"/>
                  <a:gd name="T38" fmla="*/ 47 w 63"/>
                  <a:gd name="T39" fmla="*/ 14 h 47"/>
                  <a:gd name="T40" fmla="*/ 49 w 63"/>
                  <a:gd name="T41" fmla="*/ 12 h 47"/>
                  <a:gd name="T42" fmla="*/ 49 w 63"/>
                  <a:gd name="T43" fmla="*/ 9 h 47"/>
                  <a:gd name="T44" fmla="*/ 52 w 63"/>
                  <a:gd name="T45" fmla="*/ 9 h 47"/>
                  <a:gd name="T46" fmla="*/ 52 w 63"/>
                  <a:gd name="T47" fmla="*/ 7 h 47"/>
                  <a:gd name="T48" fmla="*/ 54 w 63"/>
                  <a:gd name="T49" fmla="*/ 7 h 47"/>
                  <a:gd name="T50" fmla="*/ 59 w 63"/>
                  <a:gd name="T51" fmla="*/ 2 h 47"/>
                  <a:gd name="T52" fmla="*/ 59 w 63"/>
                  <a:gd name="T53" fmla="*/ 2 h 47"/>
                  <a:gd name="T54" fmla="*/ 59 w 63"/>
                  <a:gd name="T55" fmla="*/ 5 h 47"/>
                  <a:gd name="T56" fmla="*/ 59 w 63"/>
                  <a:gd name="T57" fmla="*/ 5 h 47"/>
                  <a:gd name="T58" fmla="*/ 61 w 63"/>
                  <a:gd name="T59" fmla="*/ 7 h 47"/>
                  <a:gd name="T60" fmla="*/ 63 w 63"/>
                  <a:gd name="T61" fmla="*/ 14 h 47"/>
                  <a:gd name="T62" fmla="*/ 63 w 63"/>
                  <a:gd name="T63" fmla="*/ 17 h 47"/>
                  <a:gd name="T64" fmla="*/ 56 w 63"/>
                  <a:gd name="T65" fmla="*/ 24 h 47"/>
                  <a:gd name="T66" fmla="*/ 56 w 63"/>
                  <a:gd name="T67" fmla="*/ 26 h 47"/>
                  <a:gd name="T68" fmla="*/ 56 w 63"/>
                  <a:gd name="T69" fmla="*/ 28 h 47"/>
                  <a:gd name="T70" fmla="*/ 52 w 63"/>
                  <a:gd name="T71" fmla="*/ 35 h 4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3"/>
                  <a:gd name="T109" fmla="*/ 0 h 47"/>
                  <a:gd name="T110" fmla="*/ 63 w 63"/>
                  <a:gd name="T111" fmla="*/ 47 h 4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3" h="47">
                    <a:moveTo>
                      <a:pt x="47" y="47"/>
                    </a:moveTo>
                    <a:lnTo>
                      <a:pt x="47" y="47"/>
                    </a:lnTo>
                    <a:lnTo>
                      <a:pt x="14" y="42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4" y="26"/>
                    </a:lnTo>
                    <a:lnTo>
                      <a:pt x="18" y="26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3" y="26"/>
                    </a:lnTo>
                    <a:lnTo>
                      <a:pt x="35" y="26"/>
                    </a:lnTo>
                    <a:lnTo>
                      <a:pt x="37" y="24"/>
                    </a:lnTo>
                    <a:lnTo>
                      <a:pt x="37" y="21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4" y="17"/>
                    </a:lnTo>
                    <a:lnTo>
                      <a:pt x="44" y="14"/>
                    </a:lnTo>
                    <a:lnTo>
                      <a:pt x="47" y="14"/>
                    </a:lnTo>
                    <a:lnTo>
                      <a:pt x="49" y="12"/>
                    </a:lnTo>
                    <a:lnTo>
                      <a:pt x="49" y="9"/>
                    </a:lnTo>
                    <a:lnTo>
                      <a:pt x="52" y="9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6" y="5"/>
                    </a:lnTo>
                    <a:lnTo>
                      <a:pt x="59" y="2"/>
                    </a:lnTo>
                    <a:lnTo>
                      <a:pt x="59" y="0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59" y="5"/>
                    </a:lnTo>
                    <a:lnTo>
                      <a:pt x="61" y="7"/>
                    </a:lnTo>
                    <a:lnTo>
                      <a:pt x="63" y="7"/>
                    </a:lnTo>
                    <a:lnTo>
                      <a:pt x="63" y="14"/>
                    </a:lnTo>
                    <a:lnTo>
                      <a:pt x="63" y="17"/>
                    </a:lnTo>
                    <a:lnTo>
                      <a:pt x="54" y="17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35"/>
                    </a:lnTo>
                    <a:lnTo>
                      <a:pt x="47" y="4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86" name="Freeform 1325"/>
              <p:cNvSpPr>
                <a:spLocks/>
              </p:cNvSpPr>
              <p:nvPr/>
            </p:nvSpPr>
            <p:spPr bwMode="auto">
              <a:xfrm>
                <a:off x="4537" y="2315"/>
                <a:ext cx="7" cy="5"/>
              </a:xfrm>
              <a:custGeom>
                <a:avLst/>
                <a:gdLst>
                  <a:gd name="T0" fmla="*/ 2 w 7"/>
                  <a:gd name="T1" fmla="*/ 3 h 5"/>
                  <a:gd name="T2" fmla="*/ 5 w 7"/>
                  <a:gd name="T3" fmla="*/ 0 h 5"/>
                  <a:gd name="T4" fmla="*/ 7 w 7"/>
                  <a:gd name="T5" fmla="*/ 0 h 5"/>
                  <a:gd name="T6" fmla="*/ 7 w 7"/>
                  <a:gd name="T7" fmla="*/ 0 h 5"/>
                  <a:gd name="T8" fmla="*/ 7 w 7"/>
                  <a:gd name="T9" fmla="*/ 0 h 5"/>
                  <a:gd name="T10" fmla="*/ 7 w 7"/>
                  <a:gd name="T11" fmla="*/ 3 h 5"/>
                  <a:gd name="T12" fmla="*/ 7 w 7"/>
                  <a:gd name="T13" fmla="*/ 3 h 5"/>
                  <a:gd name="T14" fmla="*/ 5 w 7"/>
                  <a:gd name="T15" fmla="*/ 3 h 5"/>
                  <a:gd name="T16" fmla="*/ 5 w 7"/>
                  <a:gd name="T17" fmla="*/ 3 h 5"/>
                  <a:gd name="T18" fmla="*/ 5 w 7"/>
                  <a:gd name="T19" fmla="*/ 3 h 5"/>
                  <a:gd name="T20" fmla="*/ 5 w 7"/>
                  <a:gd name="T21" fmla="*/ 3 h 5"/>
                  <a:gd name="T22" fmla="*/ 5 w 7"/>
                  <a:gd name="T23" fmla="*/ 3 h 5"/>
                  <a:gd name="T24" fmla="*/ 5 w 7"/>
                  <a:gd name="T25" fmla="*/ 3 h 5"/>
                  <a:gd name="T26" fmla="*/ 5 w 7"/>
                  <a:gd name="T27" fmla="*/ 3 h 5"/>
                  <a:gd name="T28" fmla="*/ 5 w 7"/>
                  <a:gd name="T29" fmla="*/ 3 h 5"/>
                  <a:gd name="T30" fmla="*/ 5 w 7"/>
                  <a:gd name="T31" fmla="*/ 5 h 5"/>
                  <a:gd name="T32" fmla="*/ 5 w 7"/>
                  <a:gd name="T33" fmla="*/ 5 h 5"/>
                  <a:gd name="T34" fmla="*/ 5 w 7"/>
                  <a:gd name="T35" fmla="*/ 5 h 5"/>
                  <a:gd name="T36" fmla="*/ 5 w 7"/>
                  <a:gd name="T37" fmla="*/ 5 h 5"/>
                  <a:gd name="T38" fmla="*/ 5 w 7"/>
                  <a:gd name="T39" fmla="*/ 5 h 5"/>
                  <a:gd name="T40" fmla="*/ 5 w 7"/>
                  <a:gd name="T41" fmla="*/ 5 h 5"/>
                  <a:gd name="T42" fmla="*/ 5 w 7"/>
                  <a:gd name="T43" fmla="*/ 5 h 5"/>
                  <a:gd name="T44" fmla="*/ 2 w 7"/>
                  <a:gd name="T45" fmla="*/ 5 h 5"/>
                  <a:gd name="T46" fmla="*/ 2 w 7"/>
                  <a:gd name="T47" fmla="*/ 5 h 5"/>
                  <a:gd name="T48" fmla="*/ 2 w 7"/>
                  <a:gd name="T49" fmla="*/ 5 h 5"/>
                  <a:gd name="T50" fmla="*/ 5 w 7"/>
                  <a:gd name="T51" fmla="*/ 5 h 5"/>
                  <a:gd name="T52" fmla="*/ 2 w 7"/>
                  <a:gd name="T53" fmla="*/ 3 h 5"/>
                  <a:gd name="T54" fmla="*/ 2 w 7"/>
                  <a:gd name="T55" fmla="*/ 3 h 5"/>
                  <a:gd name="T56" fmla="*/ 2 w 7"/>
                  <a:gd name="T57" fmla="*/ 3 h 5"/>
                  <a:gd name="T58" fmla="*/ 2 w 7"/>
                  <a:gd name="T59" fmla="*/ 3 h 5"/>
                  <a:gd name="T60" fmla="*/ 2 w 7"/>
                  <a:gd name="T61" fmla="*/ 3 h 5"/>
                  <a:gd name="T62" fmla="*/ 2 w 7"/>
                  <a:gd name="T63" fmla="*/ 3 h 5"/>
                  <a:gd name="T64" fmla="*/ 2 w 7"/>
                  <a:gd name="T65" fmla="*/ 5 h 5"/>
                  <a:gd name="T66" fmla="*/ 2 w 7"/>
                  <a:gd name="T67" fmla="*/ 3 h 5"/>
                  <a:gd name="T68" fmla="*/ 0 w 7"/>
                  <a:gd name="T69" fmla="*/ 3 h 5"/>
                  <a:gd name="T70" fmla="*/ 0 w 7"/>
                  <a:gd name="T71" fmla="*/ 3 h 5"/>
                  <a:gd name="T72" fmla="*/ 0 w 7"/>
                  <a:gd name="T73" fmla="*/ 3 h 5"/>
                  <a:gd name="T74" fmla="*/ 0 w 7"/>
                  <a:gd name="T75" fmla="*/ 3 h 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"/>
                  <a:gd name="T115" fmla="*/ 0 h 5"/>
                  <a:gd name="T116" fmla="*/ 7 w 7"/>
                  <a:gd name="T117" fmla="*/ 5 h 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" h="5">
                    <a:moveTo>
                      <a:pt x="0" y="3"/>
                    </a:move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87" name="Freeform 1326"/>
              <p:cNvSpPr>
                <a:spLocks/>
              </p:cNvSpPr>
              <p:nvPr/>
            </p:nvSpPr>
            <p:spPr bwMode="auto">
              <a:xfrm>
                <a:off x="4549" y="2304"/>
                <a:ext cx="31" cy="16"/>
              </a:xfrm>
              <a:custGeom>
                <a:avLst/>
                <a:gdLst>
                  <a:gd name="T0" fmla="*/ 2 w 31"/>
                  <a:gd name="T1" fmla="*/ 16 h 16"/>
                  <a:gd name="T2" fmla="*/ 2 w 31"/>
                  <a:gd name="T3" fmla="*/ 16 h 16"/>
                  <a:gd name="T4" fmla="*/ 2 w 31"/>
                  <a:gd name="T5" fmla="*/ 14 h 16"/>
                  <a:gd name="T6" fmla="*/ 2 w 31"/>
                  <a:gd name="T7" fmla="*/ 14 h 16"/>
                  <a:gd name="T8" fmla="*/ 2 w 31"/>
                  <a:gd name="T9" fmla="*/ 14 h 16"/>
                  <a:gd name="T10" fmla="*/ 2 w 31"/>
                  <a:gd name="T11" fmla="*/ 14 h 16"/>
                  <a:gd name="T12" fmla="*/ 2 w 31"/>
                  <a:gd name="T13" fmla="*/ 14 h 16"/>
                  <a:gd name="T14" fmla="*/ 2 w 31"/>
                  <a:gd name="T15" fmla="*/ 14 h 16"/>
                  <a:gd name="T16" fmla="*/ 2 w 31"/>
                  <a:gd name="T17" fmla="*/ 14 h 16"/>
                  <a:gd name="T18" fmla="*/ 2 w 31"/>
                  <a:gd name="T19" fmla="*/ 14 h 16"/>
                  <a:gd name="T20" fmla="*/ 2 w 31"/>
                  <a:gd name="T21" fmla="*/ 14 h 16"/>
                  <a:gd name="T22" fmla="*/ 2 w 31"/>
                  <a:gd name="T23" fmla="*/ 14 h 16"/>
                  <a:gd name="T24" fmla="*/ 2 w 31"/>
                  <a:gd name="T25" fmla="*/ 11 h 16"/>
                  <a:gd name="T26" fmla="*/ 2 w 31"/>
                  <a:gd name="T27" fmla="*/ 11 h 16"/>
                  <a:gd name="T28" fmla="*/ 2 w 31"/>
                  <a:gd name="T29" fmla="*/ 11 h 16"/>
                  <a:gd name="T30" fmla="*/ 0 w 31"/>
                  <a:gd name="T31" fmla="*/ 11 h 16"/>
                  <a:gd name="T32" fmla="*/ 2 w 31"/>
                  <a:gd name="T33" fmla="*/ 11 h 16"/>
                  <a:gd name="T34" fmla="*/ 2 w 31"/>
                  <a:gd name="T35" fmla="*/ 11 h 16"/>
                  <a:gd name="T36" fmla="*/ 2 w 31"/>
                  <a:gd name="T37" fmla="*/ 11 h 16"/>
                  <a:gd name="T38" fmla="*/ 2 w 31"/>
                  <a:gd name="T39" fmla="*/ 11 h 16"/>
                  <a:gd name="T40" fmla="*/ 2 w 31"/>
                  <a:gd name="T41" fmla="*/ 11 h 16"/>
                  <a:gd name="T42" fmla="*/ 2 w 31"/>
                  <a:gd name="T43" fmla="*/ 11 h 16"/>
                  <a:gd name="T44" fmla="*/ 5 w 31"/>
                  <a:gd name="T45" fmla="*/ 11 h 16"/>
                  <a:gd name="T46" fmla="*/ 5 w 31"/>
                  <a:gd name="T47" fmla="*/ 11 h 16"/>
                  <a:gd name="T48" fmla="*/ 5 w 31"/>
                  <a:gd name="T49" fmla="*/ 11 h 16"/>
                  <a:gd name="T50" fmla="*/ 5 w 31"/>
                  <a:gd name="T51" fmla="*/ 11 h 16"/>
                  <a:gd name="T52" fmla="*/ 5 w 31"/>
                  <a:gd name="T53" fmla="*/ 11 h 16"/>
                  <a:gd name="T54" fmla="*/ 5 w 31"/>
                  <a:gd name="T55" fmla="*/ 9 h 16"/>
                  <a:gd name="T56" fmla="*/ 5 w 31"/>
                  <a:gd name="T57" fmla="*/ 9 h 16"/>
                  <a:gd name="T58" fmla="*/ 5 w 31"/>
                  <a:gd name="T59" fmla="*/ 9 h 16"/>
                  <a:gd name="T60" fmla="*/ 5 w 31"/>
                  <a:gd name="T61" fmla="*/ 9 h 16"/>
                  <a:gd name="T62" fmla="*/ 5 w 31"/>
                  <a:gd name="T63" fmla="*/ 9 h 16"/>
                  <a:gd name="T64" fmla="*/ 5 w 31"/>
                  <a:gd name="T65" fmla="*/ 9 h 16"/>
                  <a:gd name="T66" fmla="*/ 2 w 31"/>
                  <a:gd name="T67" fmla="*/ 9 h 16"/>
                  <a:gd name="T68" fmla="*/ 2 w 31"/>
                  <a:gd name="T69" fmla="*/ 9 h 16"/>
                  <a:gd name="T70" fmla="*/ 2 w 31"/>
                  <a:gd name="T71" fmla="*/ 9 h 16"/>
                  <a:gd name="T72" fmla="*/ 2 w 31"/>
                  <a:gd name="T73" fmla="*/ 9 h 16"/>
                  <a:gd name="T74" fmla="*/ 2 w 31"/>
                  <a:gd name="T75" fmla="*/ 9 h 16"/>
                  <a:gd name="T76" fmla="*/ 2 w 31"/>
                  <a:gd name="T77" fmla="*/ 9 h 16"/>
                  <a:gd name="T78" fmla="*/ 2 w 31"/>
                  <a:gd name="T79" fmla="*/ 9 h 16"/>
                  <a:gd name="T80" fmla="*/ 2 w 31"/>
                  <a:gd name="T81" fmla="*/ 9 h 16"/>
                  <a:gd name="T82" fmla="*/ 2 w 31"/>
                  <a:gd name="T83" fmla="*/ 9 h 16"/>
                  <a:gd name="T84" fmla="*/ 0 w 31"/>
                  <a:gd name="T85" fmla="*/ 9 h 16"/>
                  <a:gd name="T86" fmla="*/ 0 w 31"/>
                  <a:gd name="T87" fmla="*/ 9 h 16"/>
                  <a:gd name="T88" fmla="*/ 0 w 31"/>
                  <a:gd name="T89" fmla="*/ 9 h 16"/>
                  <a:gd name="T90" fmla="*/ 0 w 31"/>
                  <a:gd name="T91" fmla="*/ 9 h 16"/>
                  <a:gd name="T92" fmla="*/ 2 w 31"/>
                  <a:gd name="T93" fmla="*/ 4 h 16"/>
                  <a:gd name="T94" fmla="*/ 12 w 31"/>
                  <a:gd name="T95" fmla="*/ 4 h 16"/>
                  <a:gd name="T96" fmla="*/ 16 w 31"/>
                  <a:gd name="T97" fmla="*/ 2 h 16"/>
                  <a:gd name="T98" fmla="*/ 26 w 31"/>
                  <a:gd name="T99" fmla="*/ 2 h 16"/>
                  <a:gd name="T100" fmla="*/ 28 w 31"/>
                  <a:gd name="T101" fmla="*/ 0 h 16"/>
                  <a:gd name="T102" fmla="*/ 31 w 31"/>
                  <a:gd name="T103" fmla="*/ 2 h 16"/>
                  <a:gd name="T104" fmla="*/ 26 w 31"/>
                  <a:gd name="T105" fmla="*/ 7 h 16"/>
                  <a:gd name="T106" fmla="*/ 16 w 31"/>
                  <a:gd name="T107" fmla="*/ 11 h 16"/>
                  <a:gd name="T108" fmla="*/ 9 w 31"/>
                  <a:gd name="T109" fmla="*/ 14 h 16"/>
                  <a:gd name="T110" fmla="*/ 2 w 31"/>
                  <a:gd name="T111" fmla="*/ 16 h 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1"/>
                  <a:gd name="T169" fmla="*/ 0 h 16"/>
                  <a:gd name="T170" fmla="*/ 31 w 31"/>
                  <a:gd name="T171" fmla="*/ 16 h 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1" h="16">
                    <a:moveTo>
                      <a:pt x="2" y="16"/>
                    </a:moveTo>
                    <a:lnTo>
                      <a:pt x="2" y="16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6" y="7"/>
                    </a:lnTo>
                    <a:lnTo>
                      <a:pt x="21" y="9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9" y="14"/>
                    </a:lnTo>
                    <a:lnTo>
                      <a:pt x="5" y="16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88" name="Freeform 1327"/>
              <p:cNvSpPr>
                <a:spLocks/>
              </p:cNvSpPr>
              <p:nvPr/>
            </p:nvSpPr>
            <p:spPr bwMode="auto">
              <a:xfrm>
                <a:off x="3035" y="2271"/>
                <a:ext cx="167" cy="163"/>
              </a:xfrm>
              <a:custGeom>
                <a:avLst/>
                <a:gdLst>
                  <a:gd name="T0" fmla="*/ 2 w 167"/>
                  <a:gd name="T1" fmla="*/ 132 h 163"/>
                  <a:gd name="T2" fmla="*/ 7 w 167"/>
                  <a:gd name="T3" fmla="*/ 120 h 163"/>
                  <a:gd name="T4" fmla="*/ 9 w 167"/>
                  <a:gd name="T5" fmla="*/ 108 h 163"/>
                  <a:gd name="T6" fmla="*/ 12 w 167"/>
                  <a:gd name="T7" fmla="*/ 101 h 163"/>
                  <a:gd name="T8" fmla="*/ 21 w 167"/>
                  <a:gd name="T9" fmla="*/ 92 h 163"/>
                  <a:gd name="T10" fmla="*/ 26 w 167"/>
                  <a:gd name="T11" fmla="*/ 80 h 163"/>
                  <a:gd name="T12" fmla="*/ 28 w 167"/>
                  <a:gd name="T13" fmla="*/ 68 h 163"/>
                  <a:gd name="T14" fmla="*/ 21 w 167"/>
                  <a:gd name="T15" fmla="*/ 56 h 163"/>
                  <a:gd name="T16" fmla="*/ 19 w 167"/>
                  <a:gd name="T17" fmla="*/ 42 h 163"/>
                  <a:gd name="T18" fmla="*/ 19 w 167"/>
                  <a:gd name="T19" fmla="*/ 30 h 163"/>
                  <a:gd name="T20" fmla="*/ 12 w 167"/>
                  <a:gd name="T21" fmla="*/ 11 h 163"/>
                  <a:gd name="T22" fmla="*/ 9 w 167"/>
                  <a:gd name="T23" fmla="*/ 7 h 163"/>
                  <a:gd name="T24" fmla="*/ 19 w 167"/>
                  <a:gd name="T25" fmla="*/ 2 h 163"/>
                  <a:gd name="T26" fmla="*/ 30 w 167"/>
                  <a:gd name="T27" fmla="*/ 0 h 163"/>
                  <a:gd name="T28" fmla="*/ 45 w 167"/>
                  <a:gd name="T29" fmla="*/ 0 h 163"/>
                  <a:gd name="T30" fmla="*/ 61 w 167"/>
                  <a:gd name="T31" fmla="*/ 0 h 163"/>
                  <a:gd name="T32" fmla="*/ 66 w 167"/>
                  <a:gd name="T33" fmla="*/ 4 h 163"/>
                  <a:gd name="T34" fmla="*/ 71 w 167"/>
                  <a:gd name="T35" fmla="*/ 16 h 163"/>
                  <a:gd name="T36" fmla="*/ 82 w 167"/>
                  <a:gd name="T37" fmla="*/ 30 h 163"/>
                  <a:gd name="T38" fmla="*/ 97 w 167"/>
                  <a:gd name="T39" fmla="*/ 28 h 163"/>
                  <a:gd name="T40" fmla="*/ 104 w 167"/>
                  <a:gd name="T41" fmla="*/ 23 h 163"/>
                  <a:gd name="T42" fmla="*/ 106 w 167"/>
                  <a:gd name="T43" fmla="*/ 16 h 163"/>
                  <a:gd name="T44" fmla="*/ 120 w 167"/>
                  <a:gd name="T45" fmla="*/ 19 h 163"/>
                  <a:gd name="T46" fmla="*/ 134 w 167"/>
                  <a:gd name="T47" fmla="*/ 30 h 163"/>
                  <a:gd name="T48" fmla="*/ 137 w 167"/>
                  <a:gd name="T49" fmla="*/ 42 h 163"/>
                  <a:gd name="T50" fmla="*/ 139 w 167"/>
                  <a:gd name="T51" fmla="*/ 54 h 163"/>
                  <a:gd name="T52" fmla="*/ 139 w 167"/>
                  <a:gd name="T53" fmla="*/ 66 h 163"/>
                  <a:gd name="T54" fmla="*/ 137 w 167"/>
                  <a:gd name="T55" fmla="*/ 70 h 163"/>
                  <a:gd name="T56" fmla="*/ 141 w 167"/>
                  <a:gd name="T57" fmla="*/ 73 h 163"/>
                  <a:gd name="T58" fmla="*/ 158 w 167"/>
                  <a:gd name="T59" fmla="*/ 68 h 163"/>
                  <a:gd name="T60" fmla="*/ 165 w 167"/>
                  <a:gd name="T61" fmla="*/ 68 h 163"/>
                  <a:gd name="T62" fmla="*/ 165 w 167"/>
                  <a:gd name="T63" fmla="*/ 68 h 163"/>
                  <a:gd name="T64" fmla="*/ 165 w 167"/>
                  <a:gd name="T65" fmla="*/ 75 h 163"/>
                  <a:gd name="T66" fmla="*/ 165 w 167"/>
                  <a:gd name="T67" fmla="*/ 87 h 163"/>
                  <a:gd name="T68" fmla="*/ 165 w 167"/>
                  <a:gd name="T69" fmla="*/ 94 h 163"/>
                  <a:gd name="T70" fmla="*/ 139 w 167"/>
                  <a:gd name="T71" fmla="*/ 108 h 163"/>
                  <a:gd name="T72" fmla="*/ 139 w 167"/>
                  <a:gd name="T73" fmla="*/ 144 h 163"/>
                  <a:gd name="T74" fmla="*/ 146 w 167"/>
                  <a:gd name="T75" fmla="*/ 151 h 163"/>
                  <a:gd name="T76" fmla="*/ 153 w 167"/>
                  <a:gd name="T77" fmla="*/ 156 h 163"/>
                  <a:gd name="T78" fmla="*/ 132 w 167"/>
                  <a:gd name="T79" fmla="*/ 163 h 163"/>
                  <a:gd name="T80" fmla="*/ 123 w 167"/>
                  <a:gd name="T81" fmla="*/ 160 h 163"/>
                  <a:gd name="T82" fmla="*/ 99 w 167"/>
                  <a:gd name="T83" fmla="*/ 160 h 163"/>
                  <a:gd name="T84" fmla="*/ 89 w 167"/>
                  <a:gd name="T85" fmla="*/ 153 h 163"/>
                  <a:gd name="T86" fmla="*/ 47 w 167"/>
                  <a:gd name="T87" fmla="*/ 153 h 163"/>
                  <a:gd name="T88" fmla="*/ 26 w 167"/>
                  <a:gd name="T89" fmla="*/ 151 h 163"/>
                  <a:gd name="T90" fmla="*/ 14 w 167"/>
                  <a:gd name="T91" fmla="*/ 148 h 163"/>
                  <a:gd name="T92" fmla="*/ 4 w 167"/>
                  <a:gd name="T93" fmla="*/ 151 h 163"/>
                  <a:gd name="T94" fmla="*/ 0 w 167"/>
                  <a:gd name="T95" fmla="*/ 148 h 1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7"/>
                  <a:gd name="T145" fmla="*/ 0 h 163"/>
                  <a:gd name="T146" fmla="*/ 167 w 167"/>
                  <a:gd name="T147" fmla="*/ 163 h 1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7" h="163">
                    <a:moveTo>
                      <a:pt x="0" y="144"/>
                    </a:moveTo>
                    <a:lnTo>
                      <a:pt x="0" y="139"/>
                    </a:lnTo>
                    <a:lnTo>
                      <a:pt x="0" y="134"/>
                    </a:lnTo>
                    <a:lnTo>
                      <a:pt x="2" y="132"/>
                    </a:lnTo>
                    <a:lnTo>
                      <a:pt x="4" y="127"/>
                    </a:lnTo>
                    <a:lnTo>
                      <a:pt x="4" y="125"/>
                    </a:lnTo>
                    <a:lnTo>
                      <a:pt x="4" y="122"/>
                    </a:lnTo>
                    <a:lnTo>
                      <a:pt x="7" y="120"/>
                    </a:lnTo>
                    <a:lnTo>
                      <a:pt x="7" y="118"/>
                    </a:lnTo>
                    <a:lnTo>
                      <a:pt x="7" y="115"/>
                    </a:lnTo>
                    <a:lnTo>
                      <a:pt x="7" y="113"/>
                    </a:lnTo>
                    <a:lnTo>
                      <a:pt x="9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12" y="101"/>
                    </a:lnTo>
                    <a:lnTo>
                      <a:pt x="14" y="99"/>
                    </a:lnTo>
                    <a:lnTo>
                      <a:pt x="16" y="96"/>
                    </a:lnTo>
                    <a:lnTo>
                      <a:pt x="16" y="94"/>
                    </a:lnTo>
                    <a:lnTo>
                      <a:pt x="21" y="92"/>
                    </a:lnTo>
                    <a:lnTo>
                      <a:pt x="23" y="87"/>
                    </a:lnTo>
                    <a:lnTo>
                      <a:pt x="26" y="85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6" y="75"/>
                    </a:lnTo>
                    <a:lnTo>
                      <a:pt x="28" y="73"/>
                    </a:lnTo>
                    <a:lnTo>
                      <a:pt x="28" y="70"/>
                    </a:lnTo>
                    <a:lnTo>
                      <a:pt x="28" y="68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1" y="56"/>
                    </a:lnTo>
                    <a:lnTo>
                      <a:pt x="21" y="52"/>
                    </a:lnTo>
                    <a:lnTo>
                      <a:pt x="19" y="44"/>
                    </a:lnTo>
                    <a:lnTo>
                      <a:pt x="19" y="42"/>
                    </a:lnTo>
                    <a:lnTo>
                      <a:pt x="21" y="40"/>
                    </a:lnTo>
                    <a:lnTo>
                      <a:pt x="21" y="35"/>
                    </a:lnTo>
                    <a:lnTo>
                      <a:pt x="21" y="33"/>
                    </a:lnTo>
                    <a:lnTo>
                      <a:pt x="19" y="30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4" y="16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1" y="0"/>
                    </a:lnTo>
                    <a:lnTo>
                      <a:pt x="64" y="2"/>
                    </a:lnTo>
                    <a:lnTo>
                      <a:pt x="66" y="4"/>
                    </a:lnTo>
                    <a:lnTo>
                      <a:pt x="66" y="9"/>
                    </a:lnTo>
                    <a:lnTo>
                      <a:pt x="68" y="11"/>
                    </a:lnTo>
                    <a:lnTo>
                      <a:pt x="71" y="16"/>
                    </a:lnTo>
                    <a:lnTo>
                      <a:pt x="71" y="19"/>
                    </a:lnTo>
                    <a:lnTo>
                      <a:pt x="73" y="23"/>
                    </a:lnTo>
                    <a:lnTo>
                      <a:pt x="78" y="30"/>
                    </a:lnTo>
                    <a:lnTo>
                      <a:pt x="82" y="30"/>
                    </a:lnTo>
                    <a:lnTo>
                      <a:pt x="85" y="30"/>
                    </a:lnTo>
                    <a:lnTo>
                      <a:pt x="89" y="28"/>
                    </a:lnTo>
                    <a:lnTo>
                      <a:pt x="92" y="28"/>
                    </a:lnTo>
                    <a:lnTo>
                      <a:pt x="97" y="28"/>
                    </a:lnTo>
                    <a:lnTo>
                      <a:pt x="101" y="28"/>
                    </a:lnTo>
                    <a:lnTo>
                      <a:pt x="104" y="26"/>
                    </a:lnTo>
                    <a:lnTo>
                      <a:pt x="104" y="23"/>
                    </a:lnTo>
                    <a:lnTo>
                      <a:pt x="104" y="21"/>
                    </a:lnTo>
                    <a:lnTo>
                      <a:pt x="104" y="16"/>
                    </a:lnTo>
                    <a:lnTo>
                      <a:pt x="106" y="16"/>
                    </a:lnTo>
                    <a:lnTo>
                      <a:pt x="115" y="16"/>
                    </a:lnTo>
                    <a:lnTo>
                      <a:pt x="115" y="14"/>
                    </a:lnTo>
                    <a:lnTo>
                      <a:pt x="123" y="14"/>
                    </a:lnTo>
                    <a:lnTo>
                      <a:pt x="120" y="19"/>
                    </a:lnTo>
                    <a:lnTo>
                      <a:pt x="134" y="19"/>
                    </a:lnTo>
                    <a:lnTo>
                      <a:pt x="134" y="21"/>
                    </a:lnTo>
                    <a:lnTo>
                      <a:pt x="134" y="23"/>
                    </a:lnTo>
                    <a:lnTo>
                      <a:pt x="134" y="30"/>
                    </a:lnTo>
                    <a:lnTo>
                      <a:pt x="137" y="33"/>
                    </a:lnTo>
                    <a:lnTo>
                      <a:pt x="137" y="37"/>
                    </a:lnTo>
                    <a:lnTo>
                      <a:pt x="137" y="42"/>
                    </a:lnTo>
                    <a:lnTo>
                      <a:pt x="137" y="44"/>
                    </a:lnTo>
                    <a:lnTo>
                      <a:pt x="134" y="49"/>
                    </a:lnTo>
                    <a:lnTo>
                      <a:pt x="137" y="52"/>
                    </a:lnTo>
                    <a:lnTo>
                      <a:pt x="139" y="54"/>
                    </a:lnTo>
                    <a:lnTo>
                      <a:pt x="139" y="59"/>
                    </a:lnTo>
                    <a:lnTo>
                      <a:pt x="141" y="63"/>
                    </a:lnTo>
                    <a:lnTo>
                      <a:pt x="141" y="66"/>
                    </a:lnTo>
                    <a:lnTo>
                      <a:pt x="139" y="66"/>
                    </a:lnTo>
                    <a:lnTo>
                      <a:pt x="137" y="68"/>
                    </a:lnTo>
                    <a:lnTo>
                      <a:pt x="137" y="70"/>
                    </a:lnTo>
                    <a:lnTo>
                      <a:pt x="139" y="70"/>
                    </a:lnTo>
                    <a:lnTo>
                      <a:pt x="139" y="73"/>
                    </a:lnTo>
                    <a:lnTo>
                      <a:pt x="141" y="73"/>
                    </a:lnTo>
                    <a:lnTo>
                      <a:pt x="144" y="70"/>
                    </a:lnTo>
                    <a:lnTo>
                      <a:pt x="144" y="68"/>
                    </a:lnTo>
                    <a:lnTo>
                      <a:pt x="158" y="68"/>
                    </a:lnTo>
                    <a:lnTo>
                      <a:pt x="160" y="68"/>
                    </a:lnTo>
                    <a:lnTo>
                      <a:pt x="163" y="68"/>
                    </a:lnTo>
                    <a:lnTo>
                      <a:pt x="165" y="68"/>
                    </a:lnTo>
                    <a:lnTo>
                      <a:pt x="165" y="70"/>
                    </a:lnTo>
                    <a:lnTo>
                      <a:pt x="165" y="73"/>
                    </a:lnTo>
                    <a:lnTo>
                      <a:pt x="165" y="75"/>
                    </a:lnTo>
                    <a:lnTo>
                      <a:pt x="165" y="78"/>
                    </a:lnTo>
                    <a:lnTo>
                      <a:pt x="165" y="80"/>
                    </a:lnTo>
                    <a:lnTo>
                      <a:pt x="165" y="85"/>
                    </a:lnTo>
                    <a:lnTo>
                      <a:pt x="165" y="87"/>
                    </a:lnTo>
                    <a:lnTo>
                      <a:pt x="165" y="89"/>
                    </a:lnTo>
                    <a:lnTo>
                      <a:pt x="163" y="94"/>
                    </a:lnTo>
                    <a:lnTo>
                      <a:pt x="165" y="94"/>
                    </a:lnTo>
                    <a:lnTo>
                      <a:pt x="167" y="96"/>
                    </a:lnTo>
                    <a:lnTo>
                      <a:pt x="153" y="96"/>
                    </a:lnTo>
                    <a:lnTo>
                      <a:pt x="139" y="96"/>
                    </a:lnTo>
                    <a:lnTo>
                      <a:pt x="139" y="108"/>
                    </a:lnTo>
                    <a:lnTo>
                      <a:pt x="139" y="122"/>
                    </a:lnTo>
                    <a:lnTo>
                      <a:pt x="139" y="134"/>
                    </a:lnTo>
                    <a:lnTo>
                      <a:pt x="139" y="144"/>
                    </a:lnTo>
                    <a:lnTo>
                      <a:pt x="139" y="146"/>
                    </a:lnTo>
                    <a:lnTo>
                      <a:pt x="141" y="146"/>
                    </a:lnTo>
                    <a:lnTo>
                      <a:pt x="144" y="148"/>
                    </a:lnTo>
                    <a:lnTo>
                      <a:pt x="146" y="151"/>
                    </a:lnTo>
                    <a:lnTo>
                      <a:pt x="149" y="153"/>
                    </a:lnTo>
                    <a:lnTo>
                      <a:pt x="151" y="156"/>
                    </a:lnTo>
                    <a:lnTo>
                      <a:pt x="153" y="156"/>
                    </a:lnTo>
                    <a:lnTo>
                      <a:pt x="153" y="158"/>
                    </a:lnTo>
                    <a:lnTo>
                      <a:pt x="151" y="158"/>
                    </a:lnTo>
                    <a:lnTo>
                      <a:pt x="132" y="163"/>
                    </a:lnTo>
                    <a:lnTo>
                      <a:pt x="130" y="163"/>
                    </a:lnTo>
                    <a:lnTo>
                      <a:pt x="127" y="163"/>
                    </a:lnTo>
                    <a:lnTo>
                      <a:pt x="123" y="160"/>
                    </a:lnTo>
                    <a:lnTo>
                      <a:pt x="120" y="160"/>
                    </a:lnTo>
                    <a:lnTo>
                      <a:pt x="111" y="160"/>
                    </a:lnTo>
                    <a:lnTo>
                      <a:pt x="106" y="160"/>
                    </a:lnTo>
                    <a:lnTo>
                      <a:pt x="99" y="160"/>
                    </a:lnTo>
                    <a:lnTo>
                      <a:pt x="94" y="158"/>
                    </a:lnTo>
                    <a:lnTo>
                      <a:pt x="92" y="156"/>
                    </a:lnTo>
                    <a:lnTo>
                      <a:pt x="89" y="153"/>
                    </a:lnTo>
                    <a:lnTo>
                      <a:pt x="82" y="153"/>
                    </a:lnTo>
                    <a:lnTo>
                      <a:pt x="73" y="153"/>
                    </a:lnTo>
                    <a:lnTo>
                      <a:pt x="61" y="153"/>
                    </a:lnTo>
                    <a:lnTo>
                      <a:pt x="47" y="153"/>
                    </a:lnTo>
                    <a:lnTo>
                      <a:pt x="35" y="153"/>
                    </a:lnTo>
                    <a:lnTo>
                      <a:pt x="30" y="153"/>
                    </a:lnTo>
                    <a:lnTo>
                      <a:pt x="28" y="153"/>
                    </a:lnTo>
                    <a:lnTo>
                      <a:pt x="26" y="151"/>
                    </a:lnTo>
                    <a:lnTo>
                      <a:pt x="23" y="151"/>
                    </a:lnTo>
                    <a:lnTo>
                      <a:pt x="21" y="148"/>
                    </a:lnTo>
                    <a:lnTo>
                      <a:pt x="19" y="148"/>
                    </a:lnTo>
                    <a:lnTo>
                      <a:pt x="14" y="148"/>
                    </a:lnTo>
                    <a:lnTo>
                      <a:pt x="12" y="148"/>
                    </a:lnTo>
                    <a:lnTo>
                      <a:pt x="9" y="151"/>
                    </a:lnTo>
                    <a:lnTo>
                      <a:pt x="7" y="151"/>
                    </a:lnTo>
                    <a:lnTo>
                      <a:pt x="4" y="151"/>
                    </a:lnTo>
                    <a:lnTo>
                      <a:pt x="2" y="153"/>
                    </a:lnTo>
                    <a:lnTo>
                      <a:pt x="0" y="153"/>
                    </a:lnTo>
                    <a:lnTo>
                      <a:pt x="0" y="148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89" name="Freeform 1328"/>
              <p:cNvSpPr>
                <a:spLocks/>
              </p:cNvSpPr>
              <p:nvPr/>
            </p:nvSpPr>
            <p:spPr bwMode="auto">
              <a:xfrm>
                <a:off x="3035" y="2271"/>
                <a:ext cx="167" cy="163"/>
              </a:xfrm>
              <a:custGeom>
                <a:avLst/>
                <a:gdLst>
                  <a:gd name="T0" fmla="*/ 2 w 167"/>
                  <a:gd name="T1" fmla="*/ 132 h 163"/>
                  <a:gd name="T2" fmla="*/ 7 w 167"/>
                  <a:gd name="T3" fmla="*/ 120 h 163"/>
                  <a:gd name="T4" fmla="*/ 9 w 167"/>
                  <a:gd name="T5" fmla="*/ 108 h 163"/>
                  <a:gd name="T6" fmla="*/ 12 w 167"/>
                  <a:gd name="T7" fmla="*/ 101 h 163"/>
                  <a:gd name="T8" fmla="*/ 21 w 167"/>
                  <a:gd name="T9" fmla="*/ 92 h 163"/>
                  <a:gd name="T10" fmla="*/ 26 w 167"/>
                  <a:gd name="T11" fmla="*/ 80 h 163"/>
                  <a:gd name="T12" fmla="*/ 28 w 167"/>
                  <a:gd name="T13" fmla="*/ 68 h 163"/>
                  <a:gd name="T14" fmla="*/ 21 w 167"/>
                  <a:gd name="T15" fmla="*/ 56 h 163"/>
                  <a:gd name="T16" fmla="*/ 19 w 167"/>
                  <a:gd name="T17" fmla="*/ 42 h 163"/>
                  <a:gd name="T18" fmla="*/ 19 w 167"/>
                  <a:gd name="T19" fmla="*/ 30 h 163"/>
                  <a:gd name="T20" fmla="*/ 12 w 167"/>
                  <a:gd name="T21" fmla="*/ 11 h 163"/>
                  <a:gd name="T22" fmla="*/ 9 w 167"/>
                  <a:gd name="T23" fmla="*/ 7 h 163"/>
                  <a:gd name="T24" fmla="*/ 19 w 167"/>
                  <a:gd name="T25" fmla="*/ 2 h 163"/>
                  <a:gd name="T26" fmla="*/ 30 w 167"/>
                  <a:gd name="T27" fmla="*/ 0 h 163"/>
                  <a:gd name="T28" fmla="*/ 45 w 167"/>
                  <a:gd name="T29" fmla="*/ 0 h 163"/>
                  <a:gd name="T30" fmla="*/ 61 w 167"/>
                  <a:gd name="T31" fmla="*/ 0 h 163"/>
                  <a:gd name="T32" fmla="*/ 66 w 167"/>
                  <a:gd name="T33" fmla="*/ 4 h 163"/>
                  <a:gd name="T34" fmla="*/ 71 w 167"/>
                  <a:gd name="T35" fmla="*/ 16 h 163"/>
                  <a:gd name="T36" fmla="*/ 82 w 167"/>
                  <a:gd name="T37" fmla="*/ 30 h 163"/>
                  <a:gd name="T38" fmla="*/ 97 w 167"/>
                  <a:gd name="T39" fmla="*/ 28 h 163"/>
                  <a:gd name="T40" fmla="*/ 104 w 167"/>
                  <a:gd name="T41" fmla="*/ 23 h 163"/>
                  <a:gd name="T42" fmla="*/ 106 w 167"/>
                  <a:gd name="T43" fmla="*/ 16 h 163"/>
                  <a:gd name="T44" fmla="*/ 120 w 167"/>
                  <a:gd name="T45" fmla="*/ 19 h 163"/>
                  <a:gd name="T46" fmla="*/ 134 w 167"/>
                  <a:gd name="T47" fmla="*/ 30 h 163"/>
                  <a:gd name="T48" fmla="*/ 137 w 167"/>
                  <a:gd name="T49" fmla="*/ 42 h 163"/>
                  <a:gd name="T50" fmla="*/ 139 w 167"/>
                  <a:gd name="T51" fmla="*/ 54 h 163"/>
                  <a:gd name="T52" fmla="*/ 139 w 167"/>
                  <a:gd name="T53" fmla="*/ 66 h 163"/>
                  <a:gd name="T54" fmla="*/ 137 w 167"/>
                  <a:gd name="T55" fmla="*/ 70 h 163"/>
                  <a:gd name="T56" fmla="*/ 141 w 167"/>
                  <a:gd name="T57" fmla="*/ 73 h 163"/>
                  <a:gd name="T58" fmla="*/ 158 w 167"/>
                  <a:gd name="T59" fmla="*/ 68 h 163"/>
                  <a:gd name="T60" fmla="*/ 165 w 167"/>
                  <a:gd name="T61" fmla="*/ 68 h 163"/>
                  <a:gd name="T62" fmla="*/ 165 w 167"/>
                  <a:gd name="T63" fmla="*/ 68 h 163"/>
                  <a:gd name="T64" fmla="*/ 165 w 167"/>
                  <a:gd name="T65" fmla="*/ 75 h 163"/>
                  <a:gd name="T66" fmla="*/ 165 w 167"/>
                  <a:gd name="T67" fmla="*/ 87 h 163"/>
                  <a:gd name="T68" fmla="*/ 165 w 167"/>
                  <a:gd name="T69" fmla="*/ 94 h 163"/>
                  <a:gd name="T70" fmla="*/ 139 w 167"/>
                  <a:gd name="T71" fmla="*/ 108 h 163"/>
                  <a:gd name="T72" fmla="*/ 139 w 167"/>
                  <a:gd name="T73" fmla="*/ 144 h 163"/>
                  <a:gd name="T74" fmla="*/ 146 w 167"/>
                  <a:gd name="T75" fmla="*/ 151 h 163"/>
                  <a:gd name="T76" fmla="*/ 153 w 167"/>
                  <a:gd name="T77" fmla="*/ 156 h 163"/>
                  <a:gd name="T78" fmla="*/ 132 w 167"/>
                  <a:gd name="T79" fmla="*/ 163 h 163"/>
                  <a:gd name="T80" fmla="*/ 123 w 167"/>
                  <a:gd name="T81" fmla="*/ 160 h 163"/>
                  <a:gd name="T82" fmla="*/ 99 w 167"/>
                  <a:gd name="T83" fmla="*/ 160 h 163"/>
                  <a:gd name="T84" fmla="*/ 89 w 167"/>
                  <a:gd name="T85" fmla="*/ 153 h 163"/>
                  <a:gd name="T86" fmla="*/ 47 w 167"/>
                  <a:gd name="T87" fmla="*/ 153 h 163"/>
                  <a:gd name="T88" fmla="*/ 26 w 167"/>
                  <a:gd name="T89" fmla="*/ 151 h 163"/>
                  <a:gd name="T90" fmla="*/ 14 w 167"/>
                  <a:gd name="T91" fmla="*/ 148 h 163"/>
                  <a:gd name="T92" fmla="*/ 4 w 167"/>
                  <a:gd name="T93" fmla="*/ 151 h 163"/>
                  <a:gd name="T94" fmla="*/ 0 w 167"/>
                  <a:gd name="T95" fmla="*/ 148 h 1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7"/>
                  <a:gd name="T145" fmla="*/ 0 h 163"/>
                  <a:gd name="T146" fmla="*/ 167 w 167"/>
                  <a:gd name="T147" fmla="*/ 163 h 1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7" h="163">
                    <a:moveTo>
                      <a:pt x="0" y="144"/>
                    </a:moveTo>
                    <a:lnTo>
                      <a:pt x="0" y="139"/>
                    </a:lnTo>
                    <a:lnTo>
                      <a:pt x="0" y="134"/>
                    </a:lnTo>
                    <a:lnTo>
                      <a:pt x="2" y="132"/>
                    </a:lnTo>
                    <a:lnTo>
                      <a:pt x="4" y="127"/>
                    </a:lnTo>
                    <a:lnTo>
                      <a:pt x="4" y="125"/>
                    </a:lnTo>
                    <a:lnTo>
                      <a:pt x="4" y="122"/>
                    </a:lnTo>
                    <a:lnTo>
                      <a:pt x="7" y="120"/>
                    </a:lnTo>
                    <a:lnTo>
                      <a:pt x="7" y="118"/>
                    </a:lnTo>
                    <a:lnTo>
                      <a:pt x="7" y="115"/>
                    </a:lnTo>
                    <a:lnTo>
                      <a:pt x="7" y="113"/>
                    </a:lnTo>
                    <a:lnTo>
                      <a:pt x="9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12" y="101"/>
                    </a:lnTo>
                    <a:lnTo>
                      <a:pt x="14" y="99"/>
                    </a:lnTo>
                    <a:lnTo>
                      <a:pt x="16" y="96"/>
                    </a:lnTo>
                    <a:lnTo>
                      <a:pt x="16" y="94"/>
                    </a:lnTo>
                    <a:lnTo>
                      <a:pt x="21" y="92"/>
                    </a:lnTo>
                    <a:lnTo>
                      <a:pt x="23" y="87"/>
                    </a:lnTo>
                    <a:lnTo>
                      <a:pt x="26" y="85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6" y="75"/>
                    </a:lnTo>
                    <a:lnTo>
                      <a:pt x="28" y="73"/>
                    </a:lnTo>
                    <a:lnTo>
                      <a:pt x="28" y="70"/>
                    </a:lnTo>
                    <a:lnTo>
                      <a:pt x="28" y="68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1" y="56"/>
                    </a:lnTo>
                    <a:lnTo>
                      <a:pt x="21" y="52"/>
                    </a:lnTo>
                    <a:lnTo>
                      <a:pt x="19" y="44"/>
                    </a:lnTo>
                    <a:lnTo>
                      <a:pt x="19" y="42"/>
                    </a:lnTo>
                    <a:lnTo>
                      <a:pt x="21" y="40"/>
                    </a:lnTo>
                    <a:lnTo>
                      <a:pt x="21" y="35"/>
                    </a:lnTo>
                    <a:lnTo>
                      <a:pt x="21" y="33"/>
                    </a:lnTo>
                    <a:lnTo>
                      <a:pt x="19" y="30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4" y="16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1" y="0"/>
                    </a:lnTo>
                    <a:lnTo>
                      <a:pt x="64" y="2"/>
                    </a:lnTo>
                    <a:lnTo>
                      <a:pt x="66" y="4"/>
                    </a:lnTo>
                    <a:lnTo>
                      <a:pt x="66" y="9"/>
                    </a:lnTo>
                    <a:lnTo>
                      <a:pt x="68" y="11"/>
                    </a:lnTo>
                    <a:lnTo>
                      <a:pt x="71" y="16"/>
                    </a:lnTo>
                    <a:lnTo>
                      <a:pt x="71" y="19"/>
                    </a:lnTo>
                    <a:lnTo>
                      <a:pt x="73" y="23"/>
                    </a:lnTo>
                    <a:lnTo>
                      <a:pt x="78" y="30"/>
                    </a:lnTo>
                    <a:lnTo>
                      <a:pt x="82" y="30"/>
                    </a:lnTo>
                    <a:lnTo>
                      <a:pt x="85" y="30"/>
                    </a:lnTo>
                    <a:lnTo>
                      <a:pt x="89" y="28"/>
                    </a:lnTo>
                    <a:lnTo>
                      <a:pt x="92" y="28"/>
                    </a:lnTo>
                    <a:lnTo>
                      <a:pt x="97" y="28"/>
                    </a:lnTo>
                    <a:lnTo>
                      <a:pt x="101" y="28"/>
                    </a:lnTo>
                    <a:lnTo>
                      <a:pt x="104" y="26"/>
                    </a:lnTo>
                    <a:lnTo>
                      <a:pt x="104" y="23"/>
                    </a:lnTo>
                    <a:lnTo>
                      <a:pt x="104" y="21"/>
                    </a:lnTo>
                    <a:lnTo>
                      <a:pt x="104" y="16"/>
                    </a:lnTo>
                    <a:lnTo>
                      <a:pt x="106" y="16"/>
                    </a:lnTo>
                    <a:lnTo>
                      <a:pt x="115" y="16"/>
                    </a:lnTo>
                    <a:lnTo>
                      <a:pt x="115" y="14"/>
                    </a:lnTo>
                    <a:lnTo>
                      <a:pt x="123" y="14"/>
                    </a:lnTo>
                    <a:lnTo>
                      <a:pt x="120" y="19"/>
                    </a:lnTo>
                    <a:lnTo>
                      <a:pt x="134" y="19"/>
                    </a:lnTo>
                    <a:lnTo>
                      <a:pt x="134" y="21"/>
                    </a:lnTo>
                    <a:lnTo>
                      <a:pt x="134" y="23"/>
                    </a:lnTo>
                    <a:lnTo>
                      <a:pt x="134" y="30"/>
                    </a:lnTo>
                    <a:lnTo>
                      <a:pt x="137" y="33"/>
                    </a:lnTo>
                    <a:lnTo>
                      <a:pt x="137" y="37"/>
                    </a:lnTo>
                    <a:lnTo>
                      <a:pt x="137" y="42"/>
                    </a:lnTo>
                    <a:lnTo>
                      <a:pt x="137" y="44"/>
                    </a:lnTo>
                    <a:lnTo>
                      <a:pt x="134" y="49"/>
                    </a:lnTo>
                    <a:lnTo>
                      <a:pt x="137" y="52"/>
                    </a:lnTo>
                    <a:lnTo>
                      <a:pt x="139" y="54"/>
                    </a:lnTo>
                    <a:lnTo>
                      <a:pt x="139" y="59"/>
                    </a:lnTo>
                    <a:lnTo>
                      <a:pt x="141" y="63"/>
                    </a:lnTo>
                    <a:lnTo>
                      <a:pt x="141" y="66"/>
                    </a:lnTo>
                    <a:lnTo>
                      <a:pt x="139" y="66"/>
                    </a:lnTo>
                    <a:lnTo>
                      <a:pt x="137" y="68"/>
                    </a:lnTo>
                    <a:lnTo>
                      <a:pt x="137" y="70"/>
                    </a:lnTo>
                    <a:lnTo>
                      <a:pt x="139" y="70"/>
                    </a:lnTo>
                    <a:lnTo>
                      <a:pt x="139" y="73"/>
                    </a:lnTo>
                    <a:lnTo>
                      <a:pt x="141" y="73"/>
                    </a:lnTo>
                    <a:lnTo>
                      <a:pt x="144" y="70"/>
                    </a:lnTo>
                    <a:lnTo>
                      <a:pt x="144" y="68"/>
                    </a:lnTo>
                    <a:lnTo>
                      <a:pt x="158" y="68"/>
                    </a:lnTo>
                    <a:lnTo>
                      <a:pt x="160" y="68"/>
                    </a:lnTo>
                    <a:lnTo>
                      <a:pt x="163" y="68"/>
                    </a:lnTo>
                    <a:lnTo>
                      <a:pt x="165" y="68"/>
                    </a:lnTo>
                    <a:lnTo>
                      <a:pt x="165" y="70"/>
                    </a:lnTo>
                    <a:lnTo>
                      <a:pt x="165" y="73"/>
                    </a:lnTo>
                    <a:lnTo>
                      <a:pt x="165" y="75"/>
                    </a:lnTo>
                    <a:lnTo>
                      <a:pt x="165" y="78"/>
                    </a:lnTo>
                    <a:lnTo>
                      <a:pt x="165" y="80"/>
                    </a:lnTo>
                    <a:lnTo>
                      <a:pt x="165" y="85"/>
                    </a:lnTo>
                    <a:lnTo>
                      <a:pt x="165" y="87"/>
                    </a:lnTo>
                    <a:lnTo>
                      <a:pt x="165" y="89"/>
                    </a:lnTo>
                    <a:lnTo>
                      <a:pt x="163" y="94"/>
                    </a:lnTo>
                    <a:lnTo>
                      <a:pt x="165" y="94"/>
                    </a:lnTo>
                    <a:lnTo>
                      <a:pt x="167" y="96"/>
                    </a:lnTo>
                    <a:lnTo>
                      <a:pt x="153" y="96"/>
                    </a:lnTo>
                    <a:lnTo>
                      <a:pt x="139" y="96"/>
                    </a:lnTo>
                    <a:lnTo>
                      <a:pt x="139" y="108"/>
                    </a:lnTo>
                    <a:lnTo>
                      <a:pt x="139" y="122"/>
                    </a:lnTo>
                    <a:lnTo>
                      <a:pt x="139" y="134"/>
                    </a:lnTo>
                    <a:lnTo>
                      <a:pt x="139" y="144"/>
                    </a:lnTo>
                    <a:lnTo>
                      <a:pt x="139" y="146"/>
                    </a:lnTo>
                    <a:lnTo>
                      <a:pt x="141" y="146"/>
                    </a:lnTo>
                    <a:lnTo>
                      <a:pt x="144" y="148"/>
                    </a:lnTo>
                    <a:lnTo>
                      <a:pt x="146" y="151"/>
                    </a:lnTo>
                    <a:lnTo>
                      <a:pt x="149" y="153"/>
                    </a:lnTo>
                    <a:lnTo>
                      <a:pt x="151" y="156"/>
                    </a:lnTo>
                    <a:lnTo>
                      <a:pt x="153" y="156"/>
                    </a:lnTo>
                    <a:lnTo>
                      <a:pt x="153" y="158"/>
                    </a:lnTo>
                    <a:lnTo>
                      <a:pt x="151" y="158"/>
                    </a:lnTo>
                    <a:lnTo>
                      <a:pt x="132" y="163"/>
                    </a:lnTo>
                    <a:lnTo>
                      <a:pt x="130" y="163"/>
                    </a:lnTo>
                    <a:lnTo>
                      <a:pt x="127" y="163"/>
                    </a:lnTo>
                    <a:lnTo>
                      <a:pt x="123" y="160"/>
                    </a:lnTo>
                    <a:lnTo>
                      <a:pt x="120" y="160"/>
                    </a:lnTo>
                    <a:lnTo>
                      <a:pt x="111" y="160"/>
                    </a:lnTo>
                    <a:lnTo>
                      <a:pt x="106" y="160"/>
                    </a:lnTo>
                    <a:lnTo>
                      <a:pt x="99" y="160"/>
                    </a:lnTo>
                    <a:lnTo>
                      <a:pt x="94" y="158"/>
                    </a:lnTo>
                    <a:lnTo>
                      <a:pt x="92" y="156"/>
                    </a:lnTo>
                    <a:lnTo>
                      <a:pt x="89" y="153"/>
                    </a:lnTo>
                    <a:lnTo>
                      <a:pt x="82" y="153"/>
                    </a:lnTo>
                    <a:lnTo>
                      <a:pt x="73" y="153"/>
                    </a:lnTo>
                    <a:lnTo>
                      <a:pt x="61" y="153"/>
                    </a:lnTo>
                    <a:lnTo>
                      <a:pt x="47" y="153"/>
                    </a:lnTo>
                    <a:lnTo>
                      <a:pt x="35" y="153"/>
                    </a:lnTo>
                    <a:lnTo>
                      <a:pt x="30" y="153"/>
                    </a:lnTo>
                    <a:lnTo>
                      <a:pt x="28" y="153"/>
                    </a:lnTo>
                    <a:lnTo>
                      <a:pt x="26" y="151"/>
                    </a:lnTo>
                    <a:lnTo>
                      <a:pt x="23" y="151"/>
                    </a:lnTo>
                    <a:lnTo>
                      <a:pt x="21" y="148"/>
                    </a:lnTo>
                    <a:lnTo>
                      <a:pt x="19" y="148"/>
                    </a:lnTo>
                    <a:lnTo>
                      <a:pt x="14" y="148"/>
                    </a:lnTo>
                    <a:lnTo>
                      <a:pt x="12" y="148"/>
                    </a:lnTo>
                    <a:lnTo>
                      <a:pt x="9" y="151"/>
                    </a:lnTo>
                    <a:lnTo>
                      <a:pt x="7" y="151"/>
                    </a:lnTo>
                    <a:lnTo>
                      <a:pt x="4" y="151"/>
                    </a:lnTo>
                    <a:lnTo>
                      <a:pt x="2" y="153"/>
                    </a:lnTo>
                    <a:lnTo>
                      <a:pt x="0" y="153"/>
                    </a:lnTo>
                    <a:lnTo>
                      <a:pt x="0" y="148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90" name="Freeform 1329"/>
              <p:cNvSpPr>
                <a:spLocks/>
              </p:cNvSpPr>
              <p:nvPr/>
            </p:nvSpPr>
            <p:spPr bwMode="auto">
              <a:xfrm>
                <a:off x="3039" y="2252"/>
                <a:ext cx="12" cy="19"/>
              </a:xfrm>
              <a:custGeom>
                <a:avLst/>
                <a:gdLst>
                  <a:gd name="T0" fmla="*/ 12 w 12"/>
                  <a:gd name="T1" fmla="*/ 4 h 19"/>
                  <a:gd name="T2" fmla="*/ 12 w 12"/>
                  <a:gd name="T3" fmla="*/ 2 h 19"/>
                  <a:gd name="T4" fmla="*/ 10 w 12"/>
                  <a:gd name="T5" fmla="*/ 0 h 19"/>
                  <a:gd name="T6" fmla="*/ 8 w 12"/>
                  <a:gd name="T7" fmla="*/ 2 h 19"/>
                  <a:gd name="T8" fmla="*/ 5 w 12"/>
                  <a:gd name="T9" fmla="*/ 4 h 19"/>
                  <a:gd name="T10" fmla="*/ 3 w 12"/>
                  <a:gd name="T11" fmla="*/ 7 h 19"/>
                  <a:gd name="T12" fmla="*/ 0 w 12"/>
                  <a:gd name="T13" fmla="*/ 9 h 19"/>
                  <a:gd name="T14" fmla="*/ 0 w 12"/>
                  <a:gd name="T15" fmla="*/ 9 h 19"/>
                  <a:gd name="T16" fmla="*/ 3 w 12"/>
                  <a:gd name="T17" fmla="*/ 14 h 19"/>
                  <a:gd name="T18" fmla="*/ 3 w 12"/>
                  <a:gd name="T19" fmla="*/ 16 h 19"/>
                  <a:gd name="T20" fmla="*/ 3 w 12"/>
                  <a:gd name="T21" fmla="*/ 19 h 19"/>
                  <a:gd name="T22" fmla="*/ 5 w 12"/>
                  <a:gd name="T23" fmla="*/ 19 h 19"/>
                  <a:gd name="T24" fmla="*/ 8 w 12"/>
                  <a:gd name="T25" fmla="*/ 19 h 19"/>
                  <a:gd name="T26" fmla="*/ 8 w 12"/>
                  <a:gd name="T27" fmla="*/ 16 h 19"/>
                  <a:gd name="T28" fmla="*/ 8 w 12"/>
                  <a:gd name="T29" fmla="*/ 12 h 19"/>
                  <a:gd name="T30" fmla="*/ 8 w 12"/>
                  <a:gd name="T31" fmla="*/ 7 h 19"/>
                  <a:gd name="T32" fmla="*/ 10 w 12"/>
                  <a:gd name="T33" fmla="*/ 4 h 19"/>
                  <a:gd name="T34" fmla="*/ 12 w 12"/>
                  <a:gd name="T35" fmla="*/ 4 h 19"/>
                  <a:gd name="T36" fmla="*/ 12 w 12"/>
                  <a:gd name="T37" fmla="*/ 4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9"/>
                  <a:gd name="T59" fmla="*/ 12 w 12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9">
                    <a:moveTo>
                      <a:pt x="12" y="4"/>
                    </a:moveTo>
                    <a:lnTo>
                      <a:pt x="12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8" y="19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7"/>
                    </a:lnTo>
                    <a:lnTo>
                      <a:pt x="10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91" name="Freeform 1330"/>
              <p:cNvSpPr>
                <a:spLocks/>
              </p:cNvSpPr>
              <p:nvPr/>
            </p:nvSpPr>
            <p:spPr bwMode="auto">
              <a:xfrm>
                <a:off x="3039" y="2252"/>
                <a:ext cx="12" cy="19"/>
              </a:xfrm>
              <a:custGeom>
                <a:avLst/>
                <a:gdLst>
                  <a:gd name="T0" fmla="*/ 12 w 12"/>
                  <a:gd name="T1" fmla="*/ 4 h 19"/>
                  <a:gd name="T2" fmla="*/ 12 w 12"/>
                  <a:gd name="T3" fmla="*/ 2 h 19"/>
                  <a:gd name="T4" fmla="*/ 10 w 12"/>
                  <a:gd name="T5" fmla="*/ 0 h 19"/>
                  <a:gd name="T6" fmla="*/ 8 w 12"/>
                  <a:gd name="T7" fmla="*/ 2 h 19"/>
                  <a:gd name="T8" fmla="*/ 5 w 12"/>
                  <a:gd name="T9" fmla="*/ 4 h 19"/>
                  <a:gd name="T10" fmla="*/ 3 w 12"/>
                  <a:gd name="T11" fmla="*/ 7 h 19"/>
                  <a:gd name="T12" fmla="*/ 0 w 12"/>
                  <a:gd name="T13" fmla="*/ 9 h 19"/>
                  <a:gd name="T14" fmla="*/ 0 w 12"/>
                  <a:gd name="T15" fmla="*/ 9 h 19"/>
                  <a:gd name="T16" fmla="*/ 3 w 12"/>
                  <a:gd name="T17" fmla="*/ 14 h 19"/>
                  <a:gd name="T18" fmla="*/ 3 w 12"/>
                  <a:gd name="T19" fmla="*/ 16 h 19"/>
                  <a:gd name="T20" fmla="*/ 3 w 12"/>
                  <a:gd name="T21" fmla="*/ 19 h 19"/>
                  <a:gd name="T22" fmla="*/ 5 w 12"/>
                  <a:gd name="T23" fmla="*/ 19 h 19"/>
                  <a:gd name="T24" fmla="*/ 8 w 12"/>
                  <a:gd name="T25" fmla="*/ 19 h 19"/>
                  <a:gd name="T26" fmla="*/ 8 w 12"/>
                  <a:gd name="T27" fmla="*/ 16 h 19"/>
                  <a:gd name="T28" fmla="*/ 8 w 12"/>
                  <a:gd name="T29" fmla="*/ 12 h 19"/>
                  <a:gd name="T30" fmla="*/ 8 w 12"/>
                  <a:gd name="T31" fmla="*/ 7 h 19"/>
                  <a:gd name="T32" fmla="*/ 10 w 12"/>
                  <a:gd name="T33" fmla="*/ 4 h 19"/>
                  <a:gd name="T34" fmla="*/ 12 w 12"/>
                  <a:gd name="T35" fmla="*/ 4 h 19"/>
                  <a:gd name="T36" fmla="*/ 12 w 12"/>
                  <a:gd name="T37" fmla="*/ 4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9"/>
                  <a:gd name="T59" fmla="*/ 12 w 12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9">
                    <a:moveTo>
                      <a:pt x="12" y="4"/>
                    </a:moveTo>
                    <a:lnTo>
                      <a:pt x="12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8" y="19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7"/>
                    </a:lnTo>
                    <a:lnTo>
                      <a:pt x="10" y="4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92" name="Line 1331"/>
              <p:cNvSpPr>
                <a:spLocks noChangeShapeType="1"/>
              </p:cNvSpPr>
              <p:nvPr/>
            </p:nvSpPr>
            <p:spPr bwMode="auto">
              <a:xfrm>
                <a:off x="2879" y="219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3" name="Line 1332"/>
              <p:cNvSpPr>
                <a:spLocks noChangeShapeType="1"/>
              </p:cNvSpPr>
              <p:nvPr/>
            </p:nvSpPr>
            <p:spPr bwMode="auto">
              <a:xfrm>
                <a:off x="2879" y="219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4" name="Line 1333"/>
              <p:cNvSpPr>
                <a:spLocks noChangeShapeType="1"/>
              </p:cNvSpPr>
              <p:nvPr/>
            </p:nvSpPr>
            <p:spPr bwMode="auto">
              <a:xfrm>
                <a:off x="2879" y="219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5" name="Line 1334"/>
              <p:cNvSpPr>
                <a:spLocks noChangeShapeType="1"/>
              </p:cNvSpPr>
              <p:nvPr/>
            </p:nvSpPr>
            <p:spPr bwMode="auto">
              <a:xfrm>
                <a:off x="2879" y="2193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6" name="Freeform 1335"/>
              <p:cNvSpPr>
                <a:spLocks/>
              </p:cNvSpPr>
              <p:nvPr/>
            </p:nvSpPr>
            <p:spPr bwMode="auto">
              <a:xfrm>
                <a:off x="1783" y="2091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2 w 2"/>
                  <a:gd name="T5" fmla="*/ 0 h 5"/>
                  <a:gd name="T6" fmla="*/ 2 w 2"/>
                  <a:gd name="T7" fmla="*/ 0 h 5"/>
                  <a:gd name="T8" fmla="*/ 0 w 2"/>
                  <a:gd name="T9" fmla="*/ 2 h 5"/>
                  <a:gd name="T10" fmla="*/ 2 w 2"/>
                  <a:gd name="T11" fmla="*/ 5 h 5"/>
                  <a:gd name="T12" fmla="*/ 2 w 2"/>
                  <a:gd name="T13" fmla="*/ 0 h 5"/>
                  <a:gd name="T14" fmla="*/ 2 w 2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5"/>
                  <a:gd name="T26" fmla="*/ 2 w 2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97" name="Freeform 1336"/>
              <p:cNvSpPr>
                <a:spLocks/>
              </p:cNvSpPr>
              <p:nvPr/>
            </p:nvSpPr>
            <p:spPr bwMode="auto">
              <a:xfrm>
                <a:off x="1783" y="2091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2 w 2"/>
                  <a:gd name="T5" fmla="*/ 0 h 5"/>
                  <a:gd name="T6" fmla="*/ 2 w 2"/>
                  <a:gd name="T7" fmla="*/ 0 h 5"/>
                  <a:gd name="T8" fmla="*/ 0 w 2"/>
                  <a:gd name="T9" fmla="*/ 2 h 5"/>
                  <a:gd name="T10" fmla="*/ 2 w 2"/>
                  <a:gd name="T11" fmla="*/ 5 h 5"/>
                  <a:gd name="T12" fmla="*/ 2 w 2"/>
                  <a:gd name="T13" fmla="*/ 0 h 5"/>
                  <a:gd name="T14" fmla="*/ 2 w 2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5"/>
                  <a:gd name="T26" fmla="*/ 2 w 2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98" name="Freeform 1337"/>
              <p:cNvSpPr>
                <a:spLocks/>
              </p:cNvSpPr>
              <p:nvPr/>
            </p:nvSpPr>
            <p:spPr bwMode="auto">
              <a:xfrm>
                <a:off x="2014" y="176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0 w 1"/>
                  <a:gd name="T7" fmla="*/ 0 h 3"/>
                  <a:gd name="T8" fmla="*/ 0 w 1"/>
                  <a:gd name="T9" fmla="*/ 3 h 3"/>
                  <a:gd name="T10" fmla="*/ 0 w 1"/>
                  <a:gd name="T11" fmla="*/ 0 h 3"/>
                  <a:gd name="T12" fmla="*/ 0 w 1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99" name="Freeform 1338"/>
              <p:cNvSpPr>
                <a:spLocks/>
              </p:cNvSpPr>
              <p:nvPr/>
            </p:nvSpPr>
            <p:spPr bwMode="auto">
              <a:xfrm>
                <a:off x="2014" y="176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0 w 1"/>
                  <a:gd name="T7" fmla="*/ 0 h 3"/>
                  <a:gd name="T8" fmla="*/ 0 w 1"/>
                  <a:gd name="T9" fmla="*/ 3 h 3"/>
                  <a:gd name="T10" fmla="*/ 0 w 1"/>
                  <a:gd name="T11" fmla="*/ 0 h 3"/>
                  <a:gd name="T12" fmla="*/ 0 w 1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00" name="Freeform 1339"/>
              <p:cNvSpPr>
                <a:spLocks/>
              </p:cNvSpPr>
              <p:nvPr/>
            </p:nvSpPr>
            <p:spPr bwMode="auto">
              <a:xfrm>
                <a:off x="1832" y="1945"/>
                <a:ext cx="26" cy="9"/>
              </a:xfrm>
              <a:custGeom>
                <a:avLst/>
                <a:gdLst>
                  <a:gd name="T0" fmla="*/ 15 w 26"/>
                  <a:gd name="T1" fmla="*/ 2 h 9"/>
                  <a:gd name="T2" fmla="*/ 17 w 26"/>
                  <a:gd name="T3" fmla="*/ 2 h 9"/>
                  <a:gd name="T4" fmla="*/ 19 w 26"/>
                  <a:gd name="T5" fmla="*/ 2 h 9"/>
                  <a:gd name="T6" fmla="*/ 19 w 26"/>
                  <a:gd name="T7" fmla="*/ 4 h 9"/>
                  <a:gd name="T8" fmla="*/ 24 w 26"/>
                  <a:gd name="T9" fmla="*/ 4 h 9"/>
                  <a:gd name="T10" fmla="*/ 26 w 26"/>
                  <a:gd name="T11" fmla="*/ 9 h 9"/>
                  <a:gd name="T12" fmla="*/ 24 w 26"/>
                  <a:gd name="T13" fmla="*/ 9 h 9"/>
                  <a:gd name="T14" fmla="*/ 22 w 26"/>
                  <a:gd name="T15" fmla="*/ 7 h 9"/>
                  <a:gd name="T16" fmla="*/ 19 w 26"/>
                  <a:gd name="T17" fmla="*/ 9 h 9"/>
                  <a:gd name="T18" fmla="*/ 17 w 26"/>
                  <a:gd name="T19" fmla="*/ 9 h 9"/>
                  <a:gd name="T20" fmla="*/ 15 w 26"/>
                  <a:gd name="T21" fmla="*/ 9 h 9"/>
                  <a:gd name="T22" fmla="*/ 12 w 26"/>
                  <a:gd name="T23" fmla="*/ 9 h 9"/>
                  <a:gd name="T24" fmla="*/ 10 w 26"/>
                  <a:gd name="T25" fmla="*/ 9 h 9"/>
                  <a:gd name="T26" fmla="*/ 7 w 26"/>
                  <a:gd name="T27" fmla="*/ 9 h 9"/>
                  <a:gd name="T28" fmla="*/ 3 w 26"/>
                  <a:gd name="T29" fmla="*/ 4 h 9"/>
                  <a:gd name="T30" fmla="*/ 0 w 26"/>
                  <a:gd name="T31" fmla="*/ 4 h 9"/>
                  <a:gd name="T32" fmla="*/ 0 w 26"/>
                  <a:gd name="T33" fmla="*/ 2 h 9"/>
                  <a:gd name="T34" fmla="*/ 0 w 26"/>
                  <a:gd name="T35" fmla="*/ 2 h 9"/>
                  <a:gd name="T36" fmla="*/ 5 w 26"/>
                  <a:gd name="T37" fmla="*/ 0 h 9"/>
                  <a:gd name="T38" fmla="*/ 7 w 26"/>
                  <a:gd name="T39" fmla="*/ 0 h 9"/>
                  <a:gd name="T40" fmla="*/ 12 w 26"/>
                  <a:gd name="T41" fmla="*/ 0 h 9"/>
                  <a:gd name="T42" fmla="*/ 15 w 26"/>
                  <a:gd name="T43" fmla="*/ 2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9"/>
                  <a:gd name="T68" fmla="*/ 26 w 26"/>
                  <a:gd name="T69" fmla="*/ 9 h 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9">
                    <a:moveTo>
                      <a:pt x="15" y="2"/>
                    </a:moveTo>
                    <a:lnTo>
                      <a:pt x="17" y="2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24" y="4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01" name="Freeform 1340"/>
              <p:cNvSpPr>
                <a:spLocks/>
              </p:cNvSpPr>
              <p:nvPr/>
            </p:nvSpPr>
            <p:spPr bwMode="auto">
              <a:xfrm>
                <a:off x="1832" y="1945"/>
                <a:ext cx="26" cy="9"/>
              </a:xfrm>
              <a:custGeom>
                <a:avLst/>
                <a:gdLst>
                  <a:gd name="T0" fmla="*/ 15 w 26"/>
                  <a:gd name="T1" fmla="*/ 2 h 9"/>
                  <a:gd name="T2" fmla="*/ 17 w 26"/>
                  <a:gd name="T3" fmla="*/ 2 h 9"/>
                  <a:gd name="T4" fmla="*/ 19 w 26"/>
                  <a:gd name="T5" fmla="*/ 2 h 9"/>
                  <a:gd name="T6" fmla="*/ 19 w 26"/>
                  <a:gd name="T7" fmla="*/ 4 h 9"/>
                  <a:gd name="T8" fmla="*/ 24 w 26"/>
                  <a:gd name="T9" fmla="*/ 4 h 9"/>
                  <a:gd name="T10" fmla="*/ 26 w 26"/>
                  <a:gd name="T11" fmla="*/ 9 h 9"/>
                  <a:gd name="T12" fmla="*/ 24 w 26"/>
                  <a:gd name="T13" fmla="*/ 9 h 9"/>
                  <a:gd name="T14" fmla="*/ 22 w 26"/>
                  <a:gd name="T15" fmla="*/ 7 h 9"/>
                  <a:gd name="T16" fmla="*/ 19 w 26"/>
                  <a:gd name="T17" fmla="*/ 9 h 9"/>
                  <a:gd name="T18" fmla="*/ 17 w 26"/>
                  <a:gd name="T19" fmla="*/ 9 h 9"/>
                  <a:gd name="T20" fmla="*/ 15 w 26"/>
                  <a:gd name="T21" fmla="*/ 9 h 9"/>
                  <a:gd name="T22" fmla="*/ 12 w 26"/>
                  <a:gd name="T23" fmla="*/ 9 h 9"/>
                  <a:gd name="T24" fmla="*/ 10 w 26"/>
                  <a:gd name="T25" fmla="*/ 9 h 9"/>
                  <a:gd name="T26" fmla="*/ 7 w 26"/>
                  <a:gd name="T27" fmla="*/ 9 h 9"/>
                  <a:gd name="T28" fmla="*/ 3 w 26"/>
                  <a:gd name="T29" fmla="*/ 4 h 9"/>
                  <a:gd name="T30" fmla="*/ 0 w 26"/>
                  <a:gd name="T31" fmla="*/ 4 h 9"/>
                  <a:gd name="T32" fmla="*/ 0 w 26"/>
                  <a:gd name="T33" fmla="*/ 2 h 9"/>
                  <a:gd name="T34" fmla="*/ 0 w 26"/>
                  <a:gd name="T35" fmla="*/ 2 h 9"/>
                  <a:gd name="T36" fmla="*/ 5 w 26"/>
                  <a:gd name="T37" fmla="*/ 0 h 9"/>
                  <a:gd name="T38" fmla="*/ 7 w 26"/>
                  <a:gd name="T39" fmla="*/ 0 h 9"/>
                  <a:gd name="T40" fmla="*/ 12 w 26"/>
                  <a:gd name="T41" fmla="*/ 0 h 9"/>
                  <a:gd name="T42" fmla="*/ 15 w 26"/>
                  <a:gd name="T43" fmla="*/ 2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9"/>
                  <a:gd name="T68" fmla="*/ 26 w 26"/>
                  <a:gd name="T69" fmla="*/ 9 h 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9">
                    <a:moveTo>
                      <a:pt x="15" y="2"/>
                    </a:moveTo>
                    <a:lnTo>
                      <a:pt x="17" y="2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24" y="4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02" name="Freeform 1341"/>
              <p:cNvSpPr>
                <a:spLocks/>
              </p:cNvSpPr>
              <p:nvPr/>
            </p:nvSpPr>
            <p:spPr bwMode="auto">
              <a:xfrm>
                <a:off x="1884" y="2750"/>
                <a:ext cx="14" cy="24"/>
              </a:xfrm>
              <a:custGeom>
                <a:avLst/>
                <a:gdLst>
                  <a:gd name="T0" fmla="*/ 7 w 14"/>
                  <a:gd name="T1" fmla="*/ 3 h 24"/>
                  <a:gd name="T2" fmla="*/ 7 w 14"/>
                  <a:gd name="T3" fmla="*/ 0 h 24"/>
                  <a:gd name="T4" fmla="*/ 7 w 14"/>
                  <a:gd name="T5" fmla="*/ 3 h 24"/>
                  <a:gd name="T6" fmla="*/ 10 w 14"/>
                  <a:gd name="T7" fmla="*/ 3 h 24"/>
                  <a:gd name="T8" fmla="*/ 10 w 14"/>
                  <a:gd name="T9" fmla="*/ 3 h 24"/>
                  <a:gd name="T10" fmla="*/ 12 w 14"/>
                  <a:gd name="T11" fmla="*/ 7 h 24"/>
                  <a:gd name="T12" fmla="*/ 12 w 14"/>
                  <a:gd name="T13" fmla="*/ 7 h 24"/>
                  <a:gd name="T14" fmla="*/ 14 w 14"/>
                  <a:gd name="T15" fmla="*/ 10 h 24"/>
                  <a:gd name="T16" fmla="*/ 14 w 14"/>
                  <a:gd name="T17" fmla="*/ 10 h 24"/>
                  <a:gd name="T18" fmla="*/ 12 w 14"/>
                  <a:gd name="T19" fmla="*/ 10 h 24"/>
                  <a:gd name="T20" fmla="*/ 10 w 14"/>
                  <a:gd name="T21" fmla="*/ 12 h 24"/>
                  <a:gd name="T22" fmla="*/ 10 w 14"/>
                  <a:gd name="T23" fmla="*/ 12 h 24"/>
                  <a:gd name="T24" fmla="*/ 10 w 14"/>
                  <a:gd name="T25" fmla="*/ 12 h 24"/>
                  <a:gd name="T26" fmla="*/ 7 w 14"/>
                  <a:gd name="T27" fmla="*/ 14 h 24"/>
                  <a:gd name="T28" fmla="*/ 10 w 14"/>
                  <a:gd name="T29" fmla="*/ 14 h 24"/>
                  <a:gd name="T30" fmla="*/ 10 w 14"/>
                  <a:gd name="T31" fmla="*/ 14 h 24"/>
                  <a:gd name="T32" fmla="*/ 12 w 14"/>
                  <a:gd name="T33" fmla="*/ 17 h 24"/>
                  <a:gd name="T34" fmla="*/ 10 w 14"/>
                  <a:gd name="T35" fmla="*/ 17 h 24"/>
                  <a:gd name="T36" fmla="*/ 10 w 14"/>
                  <a:gd name="T37" fmla="*/ 17 h 24"/>
                  <a:gd name="T38" fmla="*/ 10 w 14"/>
                  <a:gd name="T39" fmla="*/ 19 h 24"/>
                  <a:gd name="T40" fmla="*/ 10 w 14"/>
                  <a:gd name="T41" fmla="*/ 21 h 24"/>
                  <a:gd name="T42" fmla="*/ 10 w 14"/>
                  <a:gd name="T43" fmla="*/ 21 h 24"/>
                  <a:gd name="T44" fmla="*/ 10 w 14"/>
                  <a:gd name="T45" fmla="*/ 24 h 24"/>
                  <a:gd name="T46" fmla="*/ 7 w 14"/>
                  <a:gd name="T47" fmla="*/ 24 h 24"/>
                  <a:gd name="T48" fmla="*/ 5 w 14"/>
                  <a:gd name="T49" fmla="*/ 24 h 24"/>
                  <a:gd name="T50" fmla="*/ 3 w 14"/>
                  <a:gd name="T51" fmla="*/ 24 h 24"/>
                  <a:gd name="T52" fmla="*/ 0 w 14"/>
                  <a:gd name="T53" fmla="*/ 21 h 24"/>
                  <a:gd name="T54" fmla="*/ 0 w 14"/>
                  <a:gd name="T55" fmla="*/ 19 h 24"/>
                  <a:gd name="T56" fmla="*/ 3 w 14"/>
                  <a:gd name="T57" fmla="*/ 14 h 24"/>
                  <a:gd name="T58" fmla="*/ 3 w 14"/>
                  <a:gd name="T59" fmla="*/ 10 h 24"/>
                  <a:gd name="T60" fmla="*/ 5 w 14"/>
                  <a:gd name="T61" fmla="*/ 7 h 24"/>
                  <a:gd name="T62" fmla="*/ 5 w 14"/>
                  <a:gd name="T63" fmla="*/ 5 h 24"/>
                  <a:gd name="T64" fmla="*/ 5 w 14"/>
                  <a:gd name="T65" fmla="*/ 3 h 24"/>
                  <a:gd name="T66" fmla="*/ 5 w 14"/>
                  <a:gd name="T67" fmla="*/ 3 h 24"/>
                  <a:gd name="T68" fmla="*/ 7 w 14"/>
                  <a:gd name="T69" fmla="*/ 3 h 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"/>
                  <a:gd name="T106" fmla="*/ 0 h 24"/>
                  <a:gd name="T107" fmla="*/ 14 w 14"/>
                  <a:gd name="T108" fmla="*/ 24 h 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" h="24">
                    <a:moveTo>
                      <a:pt x="7" y="3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2" y="7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10" y="19"/>
                    </a:lnTo>
                    <a:lnTo>
                      <a:pt x="10" y="21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0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03" name="Freeform 1342"/>
              <p:cNvSpPr>
                <a:spLocks/>
              </p:cNvSpPr>
              <p:nvPr/>
            </p:nvSpPr>
            <p:spPr bwMode="auto">
              <a:xfrm>
                <a:off x="1884" y="2750"/>
                <a:ext cx="14" cy="24"/>
              </a:xfrm>
              <a:custGeom>
                <a:avLst/>
                <a:gdLst>
                  <a:gd name="T0" fmla="*/ 7 w 14"/>
                  <a:gd name="T1" fmla="*/ 3 h 24"/>
                  <a:gd name="T2" fmla="*/ 7 w 14"/>
                  <a:gd name="T3" fmla="*/ 0 h 24"/>
                  <a:gd name="T4" fmla="*/ 7 w 14"/>
                  <a:gd name="T5" fmla="*/ 3 h 24"/>
                  <a:gd name="T6" fmla="*/ 10 w 14"/>
                  <a:gd name="T7" fmla="*/ 3 h 24"/>
                  <a:gd name="T8" fmla="*/ 10 w 14"/>
                  <a:gd name="T9" fmla="*/ 3 h 24"/>
                  <a:gd name="T10" fmla="*/ 12 w 14"/>
                  <a:gd name="T11" fmla="*/ 7 h 24"/>
                  <a:gd name="T12" fmla="*/ 12 w 14"/>
                  <a:gd name="T13" fmla="*/ 7 h 24"/>
                  <a:gd name="T14" fmla="*/ 14 w 14"/>
                  <a:gd name="T15" fmla="*/ 10 h 24"/>
                  <a:gd name="T16" fmla="*/ 14 w 14"/>
                  <a:gd name="T17" fmla="*/ 10 h 24"/>
                  <a:gd name="T18" fmla="*/ 12 w 14"/>
                  <a:gd name="T19" fmla="*/ 10 h 24"/>
                  <a:gd name="T20" fmla="*/ 10 w 14"/>
                  <a:gd name="T21" fmla="*/ 12 h 24"/>
                  <a:gd name="T22" fmla="*/ 10 w 14"/>
                  <a:gd name="T23" fmla="*/ 12 h 24"/>
                  <a:gd name="T24" fmla="*/ 10 w 14"/>
                  <a:gd name="T25" fmla="*/ 12 h 24"/>
                  <a:gd name="T26" fmla="*/ 7 w 14"/>
                  <a:gd name="T27" fmla="*/ 14 h 24"/>
                  <a:gd name="T28" fmla="*/ 10 w 14"/>
                  <a:gd name="T29" fmla="*/ 14 h 24"/>
                  <a:gd name="T30" fmla="*/ 10 w 14"/>
                  <a:gd name="T31" fmla="*/ 14 h 24"/>
                  <a:gd name="T32" fmla="*/ 12 w 14"/>
                  <a:gd name="T33" fmla="*/ 17 h 24"/>
                  <a:gd name="T34" fmla="*/ 10 w 14"/>
                  <a:gd name="T35" fmla="*/ 17 h 24"/>
                  <a:gd name="T36" fmla="*/ 10 w 14"/>
                  <a:gd name="T37" fmla="*/ 17 h 24"/>
                  <a:gd name="T38" fmla="*/ 10 w 14"/>
                  <a:gd name="T39" fmla="*/ 19 h 24"/>
                  <a:gd name="T40" fmla="*/ 10 w 14"/>
                  <a:gd name="T41" fmla="*/ 21 h 24"/>
                  <a:gd name="T42" fmla="*/ 10 w 14"/>
                  <a:gd name="T43" fmla="*/ 21 h 24"/>
                  <a:gd name="T44" fmla="*/ 10 w 14"/>
                  <a:gd name="T45" fmla="*/ 24 h 24"/>
                  <a:gd name="T46" fmla="*/ 7 w 14"/>
                  <a:gd name="T47" fmla="*/ 24 h 24"/>
                  <a:gd name="T48" fmla="*/ 5 w 14"/>
                  <a:gd name="T49" fmla="*/ 24 h 24"/>
                  <a:gd name="T50" fmla="*/ 3 w 14"/>
                  <a:gd name="T51" fmla="*/ 24 h 24"/>
                  <a:gd name="T52" fmla="*/ 0 w 14"/>
                  <a:gd name="T53" fmla="*/ 21 h 24"/>
                  <a:gd name="T54" fmla="*/ 0 w 14"/>
                  <a:gd name="T55" fmla="*/ 19 h 24"/>
                  <a:gd name="T56" fmla="*/ 3 w 14"/>
                  <a:gd name="T57" fmla="*/ 14 h 24"/>
                  <a:gd name="T58" fmla="*/ 3 w 14"/>
                  <a:gd name="T59" fmla="*/ 10 h 24"/>
                  <a:gd name="T60" fmla="*/ 5 w 14"/>
                  <a:gd name="T61" fmla="*/ 7 h 24"/>
                  <a:gd name="T62" fmla="*/ 5 w 14"/>
                  <a:gd name="T63" fmla="*/ 5 h 24"/>
                  <a:gd name="T64" fmla="*/ 5 w 14"/>
                  <a:gd name="T65" fmla="*/ 3 h 24"/>
                  <a:gd name="T66" fmla="*/ 5 w 14"/>
                  <a:gd name="T67" fmla="*/ 3 h 24"/>
                  <a:gd name="T68" fmla="*/ 7 w 14"/>
                  <a:gd name="T69" fmla="*/ 3 h 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"/>
                  <a:gd name="T106" fmla="*/ 0 h 24"/>
                  <a:gd name="T107" fmla="*/ 14 w 14"/>
                  <a:gd name="T108" fmla="*/ 24 h 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" h="24">
                    <a:moveTo>
                      <a:pt x="7" y="3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2" y="7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10" y="19"/>
                    </a:lnTo>
                    <a:lnTo>
                      <a:pt x="10" y="21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10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04" name="Freeform 1343"/>
              <p:cNvSpPr>
                <a:spLocks/>
              </p:cNvSpPr>
              <p:nvPr/>
            </p:nvSpPr>
            <p:spPr bwMode="auto">
              <a:xfrm>
                <a:off x="1896" y="2788"/>
                <a:ext cx="10" cy="7"/>
              </a:xfrm>
              <a:custGeom>
                <a:avLst/>
                <a:gdLst>
                  <a:gd name="T0" fmla="*/ 7 w 10"/>
                  <a:gd name="T1" fmla="*/ 0 h 7"/>
                  <a:gd name="T2" fmla="*/ 7 w 10"/>
                  <a:gd name="T3" fmla="*/ 0 h 7"/>
                  <a:gd name="T4" fmla="*/ 10 w 10"/>
                  <a:gd name="T5" fmla="*/ 0 h 7"/>
                  <a:gd name="T6" fmla="*/ 10 w 10"/>
                  <a:gd name="T7" fmla="*/ 2 h 7"/>
                  <a:gd name="T8" fmla="*/ 10 w 10"/>
                  <a:gd name="T9" fmla="*/ 2 h 7"/>
                  <a:gd name="T10" fmla="*/ 10 w 10"/>
                  <a:gd name="T11" fmla="*/ 2 h 7"/>
                  <a:gd name="T12" fmla="*/ 10 w 10"/>
                  <a:gd name="T13" fmla="*/ 5 h 7"/>
                  <a:gd name="T14" fmla="*/ 7 w 10"/>
                  <a:gd name="T15" fmla="*/ 7 h 7"/>
                  <a:gd name="T16" fmla="*/ 5 w 10"/>
                  <a:gd name="T17" fmla="*/ 7 h 7"/>
                  <a:gd name="T18" fmla="*/ 2 w 10"/>
                  <a:gd name="T19" fmla="*/ 7 h 7"/>
                  <a:gd name="T20" fmla="*/ 2 w 10"/>
                  <a:gd name="T21" fmla="*/ 5 h 7"/>
                  <a:gd name="T22" fmla="*/ 0 w 10"/>
                  <a:gd name="T23" fmla="*/ 2 h 7"/>
                  <a:gd name="T24" fmla="*/ 0 w 10"/>
                  <a:gd name="T25" fmla="*/ 2 h 7"/>
                  <a:gd name="T26" fmla="*/ 2 w 10"/>
                  <a:gd name="T27" fmla="*/ 0 h 7"/>
                  <a:gd name="T28" fmla="*/ 7 w 10"/>
                  <a:gd name="T29" fmla="*/ 0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7"/>
                  <a:gd name="T47" fmla="*/ 10 w 10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7">
                    <a:moveTo>
                      <a:pt x="7" y="0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05" name="Freeform 1344"/>
              <p:cNvSpPr>
                <a:spLocks/>
              </p:cNvSpPr>
              <p:nvPr/>
            </p:nvSpPr>
            <p:spPr bwMode="auto">
              <a:xfrm>
                <a:off x="1896" y="2788"/>
                <a:ext cx="10" cy="7"/>
              </a:xfrm>
              <a:custGeom>
                <a:avLst/>
                <a:gdLst>
                  <a:gd name="T0" fmla="*/ 7 w 10"/>
                  <a:gd name="T1" fmla="*/ 0 h 7"/>
                  <a:gd name="T2" fmla="*/ 7 w 10"/>
                  <a:gd name="T3" fmla="*/ 0 h 7"/>
                  <a:gd name="T4" fmla="*/ 10 w 10"/>
                  <a:gd name="T5" fmla="*/ 0 h 7"/>
                  <a:gd name="T6" fmla="*/ 10 w 10"/>
                  <a:gd name="T7" fmla="*/ 2 h 7"/>
                  <a:gd name="T8" fmla="*/ 10 w 10"/>
                  <a:gd name="T9" fmla="*/ 2 h 7"/>
                  <a:gd name="T10" fmla="*/ 10 w 10"/>
                  <a:gd name="T11" fmla="*/ 2 h 7"/>
                  <a:gd name="T12" fmla="*/ 10 w 10"/>
                  <a:gd name="T13" fmla="*/ 5 h 7"/>
                  <a:gd name="T14" fmla="*/ 7 w 10"/>
                  <a:gd name="T15" fmla="*/ 7 h 7"/>
                  <a:gd name="T16" fmla="*/ 5 w 10"/>
                  <a:gd name="T17" fmla="*/ 7 h 7"/>
                  <a:gd name="T18" fmla="*/ 2 w 10"/>
                  <a:gd name="T19" fmla="*/ 7 h 7"/>
                  <a:gd name="T20" fmla="*/ 2 w 10"/>
                  <a:gd name="T21" fmla="*/ 5 h 7"/>
                  <a:gd name="T22" fmla="*/ 0 w 10"/>
                  <a:gd name="T23" fmla="*/ 2 h 7"/>
                  <a:gd name="T24" fmla="*/ 0 w 10"/>
                  <a:gd name="T25" fmla="*/ 2 h 7"/>
                  <a:gd name="T26" fmla="*/ 2 w 10"/>
                  <a:gd name="T27" fmla="*/ 0 h 7"/>
                  <a:gd name="T28" fmla="*/ 7 w 10"/>
                  <a:gd name="T29" fmla="*/ 0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7"/>
                  <a:gd name="T47" fmla="*/ 10 w 10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7">
                    <a:moveTo>
                      <a:pt x="7" y="0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06" name="Freeform 1345"/>
              <p:cNvSpPr>
                <a:spLocks/>
              </p:cNvSpPr>
              <p:nvPr/>
            </p:nvSpPr>
            <p:spPr bwMode="auto">
              <a:xfrm>
                <a:off x="1884" y="2790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0 h 3"/>
                  <a:gd name="T4" fmla="*/ 5 w 5"/>
                  <a:gd name="T5" fmla="*/ 0 h 3"/>
                  <a:gd name="T6" fmla="*/ 5 w 5"/>
                  <a:gd name="T7" fmla="*/ 0 h 3"/>
                  <a:gd name="T8" fmla="*/ 3 w 5"/>
                  <a:gd name="T9" fmla="*/ 3 h 3"/>
                  <a:gd name="T10" fmla="*/ 3 w 5"/>
                  <a:gd name="T11" fmla="*/ 0 h 3"/>
                  <a:gd name="T12" fmla="*/ 0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"/>
                  <a:gd name="T23" fmla="*/ 5 w 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">
                    <a:moveTo>
                      <a:pt x="0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07" name="Freeform 1346"/>
              <p:cNvSpPr>
                <a:spLocks/>
              </p:cNvSpPr>
              <p:nvPr/>
            </p:nvSpPr>
            <p:spPr bwMode="auto">
              <a:xfrm>
                <a:off x="1884" y="2790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0 h 3"/>
                  <a:gd name="T4" fmla="*/ 5 w 5"/>
                  <a:gd name="T5" fmla="*/ 0 h 3"/>
                  <a:gd name="T6" fmla="*/ 5 w 5"/>
                  <a:gd name="T7" fmla="*/ 0 h 3"/>
                  <a:gd name="T8" fmla="*/ 3 w 5"/>
                  <a:gd name="T9" fmla="*/ 3 h 3"/>
                  <a:gd name="T10" fmla="*/ 3 w 5"/>
                  <a:gd name="T11" fmla="*/ 0 h 3"/>
                  <a:gd name="T12" fmla="*/ 0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"/>
                  <a:gd name="T23" fmla="*/ 5 w 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">
                    <a:moveTo>
                      <a:pt x="0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08" name="Freeform 1347"/>
              <p:cNvSpPr>
                <a:spLocks/>
              </p:cNvSpPr>
              <p:nvPr/>
            </p:nvSpPr>
            <p:spPr bwMode="auto">
              <a:xfrm>
                <a:off x="1884" y="2795"/>
                <a:ext cx="5" cy="1"/>
              </a:xfrm>
              <a:custGeom>
                <a:avLst/>
                <a:gdLst>
                  <a:gd name="T0" fmla="*/ 3 w 5"/>
                  <a:gd name="T1" fmla="*/ 0 h 1"/>
                  <a:gd name="T2" fmla="*/ 0 w 5"/>
                  <a:gd name="T3" fmla="*/ 0 h 1"/>
                  <a:gd name="T4" fmla="*/ 0 w 5"/>
                  <a:gd name="T5" fmla="*/ 0 h 1"/>
                  <a:gd name="T6" fmla="*/ 3 w 5"/>
                  <a:gd name="T7" fmla="*/ 0 h 1"/>
                  <a:gd name="T8" fmla="*/ 5 w 5"/>
                  <a:gd name="T9" fmla="*/ 0 h 1"/>
                  <a:gd name="T10" fmla="*/ 5 w 5"/>
                  <a:gd name="T11" fmla="*/ 0 h 1"/>
                  <a:gd name="T12" fmla="*/ 5 w 5"/>
                  <a:gd name="T13" fmla="*/ 0 h 1"/>
                  <a:gd name="T14" fmla="*/ 3 w 5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09" name="Freeform 1348"/>
              <p:cNvSpPr>
                <a:spLocks/>
              </p:cNvSpPr>
              <p:nvPr/>
            </p:nvSpPr>
            <p:spPr bwMode="auto">
              <a:xfrm>
                <a:off x="1884" y="2795"/>
                <a:ext cx="5" cy="1"/>
              </a:xfrm>
              <a:custGeom>
                <a:avLst/>
                <a:gdLst>
                  <a:gd name="T0" fmla="*/ 3 w 5"/>
                  <a:gd name="T1" fmla="*/ 0 h 1"/>
                  <a:gd name="T2" fmla="*/ 0 w 5"/>
                  <a:gd name="T3" fmla="*/ 0 h 1"/>
                  <a:gd name="T4" fmla="*/ 0 w 5"/>
                  <a:gd name="T5" fmla="*/ 0 h 1"/>
                  <a:gd name="T6" fmla="*/ 3 w 5"/>
                  <a:gd name="T7" fmla="*/ 0 h 1"/>
                  <a:gd name="T8" fmla="*/ 5 w 5"/>
                  <a:gd name="T9" fmla="*/ 0 h 1"/>
                  <a:gd name="T10" fmla="*/ 5 w 5"/>
                  <a:gd name="T11" fmla="*/ 0 h 1"/>
                  <a:gd name="T12" fmla="*/ 5 w 5"/>
                  <a:gd name="T13" fmla="*/ 0 h 1"/>
                  <a:gd name="T14" fmla="*/ 3 w 5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10" name="Freeform 1349"/>
              <p:cNvSpPr>
                <a:spLocks/>
              </p:cNvSpPr>
              <p:nvPr/>
            </p:nvSpPr>
            <p:spPr bwMode="auto">
              <a:xfrm>
                <a:off x="1887" y="2795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2 h 5"/>
                  <a:gd name="T4" fmla="*/ 0 w 7"/>
                  <a:gd name="T5" fmla="*/ 2 h 5"/>
                  <a:gd name="T6" fmla="*/ 4 w 7"/>
                  <a:gd name="T7" fmla="*/ 0 h 5"/>
                  <a:gd name="T8" fmla="*/ 7 w 7"/>
                  <a:gd name="T9" fmla="*/ 2 h 5"/>
                  <a:gd name="T10" fmla="*/ 7 w 7"/>
                  <a:gd name="T11" fmla="*/ 5 h 5"/>
                  <a:gd name="T12" fmla="*/ 4 w 7"/>
                  <a:gd name="T13" fmla="*/ 2 h 5"/>
                  <a:gd name="T14" fmla="*/ 2 w 7"/>
                  <a:gd name="T15" fmla="*/ 2 h 5"/>
                  <a:gd name="T16" fmla="*/ 0 w 7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5"/>
                  <a:gd name="T29" fmla="*/ 7 w 7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5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11" name="Freeform 1350"/>
              <p:cNvSpPr>
                <a:spLocks/>
              </p:cNvSpPr>
              <p:nvPr/>
            </p:nvSpPr>
            <p:spPr bwMode="auto">
              <a:xfrm>
                <a:off x="1887" y="2795"/>
                <a:ext cx="7" cy="5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2 h 5"/>
                  <a:gd name="T4" fmla="*/ 0 w 7"/>
                  <a:gd name="T5" fmla="*/ 2 h 5"/>
                  <a:gd name="T6" fmla="*/ 4 w 7"/>
                  <a:gd name="T7" fmla="*/ 0 h 5"/>
                  <a:gd name="T8" fmla="*/ 7 w 7"/>
                  <a:gd name="T9" fmla="*/ 2 h 5"/>
                  <a:gd name="T10" fmla="*/ 7 w 7"/>
                  <a:gd name="T11" fmla="*/ 5 h 5"/>
                  <a:gd name="T12" fmla="*/ 4 w 7"/>
                  <a:gd name="T13" fmla="*/ 2 h 5"/>
                  <a:gd name="T14" fmla="*/ 2 w 7"/>
                  <a:gd name="T15" fmla="*/ 2 h 5"/>
                  <a:gd name="T16" fmla="*/ 0 w 7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5"/>
                  <a:gd name="T29" fmla="*/ 7 w 7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5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12" name="Freeform 1351"/>
              <p:cNvSpPr>
                <a:spLocks/>
              </p:cNvSpPr>
              <p:nvPr/>
            </p:nvSpPr>
            <p:spPr bwMode="auto">
              <a:xfrm>
                <a:off x="1887" y="2797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2 w 4"/>
                  <a:gd name="T3" fmla="*/ 3 h 3"/>
                  <a:gd name="T4" fmla="*/ 4 w 4"/>
                  <a:gd name="T5" fmla="*/ 3 h 3"/>
                  <a:gd name="T6" fmla="*/ 2 w 4"/>
                  <a:gd name="T7" fmla="*/ 3 h 3"/>
                  <a:gd name="T8" fmla="*/ 0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0" y="0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13" name="Freeform 1352"/>
              <p:cNvSpPr>
                <a:spLocks/>
              </p:cNvSpPr>
              <p:nvPr/>
            </p:nvSpPr>
            <p:spPr bwMode="auto">
              <a:xfrm>
                <a:off x="1887" y="2797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2 w 4"/>
                  <a:gd name="T3" fmla="*/ 3 h 3"/>
                  <a:gd name="T4" fmla="*/ 4 w 4"/>
                  <a:gd name="T5" fmla="*/ 3 h 3"/>
                  <a:gd name="T6" fmla="*/ 2 w 4"/>
                  <a:gd name="T7" fmla="*/ 3 h 3"/>
                  <a:gd name="T8" fmla="*/ 0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0" y="0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14" name="Freeform 1353"/>
              <p:cNvSpPr>
                <a:spLocks/>
              </p:cNvSpPr>
              <p:nvPr/>
            </p:nvSpPr>
            <p:spPr bwMode="auto">
              <a:xfrm>
                <a:off x="1891" y="280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2 h 2"/>
                  <a:gd name="T8" fmla="*/ 0 w 3"/>
                  <a:gd name="T9" fmla="*/ 2 h 2"/>
                  <a:gd name="T10" fmla="*/ 0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15" name="Freeform 1354"/>
              <p:cNvSpPr>
                <a:spLocks/>
              </p:cNvSpPr>
              <p:nvPr/>
            </p:nvSpPr>
            <p:spPr bwMode="auto">
              <a:xfrm>
                <a:off x="1891" y="280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2 h 2"/>
                  <a:gd name="T8" fmla="*/ 0 w 3"/>
                  <a:gd name="T9" fmla="*/ 2 h 2"/>
                  <a:gd name="T10" fmla="*/ 0 w 3"/>
                  <a:gd name="T11" fmla="*/ 2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16" name="Freeform 1355"/>
              <p:cNvSpPr>
                <a:spLocks/>
              </p:cNvSpPr>
              <p:nvPr/>
            </p:nvSpPr>
            <p:spPr bwMode="auto">
              <a:xfrm>
                <a:off x="1882" y="2828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2 w 5"/>
                  <a:gd name="T3" fmla="*/ 5 h 5"/>
                  <a:gd name="T4" fmla="*/ 0 w 5"/>
                  <a:gd name="T5" fmla="*/ 3 h 5"/>
                  <a:gd name="T6" fmla="*/ 0 w 5"/>
                  <a:gd name="T7" fmla="*/ 3 h 5"/>
                  <a:gd name="T8" fmla="*/ 0 w 5"/>
                  <a:gd name="T9" fmla="*/ 3 h 5"/>
                  <a:gd name="T10" fmla="*/ 0 w 5"/>
                  <a:gd name="T11" fmla="*/ 0 h 5"/>
                  <a:gd name="T12" fmla="*/ 2 w 5"/>
                  <a:gd name="T13" fmla="*/ 3 h 5"/>
                  <a:gd name="T14" fmla="*/ 5 w 5"/>
                  <a:gd name="T15" fmla="*/ 5 h 5"/>
                  <a:gd name="T16" fmla="*/ 2 w 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17" name="Freeform 1356"/>
              <p:cNvSpPr>
                <a:spLocks/>
              </p:cNvSpPr>
              <p:nvPr/>
            </p:nvSpPr>
            <p:spPr bwMode="auto">
              <a:xfrm>
                <a:off x="1882" y="2828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2 w 5"/>
                  <a:gd name="T3" fmla="*/ 5 h 5"/>
                  <a:gd name="T4" fmla="*/ 0 w 5"/>
                  <a:gd name="T5" fmla="*/ 3 h 5"/>
                  <a:gd name="T6" fmla="*/ 0 w 5"/>
                  <a:gd name="T7" fmla="*/ 3 h 5"/>
                  <a:gd name="T8" fmla="*/ 0 w 5"/>
                  <a:gd name="T9" fmla="*/ 3 h 5"/>
                  <a:gd name="T10" fmla="*/ 0 w 5"/>
                  <a:gd name="T11" fmla="*/ 0 h 5"/>
                  <a:gd name="T12" fmla="*/ 2 w 5"/>
                  <a:gd name="T13" fmla="*/ 3 h 5"/>
                  <a:gd name="T14" fmla="*/ 5 w 5"/>
                  <a:gd name="T15" fmla="*/ 5 h 5"/>
                  <a:gd name="T16" fmla="*/ 2 w 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2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18" name="Freeform 1357"/>
              <p:cNvSpPr>
                <a:spLocks/>
              </p:cNvSpPr>
              <p:nvPr/>
            </p:nvSpPr>
            <p:spPr bwMode="auto">
              <a:xfrm>
                <a:off x="1872" y="2831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2 h 2"/>
                  <a:gd name="T4" fmla="*/ 3 w 5"/>
                  <a:gd name="T5" fmla="*/ 2 h 2"/>
                  <a:gd name="T6" fmla="*/ 0 w 5"/>
                  <a:gd name="T7" fmla="*/ 2 h 2"/>
                  <a:gd name="T8" fmla="*/ 0 w 5"/>
                  <a:gd name="T9" fmla="*/ 2 h 2"/>
                  <a:gd name="T10" fmla="*/ 0 w 5"/>
                  <a:gd name="T11" fmla="*/ 2 h 2"/>
                  <a:gd name="T12" fmla="*/ 3 w 5"/>
                  <a:gd name="T13" fmla="*/ 0 h 2"/>
                  <a:gd name="T14" fmla="*/ 5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5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19" name="Freeform 1358"/>
              <p:cNvSpPr>
                <a:spLocks/>
              </p:cNvSpPr>
              <p:nvPr/>
            </p:nvSpPr>
            <p:spPr bwMode="auto">
              <a:xfrm>
                <a:off x="1872" y="2831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2 h 2"/>
                  <a:gd name="T4" fmla="*/ 3 w 5"/>
                  <a:gd name="T5" fmla="*/ 2 h 2"/>
                  <a:gd name="T6" fmla="*/ 0 w 5"/>
                  <a:gd name="T7" fmla="*/ 2 h 2"/>
                  <a:gd name="T8" fmla="*/ 0 w 5"/>
                  <a:gd name="T9" fmla="*/ 2 h 2"/>
                  <a:gd name="T10" fmla="*/ 0 w 5"/>
                  <a:gd name="T11" fmla="*/ 2 h 2"/>
                  <a:gd name="T12" fmla="*/ 3 w 5"/>
                  <a:gd name="T13" fmla="*/ 0 h 2"/>
                  <a:gd name="T14" fmla="*/ 5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5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20" name="Freeform 1359"/>
              <p:cNvSpPr>
                <a:spLocks/>
              </p:cNvSpPr>
              <p:nvPr/>
            </p:nvSpPr>
            <p:spPr bwMode="auto">
              <a:xfrm>
                <a:off x="1875" y="283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5 w 5"/>
                  <a:gd name="T5" fmla="*/ 3 h 5"/>
                  <a:gd name="T6" fmla="*/ 5 w 5"/>
                  <a:gd name="T7" fmla="*/ 3 h 5"/>
                  <a:gd name="T8" fmla="*/ 5 w 5"/>
                  <a:gd name="T9" fmla="*/ 5 h 5"/>
                  <a:gd name="T10" fmla="*/ 2 w 5"/>
                  <a:gd name="T11" fmla="*/ 5 h 5"/>
                  <a:gd name="T12" fmla="*/ 2 w 5"/>
                  <a:gd name="T13" fmla="*/ 5 h 5"/>
                  <a:gd name="T14" fmla="*/ 0 w 5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21" name="Freeform 1360"/>
              <p:cNvSpPr>
                <a:spLocks/>
              </p:cNvSpPr>
              <p:nvPr/>
            </p:nvSpPr>
            <p:spPr bwMode="auto">
              <a:xfrm>
                <a:off x="1875" y="283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5 w 5"/>
                  <a:gd name="T5" fmla="*/ 3 h 5"/>
                  <a:gd name="T6" fmla="*/ 5 w 5"/>
                  <a:gd name="T7" fmla="*/ 3 h 5"/>
                  <a:gd name="T8" fmla="*/ 5 w 5"/>
                  <a:gd name="T9" fmla="*/ 5 h 5"/>
                  <a:gd name="T10" fmla="*/ 2 w 5"/>
                  <a:gd name="T11" fmla="*/ 5 h 5"/>
                  <a:gd name="T12" fmla="*/ 2 w 5"/>
                  <a:gd name="T13" fmla="*/ 5 h 5"/>
                  <a:gd name="T14" fmla="*/ 0 w 5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22" name="Freeform 1361"/>
              <p:cNvSpPr>
                <a:spLocks/>
              </p:cNvSpPr>
              <p:nvPr/>
            </p:nvSpPr>
            <p:spPr bwMode="auto">
              <a:xfrm>
                <a:off x="1870" y="2835"/>
                <a:ext cx="5" cy="7"/>
              </a:xfrm>
              <a:custGeom>
                <a:avLst/>
                <a:gdLst>
                  <a:gd name="T0" fmla="*/ 0 w 5"/>
                  <a:gd name="T1" fmla="*/ 3 h 7"/>
                  <a:gd name="T2" fmla="*/ 0 w 5"/>
                  <a:gd name="T3" fmla="*/ 0 h 7"/>
                  <a:gd name="T4" fmla="*/ 2 w 5"/>
                  <a:gd name="T5" fmla="*/ 0 h 7"/>
                  <a:gd name="T6" fmla="*/ 5 w 5"/>
                  <a:gd name="T7" fmla="*/ 5 h 7"/>
                  <a:gd name="T8" fmla="*/ 5 w 5"/>
                  <a:gd name="T9" fmla="*/ 7 h 7"/>
                  <a:gd name="T10" fmla="*/ 5 w 5"/>
                  <a:gd name="T11" fmla="*/ 7 h 7"/>
                  <a:gd name="T12" fmla="*/ 5 w 5"/>
                  <a:gd name="T13" fmla="*/ 7 h 7"/>
                  <a:gd name="T14" fmla="*/ 5 w 5"/>
                  <a:gd name="T15" fmla="*/ 7 h 7"/>
                  <a:gd name="T16" fmla="*/ 2 w 5"/>
                  <a:gd name="T17" fmla="*/ 5 h 7"/>
                  <a:gd name="T18" fmla="*/ 0 w 5"/>
                  <a:gd name="T19" fmla="*/ 5 h 7"/>
                  <a:gd name="T20" fmla="*/ 0 w 5"/>
                  <a:gd name="T21" fmla="*/ 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7"/>
                  <a:gd name="T35" fmla="*/ 5 w 5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7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23" name="Freeform 1362"/>
              <p:cNvSpPr>
                <a:spLocks/>
              </p:cNvSpPr>
              <p:nvPr/>
            </p:nvSpPr>
            <p:spPr bwMode="auto">
              <a:xfrm>
                <a:off x="1870" y="2835"/>
                <a:ext cx="5" cy="7"/>
              </a:xfrm>
              <a:custGeom>
                <a:avLst/>
                <a:gdLst>
                  <a:gd name="T0" fmla="*/ 0 w 5"/>
                  <a:gd name="T1" fmla="*/ 3 h 7"/>
                  <a:gd name="T2" fmla="*/ 0 w 5"/>
                  <a:gd name="T3" fmla="*/ 0 h 7"/>
                  <a:gd name="T4" fmla="*/ 2 w 5"/>
                  <a:gd name="T5" fmla="*/ 0 h 7"/>
                  <a:gd name="T6" fmla="*/ 5 w 5"/>
                  <a:gd name="T7" fmla="*/ 5 h 7"/>
                  <a:gd name="T8" fmla="*/ 5 w 5"/>
                  <a:gd name="T9" fmla="*/ 7 h 7"/>
                  <a:gd name="T10" fmla="*/ 5 w 5"/>
                  <a:gd name="T11" fmla="*/ 7 h 7"/>
                  <a:gd name="T12" fmla="*/ 5 w 5"/>
                  <a:gd name="T13" fmla="*/ 7 h 7"/>
                  <a:gd name="T14" fmla="*/ 5 w 5"/>
                  <a:gd name="T15" fmla="*/ 7 h 7"/>
                  <a:gd name="T16" fmla="*/ 2 w 5"/>
                  <a:gd name="T17" fmla="*/ 5 h 7"/>
                  <a:gd name="T18" fmla="*/ 0 w 5"/>
                  <a:gd name="T19" fmla="*/ 5 h 7"/>
                  <a:gd name="T20" fmla="*/ 0 w 5"/>
                  <a:gd name="T21" fmla="*/ 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7"/>
                  <a:gd name="T35" fmla="*/ 5 w 5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7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24" name="Freeform 1363"/>
              <p:cNvSpPr>
                <a:spLocks/>
              </p:cNvSpPr>
              <p:nvPr/>
            </p:nvSpPr>
            <p:spPr bwMode="auto">
              <a:xfrm>
                <a:off x="1877" y="2840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0 h 5"/>
                  <a:gd name="T4" fmla="*/ 3 w 5"/>
                  <a:gd name="T5" fmla="*/ 2 h 5"/>
                  <a:gd name="T6" fmla="*/ 5 w 5"/>
                  <a:gd name="T7" fmla="*/ 2 h 5"/>
                  <a:gd name="T8" fmla="*/ 5 w 5"/>
                  <a:gd name="T9" fmla="*/ 5 h 5"/>
                  <a:gd name="T10" fmla="*/ 3 w 5"/>
                  <a:gd name="T11" fmla="*/ 2 h 5"/>
                  <a:gd name="T12" fmla="*/ 0 w 5"/>
                  <a:gd name="T13" fmla="*/ 2 h 5"/>
                  <a:gd name="T14" fmla="*/ 0 w 5"/>
                  <a:gd name="T15" fmla="*/ 2 h 5"/>
                  <a:gd name="T16" fmla="*/ 0 w 5"/>
                  <a:gd name="T17" fmla="*/ 0 h 5"/>
                  <a:gd name="T18" fmla="*/ 0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25" name="Freeform 1364"/>
              <p:cNvSpPr>
                <a:spLocks/>
              </p:cNvSpPr>
              <p:nvPr/>
            </p:nvSpPr>
            <p:spPr bwMode="auto">
              <a:xfrm>
                <a:off x="1877" y="2840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0 h 5"/>
                  <a:gd name="T4" fmla="*/ 3 w 5"/>
                  <a:gd name="T5" fmla="*/ 2 h 5"/>
                  <a:gd name="T6" fmla="*/ 5 w 5"/>
                  <a:gd name="T7" fmla="*/ 2 h 5"/>
                  <a:gd name="T8" fmla="*/ 5 w 5"/>
                  <a:gd name="T9" fmla="*/ 5 h 5"/>
                  <a:gd name="T10" fmla="*/ 3 w 5"/>
                  <a:gd name="T11" fmla="*/ 2 h 5"/>
                  <a:gd name="T12" fmla="*/ 0 w 5"/>
                  <a:gd name="T13" fmla="*/ 2 h 5"/>
                  <a:gd name="T14" fmla="*/ 0 w 5"/>
                  <a:gd name="T15" fmla="*/ 2 h 5"/>
                  <a:gd name="T16" fmla="*/ 0 w 5"/>
                  <a:gd name="T17" fmla="*/ 0 h 5"/>
                  <a:gd name="T18" fmla="*/ 0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26" name="Freeform 1365"/>
              <p:cNvSpPr>
                <a:spLocks/>
              </p:cNvSpPr>
              <p:nvPr/>
            </p:nvSpPr>
            <p:spPr bwMode="auto">
              <a:xfrm>
                <a:off x="1870" y="2842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0 h 3"/>
                  <a:gd name="T10" fmla="*/ 0 w 2"/>
                  <a:gd name="T11" fmla="*/ 3 h 3"/>
                  <a:gd name="T12" fmla="*/ 0 w 2"/>
                  <a:gd name="T13" fmla="*/ 3 h 3"/>
                  <a:gd name="T14" fmla="*/ 0 w 2"/>
                  <a:gd name="T15" fmla="*/ 3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27" name="Freeform 1366"/>
              <p:cNvSpPr>
                <a:spLocks/>
              </p:cNvSpPr>
              <p:nvPr/>
            </p:nvSpPr>
            <p:spPr bwMode="auto">
              <a:xfrm>
                <a:off x="1870" y="2842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0 h 3"/>
                  <a:gd name="T10" fmla="*/ 0 w 2"/>
                  <a:gd name="T11" fmla="*/ 3 h 3"/>
                  <a:gd name="T12" fmla="*/ 0 w 2"/>
                  <a:gd name="T13" fmla="*/ 3 h 3"/>
                  <a:gd name="T14" fmla="*/ 0 w 2"/>
                  <a:gd name="T15" fmla="*/ 3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28" name="Freeform 1367"/>
              <p:cNvSpPr>
                <a:spLocks/>
              </p:cNvSpPr>
              <p:nvPr/>
            </p:nvSpPr>
            <p:spPr bwMode="auto">
              <a:xfrm>
                <a:off x="1872" y="2845"/>
                <a:ext cx="12" cy="19"/>
              </a:xfrm>
              <a:custGeom>
                <a:avLst/>
                <a:gdLst>
                  <a:gd name="T0" fmla="*/ 3 w 12"/>
                  <a:gd name="T1" fmla="*/ 4 h 19"/>
                  <a:gd name="T2" fmla="*/ 5 w 12"/>
                  <a:gd name="T3" fmla="*/ 2 h 19"/>
                  <a:gd name="T4" fmla="*/ 3 w 12"/>
                  <a:gd name="T5" fmla="*/ 2 h 19"/>
                  <a:gd name="T6" fmla="*/ 5 w 12"/>
                  <a:gd name="T7" fmla="*/ 2 h 19"/>
                  <a:gd name="T8" fmla="*/ 5 w 12"/>
                  <a:gd name="T9" fmla="*/ 0 h 19"/>
                  <a:gd name="T10" fmla="*/ 8 w 12"/>
                  <a:gd name="T11" fmla="*/ 0 h 19"/>
                  <a:gd name="T12" fmla="*/ 8 w 12"/>
                  <a:gd name="T13" fmla="*/ 0 h 19"/>
                  <a:gd name="T14" fmla="*/ 10 w 12"/>
                  <a:gd name="T15" fmla="*/ 2 h 19"/>
                  <a:gd name="T16" fmla="*/ 10 w 12"/>
                  <a:gd name="T17" fmla="*/ 2 h 19"/>
                  <a:gd name="T18" fmla="*/ 10 w 12"/>
                  <a:gd name="T19" fmla="*/ 4 h 19"/>
                  <a:gd name="T20" fmla="*/ 12 w 12"/>
                  <a:gd name="T21" fmla="*/ 9 h 19"/>
                  <a:gd name="T22" fmla="*/ 12 w 12"/>
                  <a:gd name="T23" fmla="*/ 14 h 19"/>
                  <a:gd name="T24" fmla="*/ 12 w 12"/>
                  <a:gd name="T25" fmla="*/ 16 h 19"/>
                  <a:gd name="T26" fmla="*/ 10 w 12"/>
                  <a:gd name="T27" fmla="*/ 16 h 19"/>
                  <a:gd name="T28" fmla="*/ 8 w 12"/>
                  <a:gd name="T29" fmla="*/ 19 h 19"/>
                  <a:gd name="T30" fmla="*/ 5 w 12"/>
                  <a:gd name="T31" fmla="*/ 16 h 19"/>
                  <a:gd name="T32" fmla="*/ 5 w 12"/>
                  <a:gd name="T33" fmla="*/ 12 h 19"/>
                  <a:gd name="T34" fmla="*/ 8 w 12"/>
                  <a:gd name="T35" fmla="*/ 12 h 19"/>
                  <a:gd name="T36" fmla="*/ 8 w 12"/>
                  <a:gd name="T37" fmla="*/ 12 h 19"/>
                  <a:gd name="T38" fmla="*/ 3 w 12"/>
                  <a:gd name="T39" fmla="*/ 9 h 19"/>
                  <a:gd name="T40" fmla="*/ 0 w 12"/>
                  <a:gd name="T41" fmla="*/ 7 h 19"/>
                  <a:gd name="T42" fmla="*/ 0 w 12"/>
                  <a:gd name="T43" fmla="*/ 7 h 19"/>
                  <a:gd name="T44" fmla="*/ 3 w 12"/>
                  <a:gd name="T45" fmla="*/ 7 h 19"/>
                  <a:gd name="T46" fmla="*/ 5 w 12"/>
                  <a:gd name="T47" fmla="*/ 7 h 19"/>
                  <a:gd name="T48" fmla="*/ 5 w 12"/>
                  <a:gd name="T49" fmla="*/ 7 h 19"/>
                  <a:gd name="T50" fmla="*/ 3 w 12"/>
                  <a:gd name="T51" fmla="*/ 7 h 19"/>
                  <a:gd name="T52" fmla="*/ 3 w 12"/>
                  <a:gd name="T53" fmla="*/ 4 h 19"/>
                  <a:gd name="T54" fmla="*/ 3 w 12"/>
                  <a:gd name="T55" fmla="*/ 4 h 19"/>
                  <a:gd name="T56" fmla="*/ 3 w 12"/>
                  <a:gd name="T57" fmla="*/ 4 h 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"/>
                  <a:gd name="T88" fmla="*/ 0 h 19"/>
                  <a:gd name="T89" fmla="*/ 12 w 12"/>
                  <a:gd name="T90" fmla="*/ 19 h 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" h="19">
                    <a:moveTo>
                      <a:pt x="3" y="4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2" y="9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8" y="19"/>
                    </a:lnTo>
                    <a:lnTo>
                      <a:pt x="5" y="16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29" name="Freeform 1368"/>
              <p:cNvSpPr>
                <a:spLocks/>
              </p:cNvSpPr>
              <p:nvPr/>
            </p:nvSpPr>
            <p:spPr bwMode="auto">
              <a:xfrm>
                <a:off x="1872" y="2845"/>
                <a:ext cx="12" cy="19"/>
              </a:xfrm>
              <a:custGeom>
                <a:avLst/>
                <a:gdLst>
                  <a:gd name="T0" fmla="*/ 3 w 12"/>
                  <a:gd name="T1" fmla="*/ 4 h 19"/>
                  <a:gd name="T2" fmla="*/ 5 w 12"/>
                  <a:gd name="T3" fmla="*/ 2 h 19"/>
                  <a:gd name="T4" fmla="*/ 3 w 12"/>
                  <a:gd name="T5" fmla="*/ 2 h 19"/>
                  <a:gd name="T6" fmla="*/ 5 w 12"/>
                  <a:gd name="T7" fmla="*/ 2 h 19"/>
                  <a:gd name="T8" fmla="*/ 5 w 12"/>
                  <a:gd name="T9" fmla="*/ 0 h 19"/>
                  <a:gd name="T10" fmla="*/ 8 w 12"/>
                  <a:gd name="T11" fmla="*/ 0 h 19"/>
                  <a:gd name="T12" fmla="*/ 8 w 12"/>
                  <a:gd name="T13" fmla="*/ 0 h 19"/>
                  <a:gd name="T14" fmla="*/ 10 w 12"/>
                  <a:gd name="T15" fmla="*/ 2 h 19"/>
                  <a:gd name="T16" fmla="*/ 10 w 12"/>
                  <a:gd name="T17" fmla="*/ 2 h 19"/>
                  <a:gd name="T18" fmla="*/ 10 w 12"/>
                  <a:gd name="T19" fmla="*/ 4 h 19"/>
                  <a:gd name="T20" fmla="*/ 12 w 12"/>
                  <a:gd name="T21" fmla="*/ 9 h 19"/>
                  <a:gd name="T22" fmla="*/ 12 w 12"/>
                  <a:gd name="T23" fmla="*/ 14 h 19"/>
                  <a:gd name="T24" fmla="*/ 12 w 12"/>
                  <a:gd name="T25" fmla="*/ 16 h 19"/>
                  <a:gd name="T26" fmla="*/ 10 w 12"/>
                  <a:gd name="T27" fmla="*/ 16 h 19"/>
                  <a:gd name="T28" fmla="*/ 8 w 12"/>
                  <a:gd name="T29" fmla="*/ 19 h 19"/>
                  <a:gd name="T30" fmla="*/ 5 w 12"/>
                  <a:gd name="T31" fmla="*/ 16 h 19"/>
                  <a:gd name="T32" fmla="*/ 5 w 12"/>
                  <a:gd name="T33" fmla="*/ 12 h 19"/>
                  <a:gd name="T34" fmla="*/ 8 w 12"/>
                  <a:gd name="T35" fmla="*/ 12 h 19"/>
                  <a:gd name="T36" fmla="*/ 8 w 12"/>
                  <a:gd name="T37" fmla="*/ 12 h 19"/>
                  <a:gd name="T38" fmla="*/ 3 w 12"/>
                  <a:gd name="T39" fmla="*/ 9 h 19"/>
                  <a:gd name="T40" fmla="*/ 0 w 12"/>
                  <a:gd name="T41" fmla="*/ 7 h 19"/>
                  <a:gd name="T42" fmla="*/ 0 w 12"/>
                  <a:gd name="T43" fmla="*/ 7 h 19"/>
                  <a:gd name="T44" fmla="*/ 3 w 12"/>
                  <a:gd name="T45" fmla="*/ 7 h 19"/>
                  <a:gd name="T46" fmla="*/ 5 w 12"/>
                  <a:gd name="T47" fmla="*/ 7 h 19"/>
                  <a:gd name="T48" fmla="*/ 5 w 12"/>
                  <a:gd name="T49" fmla="*/ 7 h 19"/>
                  <a:gd name="T50" fmla="*/ 3 w 12"/>
                  <a:gd name="T51" fmla="*/ 7 h 19"/>
                  <a:gd name="T52" fmla="*/ 3 w 12"/>
                  <a:gd name="T53" fmla="*/ 4 h 19"/>
                  <a:gd name="T54" fmla="*/ 3 w 12"/>
                  <a:gd name="T55" fmla="*/ 4 h 19"/>
                  <a:gd name="T56" fmla="*/ 3 w 12"/>
                  <a:gd name="T57" fmla="*/ 4 h 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"/>
                  <a:gd name="T88" fmla="*/ 0 h 19"/>
                  <a:gd name="T89" fmla="*/ 12 w 12"/>
                  <a:gd name="T90" fmla="*/ 19 h 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" h="19">
                    <a:moveTo>
                      <a:pt x="3" y="4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2" y="9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8" y="19"/>
                    </a:lnTo>
                    <a:lnTo>
                      <a:pt x="5" y="16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30" name="Freeform 1369"/>
              <p:cNvSpPr>
                <a:spLocks/>
              </p:cNvSpPr>
              <p:nvPr/>
            </p:nvSpPr>
            <p:spPr bwMode="auto">
              <a:xfrm>
                <a:off x="1868" y="2857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0 w 4"/>
                  <a:gd name="T3" fmla="*/ 0 h 2"/>
                  <a:gd name="T4" fmla="*/ 2 w 4"/>
                  <a:gd name="T5" fmla="*/ 0 h 2"/>
                  <a:gd name="T6" fmla="*/ 2 w 4"/>
                  <a:gd name="T7" fmla="*/ 0 h 2"/>
                  <a:gd name="T8" fmla="*/ 4 w 4"/>
                  <a:gd name="T9" fmla="*/ 2 h 2"/>
                  <a:gd name="T10" fmla="*/ 4 w 4"/>
                  <a:gd name="T11" fmla="*/ 2 h 2"/>
                  <a:gd name="T12" fmla="*/ 4 w 4"/>
                  <a:gd name="T13" fmla="*/ 2 h 2"/>
                  <a:gd name="T14" fmla="*/ 2 w 4"/>
                  <a:gd name="T15" fmla="*/ 2 h 2"/>
                  <a:gd name="T16" fmla="*/ 2 w 4"/>
                  <a:gd name="T17" fmla="*/ 2 h 2"/>
                  <a:gd name="T18" fmla="*/ 2 w 4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31" name="Freeform 1370"/>
              <p:cNvSpPr>
                <a:spLocks/>
              </p:cNvSpPr>
              <p:nvPr/>
            </p:nvSpPr>
            <p:spPr bwMode="auto">
              <a:xfrm>
                <a:off x="1868" y="2857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0 w 4"/>
                  <a:gd name="T3" fmla="*/ 0 h 2"/>
                  <a:gd name="T4" fmla="*/ 2 w 4"/>
                  <a:gd name="T5" fmla="*/ 0 h 2"/>
                  <a:gd name="T6" fmla="*/ 2 w 4"/>
                  <a:gd name="T7" fmla="*/ 0 h 2"/>
                  <a:gd name="T8" fmla="*/ 4 w 4"/>
                  <a:gd name="T9" fmla="*/ 2 h 2"/>
                  <a:gd name="T10" fmla="*/ 4 w 4"/>
                  <a:gd name="T11" fmla="*/ 2 h 2"/>
                  <a:gd name="T12" fmla="*/ 4 w 4"/>
                  <a:gd name="T13" fmla="*/ 2 h 2"/>
                  <a:gd name="T14" fmla="*/ 2 w 4"/>
                  <a:gd name="T15" fmla="*/ 2 h 2"/>
                  <a:gd name="T16" fmla="*/ 2 w 4"/>
                  <a:gd name="T17" fmla="*/ 2 h 2"/>
                  <a:gd name="T18" fmla="*/ 2 w 4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32" name="Freeform 1371"/>
              <p:cNvSpPr>
                <a:spLocks/>
              </p:cNvSpPr>
              <p:nvPr/>
            </p:nvSpPr>
            <p:spPr bwMode="auto">
              <a:xfrm>
                <a:off x="1870" y="2864"/>
                <a:ext cx="7" cy="4"/>
              </a:xfrm>
              <a:custGeom>
                <a:avLst/>
                <a:gdLst>
                  <a:gd name="T0" fmla="*/ 0 w 7"/>
                  <a:gd name="T1" fmla="*/ 2 h 4"/>
                  <a:gd name="T2" fmla="*/ 0 w 7"/>
                  <a:gd name="T3" fmla="*/ 2 h 4"/>
                  <a:gd name="T4" fmla="*/ 0 w 7"/>
                  <a:gd name="T5" fmla="*/ 0 h 4"/>
                  <a:gd name="T6" fmla="*/ 2 w 7"/>
                  <a:gd name="T7" fmla="*/ 2 h 4"/>
                  <a:gd name="T8" fmla="*/ 5 w 7"/>
                  <a:gd name="T9" fmla="*/ 0 h 4"/>
                  <a:gd name="T10" fmla="*/ 7 w 7"/>
                  <a:gd name="T11" fmla="*/ 0 h 4"/>
                  <a:gd name="T12" fmla="*/ 7 w 7"/>
                  <a:gd name="T13" fmla="*/ 2 h 4"/>
                  <a:gd name="T14" fmla="*/ 7 w 7"/>
                  <a:gd name="T15" fmla="*/ 2 h 4"/>
                  <a:gd name="T16" fmla="*/ 7 w 7"/>
                  <a:gd name="T17" fmla="*/ 4 h 4"/>
                  <a:gd name="T18" fmla="*/ 5 w 7"/>
                  <a:gd name="T19" fmla="*/ 4 h 4"/>
                  <a:gd name="T20" fmla="*/ 2 w 7"/>
                  <a:gd name="T21" fmla="*/ 2 h 4"/>
                  <a:gd name="T22" fmla="*/ 2 w 7"/>
                  <a:gd name="T23" fmla="*/ 4 h 4"/>
                  <a:gd name="T24" fmla="*/ 0 w 7"/>
                  <a:gd name="T25" fmla="*/ 2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33" name="Freeform 1372"/>
              <p:cNvSpPr>
                <a:spLocks/>
              </p:cNvSpPr>
              <p:nvPr/>
            </p:nvSpPr>
            <p:spPr bwMode="auto">
              <a:xfrm>
                <a:off x="1870" y="2864"/>
                <a:ext cx="7" cy="4"/>
              </a:xfrm>
              <a:custGeom>
                <a:avLst/>
                <a:gdLst>
                  <a:gd name="T0" fmla="*/ 0 w 7"/>
                  <a:gd name="T1" fmla="*/ 2 h 4"/>
                  <a:gd name="T2" fmla="*/ 0 w 7"/>
                  <a:gd name="T3" fmla="*/ 2 h 4"/>
                  <a:gd name="T4" fmla="*/ 0 w 7"/>
                  <a:gd name="T5" fmla="*/ 0 h 4"/>
                  <a:gd name="T6" fmla="*/ 2 w 7"/>
                  <a:gd name="T7" fmla="*/ 2 h 4"/>
                  <a:gd name="T8" fmla="*/ 5 w 7"/>
                  <a:gd name="T9" fmla="*/ 0 h 4"/>
                  <a:gd name="T10" fmla="*/ 7 w 7"/>
                  <a:gd name="T11" fmla="*/ 0 h 4"/>
                  <a:gd name="T12" fmla="*/ 7 w 7"/>
                  <a:gd name="T13" fmla="*/ 2 h 4"/>
                  <a:gd name="T14" fmla="*/ 7 w 7"/>
                  <a:gd name="T15" fmla="*/ 2 h 4"/>
                  <a:gd name="T16" fmla="*/ 7 w 7"/>
                  <a:gd name="T17" fmla="*/ 4 h 4"/>
                  <a:gd name="T18" fmla="*/ 5 w 7"/>
                  <a:gd name="T19" fmla="*/ 4 h 4"/>
                  <a:gd name="T20" fmla="*/ 2 w 7"/>
                  <a:gd name="T21" fmla="*/ 2 h 4"/>
                  <a:gd name="T22" fmla="*/ 2 w 7"/>
                  <a:gd name="T23" fmla="*/ 4 h 4"/>
                  <a:gd name="T24" fmla="*/ 0 w 7"/>
                  <a:gd name="T25" fmla="*/ 2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34" name="Freeform 1373"/>
              <p:cNvSpPr>
                <a:spLocks/>
              </p:cNvSpPr>
              <p:nvPr/>
            </p:nvSpPr>
            <p:spPr bwMode="auto">
              <a:xfrm>
                <a:off x="1880" y="2866"/>
                <a:ext cx="7" cy="7"/>
              </a:xfrm>
              <a:custGeom>
                <a:avLst/>
                <a:gdLst>
                  <a:gd name="T0" fmla="*/ 4 w 7"/>
                  <a:gd name="T1" fmla="*/ 5 h 7"/>
                  <a:gd name="T2" fmla="*/ 2 w 7"/>
                  <a:gd name="T3" fmla="*/ 5 h 7"/>
                  <a:gd name="T4" fmla="*/ 2 w 7"/>
                  <a:gd name="T5" fmla="*/ 5 h 7"/>
                  <a:gd name="T6" fmla="*/ 0 w 7"/>
                  <a:gd name="T7" fmla="*/ 2 h 7"/>
                  <a:gd name="T8" fmla="*/ 0 w 7"/>
                  <a:gd name="T9" fmla="*/ 0 h 7"/>
                  <a:gd name="T10" fmla="*/ 2 w 7"/>
                  <a:gd name="T11" fmla="*/ 0 h 7"/>
                  <a:gd name="T12" fmla="*/ 2 w 7"/>
                  <a:gd name="T13" fmla="*/ 2 h 7"/>
                  <a:gd name="T14" fmla="*/ 4 w 7"/>
                  <a:gd name="T15" fmla="*/ 2 h 7"/>
                  <a:gd name="T16" fmla="*/ 7 w 7"/>
                  <a:gd name="T17" fmla="*/ 5 h 7"/>
                  <a:gd name="T18" fmla="*/ 7 w 7"/>
                  <a:gd name="T19" fmla="*/ 7 h 7"/>
                  <a:gd name="T20" fmla="*/ 7 w 7"/>
                  <a:gd name="T21" fmla="*/ 7 h 7"/>
                  <a:gd name="T22" fmla="*/ 4 w 7"/>
                  <a:gd name="T23" fmla="*/ 5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7"/>
                  <a:gd name="T38" fmla="*/ 7 w 7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7">
                    <a:moveTo>
                      <a:pt x="4" y="5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35" name="Freeform 1374"/>
              <p:cNvSpPr>
                <a:spLocks/>
              </p:cNvSpPr>
              <p:nvPr/>
            </p:nvSpPr>
            <p:spPr bwMode="auto">
              <a:xfrm>
                <a:off x="1880" y="2866"/>
                <a:ext cx="7" cy="7"/>
              </a:xfrm>
              <a:custGeom>
                <a:avLst/>
                <a:gdLst>
                  <a:gd name="T0" fmla="*/ 4 w 7"/>
                  <a:gd name="T1" fmla="*/ 5 h 7"/>
                  <a:gd name="T2" fmla="*/ 2 w 7"/>
                  <a:gd name="T3" fmla="*/ 5 h 7"/>
                  <a:gd name="T4" fmla="*/ 2 w 7"/>
                  <a:gd name="T5" fmla="*/ 5 h 7"/>
                  <a:gd name="T6" fmla="*/ 0 w 7"/>
                  <a:gd name="T7" fmla="*/ 2 h 7"/>
                  <a:gd name="T8" fmla="*/ 0 w 7"/>
                  <a:gd name="T9" fmla="*/ 0 h 7"/>
                  <a:gd name="T10" fmla="*/ 2 w 7"/>
                  <a:gd name="T11" fmla="*/ 0 h 7"/>
                  <a:gd name="T12" fmla="*/ 2 w 7"/>
                  <a:gd name="T13" fmla="*/ 2 h 7"/>
                  <a:gd name="T14" fmla="*/ 4 w 7"/>
                  <a:gd name="T15" fmla="*/ 2 h 7"/>
                  <a:gd name="T16" fmla="*/ 7 w 7"/>
                  <a:gd name="T17" fmla="*/ 5 h 7"/>
                  <a:gd name="T18" fmla="*/ 7 w 7"/>
                  <a:gd name="T19" fmla="*/ 7 h 7"/>
                  <a:gd name="T20" fmla="*/ 7 w 7"/>
                  <a:gd name="T21" fmla="*/ 7 h 7"/>
                  <a:gd name="T22" fmla="*/ 4 w 7"/>
                  <a:gd name="T23" fmla="*/ 5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7"/>
                  <a:gd name="T38" fmla="*/ 7 w 7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7">
                    <a:moveTo>
                      <a:pt x="4" y="5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4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36" name="Freeform 1375"/>
              <p:cNvSpPr>
                <a:spLocks/>
              </p:cNvSpPr>
              <p:nvPr/>
            </p:nvSpPr>
            <p:spPr bwMode="auto">
              <a:xfrm>
                <a:off x="1877" y="2871"/>
                <a:ext cx="7" cy="7"/>
              </a:xfrm>
              <a:custGeom>
                <a:avLst/>
                <a:gdLst>
                  <a:gd name="T0" fmla="*/ 7 w 7"/>
                  <a:gd name="T1" fmla="*/ 4 h 7"/>
                  <a:gd name="T2" fmla="*/ 5 w 7"/>
                  <a:gd name="T3" fmla="*/ 4 h 7"/>
                  <a:gd name="T4" fmla="*/ 5 w 7"/>
                  <a:gd name="T5" fmla="*/ 7 h 7"/>
                  <a:gd name="T6" fmla="*/ 5 w 7"/>
                  <a:gd name="T7" fmla="*/ 7 h 7"/>
                  <a:gd name="T8" fmla="*/ 0 w 7"/>
                  <a:gd name="T9" fmla="*/ 2 h 7"/>
                  <a:gd name="T10" fmla="*/ 0 w 7"/>
                  <a:gd name="T11" fmla="*/ 0 h 7"/>
                  <a:gd name="T12" fmla="*/ 3 w 7"/>
                  <a:gd name="T13" fmla="*/ 0 h 7"/>
                  <a:gd name="T14" fmla="*/ 5 w 7"/>
                  <a:gd name="T15" fmla="*/ 2 h 7"/>
                  <a:gd name="T16" fmla="*/ 7 w 7"/>
                  <a:gd name="T17" fmla="*/ 4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7" y="4"/>
                    </a:moveTo>
                    <a:lnTo>
                      <a:pt x="5" y="4"/>
                    </a:lnTo>
                    <a:lnTo>
                      <a:pt x="5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37" name="Freeform 1376"/>
              <p:cNvSpPr>
                <a:spLocks/>
              </p:cNvSpPr>
              <p:nvPr/>
            </p:nvSpPr>
            <p:spPr bwMode="auto">
              <a:xfrm>
                <a:off x="1877" y="2871"/>
                <a:ext cx="7" cy="7"/>
              </a:xfrm>
              <a:custGeom>
                <a:avLst/>
                <a:gdLst>
                  <a:gd name="T0" fmla="*/ 7 w 7"/>
                  <a:gd name="T1" fmla="*/ 4 h 7"/>
                  <a:gd name="T2" fmla="*/ 5 w 7"/>
                  <a:gd name="T3" fmla="*/ 4 h 7"/>
                  <a:gd name="T4" fmla="*/ 5 w 7"/>
                  <a:gd name="T5" fmla="*/ 7 h 7"/>
                  <a:gd name="T6" fmla="*/ 5 w 7"/>
                  <a:gd name="T7" fmla="*/ 7 h 7"/>
                  <a:gd name="T8" fmla="*/ 0 w 7"/>
                  <a:gd name="T9" fmla="*/ 2 h 7"/>
                  <a:gd name="T10" fmla="*/ 0 w 7"/>
                  <a:gd name="T11" fmla="*/ 0 h 7"/>
                  <a:gd name="T12" fmla="*/ 3 w 7"/>
                  <a:gd name="T13" fmla="*/ 0 h 7"/>
                  <a:gd name="T14" fmla="*/ 5 w 7"/>
                  <a:gd name="T15" fmla="*/ 2 h 7"/>
                  <a:gd name="T16" fmla="*/ 7 w 7"/>
                  <a:gd name="T17" fmla="*/ 4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7" y="4"/>
                    </a:moveTo>
                    <a:lnTo>
                      <a:pt x="5" y="4"/>
                    </a:lnTo>
                    <a:lnTo>
                      <a:pt x="5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7" y="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38" name="Freeform 1377"/>
              <p:cNvSpPr>
                <a:spLocks/>
              </p:cNvSpPr>
              <p:nvPr/>
            </p:nvSpPr>
            <p:spPr bwMode="auto">
              <a:xfrm>
                <a:off x="1877" y="2878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0 w 5"/>
                  <a:gd name="T3" fmla="*/ 2 h 2"/>
                  <a:gd name="T4" fmla="*/ 3 w 5"/>
                  <a:gd name="T5" fmla="*/ 0 h 2"/>
                  <a:gd name="T6" fmla="*/ 5 w 5"/>
                  <a:gd name="T7" fmla="*/ 0 h 2"/>
                  <a:gd name="T8" fmla="*/ 5 w 5"/>
                  <a:gd name="T9" fmla="*/ 2 h 2"/>
                  <a:gd name="T10" fmla="*/ 3 w 5"/>
                  <a:gd name="T11" fmla="*/ 2 h 2"/>
                  <a:gd name="T12" fmla="*/ 0 w 5"/>
                  <a:gd name="T13" fmla="*/ 2 h 2"/>
                  <a:gd name="T14" fmla="*/ 0 w 5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39" name="Freeform 1378"/>
              <p:cNvSpPr>
                <a:spLocks/>
              </p:cNvSpPr>
              <p:nvPr/>
            </p:nvSpPr>
            <p:spPr bwMode="auto">
              <a:xfrm>
                <a:off x="1877" y="2878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0 w 5"/>
                  <a:gd name="T3" fmla="*/ 2 h 2"/>
                  <a:gd name="T4" fmla="*/ 3 w 5"/>
                  <a:gd name="T5" fmla="*/ 0 h 2"/>
                  <a:gd name="T6" fmla="*/ 5 w 5"/>
                  <a:gd name="T7" fmla="*/ 0 h 2"/>
                  <a:gd name="T8" fmla="*/ 5 w 5"/>
                  <a:gd name="T9" fmla="*/ 2 h 2"/>
                  <a:gd name="T10" fmla="*/ 3 w 5"/>
                  <a:gd name="T11" fmla="*/ 2 h 2"/>
                  <a:gd name="T12" fmla="*/ 0 w 5"/>
                  <a:gd name="T13" fmla="*/ 2 h 2"/>
                  <a:gd name="T14" fmla="*/ 0 w 5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40" name="Freeform 1379"/>
              <p:cNvSpPr>
                <a:spLocks/>
              </p:cNvSpPr>
              <p:nvPr/>
            </p:nvSpPr>
            <p:spPr bwMode="auto">
              <a:xfrm>
                <a:off x="1877" y="2885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2 h 5"/>
                  <a:gd name="T6" fmla="*/ 0 w 3"/>
                  <a:gd name="T7" fmla="*/ 2 h 5"/>
                  <a:gd name="T8" fmla="*/ 0 w 3"/>
                  <a:gd name="T9" fmla="*/ 0 h 5"/>
                  <a:gd name="T10" fmla="*/ 0 w 3"/>
                  <a:gd name="T11" fmla="*/ 0 h 5"/>
                  <a:gd name="T12" fmla="*/ 3 w 3"/>
                  <a:gd name="T13" fmla="*/ 0 h 5"/>
                  <a:gd name="T14" fmla="*/ 3 w 3"/>
                  <a:gd name="T15" fmla="*/ 2 h 5"/>
                  <a:gd name="T16" fmla="*/ 0 w 3"/>
                  <a:gd name="T17" fmla="*/ 5 h 5"/>
                  <a:gd name="T18" fmla="*/ 0 w 3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5"/>
                  <a:gd name="T32" fmla="*/ 3 w 3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41" name="Freeform 1380"/>
              <p:cNvSpPr>
                <a:spLocks/>
              </p:cNvSpPr>
              <p:nvPr/>
            </p:nvSpPr>
            <p:spPr bwMode="auto">
              <a:xfrm>
                <a:off x="1877" y="2885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2 h 5"/>
                  <a:gd name="T6" fmla="*/ 0 w 3"/>
                  <a:gd name="T7" fmla="*/ 2 h 5"/>
                  <a:gd name="T8" fmla="*/ 0 w 3"/>
                  <a:gd name="T9" fmla="*/ 0 h 5"/>
                  <a:gd name="T10" fmla="*/ 0 w 3"/>
                  <a:gd name="T11" fmla="*/ 0 h 5"/>
                  <a:gd name="T12" fmla="*/ 3 w 3"/>
                  <a:gd name="T13" fmla="*/ 0 h 5"/>
                  <a:gd name="T14" fmla="*/ 3 w 3"/>
                  <a:gd name="T15" fmla="*/ 2 h 5"/>
                  <a:gd name="T16" fmla="*/ 0 w 3"/>
                  <a:gd name="T17" fmla="*/ 5 h 5"/>
                  <a:gd name="T18" fmla="*/ 0 w 3"/>
                  <a:gd name="T19" fmla="*/ 5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5"/>
                  <a:gd name="T32" fmla="*/ 3 w 3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42" name="Freeform 1381"/>
              <p:cNvSpPr>
                <a:spLocks/>
              </p:cNvSpPr>
              <p:nvPr/>
            </p:nvSpPr>
            <p:spPr bwMode="auto">
              <a:xfrm>
                <a:off x="1887" y="2883"/>
                <a:ext cx="4" cy="4"/>
              </a:xfrm>
              <a:custGeom>
                <a:avLst/>
                <a:gdLst>
                  <a:gd name="T0" fmla="*/ 2 w 4"/>
                  <a:gd name="T1" fmla="*/ 2 h 4"/>
                  <a:gd name="T2" fmla="*/ 4 w 4"/>
                  <a:gd name="T3" fmla="*/ 4 h 4"/>
                  <a:gd name="T4" fmla="*/ 2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0 w 4"/>
                  <a:gd name="T11" fmla="*/ 0 h 4"/>
                  <a:gd name="T12" fmla="*/ 0 w 4"/>
                  <a:gd name="T13" fmla="*/ 0 h 4"/>
                  <a:gd name="T14" fmla="*/ 2 w 4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2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43" name="Freeform 1382"/>
              <p:cNvSpPr>
                <a:spLocks/>
              </p:cNvSpPr>
              <p:nvPr/>
            </p:nvSpPr>
            <p:spPr bwMode="auto">
              <a:xfrm>
                <a:off x="1887" y="2883"/>
                <a:ext cx="4" cy="4"/>
              </a:xfrm>
              <a:custGeom>
                <a:avLst/>
                <a:gdLst>
                  <a:gd name="T0" fmla="*/ 2 w 4"/>
                  <a:gd name="T1" fmla="*/ 2 h 4"/>
                  <a:gd name="T2" fmla="*/ 4 w 4"/>
                  <a:gd name="T3" fmla="*/ 4 h 4"/>
                  <a:gd name="T4" fmla="*/ 2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0 w 4"/>
                  <a:gd name="T11" fmla="*/ 0 h 4"/>
                  <a:gd name="T12" fmla="*/ 0 w 4"/>
                  <a:gd name="T13" fmla="*/ 0 h 4"/>
                  <a:gd name="T14" fmla="*/ 2 w 4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2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44" name="Freeform 1383"/>
              <p:cNvSpPr>
                <a:spLocks/>
              </p:cNvSpPr>
              <p:nvPr/>
            </p:nvSpPr>
            <p:spPr bwMode="auto">
              <a:xfrm>
                <a:off x="1891" y="2880"/>
                <a:ext cx="3" cy="5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3 h 5"/>
                  <a:gd name="T4" fmla="*/ 3 w 3"/>
                  <a:gd name="T5" fmla="*/ 5 h 5"/>
                  <a:gd name="T6" fmla="*/ 0 w 3"/>
                  <a:gd name="T7" fmla="*/ 3 h 5"/>
                  <a:gd name="T8" fmla="*/ 0 w 3"/>
                  <a:gd name="T9" fmla="*/ 3 h 5"/>
                  <a:gd name="T10" fmla="*/ 0 w 3"/>
                  <a:gd name="T11" fmla="*/ 0 h 5"/>
                  <a:gd name="T12" fmla="*/ 0 w 3"/>
                  <a:gd name="T13" fmla="*/ 3 h 5"/>
                  <a:gd name="T14" fmla="*/ 3 w 3"/>
                  <a:gd name="T15" fmla="*/ 3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5"/>
                  <a:gd name="T26" fmla="*/ 3 w 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5">
                    <a:moveTo>
                      <a:pt x="3" y="3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45" name="Freeform 1384"/>
              <p:cNvSpPr>
                <a:spLocks/>
              </p:cNvSpPr>
              <p:nvPr/>
            </p:nvSpPr>
            <p:spPr bwMode="auto">
              <a:xfrm>
                <a:off x="1891" y="2880"/>
                <a:ext cx="3" cy="5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3 h 5"/>
                  <a:gd name="T4" fmla="*/ 3 w 3"/>
                  <a:gd name="T5" fmla="*/ 5 h 5"/>
                  <a:gd name="T6" fmla="*/ 0 w 3"/>
                  <a:gd name="T7" fmla="*/ 3 h 5"/>
                  <a:gd name="T8" fmla="*/ 0 w 3"/>
                  <a:gd name="T9" fmla="*/ 3 h 5"/>
                  <a:gd name="T10" fmla="*/ 0 w 3"/>
                  <a:gd name="T11" fmla="*/ 0 h 5"/>
                  <a:gd name="T12" fmla="*/ 0 w 3"/>
                  <a:gd name="T13" fmla="*/ 3 h 5"/>
                  <a:gd name="T14" fmla="*/ 3 w 3"/>
                  <a:gd name="T15" fmla="*/ 3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5"/>
                  <a:gd name="T26" fmla="*/ 3 w 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5">
                    <a:moveTo>
                      <a:pt x="3" y="3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46" name="Freeform 1385"/>
              <p:cNvSpPr>
                <a:spLocks/>
              </p:cNvSpPr>
              <p:nvPr/>
            </p:nvSpPr>
            <p:spPr bwMode="auto">
              <a:xfrm>
                <a:off x="1894" y="2890"/>
                <a:ext cx="28" cy="19"/>
              </a:xfrm>
              <a:custGeom>
                <a:avLst/>
                <a:gdLst>
                  <a:gd name="T0" fmla="*/ 2 w 28"/>
                  <a:gd name="T1" fmla="*/ 2 h 19"/>
                  <a:gd name="T2" fmla="*/ 2 w 28"/>
                  <a:gd name="T3" fmla="*/ 2 h 19"/>
                  <a:gd name="T4" fmla="*/ 4 w 28"/>
                  <a:gd name="T5" fmla="*/ 2 h 19"/>
                  <a:gd name="T6" fmla="*/ 7 w 28"/>
                  <a:gd name="T7" fmla="*/ 0 h 19"/>
                  <a:gd name="T8" fmla="*/ 9 w 28"/>
                  <a:gd name="T9" fmla="*/ 2 h 19"/>
                  <a:gd name="T10" fmla="*/ 12 w 28"/>
                  <a:gd name="T11" fmla="*/ 2 h 19"/>
                  <a:gd name="T12" fmla="*/ 12 w 28"/>
                  <a:gd name="T13" fmla="*/ 0 h 19"/>
                  <a:gd name="T14" fmla="*/ 12 w 28"/>
                  <a:gd name="T15" fmla="*/ 0 h 19"/>
                  <a:gd name="T16" fmla="*/ 14 w 28"/>
                  <a:gd name="T17" fmla="*/ 2 h 19"/>
                  <a:gd name="T18" fmla="*/ 12 w 28"/>
                  <a:gd name="T19" fmla="*/ 4 h 19"/>
                  <a:gd name="T20" fmla="*/ 12 w 28"/>
                  <a:gd name="T21" fmla="*/ 9 h 19"/>
                  <a:gd name="T22" fmla="*/ 14 w 28"/>
                  <a:gd name="T23" fmla="*/ 9 h 19"/>
                  <a:gd name="T24" fmla="*/ 21 w 28"/>
                  <a:gd name="T25" fmla="*/ 9 h 19"/>
                  <a:gd name="T26" fmla="*/ 26 w 28"/>
                  <a:gd name="T27" fmla="*/ 9 h 19"/>
                  <a:gd name="T28" fmla="*/ 28 w 28"/>
                  <a:gd name="T29" fmla="*/ 9 h 19"/>
                  <a:gd name="T30" fmla="*/ 23 w 28"/>
                  <a:gd name="T31" fmla="*/ 14 h 19"/>
                  <a:gd name="T32" fmla="*/ 19 w 28"/>
                  <a:gd name="T33" fmla="*/ 14 h 19"/>
                  <a:gd name="T34" fmla="*/ 19 w 28"/>
                  <a:gd name="T35" fmla="*/ 14 h 19"/>
                  <a:gd name="T36" fmla="*/ 16 w 28"/>
                  <a:gd name="T37" fmla="*/ 14 h 19"/>
                  <a:gd name="T38" fmla="*/ 16 w 28"/>
                  <a:gd name="T39" fmla="*/ 16 h 19"/>
                  <a:gd name="T40" fmla="*/ 14 w 28"/>
                  <a:gd name="T41" fmla="*/ 19 h 19"/>
                  <a:gd name="T42" fmla="*/ 14 w 28"/>
                  <a:gd name="T43" fmla="*/ 19 h 19"/>
                  <a:gd name="T44" fmla="*/ 7 w 28"/>
                  <a:gd name="T45" fmla="*/ 14 h 19"/>
                  <a:gd name="T46" fmla="*/ 12 w 28"/>
                  <a:gd name="T47" fmla="*/ 16 h 19"/>
                  <a:gd name="T48" fmla="*/ 14 w 28"/>
                  <a:gd name="T49" fmla="*/ 14 h 19"/>
                  <a:gd name="T50" fmla="*/ 9 w 28"/>
                  <a:gd name="T51" fmla="*/ 11 h 19"/>
                  <a:gd name="T52" fmla="*/ 9 w 28"/>
                  <a:gd name="T53" fmla="*/ 14 h 19"/>
                  <a:gd name="T54" fmla="*/ 4 w 28"/>
                  <a:gd name="T55" fmla="*/ 11 h 19"/>
                  <a:gd name="T56" fmla="*/ 2 w 28"/>
                  <a:gd name="T57" fmla="*/ 11 h 19"/>
                  <a:gd name="T58" fmla="*/ 2 w 28"/>
                  <a:gd name="T59" fmla="*/ 9 h 19"/>
                  <a:gd name="T60" fmla="*/ 0 w 28"/>
                  <a:gd name="T61" fmla="*/ 9 h 19"/>
                  <a:gd name="T62" fmla="*/ 2 w 28"/>
                  <a:gd name="T63" fmla="*/ 7 h 19"/>
                  <a:gd name="T64" fmla="*/ 2 w 28"/>
                  <a:gd name="T65" fmla="*/ 4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"/>
                  <a:gd name="T100" fmla="*/ 0 h 19"/>
                  <a:gd name="T101" fmla="*/ 28 w 28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" h="19">
                    <a:moveTo>
                      <a:pt x="2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9" y="7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21" y="9"/>
                    </a:lnTo>
                    <a:lnTo>
                      <a:pt x="26" y="9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4" y="19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4" y="14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47" name="Freeform 1386"/>
              <p:cNvSpPr>
                <a:spLocks/>
              </p:cNvSpPr>
              <p:nvPr/>
            </p:nvSpPr>
            <p:spPr bwMode="auto">
              <a:xfrm>
                <a:off x="1894" y="2890"/>
                <a:ext cx="28" cy="19"/>
              </a:xfrm>
              <a:custGeom>
                <a:avLst/>
                <a:gdLst>
                  <a:gd name="T0" fmla="*/ 2 w 28"/>
                  <a:gd name="T1" fmla="*/ 2 h 19"/>
                  <a:gd name="T2" fmla="*/ 2 w 28"/>
                  <a:gd name="T3" fmla="*/ 2 h 19"/>
                  <a:gd name="T4" fmla="*/ 4 w 28"/>
                  <a:gd name="T5" fmla="*/ 2 h 19"/>
                  <a:gd name="T6" fmla="*/ 7 w 28"/>
                  <a:gd name="T7" fmla="*/ 0 h 19"/>
                  <a:gd name="T8" fmla="*/ 9 w 28"/>
                  <a:gd name="T9" fmla="*/ 2 h 19"/>
                  <a:gd name="T10" fmla="*/ 12 w 28"/>
                  <a:gd name="T11" fmla="*/ 2 h 19"/>
                  <a:gd name="T12" fmla="*/ 12 w 28"/>
                  <a:gd name="T13" fmla="*/ 0 h 19"/>
                  <a:gd name="T14" fmla="*/ 12 w 28"/>
                  <a:gd name="T15" fmla="*/ 0 h 19"/>
                  <a:gd name="T16" fmla="*/ 14 w 28"/>
                  <a:gd name="T17" fmla="*/ 2 h 19"/>
                  <a:gd name="T18" fmla="*/ 12 w 28"/>
                  <a:gd name="T19" fmla="*/ 4 h 19"/>
                  <a:gd name="T20" fmla="*/ 12 w 28"/>
                  <a:gd name="T21" fmla="*/ 9 h 19"/>
                  <a:gd name="T22" fmla="*/ 14 w 28"/>
                  <a:gd name="T23" fmla="*/ 9 h 19"/>
                  <a:gd name="T24" fmla="*/ 21 w 28"/>
                  <a:gd name="T25" fmla="*/ 9 h 19"/>
                  <a:gd name="T26" fmla="*/ 26 w 28"/>
                  <a:gd name="T27" fmla="*/ 9 h 19"/>
                  <a:gd name="T28" fmla="*/ 28 w 28"/>
                  <a:gd name="T29" fmla="*/ 9 h 19"/>
                  <a:gd name="T30" fmla="*/ 23 w 28"/>
                  <a:gd name="T31" fmla="*/ 14 h 19"/>
                  <a:gd name="T32" fmla="*/ 19 w 28"/>
                  <a:gd name="T33" fmla="*/ 14 h 19"/>
                  <a:gd name="T34" fmla="*/ 19 w 28"/>
                  <a:gd name="T35" fmla="*/ 14 h 19"/>
                  <a:gd name="T36" fmla="*/ 16 w 28"/>
                  <a:gd name="T37" fmla="*/ 14 h 19"/>
                  <a:gd name="T38" fmla="*/ 16 w 28"/>
                  <a:gd name="T39" fmla="*/ 16 h 19"/>
                  <a:gd name="T40" fmla="*/ 14 w 28"/>
                  <a:gd name="T41" fmla="*/ 19 h 19"/>
                  <a:gd name="T42" fmla="*/ 14 w 28"/>
                  <a:gd name="T43" fmla="*/ 19 h 19"/>
                  <a:gd name="T44" fmla="*/ 7 w 28"/>
                  <a:gd name="T45" fmla="*/ 14 h 19"/>
                  <a:gd name="T46" fmla="*/ 12 w 28"/>
                  <a:gd name="T47" fmla="*/ 16 h 19"/>
                  <a:gd name="T48" fmla="*/ 14 w 28"/>
                  <a:gd name="T49" fmla="*/ 14 h 19"/>
                  <a:gd name="T50" fmla="*/ 9 w 28"/>
                  <a:gd name="T51" fmla="*/ 11 h 19"/>
                  <a:gd name="T52" fmla="*/ 9 w 28"/>
                  <a:gd name="T53" fmla="*/ 14 h 19"/>
                  <a:gd name="T54" fmla="*/ 4 w 28"/>
                  <a:gd name="T55" fmla="*/ 11 h 19"/>
                  <a:gd name="T56" fmla="*/ 2 w 28"/>
                  <a:gd name="T57" fmla="*/ 11 h 19"/>
                  <a:gd name="T58" fmla="*/ 2 w 28"/>
                  <a:gd name="T59" fmla="*/ 9 h 19"/>
                  <a:gd name="T60" fmla="*/ 0 w 28"/>
                  <a:gd name="T61" fmla="*/ 9 h 19"/>
                  <a:gd name="T62" fmla="*/ 2 w 28"/>
                  <a:gd name="T63" fmla="*/ 7 h 19"/>
                  <a:gd name="T64" fmla="*/ 2 w 28"/>
                  <a:gd name="T65" fmla="*/ 4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"/>
                  <a:gd name="T100" fmla="*/ 0 h 19"/>
                  <a:gd name="T101" fmla="*/ 28 w 28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" h="19">
                    <a:moveTo>
                      <a:pt x="2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9" y="7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21" y="9"/>
                    </a:lnTo>
                    <a:lnTo>
                      <a:pt x="26" y="9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4" y="19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4" y="14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48" name="Freeform 1387"/>
              <p:cNvSpPr>
                <a:spLocks/>
              </p:cNvSpPr>
              <p:nvPr/>
            </p:nvSpPr>
            <p:spPr bwMode="auto">
              <a:xfrm>
                <a:off x="1889" y="2894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5 w 5"/>
                  <a:gd name="T5" fmla="*/ 3 h 5"/>
                  <a:gd name="T6" fmla="*/ 2 w 5"/>
                  <a:gd name="T7" fmla="*/ 5 h 5"/>
                  <a:gd name="T8" fmla="*/ 2 w 5"/>
                  <a:gd name="T9" fmla="*/ 5 h 5"/>
                  <a:gd name="T10" fmla="*/ 2 w 5"/>
                  <a:gd name="T11" fmla="*/ 3 h 5"/>
                  <a:gd name="T12" fmla="*/ 2 w 5"/>
                  <a:gd name="T13" fmla="*/ 3 h 5"/>
                  <a:gd name="T14" fmla="*/ 2 w 5"/>
                  <a:gd name="T15" fmla="*/ 3 h 5"/>
                  <a:gd name="T16" fmla="*/ 2 w 5"/>
                  <a:gd name="T17" fmla="*/ 3 h 5"/>
                  <a:gd name="T18" fmla="*/ 2 w 5"/>
                  <a:gd name="T19" fmla="*/ 3 h 5"/>
                  <a:gd name="T20" fmla="*/ 0 w 5"/>
                  <a:gd name="T21" fmla="*/ 3 h 5"/>
                  <a:gd name="T22" fmla="*/ 0 w 5"/>
                  <a:gd name="T23" fmla="*/ 0 h 5"/>
                  <a:gd name="T24" fmla="*/ 5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49" name="Freeform 1388"/>
              <p:cNvSpPr>
                <a:spLocks/>
              </p:cNvSpPr>
              <p:nvPr/>
            </p:nvSpPr>
            <p:spPr bwMode="auto">
              <a:xfrm>
                <a:off x="1889" y="2894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5 w 5"/>
                  <a:gd name="T5" fmla="*/ 3 h 5"/>
                  <a:gd name="T6" fmla="*/ 2 w 5"/>
                  <a:gd name="T7" fmla="*/ 5 h 5"/>
                  <a:gd name="T8" fmla="*/ 2 w 5"/>
                  <a:gd name="T9" fmla="*/ 5 h 5"/>
                  <a:gd name="T10" fmla="*/ 2 w 5"/>
                  <a:gd name="T11" fmla="*/ 3 h 5"/>
                  <a:gd name="T12" fmla="*/ 2 w 5"/>
                  <a:gd name="T13" fmla="*/ 3 h 5"/>
                  <a:gd name="T14" fmla="*/ 2 w 5"/>
                  <a:gd name="T15" fmla="*/ 3 h 5"/>
                  <a:gd name="T16" fmla="*/ 2 w 5"/>
                  <a:gd name="T17" fmla="*/ 3 h 5"/>
                  <a:gd name="T18" fmla="*/ 2 w 5"/>
                  <a:gd name="T19" fmla="*/ 3 h 5"/>
                  <a:gd name="T20" fmla="*/ 0 w 5"/>
                  <a:gd name="T21" fmla="*/ 3 h 5"/>
                  <a:gd name="T22" fmla="*/ 0 w 5"/>
                  <a:gd name="T23" fmla="*/ 0 h 5"/>
                  <a:gd name="T24" fmla="*/ 5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50" name="Freeform 1389"/>
              <p:cNvSpPr>
                <a:spLocks/>
              </p:cNvSpPr>
              <p:nvPr/>
            </p:nvSpPr>
            <p:spPr bwMode="auto">
              <a:xfrm>
                <a:off x="1880" y="2899"/>
                <a:ext cx="21" cy="7"/>
              </a:xfrm>
              <a:custGeom>
                <a:avLst/>
                <a:gdLst>
                  <a:gd name="T0" fmla="*/ 0 w 21"/>
                  <a:gd name="T1" fmla="*/ 0 h 7"/>
                  <a:gd name="T2" fmla="*/ 2 w 21"/>
                  <a:gd name="T3" fmla="*/ 0 h 7"/>
                  <a:gd name="T4" fmla="*/ 4 w 21"/>
                  <a:gd name="T5" fmla="*/ 2 h 7"/>
                  <a:gd name="T6" fmla="*/ 16 w 21"/>
                  <a:gd name="T7" fmla="*/ 5 h 7"/>
                  <a:gd name="T8" fmla="*/ 16 w 21"/>
                  <a:gd name="T9" fmla="*/ 7 h 7"/>
                  <a:gd name="T10" fmla="*/ 16 w 21"/>
                  <a:gd name="T11" fmla="*/ 7 h 7"/>
                  <a:gd name="T12" fmla="*/ 16 w 21"/>
                  <a:gd name="T13" fmla="*/ 5 h 7"/>
                  <a:gd name="T14" fmla="*/ 18 w 21"/>
                  <a:gd name="T15" fmla="*/ 5 h 7"/>
                  <a:gd name="T16" fmla="*/ 18 w 21"/>
                  <a:gd name="T17" fmla="*/ 7 h 7"/>
                  <a:gd name="T18" fmla="*/ 21 w 21"/>
                  <a:gd name="T19" fmla="*/ 7 h 7"/>
                  <a:gd name="T20" fmla="*/ 21 w 21"/>
                  <a:gd name="T21" fmla="*/ 7 h 7"/>
                  <a:gd name="T22" fmla="*/ 18 w 21"/>
                  <a:gd name="T23" fmla="*/ 7 h 7"/>
                  <a:gd name="T24" fmla="*/ 16 w 21"/>
                  <a:gd name="T25" fmla="*/ 7 h 7"/>
                  <a:gd name="T26" fmla="*/ 16 w 21"/>
                  <a:gd name="T27" fmla="*/ 7 h 7"/>
                  <a:gd name="T28" fmla="*/ 11 w 21"/>
                  <a:gd name="T29" fmla="*/ 5 h 7"/>
                  <a:gd name="T30" fmla="*/ 11 w 21"/>
                  <a:gd name="T31" fmla="*/ 5 h 7"/>
                  <a:gd name="T32" fmla="*/ 11 w 21"/>
                  <a:gd name="T33" fmla="*/ 5 h 7"/>
                  <a:gd name="T34" fmla="*/ 11 w 21"/>
                  <a:gd name="T35" fmla="*/ 5 h 7"/>
                  <a:gd name="T36" fmla="*/ 9 w 21"/>
                  <a:gd name="T37" fmla="*/ 5 h 7"/>
                  <a:gd name="T38" fmla="*/ 2 w 21"/>
                  <a:gd name="T39" fmla="*/ 2 h 7"/>
                  <a:gd name="T40" fmla="*/ 2 w 21"/>
                  <a:gd name="T41" fmla="*/ 2 h 7"/>
                  <a:gd name="T42" fmla="*/ 0 w 21"/>
                  <a:gd name="T43" fmla="*/ 0 h 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7"/>
                  <a:gd name="T68" fmla="*/ 21 w 21"/>
                  <a:gd name="T69" fmla="*/ 7 h 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7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51" name="Freeform 1390"/>
              <p:cNvSpPr>
                <a:spLocks/>
              </p:cNvSpPr>
              <p:nvPr/>
            </p:nvSpPr>
            <p:spPr bwMode="auto">
              <a:xfrm>
                <a:off x="1880" y="2899"/>
                <a:ext cx="21" cy="7"/>
              </a:xfrm>
              <a:custGeom>
                <a:avLst/>
                <a:gdLst>
                  <a:gd name="T0" fmla="*/ 0 w 21"/>
                  <a:gd name="T1" fmla="*/ 0 h 7"/>
                  <a:gd name="T2" fmla="*/ 2 w 21"/>
                  <a:gd name="T3" fmla="*/ 0 h 7"/>
                  <a:gd name="T4" fmla="*/ 4 w 21"/>
                  <a:gd name="T5" fmla="*/ 2 h 7"/>
                  <a:gd name="T6" fmla="*/ 16 w 21"/>
                  <a:gd name="T7" fmla="*/ 5 h 7"/>
                  <a:gd name="T8" fmla="*/ 16 w 21"/>
                  <a:gd name="T9" fmla="*/ 7 h 7"/>
                  <a:gd name="T10" fmla="*/ 16 w 21"/>
                  <a:gd name="T11" fmla="*/ 7 h 7"/>
                  <a:gd name="T12" fmla="*/ 16 w 21"/>
                  <a:gd name="T13" fmla="*/ 5 h 7"/>
                  <a:gd name="T14" fmla="*/ 18 w 21"/>
                  <a:gd name="T15" fmla="*/ 5 h 7"/>
                  <a:gd name="T16" fmla="*/ 18 w 21"/>
                  <a:gd name="T17" fmla="*/ 7 h 7"/>
                  <a:gd name="T18" fmla="*/ 21 w 21"/>
                  <a:gd name="T19" fmla="*/ 7 h 7"/>
                  <a:gd name="T20" fmla="*/ 21 w 21"/>
                  <a:gd name="T21" fmla="*/ 7 h 7"/>
                  <a:gd name="T22" fmla="*/ 18 w 21"/>
                  <a:gd name="T23" fmla="*/ 7 h 7"/>
                  <a:gd name="T24" fmla="*/ 16 w 21"/>
                  <a:gd name="T25" fmla="*/ 7 h 7"/>
                  <a:gd name="T26" fmla="*/ 16 w 21"/>
                  <a:gd name="T27" fmla="*/ 7 h 7"/>
                  <a:gd name="T28" fmla="*/ 11 w 21"/>
                  <a:gd name="T29" fmla="*/ 5 h 7"/>
                  <a:gd name="T30" fmla="*/ 11 w 21"/>
                  <a:gd name="T31" fmla="*/ 5 h 7"/>
                  <a:gd name="T32" fmla="*/ 11 w 21"/>
                  <a:gd name="T33" fmla="*/ 5 h 7"/>
                  <a:gd name="T34" fmla="*/ 11 w 21"/>
                  <a:gd name="T35" fmla="*/ 5 h 7"/>
                  <a:gd name="T36" fmla="*/ 9 w 21"/>
                  <a:gd name="T37" fmla="*/ 5 h 7"/>
                  <a:gd name="T38" fmla="*/ 2 w 21"/>
                  <a:gd name="T39" fmla="*/ 2 h 7"/>
                  <a:gd name="T40" fmla="*/ 2 w 21"/>
                  <a:gd name="T41" fmla="*/ 2 h 7"/>
                  <a:gd name="T42" fmla="*/ 0 w 21"/>
                  <a:gd name="T43" fmla="*/ 0 h 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7"/>
                  <a:gd name="T68" fmla="*/ 21 w 21"/>
                  <a:gd name="T69" fmla="*/ 7 h 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7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52" name="Freeform 1391"/>
              <p:cNvSpPr>
                <a:spLocks/>
              </p:cNvSpPr>
              <p:nvPr/>
            </p:nvSpPr>
            <p:spPr bwMode="auto">
              <a:xfrm>
                <a:off x="1880" y="2885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2 w 2"/>
                  <a:gd name="T5" fmla="*/ 5 h 5"/>
                  <a:gd name="T6" fmla="*/ 2 w 2"/>
                  <a:gd name="T7" fmla="*/ 5 h 5"/>
                  <a:gd name="T8" fmla="*/ 0 w 2"/>
                  <a:gd name="T9" fmla="*/ 5 h 5"/>
                  <a:gd name="T10" fmla="*/ 0 w 2"/>
                  <a:gd name="T11" fmla="*/ 5 h 5"/>
                  <a:gd name="T12" fmla="*/ 0 w 2"/>
                  <a:gd name="T13" fmla="*/ 2 h 5"/>
                  <a:gd name="T14" fmla="*/ 0 w 2"/>
                  <a:gd name="T15" fmla="*/ 2 h 5"/>
                  <a:gd name="T16" fmla="*/ 0 w 2"/>
                  <a:gd name="T17" fmla="*/ 2 h 5"/>
                  <a:gd name="T18" fmla="*/ 0 w 2"/>
                  <a:gd name="T19" fmla="*/ 0 h 5"/>
                  <a:gd name="T20" fmla="*/ 0 w 2"/>
                  <a:gd name="T21" fmla="*/ 0 h 5"/>
                  <a:gd name="T22" fmla="*/ 0 w 2"/>
                  <a:gd name="T23" fmla="*/ 0 h 5"/>
                  <a:gd name="T24" fmla="*/ 2 w 2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"/>
                  <a:gd name="T41" fmla="*/ 2 w 2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53" name="Freeform 1392"/>
              <p:cNvSpPr>
                <a:spLocks/>
              </p:cNvSpPr>
              <p:nvPr/>
            </p:nvSpPr>
            <p:spPr bwMode="auto">
              <a:xfrm>
                <a:off x="1880" y="2885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2 w 2"/>
                  <a:gd name="T5" fmla="*/ 5 h 5"/>
                  <a:gd name="T6" fmla="*/ 2 w 2"/>
                  <a:gd name="T7" fmla="*/ 5 h 5"/>
                  <a:gd name="T8" fmla="*/ 0 w 2"/>
                  <a:gd name="T9" fmla="*/ 5 h 5"/>
                  <a:gd name="T10" fmla="*/ 0 w 2"/>
                  <a:gd name="T11" fmla="*/ 5 h 5"/>
                  <a:gd name="T12" fmla="*/ 0 w 2"/>
                  <a:gd name="T13" fmla="*/ 2 h 5"/>
                  <a:gd name="T14" fmla="*/ 0 w 2"/>
                  <a:gd name="T15" fmla="*/ 2 h 5"/>
                  <a:gd name="T16" fmla="*/ 0 w 2"/>
                  <a:gd name="T17" fmla="*/ 2 h 5"/>
                  <a:gd name="T18" fmla="*/ 0 w 2"/>
                  <a:gd name="T19" fmla="*/ 0 h 5"/>
                  <a:gd name="T20" fmla="*/ 0 w 2"/>
                  <a:gd name="T21" fmla="*/ 0 h 5"/>
                  <a:gd name="T22" fmla="*/ 0 w 2"/>
                  <a:gd name="T23" fmla="*/ 0 h 5"/>
                  <a:gd name="T24" fmla="*/ 2 w 2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"/>
                  <a:gd name="T41" fmla="*/ 2 w 2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54" name="Freeform 1393"/>
              <p:cNvSpPr>
                <a:spLocks/>
              </p:cNvSpPr>
              <p:nvPr/>
            </p:nvSpPr>
            <p:spPr bwMode="auto">
              <a:xfrm>
                <a:off x="1894" y="2906"/>
                <a:ext cx="19" cy="12"/>
              </a:xfrm>
              <a:custGeom>
                <a:avLst/>
                <a:gdLst>
                  <a:gd name="T0" fmla="*/ 0 w 19"/>
                  <a:gd name="T1" fmla="*/ 3 h 12"/>
                  <a:gd name="T2" fmla="*/ 2 w 19"/>
                  <a:gd name="T3" fmla="*/ 0 h 12"/>
                  <a:gd name="T4" fmla="*/ 2 w 19"/>
                  <a:gd name="T5" fmla="*/ 3 h 12"/>
                  <a:gd name="T6" fmla="*/ 2 w 19"/>
                  <a:gd name="T7" fmla="*/ 3 h 12"/>
                  <a:gd name="T8" fmla="*/ 4 w 19"/>
                  <a:gd name="T9" fmla="*/ 3 h 12"/>
                  <a:gd name="T10" fmla="*/ 7 w 19"/>
                  <a:gd name="T11" fmla="*/ 3 h 12"/>
                  <a:gd name="T12" fmla="*/ 7 w 19"/>
                  <a:gd name="T13" fmla="*/ 3 h 12"/>
                  <a:gd name="T14" fmla="*/ 7 w 19"/>
                  <a:gd name="T15" fmla="*/ 3 h 12"/>
                  <a:gd name="T16" fmla="*/ 7 w 19"/>
                  <a:gd name="T17" fmla="*/ 3 h 12"/>
                  <a:gd name="T18" fmla="*/ 9 w 19"/>
                  <a:gd name="T19" fmla="*/ 3 h 12"/>
                  <a:gd name="T20" fmla="*/ 12 w 19"/>
                  <a:gd name="T21" fmla="*/ 3 h 12"/>
                  <a:gd name="T22" fmla="*/ 12 w 19"/>
                  <a:gd name="T23" fmla="*/ 3 h 12"/>
                  <a:gd name="T24" fmla="*/ 14 w 19"/>
                  <a:gd name="T25" fmla="*/ 5 h 12"/>
                  <a:gd name="T26" fmla="*/ 14 w 19"/>
                  <a:gd name="T27" fmla="*/ 5 h 12"/>
                  <a:gd name="T28" fmla="*/ 16 w 19"/>
                  <a:gd name="T29" fmla="*/ 5 h 12"/>
                  <a:gd name="T30" fmla="*/ 16 w 19"/>
                  <a:gd name="T31" fmla="*/ 5 h 12"/>
                  <a:gd name="T32" fmla="*/ 16 w 19"/>
                  <a:gd name="T33" fmla="*/ 5 h 12"/>
                  <a:gd name="T34" fmla="*/ 19 w 19"/>
                  <a:gd name="T35" fmla="*/ 7 h 12"/>
                  <a:gd name="T36" fmla="*/ 19 w 19"/>
                  <a:gd name="T37" fmla="*/ 7 h 12"/>
                  <a:gd name="T38" fmla="*/ 19 w 19"/>
                  <a:gd name="T39" fmla="*/ 7 h 12"/>
                  <a:gd name="T40" fmla="*/ 16 w 19"/>
                  <a:gd name="T41" fmla="*/ 7 h 12"/>
                  <a:gd name="T42" fmla="*/ 16 w 19"/>
                  <a:gd name="T43" fmla="*/ 10 h 12"/>
                  <a:gd name="T44" fmla="*/ 16 w 19"/>
                  <a:gd name="T45" fmla="*/ 10 h 12"/>
                  <a:gd name="T46" fmla="*/ 14 w 19"/>
                  <a:gd name="T47" fmla="*/ 10 h 12"/>
                  <a:gd name="T48" fmla="*/ 14 w 19"/>
                  <a:gd name="T49" fmla="*/ 10 h 12"/>
                  <a:gd name="T50" fmla="*/ 14 w 19"/>
                  <a:gd name="T51" fmla="*/ 10 h 12"/>
                  <a:gd name="T52" fmla="*/ 14 w 19"/>
                  <a:gd name="T53" fmla="*/ 12 h 12"/>
                  <a:gd name="T54" fmla="*/ 14 w 19"/>
                  <a:gd name="T55" fmla="*/ 12 h 12"/>
                  <a:gd name="T56" fmla="*/ 12 w 19"/>
                  <a:gd name="T57" fmla="*/ 12 h 12"/>
                  <a:gd name="T58" fmla="*/ 9 w 19"/>
                  <a:gd name="T59" fmla="*/ 12 h 12"/>
                  <a:gd name="T60" fmla="*/ 9 w 19"/>
                  <a:gd name="T61" fmla="*/ 12 h 12"/>
                  <a:gd name="T62" fmla="*/ 12 w 19"/>
                  <a:gd name="T63" fmla="*/ 10 h 12"/>
                  <a:gd name="T64" fmla="*/ 9 w 19"/>
                  <a:gd name="T65" fmla="*/ 10 h 12"/>
                  <a:gd name="T66" fmla="*/ 4 w 19"/>
                  <a:gd name="T67" fmla="*/ 10 h 12"/>
                  <a:gd name="T68" fmla="*/ 4 w 19"/>
                  <a:gd name="T69" fmla="*/ 10 h 12"/>
                  <a:gd name="T70" fmla="*/ 4 w 19"/>
                  <a:gd name="T71" fmla="*/ 7 h 12"/>
                  <a:gd name="T72" fmla="*/ 4 w 19"/>
                  <a:gd name="T73" fmla="*/ 7 h 12"/>
                  <a:gd name="T74" fmla="*/ 2 w 19"/>
                  <a:gd name="T75" fmla="*/ 7 h 12"/>
                  <a:gd name="T76" fmla="*/ 2 w 19"/>
                  <a:gd name="T77" fmla="*/ 5 h 12"/>
                  <a:gd name="T78" fmla="*/ 0 w 19"/>
                  <a:gd name="T79" fmla="*/ 3 h 12"/>
                  <a:gd name="T80" fmla="*/ 0 w 19"/>
                  <a:gd name="T81" fmla="*/ 3 h 12"/>
                  <a:gd name="T82" fmla="*/ 0 w 19"/>
                  <a:gd name="T83" fmla="*/ 3 h 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12"/>
                  <a:gd name="T128" fmla="*/ 19 w 19"/>
                  <a:gd name="T129" fmla="*/ 12 h 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12">
                    <a:moveTo>
                      <a:pt x="0" y="3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9" y="7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55" name="Freeform 1394"/>
              <p:cNvSpPr>
                <a:spLocks/>
              </p:cNvSpPr>
              <p:nvPr/>
            </p:nvSpPr>
            <p:spPr bwMode="auto">
              <a:xfrm>
                <a:off x="1894" y="2906"/>
                <a:ext cx="19" cy="12"/>
              </a:xfrm>
              <a:custGeom>
                <a:avLst/>
                <a:gdLst>
                  <a:gd name="T0" fmla="*/ 0 w 19"/>
                  <a:gd name="T1" fmla="*/ 3 h 12"/>
                  <a:gd name="T2" fmla="*/ 2 w 19"/>
                  <a:gd name="T3" fmla="*/ 0 h 12"/>
                  <a:gd name="T4" fmla="*/ 2 w 19"/>
                  <a:gd name="T5" fmla="*/ 3 h 12"/>
                  <a:gd name="T6" fmla="*/ 2 w 19"/>
                  <a:gd name="T7" fmla="*/ 3 h 12"/>
                  <a:gd name="T8" fmla="*/ 4 w 19"/>
                  <a:gd name="T9" fmla="*/ 3 h 12"/>
                  <a:gd name="T10" fmla="*/ 7 w 19"/>
                  <a:gd name="T11" fmla="*/ 3 h 12"/>
                  <a:gd name="T12" fmla="*/ 7 w 19"/>
                  <a:gd name="T13" fmla="*/ 3 h 12"/>
                  <a:gd name="T14" fmla="*/ 7 w 19"/>
                  <a:gd name="T15" fmla="*/ 3 h 12"/>
                  <a:gd name="T16" fmla="*/ 7 w 19"/>
                  <a:gd name="T17" fmla="*/ 3 h 12"/>
                  <a:gd name="T18" fmla="*/ 9 w 19"/>
                  <a:gd name="T19" fmla="*/ 3 h 12"/>
                  <a:gd name="T20" fmla="*/ 12 w 19"/>
                  <a:gd name="T21" fmla="*/ 3 h 12"/>
                  <a:gd name="T22" fmla="*/ 12 w 19"/>
                  <a:gd name="T23" fmla="*/ 3 h 12"/>
                  <a:gd name="T24" fmla="*/ 14 w 19"/>
                  <a:gd name="T25" fmla="*/ 5 h 12"/>
                  <a:gd name="T26" fmla="*/ 14 w 19"/>
                  <a:gd name="T27" fmla="*/ 5 h 12"/>
                  <a:gd name="T28" fmla="*/ 16 w 19"/>
                  <a:gd name="T29" fmla="*/ 5 h 12"/>
                  <a:gd name="T30" fmla="*/ 16 w 19"/>
                  <a:gd name="T31" fmla="*/ 5 h 12"/>
                  <a:gd name="T32" fmla="*/ 16 w 19"/>
                  <a:gd name="T33" fmla="*/ 5 h 12"/>
                  <a:gd name="T34" fmla="*/ 19 w 19"/>
                  <a:gd name="T35" fmla="*/ 7 h 12"/>
                  <a:gd name="T36" fmla="*/ 19 w 19"/>
                  <a:gd name="T37" fmla="*/ 7 h 12"/>
                  <a:gd name="T38" fmla="*/ 19 w 19"/>
                  <a:gd name="T39" fmla="*/ 7 h 12"/>
                  <a:gd name="T40" fmla="*/ 16 w 19"/>
                  <a:gd name="T41" fmla="*/ 7 h 12"/>
                  <a:gd name="T42" fmla="*/ 16 w 19"/>
                  <a:gd name="T43" fmla="*/ 10 h 12"/>
                  <a:gd name="T44" fmla="*/ 16 w 19"/>
                  <a:gd name="T45" fmla="*/ 10 h 12"/>
                  <a:gd name="T46" fmla="*/ 14 w 19"/>
                  <a:gd name="T47" fmla="*/ 10 h 12"/>
                  <a:gd name="T48" fmla="*/ 14 w 19"/>
                  <a:gd name="T49" fmla="*/ 10 h 12"/>
                  <a:gd name="T50" fmla="*/ 14 w 19"/>
                  <a:gd name="T51" fmla="*/ 10 h 12"/>
                  <a:gd name="T52" fmla="*/ 14 w 19"/>
                  <a:gd name="T53" fmla="*/ 12 h 12"/>
                  <a:gd name="T54" fmla="*/ 14 w 19"/>
                  <a:gd name="T55" fmla="*/ 12 h 12"/>
                  <a:gd name="T56" fmla="*/ 12 w 19"/>
                  <a:gd name="T57" fmla="*/ 12 h 12"/>
                  <a:gd name="T58" fmla="*/ 9 w 19"/>
                  <a:gd name="T59" fmla="*/ 12 h 12"/>
                  <a:gd name="T60" fmla="*/ 9 w 19"/>
                  <a:gd name="T61" fmla="*/ 12 h 12"/>
                  <a:gd name="T62" fmla="*/ 12 w 19"/>
                  <a:gd name="T63" fmla="*/ 10 h 12"/>
                  <a:gd name="T64" fmla="*/ 9 w 19"/>
                  <a:gd name="T65" fmla="*/ 10 h 12"/>
                  <a:gd name="T66" fmla="*/ 4 w 19"/>
                  <a:gd name="T67" fmla="*/ 10 h 12"/>
                  <a:gd name="T68" fmla="*/ 4 w 19"/>
                  <a:gd name="T69" fmla="*/ 10 h 12"/>
                  <a:gd name="T70" fmla="*/ 4 w 19"/>
                  <a:gd name="T71" fmla="*/ 7 h 12"/>
                  <a:gd name="T72" fmla="*/ 4 w 19"/>
                  <a:gd name="T73" fmla="*/ 7 h 12"/>
                  <a:gd name="T74" fmla="*/ 2 w 19"/>
                  <a:gd name="T75" fmla="*/ 7 h 12"/>
                  <a:gd name="T76" fmla="*/ 2 w 19"/>
                  <a:gd name="T77" fmla="*/ 5 h 12"/>
                  <a:gd name="T78" fmla="*/ 0 w 19"/>
                  <a:gd name="T79" fmla="*/ 3 h 12"/>
                  <a:gd name="T80" fmla="*/ 0 w 19"/>
                  <a:gd name="T81" fmla="*/ 3 h 12"/>
                  <a:gd name="T82" fmla="*/ 0 w 19"/>
                  <a:gd name="T83" fmla="*/ 3 h 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12"/>
                  <a:gd name="T128" fmla="*/ 19 w 19"/>
                  <a:gd name="T129" fmla="*/ 12 h 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12">
                    <a:moveTo>
                      <a:pt x="0" y="3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9" y="7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56" name="Freeform 1395"/>
              <p:cNvSpPr>
                <a:spLocks/>
              </p:cNvSpPr>
              <p:nvPr/>
            </p:nvSpPr>
            <p:spPr bwMode="auto">
              <a:xfrm>
                <a:off x="1913" y="2913"/>
                <a:ext cx="16" cy="7"/>
              </a:xfrm>
              <a:custGeom>
                <a:avLst/>
                <a:gdLst>
                  <a:gd name="T0" fmla="*/ 4 w 16"/>
                  <a:gd name="T1" fmla="*/ 0 h 7"/>
                  <a:gd name="T2" fmla="*/ 4 w 16"/>
                  <a:gd name="T3" fmla="*/ 0 h 7"/>
                  <a:gd name="T4" fmla="*/ 7 w 16"/>
                  <a:gd name="T5" fmla="*/ 3 h 7"/>
                  <a:gd name="T6" fmla="*/ 7 w 16"/>
                  <a:gd name="T7" fmla="*/ 3 h 7"/>
                  <a:gd name="T8" fmla="*/ 7 w 16"/>
                  <a:gd name="T9" fmla="*/ 3 h 7"/>
                  <a:gd name="T10" fmla="*/ 7 w 16"/>
                  <a:gd name="T11" fmla="*/ 3 h 7"/>
                  <a:gd name="T12" fmla="*/ 7 w 16"/>
                  <a:gd name="T13" fmla="*/ 3 h 7"/>
                  <a:gd name="T14" fmla="*/ 7 w 16"/>
                  <a:gd name="T15" fmla="*/ 3 h 7"/>
                  <a:gd name="T16" fmla="*/ 9 w 16"/>
                  <a:gd name="T17" fmla="*/ 3 h 7"/>
                  <a:gd name="T18" fmla="*/ 9 w 16"/>
                  <a:gd name="T19" fmla="*/ 3 h 7"/>
                  <a:gd name="T20" fmla="*/ 11 w 16"/>
                  <a:gd name="T21" fmla="*/ 3 h 7"/>
                  <a:gd name="T22" fmla="*/ 11 w 16"/>
                  <a:gd name="T23" fmla="*/ 3 h 7"/>
                  <a:gd name="T24" fmla="*/ 11 w 16"/>
                  <a:gd name="T25" fmla="*/ 3 h 7"/>
                  <a:gd name="T26" fmla="*/ 14 w 16"/>
                  <a:gd name="T27" fmla="*/ 5 h 7"/>
                  <a:gd name="T28" fmla="*/ 14 w 16"/>
                  <a:gd name="T29" fmla="*/ 5 h 7"/>
                  <a:gd name="T30" fmla="*/ 16 w 16"/>
                  <a:gd name="T31" fmla="*/ 5 h 7"/>
                  <a:gd name="T32" fmla="*/ 16 w 16"/>
                  <a:gd name="T33" fmla="*/ 5 h 7"/>
                  <a:gd name="T34" fmla="*/ 16 w 16"/>
                  <a:gd name="T35" fmla="*/ 7 h 7"/>
                  <a:gd name="T36" fmla="*/ 16 w 16"/>
                  <a:gd name="T37" fmla="*/ 7 h 7"/>
                  <a:gd name="T38" fmla="*/ 14 w 16"/>
                  <a:gd name="T39" fmla="*/ 7 h 7"/>
                  <a:gd name="T40" fmla="*/ 11 w 16"/>
                  <a:gd name="T41" fmla="*/ 5 h 7"/>
                  <a:gd name="T42" fmla="*/ 7 w 16"/>
                  <a:gd name="T43" fmla="*/ 5 h 7"/>
                  <a:gd name="T44" fmla="*/ 7 w 16"/>
                  <a:gd name="T45" fmla="*/ 5 h 7"/>
                  <a:gd name="T46" fmla="*/ 7 w 16"/>
                  <a:gd name="T47" fmla="*/ 7 h 7"/>
                  <a:gd name="T48" fmla="*/ 7 w 16"/>
                  <a:gd name="T49" fmla="*/ 7 h 7"/>
                  <a:gd name="T50" fmla="*/ 4 w 16"/>
                  <a:gd name="T51" fmla="*/ 7 h 7"/>
                  <a:gd name="T52" fmla="*/ 4 w 16"/>
                  <a:gd name="T53" fmla="*/ 5 h 7"/>
                  <a:gd name="T54" fmla="*/ 2 w 16"/>
                  <a:gd name="T55" fmla="*/ 5 h 7"/>
                  <a:gd name="T56" fmla="*/ 2 w 16"/>
                  <a:gd name="T57" fmla="*/ 5 h 7"/>
                  <a:gd name="T58" fmla="*/ 2 w 16"/>
                  <a:gd name="T59" fmla="*/ 5 h 7"/>
                  <a:gd name="T60" fmla="*/ 0 w 16"/>
                  <a:gd name="T61" fmla="*/ 3 h 7"/>
                  <a:gd name="T62" fmla="*/ 2 w 16"/>
                  <a:gd name="T63" fmla="*/ 3 h 7"/>
                  <a:gd name="T64" fmla="*/ 2 w 16"/>
                  <a:gd name="T65" fmla="*/ 3 h 7"/>
                  <a:gd name="T66" fmla="*/ 4 w 16"/>
                  <a:gd name="T67" fmla="*/ 0 h 7"/>
                  <a:gd name="T68" fmla="*/ 4 w 16"/>
                  <a:gd name="T69" fmla="*/ 0 h 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"/>
                  <a:gd name="T106" fmla="*/ 0 h 7"/>
                  <a:gd name="T107" fmla="*/ 16 w 16"/>
                  <a:gd name="T108" fmla="*/ 7 h 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" h="7">
                    <a:moveTo>
                      <a:pt x="4" y="0"/>
                    </a:moveTo>
                    <a:lnTo>
                      <a:pt x="4" y="0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1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57" name="Freeform 1396"/>
              <p:cNvSpPr>
                <a:spLocks/>
              </p:cNvSpPr>
              <p:nvPr/>
            </p:nvSpPr>
            <p:spPr bwMode="auto">
              <a:xfrm>
                <a:off x="1913" y="2913"/>
                <a:ext cx="16" cy="7"/>
              </a:xfrm>
              <a:custGeom>
                <a:avLst/>
                <a:gdLst>
                  <a:gd name="T0" fmla="*/ 4 w 16"/>
                  <a:gd name="T1" fmla="*/ 0 h 7"/>
                  <a:gd name="T2" fmla="*/ 4 w 16"/>
                  <a:gd name="T3" fmla="*/ 0 h 7"/>
                  <a:gd name="T4" fmla="*/ 7 w 16"/>
                  <a:gd name="T5" fmla="*/ 3 h 7"/>
                  <a:gd name="T6" fmla="*/ 7 w 16"/>
                  <a:gd name="T7" fmla="*/ 3 h 7"/>
                  <a:gd name="T8" fmla="*/ 7 w 16"/>
                  <a:gd name="T9" fmla="*/ 3 h 7"/>
                  <a:gd name="T10" fmla="*/ 7 w 16"/>
                  <a:gd name="T11" fmla="*/ 3 h 7"/>
                  <a:gd name="T12" fmla="*/ 7 w 16"/>
                  <a:gd name="T13" fmla="*/ 3 h 7"/>
                  <a:gd name="T14" fmla="*/ 7 w 16"/>
                  <a:gd name="T15" fmla="*/ 3 h 7"/>
                  <a:gd name="T16" fmla="*/ 9 w 16"/>
                  <a:gd name="T17" fmla="*/ 3 h 7"/>
                  <a:gd name="T18" fmla="*/ 9 w 16"/>
                  <a:gd name="T19" fmla="*/ 3 h 7"/>
                  <a:gd name="T20" fmla="*/ 11 w 16"/>
                  <a:gd name="T21" fmla="*/ 3 h 7"/>
                  <a:gd name="T22" fmla="*/ 11 w 16"/>
                  <a:gd name="T23" fmla="*/ 3 h 7"/>
                  <a:gd name="T24" fmla="*/ 11 w 16"/>
                  <a:gd name="T25" fmla="*/ 3 h 7"/>
                  <a:gd name="T26" fmla="*/ 14 w 16"/>
                  <a:gd name="T27" fmla="*/ 5 h 7"/>
                  <a:gd name="T28" fmla="*/ 14 w 16"/>
                  <a:gd name="T29" fmla="*/ 5 h 7"/>
                  <a:gd name="T30" fmla="*/ 16 w 16"/>
                  <a:gd name="T31" fmla="*/ 5 h 7"/>
                  <a:gd name="T32" fmla="*/ 16 w 16"/>
                  <a:gd name="T33" fmla="*/ 5 h 7"/>
                  <a:gd name="T34" fmla="*/ 16 w 16"/>
                  <a:gd name="T35" fmla="*/ 7 h 7"/>
                  <a:gd name="T36" fmla="*/ 16 w 16"/>
                  <a:gd name="T37" fmla="*/ 7 h 7"/>
                  <a:gd name="T38" fmla="*/ 14 w 16"/>
                  <a:gd name="T39" fmla="*/ 7 h 7"/>
                  <a:gd name="T40" fmla="*/ 11 w 16"/>
                  <a:gd name="T41" fmla="*/ 5 h 7"/>
                  <a:gd name="T42" fmla="*/ 7 w 16"/>
                  <a:gd name="T43" fmla="*/ 5 h 7"/>
                  <a:gd name="T44" fmla="*/ 7 w 16"/>
                  <a:gd name="T45" fmla="*/ 5 h 7"/>
                  <a:gd name="T46" fmla="*/ 7 w 16"/>
                  <a:gd name="T47" fmla="*/ 7 h 7"/>
                  <a:gd name="T48" fmla="*/ 7 w 16"/>
                  <a:gd name="T49" fmla="*/ 7 h 7"/>
                  <a:gd name="T50" fmla="*/ 4 w 16"/>
                  <a:gd name="T51" fmla="*/ 7 h 7"/>
                  <a:gd name="T52" fmla="*/ 4 w 16"/>
                  <a:gd name="T53" fmla="*/ 5 h 7"/>
                  <a:gd name="T54" fmla="*/ 2 w 16"/>
                  <a:gd name="T55" fmla="*/ 5 h 7"/>
                  <a:gd name="T56" fmla="*/ 2 w 16"/>
                  <a:gd name="T57" fmla="*/ 5 h 7"/>
                  <a:gd name="T58" fmla="*/ 2 w 16"/>
                  <a:gd name="T59" fmla="*/ 5 h 7"/>
                  <a:gd name="T60" fmla="*/ 0 w 16"/>
                  <a:gd name="T61" fmla="*/ 3 h 7"/>
                  <a:gd name="T62" fmla="*/ 2 w 16"/>
                  <a:gd name="T63" fmla="*/ 3 h 7"/>
                  <a:gd name="T64" fmla="*/ 2 w 16"/>
                  <a:gd name="T65" fmla="*/ 3 h 7"/>
                  <a:gd name="T66" fmla="*/ 4 w 16"/>
                  <a:gd name="T67" fmla="*/ 0 h 7"/>
                  <a:gd name="T68" fmla="*/ 4 w 16"/>
                  <a:gd name="T69" fmla="*/ 0 h 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"/>
                  <a:gd name="T106" fmla="*/ 0 h 7"/>
                  <a:gd name="T107" fmla="*/ 16 w 16"/>
                  <a:gd name="T108" fmla="*/ 7 h 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" h="7">
                    <a:moveTo>
                      <a:pt x="4" y="0"/>
                    </a:moveTo>
                    <a:lnTo>
                      <a:pt x="4" y="0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1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58" name="Freeform 1397"/>
              <p:cNvSpPr>
                <a:spLocks/>
              </p:cNvSpPr>
              <p:nvPr/>
            </p:nvSpPr>
            <p:spPr bwMode="auto">
              <a:xfrm>
                <a:off x="1932" y="2911"/>
                <a:ext cx="7" cy="9"/>
              </a:xfrm>
              <a:custGeom>
                <a:avLst/>
                <a:gdLst>
                  <a:gd name="T0" fmla="*/ 4 w 7"/>
                  <a:gd name="T1" fmla="*/ 0 h 9"/>
                  <a:gd name="T2" fmla="*/ 4 w 7"/>
                  <a:gd name="T3" fmla="*/ 0 h 9"/>
                  <a:gd name="T4" fmla="*/ 4 w 7"/>
                  <a:gd name="T5" fmla="*/ 2 h 9"/>
                  <a:gd name="T6" fmla="*/ 4 w 7"/>
                  <a:gd name="T7" fmla="*/ 5 h 9"/>
                  <a:gd name="T8" fmla="*/ 7 w 7"/>
                  <a:gd name="T9" fmla="*/ 5 h 9"/>
                  <a:gd name="T10" fmla="*/ 7 w 7"/>
                  <a:gd name="T11" fmla="*/ 5 h 9"/>
                  <a:gd name="T12" fmla="*/ 4 w 7"/>
                  <a:gd name="T13" fmla="*/ 5 h 9"/>
                  <a:gd name="T14" fmla="*/ 4 w 7"/>
                  <a:gd name="T15" fmla="*/ 5 h 9"/>
                  <a:gd name="T16" fmla="*/ 2 w 7"/>
                  <a:gd name="T17" fmla="*/ 5 h 9"/>
                  <a:gd name="T18" fmla="*/ 2 w 7"/>
                  <a:gd name="T19" fmla="*/ 5 h 9"/>
                  <a:gd name="T20" fmla="*/ 4 w 7"/>
                  <a:gd name="T21" fmla="*/ 7 h 9"/>
                  <a:gd name="T22" fmla="*/ 4 w 7"/>
                  <a:gd name="T23" fmla="*/ 7 h 9"/>
                  <a:gd name="T24" fmla="*/ 7 w 7"/>
                  <a:gd name="T25" fmla="*/ 7 h 9"/>
                  <a:gd name="T26" fmla="*/ 7 w 7"/>
                  <a:gd name="T27" fmla="*/ 9 h 9"/>
                  <a:gd name="T28" fmla="*/ 4 w 7"/>
                  <a:gd name="T29" fmla="*/ 7 h 9"/>
                  <a:gd name="T30" fmla="*/ 4 w 7"/>
                  <a:gd name="T31" fmla="*/ 7 h 9"/>
                  <a:gd name="T32" fmla="*/ 2 w 7"/>
                  <a:gd name="T33" fmla="*/ 7 h 9"/>
                  <a:gd name="T34" fmla="*/ 0 w 7"/>
                  <a:gd name="T35" fmla="*/ 5 h 9"/>
                  <a:gd name="T36" fmla="*/ 0 w 7"/>
                  <a:gd name="T37" fmla="*/ 5 h 9"/>
                  <a:gd name="T38" fmla="*/ 0 w 7"/>
                  <a:gd name="T39" fmla="*/ 2 h 9"/>
                  <a:gd name="T40" fmla="*/ 0 w 7"/>
                  <a:gd name="T41" fmla="*/ 2 h 9"/>
                  <a:gd name="T42" fmla="*/ 2 w 7"/>
                  <a:gd name="T43" fmla="*/ 2 h 9"/>
                  <a:gd name="T44" fmla="*/ 2 w 7"/>
                  <a:gd name="T45" fmla="*/ 2 h 9"/>
                  <a:gd name="T46" fmla="*/ 2 w 7"/>
                  <a:gd name="T47" fmla="*/ 2 h 9"/>
                  <a:gd name="T48" fmla="*/ 2 w 7"/>
                  <a:gd name="T49" fmla="*/ 0 h 9"/>
                  <a:gd name="T50" fmla="*/ 4 w 7"/>
                  <a:gd name="T51" fmla="*/ 0 h 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"/>
                  <a:gd name="T79" fmla="*/ 0 h 9"/>
                  <a:gd name="T80" fmla="*/ 7 w 7"/>
                  <a:gd name="T81" fmla="*/ 9 h 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" h="9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59" name="Freeform 1398"/>
              <p:cNvSpPr>
                <a:spLocks/>
              </p:cNvSpPr>
              <p:nvPr/>
            </p:nvSpPr>
            <p:spPr bwMode="auto">
              <a:xfrm>
                <a:off x="1932" y="2911"/>
                <a:ext cx="7" cy="9"/>
              </a:xfrm>
              <a:custGeom>
                <a:avLst/>
                <a:gdLst>
                  <a:gd name="T0" fmla="*/ 4 w 7"/>
                  <a:gd name="T1" fmla="*/ 0 h 9"/>
                  <a:gd name="T2" fmla="*/ 4 w 7"/>
                  <a:gd name="T3" fmla="*/ 0 h 9"/>
                  <a:gd name="T4" fmla="*/ 4 w 7"/>
                  <a:gd name="T5" fmla="*/ 2 h 9"/>
                  <a:gd name="T6" fmla="*/ 4 w 7"/>
                  <a:gd name="T7" fmla="*/ 5 h 9"/>
                  <a:gd name="T8" fmla="*/ 7 w 7"/>
                  <a:gd name="T9" fmla="*/ 5 h 9"/>
                  <a:gd name="T10" fmla="*/ 7 w 7"/>
                  <a:gd name="T11" fmla="*/ 5 h 9"/>
                  <a:gd name="T12" fmla="*/ 4 w 7"/>
                  <a:gd name="T13" fmla="*/ 5 h 9"/>
                  <a:gd name="T14" fmla="*/ 4 w 7"/>
                  <a:gd name="T15" fmla="*/ 5 h 9"/>
                  <a:gd name="T16" fmla="*/ 2 w 7"/>
                  <a:gd name="T17" fmla="*/ 5 h 9"/>
                  <a:gd name="T18" fmla="*/ 2 w 7"/>
                  <a:gd name="T19" fmla="*/ 5 h 9"/>
                  <a:gd name="T20" fmla="*/ 4 w 7"/>
                  <a:gd name="T21" fmla="*/ 7 h 9"/>
                  <a:gd name="T22" fmla="*/ 4 w 7"/>
                  <a:gd name="T23" fmla="*/ 7 h 9"/>
                  <a:gd name="T24" fmla="*/ 7 w 7"/>
                  <a:gd name="T25" fmla="*/ 7 h 9"/>
                  <a:gd name="T26" fmla="*/ 7 w 7"/>
                  <a:gd name="T27" fmla="*/ 9 h 9"/>
                  <a:gd name="T28" fmla="*/ 4 w 7"/>
                  <a:gd name="T29" fmla="*/ 7 h 9"/>
                  <a:gd name="T30" fmla="*/ 4 w 7"/>
                  <a:gd name="T31" fmla="*/ 7 h 9"/>
                  <a:gd name="T32" fmla="*/ 2 w 7"/>
                  <a:gd name="T33" fmla="*/ 7 h 9"/>
                  <a:gd name="T34" fmla="*/ 0 w 7"/>
                  <a:gd name="T35" fmla="*/ 5 h 9"/>
                  <a:gd name="T36" fmla="*/ 0 w 7"/>
                  <a:gd name="T37" fmla="*/ 5 h 9"/>
                  <a:gd name="T38" fmla="*/ 0 w 7"/>
                  <a:gd name="T39" fmla="*/ 2 h 9"/>
                  <a:gd name="T40" fmla="*/ 0 w 7"/>
                  <a:gd name="T41" fmla="*/ 2 h 9"/>
                  <a:gd name="T42" fmla="*/ 2 w 7"/>
                  <a:gd name="T43" fmla="*/ 2 h 9"/>
                  <a:gd name="T44" fmla="*/ 2 w 7"/>
                  <a:gd name="T45" fmla="*/ 2 h 9"/>
                  <a:gd name="T46" fmla="*/ 2 w 7"/>
                  <a:gd name="T47" fmla="*/ 2 h 9"/>
                  <a:gd name="T48" fmla="*/ 2 w 7"/>
                  <a:gd name="T49" fmla="*/ 0 h 9"/>
                  <a:gd name="T50" fmla="*/ 4 w 7"/>
                  <a:gd name="T51" fmla="*/ 0 h 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"/>
                  <a:gd name="T79" fmla="*/ 0 h 9"/>
                  <a:gd name="T80" fmla="*/ 7 w 7"/>
                  <a:gd name="T81" fmla="*/ 9 h 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" h="9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60" name="Freeform 1399"/>
              <p:cNvSpPr>
                <a:spLocks/>
              </p:cNvSpPr>
              <p:nvPr/>
            </p:nvSpPr>
            <p:spPr bwMode="auto">
              <a:xfrm>
                <a:off x="1929" y="2930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0 w 5"/>
                  <a:gd name="T5" fmla="*/ 0 h 2"/>
                  <a:gd name="T6" fmla="*/ 3 w 5"/>
                  <a:gd name="T7" fmla="*/ 0 h 2"/>
                  <a:gd name="T8" fmla="*/ 3 w 5"/>
                  <a:gd name="T9" fmla="*/ 0 h 2"/>
                  <a:gd name="T10" fmla="*/ 5 w 5"/>
                  <a:gd name="T11" fmla="*/ 0 h 2"/>
                  <a:gd name="T12" fmla="*/ 5 w 5"/>
                  <a:gd name="T13" fmla="*/ 0 h 2"/>
                  <a:gd name="T14" fmla="*/ 3 w 5"/>
                  <a:gd name="T15" fmla="*/ 0 h 2"/>
                  <a:gd name="T16" fmla="*/ 3 w 5"/>
                  <a:gd name="T17" fmla="*/ 2 h 2"/>
                  <a:gd name="T18" fmla="*/ 0 w 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61" name="Freeform 1400"/>
              <p:cNvSpPr>
                <a:spLocks/>
              </p:cNvSpPr>
              <p:nvPr/>
            </p:nvSpPr>
            <p:spPr bwMode="auto">
              <a:xfrm>
                <a:off x="1929" y="2930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0 w 5"/>
                  <a:gd name="T5" fmla="*/ 0 h 2"/>
                  <a:gd name="T6" fmla="*/ 3 w 5"/>
                  <a:gd name="T7" fmla="*/ 0 h 2"/>
                  <a:gd name="T8" fmla="*/ 3 w 5"/>
                  <a:gd name="T9" fmla="*/ 0 h 2"/>
                  <a:gd name="T10" fmla="*/ 5 w 5"/>
                  <a:gd name="T11" fmla="*/ 0 h 2"/>
                  <a:gd name="T12" fmla="*/ 5 w 5"/>
                  <a:gd name="T13" fmla="*/ 0 h 2"/>
                  <a:gd name="T14" fmla="*/ 3 w 5"/>
                  <a:gd name="T15" fmla="*/ 0 h 2"/>
                  <a:gd name="T16" fmla="*/ 3 w 5"/>
                  <a:gd name="T17" fmla="*/ 2 h 2"/>
                  <a:gd name="T18" fmla="*/ 0 w 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62" name="Freeform 1401"/>
              <p:cNvSpPr>
                <a:spLocks/>
              </p:cNvSpPr>
              <p:nvPr/>
            </p:nvSpPr>
            <p:spPr bwMode="auto">
              <a:xfrm>
                <a:off x="1934" y="2930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2 w 5"/>
                  <a:gd name="T3" fmla="*/ 2 h 2"/>
                  <a:gd name="T4" fmla="*/ 2 w 5"/>
                  <a:gd name="T5" fmla="*/ 2 h 2"/>
                  <a:gd name="T6" fmla="*/ 0 w 5"/>
                  <a:gd name="T7" fmla="*/ 2 h 2"/>
                  <a:gd name="T8" fmla="*/ 0 w 5"/>
                  <a:gd name="T9" fmla="*/ 0 h 2"/>
                  <a:gd name="T10" fmla="*/ 2 w 5"/>
                  <a:gd name="T11" fmla="*/ 0 h 2"/>
                  <a:gd name="T12" fmla="*/ 2 w 5"/>
                  <a:gd name="T13" fmla="*/ 0 h 2"/>
                  <a:gd name="T14" fmla="*/ 5 w 5"/>
                  <a:gd name="T15" fmla="*/ 0 h 2"/>
                  <a:gd name="T16" fmla="*/ 5 w 5"/>
                  <a:gd name="T17" fmla="*/ 2 h 2"/>
                  <a:gd name="T18" fmla="*/ 5 w 5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5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63" name="Freeform 1402"/>
              <p:cNvSpPr>
                <a:spLocks/>
              </p:cNvSpPr>
              <p:nvPr/>
            </p:nvSpPr>
            <p:spPr bwMode="auto">
              <a:xfrm>
                <a:off x="1934" y="2930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2 w 5"/>
                  <a:gd name="T3" fmla="*/ 2 h 2"/>
                  <a:gd name="T4" fmla="*/ 2 w 5"/>
                  <a:gd name="T5" fmla="*/ 2 h 2"/>
                  <a:gd name="T6" fmla="*/ 0 w 5"/>
                  <a:gd name="T7" fmla="*/ 2 h 2"/>
                  <a:gd name="T8" fmla="*/ 0 w 5"/>
                  <a:gd name="T9" fmla="*/ 0 h 2"/>
                  <a:gd name="T10" fmla="*/ 2 w 5"/>
                  <a:gd name="T11" fmla="*/ 0 h 2"/>
                  <a:gd name="T12" fmla="*/ 2 w 5"/>
                  <a:gd name="T13" fmla="*/ 0 h 2"/>
                  <a:gd name="T14" fmla="*/ 5 w 5"/>
                  <a:gd name="T15" fmla="*/ 0 h 2"/>
                  <a:gd name="T16" fmla="*/ 5 w 5"/>
                  <a:gd name="T17" fmla="*/ 2 h 2"/>
                  <a:gd name="T18" fmla="*/ 5 w 5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5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64" name="Freeform 1403"/>
              <p:cNvSpPr>
                <a:spLocks/>
              </p:cNvSpPr>
              <p:nvPr/>
            </p:nvSpPr>
            <p:spPr bwMode="auto">
              <a:xfrm>
                <a:off x="1946" y="2927"/>
                <a:ext cx="9" cy="3"/>
              </a:xfrm>
              <a:custGeom>
                <a:avLst/>
                <a:gdLst>
                  <a:gd name="T0" fmla="*/ 9 w 9"/>
                  <a:gd name="T1" fmla="*/ 3 h 3"/>
                  <a:gd name="T2" fmla="*/ 9 w 9"/>
                  <a:gd name="T3" fmla="*/ 3 h 3"/>
                  <a:gd name="T4" fmla="*/ 4 w 9"/>
                  <a:gd name="T5" fmla="*/ 3 h 3"/>
                  <a:gd name="T6" fmla="*/ 0 w 9"/>
                  <a:gd name="T7" fmla="*/ 3 h 3"/>
                  <a:gd name="T8" fmla="*/ 0 w 9"/>
                  <a:gd name="T9" fmla="*/ 3 h 3"/>
                  <a:gd name="T10" fmla="*/ 0 w 9"/>
                  <a:gd name="T11" fmla="*/ 3 h 3"/>
                  <a:gd name="T12" fmla="*/ 0 w 9"/>
                  <a:gd name="T13" fmla="*/ 0 h 3"/>
                  <a:gd name="T14" fmla="*/ 0 w 9"/>
                  <a:gd name="T15" fmla="*/ 0 h 3"/>
                  <a:gd name="T16" fmla="*/ 0 w 9"/>
                  <a:gd name="T17" fmla="*/ 0 h 3"/>
                  <a:gd name="T18" fmla="*/ 4 w 9"/>
                  <a:gd name="T19" fmla="*/ 0 h 3"/>
                  <a:gd name="T20" fmla="*/ 7 w 9"/>
                  <a:gd name="T21" fmla="*/ 0 h 3"/>
                  <a:gd name="T22" fmla="*/ 9 w 9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3"/>
                  <a:gd name="T38" fmla="*/ 9 w 9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3">
                    <a:moveTo>
                      <a:pt x="9" y="3"/>
                    </a:moveTo>
                    <a:lnTo>
                      <a:pt x="9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65" name="Freeform 1404"/>
              <p:cNvSpPr>
                <a:spLocks/>
              </p:cNvSpPr>
              <p:nvPr/>
            </p:nvSpPr>
            <p:spPr bwMode="auto">
              <a:xfrm>
                <a:off x="1946" y="2927"/>
                <a:ext cx="9" cy="3"/>
              </a:xfrm>
              <a:custGeom>
                <a:avLst/>
                <a:gdLst>
                  <a:gd name="T0" fmla="*/ 9 w 9"/>
                  <a:gd name="T1" fmla="*/ 3 h 3"/>
                  <a:gd name="T2" fmla="*/ 9 w 9"/>
                  <a:gd name="T3" fmla="*/ 3 h 3"/>
                  <a:gd name="T4" fmla="*/ 4 w 9"/>
                  <a:gd name="T5" fmla="*/ 3 h 3"/>
                  <a:gd name="T6" fmla="*/ 0 w 9"/>
                  <a:gd name="T7" fmla="*/ 3 h 3"/>
                  <a:gd name="T8" fmla="*/ 0 w 9"/>
                  <a:gd name="T9" fmla="*/ 3 h 3"/>
                  <a:gd name="T10" fmla="*/ 0 w 9"/>
                  <a:gd name="T11" fmla="*/ 3 h 3"/>
                  <a:gd name="T12" fmla="*/ 0 w 9"/>
                  <a:gd name="T13" fmla="*/ 0 h 3"/>
                  <a:gd name="T14" fmla="*/ 0 w 9"/>
                  <a:gd name="T15" fmla="*/ 0 h 3"/>
                  <a:gd name="T16" fmla="*/ 0 w 9"/>
                  <a:gd name="T17" fmla="*/ 0 h 3"/>
                  <a:gd name="T18" fmla="*/ 4 w 9"/>
                  <a:gd name="T19" fmla="*/ 0 h 3"/>
                  <a:gd name="T20" fmla="*/ 7 w 9"/>
                  <a:gd name="T21" fmla="*/ 0 h 3"/>
                  <a:gd name="T22" fmla="*/ 9 w 9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3"/>
                  <a:gd name="T38" fmla="*/ 9 w 9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3">
                    <a:moveTo>
                      <a:pt x="9" y="3"/>
                    </a:moveTo>
                    <a:lnTo>
                      <a:pt x="9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66" name="Freeform 1405"/>
              <p:cNvSpPr>
                <a:spLocks/>
              </p:cNvSpPr>
              <p:nvPr/>
            </p:nvSpPr>
            <p:spPr bwMode="auto">
              <a:xfrm>
                <a:off x="1943" y="2927"/>
                <a:ext cx="29" cy="12"/>
              </a:xfrm>
              <a:custGeom>
                <a:avLst/>
                <a:gdLst>
                  <a:gd name="T0" fmla="*/ 0 w 29"/>
                  <a:gd name="T1" fmla="*/ 5 h 12"/>
                  <a:gd name="T2" fmla="*/ 0 w 29"/>
                  <a:gd name="T3" fmla="*/ 3 h 12"/>
                  <a:gd name="T4" fmla="*/ 5 w 29"/>
                  <a:gd name="T5" fmla="*/ 3 h 12"/>
                  <a:gd name="T6" fmla="*/ 12 w 29"/>
                  <a:gd name="T7" fmla="*/ 3 h 12"/>
                  <a:gd name="T8" fmla="*/ 15 w 29"/>
                  <a:gd name="T9" fmla="*/ 3 h 12"/>
                  <a:gd name="T10" fmla="*/ 19 w 29"/>
                  <a:gd name="T11" fmla="*/ 0 h 12"/>
                  <a:gd name="T12" fmla="*/ 22 w 29"/>
                  <a:gd name="T13" fmla="*/ 0 h 12"/>
                  <a:gd name="T14" fmla="*/ 22 w 29"/>
                  <a:gd name="T15" fmla="*/ 3 h 12"/>
                  <a:gd name="T16" fmla="*/ 24 w 29"/>
                  <a:gd name="T17" fmla="*/ 3 h 12"/>
                  <a:gd name="T18" fmla="*/ 19 w 29"/>
                  <a:gd name="T19" fmla="*/ 3 h 12"/>
                  <a:gd name="T20" fmla="*/ 19 w 29"/>
                  <a:gd name="T21" fmla="*/ 3 h 12"/>
                  <a:gd name="T22" fmla="*/ 15 w 29"/>
                  <a:gd name="T23" fmla="*/ 3 h 12"/>
                  <a:gd name="T24" fmla="*/ 15 w 29"/>
                  <a:gd name="T25" fmla="*/ 3 h 12"/>
                  <a:gd name="T26" fmla="*/ 17 w 29"/>
                  <a:gd name="T27" fmla="*/ 5 h 12"/>
                  <a:gd name="T28" fmla="*/ 24 w 29"/>
                  <a:gd name="T29" fmla="*/ 5 h 12"/>
                  <a:gd name="T30" fmla="*/ 24 w 29"/>
                  <a:gd name="T31" fmla="*/ 5 h 12"/>
                  <a:gd name="T32" fmla="*/ 24 w 29"/>
                  <a:gd name="T33" fmla="*/ 5 h 12"/>
                  <a:gd name="T34" fmla="*/ 24 w 29"/>
                  <a:gd name="T35" fmla="*/ 5 h 12"/>
                  <a:gd name="T36" fmla="*/ 22 w 29"/>
                  <a:gd name="T37" fmla="*/ 5 h 12"/>
                  <a:gd name="T38" fmla="*/ 19 w 29"/>
                  <a:gd name="T39" fmla="*/ 5 h 12"/>
                  <a:gd name="T40" fmla="*/ 19 w 29"/>
                  <a:gd name="T41" fmla="*/ 8 h 12"/>
                  <a:gd name="T42" fmla="*/ 24 w 29"/>
                  <a:gd name="T43" fmla="*/ 8 h 12"/>
                  <a:gd name="T44" fmla="*/ 26 w 29"/>
                  <a:gd name="T45" fmla="*/ 8 h 12"/>
                  <a:gd name="T46" fmla="*/ 26 w 29"/>
                  <a:gd name="T47" fmla="*/ 8 h 12"/>
                  <a:gd name="T48" fmla="*/ 26 w 29"/>
                  <a:gd name="T49" fmla="*/ 10 h 12"/>
                  <a:gd name="T50" fmla="*/ 26 w 29"/>
                  <a:gd name="T51" fmla="*/ 10 h 12"/>
                  <a:gd name="T52" fmla="*/ 29 w 29"/>
                  <a:gd name="T53" fmla="*/ 10 h 12"/>
                  <a:gd name="T54" fmla="*/ 29 w 29"/>
                  <a:gd name="T55" fmla="*/ 12 h 12"/>
                  <a:gd name="T56" fmla="*/ 26 w 29"/>
                  <a:gd name="T57" fmla="*/ 12 h 12"/>
                  <a:gd name="T58" fmla="*/ 26 w 29"/>
                  <a:gd name="T59" fmla="*/ 10 h 12"/>
                  <a:gd name="T60" fmla="*/ 24 w 29"/>
                  <a:gd name="T61" fmla="*/ 10 h 12"/>
                  <a:gd name="T62" fmla="*/ 24 w 29"/>
                  <a:gd name="T63" fmla="*/ 10 h 12"/>
                  <a:gd name="T64" fmla="*/ 24 w 29"/>
                  <a:gd name="T65" fmla="*/ 10 h 12"/>
                  <a:gd name="T66" fmla="*/ 22 w 29"/>
                  <a:gd name="T67" fmla="*/ 8 h 12"/>
                  <a:gd name="T68" fmla="*/ 17 w 29"/>
                  <a:gd name="T69" fmla="*/ 8 h 12"/>
                  <a:gd name="T70" fmla="*/ 17 w 29"/>
                  <a:gd name="T71" fmla="*/ 8 h 12"/>
                  <a:gd name="T72" fmla="*/ 17 w 29"/>
                  <a:gd name="T73" fmla="*/ 8 h 12"/>
                  <a:gd name="T74" fmla="*/ 15 w 29"/>
                  <a:gd name="T75" fmla="*/ 8 h 12"/>
                  <a:gd name="T76" fmla="*/ 15 w 29"/>
                  <a:gd name="T77" fmla="*/ 5 h 12"/>
                  <a:gd name="T78" fmla="*/ 12 w 29"/>
                  <a:gd name="T79" fmla="*/ 5 h 12"/>
                  <a:gd name="T80" fmla="*/ 10 w 29"/>
                  <a:gd name="T81" fmla="*/ 5 h 12"/>
                  <a:gd name="T82" fmla="*/ 10 w 29"/>
                  <a:gd name="T83" fmla="*/ 5 h 12"/>
                  <a:gd name="T84" fmla="*/ 10 w 29"/>
                  <a:gd name="T85" fmla="*/ 8 h 12"/>
                  <a:gd name="T86" fmla="*/ 12 w 29"/>
                  <a:gd name="T87" fmla="*/ 10 h 12"/>
                  <a:gd name="T88" fmla="*/ 7 w 29"/>
                  <a:gd name="T89" fmla="*/ 10 h 12"/>
                  <a:gd name="T90" fmla="*/ 7 w 29"/>
                  <a:gd name="T91" fmla="*/ 8 h 12"/>
                  <a:gd name="T92" fmla="*/ 7 w 29"/>
                  <a:gd name="T93" fmla="*/ 8 h 12"/>
                  <a:gd name="T94" fmla="*/ 5 w 29"/>
                  <a:gd name="T95" fmla="*/ 8 h 12"/>
                  <a:gd name="T96" fmla="*/ 5 w 29"/>
                  <a:gd name="T97" fmla="*/ 5 h 12"/>
                  <a:gd name="T98" fmla="*/ 7 w 29"/>
                  <a:gd name="T99" fmla="*/ 5 h 12"/>
                  <a:gd name="T100" fmla="*/ 10 w 29"/>
                  <a:gd name="T101" fmla="*/ 5 h 12"/>
                  <a:gd name="T102" fmla="*/ 7 w 29"/>
                  <a:gd name="T103" fmla="*/ 5 h 12"/>
                  <a:gd name="T104" fmla="*/ 7 w 29"/>
                  <a:gd name="T105" fmla="*/ 5 h 12"/>
                  <a:gd name="T106" fmla="*/ 5 w 29"/>
                  <a:gd name="T107" fmla="*/ 5 h 12"/>
                  <a:gd name="T108" fmla="*/ 3 w 29"/>
                  <a:gd name="T109" fmla="*/ 5 h 12"/>
                  <a:gd name="T110" fmla="*/ 0 w 29"/>
                  <a:gd name="T111" fmla="*/ 5 h 12"/>
                  <a:gd name="T112" fmla="*/ 0 w 29"/>
                  <a:gd name="T113" fmla="*/ 5 h 12"/>
                  <a:gd name="T114" fmla="*/ 0 w 29"/>
                  <a:gd name="T115" fmla="*/ 5 h 1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"/>
                  <a:gd name="T175" fmla="*/ 0 h 12"/>
                  <a:gd name="T176" fmla="*/ 29 w 29"/>
                  <a:gd name="T177" fmla="*/ 12 h 1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" h="12">
                    <a:moveTo>
                      <a:pt x="0" y="5"/>
                    </a:moveTo>
                    <a:lnTo>
                      <a:pt x="0" y="3"/>
                    </a:lnTo>
                    <a:lnTo>
                      <a:pt x="5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19" y="3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9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67" name="Freeform 1406"/>
              <p:cNvSpPr>
                <a:spLocks/>
              </p:cNvSpPr>
              <p:nvPr/>
            </p:nvSpPr>
            <p:spPr bwMode="auto">
              <a:xfrm>
                <a:off x="1943" y="2927"/>
                <a:ext cx="29" cy="12"/>
              </a:xfrm>
              <a:custGeom>
                <a:avLst/>
                <a:gdLst>
                  <a:gd name="T0" fmla="*/ 0 w 29"/>
                  <a:gd name="T1" fmla="*/ 5 h 12"/>
                  <a:gd name="T2" fmla="*/ 0 w 29"/>
                  <a:gd name="T3" fmla="*/ 3 h 12"/>
                  <a:gd name="T4" fmla="*/ 5 w 29"/>
                  <a:gd name="T5" fmla="*/ 3 h 12"/>
                  <a:gd name="T6" fmla="*/ 12 w 29"/>
                  <a:gd name="T7" fmla="*/ 3 h 12"/>
                  <a:gd name="T8" fmla="*/ 15 w 29"/>
                  <a:gd name="T9" fmla="*/ 3 h 12"/>
                  <a:gd name="T10" fmla="*/ 19 w 29"/>
                  <a:gd name="T11" fmla="*/ 0 h 12"/>
                  <a:gd name="T12" fmla="*/ 22 w 29"/>
                  <a:gd name="T13" fmla="*/ 0 h 12"/>
                  <a:gd name="T14" fmla="*/ 22 w 29"/>
                  <a:gd name="T15" fmla="*/ 3 h 12"/>
                  <a:gd name="T16" fmla="*/ 24 w 29"/>
                  <a:gd name="T17" fmla="*/ 3 h 12"/>
                  <a:gd name="T18" fmla="*/ 19 w 29"/>
                  <a:gd name="T19" fmla="*/ 3 h 12"/>
                  <a:gd name="T20" fmla="*/ 19 w 29"/>
                  <a:gd name="T21" fmla="*/ 3 h 12"/>
                  <a:gd name="T22" fmla="*/ 15 w 29"/>
                  <a:gd name="T23" fmla="*/ 3 h 12"/>
                  <a:gd name="T24" fmla="*/ 15 w 29"/>
                  <a:gd name="T25" fmla="*/ 3 h 12"/>
                  <a:gd name="T26" fmla="*/ 17 w 29"/>
                  <a:gd name="T27" fmla="*/ 5 h 12"/>
                  <a:gd name="T28" fmla="*/ 24 w 29"/>
                  <a:gd name="T29" fmla="*/ 5 h 12"/>
                  <a:gd name="T30" fmla="*/ 24 w 29"/>
                  <a:gd name="T31" fmla="*/ 5 h 12"/>
                  <a:gd name="T32" fmla="*/ 24 w 29"/>
                  <a:gd name="T33" fmla="*/ 5 h 12"/>
                  <a:gd name="T34" fmla="*/ 24 w 29"/>
                  <a:gd name="T35" fmla="*/ 5 h 12"/>
                  <a:gd name="T36" fmla="*/ 22 w 29"/>
                  <a:gd name="T37" fmla="*/ 5 h 12"/>
                  <a:gd name="T38" fmla="*/ 19 w 29"/>
                  <a:gd name="T39" fmla="*/ 5 h 12"/>
                  <a:gd name="T40" fmla="*/ 19 w 29"/>
                  <a:gd name="T41" fmla="*/ 8 h 12"/>
                  <a:gd name="T42" fmla="*/ 24 w 29"/>
                  <a:gd name="T43" fmla="*/ 8 h 12"/>
                  <a:gd name="T44" fmla="*/ 26 w 29"/>
                  <a:gd name="T45" fmla="*/ 8 h 12"/>
                  <a:gd name="T46" fmla="*/ 26 w 29"/>
                  <a:gd name="T47" fmla="*/ 8 h 12"/>
                  <a:gd name="T48" fmla="*/ 26 w 29"/>
                  <a:gd name="T49" fmla="*/ 10 h 12"/>
                  <a:gd name="T50" fmla="*/ 26 w 29"/>
                  <a:gd name="T51" fmla="*/ 10 h 12"/>
                  <a:gd name="T52" fmla="*/ 29 w 29"/>
                  <a:gd name="T53" fmla="*/ 10 h 12"/>
                  <a:gd name="T54" fmla="*/ 29 w 29"/>
                  <a:gd name="T55" fmla="*/ 12 h 12"/>
                  <a:gd name="T56" fmla="*/ 26 w 29"/>
                  <a:gd name="T57" fmla="*/ 12 h 12"/>
                  <a:gd name="T58" fmla="*/ 26 w 29"/>
                  <a:gd name="T59" fmla="*/ 10 h 12"/>
                  <a:gd name="T60" fmla="*/ 24 w 29"/>
                  <a:gd name="T61" fmla="*/ 10 h 12"/>
                  <a:gd name="T62" fmla="*/ 24 w 29"/>
                  <a:gd name="T63" fmla="*/ 10 h 12"/>
                  <a:gd name="T64" fmla="*/ 24 w 29"/>
                  <a:gd name="T65" fmla="*/ 10 h 12"/>
                  <a:gd name="T66" fmla="*/ 22 w 29"/>
                  <a:gd name="T67" fmla="*/ 8 h 12"/>
                  <a:gd name="T68" fmla="*/ 17 w 29"/>
                  <a:gd name="T69" fmla="*/ 8 h 12"/>
                  <a:gd name="T70" fmla="*/ 17 w 29"/>
                  <a:gd name="T71" fmla="*/ 8 h 12"/>
                  <a:gd name="T72" fmla="*/ 17 w 29"/>
                  <a:gd name="T73" fmla="*/ 8 h 12"/>
                  <a:gd name="T74" fmla="*/ 15 w 29"/>
                  <a:gd name="T75" fmla="*/ 8 h 12"/>
                  <a:gd name="T76" fmla="*/ 15 w 29"/>
                  <a:gd name="T77" fmla="*/ 5 h 12"/>
                  <a:gd name="T78" fmla="*/ 12 w 29"/>
                  <a:gd name="T79" fmla="*/ 5 h 12"/>
                  <a:gd name="T80" fmla="*/ 10 w 29"/>
                  <a:gd name="T81" fmla="*/ 5 h 12"/>
                  <a:gd name="T82" fmla="*/ 10 w 29"/>
                  <a:gd name="T83" fmla="*/ 5 h 12"/>
                  <a:gd name="T84" fmla="*/ 10 w 29"/>
                  <a:gd name="T85" fmla="*/ 8 h 12"/>
                  <a:gd name="T86" fmla="*/ 12 w 29"/>
                  <a:gd name="T87" fmla="*/ 10 h 12"/>
                  <a:gd name="T88" fmla="*/ 7 w 29"/>
                  <a:gd name="T89" fmla="*/ 10 h 12"/>
                  <a:gd name="T90" fmla="*/ 7 w 29"/>
                  <a:gd name="T91" fmla="*/ 8 h 12"/>
                  <a:gd name="T92" fmla="*/ 7 w 29"/>
                  <a:gd name="T93" fmla="*/ 8 h 12"/>
                  <a:gd name="T94" fmla="*/ 5 w 29"/>
                  <a:gd name="T95" fmla="*/ 8 h 12"/>
                  <a:gd name="T96" fmla="*/ 5 w 29"/>
                  <a:gd name="T97" fmla="*/ 5 h 12"/>
                  <a:gd name="T98" fmla="*/ 7 w 29"/>
                  <a:gd name="T99" fmla="*/ 5 h 12"/>
                  <a:gd name="T100" fmla="*/ 10 w 29"/>
                  <a:gd name="T101" fmla="*/ 5 h 12"/>
                  <a:gd name="T102" fmla="*/ 7 w 29"/>
                  <a:gd name="T103" fmla="*/ 5 h 12"/>
                  <a:gd name="T104" fmla="*/ 7 w 29"/>
                  <a:gd name="T105" fmla="*/ 5 h 12"/>
                  <a:gd name="T106" fmla="*/ 5 w 29"/>
                  <a:gd name="T107" fmla="*/ 5 h 12"/>
                  <a:gd name="T108" fmla="*/ 3 w 29"/>
                  <a:gd name="T109" fmla="*/ 5 h 12"/>
                  <a:gd name="T110" fmla="*/ 0 w 29"/>
                  <a:gd name="T111" fmla="*/ 5 h 12"/>
                  <a:gd name="T112" fmla="*/ 0 w 29"/>
                  <a:gd name="T113" fmla="*/ 5 h 12"/>
                  <a:gd name="T114" fmla="*/ 0 w 29"/>
                  <a:gd name="T115" fmla="*/ 5 h 1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"/>
                  <a:gd name="T175" fmla="*/ 0 h 12"/>
                  <a:gd name="T176" fmla="*/ 29 w 29"/>
                  <a:gd name="T177" fmla="*/ 12 h 1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" h="12">
                    <a:moveTo>
                      <a:pt x="0" y="5"/>
                    </a:moveTo>
                    <a:lnTo>
                      <a:pt x="0" y="3"/>
                    </a:lnTo>
                    <a:lnTo>
                      <a:pt x="5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19" y="3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9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68" name="Freeform 1407"/>
              <p:cNvSpPr>
                <a:spLocks/>
              </p:cNvSpPr>
              <p:nvPr/>
            </p:nvSpPr>
            <p:spPr bwMode="auto">
              <a:xfrm>
                <a:off x="1967" y="2927"/>
                <a:ext cx="17" cy="5"/>
              </a:xfrm>
              <a:custGeom>
                <a:avLst/>
                <a:gdLst>
                  <a:gd name="T0" fmla="*/ 2 w 17"/>
                  <a:gd name="T1" fmla="*/ 3 h 5"/>
                  <a:gd name="T2" fmla="*/ 0 w 17"/>
                  <a:gd name="T3" fmla="*/ 3 h 5"/>
                  <a:gd name="T4" fmla="*/ 0 w 17"/>
                  <a:gd name="T5" fmla="*/ 3 h 5"/>
                  <a:gd name="T6" fmla="*/ 0 w 17"/>
                  <a:gd name="T7" fmla="*/ 0 h 5"/>
                  <a:gd name="T8" fmla="*/ 5 w 17"/>
                  <a:gd name="T9" fmla="*/ 0 h 5"/>
                  <a:gd name="T10" fmla="*/ 9 w 17"/>
                  <a:gd name="T11" fmla="*/ 0 h 5"/>
                  <a:gd name="T12" fmla="*/ 14 w 17"/>
                  <a:gd name="T13" fmla="*/ 0 h 5"/>
                  <a:gd name="T14" fmla="*/ 14 w 17"/>
                  <a:gd name="T15" fmla="*/ 3 h 5"/>
                  <a:gd name="T16" fmla="*/ 17 w 17"/>
                  <a:gd name="T17" fmla="*/ 5 h 5"/>
                  <a:gd name="T18" fmla="*/ 17 w 17"/>
                  <a:gd name="T19" fmla="*/ 5 h 5"/>
                  <a:gd name="T20" fmla="*/ 14 w 17"/>
                  <a:gd name="T21" fmla="*/ 5 h 5"/>
                  <a:gd name="T22" fmla="*/ 14 w 17"/>
                  <a:gd name="T23" fmla="*/ 5 h 5"/>
                  <a:gd name="T24" fmla="*/ 12 w 17"/>
                  <a:gd name="T25" fmla="*/ 5 h 5"/>
                  <a:gd name="T26" fmla="*/ 12 w 17"/>
                  <a:gd name="T27" fmla="*/ 5 h 5"/>
                  <a:gd name="T28" fmla="*/ 12 w 17"/>
                  <a:gd name="T29" fmla="*/ 5 h 5"/>
                  <a:gd name="T30" fmla="*/ 12 w 17"/>
                  <a:gd name="T31" fmla="*/ 5 h 5"/>
                  <a:gd name="T32" fmla="*/ 9 w 17"/>
                  <a:gd name="T33" fmla="*/ 5 h 5"/>
                  <a:gd name="T34" fmla="*/ 9 w 17"/>
                  <a:gd name="T35" fmla="*/ 5 h 5"/>
                  <a:gd name="T36" fmla="*/ 9 w 17"/>
                  <a:gd name="T37" fmla="*/ 5 h 5"/>
                  <a:gd name="T38" fmla="*/ 7 w 17"/>
                  <a:gd name="T39" fmla="*/ 5 h 5"/>
                  <a:gd name="T40" fmla="*/ 7 w 17"/>
                  <a:gd name="T41" fmla="*/ 5 h 5"/>
                  <a:gd name="T42" fmla="*/ 7 w 17"/>
                  <a:gd name="T43" fmla="*/ 5 h 5"/>
                  <a:gd name="T44" fmla="*/ 2 w 17"/>
                  <a:gd name="T45" fmla="*/ 5 h 5"/>
                  <a:gd name="T46" fmla="*/ 2 w 17"/>
                  <a:gd name="T47" fmla="*/ 3 h 5"/>
                  <a:gd name="T48" fmla="*/ 2 w 17"/>
                  <a:gd name="T49" fmla="*/ 3 h 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5"/>
                  <a:gd name="T77" fmla="*/ 17 w 17"/>
                  <a:gd name="T78" fmla="*/ 5 h 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5">
                    <a:moveTo>
                      <a:pt x="2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2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69" name="Freeform 1408"/>
              <p:cNvSpPr>
                <a:spLocks/>
              </p:cNvSpPr>
              <p:nvPr/>
            </p:nvSpPr>
            <p:spPr bwMode="auto">
              <a:xfrm>
                <a:off x="1967" y="2927"/>
                <a:ext cx="17" cy="5"/>
              </a:xfrm>
              <a:custGeom>
                <a:avLst/>
                <a:gdLst>
                  <a:gd name="T0" fmla="*/ 2 w 17"/>
                  <a:gd name="T1" fmla="*/ 3 h 5"/>
                  <a:gd name="T2" fmla="*/ 0 w 17"/>
                  <a:gd name="T3" fmla="*/ 3 h 5"/>
                  <a:gd name="T4" fmla="*/ 0 w 17"/>
                  <a:gd name="T5" fmla="*/ 3 h 5"/>
                  <a:gd name="T6" fmla="*/ 0 w 17"/>
                  <a:gd name="T7" fmla="*/ 0 h 5"/>
                  <a:gd name="T8" fmla="*/ 5 w 17"/>
                  <a:gd name="T9" fmla="*/ 0 h 5"/>
                  <a:gd name="T10" fmla="*/ 9 w 17"/>
                  <a:gd name="T11" fmla="*/ 0 h 5"/>
                  <a:gd name="T12" fmla="*/ 14 w 17"/>
                  <a:gd name="T13" fmla="*/ 0 h 5"/>
                  <a:gd name="T14" fmla="*/ 14 w 17"/>
                  <a:gd name="T15" fmla="*/ 3 h 5"/>
                  <a:gd name="T16" fmla="*/ 17 w 17"/>
                  <a:gd name="T17" fmla="*/ 5 h 5"/>
                  <a:gd name="T18" fmla="*/ 17 w 17"/>
                  <a:gd name="T19" fmla="*/ 5 h 5"/>
                  <a:gd name="T20" fmla="*/ 14 w 17"/>
                  <a:gd name="T21" fmla="*/ 5 h 5"/>
                  <a:gd name="T22" fmla="*/ 14 w 17"/>
                  <a:gd name="T23" fmla="*/ 5 h 5"/>
                  <a:gd name="T24" fmla="*/ 12 w 17"/>
                  <a:gd name="T25" fmla="*/ 5 h 5"/>
                  <a:gd name="T26" fmla="*/ 12 w 17"/>
                  <a:gd name="T27" fmla="*/ 5 h 5"/>
                  <a:gd name="T28" fmla="*/ 12 w 17"/>
                  <a:gd name="T29" fmla="*/ 5 h 5"/>
                  <a:gd name="T30" fmla="*/ 12 w 17"/>
                  <a:gd name="T31" fmla="*/ 5 h 5"/>
                  <a:gd name="T32" fmla="*/ 9 w 17"/>
                  <a:gd name="T33" fmla="*/ 5 h 5"/>
                  <a:gd name="T34" fmla="*/ 9 w 17"/>
                  <a:gd name="T35" fmla="*/ 5 h 5"/>
                  <a:gd name="T36" fmla="*/ 9 w 17"/>
                  <a:gd name="T37" fmla="*/ 5 h 5"/>
                  <a:gd name="T38" fmla="*/ 7 w 17"/>
                  <a:gd name="T39" fmla="*/ 5 h 5"/>
                  <a:gd name="T40" fmla="*/ 7 w 17"/>
                  <a:gd name="T41" fmla="*/ 5 h 5"/>
                  <a:gd name="T42" fmla="*/ 7 w 17"/>
                  <a:gd name="T43" fmla="*/ 5 h 5"/>
                  <a:gd name="T44" fmla="*/ 2 w 17"/>
                  <a:gd name="T45" fmla="*/ 5 h 5"/>
                  <a:gd name="T46" fmla="*/ 2 w 17"/>
                  <a:gd name="T47" fmla="*/ 3 h 5"/>
                  <a:gd name="T48" fmla="*/ 2 w 17"/>
                  <a:gd name="T49" fmla="*/ 3 h 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5"/>
                  <a:gd name="T77" fmla="*/ 17 w 17"/>
                  <a:gd name="T78" fmla="*/ 5 h 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5">
                    <a:moveTo>
                      <a:pt x="2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2" y="5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70" name="Freeform 1409"/>
              <p:cNvSpPr>
                <a:spLocks/>
              </p:cNvSpPr>
              <p:nvPr/>
            </p:nvSpPr>
            <p:spPr bwMode="auto">
              <a:xfrm>
                <a:off x="1988" y="293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3 w 3"/>
                  <a:gd name="T7" fmla="*/ 0 h 1"/>
                  <a:gd name="T8" fmla="*/ 0 w 3"/>
                  <a:gd name="T9" fmla="*/ 0 h 1"/>
                  <a:gd name="T10" fmla="*/ 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71" name="Freeform 1410"/>
              <p:cNvSpPr>
                <a:spLocks/>
              </p:cNvSpPr>
              <p:nvPr/>
            </p:nvSpPr>
            <p:spPr bwMode="auto">
              <a:xfrm>
                <a:off x="1988" y="293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3 w 3"/>
                  <a:gd name="T7" fmla="*/ 0 h 1"/>
                  <a:gd name="T8" fmla="*/ 0 w 3"/>
                  <a:gd name="T9" fmla="*/ 0 h 1"/>
                  <a:gd name="T10" fmla="*/ 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418" name="Group 1411"/>
            <p:cNvGrpSpPr>
              <a:grpSpLocks/>
            </p:cNvGrpSpPr>
            <p:nvPr/>
          </p:nvGrpSpPr>
          <p:grpSpPr bwMode="auto">
            <a:xfrm>
              <a:off x="1403" y="1920"/>
              <a:ext cx="3934" cy="2170"/>
              <a:chOff x="1646" y="1255"/>
              <a:chExt cx="3287" cy="1680"/>
            </a:xfrm>
          </p:grpSpPr>
          <p:sp>
            <p:nvSpPr>
              <p:cNvPr id="13472" name="Freeform 1412"/>
              <p:cNvSpPr>
                <a:spLocks/>
              </p:cNvSpPr>
              <p:nvPr/>
            </p:nvSpPr>
            <p:spPr bwMode="auto">
              <a:xfrm>
                <a:off x="1984" y="293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2 w 2"/>
                  <a:gd name="T11" fmla="*/ 0 h 1"/>
                  <a:gd name="T12" fmla="*/ 2 w 2"/>
                  <a:gd name="T13" fmla="*/ 0 h 1"/>
                  <a:gd name="T14" fmla="*/ 2 w 2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1"/>
                  <a:gd name="T26" fmla="*/ 2 w 2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73" name="Freeform 1413"/>
              <p:cNvSpPr>
                <a:spLocks/>
              </p:cNvSpPr>
              <p:nvPr/>
            </p:nvSpPr>
            <p:spPr bwMode="auto">
              <a:xfrm>
                <a:off x="1984" y="293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2 w 2"/>
                  <a:gd name="T11" fmla="*/ 0 h 1"/>
                  <a:gd name="T12" fmla="*/ 2 w 2"/>
                  <a:gd name="T13" fmla="*/ 0 h 1"/>
                  <a:gd name="T14" fmla="*/ 2 w 2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1"/>
                  <a:gd name="T26" fmla="*/ 2 w 2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74" name="Freeform 1414"/>
              <p:cNvSpPr>
                <a:spLocks/>
              </p:cNvSpPr>
              <p:nvPr/>
            </p:nvSpPr>
            <p:spPr bwMode="auto">
              <a:xfrm>
                <a:off x="1984" y="293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0 h 3"/>
                  <a:gd name="T14" fmla="*/ 2 w 2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75" name="Freeform 1415"/>
              <p:cNvSpPr>
                <a:spLocks/>
              </p:cNvSpPr>
              <p:nvPr/>
            </p:nvSpPr>
            <p:spPr bwMode="auto">
              <a:xfrm>
                <a:off x="1984" y="293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0 h 3"/>
                  <a:gd name="T14" fmla="*/ 2 w 2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76" name="Freeform 1416"/>
              <p:cNvSpPr>
                <a:spLocks/>
              </p:cNvSpPr>
              <p:nvPr/>
            </p:nvSpPr>
            <p:spPr bwMode="auto">
              <a:xfrm>
                <a:off x="1655" y="2190"/>
                <a:ext cx="7" cy="19"/>
              </a:xfrm>
              <a:custGeom>
                <a:avLst/>
                <a:gdLst>
                  <a:gd name="T0" fmla="*/ 3 w 7"/>
                  <a:gd name="T1" fmla="*/ 0 h 19"/>
                  <a:gd name="T2" fmla="*/ 3 w 7"/>
                  <a:gd name="T3" fmla="*/ 7 h 19"/>
                  <a:gd name="T4" fmla="*/ 7 w 7"/>
                  <a:gd name="T5" fmla="*/ 10 h 19"/>
                  <a:gd name="T6" fmla="*/ 7 w 7"/>
                  <a:gd name="T7" fmla="*/ 14 h 19"/>
                  <a:gd name="T8" fmla="*/ 7 w 7"/>
                  <a:gd name="T9" fmla="*/ 17 h 19"/>
                  <a:gd name="T10" fmla="*/ 5 w 7"/>
                  <a:gd name="T11" fmla="*/ 17 h 19"/>
                  <a:gd name="T12" fmla="*/ 3 w 7"/>
                  <a:gd name="T13" fmla="*/ 19 h 19"/>
                  <a:gd name="T14" fmla="*/ 0 w 7"/>
                  <a:gd name="T15" fmla="*/ 17 h 19"/>
                  <a:gd name="T16" fmla="*/ 0 w 7"/>
                  <a:gd name="T17" fmla="*/ 17 h 19"/>
                  <a:gd name="T18" fmla="*/ 0 w 7"/>
                  <a:gd name="T19" fmla="*/ 14 h 19"/>
                  <a:gd name="T20" fmla="*/ 0 w 7"/>
                  <a:gd name="T21" fmla="*/ 14 h 19"/>
                  <a:gd name="T22" fmla="*/ 3 w 7"/>
                  <a:gd name="T23" fmla="*/ 12 h 19"/>
                  <a:gd name="T24" fmla="*/ 5 w 7"/>
                  <a:gd name="T25" fmla="*/ 10 h 19"/>
                  <a:gd name="T26" fmla="*/ 5 w 7"/>
                  <a:gd name="T27" fmla="*/ 10 h 19"/>
                  <a:gd name="T28" fmla="*/ 3 w 7"/>
                  <a:gd name="T29" fmla="*/ 7 h 19"/>
                  <a:gd name="T30" fmla="*/ 3 w 7"/>
                  <a:gd name="T31" fmla="*/ 5 h 19"/>
                  <a:gd name="T32" fmla="*/ 0 w 7"/>
                  <a:gd name="T33" fmla="*/ 5 h 19"/>
                  <a:gd name="T34" fmla="*/ 0 w 7"/>
                  <a:gd name="T35" fmla="*/ 5 h 19"/>
                  <a:gd name="T36" fmla="*/ 0 w 7"/>
                  <a:gd name="T37" fmla="*/ 5 h 19"/>
                  <a:gd name="T38" fmla="*/ 0 w 7"/>
                  <a:gd name="T39" fmla="*/ 3 h 19"/>
                  <a:gd name="T40" fmla="*/ 3 w 7"/>
                  <a:gd name="T41" fmla="*/ 0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19"/>
                  <a:gd name="T65" fmla="*/ 7 w 7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19">
                    <a:moveTo>
                      <a:pt x="3" y="0"/>
                    </a:moveTo>
                    <a:lnTo>
                      <a:pt x="3" y="7"/>
                    </a:lnTo>
                    <a:lnTo>
                      <a:pt x="7" y="10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3" y="12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77" name="Freeform 1417"/>
              <p:cNvSpPr>
                <a:spLocks/>
              </p:cNvSpPr>
              <p:nvPr/>
            </p:nvSpPr>
            <p:spPr bwMode="auto">
              <a:xfrm>
                <a:off x="1655" y="2190"/>
                <a:ext cx="7" cy="19"/>
              </a:xfrm>
              <a:custGeom>
                <a:avLst/>
                <a:gdLst>
                  <a:gd name="T0" fmla="*/ 3 w 7"/>
                  <a:gd name="T1" fmla="*/ 0 h 19"/>
                  <a:gd name="T2" fmla="*/ 3 w 7"/>
                  <a:gd name="T3" fmla="*/ 7 h 19"/>
                  <a:gd name="T4" fmla="*/ 7 w 7"/>
                  <a:gd name="T5" fmla="*/ 10 h 19"/>
                  <a:gd name="T6" fmla="*/ 7 w 7"/>
                  <a:gd name="T7" fmla="*/ 14 h 19"/>
                  <a:gd name="T8" fmla="*/ 7 w 7"/>
                  <a:gd name="T9" fmla="*/ 17 h 19"/>
                  <a:gd name="T10" fmla="*/ 5 w 7"/>
                  <a:gd name="T11" fmla="*/ 17 h 19"/>
                  <a:gd name="T12" fmla="*/ 3 w 7"/>
                  <a:gd name="T13" fmla="*/ 19 h 19"/>
                  <a:gd name="T14" fmla="*/ 0 w 7"/>
                  <a:gd name="T15" fmla="*/ 17 h 19"/>
                  <a:gd name="T16" fmla="*/ 0 w 7"/>
                  <a:gd name="T17" fmla="*/ 17 h 19"/>
                  <a:gd name="T18" fmla="*/ 0 w 7"/>
                  <a:gd name="T19" fmla="*/ 14 h 19"/>
                  <a:gd name="T20" fmla="*/ 0 w 7"/>
                  <a:gd name="T21" fmla="*/ 14 h 19"/>
                  <a:gd name="T22" fmla="*/ 3 w 7"/>
                  <a:gd name="T23" fmla="*/ 12 h 19"/>
                  <a:gd name="T24" fmla="*/ 5 w 7"/>
                  <a:gd name="T25" fmla="*/ 10 h 19"/>
                  <a:gd name="T26" fmla="*/ 5 w 7"/>
                  <a:gd name="T27" fmla="*/ 10 h 19"/>
                  <a:gd name="T28" fmla="*/ 3 w 7"/>
                  <a:gd name="T29" fmla="*/ 7 h 19"/>
                  <a:gd name="T30" fmla="*/ 3 w 7"/>
                  <a:gd name="T31" fmla="*/ 5 h 19"/>
                  <a:gd name="T32" fmla="*/ 0 w 7"/>
                  <a:gd name="T33" fmla="*/ 5 h 19"/>
                  <a:gd name="T34" fmla="*/ 0 w 7"/>
                  <a:gd name="T35" fmla="*/ 5 h 19"/>
                  <a:gd name="T36" fmla="*/ 0 w 7"/>
                  <a:gd name="T37" fmla="*/ 5 h 19"/>
                  <a:gd name="T38" fmla="*/ 0 w 7"/>
                  <a:gd name="T39" fmla="*/ 3 h 19"/>
                  <a:gd name="T40" fmla="*/ 3 w 7"/>
                  <a:gd name="T41" fmla="*/ 0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19"/>
                  <a:gd name="T65" fmla="*/ 7 w 7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19">
                    <a:moveTo>
                      <a:pt x="3" y="0"/>
                    </a:moveTo>
                    <a:lnTo>
                      <a:pt x="3" y="7"/>
                    </a:lnTo>
                    <a:lnTo>
                      <a:pt x="7" y="10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3" y="12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78" name="Freeform 1418"/>
              <p:cNvSpPr>
                <a:spLocks/>
              </p:cNvSpPr>
              <p:nvPr/>
            </p:nvSpPr>
            <p:spPr bwMode="auto">
              <a:xfrm>
                <a:off x="1665" y="2195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2 h 5"/>
                  <a:gd name="T6" fmla="*/ 0 w 2"/>
                  <a:gd name="T7" fmla="*/ 2 h 5"/>
                  <a:gd name="T8" fmla="*/ 0 w 2"/>
                  <a:gd name="T9" fmla="*/ 5 h 5"/>
                  <a:gd name="T10" fmla="*/ 2 w 2"/>
                  <a:gd name="T11" fmla="*/ 5 h 5"/>
                  <a:gd name="T12" fmla="*/ 2 w 2"/>
                  <a:gd name="T13" fmla="*/ 2 h 5"/>
                  <a:gd name="T14" fmla="*/ 2 w 2"/>
                  <a:gd name="T15" fmla="*/ 2 h 5"/>
                  <a:gd name="T16" fmla="*/ 2 w 2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5"/>
                  <a:gd name="T29" fmla="*/ 2 w 2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5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79" name="Freeform 1419"/>
              <p:cNvSpPr>
                <a:spLocks/>
              </p:cNvSpPr>
              <p:nvPr/>
            </p:nvSpPr>
            <p:spPr bwMode="auto">
              <a:xfrm>
                <a:off x="1665" y="2195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2 h 5"/>
                  <a:gd name="T6" fmla="*/ 0 w 2"/>
                  <a:gd name="T7" fmla="*/ 2 h 5"/>
                  <a:gd name="T8" fmla="*/ 0 w 2"/>
                  <a:gd name="T9" fmla="*/ 5 h 5"/>
                  <a:gd name="T10" fmla="*/ 2 w 2"/>
                  <a:gd name="T11" fmla="*/ 5 h 5"/>
                  <a:gd name="T12" fmla="*/ 2 w 2"/>
                  <a:gd name="T13" fmla="*/ 2 h 5"/>
                  <a:gd name="T14" fmla="*/ 2 w 2"/>
                  <a:gd name="T15" fmla="*/ 2 h 5"/>
                  <a:gd name="T16" fmla="*/ 2 w 2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5"/>
                  <a:gd name="T29" fmla="*/ 2 w 2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5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0" name="Freeform 1420"/>
              <p:cNvSpPr>
                <a:spLocks/>
              </p:cNvSpPr>
              <p:nvPr/>
            </p:nvSpPr>
            <p:spPr bwMode="auto">
              <a:xfrm>
                <a:off x="1669" y="2200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2 h 4"/>
                  <a:gd name="T4" fmla="*/ 3 w 5"/>
                  <a:gd name="T5" fmla="*/ 4 h 4"/>
                  <a:gd name="T6" fmla="*/ 0 w 5"/>
                  <a:gd name="T7" fmla="*/ 2 h 4"/>
                  <a:gd name="T8" fmla="*/ 0 w 5"/>
                  <a:gd name="T9" fmla="*/ 2 h 4"/>
                  <a:gd name="T10" fmla="*/ 0 w 5"/>
                  <a:gd name="T11" fmla="*/ 2 h 4"/>
                  <a:gd name="T12" fmla="*/ 0 w 5"/>
                  <a:gd name="T13" fmla="*/ 0 h 4"/>
                  <a:gd name="T14" fmla="*/ 3 w 5"/>
                  <a:gd name="T15" fmla="*/ 0 h 4"/>
                  <a:gd name="T16" fmla="*/ 3 w 5"/>
                  <a:gd name="T17" fmla="*/ 0 h 4"/>
                  <a:gd name="T18" fmla="*/ 5 w 5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4"/>
                  <a:gd name="T32" fmla="*/ 5 w 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4">
                    <a:moveTo>
                      <a:pt x="5" y="0"/>
                    </a:moveTo>
                    <a:lnTo>
                      <a:pt x="5" y="2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1" name="Freeform 1421"/>
              <p:cNvSpPr>
                <a:spLocks/>
              </p:cNvSpPr>
              <p:nvPr/>
            </p:nvSpPr>
            <p:spPr bwMode="auto">
              <a:xfrm>
                <a:off x="1669" y="2200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2 h 4"/>
                  <a:gd name="T4" fmla="*/ 3 w 5"/>
                  <a:gd name="T5" fmla="*/ 4 h 4"/>
                  <a:gd name="T6" fmla="*/ 0 w 5"/>
                  <a:gd name="T7" fmla="*/ 2 h 4"/>
                  <a:gd name="T8" fmla="*/ 0 w 5"/>
                  <a:gd name="T9" fmla="*/ 2 h 4"/>
                  <a:gd name="T10" fmla="*/ 0 w 5"/>
                  <a:gd name="T11" fmla="*/ 2 h 4"/>
                  <a:gd name="T12" fmla="*/ 0 w 5"/>
                  <a:gd name="T13" fmla="*/ 0 h 4"/>
                  <a:gd name="T14" fmla="*/ 3 w 5"/>
                  <a:gd name="T15" fmla="*/ 0 h 4"/>
                  <a:gd name="T16" fmla="*/ 3 w 5"/>
                  <a:gd name="T17" fmla="*/ 0 h 4"/>
                  <a:gd name="T18" fmla="*/ 5 w 5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4"/>
                  <a:gd name="T32" fmla="*/ 5 w 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4">
                    <a:moveTo>
                      <a:pt x="5" y="0"/>
                    </a:moveTo>
                    <a:lnTo>
                      <a:pt x="5" y="2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2" name="Freeform 1422"/>
              <p:cNvSpPr>
                <a:spLocks/>
              </p:cNvSpPr>
              <p:nvPr/>
            </p:nvSpPr>
            <p:spPr bwMode="auto">
              <a:xfrm>
                <a:off x="1681" y="220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3 w 3"/>
                  <a:gd name="T5" fmla="*/ 2 h 5"/>
                  <a:gd name="T6" fmla="*/ 3 w 3"/>
                  <a:gd name="T7" fmla="*/ 2 h 5"/>
                  <a:gd name="T8" fmla="*/ 3 w 3"/>
                  <a:gd name="T9" fmla="*/ 5 h 5"/>
                  <a:gd name="T10" fmla="*/ 0 w 3"/>
                  <a:gd name="T11" fmla="*/ 5 h 5"/>
                  <a:gd name="T12" fmla="*/ 0 w 3"/>
                  <a:gd name="T13" fmla="*/ 5 h 5"/>
                  <a:gd name="T14" fmla="*/ 0 w 3"/>
                  <a:gd name="T15" fmla="*/ 2 h 5"/>
                  <a:gd name="T16" fmla="*/ 3 w 3"/>
                  <a:gd name="T17" fmla="*/ 2 h 5"/>
                  <a:gd name="T18" fmla="*/ 3 w 3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5"/>
                  <a:gd name="T32" fmla="*/ 3 w 3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3" name="Freeform 1423"/>
              <p:cNvSpPr>
                <a:spLocks/>
              </p:cNvSpPr>
              <p:nvPr/>
            </p:nvSpPr>
            <p:spPr bwMode="auto">
              <a:xfrm>
                <a:off x="1681" y="220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3 w 3"/>
                  <a:gd name="T5" fmla="*/ 2 h 5"/>
                  <a:gd name="T6" fmla="*/ 3 w 3"/>
                  <a:gd name="T7" fmla="*/ 2 h 5"/>
                  <a:gd name="T8" fmla="*/ 3 w 3"/>
                  <a:gd name="T9" fmla="*/ 5 h 5"/>
                  <a:gd name="T10" fmla="*/ 0 w 3"/>
                  <a:gd name="T11" fmla="*/ 5 h 5"/>
                  <a:gd name="T12" fmla="*/ 0 w 3"/>
                  <a:gd name="T13" fmla="*/ 5 h 5"/>
                  <a:gd name="T14" fmla="*/ 0 w 3"/>
                  <a:gd name="T15" fmla="*/ 2 h 5"/>
                  <a:gd name="T16" fmla="*/ 3 w 3"/>
                  <a:gd name="T17" fmla="*/ 2 h 5"/>
                  <a:gd name="T18" fmla="*/ 3 w 3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5"/>
                  <a:gd name="T32" fmla="*/ 3 w 3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4" name="Freeform 1424"/>
              <p:cNvSpPr>
                <a:spLocks/>
              </p:cNvSpPr>
              <p:nvPr/>
            </p:nvSpPr>
            <p:spPr bwMode="auto">
              <a:xfrm>
                <a:off x="1653" y="2197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3 h 3"/>
                  <a:gd name="T6" fmla="*/ 2 w 2"/>
                  <a:gd name="T7" fmla="*/ 3 h 3"/>
                  <a:gd name="T8" fmla="*/ 0 w 2"/>
                  <a:gd name="T9" fmla="*/ 3 h 3"/>
                  <a:gd name="T10" fmla="*/ 0 w 2"/>
                  <a:gd name="T11" fmla="*/ 3 h 3"/>
                  <a:gd name="T12" fmla="*/ 0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5" name="Freeform 1425"/>
              <p:cNvSpPr>
                <a:spLocks/>
              </p:cNvSpPr>
              <p:nvPr/>
            </p:nvSpPr>
            <p:spPr bwMode="auto">
              <a:xfrm>
                <a:off x="1653" y="2197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3 h 3"/>
                  <a:gd name="T6" fmla="*/ 2 w 2"/>
                  <a:gd name="T7" fmla="*/ 3 h 3"/>
                  <a:gd name="T8" fmla="*/ 0 w 2"/>
                  <a:gd name="T9" fmla="*/ 3 h 3"/>
                  <a:gd name="T10" fmla="*/ 0 w 2"/>
                  <a:gd name="T11" fmla="*/ 3 h 3"/>
                  <a:gd name="T12" fmla="*/ 0 w 2"/>
                  <a:gd name="T13" fmla="*/ 0 h 3"/>
                  <a:gd name="T14" fmla="*/ 2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6" name="Freeform 1426"/>
              <p:cNvSpPr>
                <a:spLocks/>
              </p:cNvSpPr>
              <p:nvPr/>
            </p:nvSpPr>
            <p:spPr bwMode="auto">
              <a:xfrm>
                <a:off x="3141" y="1385"/>
                <a:ext cx="7" cy="4"/>
              </a:xfrm>
              <a:custGeom>
                <a:avLst/>
                <a:gdLst>
                  <a:gd name="T0" fmla="*/ 5 w 7"/>
                  <a:gd name="T1" fmla="*/ 0 h 4"/>
                  <a:gd name="T2" fmla="*/ 2 w 7"/>
                  <a:gd name="T3" fmla="*/ 0 h 4"/>
                  <a:gd name="T4" fmla="*/ 2 w 7"/>
                  <a:gd name="T5" fmla="*/ 0 h 4"/>
                  <a:gd name="T6" fmla="*/ 0 w 7"/>
                  <a:gd name="T7" fmla="*/ 0 h 4"/>
                  <a:gd name="T8" fmla="*/ 2 w 7"/>
                  <a:gd name="T9" fmla="*/ 0 h 4"/>
                  <a:gd name="T10" fmla="*/ 2 w 7"/>
                  <a:gd name="T11" fmla="*/ 2 h 4"/>
                  <a:gd name="T12" fmla="*/ 0 w 7"/>
                  <a:gd name="T13" fmla="*/ 2 h 4"/>
                  <a:gd name="T14" fmla="*/ 0 w 7"/>
                  <a:gd name="T15" fmla="*/ 2 h 4"/>
                  <a:gd name="T16" fmla="*/ 0 w 7"/>
                  <a:gd name="T17" fmla="*/ 4 h 4"/>
                  <a:gd name="T18" fmla="*/ 2 w 7"/>
                  <a:gd name="T19" fmla="*/ 4 h 4"/>
                  <a:gd name="T20" fmla="*/ 5 w 7"/>
                  <a:gd name="T21" fmla="*/ 4 h 4"/>
                  <a:gd name="T22" fmla="*/ 7 w 7"/>
                  <a:gd name="T23" fmla="*/ 4 h 4"/>
                  <a:gd name="T24" fmla="*/ 5 w 7"/>
                  <a:gd name="T25" fmla="*/ 4 h 4"/>
                  <a:gd name="T26" fmla="*/ 5 w 7"/>
                  <a:gd name="T27" fmla="*/ 2 h 4"/>
                  <a:gd name="T28" fmla="*/ 5 w 7"/>
                  <a:gd name="T29" fmla="*/ 2 h 4"/>
                  <a:gd name="T30" fmla="*/ 5 w 7"/>
                  <a:gd name="T31" fmla="*/ 2 h 4"/>
                  <a:gd name="T32" fmla="*/ 7 w 7"/>
                  <a:gd name="T33" fmla="*/ 2 h 4"/>
                  <a:gd name="T34" fmla="*/ 5 w 7"/>
                  <a:gd name="T35" fmla="*/ 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4"/>
                  <a:gd name="T56" fmla="*/ 7 w 7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4">
                    <a:moveTo>
                      <a:pt x="5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7" name="Freeform 1427"/>
              <p:cNvSpPr>
                <a:spLocks/>
              </p:cNvSpPr>
              <p:nvPr/>
            </p:nvSpPr>
            <p:spPr bwMode="auto">
              <a:xfrm>
                <a:off x="3141" y="1385"/>
                <a:ext cx="7" cy="4"/>
              </a:xfrm>
              <a:custGeom>
                <a:avLst/>
                <a:gdLst>
                  <a:gd name="T0" fmla="*/ 5 w 7"/>
                  <a:gd name="T1" fmla="*/ 0 h 4"/>
                  <a:gd name="T2" fmla="*/ 2 w 7"/>
                  <a:gd name="T3" fmla="*/ 0 h 4"/>
                  <a:gd name="T4" fmla="*/ 2 w 7"/>
                  <a:gd name="T5" fmla="*/ 0 h 4"/>
                  <a:gd name="T6" fmla="*/ 0 w 7"/>
                  <a:gd name="T7" fmla="*/ 0 h 4"/>
                  <a:gd name="T8" fmla="*/ 2 w 7"/>
                  <a:gd name="T9" fmla="*/ 0 h 4"/>
                  <a:gd name="T10" fmla="*/ 2 w 7"/>
                  <a:gd name="T11" fmla="*/ 2 h 4"/>
                  <a:gd name="T12" fmla="*/ 0 w 7"/>
                  <a:gd name="T13" fmla="*/ 2 h 4"/>
                  <a:gd name="T14" fmla="*/ 0 w 7"/>
                  <a:gd name="T15" fmla="*/ 2 h 4"/>
                  <a:gd name="T16" fmla="*/ 0 w 7"/>
                  <a:gd name="T17" fmla="*/ 4 h 4"/>
                  <a:gd name="T18" fmla="*/ 2 w 7"/>
                  <a:gd name="T19" fmla="*/ 4 h 4"/>
                  <a:gd name="T20" fmla="*/ 5 w 7"/>
                  <a:gd name="T21" fmla="*/ 4 h 4"/>
                  <a:gd name="T22" fmla="*/ 7 w 7"/>
                  <a:gd name="T23" fmla="*/ 4 h 4"/>
                  <a:gd name="T24" fmla="*/ 5 w 7"/>
                  <a:gd name="T25" fmla="*/ 4 h 4"/>
                  <a:gd name="T26" fmla="*/ 5 w 7"/>
                  <a:gd name="T27" fmla="*/ 2 h 4"/>
                  <a:gd name="T28" fmla="*/ 5 w 7"/>
                  <a:gd name="T29" fmla="*/ 2 h 4"/>
                  <a:gd name="T30" fmla="*/ 5 w 7"/>
                  <a:gd name="T31" fmla="*/ 2 h 4"/>
                  <a:gd name="T32" fmla="*/ 7 w 7"/>
                  <a:gd name="T33" fmla="*/ 2 h 4"/>
                  <a:gd name="T34" fmla="*/ 5 w 7"/>
                  <a:gd name="T35" fmla="*/ 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4"/>
                  <a:gd name="T56" fmla="*/ 7 w 7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4">
                    <a:moveTo>
                      <a:pt x="5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8" name="Freeform 1428"/>
              <p:cNvSpPr>
                <a:spLocks/>
              </p:cNvSpPr>
              <p:nvPr/>
            </p:nvSpPr>
            <p:spPr bwMode="auto">
              <a:xfrm>
                <a:off x="3167" y="13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9" name="Freeform 1429"/>
              <p:cNvSpPr>
                <a:spLocks/>
              </p:cNvSpPr>
              <p:nvPr/>
            </p:nvSpPr>
            <p:spPr bwMode="auto">
              <a:xfrm>
                <a:off x="3167" y="13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0" name="Freeform 1430"/>
              <p:cNvSpPr>
                <a:spLocks/>
              </p:cNvSpPr>
              <p:nvPr/>
            </p:nvSpPr>
            <p:spPr bwMode="auto">
              <a:xfrm>
                <a:off x="3176" y="1387"/>
                <a:ext cx="8" cy="2"/>
              </a:xfrm>
              <a:custGeom>
                <a:avLst/>
                <a:gdLst>
                  <a:gd name="T0" fmla="*/ 5 w 8"/>
                  <a:gd name="T1" fmla="*/ 2 h 2"/>
                  <a:gd name="T2" fmla="*/ 5 w 8"/>
                  <a:gd name="T3" fmla="*/ 2 h 2"/>
                  <a:gd name="T4" fmla="*/ 5 w 8"/>
                  <a:gd name="T5" fmla="*/ 0 h 2"/>
                  <a:gd name="T6" fmla="*/ 8 w 8"/>
                  <a:gd name="T7" fmla="*/ 0 h 2"/>
                  <a:gd name="T8" fmla="*/ 5 w 8"/>
                  <a:gd name="T9" fmla="*/ 0 h 2"/>
                  <a:gd name="T10" fmla="*/ 3 w 8"/>
                  <a:gd name="T11" fmla="*/ 0 h 2"/>
                  <a:gd name="T12" fmla="*/ 3 w 8"/>
                  <a:gd name="T13" fmla="*/ 2 h 2"/>
                  <a:gd name="T14" fmla="*/ 0 w 8"/>
                  <a:gd name="T15" fmla="*/ 2 h 2"/>
                  <a:gd name="T16" fmla="*/ 0 w 8"/>
                  <a:gd name="T17" fmla="*/ 2 h 2"/>
                  <a:gd name="T18" fmla="*/ 3 w 8"/>
                  <a:gd name="T19" fmla="*/ 2 h 2"/>
                  <a:gd name="T20" fmla="*/ 5 w 8"/>
                  <a:gd name="T21" fmla="*/ 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2"/>
                  <a:gd name="T35" fmla="*/ 8 w 8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2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1" name="Freeform 1431"/>
              <p:cNvSpPr>
                <a:spLocks/>
              </p:cNvSpPr>
              <p:nvPr/>
            </p:nvSpPr>
            <p:spPr bwMode="auto">
              <a:xfrm>
                <a:off x="3176" y="1387"/>
                <a:ext cx="8" cy="2"/>
              </a:xfrm>
              <a:custGeom>
                <a:avLst/>
                <a:gdLst>
                  <a:gd name="T0" fmla="*/ 5 w 8"/>
                  <a:gd name="T1" fmla="*/ 2 h 2"/>
                  <a:gd name="T2" fmla="*/ 5 w 8"/>
                  <a:gd name="T3" fmla="*/ 2 h 2"/>
                  <a:gd name="T4" fmla="*/ 5 w 8"/>
                  <a:gd name="T5" fmla="*/ 0 h 2"/>
                  <a:gd name="T6" fmla="*/ 8 w 8"/>
                  <a:gd name="T7" fmla="*/ 0 h 2"/>
                  <a:gd name="T8" fmla="*/ 5 w 8"/>
                  <a:gd name="T9" fmla="*/ 0 h 2"/>
                  <a:gd name="T10" fmla="*/ 3 w 8"/>
                  <a:gd name="T11" fmla="*/ 0 h 2"/>
                  <a:gd name="T12" fmla="*/ 3 w 8"/>
                  <a:gd name="T13" fmla="*/ 2 h 2"/>
                  <a:gd name="T14" fmla="*/ 0 w 8"/>
                  <a:gd name="T15" fmla="*/ 2 h 2"/>
                  <a:gd name="T16" fmla="*/ 0 w 8"/>
                  <a:gd name="T17" fmla="*/ 2 h 2"/>
                  <a:gd name="T18" fmla="*/ 3 w 8"/>
                  <a:gd name="T19" fmla="*/ 2 h 2"/>
                  <a:gd name="T20" fmla="*/ 5 w 8"/>
                  <a:gd name="T21" fmla="*/ 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2"/>
                  <a:gd name="T35" fmla="*/ 8 w 8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2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2" name="Freeform 1432"/>
              <p:cNvSpPr>
                <a:spLocks/>
              </p:cNvSpPr>
              <p:nvPr/>
            </p:nvSpPr>
            <p:spPr bwMode="auto">
              <a:xfrm>
                <a:off x="3047" y="1680"/>
                <a:ext cx="40" cy="21"/>
              </a:xfrm>
              <a:custGeom>
                <a:avLst/>
                <a:gdLst>
                  <a:gd name="T0" fmla="*/ 40 w 40"/>
                  <a:gd name="T1" fmla="*/ 0 h 21"/>
                  <a:gd name="T2" fmla="*/ 40 w 40"/>
                  <a:gd name="T3" fmla="*/ 0 h 21"/>
                  <a:gd name="T4" fmla="*/ 40 w 40"/>
                  <a:gd name="T5" fmla="*/ 0 h 21"/>
                  <a:gd name="T6" fmla="*/ 40 w 40"/>
                  <a:gd name="T7" fmla="*/ 2 h 21"/>
                  <a:gd name="T8" fmla="*/ 37 w 40"/>
                  <a:gd name="T9" fmla="*/ 7 h 21"/>
                  <a:gd name="T10" fmla="*/ 33 w 40"/>
                  <a:gd name="T11" fmla="*/ 12 h 21"/>
                  <a:gd name="T12" fmla="*/ 33 w 40"/>
                  <a:gd name="T13" fmla="*/ 14 h 21"/>
                  <a:gd name="T14" fmla="*/ 35 w 40"/>
                  <a:gd name="T15" fmla="*/ 14 h 21"/>
                  <a:gd name="T16" fmla="*/ 35 w 40"/>
                  <a:gd name="T17" fmla="*/ 14 h 21"/>
                  <a:gd name="T18" fmla="*/ 35 w 40"/>
                  <a:gd name="T19" fmla="*/ 16 h 21"/>
                  <a:gd name="T20" fmla="*/ 35 w 40"/>
                  <a:gd name="T21" fmla="*/ 21 h 21"/>
                  <a:gd name="T22" fmla="*/ 35 w 40"/>
                  <a:gd name="T23" fmla="*/ 21 h 21"/>
                  <a:gd name="T24" fmla="*/ 30 w 40"/>
                  <a:gd name="T25" fmla="*/ 21 h 21"/>
                  <a:gd name="T26" fmla="*/ 28 w 40"/>
                  <a:gd name="T27" fmla="*/ 21 h 21"/>
                  <a:gd name="T28" fmla="*/ 26 w 40"/>
                  <a:gd name="T29" fmla="*/ 19 h 21"/>
                  <a:gd name="T30" fmla="*/ 23 w 40"/>
                  <a:gd name="T31" fmla="*/ 16 h 21"/>
                  <a:gd name="T32" fmla="*/ 21 w 40"/>
                  <a:gd name="T33" fmla="*/ 16 h 21"/>
                  <a:gd name="T34" fmla="*/ 18 w 40"/>
                  <a:gd name="T35" fmla="*/ 16 h 21"/>
                  <a:gd name="T36" fmla="*/ 16 w 40"/>
                  <a:gd name="T37" fmla="*/ 16 h 21"/>
                  <a:gd name="T38" fmla="*/ 14 w 40"/>
                  <a:gd name="T39" fmla="*/ 14 h 21"/>
                  <a:gd name="T40" fmla="*/ 11 w 40"/>
                  <a:gd name="T41" fmla="*/ 14 h 21"/>
                  <a:gd name="T42" fmla="*/ 9 w 40"/>
                  <a:gd name="T43" fmla="*/ 12 h 21"/>
                  <a:gd name="T44" fmla="*/ 4 w 40"/>
                  <a:gd name="T45" fmla="*/ 9 h 21"/>
                  <a:gd name="T46" fmla="*/ 2 w 40"/>
                  <a:gd name="T47" fmla="*/ 9 h 21"/>
                  <a:gd name="T48" fmla="*/ 0 w 40"/>
                  <a:gd name="T49" fmla="*/ 7 h 21"/>
                  <a:gd name="T50" fmla="*/ 0 w 40"/>
                  <a:gd name="T51" fmla="*/ 5 h 21"/>
                  <a:gd name="T52" fmla="*/ 0 w 40"/>
                  <a:gd name="T53" fmla="*/ 5 h 21"/>
                  <a:gd name="T54" fmla="*/ 0 w 40"/>
                  <a:gd name="T55" fmla="*/ 2 h 21"/>
                  <a:gd name="T56" fmla="*/ 0 w 40"/>
                  <a:gd name="T57" fmla="*/ 2 h 21"/>
                  <a:gd name="T58" fmla="*/ 2 w 40"/>
                  <a:gd name="T59" fmla="*/ 2 h 21"/>
                  <a:gd name="T60" fmla="*/ 4 w 40"/>
                  <a:gd name="T61" fmla="*/ 2 h 21"/>
                  <a:gd name="T62" fmla="*/ 4 w 40"/>
                  <a:gd name="T63" fmla="*/ 2 h 21"/>
                  <a:gd name="T64" fmla="*/ 9 w 40"/>
                  <a:gd name="T65" fmla="*/ 2 h 21"/>
                  <a:gd name="T66" fmla="*/ 14 w 40"/>
                  <a:gd name="T67" fmla="*/ 2 h 21"/>
                  <a:gd name="T68" fmla="*/ 16 w 40"/>
                  <a:gd name="T69" fmla="*/ 5 h 21"/>
                  <a:gd name="T70" fmla="*/ 16 w 40"/>
                  <a:gd name="T71" fmla="*/ 5 h 21"/>
                  <a:gd name="T72" fmla="*/ 18 w 40"/>
                  <a:gd name="T73" fmla="*/ 5 h 21"/>
                  <a:gd name="T74" fmla="*/ 26 w 40"/>
                  <a:gd name="T75" fmla="*/ 5 h 21"/>
                  <a:gd name="T76" fmla="*/ 28 w 40"/>
                  <a:gd name="T77" fmla="*/ 2 h 21"/>
                  <a:gd name="T78" fmla="*/ 30 w 40"/>
                  <a:gd name="T79" fmla="*/ 2 h 21"/>
                  <a:gd name="T80" fmla="*/ 35 w 40"/>
                  <a:gd name="T81" fmla="*/ 2 h 21"/>
                  <a:gd name="T82" fmla="*/ 35 w 40"/>
                  <a:gd name="T83" fmla="*/ 0 h 21"/>
                  <a:gd name="T84" fmla="*/ 40 w 40"/>
                  <a:gd name="T85" fmla="*/ 0 h 21"/>
                  <a:gd name="T86" fmla="*/ 40 w 40"/>
                  <a:gd name="T87" fmla="*/ 0 h 2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"/>
                  <a:gd name="T133" fmla="*/ 0 h 21"/>
                  <a:gd name="T134" fmla="*/ 40 w 40"/>
                  <a:gd name="T135" fmla="*/ 21 h 2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" h="21">
                    <a:moveTo>
                      <a:pt x="40" y="0"/>
                    </a:moveTo>
                    <a:lnTo>
                      <a:pt x="40" y="0"/>
                    </a:lnTo>
                    <a:lnTo>
                      <a:pt x="40" y="2"/>
                    </a:lnTo>
                    <a:lnTo>
                      <a:pt x="37" y="7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5" y="21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6" y="19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9" y="12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6" y="5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3" name="Freeform 1433"/>
              <p:cNvSpPr>
                <a:spLocks/>
              </p:cNvSpPr>
              <p:nvPr/>
            </p:nvSpPr>
            <p:spPr bwMode="auto">
              <a:xfrm>
                <a:off x="3047" y="1680"/>
                <a:ext cx="40" cy="21"/>
              </a:xfrm>
              <a:custGeom>
                <a:avLst/>
                <a:gdLst>
                  <a:gd name="T0" fmla="*/ 40 w 40"/>
                  <a:gd name="T1" fmla="*/ 0 h 21"/>
                  <a:gd name="T2" fmla="*/ 40 w 40"/>
                  <a:gd name="T3" fmla="*/ 0 h 21"/>
                  <a:gd name="T4" fmla="*/ 40 w 40"/>
                  <a:gd name="T5" fmla="*/ 0 h 21"/>
                  <a:gd name="T6" fmla="*/ 40 w 40"/>
                  <a:gd name="T7" fmla="*/ 2 h 21"/>
                  <a:gd name="T8" fmla="*/ 37 w 40"/>
                  <a:gd name="T9" fmla="*/ 7 h 21"/>
                  <a:gd name="T10" fmla="*/ 33 w 40"/>
                  <a:gd name="T11" fmla="*/ 12 h 21"/>
                  <a:gd name="T12" fmla="*/ 33 w 40"/>
                  <a:gd name="T13" fmla="*/ 14 h 21"/>
                  <a:gd name="T14" fmla="*/ 35 w 40"/>
                  <a:gd name="T15" fmla="*/ 14 h 21"/>
                  <a:gd name="T16" fmla="*/ 35 w 40"/>
                  <a:gd name="T17" fmla="*/ 14 h 21"/>
                  <a:gd name="T18" fmla="*/ 35 w 40"/>
                  <a:gd name="T19" fmla="*/ 16 h 21"/>
                  <a:gd name="T20" fmla="*/ 35 w 40"/>
                  <a:gd name="T21" fmla="*/ 21 h 21"/>
                  <a:gd name="T22" fmla="*/ 35 w 40"/>
                  <a:gd name="T23" fmla="*/ 21 h 21"/>
                  <a:gd name="T24" fmla="*/ 30 w 40"/>
                  <a:gd name="T25" fmla="*/ 21 h 21"/>
                  <a:gd name="T26" fmla="*/ 28 w 40"/>
                  <a:gd name="T27" fmla="*/ 21 h 21"/>
                  <a:gd name="T28" fmla="*/ 26 w 40"/>
                  <a:gd name="T29" fmla="*/ 19 h 21"/>
                  <a:gd name="T30" fmla="*/ 23 w 40"/>
                  <a:gd name="T31" fmla="*/ 16 h 21"/>
                  <a:gd name="T32" fmla="*/ 21 w 40"/>
                  <a:gd name="T33" fmla="*/ 16 h 21"/>
                  <a:gd name="T34" fmla="*/ 18 w 40"/>
                  <a:gd name="T35" fmla="*/ 16 h 21"/>
                  <a:gd name="T36" fmla="*/ 16 w 40"/>
                  <a:gd name="T37" fmla="*/ 16 h 21"/>
                  <a:gd name="T38" fmla="*/ 14 w 40"/>
                  <a:gd name="T39" fmla="*/ 14 h 21"/>
                  <a:gd name="T40" fmla="*/ 11 w 40"/>
                  <a:gd name="T41" fmla="*/ 14 h 21"/>
                  <a:gd name="T42" fmla="*/ 9 w 40"/>
                  <a:gd name="T43" fmla="*/ 12 h 21"/>
                  <a:gd name="T44" fmla="*/ 4 w 40"/>
                  <a:gd name="T45" fmla="*/ 9 h 21"/>
                  <a:gd name="T46" fmla="*/ 2 w 40"/>
                  <a:gd name="T47" fmla="*/ 9 h 21"/>
                  <a:gd name="T48" fmla="*/ 0 w 40"/>
                  <a:gd name="T49" fmla="*/ 7 h 21"/>
                  <a:gd name="T50" fmla="*/ 0 w 40"/>
                  <a:gd name="T51" fmla="*/ 5 h 21"/>
                  <a:gd name="T52" fmla="*/ 0 w 40"/>
                  <a:gd name="T53" fmla="*/ 5 h 21"/>
                  <a:gd name="T54" fmla="*/ 0 w 40"/>
                  <a:gd name="T55" fmla="*/ 2 h 21"/>
                  <a:gd name="T56" fmla="*/ 0 w 40"/>
                  <a:gd name="T57" fmla="*/ 2 h 21"/>
                  <a:gd name="T58" fmla="*/ 2 w 40"/>
                  <a:gd name="T59" fmla="*/ 2 h 21"/>
                  <a:gd name="T60" fmla="*/ 4 w 40"/>
                  <a:gd name="T61" fmla="*/ 2 h 21"/>
                  <a:gd name="T62" fmla="*/ 4 w 40"/>
                  <a:gd name="T63" fmla="*/ 2 h 21"/>
                  <a:gd name="T64" fmla="*/ 9 w 40"/>
                  <a:gd name="T65" fmla="*/ 2 h 21"/>
                  <a:gd name="T66" fmla="*/ 14 w 40"/>
                  <a:gd name="T67" fmla="*/ 2 h 21"/>
                  <a:gd name="T68" fmla="*/ 16 w 40"/>
                  <a:gd name="T69" fmla="*/ 5 h 21"/>
                  <a:gd name="T70" fmla="*/ 16 w 40"/>
                  <a:gd name="T71" fmla="*/ 5 h 21"/>
                  <a:gd name="T72" fmla="*/ 18 w 40"/>
                  <a:gd name="T73" fmla="*/ 5 h 21"/>
                  <a:gd name="T74" fmla="*/ 26 w 40"/>
                  <a:gd name="T75" fmla="*/ 5 h 21"/>
                  <a:gd name="T76" fmla="*/ 28 w 40"/>
                  <a:gd name="T77" fmla="*/ 2 h 21"/>
                  <a:gd name="T78" fmla="*/ 30 w 40"/>
                  <a:gd name="T79" fmla="*/ 2 h 21"/>
                  <a:gd name="T80" fmla="*/ 35 w 40"/>
                  <a:gd name="T81" fmla="*/ 2 h 21"/>
                  <a:gd name="T82" fmla="*/ 35 w 40"/>
                  <a:gd name="T83" fmla="*/ 0 h 21"/>
                  <a:gd name="T84" fmla="*/ 40 w 40"/>
                  <a:gd name="T85" fmla="*/ 0 h 21"/>
                  <a:gd name="T86" fmla="*/ 40 w 40"/>
                  <a:gd name="T87" fmla="*/ 0 h 2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"/>
                  <a:gd name="T133" fmla="*/ 0 h 21"/>
                  <a:gd name="T134" fmla="*/ 40 w 40"/>
                  <a:gd name="T135" fmla="*/ 21 h 2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" h="21">
                    <a:moveTo>
                      <a:pt x="40" y="0"/>
                    </a:moveTo>
                    <a:lnTo>
                      <a:pt x="40" y="0"/>
                    </a:lnTo>
                    <a:lnTo>
                      <a:pt x="40" y="2"/>
                    </a:lnTo>
                    <a:lnTo>
                      <a:pt x="37" y="7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5" y="21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6" y="19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9" y="12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6" y="5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4" name="Freeform 1434"/>
              <p:cNvSpPr>
                <a:spLocks/>
              </p:cNvSpPr>
              <p:nvPr/>
            </p:nvSpPr>
            <p:spPr bwMode="auto">
              <a:xfrm>
                <a:off x="2987" y="1640"/>
                <a:ext cx="22" cy="33"/>
              </a:xfrm>
              <a:custGeom>
                <a:avLst/>
                <a:gdLst>
                  <a:gd name="T0" fmla="*/ 15 w 22"/>
                  <a:gd name="T1" fmla="*/ 0 h 33"/>
                  <a:gd name="T2" fmla="*/ 17 w 22"/>
                  <a:gd name="T3" fmla="*/ 2 h 33"/>
                  <a:gd name="T4" fmla="*/ 17 w 22"/>
                  <a:gd name="T5" fmla="*/ 2 h 33"/>
                  <a:gd name="T6" fmla="*/ 19 w 22"/>
                  <a:gd name="T7" fmla="*/ 2 h 33"/>
                  <a:gd name="T8" fmla="*/ 19 w 22"/>
                  <a:gd name="T9" fmla="*/ 5 h 33"/>
                  <a:gd name="T10" fmla="*/ 22 w 22"/>
                  <a:gd name="T11" fmla="*/ 9 h 33"/>
                  <a:gd name="T12" fmla="*/ 22 w 22"/>
                  <a:gd name="T13" fmla="*/ 12 h 33"/>
                  <a:gd name="T14" fmla="*/ 22 w 22"/>
                  <a:gd name="T15" fmla="*/ 14 h 33"/>
                  <a:gd name="T16" fmla="*/ 22 w 22"/>
                  <a:gd name="T17" fmla="*/ 21 h 33"/>
                  <a:gd name="T18" fmla="*/ 22 w 22"/>
                  <a:gd name="T19" fmla="*/ 26 h 33"/>
                  <a:gd name="T20" fmla="*/ 19 w 22"/>
                  <a:gd name="T21" fmla="*/ 28 h 33"/>
                  <a:gd name="T22" fmla="*/ 19 w 22"/>
                  <a:gd name="T23" fmla="*/ 28 h 33"/>
                  <a:gd name="T24" fmla="*/ 19 w 22"/>
                  <a:gd name="T25" fmla="*/ 28 h 33"/>
                  <a:gd name="T26" fmla="*/ 15 w 22"/>
                  <a:gd name="T27" fmla="*/ 28 h 33"/>
                  <a:gd name="T28" fmla="*/ 15 w 22"/>
                  <a:gd name="T29" fmla="*/ 28 h 33"/>
                  <a:gd name="T30" fmla="*/ 12 w 22"/>
                  <a:gd name="T31" fmla="*/ 30 h 33"/>
                  <a:gd name="T32" fmla="*/ 12 w 22"/>
                  <a:gd name="T33" fmla="*/ 33 h 33"/>
                  <a:gd name="T34" fmla="*/ 10 w 22"/>
                  <a:gd name="T35" fmla="*/ 33 h 33"/>
                  <a:gd name="T36" fmla="*/ 8 w 22"/>
                  <a:gd name="T37" fmla="*/ 33 h 33"/>
                  <a:gd name="T38" fmla="*/ 5 w 22"/>
                  <a:gd name="T39" fmla="*/ 28 h 33"/>
                  <a:gd name="T40" fmla="*/ 5 w 22"/>
                  <a:gd name="T41" fmla="*/ 28 h 33"/>
                  <a:gd name="T42" fmla="*/ 5 w 22"/>
                  <a:gd name="T43" fmla="*/ 26 h 33"/>
                  <a:gd name="T44" fmla="*/ 5 w 22"/>
                  <a:gd name="T45" fmla="*/ 23 h 33"/>
                  <a:gd name="T46" fmla="*/ 5 w 22"/>
                  <a:gd name="T47" fmla="*/ 21 h 33"/>
                  <a:gd name="T48" fmla="*/ 5 w 22"/>
                  <a:gd name="T49" fmla="*/ 21 h 33"/>
                  <a:gd name="T50" fmla="*/ 5 w 22"/>
                  <a:gd name="T51" fmla="*/ 19 h 33"/>
                  <a:gd name="T52" fmla="*/ 5 w 22"/>
                  <a:gd name="T53" fmla="*/ 19 h 33"/>
                  <a:gd name="T54" fmla="*/ 5 w 22"/>
                  <a:gd name="T55" fmla="*/ 16 h 33"/>
                  <a:gd name="T56" fmla="*/ 5 w 22"/>
                  <a:gd name="T57" fmla="*/ 14 h 33"/>
                  <a:gd name="T58" fmla="*/ 5 w 22"/>
                  <a:gd name="T59" fmla="*/ 14 h 33"/>
                  <a:gd name="T60" fmla="*/ 5 w 22"/>
                  <a:gd name="T61" fmla="*/ 12 h 33"/>
                  <a:gd name="T62" fmla="*/ 5 w 22"/>
                  <a:gd name="T63" fmla="*/ 9 h 33"/>
                  <a:gd name="T64" fmla="*/ 3 w 22"/>
                  <a:gd name="T65" fmla="*/ 9 h 33"/>
                  <a:gd name="T66" fmla="*/ 3 w 22"/>
                  <a:gd name="T67" fmla="*/ 9 h 33"/>
                  <a:gd name="T68" fmla="*/ 0 w 22"/>
                  <a:gd name="T69" fmla="*/ 9 h 33"/>
                  <a:gd name="T70" fmla="*/ 0 w 22"/>
                  <a:gd name="T71" fmla="*/ 5 h 33"/>
                  <a:gd name="T72" fmla="*/ 3 w 22"/>
                  <a:gd name="T73" fmla="*/ 5 h 33"/>
                  <a:gd name="T74" fmla="*/ 5 w 22"/>
                  <a:gd name="T75" fmla="*/ 7 h 33"/>
                  <a:gd name="T76" fmla="*/ 8 w 22"/>
                  <a:gd name="T77" fmla="*/ 7 h 33"/>
                  <a:gd name="T78" fmla="*/ 12 w 22"/>
                  <a:gd name="T79" fmla="*/ 2 h 33"/>
                  <a:gd name="T80" fmla="*/ 12 w 22"/>
                  <a:gd name="T81" fmla="*/ 2 h 33"/>
                  <a:gd name="T82" fmla="*/ 15 w 22"/>
                  <a:gd name="T83" fmla="*/ 0 h 3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33"/>
                  <a:gd name="T128" fmla="*/ 22 w 22"/>
                  <a:gd name="T129" fmla="*/ 33 h 3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33">
                    <a:moveTo>
                      <a:pt x="15" y="0"/>
                    </a:moveTo>
                    <a:lnTo>
                      <a:pt x="17" y="2"/>
                    </a:lnTo>
                    <a:lnTo>
                      <a:pt x="19" y="2"/>
                    </a:lnTo>
                    <a:lnTo>
                      <a:pt x="19" y="5"/>
                    </a:lnTo>
                    <a:lnTo>
                      <a:pt x="22" y="9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2" y="21"/>
                    </a:lnTo>
                    <a:lnTo>
                      <a:pt x="22" y="26"/>
                    </a:lnTo>
                    <a:lnTo>
                      <a:pt x="19" y="28"/>
                    </a:lnTo>
                    <a:lnTo>
                      <a:pt x="15" y="28"/>
                    </a:lnTo>
                    <a:lnTo>
                      <a:pt x="12" y="30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8" y="33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12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5" name="Freeform 1435"/>
              <p:cNvSpPr>
                <a:spLocks/>
              </p:cNvSpPr>
              <p:nvPr/>
            </p:nvSpPr>
            <p:spPr bwMode="auto">
              <a:xfrm>
                <a:off x="2987" y="1640"/>
                <a:ext cx="22" cy="33"/>
              </a:xfrm>
              <a:custGeom>
                <a:avLst/>
                <a:gdLst>
                  <a:gd name="T0" fmla="*/ 15 w 22"/>
                  <a:gd name="T1" fmla="*/ 0 h 33"/>
                  <a:gd name="T2" fmla="*/ 17 w 22"/>
                  <a:gd name="T3" fmla="*/ 2 h 33"/>
                  <a:gd name="T4" fmla="*/ 17 w 22"/>
                  <a:gd name="T5" fmla="*/ 2 h 33"/>
                  <a:gd name="T6" fmla="*/ 19 w 22"/>
                  <a:gd name="T7" fmla="*/ 2 h 33"/>
                  <a:gd name="T8" fmla="*/ 19 w 22"/>
                  <a:gd name="T9" fmla="*/ 5 h 33"/>
                  <a:gd name="T10" fmla="*/ 22 w 22"/>
                  <a:gd name="T11" fmla="*/ 9 h 33"/>
                  <a:gd name="T12" fmla="*/ 22 w 22"/>
                  <a:gd name="T13" fmla="*/ 12 h 33"/>
                  <a:gd name="T14" fmla="*/ 22 w 22"/>
                  <a:gd name="T15" fmla="*/ 14 h 33"/>
                  <a:gd name="T16" fmla="*/ 22 w 22"/>
                  <a:gd name="T17" fmla="*/ 21 h 33"/>
                  <a:gd name="T18" fmla="*/ 22 w 22"/>
                  <a:gd name="T19" fmla="*/ 26 h 33"/>
                  <a:gd name="T20" fmla="*/ 19 w 22"/>
                  <a:gd name="T21" fmla="*/ 28 h 33"/>
                  <a:gd name="T22" fmla="*/ 19 w 22"/>
                  <a:gd name="T23" fmla="*/ 28 h 33"/>
                  <a:gd name="T24" fmla="*/ 19 w 22"/>
                  <a:gd name="T25" fmla="*/ 28 h 33"/>
                  <a:gd name="T26" fmla="*/ 15 w 22"/>
                  <a:gd name="T27" fmla="*/ 28 h 33"/>
                  <a:gd name="T28" fmla="*/ 15 w 22"/>
                  <a:gd name="T29" fmla="*/ 28 h 33"/>
                  <a:gd name="T30" fmla="*/ 12 w 22"/>
                  <a:gd name="T31" fmla="*/ 30 h 33"/>
                  <a:gd name="T32" fmla="*/ 12 w 22"/>
                  <a:gd name="T33" fmla="*/ 33 h 33"/>
                  <a:gd name="T34" fmla="*/ 10 w 22"/>
                  <a:gd name="T35" fmla="*/ 33 h 33"/>
                  <a:gd name="T36" fmla="*/ 8 w 22"/>
                  <a:gd name="T37" fmla="*/ 33 h 33"/>
                  <a:gd name="T38" fmla="*/ 5 w 22"/>
                  <a:gd name="T39" fmla="*/ 28 h 33"/>
                  <a:gd name="T40" fmla="*/ 5 w 22"/>
                  <a:gd name="T41" fmla="*/ 28 h 33"/>
                  <a:gd name="T42" fmla="*/ 5 w 22"/>
                  <a:gd name="T43" fmla="*/ 26 h 33"/>
                  <a:gd name="T44" fmla="*/ 5 w 22"/>
                  <a:gd name="T45" fmla="*/ 23 h 33"/>
                  <a:gd name="T46" fmla="*/ 5 w 22"/>
                  <a:gd name="T47" fmla="*/ 21 h 33"/>
                  <a:gd name="T48" fmla="*/ 5 w 22"/>
                  <a:gd name="T49" fmla="*/ 21 h 33"/>
                  <a:gd name="T50" fmla="*/ 5 w 22"/>
                  <a:gd name="T51" fmla="*/ 19 h 33"/>
                  <a:gd name="T52" fmla="*/ 5 w 22"/>
                  <a:gd name="T53" fmla="*/ 19 h 33"/>
                  <a:gd name="T54" fmla="*/ 5 w 22"/>
                  <a:gd name="T55" fmla="*/ 16 h 33"/>
                  <a:gd name="T56" fmla="*/ 5 w 22"/>
                  <a:gd name="T57" fmla="*/ 14 h 33"/>
                  <a:gd name="T58" fmla="*/ 5 w 22"/>
                  <a:gd name="T59" fmla="*/ 14 h 33"/>
                  <a:gd name="T60" fmla="*/ 5 w 22"/>
                  <a:gd name="T61" fmla="*/ 12 h 33"/>
                  <a:gd name="T62" fmla="*/ 5 w 22"/>
                  <a:gd name="T63" fmla="*/ 9 h 33"/>
                  <a:gd name="T64" fmla="*/ 3 w 22"/>
                  <a:gd name="T65" fmla="*/ 9 h 33"/>
                  <a:gd name="T66" fmla="*/ 3 w 22"/>
                  <a:gd name="T67" fmla="*/ 9 h 33"/>
                  <a:gd name="T68" fmla="*/ 0 w 22"/>
                  <a:gd name="T69" fmla="*/ 9 h 33"/>
                  <a:gd name="T70" fmla="*/ 0 w 22"/>
                  <a:gd name="T71" fmla="*/ 5 h 33"/>
                  <a:gd name="T72" fmla="*/ 3 w 22"/>
                  <a:gd name="T73" fmla="*/ 5 h 33"/>
                  <a:gd name="T74" fmla="*/ 5 w 22"/>
                  <a:gd name="T75" fmla="*/ 7 h 33"/>
                  <a:gd name="T76" fmla="*/ 8 w 22"/>
                  <a:gd name="T77" fmla="*/ 7 h 33"/>
                  <a:gd name="T78" fmla="*/ 12 w 22"/>
                  <a:gd name="T79" fmla="*/ 2 h 33"/>
                  <a:gd name="T80" fmla="*/ 12 w 22"/>
                  <a:gd name="T81" fmla="*/ 2 h 33"/>
                  <a:gd name="T82" fmla="*/ 15 w 22"/>
                  <a:gd name="T83" fmla="*/ 0 h 3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33"/>
                  <a:gd name="T128" fmla="*/ 22 w 22"/>
                  <a:gd name="T129" fmla="*/ 33 h 3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33">
                    <a:moveTo>
                      <a:pt x="15" y="0"/>
                    </a:moveTo>
                    <a:lnTo>
                      <a:pt x="17" y="2"/>
                    </a:lnTo>
                    <a:lnTo>
                      <a:pt x="19" y="2"/>
                    </a:lnTo>
                    <a:lnTo>
                      <a:pt x="19" y="5"/>
                    </a:lnTo>
                    <a:lnTo>
                      <a:pt x="22" y="9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2" y="21"/>
                    </a:lnTo>
                    <a:lnTo>
                      <a:pt x="22" y="26"/>
                    </a:lnTo>
                    <a:lnTo>
                      <a:pt x="19" y="28"/>
                    </a:lnTo>
                    <a:lnTo>
                      <a:pt x="15" y="28"/>
                    </a:lnTo>
                    <a:lnTo>
                      <a:pt x="12" y="30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8" y="33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12" y="2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6" name="Freeform 1436"/>
              <p:cNvSpPr>
                <a:spLocks/>
              </p:cNvSpPr>
              <p:nvPr/>
            </p:nvSpPr>
            <p:spPr bwMode="auto">
              <a:xfrm>
                <a:off x="3207" y="164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3 w 3"/>
                  <a:gd name="T9" fmla="*/ 0 h 2"/>
                  <a:gd name="T10" fmla="*/ 0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3 w 3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7" name="Freeform 1437"/>
              <p:cNvSpPr>
                <a:spLocks/>
              </p:cNvSpPr>
              <p:nvPr/>
            </p:nvSpPr>
            <p:spPr bwMode="auto">
              <a:xfrm>
                <a:off x="3207" y="164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3 w 3"/>
                  <a:gd name="T9" fmla="*/ 0 h 2"/>
                  <a:gd name="T10" fmla="*/ 0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3 w 3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8" name="Freeform 1438"/>
              <p:cNvSpPr>
                <a:spLocks/>
              </p:cNvSpPr>
              <p:nvPr/>
            </p:nvSpPr>
            <p:spPr bwMode="auto">
              <a:xfrm>
                <a:off x="3214" y="1659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3 w 5"/>
                  <a:gd name="T3" fmla="*/ 0 h 2"/>
                  <a:gd name="T4" fmla="*/ 3 w 5"/>
                  <a:gd name="T5" fmla="*/ 0 h 2"/>
                  <a:gd name="T6" fmla="*/ 3 w 5"/>
                  <a:gd name="T7" fmla="*/ 0 h 2"/>
                  <a:gd name="T8" fmla="*/ 0 w 5"/>
                  <a:gd name="T9" fmla="*/ 0 h 2"/>
                  <a:gd name="T10" fmla="*/ 0 w 5"/>
                  <a:gd name="T11" fmla="*/ 2 h 2"/>
                  <a:gd name="T12" fmla="*/ 0 w 5"/>
                  <a:gd name="T13" fmla="*/ 2 h 2"/>
                  <a:gd name="T14" fmla="*/ 0 w 5"/>
                  <a:gd name="T15" fmla="*/ 2 h 2"/>
                  <a:gd name="T16" fmla="*/ 3 w 5"/>
                  <a:gd name="T17" fmla="*/ 2 h 2"/>
                  <a:gd name="T18" fmla="*/ 5 w 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9" name="Freeform 1439"/>
              <p:cNvSpPr>
                <a:spLocks/>
              </p:cNvSpPr>
              <p:nvPr/>
            </p:nvSpPr>
            <p:spPr bwMode="auto">
              <a:xfrm>
                <a:off x="3214" y="1659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3 w 5"/>
                  <a:gd name="T3" fmla="*/ 0 h 2"/>
                  <a:gd name="T4" fmla="*/ 3 w 5"/>
                  <a:gd name="T5" fmla="*/ 0 h 2"/>
                  <a:gd name="T6" fmla="*/ 3 w 5"/>
                  <a:gd name="T7" fmla="*/ 0 h 2"/>
                  <a:gd name="T8" fmla="*/ 0 w 5"/>
                  <a:gd name="T9" fmla="*/ 0 h 2"/>
                  <a:gd name="T10" fmla="*/ 0 w 5"/>
                  <a:gd name="T11" fmla="*/ 2 h 2"/>
                  <a:gd name="T12" fmla="*/ 0 w 5"/>
                  <a:gd name="T13" fmla="*/ 2 h 2"/>
                  <a:gd name="T14" fmla="*/ 0 w 5"/>
                  <a:gd name="T15" fmla="*/ 2 h 2"/>
                  <a:gd name="T16" fmla="*/ 3 w 5"/>
                  <a:gd name="T17" fmla="*/ 2 h 2"/>
                  <a:gd name="T18" fmla="*/ 5 w 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0" name="Freeform 1440"/>
              <p:cNvSpPr>
                <a:spLocks/>
              </p:cNvSpPr>
              <p:nvPr/>
            </p:nvSpPr>
            <p:spPr bwMode="auto">
              <a:xfrm>
                <a:off x="3224" y="1666"/>
                <a:ext cx="12" cy="4"/>
              </a:xfrm>
              <a:custGeom>
                <a:avLst/>
                <a:gdLst>
                  <a:gd name="T0" fmla="*/ 9 w 12"/>
                  <a:gd name="T1" fmla="*/ 4 h 4"/>
                  <a:gd name="T2" fmla="*/ 12 w 12"/>
                  <a:gd name="T3" fmla="*/ 4 h 4"/>
                  <a:gd name="T4" fmla="*/ 9 w 12"/>
                  <a:gd name="T5" fmla="*/ 2 h 4"/>
                  <a:gd name="T6" fmla="*/ 7 w 12"/>
                  <a:gd name="T7" fmla="*/ 0 h 4"/>
                  <a:gd name="T8" fmla="*/ 2 w 12"/>
                  <a:gd name="T9" fmla="*/ 2 h 4"/>
                  <a:gd name="T10" fmla="*/ 0 w 12"/>
                  <a:gd name="T11" fmla="*/ 2 h 4"/>
                  <a:gd name="T12" fmla="*/ 2 w 12"/>
                  <a:gd name="T13" fmla="*/ 2 h 4"/>
                  <a:gd name="T14" fmla="*/ 4 w 12"/>
                  <a:gd name="T15" fmla="*/ 2 h 4"/>
                  <a:gd name="T16" fmla="*/ 7 w 12"/>
                  <a:gd name="T17" fmla="*/ 2 h 4"/>
                  <a:gd name="T18" fmla="*/ 4 w 12"/>
                  <a:gd name="T19" fmla="*/ 4 h 4"/>
                  <a:gd name="T20" fmla="*/ 7 w 12"/>
                  <a:gd name="T21" fmla="*/ 4 h 4"/>
                  <a:gd name="T22" fmla="*/ 9 w 12"/>
                  <a:gd name="T23" fmla="*/ 4 h 4"/>
                  <a:gd name="T24" fmla="*/ 9 w 12"/>
                  <a:gd name="T25" fmla="*/ 4 h 4"/>
                  <a:gd name="T26" fmla="*/ 9 w 12"/>
                  <a:gd name="T27" fmla="*/ 4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4"/>
                  <a:gd name="T44" fmla="*/ 12 w 12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4">
                    <a:moveTo>
                      <a:pt x="9" y="4"/>
                    </a:moveTo>
                    <a:lnTo>
                      <a:pt x="12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1" name="Freeform 1441"/>
              <p:cNvSpPr>
                <a:spLocks/>
              </p:cNvSpPr>
              <p:nvPr/>
            </p:nvSpPr>
            <p:spPr bwMode="auto">
              <a:xfrm>
                <a:off x="3224" y="1666"/>
                <a:ext cx="12" cy="4"/>
              </a:xfrm>
              <a:custGeom>
                <a:avLst/>
                <a:gdLst>
                  <a:gd name="T0" fmla="*/ 9 w 12"/>
                  <a:gd name="T1" fmla="*/ 4 h 4"/>
                  <a:gd name="T2" fmla="*/ 12 w 12"/>
                  <a:gd name="T3" fmla="*/ 4 h 4"/>
                  <a:gd name="T4" fmla="*/ 9 w 12"/>
                  <a:gd name="T5" fmla="*/ 2 h 4"/>
                  <a:gd name="T6" fmla="*/ 7 w 12"/>
                  <a:gd name="T7" fmla="*/ 0 h 4"/>
                  <a:gd name="T8" fmla="*/ 2 w 12"/>
                  <a:gd name="T9" fmla="*/ 2 h 4"/>
                  <a:gd name="T10" fmla="*/ 0 w 12"/>
                  <a:gd name="T11" fmla="*/ 2 h 4"/>
                  <a:gd name="T12" fmla="*/ 2 w 12"/>
                  <a:gd name="T13" fmla="*/ 2 h 4"/>
                  <a:gd name="T14" fmla="*/ 4 w 12"/>
                  <a:gd name="T15" fmla="*/ 2 h 4"/>
                  <a:gd name="T16" fmla="*/ 7 w 12"/>
                  <a:gd name="T17" fmla="*/ 2 h 4"/>
                  <a:gd name="T18" fmla="*/ 4 w 12"/>
                  <a:gd name="T19" fmla="*/ 4 h 4"/>
                  <a:gd name="T20" fmla="*/ 7 w 12"/>
                  <a:gd name="T21" fmla="*/ 4 h 4"/>
                  <a:gd name="T22" fmla="*/ 9 w 12"/>
                  <a:gd name="T23" fmla="*/ 4 h 4"/>
                  <a:gd name="T24" fmla="*/ 9 w 12"/>
                  <a:gd name="T25" fmla="*/ 4 h 4"/>
                  <a:gd name="T26" fmla="*/ 9 w 12"/>
                  <a:gd name="T27" fmla="*/ 4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4"/>
                  <a:gd name="T44" fmla="*/ 12 w 12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4">
                    <a:moveTo>
                      <a:pt x="9" y="4"/>
                    </a:moveTo>
                    <a:lnTo>
                      <a:pt x="12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2" name="Freeform 1442"/>
              <p:cNvSpPr>
                <a:spLocks/>
              </p:cNvSpPr>
              <p:nvPr/>
            </p:nvSpPr>
            <p:spPr bwMode="auto">
              <a:xfrm>
                <a:off x="3226" y="1675"/>
                <a:ext cx="2" cy="7"/>
              </a:xfrm>
              <a:custGeom>
                <a:avLst/>
                <a:gdLst>
                  <a:gd name="T0" fmla="*/ 0 w 2"/>
                  <a:gd name="T1" fmla="*/ 7 h 7"/>
                  <a:gd name="T2" fmla="*/ 2 w 2"/>
                  <a:gd name="T3" fmla="*/ 5 h 7"/>
                  <a:gd name="T4" fmla="*/ 2 w 2"/>
                  <a:gd name="T5" fmla="*/ 3 h 7"/>
                  <a:gd name="T6" fmla="*/ 2 w 2"/>
                  <a:gd name="T7" fmla="*/ 0 h 7"/>
                  <a:gd name="T8" fmla="*/ 0 w 2"/>
                  <a:gd name="T9" fmla="*/ 0 h 7"/>
                  <a:gd name="T10" fmla="*/ 0 w 2"/>
                  <a:gd name="T11" fmla="*/ 3 h 7"/>
                  <a:gd name="T12" fmla="*/ 0 w 2"/>
                  <a:gd name="T13" fmla="*/ 5 h 7"/>
                  <a:gd name="T14" fmla="*/ 0 w 2"/>
                  <a:gd name="T15" fmla="*/ 5 h 7"/>
                  <a:gd name="T16" fmla="*/ 0 w 2"/>
                  <a:gd name="T17" fmla="*/ 7 h 7"/>
                  <a:gd name="T18" fmla="*/ 0 w 2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7"/>
                  <a:gd name="T32" fmla="*/ 2 w 2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7">
                    <a:moveTo>
                      <a:pt x="0" y="7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3" name="Freeform 1443"/>
              <p:cNvSpPr>
                <a:spLocks/>
              </p:cNvSpPr>
              <p:nvPr/>
            </p:nvSpPr>
            <p:spPr bwMode="auto">
              <a:xfrm>
                <a:off x="3226" y="1675"/>
                <a:ext cx="2" cy="7"/>
              </a:xfrm>
              <a:custGeom>
                <a:avLst/>
                <a:gdLst>
                  <a:gd name="T0" fmla="*/ 0 w 2"/>
                  <a:gd name="T1" fmla="*/ 7 h 7"/>
                  <a:gd name="T2" fmla="*/ 2 w 2"/>
                  <a:gd name="T3" fmla="*/ 5 h 7"/>
                  <a:gd name="T4" fmla="*/ 2 w 2"/>
                  <a:gd name="T5" fmla="*/ 3 h 7"/>
                  <a:gd name="T6" fmla="*/ 2 w 2"/>
                  <a:gd name="T7" fmla="*/ 0 h 7"/>
                  <a:gd name="T8" fmla="*/ 0 w 2"/>
                  <a:gd name="T9" fmla="*/ 0 h 7"/>
                  <a:gd name="T10" fmla="*/ 0 w 2"/>
                  <a:gd name="T11" fmla="*/ 3 h 7"/>
                  <a:gd name="T12" fmla="*/ 0 w 2"/>
                  <a:gd name="T13" fmla="*/ 5 h 7"/>
                  <a:gd name="T14" fmla="*/ 0 w 2"/>
                  <a:gd name="T15" fmla="*/ 5 h 7"/>
                  <a:gd name="T16" fmla="*/ 0 w 2"/>
                  <a:gd name="T17" fmla="*/ 7 h 7"/>
                  <a:gd name="T18" fmla="*/ 0 w 2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7"/>
                  <a:gd name="T32" fmla="*/ 2 w 2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7">
                    <a:moveTo>
                      <a:pt x="0" y="7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4" name="Freeform 1444"/>
              <p:cNvSpPr>
                <a:spLocks/>
              </p:cNvSpPr>
              <p:nvPr/>
            </p:nvSpPr>
            <p:spPr bwMode="auto">
              <a:xfrm>
                <a:off x="3250" y="1706"/>
                <a:ext cx="7" cy="7"/>
              </a:xfrm>
              <a:custGeom>
                <a:avLst/>
                <a:gdLst>
                  <a:gd name="T0" fmla="*/ 4 w 7"/>
                  <a:gd name="T1" fmla="*/ 5 h 7"/>
                  <a:gd name="T2" fmla="*/ 7 w 7"/>
                  <a:gd name="T3" fmla="*/ 5 h 7"/>
                  <a:gd name="T4" fmla="*/ 7 w 7"/>
                  <a:gd name="T5" fmla="*/ 2 h 7"/>
                  <a:gd name="T6" fmla="*/ 7 w 7"/>
                  <a:gd name="T7" fmla="*/ 2 h 7"/>
                  <a:gd name="T8" fmla="*/ 7 w 7"/>
                  <a:gd name="T9" fmla="*/ 0 h 7"/>
                  <a:gd name="T10" fmla="*/ 4 w 7"/>
                  <a:gd name="T11" fmla="*/ 0 h 7"/>
                  <a:gd name="T12" fmla="*/ 0 w 7"/>
                  <a:gd name="T13" fmla="*/ 2 h 7"/>
                  <a:gd name="T14" fmla="*/ 0 w 7"/>
                  <a:gd name="T15" fmla="*/ 5 h 7"/>
                  <a:gd name="T16" fmla="*/ 0 w 7"/>
                  <a:gd name="T17" fmla="*/ 7 h 7"/>
                  <a:gd name="T18" fmla="*/ 4 w 7"/>
                  <a:gd name="T19" fmla="*/ 5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4" y="5"/>
                    </a:moveTo>
                    <a:lnTo>
                      <a:pt x="7" y="5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5" name="Freeform 1445"/>
              <p:cNvSpPr>
                <a:spLocks/>
              </p:cNvSpPr>
              <p:nvPr/>
            </p:nvSpPr>
            <p:spPr bwMode="auto">
              <a:xfrm>
                <a:off x="3250" y="1706"/>
                <a:ext cx="7" cy="7"/>
              </a:xfrm>
              <a:custGeom>
                <a:avLst/>
                <a:gdLst>
                  <a:gd name="T0" fmla="*/ 4 w 7"/>
                  <a:gd name="T1" fmla="*/ 5 h 7"/>
                  <a:gd name="T2" fmla="*/ 7 w 7"/>
                  <a:gd name="T3" fmla="*/ 5 h 7"/>
                  <a:gd name="T4" fmla="*/ 7 w 7"/>
                  <a:gd name="T5" fmla="*/ 2 h 7"/>
                  <a:gd name="T6" fmla="*/ 7 w 7"/>
                  <a:gd name="T7" fmla="*/ 2 h 7"/>
                  <a:gd name="T8" fmla="*/ 7 w 7"/>
                  <a:gd name="T9" fmla="*/ 0 h 7"/>
                  <a:gd name="T10" fmla="*/ 4 w 7"/>
                  <a:gd name="T11" fmla="*/ 0 h 7"/>
                  <a:gd name="T12" fmla="*/ 0 w 7"/>
                  <a:gd name="T13" fmla="*/ 2 h 7"/>
                  <a:gd name="T14" fmla="*/ 0 w 7"/>
                  <a:gd name="T15" fmla="*/ 5 h 7"/>
                  <a:gd name="T16" fmla="*/ 0 w 7"/>
                  <a:gd name="T17" fmla="*/ 7 h 7"/>
                  <a:gd name="T18" fmla="*/ 4 w 7"/>
                  <a:gd name="T19" fmla="*/ 5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4" y="5"/>
                    </a:moveTo>
                    <a:lnTo>
                      <a:pt x="7" y="5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4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6" name="Freeform 1446"/>
              <p:cNvSpPr>
                <a:spLocks/>
              </p:cNvSpPr>
              <p:nvPr/>
            </p:nvSpPr>
            <p:spPr bwMode="auto">
              <a:xfrm>
                <a:off x="3193" y="1715"/>
                <a:ext cx="38" cy="12"/>
              </a:xfrm>
              <a:custGeom>
                <a:avLst/>
                <a:gdLst>
                  <a:gd name="T0" fmla="*/ 21 w 38"/>
                  <a:gd name="T1" fmla="*/ 5 h 12"/>
                  <a:gd name="T2" fmla="*/ 19 w 38"/>
                  <a:gd name="T3" fmla="*/ 5 h 12"/>
                  <a:gd name="T4" fmla="*/ 12 w 38"/>
                  <a:gd name="T5" fmla="*/ 5 h 12"/>
                  <a:gd name="T6" fmla="*/ 9 w 38"/>
                  <a:gd name="T7" fmla="*/ 5 h 12"/>
                  <a:gd name="T8" fmla="*/ 9 w 38"/>
                  <a:gd name="T9" fmla="*/ 3 h 12"/>
                  <a:gd name="T10" fmla="*/ 9 w 38"/>
                  <a:gd name="T11" fmla="*/ 3 h 12"/>
                  <a:gd name="T12" fmla="*/ 9 w 38"/>
                  <a:gd name="T13" fmla="*/ 3 h 12"/>
                  <a:gd name="T14" fmla="*/ 7 w 38"/>
                  <a:gd name="T15" fmla="*/ 3 h 12"/>
                  <a:gd name="T16" fmla="*/ 5 w 38"/>
                  <a:gd name="T17" fmla="*/ 3 h 12"/>
                  <a:gd name="T18" fmla="*/ 2 w 38"/>
                  <a:gd name="T19" fmla="*/ 0 h 12"/>
                  <a:gd name="T20" fmla="*/ 2 w 38"/>
                  <a:gd name="T21" fmla="*/ 3 h 12"/>
                  <a:gd name="T22" fmla="*/ 2 w 38"/>
                  <a:gd name="T23" fmla="*/ 3 h 12"/>
                  <a:gd name="T24" fmla="*/ 0 w 38"/>
                  <a:gd name="T25" fmla="*/ 7 h 12"/>
                  <a:gd name="T26" fmla="*/ 2 w 38"/>
                  <a:gd name="T27" fmla="*/ 7 h 12"/>
                  <a:gd name="T28" fmla="*/ 5 w 38"/>
                  <a:gd name="T29" fmla="*/ 7 h 12"/>
                  <a:gd name="T30" fmla="*/ 7 w 38"/>
                  <a:gd name="T31" fmla="*/ 7 h 12"/>
                  <a:gd name="T32" fmla="*/ 9 w 38"/>
                  <a:gd name="T33" fmla="*/ 7 h 12"/>
                  <a:gd name="T34" fmla="*/ 14 w 38"/>
                  <a:gd name="T35" fmla="*/ 7 h 12"/>
                  <a:gd name="T36" fmla="*/ 14 w 38"/>
                  <a:gd name="T37" fmla="*/ 7 h 12"/>
                  <a:gd name="T38" fmla="*/ 17 w 38"/>
                  <a:gd name="T39" fmla="*/ 10 h 12"/>
                  <a:gd name="T40" fmla="*/ 17 w 38"/>
                  <a:gd name="T41" fmla="*/ 12 h 12"/>
                  <a:gd name="T42" fmla="*/ 21 w 38"/>
                  <a:gd name="T43" fmla="*/ 10 h 12"/>
                  <a:gd name="T44" fmla="*/ 24 w 38"/>
                  <a:gd name="T45" fmla="*/ 10 h 12"/>
                  <a:gd name="T46" fmla="*/ 26 w 38"/>
                  <a:gd name="T47" fmla="*/ 10 h 12"/>
                  <a:gd name="T48" fmla="*/ 28 w 38"/>
                  <a:gd name="T49" fmla="*/ 10 h 12"/>
                  <a:gd name="T50" fmla="*/ 31 w 38"/>
                  <a:gd name="T51" fmla="*/ 10 h 12"/>
                  <a:gd name="T52" fmla="*/ 33 w 38"/>
                  <a:gd name="T53" fmla="*/ 10 h 12"/>
                  <a:gd name="T54" fmla="*/ 35 w 38"/>
                  <a:gd name="T55" fmla="*/ 10 h 12"/>
                  <a:gd name="T56" fmla="*/ 38 w 38"/>
                  <a:gd name="T57" fmla="*/ 7 h 12"/>
                  <a:gd name="T58" fmla="*/ 38 w 38"/>
                  <a:gd name="T59" fmla="*/ 7 h 12"/>
                  <a:gd name="T60" fmla="*/ 35 w 38"/>
                  <a:gd name="T61" fmla="*/ 7 h 12"/>
                  <a:gd name="T62" fmla="*/ 35 w 38"/>
                  <a:gd name="T63" fmla="*/ 7 h 12"/>
                  <a:gd name="T64" fmla="*/ 33 w 38"/>
                  <a:gd name="T65" fmla="*/ 7 h 12"/>
                  <a:gd name="T66" fmla="*/ 31 w 38"/>
                  <a:gd name="T67" fmla="*/ 7 h 12"/>
                  <a:gd name="T68" fmla="*/ 28 w 38"/>
                  <a:gd name="T69" fmla="*/ 5 h 12"/>
                  <a:gd name="T70" fmla="*/ 26 w 38"/>
                  <a:gd name="T71" fmla="*/ 5 h 12"/>
                  <a:gd name="T72" fmla="*/ 24 w 38"/>
                  <a:gd name="T73" fmla="*/ 5 h 12"/>
                  <a:gd name="T74" fmla="*/ 21 w 38"/>
                  <a:gd name="T75" fmla="*/ 5 h 12"/>
                  <a:gd name="T76" fmla="*/ 21 w 38"/>
                  <a:gd name="T77" fmla="*/ 5 h 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"/>
                  <a:gd name="T118" fmla="*/ 0 h 12"/>
                  <a:gd name="T119" fmla="*/ 38 w 38"/>
                  <a:gd name="T120" fmla="*/ 12 h 1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" h="12">
                    <a:moveTo>
                      <a:pt x="21" y="5"/>
                    </a:moveTo>
                    <a:lnTo>
                      <a:pt x="19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4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21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31" y="10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7" name="Freeform 1447"/>
              <p:cNvSpPr>
                <a:spLocks/>
              </p:cNvSpPr>
              <p:nvPr/>
            </p:nvSpPr>
            <p:spPr bwMode="auto">
              <a:xfrm>
                <a:off x="3193" y="1715"/>
                <a:ext cx="38" cy="12"/>
              </a:xfrm>
              <a:custGeom>
                <a:avLst/>
                <a:gdLst>
                  <a:gd name="T0" fmla="*/ 21 w 38"/>
                  <a:gd name="T1" fmla="*/ 5 h 12"/>
                  <a:gd name="T2" fmla="*/ 19 w 38"/>
                  <a:gd name="T3" fmla="*/ 5 h 12"/>
                  <a:gd name="T4" fmla="*/ 12 w 38"/>
                  <a:gd name="T5" fmla="*/ 5 h 12"/>
                  <a:gd name="T6" fmla="*/ 9 w 38"/>
                  <a:gd name="T7" fmla="*/ 5 h 12"/>
                  <a:gd name="T8" fmla="*/ 9 w 38"/>
                  <a:gd name="T9" fmla="*/ 3 h 12"/>
                  <a:gd name="T10" fmla="*/ 9 w 38"/>
                  <a:gd name="T11" fmla="*/ 3 h 12"/>
                  <a:gd name="T12" fmla="*/ 9 w 38"/>
                  <a:gd name="T13" fmla="*/ 3 h 12"/>
                  <a:gd name="T14" fmla="*/ 7 w 38"/>
                  <a:gd name="T15" fmla="*/ 3 h 12"/>
                  <a:gd name="T16" fmla="*/ 5 w 38"/>
                  <a:gd name="T17" fmla="*/ 3 h 12"/>
                  <a:gd name="T18" fmla="*/ 2 w 38"/>
                  <a:gd name="T19" fmla="*/ 0 h 12"/>
                  <a:gd name="T20" fmla="*/ 2 w 38"/>
                  <a:gd name="T21" fmla="*/ 3 h 12"/>
                  <a:gd name="T22" fmla="*/ 2 w 38"/>
                  <a:gd name="T23" fmla="*/ 3 h 12"/>
                  <a:gd name="T24" fmla="*/ 0 w 38"/>
                  <a:gd name="T25" fmla="*/ 7 h 12"/>
                  <a:gd name="T26" fmla="*/ 2 w 38"/>
                  <a:gd name="T27" fmla="*/ 7 h 12"/>
                  <a:gd name="T28" fmla="*/ 5 w 38"/>
                  <a:gd name="T29" fmla="*/ 7 h 12"/>
                  <a:gd name="T30" fmla="*/ 7 w 38"/>
                  <a:gd name="T31" fmla="*/ 7 h 12"/>
                  <a:gd name="T32" fmla="*/ 9 w 38"/>
                  <a:gd name="T33" fmla="*/ 7 h 12"/>
                  <a:gd name="T34" fmla="*/ 14 w 38"/>
                  <a:gd name="T35" fmla="*/ 7 h 12"/>
                  <a:gd name="T36" fmla="*/ 14 w 38"/>
                  <a:gd name="T37" fmla="*/ 7 h 12"/>
                  <a:gd name="T38" fmla="*/ 17 w 38"/>
                  <a:gd name="T39" fmla="*/ 10 h 12"/>
                  <a:gd name="T40" fmla="*/ 17 w 38"/>
                  <a:gd name="T41" fmla="*/ 12 h 12"/>
                  <a:gd name="T42" fmla="*/ 21 w 38"/>
                  <a:gd name="T43" fmla="*/ 10 h 12"/>
                  <a:gd name="T44" fmla="*/ 24 w 38"/>
                  <a:gd name="T45" fmla="*/ 10 h 12"/>
                  <a:gd name="T46" fmla="*/ 26 w 38"/>
                  <a:gd name="T47" fmla="*/ 10 h 12"/>
                  <a:gd name="T48" fmla="*/ 28 w 38"/>
                  <a:gd name="T49" fmla="*/ 10 h 12"/>
                  <a:gd name="T50" fmla="*/ 31 w 38"/>
                  <a:gd name="T51" fmla="*/ 10 h 12"/>
                  <a:gd name="T52" fmla="*/ 33 w 38"/>
                  <a:gd name="T53" fmla="*/ 10 h 12"/>
                  <a:gd name="T54" fmla="*/ 35 w 38"/>
                  <a:gd name="T55" fmla="*/ 10 h 12"/>
                  <a:gd name="T56" fmla="*/ 38 w 38"/>
                  <a:gd name="T57" fmla="*/ 7 h 12"/>
                  <a:gd name="T58" fmla="*/ 38 w 38"/>
                  <a:gd name="T59" fmla="*/ 7 h 12"/>
                  <a:gd name="T60" fmla="*/ 35 w 38"/>
                  <a:gd name="T61" fmla="*/ 7 h 12"/>
                  <a:gd name="T62" fmla="*/ 35 w 38"/>
                  <a:gd name="T63" fmla="*/ 7 h 12"/>
                  <a:gd name="T64" fmla="*/ 33 w 38"/>
                  <a:gd name="T65" fmla="*/ 7 h 12"/>
                  <a:gd name="T66" fmla="*/ 31 w 38"/>
                  <a:gd name="T67" fmla="*/ 7 h 12"/>
                  <a:gd name="T68" fmla="*/ 28 w 38"/>
                  <a:gd name="T69" fmla="*/ 5 h 12"/>
                  <a:gd name="T70" fmla="*/ 26 w 38"/>
                  <a:gd name="T71" fmla="*/ 5 h 12"/>
                  <a:gd name="T72" fmla="*/ 24 w 38"/>
                  <a:gd name="T73" fmla="*/ 5 h 12"/>
                  <a:gd name="T74" fmla="*/ 21 w 38"/>
                  <a:gd name="T75" fmla="*/ 5 h 12"/>
                  <a:gd name="T76" fmla="*/ 21 w 38"/>
                  <a:gd name="T77" fmla="*/ 5 h 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"/>
                  <a:gd name="T118" fmla="*/ 0 h 12"/>
                  <a:gd name="T119" fmla="*/ 38 w 38"/>
                  <a:gd name="T120" fmla="*/ 12 h 1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" h="12">
                    <a:moveTo>
                      <a:pt x="21" y="5"/>
                    </a:moveTo>
                    <a:lnTo>
                      <a:pt x="19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4" y="7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21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31" y="10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1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8" name="Freeform 1448"/>
              <p:cNvSpPr>
                <a:spLocks/>
              </p:cNvSpPr>
              <p:nvPr/>
            </p:nvSpPr>
            <p:spPr bwMode="auto">
              <a:xfrm>
                <a:off x="3210" y="1685"/>
                <a:ext cx="4" cy="4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4 h 4"/>
                  <a:gd name="T4" fmla="*/ 4 w 4"/>
                  <a:gd name="T5" fmla="*/ 2 h 4"/>
                  <a:gd name="T6" fmla="*/ 2 w 4"/>
                  <a:gd name="T7" fmla="*/ 2 h 4"/>
                  <a:gd name="T8" fmla="*/ 2 w 4"/>
                  <a:gd name="T9" fmla="*/ 0 h 4"/>
                  <a:gd name="T10" fmla="*/ 0 w 4"/>
                  <a:gd name="T11" fmla="*/ 0 h 4"/>
                  <a:gd name="T12" fmla="*/ 0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2 w 4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2" y="4"/>
                    </a:moveTo>
                    <a:lnTo>
                      <a:pt x="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9" name="Freeform 1449"/>
              <p:cNvSpPr>
                <a:spLocks/>
              </p:cNvSpPr>
              <p:nvPr/>
            </p:nvSpPr>
            <p:spPr bwMode="auto">
              <a:xfrm>
                <a:off x="3210" y="1685"/>
                <a:ext cx="4" cy="4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4 h 4"/>
                  <a:gd name="T4" fmla="*/ 4 w 4"/>
                  <a:gd name="T5" fmla="*/ 2 h 4"/>
                  <a:gd name="T6" fmla="*/ 2 w 4"/>
                  <a:gd name="T7" fmla="*/ 2 h 4"/>
                  <a:gd name="T8" fmla="*/ 2 w 4"/>
                  <a:gd name="T9" fmla="*/ 0 h 4"/>
                  <a:gd name="T10" fmla="*/ 0 w 4"/>
                  <a:gd name="T11" fmla="*/ 0 h 4"/>
                  <a:gd name="T12" fmla="*/ 0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2 w 4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2" y="4"/>
                    </a:moveTo>
                    <a:lnTo>
                      <a:pt x="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0" name="Freeform 1450"/>
              <p:cNvSpPr>
                <a:spLocks/>
              </p:cNvSpPr>
              <p:nvPr/>
            </p:nvSpPr>
            <p:spPr bwMode="auto">
              <a:xfrm>
                <a:off x="3219" y="1696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0 h 3"/>
                  <a:gd name="T8" fmla="*/ 0 w 2"/>
                  <a:gd name="T9" fmla="*/ 0 h 3"/>
                  <a:gd name="T10" fmla="*/ 0 w 2"/>
                  <a:gd name="T11" fmla="*/ 3 h 3"/>
                  <a:gd name="T12" fmla="*/ 0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1" name="Freeform 1451"/>
              <p:cNvSpPr>
                <a:spLocks/>
              </p:cNvSpPr>
              <p:nvPr/>
            </p:nvSpPr>
            <p:spPr bwMode="auto">
              <a:xfrm>
                <a:off x="3219" y="1696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0 h 3"/>
                  <a:gd name="T8" fmla="*/ 0 w 2"/>
                  <a:gd name="T9" fmla="*/ 0 h 3"/>
                  <a:gd name="T10" fmla="*/ 0 w 2"/>
                  <a:gd name="T11" fmla="*/ 3 h 3"/>
                  <a:gd name="T12" fmla="*/ 0 w 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2" name="Freeform 1452"/>
              <p:cNvSpPr>
                <a:spLocks/>
              </p:cNvSpPr>
              <p:nvPr/>
            </p:nvSpPr>
            <p:spPr bwMode="auto">
              <a:xfrm>
                <a:off x="3162" y="1680"/>
                <a:ext cx="31" cy="26"/>
              </a:xfrm>
              <a:custGeom>
                <a:avLst/>
                <a:gdLst>
                  <a:gd name="T0" fmla="*/ 12 w 31"/>
                  <a:gd name="T1" fmla="*/ 0 h 26"/>
                  <a:gd name="T2" fmla="*/ 7 w 31"/>
                  <a:gd name="T3" fmla="*/ 0 h 26"/>
                  <a:gd name="T4" fmla="*/ 5 w 31"/>
                  <a:gd name="T5" fmla="*/ 2 h 26"/>
                  <a:gd name="T6" fmla="*/ 3 w 31"/>
                  <a:gd name="T7" fmla="*/ 2 h 26"/>
                  <a:gd name="T8" fmla="*/ 0 w 31"/>
                  <a:gd name="T9" fmla="*/ 5 h 26"/>
                  <a:gd name="T10" fmla="*/ 0 w 31"/>
                  <a:gd name="T11" fmla="*/ 7 h 26"/>
                  <a:gd name="T12" fmla="*/ 0 w 31"/>
                  <a:gd name="T13" fmla="*/ 9 h 26"/>
                  <a:gd name="T14" fmla="*/ 5 w 31"/>
                  <a:gd name="T15" fmla="*/ 12 h 26"/>
                  <a:gd name="T16" fmla="*/ 7 w 31"/>
                  <a:gd name="T17" fmla="*/ 14 h 26"/>
                  <a:gd name="T18" fmla="*/ 5 w 31"/>
                  <a:gd name="T19" fmla="*/ 16 h 26"/>
                  <a:gd name="T20" fmla="*/ 5 w 31"/>
                  <a:gd name="T21" fmla="*/ 19 h 26"/>
                  <a:gd name="T22" fmla="*/ 7 w 31"/>
                  <a:gd name="T23" fmla="*/ 21 h 26"/>
                  <a:gd name="T24" fmla="*/ 10 w 31"/>
                  <a:gd name="T25" fmla="*/ 21 h 26"/>
                  <a:gd name="T26" fmla="*/ 10 w 31"/>
                  <a:gd name="T27" fmla="*/ 19 h 26"/>
                  <a:gd name="T28" fmla="*/ 12 w 31"/>
                  <a:gd name="T29" fmla="*/ 19 h 26"/>
                  <a:gd name="T30" fmla="*/ 12 w 31"/>
                  <a:gd name="T31" fmla="*/ 19 h 26"/>
                  <a:gd name="T32" fmla="*/ 14 w 31"/>
                  <a:gd name="T33" fmla="*/ 21 h 26"/>
                  <a:gd name="T34" fmla="*/ 14 w 31"/>
                  <a:gd name="T35" fmla="*/ 24 h 26"/>
                  <a:gd name="T36" fmla="*/ 17 w 31"/>
                  <a:gd name="T37" fmla="*/ 26 h 26"/>
                  <a:gd name="T38" fmla="*/ 17 w 31"/>
                  <a:gd name="T39" fmla="*/ 26 h 26"/>
                  <a:gd name="T40" fmla="*/ 19 w 31"/>
                  <a:gd name="T41" fmla="*/ 21 h 26"/>
                  <a:gd name="T42" fmla="*/ 19 w 31"/>
                  <a:gd name="T43" fmla="*/ 21 h 26"/>
                  <a:gd name="T44" fmla="*/ 22 w 31"/>
                  <a:gd name="T45" fmla="*/ 24 h 26"/>
                  <a:gd name="T46" fmla="*/ 24 w 31"/>
                  <a:gd name="T47" fmla="*/ 24 h 26"/>
                  <a:gd name="T48" fmla="*/ 26 w 31"/>
                  <a:gd name="T49" fmla="*/ 26 h 26"/>
                  <a:gd name="T50" fmla="*/ 26 w 31"/>
                  <a:gd name="T51" fmla="*/ 21 h 26"/>
                  <a:gd name="T52" fmla="*/ 24 w 31"/>
                  <a:gd name="T53" fmla="*/ 14 h 26"/>
                  <a:gd name="T54" fmla="*/ 22 w 31"/>
                  <a:gd name="T55" fmla="*/ 14 h 26"/>
                  <a:gd name="T56" fmla="*/ 22 w 31"/>
                  <a:gd name="T57" fmla="*/ 12 h 26"/>
                  <a:gd name="T58" fmla="*/ 26 w 31"/>
                  <a:gd name="T59" fmla="*/ 14 h 26"/>
                  <a:gd name="T60" fmla="*/ 26 w 31"/>
                  <a:gd name="T61" fmla="*/ 14 h 26"/>
                  <a:gd name="T62" fmla="*/ 26 w 31"/>
                  <a:gd name="T63" fmla="*/ 14 h 26"/>
                  <a:gd name="T64" fmla="*/ 29 w 31"/>
                  <a:gd name="T65" fmla="*/ 12 h 26"/>
                  <a:gd name="T66" fmla="*/ 31 w 31"/>
                  <a:gd name="T67" fmla="*/ 12 h 26"/>
                  <a:gd name="T68" fmla="*/ 31 w 31"/>
                  <a:gd name="T69" fmla="*/ 12 h 26"/>
                  <a:gd name="T70" fmla="*/ 26 w 31"/>
                  <a:gd name="T71" fmla="*/ 9 h 26"/>
                  <a:gd name="T72" fmla="*/ 26 w 31"/>
                  <a:gd name="T73" fmla="*/ 7 h 26"/>
                  <a:gd name="T74" fmla="*/ 26 w 31"/>
                  <a:gd name="T75" fmla="*/ 5 h 26"/>
                  <a:gd name="T76" fmla="*/ 24 w 31"/>
                  <a:gd name="T77" fmla="*/ 5 h 26"/>
                  <a:gd name="T78" fmla="*/ 17 w 31"/>
                  <a:gd name="T79" fmla="*/ 2 h 26"/>
                  <a:gd name="T80" fmla="*/ 14 w 31"/>
                  <a:gd name="T81" fmla="*/ 2 h 26"/>
                  <a:gd name="T82" fmla="*/ 12 w 31"/>
                  <a:gd name="T83" fmla="*/ 2 h 26"/>
                  <a:gd name="T84" fmla="*/ 12 w 31"/>
                  <a:gd name="T85" fmla="*/ 0 h 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"/>
                  <a:gd name="T130" fmla="*/ 0 h 26"/>
                  <a:gd name="T131" fmla="*/ 31 w 31"/>
                  <a:gd name="T132" fmla="*/ 26 h 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" h="26">
                    <a:moveTo>
                      <a:pt x="12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5" y="12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5" y="19"/>
                    </a:lnTo>
                    <a:lnTo>
                      <a:pt x="7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21"/>
                    </a:lnTo>
                    <a:lnTo>
                      <a:pt x="14" y="24"/>
                    </a:lnTo>
                    <a:lnTo>
                      <a:pt x="17" y="26"/>
                    </a:lnTo>
                    <a:lnTo>
                      <a:pt x="19" y="21"/>
                    </a:lnTo>
                    <a:lnTo>
                      <a:pt x="22" y="24"/>
                    </a:lnTo>
                    <a:lnTo>
                      <a:pt x="24" y="24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6" y="14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3" name="Freeform 1453"/>
              <p:cNvSpPr>
                <a:spLocks/>
              </p:cNvSpPr>
              <p:nvPr/>
            </p:nvSpPr>
            <p:spPr bwMode="auto">
              <a:xfrm>
                <a:off x="3162" y="1680"/>
                <a:ext cx="31" cy="26"/>
              </a:xfrm>
              <a:custGeom>
                <a:avLst/>
                <a:gdLst>
                  <a:gd name="T0" fmla="*/ 12 w 31"/>
                  <a:gd name="T1" fmla="*/ 0 h 26"/>
                  <a:gd name="T2" fmla="*/ 7 w 31"/>
                  <a:gd name="T3" fmla="*/ 0 h 26"/>
                  <a:gd name="T4" fmla="*/ 5 w 31"/>
                  <a:gd name="T5" fmla="*/ 2 h 26"/>
                  <a:gd name="T6" fmla="*/ 3 w 31"/>
                  <a:gd name="T7" fmla="*/ 2 h 26"/>
                  <a:gd name="T8" fmla="*/ 0 w 31"/>
                  <a:gd name="T9" fmla="*/ 5 h 26"/>
                  <a:gd name="T10" fmla="*/ 0 w 31"/>
                  <a:gd name="T11" fmla="*/ 7 h 26"/>
                  <a:gd name="T12" fmla="*/ 0 w 31"/>
                  <a:gd name="T13" fmla="*/ 9 h 26"/>
                  <a:gd name="T14" fmla="*/ 5 w 31"/>
                  <a:gd name="T15" fmla="*/ 12 h 26"/>
                  <a:gd name="T16" fmla="*/ 7 w 31"/>
                  <a:gd name="T17" fmla="*/ 14 h 26"/>
                  <a:gd name="T18" fmla="*/ 5 w 31"/>
                  <a:gd name="T19" fmla="*/ 16 h 26"/>
                  <a:gd name="T20" fmla="*/ 5 w 31"/>
                  <a:gd name="T21" fmla="*/ 19 h 26"/>
                  <a:gd name="T22" fmla="*/ 7 w 31"/>
                  <a:gd name="T23" fmla="*/ 21 h 26"/>
                  <a:gd name="T24" fmla="*/ 10 w 31"/>
                  <a:gd name="T25" fmla="*/ 21 h 26"/>
                  <a:gd name="T26" fmla="*/ 10 w 31"/>
                  <a:gd name="T27" fmla="*/ 19 h 26"/>
                  <a:gd name="T28" fmla="*/ 12 w 31"/>
                  <a:gd name="T29" fmla="*/ 19 h 26"/>
                  <a:gd name="T30" fmla="*/ 12 w 31"/>
                  <a:gd name="T31" fmla="*/ 19 h 26"/>
                  <a:gd name="T32" fmla="*/ 14 w 31"/>
                  <a:gd name="T33" fmla="*/ 21 h 26"/>
                  <a:gd name="T34" fmla="*/ 14 w 31"/>
                  <a:gd name="T35" fmla="*/ 24 h 26"/>
                  <a:gd name="T36" fmla="*/ 17 w 31"/>
                  <a:gd name="T37" fmla="*/ 26 h 26"/>
                  <a:gd name="T38" fmla="*/ 17 w 31"/>
                  <a:gd name="T39" fmla="*/ 26 h 26"/>
                  <a:gd name="T40" fmla="*/ 19 w 31"/>
                  <a:gd name="T41" fmla="*/ 21 h 26"/>
                  <a:gd name="T42" fmla="*/ 19 w 31"/>
                  <a:gd name="T43" fmla="*/ 21 h 26"/>
                  <a:gd name="T44" fmla="*/ 22 w 31"/>
                  <a:gd name="T45" fmla="*/ 24 h 26"/>
                  <a:gd name="T46" fmla="*/ 24 w 31"/>
                  <a:gd name="T47" fmla="*/ 24 h 26"/>
                  <a:gd name="T48" fmla="*/ 26 w 31"/>
                  <a:gd name="T49" fmla="*/ 26 h 26"/>
                  <a:gd name="T50" fmla="*/ 26 w 31"/>
                  <a:gd name="T51" fmla="*/ 21 h 26"/>
                  <a:gd name="T52" fmla="*/ 24 w 31"/>
                  <a:gd name="T53" fmla="*/ 14 h 26"/>
                  <a:gd name="T54" fmla="*/ 22 w 31"/>
                  <a:gd name="T55" fmla="*/ 14 h 26"/>
                  <a:gd name="T56" fmla="*/ 22 w 31"/>
                  <a:gd name="T57" fmla="*/ 12 h 26"/>
                  <a:gd name="T58" fmla="*/ 26 w 31"/>
                  <a:gd name="T59" fmla="*/ 14 h 26"/>
                  <a:gd name="T60" fmla="*/ 26 w 31"/>
                  <a:gd name="T61" fmla="*/ 14 h 26"/>
                  <a:gd name="T62" fmla="*/ 26 w 31"/>
                  <a:gd name="T63" fmla="*/ 14 h 26"/>
                  <a:gd name="T64" fmla="*/ 29 w 31"/>
                  <a:gd name="T65" fmla="*/ 12 h 26"/>
                  <a:gd name="T66" fmla="*/ 31 w 31"/>
                  <a:gd name="T67" fmla="*/ 12 h 26"/>
                  <a:gd name="T68" fmla="*/ 31 w 31"/>
                  <a:gd name="T69" fmla="*/ 12 h 26"/>
                  <a:gd name="T70" fmla="*/ 26 w 31"/>
                  <a:gd name="T71" fmla="*/ 9 h 26"/>
                  <a:gd name="T72" fmla="*/ 26 w 31"/>
                  <a:gd name="T73" fmla="*/ 7 h 26"/>
                  <a:gd name="T74" fmla="*/ 26 w 31"/>
                  <a:gd name="T75" fmla="*/ 5 h 26"/>
                  <a:gd name="T76" fmla="*/ 24 w 31"/>
                  <a:gd name="T77" fmla="*/ 5 h 26"/>
                  <a:gd name="T78" fmla="*/ 17 w 31"/>
                  <a:gd name="T79" fmla="*/ 2 h 26"/>
                  <a:gd name="T80" fmla="*/ 14 w 31"/>
                  <a:gd name="T81" fmla="*/ 2 h 26"/>
                  <a:gd name="T82" fmla="*/ 12 w 31"/>
                  <a:gd name="T83" fmla="*/ 2 h 26"/>
                  <a:gd name="T84" fmla="*/ 12 w 31"/>
                  <a:gd name="T85" fmla="*/ 0 h 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"/>
                  <a:gd name="T130" fmla="*/ 0 h 26"/>
                  <a:gd name="T131" fmla="*/ 31 w 31"/>
                  <a:gd name="T132" fmla="*/ 26 h 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" h="26">
                    <a:moveTo>
                      <a:pt x="12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5" y="12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5" y="19"/>
                    </a:lnTo>
                    <a:lnTo>
                      <a:pt x="7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21"/>
                    </a:lnTo>
                    <a:lnTo>
                      <a:pt x="14" y="24"/>
                    </a:lnTo>
                    <a:lnTo>
                      <a:pt x="17" y="26"/>
                    </a:lnTo>
                    <a:lnTo>
                      <a:pt x="19" y="21"/>
                    </a:lnTo>
                    <a:lnTo>
                      <a:pt x="22" y="24"/>
                    </a:lnTo>
                    <a:lnTo>
                      <a:pt x="24" y="24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6" y="14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4" name="Freeform 1454"/>
              <p:cNvSpPr>
                <a:spLocks/>
              </p:cNvSpPr>
              <p:nvPr/>
            </p:nvSpPr>
            <p:spPr bwMode="auto">
              <a:xfrm>
                <a:off x="3150" y="1680"/>
                <a:ext cx="8" cy="5"/>
              </a:xfrm>
              <a:custGeom>
                <a:avLst/>
                <a:gdLst>
                  <a:gd name="T0" fmla="*/ 5 w 8"/>
                  <a:gd name="T1" fmla="*/ 5 h 5"/>
                  <a:gd name="T2" fmla="*/ 8 w 8"/>
                  <a:gd name="T3" fmla="*/ 2 h 5"/>
                  <a:gd name="T4" fmla="*/ 5 w 8"/>
                  <a:gd name="T5" fmla="*/ 0 h 5"/>
                  <a:gd name="T6" fmla="*/ 5 w 8"/>
                  <a:gd name="T7" fmla="*/ 0 h 5"/>
                  <a:gd name="T8" fmla="*/ 3 w 8"/>
                  <a:gd name="T9" fmla="*/ 0 h 5"/>
                  <a:gd name="T10" fmla="*/ 0 w 8"/>
                  <a:gd name="T11" fmla="*/ 2 h 5"/>
                  <a:gd name="T12" fmla="*/ 3 w 8"/>
                  <a:gd name="T13" fmla="*/ 2 h 5"/>
                  <a:gd name="T14" fmla="*/ 5 w 8"/>
                  <a:gd name="T15" fmla="*/ 2 h 5"/>
                  <a:gd name="T16" fmla="*/ 5 w 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"/>
                  <a:gd name="T29" fmla="*/ 8 w 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">
                    <a:moveTo>
                      <a:pt x="5" y="5"/>
                    </a:moveTo>
                    <a:lnTo>
                      <a:pt x="8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5" name="Freeform 1455"/>
              <p:cNvSpPr>
                <a:spLocks/>
              </p:cNvSpPr>
              <p:nvPr/>
            </p:nvSpPr>
            <p:spPr bwMode="auto">
              <a:xfrm>
                <a:off x="3150" y="1680"/>
                <a:ext cx="8" cy="5"/>
              </a:xfrm>
              <a:custGeom>
                <a:avLst/>
                <a:gdLst>
                  <a:gd name="T0" fmla="*/ 5 w 8"/>
                  <a:gd name="T1" fmla="*/ 5 h 5"/>
                  <a:gd name="T2" fmla="*/ 8 w 8"/>
                  <a:gd name="T3" fmla="*/ 2 h 5"/>
                  <a:gd name="T4" fmla="*/ 5 w 8"/>
                  <a:gd name="T5" fmla="*/ 0 h 5"/>
                  <a:gd name="T6" fmla="*/ 5 w 8"/>
                  <a:gd name="T7" fmla="*/ 0 h 5"/>
                  <a:gd name="T8" fmla="*/ 3 w 8"/>
                  <a:gd name="T9" fmla="*/ 0 h 5"/>
                  <a:gd name="T10" fmla="*/ 0 w 8"/>
                  <a:gd name="T11" fmla="*/ 2 h 5"/>
                  <a:gd name="T12" fmla="*/ 3 w 8"/>
                  <a:gd name="T13" fmla="*/ 2 h 5"/>
                  <a:gd name="T14" fmla="*/ 5 w 8"/>
                  <a:gd name="T15" fmla="*/ 2 h 5"/>
                  <a:gd name="T16" fmla="*/ 5 w 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"/>
                  <a:gd name="T29" fmla="*/ 8 w 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">
                    <a:moveTo>
                      <a:pt x="5" y="5"/>
                    </a:moveTo>
                    <a:lnTo>
                      <a:pt x="8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6" name="Freeform 1456"/>
              <p:cNvSpPr>
                <a:spLocks/>
              </p:cNvSpPr>
              <p:nvPr/>
            </p:nvSpPr>
            <p:spPr bwMode="auto">
              <a:xfrm>
                <a:off x="3186" y="1670"/>
                <a:ext cx="21" cy="15"/>
              </a:xfrm>
              <a:custGeom>
                <a:avLst/>
                <a:gdLst>
                  <a:gd name="T0" fmla="*/ 21 w 21"/>
                  <a:gd name="T1" fmla="*/ 15 h 15"/>
                  <a:gd name="T2" fmla="*/ 21 w 21"/>
                  <a:gd name="T3" fmla="*/ 15 h 15"/>
                  <a:gd name="T4" fmla="*/ 21 w 21"/>
                  <a:gd name="T5" fmla="*/ 12 h 15"/>
                  <a:gd name="T6" fmla="*/ 19 w 21"/>
                  <a:gd name="T7" fmla="*/ 12 h 15"/>
                  <a:gd name="T8" fmla="*/ 16 w 21"/>
                  <a:gd name="T9" fmla="*/ 10 h 15"/>
                  <a:gd name="T10" fmla="*/ 16 w 21"/>
                  <a:gd name="T11" fmla="*/ 8 h 15"/>
                  <a:gd name="T12" fmla="*/ 14 w 21"/>
                  <a:gd name="T13" fmla="*/ 5 h 15"/>
                  <a:gd name="T14" fmla="*/ 12 w 21"/>
                  <a:gd name="T15" fmla="*/ 5 h 15"/>
                  <a:gd name="T16" fmla="*/ 9 w 21"/>
                  <a:gd name="T17" fmla="*/ 5 h 15"/>
                  <a:gd name="T18" fmla="*/ 5 w 21"/>
                  <a:gd name="T19" fmla="*/ 3 h 15"/>
                  <a:gd name="T20" fmla="*/ 5 w 21"/>
                  <a:gd name="T21" fmla="*/ 0 h 15"/>
                  <a:gd name="T22" fmla="*/ 2 w 21"/>
                  <a:gd name="T23" fmla="*/ 0 h 15"/>
                  <a:gd name="T24" fmla="*/ 0 w 21"/>
                  <a:gd name="T25" fmla="*/ 3 h 15"/>
                  <a:gd name="T26" fmla="*/ 0 w 21"/>
                  <a:gd name="T27" fmla="*/ 3 h 15"/>
                  <a:gd name="T28" fmla="*/ 2 w 21"/>
                  <a:gd name="T29" fmla="*/ 3 h 15"/>
                  <a:gd name="T30" fmla="*/ 5 w 21"/>
                  <a:gd name="T31" fmla="*/ 5 h 15"/>
                  <a:gd name="T32" fmla="*/ 7 w 21"/>
                  <a:gd name="T33" fmla="*/ 8 h 15"/>
                  <a:gd name="T34" fmla="*/ 7 w 21"/>
                  <a:gd name="T35" fmla="*/ 8 h 15"/>
                  <a:gd name="T36" fmla="*/ 9 w 21"/>
                  <a:gd name="T37" fmla="*/ 10 h 15"/>
                  <a:gd name="T38" fmla="*/ 12 w 21"/>
                  <a:gd name="T39" fmla="*/ 10 h 15"/>
                  <a:gd name="T40" fmla="*/ 16 w 21"/>
                  <a:gd name="T41" fmla="*/ 12 h 15"/>
                  <a:gd name="T42" fmla="*/ 16 w 21"/>
                  <a:gd name="T43" fmla="*/ 12 h 15"/>
                  <a:gd name="T44" fmla="*/ 16 w 21"/>
                  <a:gd name="T45" fmla="*/ 15 h 15"/>
                  <a:gd name="T46" fmla="*/ 19 w 21"/>
                  <a:gd name="T47" fmla="*/ 15 h 15"/>
                  <a:gd name="T48" fmla="*/ 21 w 21"/>
                  <a:gd name="T49" fmla="*/ 15 h 15"/>
                  <a:gd name="T50" fmla="*/ 21 w 21"/>
                  <a:gd name="T51" fmla="*/ 15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"/>
                  <a:gd name="T79" fmla="*/ 0 h 15"/>
                  <a:gd name="T80" fmla="*/ 21 w 21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" h="15">
                    <a:moveTo>
                      <a:pt x="21" y="15"/>
                    </a:moveTo>
                    <a:lnTo>
                      <a:pt x="21" y="15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7" y="8"/>
                    </a:lnTo>
                    <a:lnTo>
                      <a:pt x="9" y="10"/>
                    </a:lnTo>
                    <a:lnTo>
                      <a:pt x="12" y="10"/>
                    </a:lnTo>
                    <a:lnTo>
                      <a:pt x="16" y="12"/>
                    </a:lnTo>
                    <a:lnTo>
                      <a:pt x="16" y="15"/>
                    </a:lnTo>
                    <a:lnTo>
                      <a:pt x="19" y="15"/>
                    </a:lnTo>
                    <a:lnTo>
                      <a:pt x="21" y="1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7" name="Freeform 1457"/>
              <p:cNvSpPr>
                <a:spLocks/>
              </p:cNvSpPr>
              <p:nvPr/>
            </p:nvSpPr>
            <p:spPr bwMode="auto">
              <a:xfrm>
                <a:off x="3186" y="1670"/>
                <a:ext cx="21" cy="15"/>
              </a:xfrm>
              <a:custGeom>
                <a:avLst/>
                <a:gdLst>
                  <a:gd name="T0" fmla="*/ 21 w 21"/>
                  <a:gd name="T1" fmla="*/ 15 h 15"/>
                  <a:gd name="T2" fmla="*/ 21 w 21"/>
                  <a:gd name="T3" fmla="*/ 15 h 15"/>
                  <a:gd name="T4" fmla="*/ 21 w 21"/>
                  <a:gd name="T5" fmla="*/ 12 h 15"/>
                  <a:gd name="T6" fmla="*/ 19 w 21"/>
                  <a:gd name="T7" fmla="*/ 12 h 15"/>
                  <a:gd name="T8" fmla="*/ 16 w 21"/>
                  <a:gd name="T9" fmla="*/ 10 h 15"/>
                  <a:gd name="T10" fmla="*/ 16 w 21"/>
                  <a:gd name="T11" fmla="*/ 8 h 15"/>
                  <a:gd name="T12" fmla="*/ 14 w 21"/>
                  <a:gd name="T13" fmla="*/ 5 h 15"/>
                  <a:gd name="T14" fmla="*/ 12 w 21"/>
                  <a:gd name="T15" fmla="*/ 5 h 15"/>
                  <a:gd name="T16" fmla="*/ 9 w 21"/>
                  <a:gd name="T17" fmla="*/ 5 h 15"/>
                  <a:gd name="T18" fmla="*/ 5 w 21"/>
                  <a:gd name="T19" fmla="*/ 3 h 15"/>
                  <a:gd name="T20" fmla="*/ 5 w 21"/>
                  <a:gd name="T21" fmla="*/ 0 h 15"/>
                  <a:gd name="T22" fmla="*/ 2 w 21"/>
                  <a:gd name="T23" fmla="*/ 0 h 15"/>
                  <a:gd name="T24" fmla="*/ 0 w 21"/>
                  <a:gd name="T25" fmla="*/ 3 h 15"/>
                  <a:gd name="T26" fmla="*/ 0 w 21"/>
                  <a:gd name="T27" fmla="*/ 3 h 15"/>
                  <a:gd name="T28" fmla="*/ 2 w 21"/>
                  <a:gd name="T29" fmla="*/ 3 h 15"/>
                  <a:gd name="T30" fmla="*/ 5 w 21"/>
                  <a:gd name="T31" fmla="*/ 5 h 15"/>
                  <a:gd name="T32" fmla="*/ 7 w 21"/>
                  <a:gd name="T33" fmla="*/ 8 h 15"/>
                  <a:gd name="T34" fmla="*/ 7 w 21"/>
                  <a:gd name="T35" fmla="*/ 8 h 15"/>
                  <a:gd name="T36" fmla="*/ 9 w 21"/>
                  <a:gd name="T37" fmla="*/ 10 h 15"/>
                  <a:gd name="T38" fmla="*/ 12 w 21"/>
                  <a:gd name="T39" fmla="*/ 10 h 15"/>
                  <a:gd name="T40" fmla="*/ 16 w 21"/>
                  <a:gd name="T41" fmla="*/ 12 h 15"/>
                  <a:gd name="T42" fmla="*/ 16 w 21"/>
                  <a:gd name="T43" fmla="*/ 12 h 15"/>
                  <a:gd name="T44" fmla="*/ 16 w 21"/>
                  <a:gd name="T45" fmla="*/ 15 h 15"/>
                  <a:gd name="T46" fmla="*/ 19 w 21"/>
                  <a:gd name="T47" fmla="*/ 15 h 15"/>
                  <a:gd name="T48" fmla="*/ 21 w 21"/>
                  <a:gd name="T49" fmla="*/ 15 h 15"/>
                  <a:gd name="T50" fmla="*/ 21 w 21"/>
                  <a:gd name="T51" fmla="*/ 15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"/>
                  <a:gd name="T79" fmla="*/ 0 h 15"/>
                  <a:gd name="T80" fmla="*/ 21 w 21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" h="15">
                    <a:moveTo>
                      <a:pt x="21" y="15"/>
                    </a:moveTo>
                    <a:lnTo>
                      <a:pt x="21" y="15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7" y="8"/>
                    </a:lnTo>
                    <a:lnTo>
                      <a:pt x="9" y="10"/>
                    </a:lnTo>
                    <a:lnTo>
                      <a:pt x="12" y="10"/>
                    </a:lnTo>
                    <a:lnTo>
                      <a:pt x="16" y="12"/>
                    </a:lnTo>
                    <a:lnTo>
                      <a:pt x="16" y="15"/>
                    </a:lnTo>
                    <a:lnTo>
                      <a:pt x="19" y="15"/>
                    </a:lnTo>
                    <a:lnTo>
                      <a:pt x="21" y="1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8" name="Freeform 1458"/>
              <p:cNvSpPr>
                <a:spLocks/>
              </p:cNvSpPr>
              <p:nvPr/>
            </p:nvSpPr>
            <p:spPr bwMode="auto">
              <a:xfrm>
                <a:off x="3141" y="1661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5 h 5"/>
                  <a:gd name="T4" fmla="*/ 5 w 7"/>
                  <a:gd name="T5" fmla="*/ 0 h 5"/>
                  <a:gd name="T6" fmla="*/ 2 w 7"/>
                  <a:gd name="T7" fmla="*/ 0 h 5"/>
                  <a:gd name="T8" fmla="*/ 0 w 7"/>
                  <a:gd name="T9" fmla="*/ 0 h 5"/>
                  <a:gd name="T10" fmla="*/ 2 w 7"/>
                  <a:gd name="T11" fmla="*/ 5 h 5"/>
                  <a:gd name="T12" fmla="*/ 5 w 7"/>
                  <a:gd name="T13" fmla="*/ 5 h 5"/>
                  <a:gd name="T14" fmla="*/ 7 w 7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7" y="5"/>
                    </a:moveTo>
                    <a:lnTo>
                      <a:pt x="7" y="5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9" name="Freeform 1459"/>
              <p:cNvSpPr>
                <a:spLocks/>
              </p:cNvSpPr>
              <p:nvPr/>
            </p:nvSpPr>
            <p:spPr bwMode="auto">
              <a:xfrm>
                <a:off x="3141" y="1661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5 h 5"/>
                  <a:gd name="T4" fmla="*/ 5 w 7"/>
                  <a:gd name="T5" fmla="*/ 0 h 5"/>
                  <a:gd name="T6" fmla="*/ 2 w 7"/>
                  <a:gd name="T7" fmla="*/ 0 h 5"/>
                  <a:gd name="T8" fmla="*/ 0 w 7"/>
                  <a:gd name="T9" fmla="*/ 0 h 5"/>
                  <a:gd name="T10" fmla="*/ 2 w 7"/>
                  <a:gd name="T11" fmla="*/ 5 h 5"/>
                  <a:gd name="T12" fmla="*/ 5 w 7"/>
                  <a:gd name="T13" fmla="*/ 5 h 5"/>
                  <a:gd name="T14" fmla="*/ 7 w 7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7" y="5"/>
                    </a:moveTo>
                    <a:lnTo>
                      <a:pt x="7" y="5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7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0" name="Freeform 1460"/>
              <p:cNvSpPr>
                <a:spLocks/>
              </p:cNvSpPr>
              <p:nvPr/>
            </p:nvSpPr>
            <p:spPr bwMode="auto">
              <a:xfrm>
                <a:off x="3618" y="1834"/>
                <a:ext cx="12" cy="4"/>
              </a:xfrm>
              <a:custGeom>
                <a:avLst/>
                <a:gdLst>
                  <a:gd name="T0" fmla="*/ 12 w 12"/>
                  <a:gd name="T1" fmla="*/ 0 h 4"/>
                  <a:gd name="T2" fmla="*/ 12 w 12"/>
                  <a:gd name="T3" fmla="*/ 0 h 4"/>
                  <a:gd name="T4" fmla="*/ 7 w 12"/>
                  <a:gd name="T5" fmla="*/ 0 h 4"/>
                  <a:gd name="T6" fmla="*/ 5 w 12"/>
                  <a:gd name="T7" fmla="*/ 2 h 4"/>
                  <a:gd name="T8" fmla="*/ 3 w 12"/>
                  <a:gd name="T9" fmla="*/ 2 h 4"/>
                  <a:gd name="T10" fmla="*/ 0 w 12"/>
                  <a:gd name="T11" fmla="*/ 4 h 4"/>
                  <a:gd name="T12" fmla="*/ 0 w 12"/>
                  <a:gd name="T13" fmla="*/ 4 h 4"/>
                  <a:gd name="T14" fmla="*/ 7 w 12"/>
                  <a:gd name="T15" fmla="*/ 2 h 4"/>
                  <a:gd name="T16" fmla="*/ 12 w 12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"/>
                  <a:gd name="T29" fmla="*/ 12 w 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">
                    <a:moveTo>
                      <a:pt x="12" y="0"/>
                    </a:moveTo>
                    <a:lnTo>
                      <a:pt x="12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7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1" name="Freeform 1461"/>
              <p:cNvSpPr>
                <a:spLocks/>
              </p:cNvSpPr>
              <p:nvPr/>
            </p:nvSpPr>
            <p:spPr bwMode="auto">
              <a:xfrm>
                <a:off x="3618" y="1834"/>
                <a:ext cx="12" cy="4"/>
              </a:xfrm>
              <a:custGeom>
                <a:avLst/>
                <a:gdLst>
                  <a:gd name="T0" fmla="*/ 12 w 12"/>
                  <a:gd name="T1" fmla="*/ 0 h 4"/>
                  <a:gd name="T2" fmla="*/ 12 w 12"/>
                  <a:gd name="T3" fmla="*/ 0 h 4"/>
                  <a:gd name="T4" fmla="*/ 7 w 12"/>
                  <a:gd name="T5" fmla="*/ 0 h 4"/>
                  <a:gd name="T6" fmla="*/ 5 w 12"/>
                  <a:gd name="T7" fmla="*/ 2 h 4"/>
                  <a:gd name="T8" fmla="*/ 3 w 12"/>
                  <a:gd name="T9" fmla="*/ 2 h 4"/>
                  <a:gd name="T10" fmla="*/ 0 w 12"/>
                  <a:gd name="T11" fmla="*/ 4 h 4"/>
                  <a:gd name="T12" fmla="*/ 0 w 12"/>
                  <a:gd name="T13" fmla="*/ 4 h 4"/>
                  <a:gd name="T14" fmla="*/ 7 w 12"/>
                  <a:gd name="T15" fmla="*/ 2 h 4"/>
                  <a:gd name="T16" fmla="*/ 12 w 12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"/>
                  <a:gd name="T29" fmla="*/ 12 w 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">
                    <a:moveTo>
                      <a:pt x="12" y="0"/>
                    </a:moveTo>
                    <a:lnTo>
                      <a:pt x="12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7" y="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2" name="Freeform 1462"/>
              <p:cNvSpPr>
                <a:spLocks/>
              </p:cNvSpPr>
              <p:nvPr/>
            </p:nvSpPr>
            <p:spPr bwMode="auto">
              <a:xfrm>
                <a:off x="3663" y="1916"/>
                <a:ext cx="2" cy="7"/>
              </a:xfrm>
              <a:custGeom>
                <a:avLst/>
                <a:gdLst>
                  <a:gd name="T0" fmla="*/ 0 w 2"/>
                  <a:gd name="T1" fmla="*/ 7 h 7"/>
                  <a:gd name="T2" fmla="*/ 0 w 2"/>
                  <a:gd name="T3" fmla="*/ 5 h 7"/>
                  <a:gd name="T4" fmla="*/ 0 w 2"/>
                  <a:gd name="T5" fmla="*/ 5 h 7"/>
                  <a:gd name="T6" fmla="*/ 0 w 2"/>
                  <a:gd name="T7" fmla="*/ 5 h 7"/>
                  <a:gd name="T8" fmla="*/ 0 w 2"/>
                  <a:gd name="T9" fmla="*/ 5 h 7"/>
                  <a:gd name="T10" fmla="*/ 2 w 2"/>
                  <a:gd name="T11" fmla="*/ 3 h 7"/>
                  <a:gd name="T12" fmla="*/ 2 w 2"/>
                  <a:gd name="T13" fmla="*/ 3 h 7"/>
                  <a:gd name="T14" fmla="*/ 2 w 2"/>
                  <a:gd name="T15" fmla="*/ 3 h 7"/>
                  <a:gd name="T16" fmla="*/ 2 w 2"/>
                  <a:gd name="T17" fmla="*/ 3 h 7"/>
                  <a:gd name="T18" fmla="*/ 2 w 2"/>
                  <a:gd name="T19" fmla="*/ 0 h 7"/>
                  <a:gd name="T20" fmla="*/ 2 w 2"/>
                  <a:gd name="T21" fmla="*/ 0 h 7"/>
                  <a:gd name="T22" fmla="*/ 2 w 2"/>
                  <a:gd name="T23" fmla="*/ 0 h 7"/>
                  <a:gd name="T24" fmla="*/ 0 w 2"/>
                  <a:gd name="T25" fmla="*/ 3 h 7"/>
                  <a:gd name="T26" fmla="*/ 0 w 2"/>
                  <a:gd name="T27" fmla="*/ 3 h 7"/>
                  <a:gd name="T28" fmla="*/ 0 w 2"/>
                  <a:gd name="T29" fmla="*/ 5 h 7"/>
                  <a:gd name="T30" fmla="*/ 0 w 2"/>
                  <a:gd name="T31" fmla="*/ 5 h 7"/>
                  <a:gd name="T32" fmla="*/ 0 w 2"/>
                  <a:gd name="T33" fmla="*/ 5 h 7"/>
                  <a:gd name="T34" fmla="*/ 0 w 2"/>
                  <a:gd name="T35" fmla="*/ 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"/>
                  <a:gd name="T55" fmla="*/ 0 h 7"/>
                  <a:gd name="T56" fmla="*/ 2 w 2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" h="7">
                    <a:moveTo>
                      <a:pt x="0" y="7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3" name="Freeform 1463"/>
              <p:cNvSpPr>
                <a:spLocks/>
              </p:cNvSpPr>
              <p:nvPr/>
            </p:nvSpPr>
            <p:spPr bwMode="auto">
              <a:xfrm>
                <a:off x="3663" y="1916"/>
                <a:ext cx="2" cy="7"/>
              </a:xfrm>
              <a:custGeom>
                <a:avLst/>
                <a:gdLst>
                  <a:gd name="T0" fmla="*/ 0 w 2"/>
                  <a:gd name="T1" fmla="*/ 7 h 7"/>
                  <a:gd name="T2" fmla="*/ 0 w 2"/>
                  <a:gd name="T3" fmla="*/ 5 h 7"/>
                  <a:gd name="T4" fmla="*/ 0 w 2"/>
                  <a:gd name="T5" fmla="*/ 5 h 7"/>
                  <a:gd name="T6" fmla="*/ 0 w 2"/>
                  <a:gd name="T7" fmla="*/ 5 h 7"/>
                  <a:gd name="T8" fmla="*/ 0 w 2"/>
                  <a:gd name="T9" fmla="*/ 5 h 7"/>
                  <a:gd name="T10" fmla="*/ 2 w 2"/>
                  <a:gd name="T11" fmla="*/ 3 h 7"/>
                  <a:gd name="T12" fmla="*/ 2 w 2"/>
                  <a:gd name="T13" fmla="*/ 3 h 7"/>
                  <a:gd name="T14" fmla="*/ 2 w 2"/>
                  <a:gd name="T15" fmla="*/ 3 h 7"/>
                  <a:gd name="T16" fmla="*/ 2 w 2"/>
                  <a:gd name="T17" fmla="*/ 3 h 7"/>
                  <a:gd name="T18" fmla="*/ 2 w 2"/>
                  <a:gd name="T19" fmla="*/ 0 h 7"/>
                  <a:gd name="T20" fmla="*/ 2 w 2"/>
                  <a:gd name="T21" fmla="*/ 0 h 7"/>
                  <a:gd name="T22" fmla="*/ 2 w 2"/>
                  <a:gd name="T23" fmla="*/ 0 h 7"/>
                  <a:gd name="T24" fmla="*/ 0 w 2"/>
                  <a:gd name="T25" fmla="*/ 3 h 7"/>
                  <a:gd name="T26" fmla="*/ 0 w 2"/>
                  <a:gd name="T27" fmla="*/ 3 h 7"/>
                  <a:gd name="T28" fmla="*/ 0 w 2"/>
                  <a:gd name="T29" fmla="*/ 5 h 7"/>
                  <a:gd name="T30" fmla="*/ 0 w 2"/>
                  <a:gd name="T31" fmla="*/ 5 h 7"/>
                  <a:gd name="T32" fmla="*/ 0 w 2"/>
                  <a:gd name="T33" fmla="*/ 5 h 7"/>
                  <a:gd name="T34" fmla="*/ 0 w 2"/>
                  <a:gd name="T35" fmla="*/ 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"/>
                  <a:gd name="T55" fmla="*/ 0 h 7"/>
                  <a:gd name="T56" fmla="*/ 2 w 2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" h="7">
                    <a:moveTo>
                      <a:pt x="0" y="7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4" name="Freeform 1464"/>
              <p:cNvSpPr>
                <a:spLocks/>
              </p:cNvSpPr>
              <p:nvPr/>
            </p:nvSpPr>
            <p:spPr bwMode="auto">
              <a:xfrm>
                <a:off x="4117" y="2013"/>
                <a:ext cx="7" cy="26"/>
              </a:xfrm>
              <a:custGeom>
                <a:avLst/>
                <a:gdLst>
                  <a:gd name="T0" fmla="*/ 4 w 7"/>
                  <a:gd name="T1" fmla="*/ 0 h 26"/>
                  <a:gd name="T2" fmla="*/ 4 w 7"/>
                  <a:gd name="T3" fmla="*/ 0 h 26"/>
                  <a:gd name="T4" fmla="*/ 2 w 7"/>
                  <a:gd name="T5" fmla="*/ 5 h 26"/>
                  <a:gd name="T6" fmla="*/ 2 w 7"/>
                  <a:gd name="T7" fmla="*/ 12 h 26"/>
                  <a:gd name="T8" fmla="*/ 2 w 7"/>
                  <a:gd name="T9" fmla="*/ 17 h 26"/>
                  <a:gd name="T10" fmla="*/ 2 w 7"/>
                  <a:gd name="T11" fmla="*/ 19 h 26"/>
                  <a:gd name="T12" fmla="*/ 0 w 7"/>
                  <a:gd name="T13" fmla="*/ 21 h 26"/>
                  <a:gd name="T14" fmla="*/ 0 w 7"/>
                  <a:gd name="T15" fmla="*/ 24 h 26"/>
                  <a:gd name="T16" fmla="*/ 2 w 7"/>
                  <a:gd name="T17" fmla="*/ 26 h 26"/>
                  <a:gd name="T18" fmla="*/ 2 w 7"/>
                  <a:gd name="T19" fmla="*/ 26 h 26"/>
                  <a:gd name="T20" fmla="*/ 2 w 7"/>
                  <a:gd name="T21" fmla="*/ 24 h 26"/>
                  <a:gd name="T22" fmla="*/ 2 w 7"/>
                  <a:gd name="T23" fmla="*/ 19 h 26"/>
                  <a:gd name="T24" fmla="*/ 4 w 7"/>
                  <a:gd name="T25" fmla="*/ 17 h 26"/>
                  <a:gd name="T26" fmla="*/ 4 w 7"/>
                  <a:gd name="T27" fmla="*/ 14 h 26"/>
                  <a:gd name="T28" fmla="*/ 4 w 7"/>
                  <a:gd name="T29" fmla="*/ 12 h 26"/>
                  <a:gd name="T30" fmla="*/ 4 w 7"/>
                  <a:gd name="T31" fmla="*/ 10 h 26"/>
                  <a:gd name="T32" fmla="*/ 4 w 7"/>
                  <a:gd name="T33" fmla="*/ 7 h 26"/>
                  <a:gd name="T34" fmla="*/ 4 w 7"/>
                  <a:gd name="T35" fmla="*/ 5 h 26"/>
                  <a:gd name="T36" fmla="*/ 4 w 7"/>
                  <a:gd name="T37" fmla="*/ 5 h 26"/>
                  <a:gd name="T38" fmla="*/ 7 w 7"/>
                  <a:gd name="T39" fmla="*/ 0 h 26"/>
                  <a:gd name="T40" fmla="*/ 4 w 7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26"/>
                  <a:gd name="T65" fmla="*/ 7 w 7"/>
                  <a:gd name="T66" fmla="*/ 26 h 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26">
                    <a:moveTo>
                      <a:pt x="4" y="0"/>
                    </a:moveTo>
                    <a:lnTo>
                      <a:pt x="4" y="0"/>
                    </a:lnTo>
                    <a:lnTo>
                      <a:pt x="2" y="5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19"/>
                    </a:lnTo>
                    <a:lnTo>
                      <a:pt x="4" y="17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5" name="Freeform 1465"/>
              <p:cNvSpPr>
                <a:spLocks/>
              </p:cNvSpPr>
              <p:nvPr/>
            </p:nvSpPr>
            <p:spPr bwMode="auto">
              <a:xfrm>
                <a:off x="4117" y="2013"/>
                <a:ext cx="7" cy="26"/>
              </a:xfrm>
              <a:custGeom>
                <a:avLst/>
                <a:gdLst>
                  <a:gd name="T0" fmla="*/ 4 w 7"/>
                  <a:gd name="T1" fmla="*/ 0 h 26"/>
                  <a:gd name="T2" fmla="*/ 4 w 7"/>
                  <a:gd name="T3" fmla="*/ 0 h 26"/>
                  <a:gd name="T4" fmla="*/ 2 w 7"/>
                  <a:gd name="T5" fmla="*/ 5 h 26"/>
                  <a:gd name="T6" fmla="*/ 2 w 7"/>
                  <a:gd name="T7" fmla="*/ 12 h 26"/>
                  <a:gd name="T8" fmla="*/ 2 w 7"/>
                  <a:gd name="T9" fmla="*/ 17 h 26"/>
                  <a:gd name="T10" fmla="*/ 2 w 7"/>
                  <a:gd name="T11" fmla="*/ 19 h 26"/>
                  <a:gd name="T12" fmla="*/ 0 w 7"/>
                  <a:gd name="T13" fmla="*/ 21 h 26"/>
                  <a:gd name="T14" fmla="*/ 0 w 7"/>
                  <a:gd name="T15" fmla="*/ 24 h 26"/>
                  <a:gd name="T16" fmla="*/ 2 w 7"/>
                  <a:gd name="T17" fmla="*/ 26 h 26"/>
                  <a:gd name="T18" fmla="*/ 2 w 7"/>
                  <a:gd name="T19" fmla="*/ 26 h 26"/>
                  <a:gd name="T20" fmla="*/ 2 w 7"/>
                  <a:gd name="T21" fmla="*/ 24 h 26"/>
                  <a:gd name="T22" fmla="*/ 2 w 7"/>
                  <a:gd name="T23" fmla="*/ 19 h 26"/>
                  <a:gd name="T24" fmla="*/ 4 w 7"/>
                  <a:gd name="T25" fmla="*/ 17 h 26"/>
                  <a:gd name="T26" fmla="*/ 4 w 7"/>
                  <a:gd name="T27" fmla="*/ 14 h 26"/>
                  <a:gd name="T28" fmla="*/ 4 w 7"/>
                  <a:gd name="T29" fmla="*/ 12 h 26"/>
                  <a:gd name="T30" fmla="*/ 4 w 7"/>
                  <a:gd name="T31" fmla="*/ 10 h 26"/>
                  <a:gd name="T32" fmla="*/ 4 w 7"/>
                  <a:gd name="T33" fmla="*/ 7 h 26"/>
                  <a:gd name="T34" fmla="*/ 4 w 7"/>
                  <a:gd name="T35" fmla="*/ 5 h 26"/>
                  <a:gd name="T36" fmla="*/ 4 w 7"/>
                  <a:gd name="T37" fmla="*/ 5 h 26"/>
                  <a:gd name="T38" fmla="*/ 7 w 7"/>
                  <a:gd name="T39" fmla="*/ 0 h 26"/>
                  <a:gd name="T40" fmla="*/ 4 w 7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26"/>
                  <a:gd name="T65" fmla="*/ 7 w 7"/>
                  <a:gd name="T66" fmla="*/ 26 h 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26">
                    <a:moveTo>
                      <a:pt x="4" y="0"/>
                    </a:moveTo>
                    <a:lnTo>
                      <a:pt x="4" y="0"/>
                    </a:lnTo>
                    <a:lnTo>
                      <a:pt x="2" y="5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19"/>
                    </a:lnTo>
                    <a:lnTo>
                      <a:pt x="4" y="17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7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6" name="Freeform 1466"/>
              <p:cNvSpPr>
                <a:spLocks/>
              </p:cNvSpPr>
              <p:nvPr/>
            </p:nvSpPr>
            <p:spPr bwMode="auto">
              <a:xfrm>
                <a:off x="4131" y="2096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0 w 5"/>
                  <a:gd name="T5" fmla="*/ 0 h 4"/>
                  <a:gd name="T6" fmla="*/ 0 w 5"/>
                  <a:gd name="T7" fmla="*/ 2 h 4"/>
                  <a:gd name="T8" fmla="*/ 2 w 5"/>
                  <a:gd name="T9" fmla="*/ 4 h 4"/>
                  <a:gd name="T10" fmla="*/ 2 w 5"/>
                  <a:gd name="T11" fmla="*/ 4 h 4"/>
                  <a:gd name="T12" fmla="*/ 5 w 5"/>
                  <a:gd name="T13" fmla="*/ 0 h 4"/>
                  <a:gd name="T14" fmla="*/ 2 w 5"/>
                  <a:gd name="T15" fmla="*/ 0 h 4"/>
                  <a:gd name="T16" fmla="*/ 2 w 5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4"/>
                  <a:gd name="T29" fmla="*/ 5 w 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7" name="Freeform 1467"/>
              <p:cNvSpPr>
                <a:spLocks/>
              </p:cNvSpPr>
              <p:nvPr/>
            </p:nvSpPr>
            <p:spPr bwMode="auto">
              <a:xfrm>
                <a:off x="4131" y="2096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0 w 5"/>
                  <a:gd name="T5" fmla="*/ 0 h 4"/>
                  <a:gd name="T6" fmla="*/ 0 w 5"/>
                  <a:gd name="T7" fmla="*/ 2 h 4"/>
                  <a:gd name="T8" fmla="*/ 2 w 5"/>
                  <a:gd name="T9" fmla="*/ 4 h 4"/>
                  <a:gd name="T10" fmla="*/ 2 w 5"/>
                  <a:gd name="T11" fmla="*/ 4 h 4"/>
                  <a:gd name="T12" fmla="*/ 5 w 5"/>
                  <a:gd name="T13" fmla="*/ 0 h 4"/>
                  <a:gd name="T14" fmla="*/ 2 w 5"/>
                  <a:gd name="T15" fmla="*/ 0 h 4"/>
                  <a:gd name="T16" fmla="*/ 2 w 5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4"/>
                  <a:gd name="T29" fmla="*/ 5 w 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8" name="Freeform 1468"/>
              <p:cNvSpPr>
                <a:spLocks/>
              </p:cNvSpPr>
              <p:nvPr/>
            </p:nvSpPr>
            <p:spPr bwMode="auto">
              <a:xfrm>
                <a:off x="4268" y="205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3 h 5"/>
                  <a:gd name="T4" fmla="*/ 2 w 2"/>
                  <a:gd name="T5" fmla="*/ 3 h 5"/>
                  <a:gd name="T6" fmla="*/ 2 w 2"/>
                  <a:gd name="T7" fmla="*/ 5 h 5"/>
                  <a:gd name="T8" fmla="*/ 2 w 2"/>
                  <a:gd name="T9" fmla="*/ 3 h 5"/>
                  <a:gd name="T10" fmla="*/ 0 w 2"/>
                  <a:gd name="T11" fmla="*/ 3 h 5"/>
                  <a:gd name="T12" fmla="*/ 0 w 2"/>
                  <a:gd name="T13" fmla="*/ 0 h 5"/>
                  <a:gd name="T14" fmla="*/ 2 w 2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5"/>
                  <a:gd name="T26" fmla="*/ 2 w 2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5">
                    <a:moveTo>
                      <a:pt x="2" y="0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9" name="Freeform 1469"/>
              <p:cNvSpPr>
                <a:spLocks/>
              </p:cNvSpPr>
              <p:nvPr/>
            </p:nvSpPr>
            <p:spPr bwMode="auto">
              <a:xfrm>
                <a:off x="4268" y="2053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3 h 5"/>
                  <a:gd name="T4" fmla="*/ 2 w 2"/>
                  <a:gd name="T5" fmla="*/ 3 h 5"/>
                  <a:gd name="T6" fmla="*/ 2 w 2"/>
                  <a:gd name="T7" fmla="*/ 5 h 5"/>
                  <a:gd name="T8" fmla="*/ 2 w 2"/>
                  <a:gd name="T9" fmla="*/ 3 h 5"/>
                  <a:gd name="T10" fmla="*/ 0 w 2"/>
                  <a:gd name="T11" fmla="*/ 3 h 5"/>
                  <a:gd name="T12" fmla="*/ 0 w 2"/>
                  <a:gd name="T13" fmla="*/ 0 h 5"/>
                  <a:gd name="T14" fmla="*/ 2 w 2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5"/>
                  <a:gd name="T26" fmla="*/ 2 w 2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5">
                    <a:moveTo>
                      <a:pt x="2" y="0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0" name="Freeform 1470"/>
              <p:cNvSpPr>
                <a:spLocks/>
              </p:cNvSpPr>
              <p:nvPr/>
            </p:nvSpPr>
            <p:spPr bwMode="auto">
              <a:xfrm>
                <a:off x="4606" y="1734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1" name="Freeform 1471"/>
              <p:cNvSpPr>
                <a:spLocks/>
              </p:cNvSpPr>
              <p:nvPr/>
            </p:nvSpPr>
            <p:spPr bwMode="auto">
              <a:xfrm>
                <a:off x="4606" y="1734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2" name="Freeform 1472"/>
              <p:cNvSpPr>
                <a:spLocks/>
              </p:cNvSpPr>
              <p:nvPr/>
            </p:nvSpPr>
            <p:spPr bwMode="auto">
              <a:xfrm>
                <a:off x="4608" y="1730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2 w 2"/>
                  <a:gd name="T7" fmla="*/ 4 h 4"/>
                  <a:gd name="T8" fmla="*/ 0 w 2"/>
                  <a:gd name="T9" fmla="*/ 2 h 4"/>
                  <a:gd name="T10" fmla="*/ 0 w 2"/>
                  <a:gd name="T11" fmla="*/ 2 h 4"/>
                  <a:gd name="T12" fmla="*/ 2 w 2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4"/>
                  <a:gd name="T23" fmla="*/ 2 w 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3" name="Freeform 1473"/>
              <p:cNvSpPr>
                <a:spLocks/>
              </p:cNvSpPr>
              <p:nvPr/>
            </p:nvSpPr>
            <p:spPr bwMode="auto">
              <a:xfrm>
                <a:off x="4608" y="1730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2 w 2"/>
                  <a:gd name="T7" fmla="*/ 4 h 4"/>
                  <a:gd name="T8" fmla="*/ 0 w 2"/>
                  <a:gd name="T9" fmla="*/ 2 h 4"/>
                  <a:gd name="T10" fmla="*/ 0 w 2"/>
                  <a:gd name="T11" fmla="*/ 2 h 4"/>
                  <a:gd name="T12" fmla="*/ 2 w 2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4"/>
                  <a:gd name="T23" fmla="*/ 2 w 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4" name="Freeform 1474"/>
              <p:cNvSpPr>
                <a:spLocks/>
              </p:cNvSpPr>
              <p:nvPr/>
            </p:nvSpPr>
            <p:spPr bwMode="auto">
              <a:xfrm>
                <a:off x="4629" y="169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5" name="Freeform 1475"/>
              <p:cNvSpPr>
                <a:spLocks/>
              </p:cNvSpPr>
              <p:nvPr/>
            </p:nvSpPr>
            <p:spPr bwMode="auto">
              <a:xfrm>
                <a:off x="4629" y="169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6" name="Freeform 1476"/>
              <p:cNvSpPr>
                <a:spLocks/>
              </p:cNvSpPr>
              <p:nvPr/>
            </p:nvSpPr>
            <p:spPr bwMode="auto">
              <a:xfrm>
                <a:off x="4568" y="1746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2 h 2"/>
                  <a:gd name="T4" fmla="*/ 0 w 9"/>
                  <a:gd name="T5" fmla="*/ 2 h 2"/>
                  <a:gd name="T6" fmla="*/ 2 w 9"/>
                  <a:gd name="T7" fmla="*/ 2 h 2"/>
                  <a:gd name="T8" fmla="*/ 5 w 9"/>
                  <a:gd name="T9" fmla="*/ 2 h 2"/>
                  <a:gd name="T10" fmla="*/ 9 w 9"/>
                  <a:gd name="T11" fmla="*/ 0 h 2"/>
                  <a:gd name="T12" fmla="*/ 7 w 9"/>
                  <a:gd name="T13" fmla="*/ 0 h 2"/>
                  <a:gd name="T14" fmla="*/ 5 w 9"/>
                  <a:gd name="T15" fmla="*/ 0 h 2"/>
                  <a:gd name="T16" fmla="*/ 0 w 9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"/>
                  <a:gd name="T29" fmla="*/ 9 w 9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7" name="Freeform 1477"/>
              <p:cNvSpPr>
                <a:spLocks/>
              </p:cNvSpPr>
              <p:nvPr/>
            </p:nvSpPr>
            <p:spPr bwMode="auto">
              <a:xfrm>
                <a:off x="4568" y="1746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2 h 2"/>
                  <a:gd name="T4" fmla="*/ 0 w 9"/>
                  <a:gd name="T5" fmla="*/ 2 h 2"/>
                  <a:gd name="T6" fmla="*/ 2 w 9"/>
                  <a:gd name="T7" fmla="*/ 2 h 2"/>
                  <a:gd name="T8" fmla="*/ 5 w 9"/>
                  <a:gd name="T9" fmla="*/ 2 h 2"/>
                  <a:gd name="T10" fmla="*/ 9 w 9"/>
                  <a:gd name="T11" fmla="*/ 0 h 2"/>
                  <a:gd name="T12" fmla="*/ 7 w 9"/>
                  <a:gd name="T13" fmla="*/ 0 h 2"/>
                  <a:gd name="T14" fmla="*/ 5 w 9"/>
                  <a:gd name="T15" fmla="*/ 0 h 2"/>
                  <a:gd name="T16" fmla="*/ 0 w 9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"/>
                  <a:gd name="T29" fmla="*/ 9 w 9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8" name="Freeform 1478"/>
              <p:cNvSpPr>
                <a:spLocks/>
              </p:cNvSpPr>
              <p:nvPr/>
            </p:nvSpPr>
            <p:spPr bwMode="auto">
              <a:xfrm>
                <a:off x="4617" y="2346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5 h 5"/>
                  <a:gd name="T4" fmla="*/ 0 w 8"/>
                  <a:gd name="T5" fmla="*/ 3 h 5"/>
                  <a:gd name="T6" fmla="*/ 0 w 8"/>
                  <a:gd name="T7" fmla="*/ 3 h 5"/>
                  <a:gd name="T8" fmla="*/ 0 w 8"/>
                  <a:gd name="T9" fmla="*/ 0 h 5"/>
                  <a:gd name="T10" fmla="*/ 3 w 8"/>
                  <a:gd name="T11" fmla="*/ 0 h 5"/>
                  <a:gd name="T12" fmla="*/ 3 w 8"/>
                  <a:gd name="T13" fmla="*/ 0 h 5"/>
                  <a:gd name="T14" fmla="*/ 3 w 8"/>
                  <a:gd name="T15" fmla="*/ 3 h 5"/>
                  <a:gd name="T16" fmla="*/ 5 w 8"/>
                  <a:gd name="T17" fmla="*/ 3 h 5"/>
                  <a:gd name="T18" fmla="*/ 8 w 8"/>
                  <a:gd name="T19" fmla="*/ 5 h 5"/>
                  <a:gd name="T20" fmla="*/ 0 w 8"/>
                  <a:gd name="T21" fmla="*/ 5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5"/>
                  <a:gd name="T35" fmla="*/ 8 w 8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9" name="Freeform 1479"/>
              <p:cNvSpPr>
                <a:spLocks/>
              </p:cNvSpPr>
              <p:nvPr/>
            </p:nvSpPr>
            <p:spPr bwMode="auto">
              <a:xfrm>
                <a:off x="4617" y="2346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0 w 8"/>
                  <a:gd name="T3" fmla="*/ 5 h 5"/>
                  <a:gd name="T4" fmla="*/ 0 w 8"/>
                  <a:gd name="T5" fmla="*/ 3 h 5"/>
                  <a:gd name="T6" fmla="*/ 0 w 8"/>
                  <a:gd name="T7" fmla="*/ 3 h 5"/>
                  <a:gd name="T8" fmla="*/ 0 w 8"/>
                  <a:gd name="T9" fmla="*/ 0 h 5"/>
                  <a:gd name="T10" fmla="*/ 3 w 8"/>
                  <a:gd name="T11" fmla="*/ 0 h 5"/>
                  <a:gd name="T12" fmla="*/ 3 w 8"/>
                  <a:gd name="T13" fmla="*/ 0 h 5"/>
                  <a:gd name="T14" fmla="*/ 3 w 8"/>
                  <a:gd name="T15" fmla="*/ 3 h 5"/>
                  <a:gd name="T16" fmla="*/ 5 w 8"/>
                  <a:gd name="T17" fmla="*/ 3 h 5"/>
                  <a:gd name="T18" fmla="*/ 8 w 8"/>
                  <a:gd name="T19" fmla="*/ 5 h 5"/>
                  <a:gd name="T20" fmla="*/ 0 w 8"/>
                  <a:gd name="T21" fmla="*/ 5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5"/>
                  <a:gd name="T35" fmla="*/ 8 w 8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5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40" name="Freeform 1480"/>
              <p:cNvSpPr>
                <a:spLocks/>
              </p:cNvSpPr>
              <p:nvPr/>
            </p:nvSpPr>
            <p:spPr bwMode="auto">
              <a:xfrm>
                <a:off x="4620" y="2344"/>
                <a:ext cx="16" cy="9"/>
              </a:xfrm>
              <a:custGeom>
                <a:avLst/>
                <a:gdLst>
                  <a:gd name="T0" fmla="*/ 0 w 16"/>
                  <a:gd name="T1" fmla="*/ 0 h 9"/>
                  <a:gd name="T2" fmla="*/ 2 w 16"/>
                  <a:gd name="T3" fmla="*/ 0 h 9"/>
                  <a:gd name="T4" fmla="*/ 2 w 16"/>
                  <a:gd name="T5" fmla="*/ 0 h 9"/>
                  <a:gd name="T6" fmla="*/ 5 w 16"/>
                  <a:gd name="T7" fmla="*/ 2 h 9"/>
                  <a:gd name="T8" fmla="*/ 5 w 16"/>
                  <a:gd name="T9" fmla="*/ 2 h 9"/>
                  <a:gd name="T10" fmla="*/ 9 w 16"/>
                  <a:gd name="T11" fmla="*/ 2 h 9"/>
                  <a:gd name="T12" fmla="*/ 9 w 16"/>
                  <a:gd name="T13" fmla="*/ 2 h 9"/>
                  <a:gd name="T14" fmla="*/ 14 w 16"/>
                  <a:gd name="T15" fmla="*/ 0 h 9"/>
                  <a:gd name="T16" fmla="*/ 14 w 16"/>
                  <a:gd name="T17" fmla="*/ 0 h 9"/>
                  <a:gd name="T18" fmla="*/ 16 w 16"/>
                  <a:gd name="T19" fmla="*/ 2 h 9"/>
                  <a:gd name="T20" fmla="*/ 16 w 16"/>
                  <a:gd name="T21" fmla="*/ 5 h 9"/>
                  <a:gd name="T22" fmla="*/ 14 w 16"/>
                  <a:gd name="T23" fmla="*/ 7 h 9"/>
                  <a:gd name="T24" fmla="*/ 9 w 16"/>
                  <a:gd name="T25" fmla="*/ 9 h 9"/>
                  <a:gd name="T26" fmla="*/ 9 w 16"/>
                  <a:gd name="T27" fmla="*/ 9 h 9"/>
                  <a:gd name="T28" fmla="*/ 7 w 16"/>
                  <a:gd name="T29" fmla="*/ 7 h 9"/>
                  <a:gd name="T30" fmla="*/ 2 w 16"/>
                  <a:gd name="T31" fmla="*/ 5 h 9"/>
                  <a:gd name="T32" fmla="*/ 0 w 16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9"/>
                  <a:gd name="T53" fmla="*/ 16 w 16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9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4" y="7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41" name="Freeform 1481"/>
              <p:cNvSpPr>
                <a:spLocks/>
              </p:cNvSpPr>
              <p:nvPr/>
            </p:nvSpPr>
            <p:spPr bwMode="auto">
              <a:xfrm>
                <a:off x="4620" y="2344"/>
                <a:ext cx="16" cy="9"/>
              </a:xfrm>
              <a:custGeom>
                <a:avLst/>
                <a:gdLst>
                  <a:gd name="T0" fmla="*/ 0 w 16"/>
                  <a:gd name="T1" fmla="*/ 0 h 9"/>
                  <a:gd name="T2" fmla="*/ 2 w 16"/>
                  <a:gd name="T3" fmla="*/ 0 h 9"/>
                  <a:gd name="T4" fmla="*/ 2 w 16"/>
                  <a:gd name="T5" fmla="*/ 0 h 9"/>
                  <a:gd name="T6" fmla="*/ 5 w 16"/>
                  <a:gd name="T7" fmla="*/ 2 h 9"/>
                  <a:gd name="T8" fmla="*/ 5 w 16"/>
                  <a:gd name="T9" fmla="*/ 2 h 9"/>
                  <a:gd name="T10" fmla="*/ 9 w 16"/>
                  <a:gd name="T11" fmla="*/ 2 h 9"/>
                  <a:gd name="T12" fmla="*/ 9 w 16"/>
                  <a:gd name="T13" fmla="*/ 2 h 9"/>
                  <a:gd name="T14" fmla="*/ 14 w 16"/>
                  <a:gd name="T15" fmla="*/ 0 h 9"/>
                  <a:gd name="T16" fmla="*/ 14 w 16"/>
                  <a:gd name="T17" fmla="*/ 0 h 9"/>
                  <a:gd name="T18" fmla="*/ 16 w 16"/>
                  <a:gd name="T19" fmla="*/ 2 h 9"/>
                  <a:gd name="T20" fmla="*/ 16 w 16"/>
                  <a:gd name="T21" fmla="*/ 5 h 9"/>
                  <a:gd name="T22" fmla="*/ 14 w 16"/>
                  <a:gd name="T23" fmla="*/ 7 h 9"/>
                  <a:gd name="T24" fmla="*/ 9 w 16"/>
                  <a:gd name="T25" fmla="*/ 9 h 9"/>
                  <a:gd name="T26" fmla="*/ 9 w 16"/>
                  <a:gd name="T27" fmla="*/ 9 h 9"/>
                  <a:gd name="T28" fmla="*/ 7 w 16"/>
                  <a:gd name="T29" fmla="*/ 7 h 9"/>
                  <a:gd name="T30" fmla="*/ 2 w 16"/>
                  <a:gd name="T31" fmla="*/ 5 h 9"/>
                  <a:gd name="T32" fmla="*/ 0 w 16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9"/>
                  <a:gd name="T53" fmla="*/ 16 w 16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9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4" y="7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42" name="Freeform 1482"/>
              <p:cNvSpPr>
                <a:spLocks/>
              </p:cNvSpPr>
              <p:nvPr/>
            </p:nvSpPr>
            <p:spPr bwMode="auto">
              <a:xfrm>
                <a:off x="4702" y="2341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3 h 5"/>
                  <a:gd name="T6" fmla="*/ 3 w 3"/>
                  <a:gd name="T7" fmla="*/ 0 h 5"/>
                  <a:gd name="T8" fmla="*/ 3 w 3"/>
                  <a:gd name="T9" fmla="*/ 0 h 5"/>
                  <a:gd name="T10" fmla="*/ 3 w 3"/>
                  <a:gd name="T11" fmla="*/ 3 h 5"/>
                  <a:gd name="T12" fmla="*/ 3 w 3"/>
                  <a:gd name="T13" fmla="*/ 5 h 5"/>
                  <a:gd name="T14" fmla="*/ 0 w 3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5"/>
                  <a:gd name="T26" fmla="*/ 3 w 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43" name="Freeform 1483"/>
              <p:cNvSpPr>
                <a:spLocks/>
              </p:cNvSpPr>
              <p:nvPr/>
            </p:nvSpPr>
            <p:spPr bwMode="auto">
              <a:xfrm>
                <a:off x="4702" y="2341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3 h 5"/>
                  <a:gd name="T6" fmla="*/ 3 w 3"/>
                  <a:gd name="T7" fmla="*/ 0 h 5"/>
                  <a:gd name="T8" fmla="*/ 3 w 3"/>
                  <a:gd name="T9" fmla="*/ 0 h 5"/>
                  <a:gd name="T10" fmla="*/ 3 w 3"/>
                  <a:gd name="T11" fmla="*/ 3 h 5"/>
                  <a:gd name="T12" fmla="*/ 3 w 3"/>
                  <a:gd name="T13" fmla="*/ 5 h 5"/>
                  <a:gd name="T14" fmla="*/ 0 w 3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5"/>
                  <a:gd name="T26" fmla="*/ 3 w 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44" name="Freeform 1484"/>
              <p:cNvSpPr>
                <a:spLocks/>
              </p:cNvSpPr>
              <p:nvPr/>
            </p:nvSpPr>
            <p:spPr bwMode="auto">
              <a:xfrm>
                <a:off x="4702" y="2377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3 w 8"/>
                  <a:gd name="T3" fmla="*/ 0 h 7"/>
                  <a:gd name="T4" fmla="*/ 3 w 8"/>
                  <a:gd name="T5" fmla="*/ 2 h 7"/>
                  <a:gd name="T6" fmla="*/ 3 w 8"/>
                  <a:gd name="T7" fmla="*/ 0 h 7"/>
                  <a:gd name="T8" fmla="*/ 3 w 8"/>
                  <a:gd name="T9" fmla="*/ 2 h 7"/>
                  <a:gd name="T10" fmla="*/ 5 w 8"/>
                  <a:gd name="T11" fmla="*/ 0 h 7"/>
                  <a:gd name="T12" fmla="*/ 5 w 8"/>
                  <a:gd name="T13" fmla="*/ 7 h 7"/>
                  <a:gd name="T14" fmla="*/ 8 w 8"/>
                  <a:gd name="T15" fmla="*/ 7 h 7"/>
                  <a:gd name="T16" fmla="*/ 5 w 8"/>
                  <a:gd name="T17" fmla="*/ 7 h 7"/>
                  <a:gd name="T18" fmla="*/ 3 w 8"/>
                  <a:gd name="T19" fmla="*/ 7 h 7"/>
                  <a:gd name="T20" fmla="*/ 0 w 8"/>
                  <a:gd name="T21" fmla="*/ 5 h 7"/>
                  <a:gd name="T22" fmla="*/ 0 w 8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7"/>
                  <a:gd name="T38" fmla="*/ 8 w 8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7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45" name="Freeform 1485"/>
              <p:cNvSpPr>
                <a:spLocks/>
              </p:cNvSpPr>
              <p:nvPr/>
            </p:nvSpPr>
            <p:spPr bwMode="auto">
              <a:xfrm>
                <a:off x="4702" y="2377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3 w 8"/>
                  <a:gd name="T3" fmla="*/ 0 h 7"/>
                  <a:gd name="T4" fmla="*/ 3 w 8"/>
                  <a:gd name="T5" fmla="*/ 2 h 7"/>
                  <a:gd name="T6" fmla="*/ 3 w 8"/>
                  <a:gd name="T7" fmla="*/ 0 h 7"/>
                  <a:gd name="T8" fmla="*/ 3 w 8"/>
                  <a:gd name="T9" fmla="*/ 2 h 7"/>
                  <a:gd name="T10" fmla="*/ 5 w 8"/>
                  <a:gd name="T11" fmla="*/ 0 h 7"/>
                  <a:gd name="T12" fmla="*/ 5 w 8"/>
                  <a:gd name="T13" fmla="*/ 7 h 7"/>
                  <a:gd name="T14" fmla="*/ 8 w 8"/>
                  <a:gd name="T15" fmla="*/ 7 h 7"/>
                  <a:gd name="T16" fmla="*/ 5 w 8"/>
                  <a:gd name="T17" fmla="*/ 7 h 7"/>
                  <a:gd name="T18" fmla="*/ 3 w 8"/>
                  <a:gd name="T19" fmla="*/ 7 h 7"/>
                  <a:gd name="T20" fmla="*/ 0 w 8"/>
                  <a:gd name="T21" fmla="*/ 5 h 7"/>
                  <a:gd name="T22" fmla="*/ 0 w 8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7"/>
                  <a:gd name="T38" fmla="*/ 8 w 8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7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46" name="Freeform 1486"/>
              <p:cNvSpPr>
                <a:spLocks/>
              </p:cNvSpPr>
              <p:nvPr/>
            </p:nvSpPr>
            <p:spPr bwMode="auto">
              <a:xfrm>
                <a:off x="4740" y="2412"/>
                <a:ext cx="7" cy="5"/>
              </a:xfrm>
              <a:custGeom>
                <a:avLst/>
                <a:gdLst>
                  <a:gd name="T0" fmla="*/ 5 w 7"/>
                  <a:gd name="T1" fmla="*/ 0 h 5"/>
                  <a:gd name="T2" fmla="*/ 7 w 7"/>
                  <a:gd name="T3" fmla="*/ 0 h 5"/>
                  <a:gd name="T4" fmla="*/ 7 w 7"/>
                  <a:gd name="T5" fmla="*/ 3 h 5"/>
                  <a:gd name="T6" fmla="*/ 7 w 7"/>
                  <a:gd name="T7" fmla="*/ 3 h 5"/>
                  <a:gd name="T8" fmla="*/ 5 w 7"/>
                  <a:gd name="T9" fmla="*/ 3 h 5"/>
                  <a:gd name="T10" fmla="*/ 5 w 7"/>
                  <a:gd name="T11" fmla="*/ 5 h 5"/>
                  <a:gd name="T12" fmla="*/ 5 w 7"/>
                  <a:gd name="T13" fmla="*/ 5 h 5"/>
                  <a:gd name="T14" fmla="*/ 3 w 7"/>
                  <a:gd name="T15" fmla="*/ 5 h 5"/>
                  <a:gd name="T16" fmla="*/ 0 w 7"/>
                  <a:gd name="T17" fmla="*/ 3 h 5"/>
                  <a:gd name="T18" fmla="*/ 3 w 7"/>
                  <a:gd name="T19" fmla="*/ 3 h 5"/>
                  <a:gd name="T20" fmla="*/ 3 w 7"/>
                  <a:gd name="T21" fmla="*/ 3 h 5"/>
                  <a:gd name="T22" fmla="*/ 5 w 7"/>
                  <a:gd name="T23" fmla="*/ 0 h 5"/>
                  <a:gd name="T24" fmla="*/ 5 w 7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5"/>
                  <a:gd name="T41" fmla="*/ 7 w 7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5">
                    <a:moveTo>
                      <a:pt x="5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47" name="Freeform 1487"/>
              <p:cNvSpPr>
                <a:spLocks/>
              </p:cNvSpPr>
              <p:nvPr/>
            </p:nvSpPr>
            <p:spPr bwMode="auto">
              <a:xfrm>
                <a:off x="4740" y="2412"/>
                <a:ext cx="7" cy="5"/>
              </a:xfrm>
              <a:custGeom>
                <a:avLst/>
                <a:gdLst>
                  <a:gd name="T0" fmla="*/ 5 w 7"/>
                  <a:gd name="T1" fmla="*/ 0 h 5"/>
                  <a:gd name="T2" fmla="*/ 7 w 7"/>
                  <a:gd name="T3" fmla="*/ 0 h 5"/>
                  <a:gd name="T4" fmla="*/ 7 w 7"/>
                  <a:gd name="T5" fmla="*/ 3 h 5"/>
                  <a:gd name="T6" fmla="*/ 7 w 7"/>
                  <a:gd name="T7" fmla="*/ 3 h 5"/>
                  <a:gd name="T8" fmla="*/ 5 w 7"/>
                  <a:gd name="T9" fmla="*/ 3 h 5"/>
                  <a:gd name="T10" fmla="*/ 5 w 7"/>
                  <a:gd name="T11" fmla="*/ 5 h 5"/>
                  <a:gd name="T12" fmla="*/ 5 w 7"/>
                  <a:gd name="T13" fmla="*/ 5 h 5"/>
                  <a:gd name="T14" fmla="*/ 3 w 7"/>
                  <a:gd name="T15" fmla="*/ 5 h 5"/>
                  <a:gd name="T16" fmla="*/ 0 w 7"/>
                  <a:gd name="T17" fmla="*/ 3 h 5"/>
                  <a:gd name="T18" fmla="*/ 3 w 7"/>
                  <a:gd name="T19" fmla="*/ 3 h 5"/>
                  <a:gd name="T20" fmla="*/ 3 w 7"/>
                  <a:gd name="T21" fmla="*/ 3 h 5"/>
                  <a:gd name="T22" fmla="*/ 5 w 7"/>
                  <a:gd name="T23" fmla="*/ 0 h 5"/>
                  <a:gd name="T24" fmla="*/ 5 w 7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5"/>
                  <a:gd name="T41" fmla="*/ 7 w 7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5">
                    <a:moveTo>
                      <a:pt x="5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48" name="Freeform 1488"/>
              <p:cNvSpPr>
                <a:spLocks/>
              </p:cNvSpPr>
              <p:nvPr/>
            </p:nvSpPr>
            <p:spPr bwMode="auto">
              <a:xfrm>
                <a:off x="4925" y="2523"/>
                <a:ext cx="4" cy="15"/>
              </a:xfrm>
              <a:custGeom>
                <a:avLst/>
                <a:gdLst>
                  <a:gd name="T0" fmla="*/ 2 w 4"/>
                  <a:gd name="T1" fmla="*/ 3 h 15"/>
                  <a:gd name="T2" fmla="*/ 2 w 4"/>
                  <a:gd name="T3" fmla="*/ 0 h 15"/>
                  <a:gd name="T4" fmla="*/ 4 w 4"/>
                  <a:gd name="T5" fmla="*/ 5 h 15"/>
                  <a:gd name="T6" fmla="*/ 4 w 4"/>
                  <a:gd name="T7" fmla="*/ 7 h 15"/>
                  <a:gd name="T8" fmla="*/ 2 w 4"/>
                  <a:gd name="T9" fmla="*/ 12 h 15"/>
                  <a:gd name="T10" fmla="*/ 2 w 4"/>
                  <a:gd name="T11" fmla="*/ 15 h 15"/>
                  <a:gd name="T12" fmla="*/ 0 w 4"/>
                  <a:gd name="T13" fmla="*/ 15 h 15"/>
                  <a:gd name="T14" fmla="*/ 0 w 4"/>
                  <a:gd name="T15" fmla="*/ 10 h 15"/>
                  <a:gd name="T16" fmla="*/ 0 w 4"/>
                  <a:gd name="T17" fmla="*/ 7 h 15"/>
                  <a:gd name="T18" fmla="*/ 2 w 4"/>
                  <a:gd name="T19" fmla="*/ 5 h 15"/>
                  <a:gd name="T20" fmla="*/ 2 w 4"/>
                  <a:gd name="T21" fmla="*/ 3 h 15"/>
                  <a:gd name="T22" fmla="*/ 2 w 4"/>
                  <a:gd name="T23" fmla="*/ 3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15"/>
                  <a:gd name="T38" fmla="*/ 4 w 4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15">
                    <a:moveTo>
                      <a:pt x="2" y="3"/>
                    </a:moveTo>
                    <a:lnTo>
                      <a:pt x="2" y="0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49" name="Freeform 1489"/>
              <p:cNvSpPr>
                <a:spLocks/>
              </p:cNvSpPr>
              <p:nvPr/>
            </p:nvSpPr>
            <p:spPr bwMode="auto">
              <a:xfrm>
                <a:off x="4925" y="2523"/>
                <a:ext cx="4" cy="15"/>
              </a:xfrm>
              <a:custGeom>
                <a:avLst/>
                <a:gdLst>
                  <a:gd name="T0" fmla="*/ 2 w 4"/>
                  <a:gd name="T1" fmla="*/ 3 h 15"/>
                  <a:gd name="T2" fmla="*/ 2 w 4"/>
                  <a:gd name="T3" fmla="*/ 0 h 15"/>
                  <a:gd name="T4" fmla="*/ 4 w 4"/>
                  <a:gd name="T5" fmla="*/ 5 h 15"/>
                  <a:gd name="T6" fmla="*/ 4 w 4"/>
                  <a:gd name="T7" fmla="*/ 7 h 15"/>
                  <a:gd name="T8" fmla="*/ 2 w 4"/>
                  <a:gd name="T9" fmla="*/ 12 h 15"/>
                  <a:gd name="T10" fmla="*/ 2 w 4"/>
                  <a:gd name="T11" fmla="*/ 15 h 15"/>
                  <a:gd name="T12" fmla="*/ 0 w 4"/>
                  <a:gd name="T13" fmla="*/ 15 h 15"/>
                  <a:gd name="T14" fmla="*/ 0 w 4"/>
                  <a:gd name="T15" fmla="*/ 10 h 15"/>
                  <a:gd name="T16" fmla="*/ 0 w 4"/>
                  <a:gd name="T17" fmla="*/ 7 h 15"/>
                  <a:gd name="T18" fmla="*/ 2 w 4"/>
                  <a:gd name="T19" fmla="*/ 5 h 15"/>
                  <a:gd name="T20" fmla="*/ 2 w 4"/>
                  <a:gd name="T21" fmla="*/ 3 h 15"/>
                  <a:gd name="T22" fmla="*/ 2 w 4"/>
                  <a:gd name="T23" fmla="*/ 3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15"/>
                  <a:gd name="T38" fmla="*/ 4 w 4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15">
                    <a:moveTo>
                      <a:pt x="2" y="3"/>
                    </a:moveTo>
                    <a:lnTo>
                      <a:pt x="2" y="0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50" name="Freeform 1490"/>
              <p:cNvSpPr>
                <a:spLocks/>
              </p:cNvSpPr>
              <p:nvPr/>
            </p:nvSpPr>
            <p:spPr bwMode="auto">
              <a:xfrm>
                <a:off x="4932" y="2559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0 h 5"/>
                  <a:gd name="T6" fmla="*/ 0 w 1"/>
                  <a:gd name="T7" fmla="*/ 2 h 5"/>
                  <a:gd name="T8" fmla="*/ 0 w 1"/>
                  <a:gd name="T9" fmla="*/ 5 h 5"/>
                  <a:gd name="T10" fmla="*/ 0 w 1"/>
                  <a:gd name="T11" fmla="*/ 2 h 5"/>
                  <a:gd name="T12" fmla="*/ 0 w 1"/>
                  <a:gd name="T13" fmla="*/ 2 h 5"/>
                  <a:gd name="T14" fmla="*/ 0 w 1"/>
                  <a:gd name="T15" fmla="*/ 0 h 5"/>
                  <a:gd name="T16" fmla="*/ 0 w 1"/>
                  <a:gd name="T17" fmla="*/ 2 h 5"/>
                  <a:gd name="T18" fmla="*/ 0 w 1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5"/>
                  <a:gd name="T32" fmla="*/ 1 w 1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51" name="Freeform 1491"/>
              <p:cNvSpPr>
                <a:spLocks/>
              </p:cNvSpPr>
              <p:nvPr/>
            </p:nvSpPr>
            <p:spPr bwMode="auto">
              <a:xfrm>
                <a:off x="4932" y="2559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0 h 5"/>
                  <a:gd name="T6" fmla="*/ 0 w 1"/>
                  <a:gd name="T7" fmla="*/ 2 h 5"/>
                  <a:gd name="T8" fmla="*/ 0 w 1"/>
                  <a:gd name="T9" fmla="*/ 5 h 5"/>
                  <a:gd name="T10" fmla="*/ 0 w 1"/>
                  <a:gd name="T11" fmla="*/ 2 h 5"/>
                  <a:gd name="T12" fmla="*/ 0 w 1"/>
                  <a:gd name="T13" fmla="*/ 2 h 5"/>
                  <a:gd name="T14" fmla="*/ 0 w 1"/>
                  <a:gd name="T15" fmla="*/ 0 h 5"/>
                  <a:gd name="T16" fmla="*/ 0 w 1"/>
                  <a:gd name="T17" fmla="*/ 2 h 5"/>
                  <a:gd name="T18" fmla="*/ 0 w 1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5"/>
                  <a:gd name="T32" fmla="*/ 1 w 1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52" name="Freeform 1492"/>
              <p:cNvSpPr>
                <a:spLocks/>
              </p:cNvSpPr>
              <p:nvPr/>
            </p:nvSpPr>
            <p:spPr bwMode="auto">
              <a:xfrm>
                <a:off x="4705" y="2670"/>
                <a:ext cx="21" cy="5"/>
              </a:xfrm>
              <a:custGeom>
                <a:avLst/>
                <a:gdLst>
                  <a:gd name="T0" fmla="*/ 0 w 21"/>
                  <a:gd name="T1" fmla="*/ 2 h 5"/>
                  <a:gd name="T2" fmla="*/ 0 w 21"/>
                  <a:gd name="T3" fmla="*/ 2 h 5"/>
                  <a:gd name="T4" fmla="*/ 2 w 21"/>
                  <a:gd name="T5" fmla="*/ 0 h 5"/>
                  <a:gd name="T6" fmla="*/ 9 w 21"/>
                  <a:gd name="T7" fmla="*/ 0 h 5"/>
                  <a:gd name="T8" fmla="*/ 14 w 21"/>
                  <a:gd name="T9" fmla="*/ 0 h 5"/>
                  <a:gd name="T10" fmla="*/ 14 w 21"/>
                  <a:gd name="T11" fmla="*/ 2 h 5"/>
                  <a:gd name="T12" fmla="*/ 16 w 21"/>
                  <a:gd name="T13" fmla="*/ 2 h 5"/>
                  <a:gd name="T14" fmla="*/ 19 w 21"/>
                  <a:gd name="T15" fmla="*/ 2 h 5"/>
                  <a:gd name="T16" fmla="*/ 21 w 21"/>
                  <a:gd name="T17" fmla="*/ 5 h 5"/>
                  <a:gd name="T18" fmla="*/ 19 w 21"/>
                  <a:gd name="T19" fmla="*/ 2 h 5"/>
                  <a:gd name="T20" fmla="*/ 14 w 21"/>
                  <a:gd name="T21" fmla="*/ 5 h 5"/>
                  <a:gd name="T22" fmla="*/ 14 w 21"/>
                  <a:gd name="T23" fmla="*/ 5 h 5"/>
                  <a:gd name="T24" fmla="*/ 12 w 21"/>
                  <a:gd name="T25" fmla="*/ 5 h 5"/>
                  <a:gd name="T26" fmla="*/ 9 w 21"/>
                  <a:gd name="T27" fmla="*/ 5 h 5"/>
                  <a:gd name="T28" fmla="*/ 5 w 21"/>
                  <a:gd name="T29" fmla="*/ 5 h 5"/>
                  <a:gd name="T30" fmla="*/ 2 w 21"/>
                  <a:gd name="T31" fmla="*/ 5 h 5"/>
                  <a:gd name="T32" fmla="*/ 0 w 21"/>
                  <a:gd name="T33" fmla="*/ 2 h 5"/>
                  <a:gd name="T34" fmla="*/ 0 w 21"/>
                  <a:gd name="T35" fmla="*/ 2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"/>
                  <a:gd name="T55" fmla="*/ 0 h 5"/>
                  <a:gd name="T56" fmla="*/ 21 w 21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" h="5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9" y="2"/>
                    </a:lnTo>
                    <a:lnTo>
                      <a:pt x="21" y="5"/>
                    </a:lnTo>
                    <a:lnTo>
                      <a:pt x="19" y="2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53" name="Freeform 1493"/>
              <p:cNvSpPr>
                <a:spLocks/>
              </p:cNvSpPr>
              <p:nvPr/>
            </p:nvSpPr>
            <p:spPr bwMode="auto">
              <a:xfrm>
                <a:off x="4705" y="2670"/>
                <a:ext cx="21" cy="5"/>
              </a:xfrm>
              <a:custGeom>
                <a:avLst/>
                <a:gdLst>
                  <a:gd name="T0" fmla="*/ 0 w 21"/>
                  <a:gd name="T1" fmla="*/ 2 h 5"/>
                  <a:gd name="T2" fmla="*/ 0 w 21"/>
                  <a:gd name="T3" fmla="*/ 2 h 5"/>
                  <a:gd name="T4" fmla="*/ 2 w 21"/>
                  <a:gd name="T5" fmla="*/ 0 h 5"/>
                  <a:gd name="T6" fmla="*/ 9 w 21"/>
                  <a:gd name="T7" fmla="*/ 0 h 5"/>
                  <a:gd name="T8" fmla="*/ 14 w 21"/>
                  <a:gd name="T9" fmla="*/ 0 h 5"/>
                  <a:gd name="T10" fmla="*/ 14 w 21"/>
                  <a:gd name="T11" fmla="*/ 2 h 5"/>
                  <a:gd name="T12" fmla="*/ 16 w 21"/>
                  <a:gd name="T13" fmla="*/ 2 h 5"/>
                  <a:gd name="T14" fmla="*/ 19 w 21"/>
                  <a:gd name="T15" fmla="*/ 2 h 5"/>
                  <a:gd name="T16" fmla="*/ 21 w 21"/>
                  <a:gd name="T17" fmla="*/ 5 h 5"/>
                  <a:gd name="T18" fmla="*/ 19 w 21"/>
                  <a:gd name="T19" fmla="*/ 2 h 5"/>
                  <a:gd name="T20" fmla="*/ 14 w 21"/>
                  <a:gd name="T21" fmla="*/ 5 h 5"/>
                  <a:gd name="T22" fmla="*/ 14 w 21"/>
                  <a:gd name="T23" fmla="*/ 5 h 5"/>
                  <a:gd name="T24" fmla="*/ 12 w 21"/>
                  <a:gd name="T25" fmla="*/ 5 h 5"/>
                  <a:gd name="T26" fmla="*/ 9 w 21"/>
                  <a:gd name="T27" fmla="*/ 5 h 5"/>
                  <a:gd name="T28" fmla="*/ 5 w 21"/>
                  <a:gd name="T29" fmla="*/ 5 h 5"/>
                  <a:gd name="T30" fmla="*/ 2 w 21"/>
                  <a:gd name="T31" fmla="*/ 5 h 5"/>
                  <a:gd name="T32" fmla="*/ 0 w 21"/>
                  <a:gd name="T33" fmla="*/ 2 h 5"/>
                  <a:gd name="T34" fmla="*/ 0 w 21"/>
                  <a:gd name="T35" fmla="*/ 2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"/>
                  <a:gd name="T55" fmla="*/ 0 h 5"/>
                  <a:gd name="T56" fmla="*/ 21 w 21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" h="5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9" y="2"/>
                    </a:lnTo>
                    <a:lnTo>
                      <a:pt x="21" y="5"/>
                    </a:lnTo>
                    <a:lnTo>
                      <a:pt x="19" y="2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54" name="Freeform 1494"/>
              <p:cNvSpPr>
                <a:spLocks/>
              </p:cNvSpPr>
              <p:nvPr/>
            </p:nvSpPr>
            <p:spPr bwMode="auto">
              <a:xfrm>
                <a:off x="4856" y="2724"/>
                <a:ext cx="7" cy="7"/>
              </a:xfrm>
              <a:custGeom>
                <a:avLst/>
                <a:gdLst>
                  <a:gd name="T0" fmla="*/ 0 w 7"/>
                  <a:gd name="T1" fmla="*/ 3 h 7"/>
                  <a:gd name="T2" fmla="*/ 2 w 7"/>
                  <a:gd name="T3" fmla="*/ 0 h 7"/>
                  <a:gd name="T4" fmla="*/ 5 w 7"/>
                  <a:gd name="T5" fmla="*/ 3 h 7"/>
                  <a:gd name="T6" fmla="*/ 7 w 7"/>
                  <a:gd name="T7" fmla="*/ 5 h 7"/>
                  <a:gd name="T8" fmla="*/ 7 w 7"/>
                  <a:gd name="T9" fmla="*/ 7 h 7"/>
                  <a:gd name="T10" fmla="*/ 5 w 7"/>
                  <a:gd name="T11" fmla="*/ 7 h 7"/>
                  <a:gd name="T12" fmla="*/ 2 w 7"/>
                  <a:gd name="T13" fmla="*/ 5 h 7"/>
                  <a:gd name="T14" fmla="*/ 2 w 7"/>
                  <a:gd name="T15" fmla="*/ 3 h 7"/>
                  <a:gd name="T16" fmla="*/ 0 w 7"/>
                  <a:gd name="T17" fmla="*/ 3 h 7"/>
                  <a:gd name="T18" fmla="*/ 0 w 7"/>
                  <a:gd name="T19" fmla="*/ 3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3"/>
                    </a:moveTo>
                    <a:lnTo>
                      <a:pt x="2" y="0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55" name="Freeform 1495"/>
              <p:cNvSpPr>
                <a:spLocks/>
              </p:cNvSpPr>
              <p:nvPr/>
            </p:nvSpPr>
            <p:spPr bwMode="auto">
              <a:xfrm>
                <a:off x="4856" y="2724"/>
                <a:ext cx="7" cy="7"/>
              </a:xfrm>
              <a:custGeom>
                <a:avLst/>
                <a:gdLst>
                  <a:gd name="T0" fmla="*/ 0 w 7"/>
                  <a:gd name="T1" fmla="*/ 3 h 7"/>
                  <a:gd name="T2" fmla="*/ 2 w 7"/>
                  <a:gd name="T3" fmla="*/ 0 h 7"/>
                  <a:gd name="T4" fmla="*/ 5 w 7"/>
                  <a:gd name="T5" fmla="*/ 3 h 7"/>
                  <a:gd name="T6" fmla="*/ 7 w 7"/>
                  <a:gd name="T7" fmla="*/ 5 h 7"/>
                  <a:gd name="T8" fmla="*/ 7 w 7"/>
                  <a:gd name="T9" fmla="*/ 7 h 7"/>
                  <a:gd name="T10" fmla="*/ 5 w 7"/>
                  <a:gd name="T11" fmla="*/ 7 h 7"/>
                  <a:gd name="T12" fmla="*/ 2 w 7"/>
                  <a:gd name="T13" fmla="*/ 5 h 7"/>
                  <a:gd name="T14" fmla="*/ 2 w 7"/>
                  <a:gd name="T15" fmla="*/ 3 h 7"/>
                  <a:gd name="T16" fmla="*/ 0 w 7"/>
                  <a:gd name="T17" fmla="*/ 3 h 7"/>
                  <a:gd name="T18" fmla="*/ 0 w 7"/>
                  <a:gd name="T19" fmla="*/ 3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3"/>
                    </a:moveTo>
                    <a:lnTo>
                      <a:pt x="2" y="0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56" name="Freeform 1496"/>
              <p:cNvSpPr>
                <a:spLocks/>
              </p:cNvSpPr>
              <p:nvPr/>
            </p:nvSpPr>
            <p:spPr bwMode="auto">
              <a:xfrm>
                <a:off x="4858" y="2731"/>
                <a:ext cx="7" cy="3"/>
              </a:xfrm>
              <a:custGeom>
                <a:avLst/>
                <a:gdLst>
                  <a:gd name="T0" fmla="*/ 3 w 7"/>
                  <a:gd name="T1" fmla="*/ 3 h 3"/>
                  <a:gd name="T2" fmla="*/ 0 w 7"/>
                  <a:gd name="T3" fmla="*/ 3 h 3"/>
                  <a:gd name="T4" fmla="*/ 5 w 7"/>
                  <a:gd name="T5" fmla="*/ 0 h 3"/>
                  <a:gd name="T6" fmla="*/ 5 w 7"/>
                  <a:gd name="T7" fmla="*/ 3 h 3"/>
                  <a:gd name="T8" fmla="*/ 7 w 7"/>
                  <a:gd name="T9" fmla="*/ 3 h 3"/>
                  <a:gd name="T10" fmla="*/ 5 w 7"/>
                  <a:gd name="T11" fmla="*/ 3 h 3"/>
                  <a:gd name="T12" fmla="*/ 3 w 7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3"/>
                  <a:gd name="T23" fmla="*/ 7 w 7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3">
                    <a:moveTo>
                      <a:pt x="3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57" name="Freeform 1497"/>
              <p:cNvSpPr>
                <a:spLocks/>
              </p:cNvSpPr>
              <p:nvPr/>
            </p:nvSpPr>
            <p:spPr bwMode="auto">
              <a:xfrm>
                <a:off x="4858" y="2731"/>
                <a:ext cx="7" cy="3"/>
              </a:xfrm>
              <a:custGeom>
                <a:avLst/>
                <a:gdLst>
                  <a:gd name="T0" fmla="*/ 3 w 7"/>
                  <a:gd name="T1" fmla="*/ 3 h 3"/>
                  <a:gd name="T2" fmla="*/ 0 w 7"/>
                  <a:gd name="T3" fmla="*/ 3 h 3"/>
                  <a:gd name="T4" fmla="*/ 5 w 7"/>
                  <a:gd name="T5" fmla="*/ 0 h 3"/>
                  <a:gd name="T6" fmla="*/ 5 w 7"/>
                  <a:gd name="T7" fmla="*/ 3 h 3"/>
                  <a:gd name="T8" fmla="*/ 7 w 7"/>
                  <a:gd name="T9" fmla="*/ 3 h 3"/>
                  <a:gd name="T10" fmla="*/ 5 w 7"/>
                  <a:gd name="T11" fmla="*/ 3 h 3"/>
                  <a:gd name="T12" fmla="*/ 3 w 7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3"/>
                  <a:gd name="T23" fmla="*/ 7 w 7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3">
                    <a:moveTo>
                      <a:pt x="3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58" name="Freeform 1498"/>
              <p:cNvSpPr>
                <a:spLocks/>
              </p:cNvSpPr>
              <p:nvPr/>
            </p:nvSpPr>
            <p:spPr bwMode="auto">
              <a:xfrm>
                <a:off x="4816" y="2736"/>
                <a:ext cx="47" cy="40"/>
              </a:xfrm>
              <a:custGeom>
                <a:avLst/>
                <a:gdLst>
                  <a:gd name="T0" fmla="*/ 0 w 47"/>
                  <a:gd name="T1" fmla="*/ 2 h 40"/>
                  <a:gd name="T2" fmla="*/ 5 w 47"/>
                  <a:gd name="T3" fmla="*/ 2 h 40"/>
                  <a:gd name="T4" fmla="*/ 7 w 47"/>
                  <a:gd name="T5" fmla="*/ 2 h 40"/>
                  <a:gd name="T6" fmla="*/ 14 w 47"/>
                  <a:gd name="T7" fmla="*/ 7 h 40"/>
                  <a:gd name="T8" fmla="*/ 24 w 47"/>
                  <a:gd name="T9" fmla="*/ 7 h 40"/>
                  <a:gd name="T10" fmla="*/ 31 w 47"/>
                  <a:gd name="T11" fmla="*/ 5 h 40"/>
                  <a:gd name="T12" fmla="*/ 35 w 47"/>
                  <a:gd name="T13" fmla="*/ 5 h 40"/>
                  <a:gd name="T14" fmla="*/ 38 w 47"/>
                  <a:gd name="T15" fmla="*/ 5 h 40"/>
                  <a:gd name="T16" fmla="*/ 42 w 47"/>
                  <a:gd name="T17" fmla="*/ 2 h 40"/>
                  <a:gd name="T18" fmla="*/ 45 w 47"/>
                  <a:gd name="T19" fmla="*/ 5 h 40"/>
                  <a:gd name="T20" fmla="*/ 47 w 47"/>
                  <a:gd name="T21" fmla="*/ 12 h 40"/>
                  <a:gd name="T22" fmla="*/ 47 w 47"/>
                  <a:gd name="T23" fmla="*/ 17 h 40"/>
                  <a:gd name="T24" fmla="*/ 47 w 47"/>
                  <a:gd name="T25" fmla="*/ 21 h 40"/>
                  <a:gd name="T26" fmla="*/ 47 w 47"/>
                  <a:gd name="T27" fmla="*/ 21 h 40"/>
                  <a:gd name="T28" fmla="*/ 47 w 47"/>
                  <a:gd name="T29" fmla="*/ 19 h 40"/>
                  <a:gd name="T30" fmla="*/ 42 w 47"/>
                  <a:gd name="T31" fmla="*/ 24 h 40"/>
                  <a:gd name="T32" fmla="*/ 42 w 47"/>
                  <a:gd name="T33" fmla="*/ 26 h 40"/>
                  <a:gd name="T34" fmla="*/ 40 w 47"/>
                  <a:gd name="T35" fmla="*/ 31 h 40"/>
                  <a:gd name="T36" fmla="*/ 38 w 47"/>
                  <a:gd name="T37" fmla="*/ 28 h 40"/>
                  <a:gd name="T38" fmla="*/ 35 w 47"/>
                  <a:gd name="T39" fmla="*/ 31 h 40"/>
                  <a:gd name="T40" fmla="*/ 33 w 47"/>
                  <a:gd name="T41" fmla="*/ 33 h 40"/>
                  <a:gd name="T42" fmla="*/ 33 w 47"/>
                  <a:gd name="T43" fmla="*/ 35 h 40"/>
                  <a:gd name="T44" fmla="*/ 31 w 47"/>
                  <a:gd name="T45" fmla="*/ 35 h 40"/>
                  <a:gd name="T46" fmla="*/ 28 w 47"/>
                  <a:gd name="T47" fmla="*/ 38 h 40"/>
                  <a:gd name="T48" fmla="*/ 26 w 47"/>
                  <a:gd name="T49" fmla="*/ 40 h 40"/>
                  <a:gd name="T50" fmla="*/ 24 w 47"/>
                  <a:gd name="T51" fmla="*/ 40 h 40"/>
                  <a:gd name="T52" fmla="*/ 19 w 47"/>
                  <a:gd name="T53" fmla="*/ 38 h 40"/>
                  <a:gd name="T54" fmla="*/ 16 w 47"/>
                  <a:gd name="T55" fmla="*/ 38 h 40"/>
                  <a:gd name="T56" fmla="*/ 19 w 47"/>
                  <a:gd name="T57" fmla="*/ 35 h 40"/>
                  <a:gd name="T58" fmla="*/ 14 w 47"/>
                  <a:gd name="T59" fmla="*/ 35 h 40"/>
                  <a:gd name="T60" fmla="*/ 9 w 47"/>
                  <a:gd name="T61" fmla="*/ 31 h 40"/>
                  <a:gd name="T62" fmla="*/ 5 w 47"/>
                  <a:gd name="T63" fmla="*/ 21 h 40"/>
                  <a:gd name="T64" fmla="*/ 9 w 47"/>
                  <a:gd name="T65" fmla="*/ 24 h 40"/>
                  <a:gd name="T66" fmla="*/ 5 w 47"/>
                  <a:gd name="T67" fmla="*/ 19 h 40"/>
                  <a:gd name="T68" fmla="*/ 0 w 47"/>
                  <a:gd name="T69" fmla="*/ 5 h 4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7"/>
                  <a:gd name="T106" fmla="*/ 0 h 40"/>
                  <a:gd name="T107" fmla="*/ 47 w 47"/>
                  <a:gd name="T108" fmla="*/ 40 h 4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7" h="40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5"/>
                    </a:lnTo>
                    <a:lnTo>
                      <a:pt x="14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2" y="2"/>
                    </a:lnTo>
                    <a:lnTo>
                      <a:pt x="45" y="2"/>
                    </a:lnTo>
                    <a:lnTo>
                      <a:pt x="45" y="5"/>
                    </a:lnTo>
                    <a:lnTo>
                      <a:pt x="47" y="9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7" y="17"/>
                    </a:lnTo>
                    <a:lnTo>
                      <a:pt x="47" y="19"/>
                    </a:lnTo>
                    <a:lnTo>
                      <a:pt x="47" y="21"/>
                    </a:lnTo>
                    <a:lnTo>
                      <a:pt x="47" y="24"/>
                    </a:lnTo>
                    <a:lnTo>
                      <a:pt x="47" y="21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0" y="31"/>
                    </a:lnTo>
                    <a:lnTo>
                      <a:pt x="38" y="28"/>
                    </a:lnTo>
                    <a:lnTo>
                      <a:pt x="35" y="31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3" y="35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1" y="40"/>
                    </a:lnTo>
                    <a:lnTo>
                      <a:pt x="19" y="38"/>
                    </a:lnTo>
                    <a:lnTo>
                      <a:pt x="16" y="38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4" y="35"/>
                    </a:lnTo>
                    <a:lnTo>
                      <a:pt x="12" y="31"/>
                    </a:lnTo>
                    <a:lnTo>
                      <a:pt x="9" y="31"/>
                    </a:lnTo>
                    <a:lnTo>
                      <a:pt x="7" y="28"/>
                    </a:lnTo>
                    <a:lnTo>
                      <a:pt x="5" y="21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7" y="21"/>
                    </a:lnTo>
                    <a:lnTo>
                      <a:pt x="5" y="1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59" name="Freeform 1499"/>
              <p:cNvSpPr>
                <a:spLocks/>
              </p:cNvSpPr>
              <p:nvPr/>
            </p:nvSpPr>
            <p:spPr bwMode="auto">
              <a:xfrm>
                <a:off x="4816" y="2736"/>
                <a:ext cx="47" cy="40"/>
              </a:xfrm>
              <a:custGeom>
                <a:avLst/>
                <a:gdLst>
                  <a:gd name="T0" fmla="*/ 0 w 47"/>
                  <a:gd name="T1" fmla="*/ 2 h 40"/>
                  <a:gd name="T2" fmla="*/ 5 w 47"/>
                  <a:gd name="T3" fmla="*/ 2 h 40"/>
                  <a:gd name="T4" fmla="*/ 7 w 47"/>
                  <a:gd name="T5" fmla="*/ 2 h 40"/>
                  <a:gd name="T6" fmla="*/ 14 w 47"/>
                  <a:gd name="T7" fmla="*/ 7 h 40"/>
                  <a:gd name="T8" fmla="*/ 24 w 47"/>
                  <a:gd name="T9" fmla="*/ 7 h 40"/>
                  <a:gd name="T10" fmla="*/ 31 w 47"/>
                  <a:gd name="T11" fmla="*/ 5 h 40"/>
                  <a:gd name="T12" fmla="*/ 35 w 47"/>
                  <a:gd name="T13" fmla="*/ 5 h 40"/>
                  <a:gd name="T14" fmla="*/ 38 w 47"/>
                  <a:gd name="T15" fmla="*/ 5 h 40"/>
                  <a:gd name="T16" fmla="*/ 42 w 47"/>
                  <a:gd name="T17" fmla="*/ 2 h 40"/>
                  <a:gd name="T18" fmla="*/ 45 w 47"/>
                  <a:gd name="T19" fmla="*/ 5 h 40"/>
                  <a:gd name="T20" fmla="*/ 47 w 47"/>
                  <a:gd name="T21" fmla="*/ 12 h 40"/>
                  <a:gd name="T22" fmla="*/ 47 w 47"/>
                  <a:gd name="T23" fmla="*/ 17 h 40"/>
                  <a:gd name="T24" fmla="*/ 47 w 47"/>
                  <a:gd name="T25" fmla="*/ 21 h 40"/>
                  <a:gd name="T26" fmla="*/ 47 w 47"/>
                  <a:gd name="T27" fmla="*/ 21 h 40"/>
                  <a:gd name="T28" fmla="*/ 47 w 47"/>
                  <a:gd name="T29" fmla="*/ 19 h 40"/>
                  <a:gd name="T30" fmla="*/ 42 w 47"/>
                  <a:gd name="T31" fmla="*/ 24 h 40"/>
                  <a:gd name="T32" fmla="*/ 42 w 47"/>
                  <a:gd name="T33" fmla="*/ 26 h 40"/>
                  <a:gd name="T34" fmla="*/ 40 w 47"/>
                  <a:gd name="T35" fmla="*/ 31 h 40"/>
                  <a:gd name="T36" fmla="*/ 38 w 47"/>
                  <a:gd name="T37" fmla="*/ 28 h 40"/>
                  <a:gd name="T38" fmla="*/ 35 w 47"/>
                  <a:gd name="T39" fmla="*/ 31 h 40"/>
                  <a:gd name="T40" fmla="*/ 33 w 47"/>
                  <a:gd name="T41" fmla="*/ 33 h 40"/>
                  <a:gd name="T42" fmla="*/ 33 w 47"/>
                  <a:gd name="T43" fmla="*/ 35 h 40"/>
                  <a:gd name="T44" fmla="*/ 31 w 47"/>
                  <a:gd name="T45" fmla="*/ 35 h 40"/>
                  <a:gd name="T46" fmla="*/ 28 w 47"/>
                  <a:gd name="T47" fmla="*/ 38 h 40"/>
                  <a:gd name="T48" fmla="*/ 26 w 47"/>
                  <a:gd name="T49" fmla="*/ 40 h 40"/>
                  <a:gd name="T50" fmla="*/ 24 w 47"/>
                  <a:gd name="T51" fmla="*/ 40 h 40"/>
                  <a:gd name="T52" fmla="*/ 19 w 47"/>
                  <a:gd name="T53" fmla="*/ 38 h 40"/>
                  <a:gd name="T54" fmla="*/ 16 w 47"/>
                  <a:gd name="T55" fmla="*/ 38 h 40"/>
                  <a:gd name="T56" fmla="*/ 19 w 47"/>
                  <a:gd name="T57" fmla="*/ 35 h 40"/>
                  <a:gd name="T58" fmla="*/ 14 w 47"/>
                  <a:gd name="T59" fmla="*/ 35 h 40"/>
                  <a:gd name="T60" fmla="*/ 9 w 47"/>
                  <a:gd name="T61" fmla="*/ 31 h 40"/>
                  <a:gd name="T62" fmla="*/ 5 w 47"/>
                  <a:gd name="T63" fmla="*/ 21 h 40"/>
                  <a:gd name="T64" fmla="*/ 9 w 47"/>
                  <a:gd name="T65" fmla="*/ 24 h 40"/>
                  <a:gd name="T66" fmla="*/ 5 w 47"/>
                  <a:gd name="T67" fmla="*/ 19 h 40"/>
                  <a:gd name="T68" fmla="*/ 0 w 47"/>
                  <a:gd name="T69" fmla="*/ 5 h 4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7"/>
                  <a:gd name="T106" fmla="*/ 0 h 40"/>
                  <a:gd name="T107" fmla="*/ 47 w 47"/>
                  <a:gd name="T108" fmla="*/ 40 h 4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7" h="40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5"/>
                    </a:lnTo>
                    <a:lnTo>
                      <a:pt x="14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2" y="2"/>
                    </a:lnTo>
                    <a:lnTo>
                      <a:pt x="45" y="2"/>
                    </a:lnTo>
                    <a:lnTo>
                      <a:pt x="45" y="5"/>
                    </a:lnTo>
                    <a:lnTo>
                      <a:pt x="47" y="9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7" y="17"/>
                    </a:lnTo>
                    <a:lnTo>
                      <a:pt x="47" y="19"/>
                    </a:lnTo>
                    <a:lnTo>
                      <a:pt x="47" y="21"/>
                    </a:lnTo>
                    <a:lnTo>
                      <a:pt x="47" y="24"/>
                    </a:lnTo>
                    <a:lnTo>
                      <a:pt x="47" y="21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0" y="31"/>
                    </a:lnTo>
                    <a:lnTo>
                      <a:pt x="38" y="28"/>
                    </a:lnTo>
                    <a:lnTo>
                      <a:pt x="35" y="31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3" y="35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1" y="40"/>
                    </a:lnTo>
                    <a:lnTo>
                      <a:pt x="19" y="38"/>
                    </a:lnTo>
                    <a:lnTo>
                      <a:pt x="16" y="38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4" y="35"/>
                    </a:lnTo>
                    <a:lnTo>
                      <a:pt x="12" y="31"/>
                    </a:lnTo>
                    <a:lnTo>
                      <a:pt x="9" y="31"/>
                    </a:lnTo>
                    <a:lnTo>
                      <a:pt x="7" y="28"/>
                    </a:lnTo>
                    <a:lnTo>
                      <a:pt x="5" y="21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7" y="21"/>
                    </a:lnTo>
                    <a:lnTo>
                      <a:pt x="5" y="1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60" name="Freeform 1500"/>
              <p:cNvSpPr>
                <a:spLocks/>
              </p:cNvSpPr>
              <p:nvPr/>
            </p:nvSpPr>
            <p:spPr bwMode="auto">
              <a:xfrm>
                <a:off x="4393" y="2337"/>
                <a:ext cx="539" cy="380"/>
              </a:xfrm>
              <a:custGeom>
                <a:avLst/>
                <a:gdLst>
                  <a:gd name="T0" fmla="*/ 19 w 539"/>
                  <a:gd name="T1" fmla="*/ 149 h 380"/>
                  <a:gd name="T2" fmla="*/ 47 w 539"/>
                  <a:gd name="T3" fmla="*/ 132 h 380"/>
                  <a:gd name="T4" fmla="*/ 85 w 539"/>
                  <a:gd name="T5" fmla="*/ 123 h 380"/>
                  <a:gd name="T6" fmla="*/ 121 w 539"/>
                  <a:gd name="T7" fmla="*/ 99 h 380"/>
                  <a:gd name="T8" fmla="*/ 128 w 539"/>
                  <a:gd name="T9" fmla="*/ 78 h 380"/>
                  <a:gd name="T10" fmla="*/ 137 w 539"/>
                  <a:gd name="T11" fmla="*/ 78 h 380"/>
                  <a:gd name="T12" fmla="*/ 154 w 539"/>
                  <a:gd name="T13" fmla="*/ 61 h 380"/>
                  <a:gd name="T14" fmla="*/ 165 w 539"/>
                  <a:gd name="T15" fmla="*/ 52 h 380"/>
                  <a:gd name="T16" fmla="*/ 180 w 539"/>
                  <a:gd name="T17" fmla="*/ 45 h 380"/>
                  <a:gd name="T18" fmla="*/ 198 w 539"/>
                  <a:gd name="T19" fmla="*/ 61 h 380"/>
                  <a:gd name="T20" fmla="*/ 217 w 539"/>
                  <a:gd name="T21" fmla="*/ 61 h 380"/>
                  <a:gd name="T22" fmla="*/ 224 w 539"/>
                  <a:gd name="T23" fmla="*/ 38 h 380"/>
                  <a:gd name="T24" fmla="*/ 236 w 539"/>
                  <a:gd name="T25" fmla="*/ 26 h 380"/>
                  <a:gd name="T26" fmla="*/ 253 w 539"/>
                  <a:gd name="T27" fmla="*/ 12 h 380"/>
                  <a:gd name="T28" fmla="*/ 253 w 539"/>
                  <a:gd name="T29" fmla="*/ 7 h 380"/>
                  <a:gd name="T30" fmla="*/ 272 w 539"/>
                  <a:gd name="T31" fmla="*/ 14 h 380"/>
                  <a:gd name="T32" fmla="*/ 293 w 539"/>
                  <a:gd name="T33" fmla="*/ 21 h 380"/>
                  <a:gd name="T34" fmla="*/ 307 w 539"/>
                  <a:gd name="T35" fmla="*/ 21 h 380"/>
                  <a:gd name="T36" fmla="*/ 312 w 539"/>
                  <a:gd name="T37" fmla="*/ 28 h 380"/>
                  <a:gd name="T38" fmla="*/ 302 w 539"/>
                  <a:gd name="T39" fmla="*/ 40 h 380"/>
                  <a:gd name="T40" fmla="*/ 309 w 539"/>
                  <a:gd name="T41" fmla="*/ 64 h 380"/>
                  <a:gd name="T42" fmla="*/ 335 w 539"/>
                  <a:gd name="T43" fmla="*/ 80 h 380"/>
                  <a:gd name="T44" fmla="*/ 378 w 539"/>
                  <a:gd name="T45" fmla="*/ 64 h 380"/>
                  <a:gd name="T46" fmla="*/ 383 w 539"/>
                  <a:gd name="T47" fmla="*/ 16 h 380"/>
                  <a:gd name="T48" fmla="*/ 395 w 539"/>
                  <a:gd name="T49" fmla="*/ 4 h 380"/>
                  <a:gd name="T50" fmla="*/ 406 w 539"/>
                  <a:gd name="T51" fmla="*/ 40 h 380"/>
                  <a:gd name="T52" fmla="*/ 428 w 539"/>
                  <a:gd name="T53" fmla="*/ 59 h 380"/>
                  <a:gd name="T54" fmla="*/ 439 w 539"/>
                  <a:gd name="T55" fmla="*/ 99 h 380"/>
                  <a:gd name="T56" fmla="*/ 451 w 539"/>
                  <a:gd name="T57" fmla="*/ 113 h 380"/>
                  <a:gd name="T58" fmla="*/ 475 w 539"/>
                  <a:gd name="T59" fmla="*/ 127 h 380"/>
                  <a:gd name="T60" fmla="*/ 484 w 539"/>
                  <a:gd name="T61" fmla="*/ 151 h 380"/>
                  <a:gd name="T62" fmla="*/ 498 w 539"/>
                  <a:gd name="T63" fmla="*/ 156 h 380"/>
                  <a:gd name="T64" fmla="*/ 520 w 539"/>
                  <a:gd name="T65" fmla="*/ 184 h 380"/>
                  <a:gd name="T66" fmla="*/ 534 w 539"/>
                  <a:gd name="T67" fmla="*/ 210 h 380"/>
                  <a:gd name="T68" fmla="*/ 536 w 539"/>
                  <a:gd name="T69" fmla="*/ 250 h 380"/>
                  <a:gd name="T70" fmla="*/ 524 w 539"/>
                  <a:gd name="T71" fmla="*/ 290 h 380"/>
                  <a:gd name="T72" fmla="*/ 508 w 539"/>
                  <a:gd name="T73" fmla="*/ 307 h 380"/>
                  <a:gd name="T74" fmla="*/ 496 w 539"/>
                  <a:gd name="T75" fmla="*/ 335 h 380"/>
                  <a:gd name="T76" fmla="*/ 489 w 539"/>
                  <a:gd name="T77" fmla="*/ 359 h 380"/>
                  <a:gd name="T78" fmla="*/ 444 w 539"/>
                  <a:gd name="T79" fmla="*/ 373 h 380"/>
                  <a:gd name="T80" fmla="*/ 435 w 539"/>
                  <a:gd name="T81" fmla="*/ 373 h 380"/>
                  <a:gd name="T82" fmla="*/ 418 w 539"/>
                  <a:gd name="T83" fmla="*/ 366 h 380"/>
                  <a:gd name="T84" fmla="*/ 383 w 539"/>
                  <a:gd name="T85" fmla="*/ 368 h 380"/>
                  <a:gd name="T86" fmla="*/ 352 w 539"/>
                  <a:gd name="T87" fmla="*/ 340 h 380"/>
                  <a:gd name="T88" fmla="*/ 333 w 539"/>
                  <a:gd name="T89" fmla="*/ 314 h 380"/>
                  <a:gd name="T90" fmla="*/ 324 w 539"/>
                  <a:gd name="T91" fmla="*/ 323 h 380"/>
                  <a:gd name="T92" fmla="*/ 331 w 539"/>
                  <a:gd name="T93" fmla="*/ 297 h 380"/>
                  <a:gd name="T94" fmla="*/ 317 w 539"/>
                  <a:gd name="T95" fmla="*/ 307 h 380"/>
                  <a:gd name="T96" fmla="*/ 295 w 539"/>
                  <a:gd name="T97" fmla="*/ 321 h 380"/>
                  <a:gd name="T98" fmla="*/ 286 w 539"/>
                  <a:gd name="T99" fmla="*/ 300 h 380"/>
                  <a:gd name="T100" fmla="*/ 258 w 539"/>
                  <a:gd name="T101" fmla="*/ 283 h 380"/>
                  <a:gd name="T102" fmla="*/ 189 w 539"/>
                  <a:gd name="T103" fmla="*/ 288 h 380"/>
                  <a:gd name="T104" fmla="*/ 142 w 539"/>
                  <a:gd name="T105" fmla="*/ 305 h 380"/>
                  <a:gd name="T106" fmla="*/ 102 w 539"/>
                  <a:gd name="T107" fmla="*/ 309 h 380"/>
                  <a:gd name="T108" fmla="*/ 64 w 539"/>
                  <a:gd name="T109" fmla="*/ 323 h 380"/>
                  <a:gd name="T110" fmla="*/ 31 w 539"/>
                  <a:gd name="T111" fmla="*/ 314 h 380"/>
                  <a:gd name="T112" fmla="*/ 33 w 539"/>
                  <a:gd name="T113" fmla="*/ 290 h 380"/>
                  <a:gd name="T114" fmla="*/ 14 w 539"/>
                  <a:gd name="T115" fmla="*/ 236 h 380"/>
                  <a:gd name="T116" fmla="*/ 2 w 539"/>
                  <a:gd name="T117" fmla="*/ 208 h 380"/>
                  <a:gd name="T118" fmla="*/ 7 w 539"/>
                  <a:gd name="T119" fmla="*/ 205 h 380"/>
                  <a:gd name="T120" fmla="*/ 0 w 539"/>
                  <a:gd name="T121" fmla="*/ 177 h 3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9"/>
                  <a:gd name="T184" fmla="*/ 0 h 380"/>
                  <a:gd name="T185" fmla="*/ 539 w 539"/>
                  <a:gd name="T186" fmla="*/ 380 h 3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9" h="380">
                    <a:moveTo>
                      <a:pt x="9" y="149"/>
                    </a:moveTo>
                    <a:lnTo>
                      <a:pt x="12" y="146"/>
                    </a:lnTo>
                    <a:lnTo>
                      <a:pt x="9" y="151"/>
                    </a:lnTo>
                    <a:lnTo>
                      <a:pt x="9" y="153"/>
                    </a:lnTo>
                    <a:lnTo>
                      <a:pt x="9" y="156"/>
                    </a:lnTo>
                    <a:lnTo>
                      <a:pt x="12" y="158"/>
                    </a:lnTo>
                    <a:lnTo>
                      <a:pt x="14" y="156"/>
                    </a:lnTo>
                    <a:lnTo>
                      <a:pt x="14" y="153"/>
                    </a:lnTo>
                    <a:lnTo>
                      <a:pt x="17" y="149"/>
                    </a:lnTo>
                    <a:lnTo>
                      <a:pt x="19" y="149"/>
                    </a:lnTo>
                    <a:lnTo>
                      <a:pt x="21" y="146"/>
                    </a:lnTo>
                    <a:lnTo>
                      <a:pt x="24" y="146"/>
                    </a:lnTo>
                    <a:lnTo>
                      <a:pt x="28" y="144"/>
                    </a:lnTo>
                    <a:lnTo>
                      <a:pt x="28" y="142"/>
                    </a:lnTo>
                    <a:lnTo>
                      <a:pt x="31" y="142"/>
                    </a:lnTo>
                    <a:lnTo>
                      <a:pt x="33" y="139"/>
                    </a:lnTo>
                    <a:lnTo>
                      <a:pt x="35" y="137"/>
                    </a:lnTo>
                    <a:lnTo>
                      <a:pt x="38" y="137"/>
                    </a:lnTo>
                    <a:lnTo>
                      <a:pt x="40" y="134"/>
                    </a:lnTo>
                    <a:lnTo>
                      <a:pt x="45" y="132"/>
                    </a:lnTo>
                    <a:lnTo>
                      <a:pt x="47" y="132"/>
                    </a:lnTo>
                    <a:lnTo>
                      <a:pt x="52" y="132"/>
                    </a:lnTo>
                    <a:lnTo>
                      <a:pt x="54" y="132"/>
                    </a:lnTo>
                    <a:lnTo>
                      <a:pt x="57" y="132"/>
                    </a:lnTo>
                    <a:lnTo>
                      <a:pt x="59" y="132"/>
                    </a:lnTo>
                    <a:lnTo>
                      <a:pt x="61" y="130"/>
                    </a:lnTo>
                    <a:lnTo>
                      <a:pt x="64" y="127"/>
                    </a:lnTo>
                    <a:lnTo>
                      <a:pt x="66" y="127"/>
                    </a:lnTo>
                    <a:lnTo>
                      <a:pt x="69" y="127"/>
                    </a:lnTo>
                    <a:lnTo>
                      <a:pt x="71" y="127"/>
                    </a:lnTo>
                    <a:lnTo>
                      <a:pt x="78" y="123"/>
                    </a:lnTo>
                    <a:lnTo>
                      <a:pt x="80" y="123"/>
                    </a:lnTo>
                    <a:lnTo>
                      <a:pt x="83" y="125"/>
                    </a:lnTo>
                    <a:lnTo>
                      <a:pt x="85" y="123"/>
                    </a:lnTo>
                    <a:lnTo>
                      <a:pt x="90" y="123"/>
                    </a:lnTo>
                    <a:lnTo>
                      <a:pt x="92" y="123"/>
                    </a:lnTo>
                    <a:lnTo>
                      <a:pt x="95" y="120"/>
                    </a:lnTo>
                    <a:lnTo>
                      <a:pt x="99" y="120"/>
                    </a:lnTo>
                    <a:lnTo>
                      <a:pt x="102" y="118"/>
                    </a:lnTo>
                    <a:lnTo>
                      <a:pt x="104" y="118"/>
                    </a:lnTo>
                    <a:lnTo>
                      <a:pt x="109" y="113"/>
                    </a:lnTo>
                    <a:lnTo>
                      <a:pt x="111" y="111"/>
                    </a:lnTo>
                    <a:lnTo>
                      <a:pt x="111" y="108"/>
                    </a:lnTo>
                    <a:lnTo>
                      <a:pt x="113" y="106"/>
                    </a:lnTo>
                    <a:lnTo>
                      <a:pt x="113" y="104"/>
                    </a:lnTo>
                    <a:lnTo>
                      <a:pt x="116" y="104"/>
                    </a:lnTo>
                    <a:lnTo>
                      <a:pt x="121" y="99"/>
                    </a:lnTo>
                    <a:lnTo>
                      <a:pt x="121" y="97"/>
                    </a:lnTo>
                    <a:lnTo>
                      <a:pt x="118" y="90"/>
                    </a:lnTo>
                    <a:lnTo>
                      <a:pt x="118" y="87"/>
                    </a:lnTo>
                    <a:lnTo>
                      <a:pt x="121" y="85"/>
                    </a:lnTo>
                    <a:lnTo>
                      <a:pt x="121" y="82"/>
                    </a:lnTo>
                    <a:lnTo>
                      <a:pt x="123" y="82"/>
                    </a:lnTo>
                    <a:lnTo>
                      <a:pt x="125" y="80"/>
                    </a:lnTo>
                    <a:lnTo>
                      <a:pt x="128" y="80"/>
                    </a:lnTo>
                    <a:lnTo>
                      <a:pt x="125" y="78"/>
                    </a:lnTo>
                    <a:lnTo>
                      <a:pt x="128" y="75"/>
                    </a:lnTo>
                    <a:lnTo>
                      <a:pt x="128" y="78"/>
                    </a:lnTo>
                    <a:lnTo>
                      <a:pt x="130" y="80"/>
                    </a:lnTo>
                    <a:lnTo>
                      <a:pt x="130" y="82"/>
                    </a:lnTo>
                    <a:lnTo>
                      <a:pt x="132" y="87"/>
                    </a:lnTo>
                    <a:lnTo>
                      <a:pt x="135" y="87"/>
                    </a:lnTo>
                    <a:lnTo>
                      <a:pt x="135" y="90"/>
                    </a:lnTo>
                    <a:lnTo>
                      <a:pt x="137" y="92"/>
                    </a:lnTo>
                    <a:lnTo>
                      <a:pt x="137" y="90"/>
                    </a:lnTo>
                    <a:lnTo>
                      <a:pt x="137" y="85"/>
                    </a:lnTo>
                    <a:lnTo>
                      <a:pt x="139" y="85"/>
                    </a:lnTo>
                    <a:lnTo>
                      <a:pt x="139" y="82"/>
                    </a:lnTo>
                    <a:lnTo>
                      <a:pt x="137" y="80"/>
                    </a:lnTo>
                    <a:lnTo>
                      <a:pt x="137" y="78"/>
                    </a:lnTo>
                    <a:lnTo>
                      <a:pt x="137" y="73"/>
                    </a:lnTo>
                    <a:lnTo>
                      <a:pt x="139" y="73"/>
                    </a:lnTo>
                    <a:lnTo>
                      <a:pt x="142" y="73"/>
                    </a:lnTo>
                    <a:lnTo>
                      <a:pt x="144" y="78"/>
                    </a:lnTo>
                    <a:lnTo>
                      <a:pt x="149" y="78"/>
                    </a:lnTo>
                    <a:lnTo>
                      <a:pt x="149" y="75"/>
                    </a:lnTo>
                    <a:lnTo>
                      <a:pt x="146" y="75"/>
                    </a:lnTo>
                    <a:lnTo>
                      <a:pt x="149" y="71"/>
                    </a:lnTo>
                    <a:lnTo>
                      <a:pt x="151" y="68"/>
                    </a:lnTo>
                    <a:lnTo>
                      <a:pt x="151" y="64"/>
                    </a:lnTo>
                    <a:lnTo>
                      <a:pt x="154" y="61"/>
                    </a:lnTo>
                    <a:lnTo>
                      <a:pt x="156" y="64"/>
                    </a:lnTo>
                    <a:lnTo>
                      <a:pt x="156" y="59"/>
                    </a:lnTo>
                    <a:lnTo>
                      <a:pt x="156" y="56"/>
                    </a:lnTo>
                    <a:lnTo>
                      <a:pt x="161" y="59"/>
                    </a:lnTo>
                    <a:lnTo>
                      <a:pt x="161" y="56"/>
                    </a:lnTo>
                    <a:lnTo>
                      <a:pt x="158" y="54"/>
                    </a:lnTo>
                    <a:lnTo>
                      <a:pt x="158" y="52"/>
                    </a:lnTo>
                    <a:lnTo>
                      <a:pt x="161" y="52"/>
                    </a:lnTo>
                    <a:lnTo>
                      <a:pt x="163" y="52"/>
                    </a:lnTo>
                    <a:lnTo>
                      <a:pt x="165" y="52"/>
                    </a:lnTo>
                    <a:lnTo>
                      <a:pt x="168" y="52"/>
                    </a:lnTo>
                    <a:lnTo>
                      <a:pt x="170" y="49"/>
                    </a:lnTo>
                    <a:lnTo>
                      <a:pt x="170" y="47"/>
                    </a:lnTo>
                    <a:lnTo>
                      <a:pt x="170" y="45"/>
                    </a:lnTo>
                    <a:lnTo>
                      <a:pt x="170" y="42"/>
                    </a:lnTo>
                    <a:lnTo>
                      <a:pt x="170" y="45"/>
                    </a:lnTo>
                    <a:lnTo>
                      <a:pt x="172" y="47"/>
                    </a:lnTo>
                    <a:lnTo>
                      <a:pt x="172" y="45"/>
                    </a:lnTo>
                    <a:lnTo>
                      <a:pt x="175" y="45"/>
                    </a:lnTo>
                    <a:lnTo>
                      <a:pt x="177" y="45"/>
                    </a:lnTo>
                    <a:lnTo>
                      <a:pt x="180" y="45"/>
                    </a:lnTo>
                    <a:lnTo>
                      <a:pt x="180" y="42"/>
                    </a:lnTo>
                    <a:lnTo>
                      <a:pt x="182" y="42"/>
                    </a:lnTo>
                    <a:lnTo>
                      <a:pt x="184" y="42"/>
                    </a:lnTo>
                    <a:lnTo>
                      <a:pt x="187" y="42"/>
                    </a:lnTo>
                    <a:lnTo>
                      <a:pt x="189" y="45"/>
                    </a:lnTo>
                    <a:lnTo>
                      <a:pt x="191" y="45"/>
                    </a:lnTo>
                    <a:lnTo>
                      <a:pt x="196" y="52"/>
                    </a:lnTo>
                    <a:lnTo>
                      <a:pt x="198" y="54"/>
                    </a:lnTo>
                    <a:lnTo>
                      <a:pt x="198" y="56"/>
                    </a:lnTo>
                    <a:lnTo>
                      <a:pt x="198" y="59"/>
                    </a:lnTo>
                    <a:lnTo>
                      <a:pt x="198" y="61"/>
                    </a:lnTo>
                    <a:lnTo>
                      <a:pt x="198" y="59"/>
                    </a:lnTo>
                    <a:lnTo>
                      <a:pt x="198" y="56"/>
                    </a:lnTo>
                    <a:lnTo>
                      <a:pt x="201" y="56"/>
                    </a:lnTo>
                    <a:lnTo>
                      <a:pt x="203" y="56"/>
                    </a:lnTo>
                    <a:lnTo>
                      <a:pt x="203" y="54"/>
                    </a:lnTo>
                    <a:lnTo>
                      <a:pt x="206" y="56"/>
                    </a:lnTo>
                    <a:lnTo>
                      <a:pt x="208" y="54"/>
                    </a:lnTo>
                    <a:lnTo>
                      <a:pt x="213" y="54"/>
                    </a:lnTo>
                    <a:lnTo>
                      <a:pt x="213" y="56"/>
                    </a:lnTo>
                    <a:lnTo>
                      <a:pt x="217" y="61"/>
                    </a:lnTo>
                    <a:lnTo>
                      <a:pt x="220" y="59"/>
                    </a:lnTo>
                    <a:lnTo>
                      <a:pt x="217" y="56"/>
                    </a:lnTo>
                    <a:lnTo>
                      <a:pt x="220" y="54"/>
                    </a:lnTo>
                    <a:lnTo>
                      <a:pt x="217" y="52"/>
                    </a:lnTo>
                    <a:lnTo>
                      <a:pt x="215" y="49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20" y="40"/>
                    </a:lnTo>
                    <a:lnTo>
                      <a:pt x="222" y="38"/>
                    </a:lnTo>
                    <a:lnTo>
                      <a:pt x="224" y="38"/>
                    </a:lnTo>
                    <a:lnTo>
                      <a:pt x="227" y="38"/>
                    </a:lnTo>
                    <a:lnTo>
                      <a:pt x="227" y="35"/>
                    </a:lnTo>
                    <a:lnTo>
                      <a:pt x="227" y="33"/>
                    </a:lnTo>
                    <a:lnTo>
                      <a:pt x="224" y="33"/>
                    </a:lnTo>
                    <a:lnTo>
                      <a:pt x="227" y="33"/>
                    </a:lnTo>
                    <a:lnTo>
                      <a:pt x="227" y="30"/>
                    </a:lnTo>
                    <a:lnTo>
                      <a:pt x="227" y="28"/>
                    </a:lnTo>
                    <a:lnTo>
                      <a:pt x="229" y="26"/>
                    </a:lnTo>
                    <a:lnTo>
                      <a:pt x="232" y="26"/>
                    </a:lnTo>
                    <a:lnTo>
                      <a:pt x="232" y="23"/>
                    </a:lnTo>
                    <a:lnTo>
                      <a:pt x="234" y="23"/>
                    </a:lnTo>
                    <a:lnTo>
                      <a:pt x="234" y="26"/>
                    </a:lnTo>
                    <a:lnTo>
                      <a:pt x="236" y="28"/>
                    </a:lnTo>
                    <a:lnTo>
                      <a:pt x="236" y="26"/>
                    </a:lnTo>
                    <a:lnTo>
                      <a:pt x="234" y="23"/>
                    </a:lnTo>
                    <a:lnTo>
                      <a:pt x="236" y="23"/>
                    </a:lnTo>
                    <a:lnTo>
                      <a:pt x="236" y="21"/>
                    </a:lnTo>
                    <a:lnTo>
                      <a:pt x="241" y="21"/>
                    </a:lnTo>
                    <a:lnTo>
                      <a:pt x="243" y="21"/>
                    </a:lnTo>
                    <a:lnTo>
                      <a:pt x="246" y="21"/>
                    </a:lnTo>
                    <a:lnTo>
                      <a:pt x="248" y="21"/>
                    </a:lnTo>
                    <a:lnTo>
                      <a:pt x="250" y="21"/>
                    </a:lnTo>
                    <a:lnTo>
                      <a:pt x="255" y="19"/>
                    </a:lnTo>
                    <a:lnTo>
                      <a:pt x="258" y="19"/>
                    </a:lnTo>
                    <a:lnTo>
                      <a:pt x="258" y="12"/>
                    </a:lnTo>
                    <a:lnTo>
                      <a:pt x="255" y="12"/>
                    </a:lnTo>
                    <a:lnTo>
                      <a:pt x="253" y="12"/>
                    </a:lnTo>
                    <a:lnTo>
                      <a:pt x="250" y="9"/>
                    </a:lnTo>
                    <a:lnTo>
                      <a:pt x="248" y="9"/>
                    </a:lnTo>
                    <a:lnTo>
                      <a:pt x="246" y="7"/>
                    </a:lnTo>
                    <a:lnTo>
                      <a:pt x="248" y="7"/>
                    </a:lnTo>
                    <a:lnTo>
                      <a:pt x="250" y="7"/>
                    </a:lnTo>
                    <a:lnTo>
                      <a:pt x="250" y="9"/>
                    </a:lnTo>
                    <a:lnTo>
                      <a:pt x="253" y="9"/>
                    </a:lnTo>
                    <a:lnTo>
                      <a:pt x="253" y="7"/>
                    </a:lnTo>
                    <a:lnTo>
                      <a:pt x="255" y="7"/>
                    </a:lnTo>
                    <a:lnTo>
                      <a:pt x="255" y="9"/>
                    </a:lnTo>
                    <a:lnTo>
                      <a:pt x="258" y="9"/>
                    </a:lnTo>
                    <a:lnTo>
                      <a:pt x="260" y="12"/>
                    </a:lnTo>
                    <a:lnTo>
                      <a:pt x="260" y="9"/>
                    </a:lnTo>
                    <a:lnTo>
                      <a:pt x="262" y="9"/>
                    </a:lnTo>
                    <a:lnTo>
                      <a:pt x="262" y="12"/>
                    </a:lnTo>
                    <a:lnTo>
                      <a:pt x="265" y="14"/>
                    </a:lnTo>
                    <a:lnTo>
                      <a:pt x="267" y="14"/>
                    </a:lnTo>
                    <a:lnTo>
                      <a:pt x="269" y="14"/>
                    </a:lnTo>
                    <a:lnTo>
                      <a:pt x="272" y="14"/>
                    </a:lnTo>
                    <a:lnTo>
                      <a:pt x="274" y="14"/>
                    </a:lnTo>
                    <a:lnTo>
                      <a:pt x="274" y="16"/>
                    </a:lnTo>
                    <a:lnTo>
                      <a:pt x="276" y="16"/>
                    </a:lnTo>
                    <a:lnTo>
                      <a:pt x="279" y="19"/>
                    </a:lnTo>
                    <a:lnTo>
                      <a:pt x="281" y="16"/>
                    </a:lnTo>
                    <a:lnTo>
                      <a:pt x="284" y="19"/>
                    </a:lnTo>
                    <a:lnTo>
                      <a:pt x="286" y="16"/>
                    </a:lnTo>
                    <a:lnTo>
                      <a:pt x="288" y="19"/>
                    </a:lnTo>
                    <a:lnTo>
                      <a:pt x="291" y="19"/>
                    </a:lnTo>
                    <a:lnTo>
                      <a:pt x="293" y="21"/>
                    </a:lnTo>
                    <a:lnTo>
                      <a:pt x="295" y="19"/>
                    </a:lnTo>
                    <a:lnTo>
                      <a:pt x="298" y="16"/>
                    </a:lnTo>
                    <a:lnTo>
                      <a:pt x="300" y="19"/>
                    </a:lnTo>
                    <a:lnTo>
                      <a:pt x="302" y="16"/>
                    </a:lnTo>
                    <a:lnTo>
                      <a:pt x="300" y="19"/>
                    </a:lnTo>
                    <a:lnTo>
                      <a:pt x="302" y="19"/>
                    </a:lnTo>
                    <a:lnTo>
                      <a:pt x="302" y="21"/>
                    </a:lnTo>
                    <a:lnTo>
                      <a:pt x="302" y="19"/>
                    </a:lnTo>
                    <a:lnTo>
                      <a:pt x="302" y="23"/>
                    </a:lnTo>
                    <a:lnTo>
                      <a:pt x="305" y="23"/>
                    </a:lnTo>
                    <a:lnTo>
                      <a:pt x="307" y="21"/>
                    </a:lnTo>
                    <a:lnTo>
                      <a:pt x="307" y="19"/>
                    </a:lnTo>
                    <a:lnTo>
                      <a:pt x="309" y="16"/>
                    </a:lnTo>
                    <a:lnTo>
                      <a:pt x="312" y="19"/>
                    </a:lnTo>
                    <a:lnTo>
                      <a:pt x="312" y="21"/>
                    </a:lnTo>
                    <a:lnTo>
                      <a:pt x="314" y="21"/>
                    </a:lnTo>
                    <a:lnTo>
                      <a:pt x="317" y="21"/>
                    </a:lnTo>
                    <a:lnTo>
                      <a:pt x="314" y="23"/>
                    </a:lnTo>
                    <a:lnTo>
                      <a:pt x="314" y="26"/>
                    </a:lnTo>
                    <a:lnTo>
                      <a:pt x="312" y="28"/>
                    </a:lnTo>
                    <a:lnTo>
                      <a:pt x="309" y="28"/>
                    </a:lnTo>
                    <a:lnTo>
                      <a:pt x="312" y="30"/>
                    </a:lnTo>
                    <a:lnTo>
                      <a:pt x="309" y="33"/>
                    </a:lnTo>
                    <a:lnTo>
                      <a:pt x="307" y="33"/>
                    </a:lnTo>
                    <a:lnTo>
                      <a:pt x="305" y="33"/>
                    </a:lnTo>
                    <a:lnTo>
                      <a:pt x="305" y="35"/>
                    </a:lnTo>
                    <a:lnTo>
                      <a:pt x="307" y="38"/>
                    </a:lnTo>
                    <a:lnTo>
                      <a:pt x="305" y="35"/>
                    </a:lnTo>
                    <a:lnTo>
                      <a:pt x="302" y="33"/>
                    </a:lnTo>
                    <a:lnTo>
                      <a:pt x="302" y="38"/>
                    </a:lnTo>
                    <a:lnTo>
                      <a:pt x="302" y="40"/>
                    </a:lnTo>
                    <a:lnTo>
                      <a:pt x="305" y="40"/>
                    </a:lnTo>
                    <a:lnTo>
                      <a:pt x="302" y="45"/>
                    </a:lnTo>
                    <a:lnTo>
                      <a:pt x="300" y="49"/>
                    </a:lnTo>
                    <a:lnTo>
                      <a:pt x="300" y="52"/>
                    </a:lnTo>
                    <a:lnTo>
                      <a:pt x="300" y="54"/>
                    </a:lnTo>
                    <a:lnTo>
                      <a:pt x="298" y="54"/>
                    </a:lnTo>
                    <a:lnTo>
                      <a:pt x="298" y="56"/>
                    </a:lnTo>
                    <a:lnTo>
                      <a:pt x="300" y="59"/>
                    </a:lnTo>
                    <a:lnTo>
                      <a:pt x="302" y="59"/>
                    </a:lnTo>
                    <a:lnTo>
                      <a:pt x="305" y="61"/>
                    </a:lnTo>
                    <a:lnTo>
                      <a:pt x="309" y="64"/>
                    </a:lnTo>
                    <a:lnTo>
                      <a:pt x="309" y="66"/>
                    </a:lnTo>
                    <a:lnTo>
                      <a:pt x="309" y="71"/>
                    </a:lnTo>
                    <a:lnTo>
                      <a:pt x="312" y="68"/>
                    </a:lnTo>
                    <a:lnTo>
                      <a:pt x="317" y="71"/>
                    </a:lnTo>
                    <a:lnTo>
                      <a:pt x="321" y="71"/>
                    </a:lnTo>
                    <a:lnTo>
                      <a:pt x="324" y="73"/>
                    </a:lnTo>
                    <a:lnTo>
                      <a:pt x="326" y="73"/>
                    </a:lnTo>
                    <a:lnTo>
                      <a:pt x="328" y="75"/>
                    </a:lnTo>
                    <a:lnTo>
                      <a:pt x="331" y="78"/>
                    </a:lnTo>
                    <a:lnTo>
                      <a:pt x="333" y="80"/>
                    </a:lnTo>
                    <a:lnTo>
                      <a:pt x="335" y="80"/>
                    </a:lnTo>
                    <a:lnTo>
                      <a:pt x="343" y="82"/>
                    </a:lnTo>
                    <a:lnTo>
                      <a:pt x="345" y="82"/>
                    </a:lnTo>
                    <a:lnTo>
                      <a:pt x="347" y="87"/>
                    </a:lnTo>
                    <a:lnTo>
                      <a:pt x="354" y="92"/>
                    </a:lnTo>
                    <a:lnTo>
                      <a:pt x="359" y="94"/>
                    </a:lnTo>
                    <a:lnTo>
                      <a:pt x="361" y="94"/>
                    </a:lnTo>
                    <a:lnTo>
                      <a:pt x="364" y="92"/>
                    </a:lnTo>
                    <a:lnTo>
                      <a:pt x="369" y="92"/>
                    </a:lnTo>
                    <a:lnTo>
                      <a:pt x="369" y="90"/>
                    </a:lnTo>
                    <a:lnTo>
                      <a:pt x="371" y="85"/>
                    </a:lnTo>
                    <a:lnTo>
                      <a:pt x="373" y="78"/>
                    </a:lnTo>
                    <a:lnTo>
                      <a:pt x="376" y="68"/>
                    </a:lnTo>
                    <a:lnTo>
                      <a:pt x="378" y="64"/>
                    </a:lnTo>
                    <a:lnTo>
                      <a:pt x="378" y="61"/>
                    </a:lnTo>
                    <a:lnTo>
                      <a:pt x="380" y="59"/>
                    </a:lnTo>
                    <a:lnTo>
                      <a:pt x="378" y="54"/>
                    </a:lnTo>
                    <a:lnTo>
                      <a:pt x="378" y="49"/>
                    </a:lnTo>
                    <a:lnTo>
                      <a:pt x="378" y="47"/>
                    </a:lnTo>
                    <a:lnTo>
                      <a:pt x="378" y="38"/>
                    </a:lnTo>
                    <a:lnTo>
                      <a:pt x="380" y="35"/>
                    </a:lnTo>
                    <a:lnTo>
                      <a:pt x="380" y="30"/>
                    </a:lnTo>
                    <a:lnTo>
                      <a:pt x="380" y="28"/>
                    </a:lnTo>
                    <a:lnTo>
                      <a:pt x="380" y="26"/>
                    </a:lnTo>
                    <a:lnTo>
                      <a:pt x="378" y="26"/>
                    </a:lnTo>
                    <a:lnTo>
                      <a:pt x="378" y="21"/>
                    </a:lnTo>
                    <a:lnTo>
                      <a:pt x="380" y="19"/>
                    </a:lnTo>
                    <a:lnTo>
                      <a:pt x="383" y="16"/>
                    </a:lnTo>
                    <a:lnTo>
                      <a:pt x="383" y="14"/>
                    </a:lnTo>
                    <a:lnTo>
                      <a:pt x="385" y="9"/>
                    </a:lnTo>
                    <a:lnTo>
                      <a:pt x="387" y="7"/>
                    </a:lnTo>
                    <a:lnTo>
                      <a:pt x="387" y="2"/>
                    </a:lnTo>
                    <a:lnTo>
                      <a:pt x="390" y="2"/>
                    </a:lnTo>
                    <a:lnTo>
                      <a:pt x="392" y="0"/>
                    </a:lnTo>
                    <a:lnTo>
                      <a:pt x="395" y="0"/>
                    </a:lnTo>
                    <a:lnTo>
                      <a:pt x="395" y="2"/>
                    </a:lnTo>
                    <a:lnTo>
                      <a:pt x="395" y="4"/>
                    </a:lnTo>
                    <a:lnTo>
                      <a:pt x="395" y="7"/>
                    </a:lnTo>
                    <a:lnTo>
                      <a:pt x="395" y="14"/>
                    </a:lnTo>
                    <a:lnTo>
                      <a:pt x="397" y="16"/>
                    </a:lnTo>
                    <a:lnTo>
                      <a:pt x="399" y="16"/>
                    </a:lnTo>
                    <a:lnTo>
                      <a:pt x="399" y="21"/>
                    </a:lnTo>
                    <a:lnTo>
                      <a:pt x="402" y="23"/>
                    </a:lnTo>
                    <a:lnTo>
                      <a:pt x="402" y="26"/>
                    </a:lnTo>
                    <a:lnTo>
                      <a:pt x="402" y="28"/>
                    </a:lnTo>
                    <a:lnTo>
                      <a:pt x="404" y="28"/>
                    </a:lnTo>
                    <a:lnTo>
                      <a:pt x="404" y="33"/>
                    </a:lnTo>
                    <a:lnTo>
                      <a:pt x="406" y="35"/>
                    </a:lnTo>
                    <a:lnTo>
                      <a:pt x="406" y="40"/>
                    </a:lnTo>
                    <a:lnTo>
                      <a:pt x="406" y="42"/>
                    </a:lnTo>
                    <a:lnTo>
                      <a:pt x="406" y="45"/>
                    </a:lnTo>
                    <a:lnTo>
                      <a:pt x="409" y="47"/>
                    </a:lnTo>
                    <a:lnTo>
                      <a:pt x="409" y="49"/>
                    </a:lnTo>
                    <a:lnTo>
                      <a:pt x="411" y="49"/>
                    </a:lnTo>
                    <a:lnTo>
                      <a:pt x="416" y="47"/>
                    </a:lnTo>
                    <a:lnTo>
                      <a:pt x="418" y="47"/>
                    </a:lnTo>
                    <a:lnTo>
                      <a:pt x="421" y="52"/>
                    </a:lnTo>
                    <a:lnTo>
                      <a:pt x="423" y="52"/>
                    </a:lnTo>
                    <a:lnTo>
                      <a:pt x="425" y="54"/>
                    </a:lnTo>
                    <a:lnTo>
                      <a:pt x="428" y="54"/>
                    </a:lnTo>
                    <a:lnTo>
                      <a:pt x="430" y="56"/>
                    </a:lnTo>
                    <a:lnTo>
                      <a:pt x="428" y="59"/>
                    </a:lnTo>
                    <a:lnTo>
                      <a:pt x="430" y="61"/>
                    </a:lnTo>
                    <a:lnTo>
                      <a:pt x="428" y="66"/>
                    </a:lnTo>
                    <a:lnTo>
                      <a:pt x="430" y="68"/>
                    </a:lnTo>
                    <a:lnTo>
                      <a:pt x="430" y="71"/>
                    </a:lnTo>
                    <a:lnTo>
                      <a:pt x="430" y="75"/>
                    </a:lnTo>
                    <a:lnTo>
                      <a:pt x="432" y="78"/>
                    </a:lnTo>
                    <a:lnTo>
                      <a:pt x="435" y="82"/>
                    </a:lnTo>
                    <a:lnTo>
                      <a:pt x="437" y="82"/>
                    </a:lnTo>
                    <a:lnTo>
                      <a:pt x="437" y="85"/>
                    </a:lnTo>
                    <a:lnTo>
                      <a:pt x="439" y="90"/>
                    </a:lnTo>
                    <a:lnTo>
                      <a:pt x="439" y="92"/>
                    </a:lnTo>
                    <a:lnTo>
                      <a:pt x="439" y="97"/>
                    </a:lnTo>
                    <a:lnTo>
                      <a:pt x="439" y="99"/>
                    </a:lnTo>
                    <a:lnTo>
                      <a:pt x="439" y="101"/>
                    </a:lnTo>
                    <a:lnTo>
                      <a:pt x="439" y="104"/>
                    </a:lnTo>
                    <a:lnTo>
                      <a:pt x="442" y="104"/>
                    </a:lnTo>
                    <a:lnTo>
                      <a:pt x="442" y="106"/>
                    </a:lnTo>
                    <a:lnTo>
                      <a:pt x="442" y="108"/>
                    </a:lnTo>
                    <a:lnTo>
                      <a:pt x="444" y="111"/>
                    </a:lnTo>
                    <a:lnTo>
                      <a:pt x="447" y="111"/>
                    </a:lnTo>
                    <a:lnTo>
                      <a:pt x="449" y="113"/>
                    </a:lnTo>
                    <a:lnTo>
                      <a:pt x="451" y="113"/>
                    </a:lnTo>
                    <a:lnTo>
                      <a:pt x="456" y="116"/>
                    </a:lnTo>
                    <a:lnTo>
                      <a:pt x="458" y="113"/>
                    </a:lnTo>
                    <a:lnTo>
                      <a:pt x="458" y="118"/>
                    </a:lnTo>
                    <a:lnTo>
                      <a:pt x="458" y="120"/>
                    </a:lnTo>
                    <a:lnTo>
                      <a:pt x="461" y="120"/>
                    </a:lnTo>
                    <a:lnTo>
                      <a:pt x="463" y="120"/>
                    </a:lnTo>
                    <a:lnTo>
                      <a:pt x="465" y="123"/>
                    </a:lnTo>
                    <a:lnTo>
                      <a:pt x="468" y="123"/>
                    </a:lnTo>
                    <a:lnTo>
                      <a:pt x="468" y="125"/>
                    </a:lnTo>
                    <a:lnTo>
                      <a:pt x="470" y="125"/>
                    </a:lnTo>
                    <a:lnTo>
                      <a:pt x="472" y="125"/>
                    </a:lnTo>
                    <a:lnTo>
                      <a:pt x="475" y="127"/>
                    </a:lnTo>
                    <a:lnTo>
                      <a:pt x="477" y="127"/>
                    </a:lnTo>
                    <a:lnTo>
                      <a:pt x="477" y="130"/>
                    </a:lnTo>
                    <a:lnTo>
                      <a:pt x="475" y="130"/>
                    </a:lnTo>
                    <a:lnTo>
                      <a:pt x="475" y="132"/>
                    </a:lnTo>
                    <a:lnTo>
                      <a:pt x="477" y="134"/>
                    </a:lnTo>
                    <a:lnTo>
                      <a:pt x="480" y="134"/>
                    </a:lnTo>
                    <a:lnTo>
                      <a:pt x="480" y="137"/>
                    </a:lnTo>
                    <a:lnTo>
                      <a:pt x="482" y="139"/>
                    </a:lnTo>
                    <a:lnTo>
                      <a:pt x="482" y="142"/>
                    </a:lnTo>
                    <a:lnTo>
                      <a:pt x="482" y="144"/>
                    </a:lnTo>
                    <a:lnTo>
                      <a:pt x="484" y="144"/>
                    </a:lnTo>
                    <a:lnTo>
                      <a:pt x="484" y="151"/>
                    </a:lnTo>
                    <a:lnTo>
                      <a:pt x="487" y="153"/>
                    </a:lnTo>
                    <a:lnTo>
                      <a:pt x="487" y="156"/>
                    </a:lnTo>
                    <a:lnTo>
                      <a:pt x="489" y="158"/>
                    </a:lnTo>
                    <a:lnTo>
                      <a:pt x="489" y="156"/>
                    </a:lnTo>
                    <a:lnTo>
                      <a:pt x="491" y="156"/>
                    </a:lnTo>
                    <a:lnTo>
                      <a:pt x="491" y="153"/>
                    </a:lnTo>
                    <a:lnTo>
                      <a:pt x="491" y="151"/>
                    </a:lnTo>
                    <a:lnTo>
                      <a:pt x="494" y="153"/>
                    </a:lnTo>
                    <a:lnTo>
                      <a:pt x="494" y="156"/>
                    </a:lnTo>
                    <a:lnTo>
                      <a:pt x="496" y="156"/>
                    </a:lnTo>
                    <a:lnTo>
                      <a:pt x="498" y="158"/>
                    </a:lnTo>
                    <a:lnTo>
                      <a:pt x="498" y="156"/>
                    </a:lnTo>
                    <a:lnTo>
                      <a:pt x="501" y="156"/>
                    </a:lnTo>
                    <a:lnTo>
                      <a:pt x="501" y="158"/>
                    </a:lnTo>
                    <a:lnTo>
                      <a:pt x="503" y="160"/>
                    </a:lnTo>
                    <a:lnTo>
                      <a:pt x="503" y="168"/>
                    </a:lnTo>
                    <a:lnTo>
                      <a:pt x="503" y="170"/>
                    </a:lnTo>
                    <a:lnTo>
                      <a:pt x="506" y="172"/>
                    </a:lnTo>
                    <a:lnTo>
                      <a:pt x="508" y="175"/>
                    </a:lnTo>
                    <a:lnTo>
                      <a:pt x="510" y="177"/>
                    </a:lnTo>
                    <a:lnTo>
                      <a:pt x="513" y="177"/>
                    </a:lnTo>
                    <a:lnTo>
                      <a:pt x="515" y="179"/>
                    </a:lnTo>
                    <a:lnTo>
                      <a:pt x="517" y="179"/>
                    </a:lnTo>
                    <a:lnTo>
                      <a:pt x="517" y="182"/>
                    </a:lnTo>
                    <a:lnTo>
                      <a:pt x="520" y="184"/>
                    </a:lnTo>
                    <a:lnTo>
                      <a:pt x="520" y="186"/>
                    </a:lnTo>
                    <a:lnTo>
                      <a:pt x="524" y="186"/>
                    </a:lnTo>
                    <a:lnTo>
                      <a:pt x="522" y="186"/>
                    </a:lnTo>
                    <a:lnTo>
                      <a:pt x="527" y="191"/>
                    </a:lnTo>
                    <a:lnTo>
                      <a:pt x="527" y="193"/>
                    </a:lnTo>
                    <a:lnTo>
                      <a:pt x="529" y="193"/>
                    </a:lnTo>
                    <a:lnTo>
                      <a:pt x="529" y="196"/>
                    </a:lnTo>
                    <a:lnTo>
                      <a:pt x="529" y="201"/>
                    </a:lnTo>
                    <a:lnTo>
                      <a:pt x="532" y="201"/>
                    </a:lnTo>
                    <a:lnTo>
                      <a:pt x="532" y="203"/>
                    </a:lnTo>
                    <a:lnTo>
                      <a:pt x="534" y="201"/>
                    </a:lnTo>
                    <a:lnTo>
                      <a:pt x="534" y="205"/>
                    </a:lnTo>
                    <a:lnTo>
                      <a:pt x="532" y="208"/>
                    </a:lnTo>
                    <a:lnTo>
                      <a:pt x="534" y="210"/>
                    </a:lnTo>
                    <a:lnTo>
                      <a:pt x="534" y="217"/>
                    </a:lnTo>
                    <a:lnTo>
                      <a:pt x="534" y="219"/>
                    </a:lnTo>
                    <a:lnTo>
                      <a:pt x="534" y="217"/>
                    </a:lnTo>
                    <a:lnTo>
                      <a:pt x="534" y="219"/>
                    </a:lnTo>
                    <a:lnTo>
                      <a:pt x="534" y="222"/>
                    </a:lnTo>
                    <a:lnTo>
                      <a:pt x="536" y="224"/>
                    </a:lnTo>
                    <a:lnTo>
                      <a:pt x="536" y="229"/>
                    </a:lnTo>
                    <a:lnTo>
                      <a:pt x="539" y="236"/>
                    </a:lnTo>
                    <a:lnTo>
                      <a:pt x="539" y="241"/>
                    </a:lnTo>
                    <a:lnTo>
                      <a:pt x="539" y="243"/>
                    </a:lnTo>
                    <a:lnTo>
                      <a:pt x="539" y="245"/>
                    </a:lnTo>
                    <a:lnTo>
                      <a:pt x="536" y="250"/>
                    </a:lnTo>
                    <a:lnTo>
                      <a:pt x="536" y="253"/>
                    </a:lnTo>
                    <a:lnTo>
                      <a:pt x="534" y="260"/>
                    </a:lnTo>
                    <a:lnTo>
                      <a:pt x="532" y="264"/>
                    </a:lnTo>
                    <a:lnTo>
                      <a:pt x="532" y="269"/>
                    </a:lnTo>
                    <a:lnTo>
                      <a:pt x="534" y="271"/>
                    </a:lnTo>
                    <a:lnTo>
                      <a:pt x="532" y="274"/>
                    </a:lnTo>
                    <a:lnTo>
                      <a:pt x="532" y="276"/>
                    </a:lnTo>
                    <a:lnTo>
                      <a:pt x="529" y="283"/>
                    </a:lnTo>
                    <a:lnTo>
                      <a:pt x="527" y="286"/>
                    </a:lnTo>
                    <a:lnTo>
                      <a:pt x="524" y="288"/>
                    </a:lnTo>
                    <a:lnTo>
                      <a:pt x="524" y="290"/>
                    </a:lnTo>
                    <a:lnTo>
                      <a:pt x="522" y="293"/>
                    </a:lnTo>
                    <a:lnTo>
                      <a:pt x="520" y="293"/>
                    </a:lnTo>
                    <a:lnTo>
                      <a:pt x="520" y="295"/>
                    </a:lnTo>
                    <a:lnTo>
                      <a:pt x="517" y="295"/>
                    </a:lnTo>
                    <a:lnTo>
                      <a:pt x="517" y="297"/>
                    </a:lnTo>
                    <a:lnTo>
                      <a:pt x="515" y="297"/>
                    </a:lnTo>
                    <a:lnTo>
                      <a:pt x="515" y="300"/>
                    </a:lnTo>
                    <a:lnTo>
                      <a:pt x="513" y="302"/>
                    </a:lnTo>
                    <a:lnTo>
                      <a:pt x="510" y="305"/>
                    </a:lnTo>
                    <a:lnTo>
                      <a:pt x="508" y="305"/>
                    </a:lnTo>
                    <a:lnTo>
                      <a:pt x="508" y="307"/>
                    </a:lnTo>
                    <a:lnTo>
                      <a:pt x="510" y="307"/>
                    </a:lnTo>
                    <a:lnTo>
                      <a:pt x="510" y="309"/>
                    </a:lnTo>
                    <a:lnTo>
                      <a:pt x="508" y="312"/>
                    </a:lnTo>
                    <a:lnTo>
                      <a:pt x="508" y="314"/>
                    </a:lnTo>
                    <a:lnTo>
                      <a:pt x="506" y="316"/>
                    </a:lnTo>
                    <a:lnTo>
                      <a:pt x="503" y="326"/>
                    </a:lnTo>
                    <a:lnTo>
                      <a:pt x="503" y="328"/>
                    </a:lnTo>
                    <a:lnTo>
                      <a:pt x="501" y="326"/>
                    </a:lnTo>
                    <a:lnTo>
                      <a:pt x="498" y="331"/>
                    </a:lnTo>
                    <a:lnTo>
                      <a:pt x="496" y="331"/>
                    </a:lnTo>
                    <a:lnTo>
                      <a:pt x="496" y="333"/>
                    </a:lnTo>
                    <a:lnTo>
                      <a:pt x="496" y="335"/>
                    </a:lnTo>
                    <a:lnTo>
                      <a:pt x="494" y="338"/>
                    </a:lnTo>
                    <a:lnTo>
                      <a:pt x="494" y="342"/>
                    </a:lnTo>
                    <a:lnTo>
                      <a:pt x="494" y="345"/>
                    </a:lnTo>
                    <a:lnTo>
                      <a:pt x="494" y="347"/>
                    </a:lnTo>
                    <a:lnTo>
                      <a:pt x="491" y="349"/>
                    </a:lnTo>
                    <a:lnTo>
                      <a:pt x="491" y="352"/>
                    </a:lnTo>
                    <a:lnTo>
                      <a:pt x="491" y="354"/>
                    </a:lnTo>
                    <a:lnTo>
                      <a:pt x="491" y="357"/>
                    </a:lnTo>
                    <a:lnTo>
                      <a:pt x="491" y="359"/>
                    </a:lnTo>
                    <a:lnTo>
                      <a:pt x="489" y="359"/>
                    </a:lnTo>
                    <a:lnTo>
                      <a:pt x="489" y="361"/>
                    </a:lnTo>
                    <a:lnTo>
                      <a:pt x="484" y="361"/>
                    </a:lnTo>
                    <a:lnTo>
                      <a:pt x="470" y="361"/>
                    </a:lnTo>
                    <a:lnTo>
                      <a:pt x="468" y="364"/>
                    </a:lnTo>
                    <a:lnTo>
                      <a:pt x="461" y="366"/>
                    </a:lnTo>
                    <a:lnTo>
                      <a:pt x="458" y="366"/>
                    </a:lnTo>
                    <a:lnTo>
                      <a:pt x="456" y="368"/>
                    </a:lnTo>
                    <a:lnTo>
                      <a:pt x="454" y="371"/>
                    </a:lnTo>
                    <a:lnTo>
                      <a:pt x="451" y="373"/>
                    </a:lnTo>
                    <a:lnTo>
                      <a:pt x="449" y="373"/>
                    </a:lnTo>
                    <a:lnTo>
                      <a:pt x="444" y="373"/>
                    </a:lnTo>
                    <a:lnTo>
                      <a:pt x="442" y="373"/>
                    </a:lnTo>
                    <a:lnTo>
                      <a:pt x="442" y="375"/>
                    </a:lnTo>
                    <a:lnTo>
                      <a:pt x="444" y="375"/>
                    </a:lnTo>
                    <a:lnTo>
                      <a:pt x="447" y="375"/>
                    </a:lnTo>
                    <a:lnTo>
                      <a:pt x="444" y="378"/>
                    </a:lnTo>
                    <a:lnTo>
                      <a:pt x="444" y="380"/>
                    </a:lnTo>
                    <a:lnTo>
                      <a:pt x="442" y="375"/>
                    </a:lnTo>
                    <a:lnTo>
                      <a:pt x="439" y="375"/>
                    </a:lnTo>
                    <a:lnTo>
                      <a:pt x="437" y="375"/>
                    </a:lnTo>
                    <a:lnTo>
                      <a:pt x="437" y="373"/>
                    </a:lnTo>
                    <a:lnTo>
                      <a:pt x="435" y="373"/>
                    </a:lnTo>
                    <a:lnTo>
                      <a:pt x="432" y="373"/>
                    </a:lnTo>
                    <a:lnTo>
                      <a:pt x="432" y="371"/>
                    </a:lnTo>
                    <a:lnTo>
                      <a:pt x="432" y="368"/>
                    </a:lnTo>
                    <a:lnTo>
                      <a:pt x="430" y="368"/>
                    </a:lnTo>
                    <a:lnTo>
                      <a:pt x="428" y="368"/>
                    </a:lnTo>
                    <a:lnTo>
                      <a:pt x="425" y="371"/>
                    </a:lnTo>
                    <a:lnTo>
                      <a:pt x="423" y="368"/>
                    </a:lnTo>
                    <a:lnTo>
                      <a:pt x="425" y="368"/>
                    </a:lnTo>
                    <a:lnTo>
                      <a:pt x="425" y="366"/>
                    </a:lnTo>
                    <a:lnTo>
                      <a:pt x="425" y="364"/>
                    </a:lnTo>
                    <a:lnTo>
                      <a:pt x="423" y="364"/>
                    </a:lnTo>
                    <a:lnTo>
                      <a:pt x="421" y="366"/>
                    </a:lnTo>
                    <a:lnTo>
                      <a:pt x="418" y="366"/>
                    </a:lnTo>
                    <a:lnTo>
                      <a:pt x="421" y="366"/>
                    </a:lnTo>
                    <a:lnTo>
                      <a:pt x="421" y="368"/>
                    </a:lnTo>
                    <a:lnTo>
                      <a:pt x="418" y="368"/>
                    </a:lnTo>
                    <a:lnTo>
                      <a:pt x="416" y="368"/>
                    </a:lnTo>
                    <a:lnTo>
                      <a:pt x="413" y="371"/>
                    </a:lnTo>
                    <a:lnTo>
                      <a:pt x="411" y="373"/>
                    </a:lnTo>
                    <a:lnTo>
                      <a:pt x="406" y="375"/>
                    </a:lnTo>
                    <a:lnTo>
                      <a:pt x="404" y="375"/>
                    </a:lnTo>
                    <a:lnTo>
                      <a:pt x="402" y="375"/>
                    </a:lnTo>
                    <a:lnTo>
                      <a:pt x="397" y="373"/>
                    </a:lnTo>
                    <a:lnTo>
                      <a:pt x="392" y="371"/>
                    </a:lnTo>
                    <a:lnTo>
                      <a:pt x="390" y="371"/>
                    </a:lnTo>
                    <a:lnTo>
                      <a:pt x="387" y="368"/>
                    </a:lnTo>
                    <a:lnTo>
                      <a:pt x="383" y="368"/>
                    </a:lnTo>
                    <a:lnTo>
                      <a:pt x="380" y="368"/>
                    </a:lnTo>
                    <a:lnTo>
                      <a:pt x="378" y="368"/>
                    </a:lnTo>
                    <a:lnTo>
                      <a:pt x="376" y="366"/>
                    </a:lnTo>
                    <a:lnTo>
                      <a:pt x="371" y="366"/>
                    </a:lnTo>
                    <a:lnTo>
                      <a:pt x="366" y="364"/>
                    </a:lnTo>
                    <a:lnTo>
                      <a:pt x="364" y="364"/>
                    </a:lnTo>
                    <a:lnTo>
                      <a:pt x="361" y="361"/>
                    </a:lnTo>
                    <a:lnTo>
                      <a:pt x="359" y="359"/>
                    </a:lnTo>
                    <a:lnTo>
                      <a:pt x="357" y="357"/>
                    </a:lnTo>
                    <a:lnTo>
                      <a:pt x="354" y="352"/>
                    </a:lnTo>
                    <a:lnTo>
                      <a:pt x="354" y="349"/>
                    </a:lnTo>
                    <a:lnTo>
                      <a:pt x="354" y="347"/>
                    </a:lnTo>
                    <a:lnTo>
                      <a:pt x="354" y="345"/>
                    </a:lnTo>
                    <a:lnTo>
                      <a:pt x="352" y="340"/>
                    </a:lnTo>
                    <a:lnTo>
                      <a:pt x="347" y="333"/>
                    </a:lnTo>
                    <a:lnTo>
                      <a:pt x="350" y="331"/>
                    </a:lnTo>
                    <a:lnTo>
                      <a:pt x="345" y="331"/>
                    </a:lnTo>
                    <a:lnTo>
                      <a:pt x="343" y="331"/>
                    </a:lnTo>
                    <a:lnTo>
                      <a:pt x="338" y="333"/>
                    </a:lnTo>
                    <a:lnTo>
                      <a:pt x="335" y="333"/>
                    </a:lnTo>
                    <a:lnTo>
                      <a:pt x="333" y="333"/>
                    </a:lnTo>
                    <a:lnTo>
                      <a:pt x="335" y="331"/>
                    </a:lnTo>
                    <a:lnTo>
                      <a:pt x="338" y="328"/>
                    </a:lnTo>
                    <a:lnTo>
                      <a:pt x="338" y="323"/>
                    </a:lnTo>
                    <a:lnTo>
                      <a:pt x="338" y="321"/>
                    </a:lnTo>
                    <a:lnTo>
                      <a:pt x="335" y="316"/>
                    </a:lnTo>
                    <a:lnTo>
                      <a:pt x="333" y="314"/>
                    </a:lnTo>
                    <a:lnTo>
                      <a:pt x="328" y="319"/>
                    </a:lnTo>
                    <a:lnTo>
                      <a:pt x="328" y="321"/>
                    </a:lnTo>
                    <a:lnTo>
                      <a:pt x="328" y="323"/>
                    </a:lnTo>
                    <a:lnTo>
                      <a:pt x="328" y="326"/>
                    </a:lnTo>
                    <a:lnTo>
                      <a:pt x="326" y="326"/>
                    </a:lnTo>
                    <a:lnTo>
                      <a:pt x="324" y="328"/>
                    </a:lnTo>
                    <a:lnTo>
                      <a:pt x="319" y="328"/>
                    </a:lnTo>
                    <a:lnTo>
                      <a:pt x="317" y="328"/>
                    </a:lnTo>
                    <a:lnTo>
                      <a:pt x="317" y="323"/>
                    </a:lnTo>
                    <a:lnTo>
                      <a:pt x="321" y="323"/>
                    </a:lnTo>
                    <a:lnTo>
                      <a:pt x="324" y="323"/>
                    </a:lnTo>
                    <a:lnTo>
                      <a:pt x="324" y="319"/>
                    </a:lnTo>
                    <a:lnTo>
                      <a:pt x="324" y="316"/>
                    </a:lnTo>
                    <a:lnTo>
                      <a:pt x="324" y="314"/>
                    </a:lnTo>
                    <a:lnTo>
                      <a:pt x="326" y="312"/>
                    </a:lnTo>
                    <a:lnTo>
                      <a:pt x="326" y="307"/>
                    </a:lnTo>
                    <a:lnTo>
                      <a:pt x="328" y="307"/>
                    </a:lnTo>
                    <a:lnTo>
                      <a:pt x="331" y="305"/>
                    </a:lnTo>
                    <a:lnTo>
                      <a:pt x="331" y="300"/>
                    </a:lnTo>
                    <a:lnTo>
                      <a:pt x="331" y="297"/>
                    </a:lnTo>
                    <a:lnTo>
                      <a:pt x="331" y="295"/>
                    </a:lnTo>
                    <a:lnTo>
                      <a:pt x="328" y="295"/>
                    </a:lnTo>
                    <a:lnTo>
                      <a:pt x="328" y="293"/>
                    </a:lnTo>
                    <a:lnTo>
                      <a:pt x="328" y="290"/>
                    </a:lnTo>
                    <a:lnTo>
                      <a:pt x="328" y="293"/>
                    </a:lnTo>
                    <a:lnTo>
                      <a:pt x="328" y="297"/>
                    </a:lnTo>
                    <a:lnTo>
                      <a:pt x="326" y="297"/>
                    </a:lnTo>
                    <a:lnTo>
                      <a:pt x="324" y="300"/>
                    </a:lnTo>
                    <a:lnTo>
                      <a:pt x="324" y="302"/>
                    </a:lnTo>
                    <a:lnTo>
                      <a:pt x="321" y="305"/>
                    </a:lnTo>
                    <a:lnTo>
                      <a:pt x="321" y="307"/>
                    </a:lnTo>
                    <a:lnTo>
                      <a:pt x="317" y="307"/>
                    </a:lnTo>
                    <a:lnTo>
                      <a:pt x="317" y="309"/>
                    </a:lnTo>
                    <a:lnTo>
                      <a:pt x="312" y="309"/>
                    </a:lnTo>
                    <a:lnTo>
                      <a:pt x="312" y="312"/>
                    </a:lnTo>
                    <a:lnTo>
                      <a:pt x="309" y="312"/>
                    </a:lnTo>
                    <a:lnTo>
                      <a:pt x="309" y="314"/>
                    </a:lnTo>
                    <a:lnTo>
                      <a:pt x="305" y="316"/>
                    </a:lnTo>
                    <a:lnTo>
                      <a:pt x="302" y="319"/>
                    </a:lnTo>
                    <a:lnTo>
                      <a:pt x="302" y="321"/>
                    </a:lnTo>
                    <a:lnTo>
                      <a:pt x="305" y="321"/>
                    </a:lnTo>
                    <a:lnTo>
                      <a:pt x="305" y="326"/>
                    </a:lnTo>
                    <a:lnTo>
                      <a:pt x="302" y="323"/>
                    </a:lnTo>
                    <a:lnTo>
                      <a:pt x="300" y="323"/>
                    </a:lnTo>
                    <a:lnTo>
                      <a:pt x="298" y="321"/>
                    </a:lnTo>
                    <a:lnTo>
                      <a:pt x="295" y="321"/>
                    </a:lnTo>
                    <a:lnTo>
                      <a:pt x="295" y="319"/>
                    </a:lnTo>
                    <a:lnTo>
                      <a:pt x="293" y="319"/>
                    </a:lnTo>
                    <a:lnTo>
                      <a:pt x="293" y="316"/>
                    </a:lnTo>
                    <a:lnTo>
                      <a:pt x="295" y="319"/>
                    </a:lnTo>
                    <a:lnTo>
                      <a:pt x="298" y="316"/>
                    </a:lnTo>
                    <a:lnTo>
                      <a:pt x="295" y="314"/>
                    </a:lnTo>
                    <a:lnTo>
                      <a:pt x="295" y="309"/>
                    </a:lnTo>
                    <a:lnTo>
                      <a:pt x="293" y="307"/>
                    </a:lnTo>
                    <a:lnTo>
                      <a:pt x="291" y="307"/>
                    </a:lnTo>
                    <a:lnTo>
                      <a:pt x="288" y="302"/>
                    </a:lnTo>
                    <a:lnTo>
                      <a:pt x="288" y="300"/>
                    </a:lnTo>
                    <a:lnTo>
                      <a:pt x="286" y="300"/>
                    </a:lnTo>
                    <a:lnTo>
                      <a:pt x="284" y="300"/>
                    </a:lnTo>
                    <a:lnTo>
                      <a:pt x="281" y="297"/>
                    </a:lnTo>
                    <a:lnTo>
                      <a:pt x="279" y="297"/>
                    </a:lnTo>
                    <a:lnTo>
                      <a:pt x="279" y="295"/>
                    </a:lnTo>
                    <a:lnTo>
                      <a:pt x="281" y="295"/>
                    </a:lnTo>
                    <a:lnTo>
                      <a:pt x="281" y="293"/>
                    </a:lnTo>
                    <a:lnTo>
                      <a:pt x="276" y="290"/>
                    </a:lnTo>
                    <a:lnTo>
                      <a:pt x="269" y="286"/>
                    </a:lnTo>
                    <a:lnTo>
                      <a:pt x="269" y="288"/>
                    </a:lnTo>
                    <a:lnTo>
                      <a:pt x="267" y="288"/>
                    </a:lnTo>
                    <a:lnTo>
                      <a:pt x="265" y="286"/>
                    </a:lnTo>
                    <a:lnTo>
                      <a:pt x="260" y="283"/>
                    </a:lnTo>
                    <a:lnTo>
                      <a:pt x="258" y="283"/>
                    </a:lnTo>
                    <a:lnTo>
                      <a:pt x="255" y="286"/>
                    </a:lnTo>
                    <a:lnTo>
                      <a:pt x="253" y="283"/>
                    </a:lnTo>
                    <a:lnTo>
                      <a:pt x="246" y="279"/>
                    </a:lnTo>
                    <a:lnTo>
                      <a:pt x="243" y="279"/>
                    </a:lnTo>
                    <a:lnTo>
                      <a:pt x="241" y="279"/>
                    </a:lnTo>
                    <a:lnTo>
                      <a:pt x="236" y="279"/>
                    </a:lnTo>
                    <a:lnTo>
                      <a:pt x="229" y="279"/>
                    </a:lnTo>
                    <a:lnTo>
                      <a:pt x="217" y="279"/>
                    </a:lnTo>
                    <a:lnTo>
                      <a:pt x="213" y="279"/>
                    </a:lnTo>
                    <a:lnTo>
                      <a:pt x="203" y="283"/>
                    </a:lnTo>
                    <a:lnTo>
                      <a:pt x="198" y="286"/>
                    </a:lnTo>
                    <a:lnTo>
                      <a:pt x="194" y="286"/>
                    </a:lnTo>
                    <a:lnTo>
                      <a:pt x="189" y="288"/>
                    </a:lnTo>
                    <a:lnTo>
                      <a:pt x="184" y="288"/>
                    </a:lnTo>
                    <a:lnTo>
                      <a:pt x="175" y="288"/>
                    </a:lnTo>
                    <a:lnTo>
                      <a:pt x="172" y="288"/>
                    </a:lnTo>
                    <a:lnTo>
                      <a:pt x="168" y="288"/>
                    </a:lnTo>
                    <a:lnTo>
                      <a:pt x="165" y="290"/>
                    </a:lnTo>
                    <a:lnTo>
                      <a:pt x="158" y="293"/>
                    </a:lnTo>
                    <a:lnTo>
                      <a:pt x="156" y="293"/>
                    </a:lnTo>
                    <a:lnTo>
                      <a:pt x="154" y="295"/>
                    </a:lnTo>
                    <a:lnTo>
                      <a:pt x="151" y="295"/>
                    </a:lnTo>
                    <a:lnTo>
                      <a:pt x="149" y="295"/>
                    </a:lnTo>
                    <a:lnTo>
                      <a:pt x="146" y="297"/>
                    </a:lnTo>
                    <a:lnTo>
                      <a:pt x="144" y="300"/>
                    </a:lnTo>
                    <a:lnTo>
                      <a:pt x="144" y="302"/>
                    </a:lnTo>
                    <a:lnTo>
                      <a:pt x="142" y="305"/>
                    </a:lnTo>
                    <a:lnTo>
                      <a:pt x="139" y="307"/>
                    </a:lnTo>
                    <a:lnTo>
                      <a:pt x="135" y="309"/>
                    </a:lnTo>
                    <a:lnTo>
                      <a:pt x="132" y="309"/>
                    </a:lnTo>
                    <a:lnTo>
                      <a:pt x="130" y="309"/>
                    </a:lnTo>
                    <a:lnTo>
                      <a:pt x="125" y="309"/>
                    </a:lnTo>
                    <a:lnTo>
                      <a:pt x="121" y="309"/>
                    </a:lnTo>
                    <a:lnTo>
                      <a:pt x="118" y="309"/>
                    </a:lnTo>
                    <a:lnTo>
                      <a:pt x="118" y="307"/>
                    </a:lnTo>
                    <a:lnTo>
                      <a:pt x="116" y="309"/>
                    </a:lnTo>
                    <a:lnTo>
                      <a:pt x="111" y="309"/>
                    </a:lnTo>
                    <a:lnTo>
                      <a:pt x="109" y="307"/>
                    </a:lnTo>
                    <a:lnTo>
                      <a:pt x="104" y="307"/>
                    </a:lnTo>
                    <a:lnTo>
                      <a:pt x="102" y="309"/>
                    </a:lnTo>
                    <a:lnTo>
                      <a:pt x="90" y="309"/>
                    </a:lnTo>
                    <a:lnTo>
                      <a:pt x="87" y="309"/>
                    </a:lnTo>
                    <a:lnTo>
                      <a:pt x="85" y="312"/>
                    </a:lnTo>
                    <a:lnTo>
                      <a:pt x="85" y="314"/>
                    </a:lnTo>
                    <a:lnTo>
                      <a:pt x="83" y="316"/>
                    </a:lnTo>
                    <a:lnTo>
                      <a:pt x="80" y="316"/>
                    </a:lnTo>
                    <a:lnTo>
                      <a:pt x="76" y="316"/>
                    </a:lnTo>
                    <a:lnTo>
                      <a:pt x="73" y="319"/>
                    </a:lnTo>
                    <a:lnTo>
                      <a:pt x="71" y="321"/>
                    </a:lnTo>
                    <a:lnTo>
                      <a:pt x="69" y="323"/>
                    </a:lnTo>
                    <a:lnTo>
                      <a:pt x="66" y="323"/>
                    </a:lnTo>
                    <a:lnTo>
                      <a:pt x="64" y="323"/>
                    </a:lnTo>
                    <a:lnTo>
                      <a:pt x="61" y="323"/>
                    </a:lnTo>
                    <a:lnTo>
                      <a:pt x="61" y="326"/>
                    </a:lnTo>
                    <a:lnTo>
                      <a:pt x="59" y="326"/>
                    </a:lnTo>
                    <a:lnTo>
                      <a:pt x="57" y="323"/>
                    </a:lnTo>
                    <a:lnTo>
                      <a:pt x="50" y="323"/>
                    </a:lnTo>
                    <a:lnTo>
                      <a:pt x="45" y="323"/>
                    </a:lnTo>
                    <a:lnTo>
                      <a:pt x="43" y="323"/>
                    </a:lnTo>
                    <a:lnTo>
                      <a:pt x="40" y="321"/>
                    </a:lnTo>
                    <a:lnTo>
                      <a:pt x="38" y="321"/>
                    </a:lnTo>
                    <a:lnTo>
                      <a:pt x="35" y="319"/>
                    </a:lnTo>
                    <a:lnTo>
                      <a:pt x="33" y="316"/>
                    </a:lnTo>
                    <a:lnTo>
                      <a:pt x="31" y="314"/>
                    </a:lnTo>
                    <a:lnTo>
                      <a:pt x="28" y="314"/>
                    </a:lnTo>
                    <a:lnTo>
                      <a:pt x="26" y="314"/>
                    </a:lnTo>
                    <a:lnTo>
                      <a:pt x="24" y="307"/>
                    </a:lnTo>
                    <a:lnTo>
                      <a:pt x="24" y="305"/>
                    </a:lnTo>
                    <a:lnTo>
                      <a:pt x="26" y="305"/>
                    </a:lnTo>
                    <a:lnTo>
                      <a:pt x="28" y="305"/>
                    </a:lnTo>
                    <a:lnTo>
                      <a:pt x="31" y="302"/>
                    </a:lnTo>
                    <a:lnTo>
                      <a:pt x="33" y="300"/>
                    </a:lnTo>
                    <a:lnTo>
                      <a:pt x="33" y="297"/>
                    </a:lnTo>
                    <a:lnTo>
                      <a:pt x="33" y="295"/>
                    </a:lnTo>
                    <a:lnTo>
                      <a:pt x="33" y="290"/>
                    </a:lnTo>
                    <a:lnTo>
                      <a:pt x="33" y="293"/>
                    </a:lnTo>
                    <a:lnTo>
                      <a:pt x="33" y="290"/>
                    </a:lnTo>
                    <a:lnTo>
                      <a:pt x="33" y="286"/>
                    </a:lnTo>
                    <a:lnTo>
                      <a:pt x="33" y="283"/>
                    </a:lnTo>
                    <a:lnTo>
                      <a:pt x="33" y="279"/>
                    </a:lnTo>
                    <a:lnTo>
                      <a:pt x="28" y="271"/>
                    </a:lnTo>
                    <a:lnTo>
                      <a:pt x="28" y="269"/>
                    </a:lnTo>
                    <a:lnTo>
                      <a:pt x="26" y="267"/>
                    </a:lnTo>
                    <a:lnTo>
                      <a:pt x="24" y="262"/>
                    </a:lnTo>
                    <a:lnTo>
                      <a:pt x="24" y="257"/>
                    </a:lnTo>
                    <a:lnTo>
                      <a:pt x="24" y="250"/>
                    </a:lnTo>
                    <a:lnTo>
                      <a:pt x="21" y="248"/>
                    </a:lnTo>
                    <a:lnTo>
                      <a:pt x="19" y="241"/>
                    </a:lnTo>
                    <a:lnTo>
                      <a:pt x="17" y="238"/>
                    </a:lnTo>
                    <a:lnTo>
                      <a:pt x="14" y="236"/>
                    </a:lnTo>
                    <a:lnTo>
                      <a:pt x="12" y="231"/>
                    </a:lnTo>
                    <a:lnTo>
                      <a:pt x="12" y="227"/>
                    </a:lnTo>
                    <a:lnTo>
                      <a:pt x="9" y="222"/>
                    </a:lnTo>
                    <a:lnTo>
                      <a:pt x="9" y="217"/>
                    </a:lnTo>
                    <a:lnTo>
                      <a:pt x="5" y="217"/>
                    </a:lnTo>
                    <a:lnTo>
                      <a:pt x="5" y="215"/>
                    </a:lnTo>
                    <a:lnTo>
                      <a:pt x="2" y="212"/>
                    </a:lnTo>
                    <a:lnTo>
                      <a:pt x="2" y="210"/>
                    </a:lnTo>
                    <a:lnTo>
                      <a:pt x="0" y="210"/>
                    </a:lnTo>
                    <a:lnTo>
                      <a:pt x="0" y="208"/>
                    </a:lnTo>
                    <a:lnTo>
                      <a:pt x="0" y="205"/>
                    </a:lnTo>
                    <a:lnTo>
                      <a:pt x="0" y="208"/>
                    </a:lnTo>
                    <a:lnTo>
                      <a:pt x="2" y="208"/>
                    </a:lnTo>
                    <a:lnTo>
                      <a:pt x="2" y="210"/>
                    </a:lnTo>
                    <a:lnTo>
                      <a:pt x="5" y="210"/>
                    </a:lnTo>
                    <a:lnTo>
                      <a:pt x="5" y="212"/>
                    </a:lnTo>
                    <a:lnTo>
                      <a:pt x="7" y="212"/>
                    </a:lnTo>
                    <a:lnTo>
                      <a:pt x="7" y="210"/>
                    </a:lnTo>
                    <a:lnTo>
                      <a:pt x="5" y="208"/>
                    </a:lnTo>
                    <a:lnTo>
                      <a:pt x="2" y="201"/>
                    </a:lnTo>
                    <a:lnTo>
                      <a:pt x="2" y="198"/>
                    </a:lnTo>
                    <a:lnTo>
                      <a:pt x="5" y="201"/>
                    </a:lnTo>
                    <a:lnTo>
                      <a:pt x="5" y="208"/>
                    </a:lnTo>
                    <a:lnTo>
                      <a:pt x="7" y="205"/>
                    </a:lnTo>
                    <a:lnTo>
                      <a:pt x="9" y="210"/>
                    </a:lnTo>
                    <a:lnTo>
                      <a:pt x="12" y="208"/>
                    </a:lnTo>
                    <a:lnTo>
                      <a:pt x="12" y="205"/>
                    </a:lnTo>
                    <a:lnTo>
                      <a:pt x="12" y="201"/>
                    </a:lnTo>
                    <a:lnTo>
                      <a:pt x="9" y="198"/>
                    </a:lnTo>
                    <a:lnTo>
                      <a:pt x="9" y="196"/>
                    </a:lnTo>
                    <a:lnTo>
                      <a:pt x="7" y="198"/>
                    </a:lnTo>
                    <a:lnTo>
                      <a:pt x="7" y="196"/>
                    </a:lnTo>
                    <a:lnTo>
                      <a:pt x="7" y="193"/>
                    </a:lnTo>
                    <a:lnTo>
                      <a:pt x="5" y="189"/>
                    </a:lnTo>
                    <a:lnTo>
                      <a:pt x="0" y="184"/>
                    </a:lnTo>
                    <a:lnTo>
                      <a:pt x="0" y="177"/>
                    </a:lnTo>
                    <a:lnTo>
                      <a:pt x="2" y="175"/>
                    </a:lnTo>
                    <a:lnTo>
                      <a:pt x="5" y="170"/>
                    </a:lnTo>
                    <a:lnTo>
                      <a:pt x="7" y="170"/>
                    </a:lnTo>
                    <a:lnTo>
                      <a:pt x="5" y="168"/>
                    </a:lnTo>
                    <a:lnTo>
                      <a:pt x="7" y="163"/>
                    </a:lnTo>
                    <a:lnTo>
                      <a:pt x="5" y="160"/>
                    </a:lnTo>
                    <a:lnTo>
                      <a:pt x="5" y="156"/>
                    </a:lnTo>
                    <a:lnTo>
                      <a:pt x="7" y="153"/>
                    </a:lnTo>
                    <a:lnTo>
                      <a:pt x="7" y="149"/>
                    </a:lnTo>
                    <a:lnTo>
                      <a:pt x="9" y="14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61" name="Freeform 1501"/>
              <p:cNvSpPr>
                <a:spLocks/>
              </p:cNvSpPr>
              <p:nvPr/>
            </p:nvSpPr>
            <p:spPr bwMode="auto">
              <a:xfrm>
                <a:off x="4393" y="2337"/>
                <a:ext cx="539" cy="380"/>
              </a:xfrm>
              <a:custGeom>
                <a:avLst/>
                <a:gdLst>
                  <a:gd name="T0" fmla="*/ 19 w 539"/>
                  <a:gd name="T1" fmla="*/ 149 h 380"/>
                  <a:gd name="T2" fmla="*/ 47 w 539"/>
                  <a:gd name="T3" fmla="*/ 132 h 380"/>
                  <a:gd name="T4" fmla="*/ 85 w 539"/>
                  <a:gd name="T5" fmla="*/ 123 h 380"/>
                  <a:gd name="T6" fmla="*/ 121 w 539"/>
                  <a:gd name="T7" fmla="*/ 99 h 380"/>
                  <a:gd name="T8" fmla="*/ 128 w 539"/>
                  <a:gd name="T9" fmla="*/ 78 h 380"/>
                  <a:gd name="T10" fmla="*/ 137 w 539"/>
                  <a:gd name="T11" fmla="*/ 78 h 380"/>
                  <a:gd name="T12" fmla="*/ 154 w 539"/>
                  <a:gd name="T13" fmla="*/ 61 h 380"/>
                  <a:gd name="T14" fmla="*/ 165 w 539"/>
                  <a:gd name="T15" fmla="*/ 52 h 380"/>
                  <a:gd name="T16" fmla="*/ 180 w 539"/>
                  <a:gd name="T17" fmla="*/ 45 h 380"/>
                  <a:gd name="T18" fmla="*/ 198 w 539"/>
                  <a:gd name="T19" fmla="*/ 61 h 380"/>
                  <a:gd name="T20" fmla="*/ 217 w 539"/>
                  <a:gd name="T21" fmla="*/ 61 h 380"/>
                  <a:gd name="T22" fmla="*/ 224 w 539"/>
                  <a:gd name="T23" fmla="*/ 38 h 380"/>
                  <a:gd name="T24" fmla="*/ 236 w 539"/>
                  <a:gd name="T25" fmla="*/ 26 h 380"/>
                  <a:gd name="T26" fmla="*/ 253 w 539"/>
                  <a:gd name="T27" fmla="*/ 12 h 380"/>
                  <a:gd name="T28" fmla="*/ 253 w 539"/>
                  <a:gd name="T29" fmla="*/ 7 h 380"/>
                  <a:gd name="T30" fmla="*/ 272 w 539"/>
                  <a:gd name="T31" fmla="*/ 14 h 380"/>
                  <a:gd name="T32" fmla="*/ 293 w 539"/>
                  <a:gd name="T33" fmla="*/ 21 h 380"/>
                  <a:gd name="T34" fmla="*/ 307 w 539"/>
                  <a:gd name="T35" fmla="*/ 21 h 380"/>
                  <a:gd name="T36" fmla="*/ 312 w 539"/>
                  <a:gd name="T37" fmla="*/ 28 h 380"/>
                  <a:gd name="T38" fmla="*/ 302 w 539"/>
                  <a:gd name="T39" fmla="*/ 40 h 380"/>
                  <a:gd name="T40" fmla="*/ 309 w 539"/>
                  <a:gd name="T41" fmla="*/ 64 h 380"/>
                  <a:gd name="T42" fmla="*/ 335 w 539"/>
                  <a:gd name="T43" fmla="*/ 80 h 380"/>
                  <a:gd name="T44" fmla="*/ 378 w 539"/>
                  <a:gd name="T45" fmla="*/ 64 h 380"/>
                  <a:gd name="T46" fmla="*/ 383 w 539"/>
                  <a:gd name="T47" fmla="*/ 16 h 380"/>
                  <a:gd name="T48" fmla="*/ 395 w 539"/>
                  <a:gd name="T49" fmla="*/ 4 h 380"/>
                  <a:gd name="T50" fmla="*/ 406 w 539"/>
                  <a:gd name="T51" fmla="*/ 40 h 380"/>
                  <a:gd name="T52" fmla="*/ 428 w 539"/>
                  <a:gd name="T53" fmla="*/ 59 h 380"/>
                  <a:gd name="T54" fmla="*/ 439 w 539"/>
                  <a:gd name="T55" fmla="*/ 99 h 380"/>
                  <a:gd name="T56" fmla="*/ 451 w 539"/>
                  <a:gd name="T57" fmla="*/ 113 h 380"/>
                  <a:gd name="T58" fmla="*/ 475 w 539"/>
                  <a:gd name="T59" fmla="*/ 127 h 380"/>
                  <a:gd name="T60" fmla="*/ 484 w 539"/>
                  <a:gd name="T61" fmla="*/ 151 h 380"/>
                  <a:gd name="T62" fmla="*/ 498 w 539"/>
                  <a:gd name="T63" fmla="*/ 156 h 380"/>
                  <a:gd name="T64" fmla="*/ 520 w 539"/>
                  <a:gd name="T65" fmla="*/ 184 h 380"/>
                  <a:gd name="T66" fmla="*/ 534 w 539"/>
                  <a:gd name="T67" fmla="*/ 210 h 380"/>
                  <a:gd name="T68" fmla="*/ 536 w 539"/>
                  <a:gd name="T69" fmla="*/ 250 h 380"/>
                  <a:gd name="T70" fmla="*/ 524 w 539"/>
                  <a:gd name="T71" fmla="*/ 290 h 380"/>
                  <a:gd name="T72" fmla="*/ 508 w 539"/>
                  <a:gd name="T73" fmla="*/ 307 h 380"/>
                  <a:gd name="T74" fmla="*/ 496 w 539"/>
                  <a:gd name="T75" fmla="*/ 335 h 380"/>
                  <a:gd name="T76" fmla="*/ 489 w 539"/>
                  <a:gd name="T77" fmla="*/ 359 h 380"/>
                  <a:gd name="T78" fmla="*/ 444 w 539"/>
                  <a:gd name="T79" fmla="*/ 373 h 380"/>
                  <a:gd name="T80" fmla="*/ 435 w 539"/>
                  <a:gd name="T81" fmla="*/ 373 h 380"/>
                  <a:gd name="T82" fmla="*/ 418 w 539"/>
                  <a:gd name="T83" fmla="*/ 366 h 380"/>
                  <a:gd name="T84" fmla="*/ 383 w 539"/>
                  <a:gd name="T85" fmla="*/ 368 h 380"/>
                  <a:gd name="T86" fmla="*/ 352 w 539"/>
                  <a:gd name="T87" fmla="*/ 340 h 380"/>
                  <a:gd name="T88" fmla="*/ 333 w 539"/>
                  <a:gd name="T89" fmla="*/ 314 h 380"/>
                  <a:gd name="T90" fmla="*/ 324 w 539"/>
                  <a:gd name="T91" fmla="*/ 323 h 380"/>
                  <a:gd name="T92" fmla="*/ 331 w 539"/>
                  <a:gd name="T93" fmla="*/ 297 h 380"/>
                  <a:gd name="T94" fmla="*/ 317 w 539"/>
                  <a:gd name="T95" fmla="*/ 307 h 380"/>
                  <a:gd name="T96" fmla="*/ 295 w 539"/>
                  <a:gd name="T97" fmla="*/ 321 h 380"/>
                  <a:gd name="T98" fmla="*/ 286 w 539"/>
                  <a:gd name="T99" fmla="*/ 300 h 380"/>
                  <a:gd name="T100" fmla="*/ 258 w 539"/>
                  <a:gd name="T101" fmla="*/ 283 h 380"/>
                  <a:gd name="T102" fmla="*/ 189 w 539"/>
                  <a:gd name="T103" fmla="*/ 288 h 380"/>
                  <a:gd name="T104" fmla="*/ 142 w 539"/>
                  <a:gd name="T105" fmla="*/ 305 h 380"/>
                  <a:gd name="T106" fmla="*/ 102 w 539"/>
                  <a:gd name="T107" fmla="*/ 309 h 380"/>
                  <a:gd name="T108" fmla="*/ 64 w 539"/>
                  <a:gd name="T109" fmla="*/ 323 h 380"/>
                  <a:gd name="T110" fmla="*/ 31 w 539"/>
                  <a:gd name="T111" fmla="*/ 314 h 380"/>
                  <a:gd name="T112" fmla="*/ 33 w 539"/>
                  <a:gd name="T113" fmla="*/ 290 h 380"/>
                  <a:gd name="T114" fmla="*/ 14 w 539"/>
                  <a:gd name="T115" fmla="*/ 236 h 380"/>
                  <a:gd name="T116" fmla="*/ 2 w 539"/>
                  <a:gd name="T117" fmla="*/ 208 h 380"/>
                  <a:gd name="T118" fmla="*/ 7 w 539"/>
                  <a:gd name="T119" fmla="*/ 205 h 380"/>
                  <a:gd name="T120" fmla="*/ 0 w 539"/>
                  <a:gd name="T121" fmla="*/ 177 h 3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9"/>
                  <a:gd name="T184" fmla="*/ 0 h 380"/>
                  <a:gd name="T185" fmla="*/ 539 w 539"/>
                  <a:gd name="T186" fmla="*/ 380 h 3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9" h="380">
                    <a:moveTo>
                      <a:pt x="9" y="149"/>
                    </a:moveTo>
                    <a:lnTo>
                      <a:pt x="12" y="146"/>
                    </a:lnTo>
                    <a:lnTo>
                      <a:pt x="9" y="151"/>
                    </a:lnTo>
                    <a:lnTo>
                      <a:pt x="9" y="153"/>
                    </a:lnTo>
                    <a:lnTo>
                      <a:pt x="9" y="156"/>
                    </a:lnTo>
                    <a:lnTo>
                      <a:pt x="12" y="158"/>
                    </a:lnTo>
                    <a:lnTo>
                      <a:pt x="14" y="156"/>
                    </a:lnTo>
                    <a:lnTo>
                      <a:pt x="14" y="153"/>
                    </a:lnTo>
                    <a:lnTo>
                      <a:pt x="17" y="149"/>
                    </a:lnTo>
                    <a:lnTo>
                      <a:pt x="19" y="149"/>
                    </a:lnTo>
                    <a:lnTo>
                      <a:pt x="21" y="146"/>
                    </a:lnTo>
                    <a:lnTo>
                      <a:pt x="24" y="146"/>
                    </a:lnTo>
                    <a:lnTo>
                      <a:pt x="28" y="144"/>
                    </a:lnTo>
                    <a:lnTo>
                      <a:pt x="28" y="142"/>
                    </a:lnTo>
                    <a:lnTo>
                      <a:pt x="31" y="142"/>
                    </a:lnTo>
                    <a:lnTo>
                      <a:pt x="33" y="139"/>
                    </a:lnTo>
                    <a:lnTo>
                      <a:pt x="35" y="137"/>
                    </a:lnTo>
                    <a:lnTo>
                      <a:pt x="38" y="137"/>
                    </a:lnTo>
                    <a:lnTo>
                      <a:pt x="40" y="134"/>
                    </a:lnTo>
                    <a:lnTo>
                      <a:pt x="45" y="132"/>
                    </a:lnTo>
                    <a:lnTo>
                      <a:pt x="47" y="132"/>
                    </a:lnTo>
                    <a:lnTo>
                      <a:pt x="52" y="132"/>
                    </a:lnTo>
                    <a:lnTo>
                      <a:pt x="54" y="132"/>
                    </a:lnTo>
                    <a:lnTo>
                      <a:pt x="57" y="132"/>
                    </a:lnTo>
                    <a:lnTo>
                      <a:pt x="59" y="132"/>
                    </a:lnTo>
                    <a:lnTo>
                      <a:pt x="61" y="130"/>
                    </a:lnTo>
                    <a:lnTo>
                      <a:pt x="64" y="127"/>
                    </a:lnTo>
                    <a:lnTo>
                      <a:pt x="66" y="127"/>
                    </a:lnTo>
                    <a:lnTo>
                      <a:pt x="69" y="127"/>
                    </a:lnTo>
                    <a:lnTo>
                      <a:pt x="71" y="127"/>
                    </a:lnTo>
                    <a:lnTo>
                      <a:pt x="78" y="123"/>
                    </a:lnTo>
                    <a:lnTo>
                      <a:pt x="80" y="123"/>
                    </a:lnTo>
                    <a:lnTo>
                      <a:pt x="83" y="125"/>
                    </a:lnTo>
                    <a:lnTo>
                      <a:pt x="85" y="123"/>
                    </a:lnTo>
                    <a:lnTo>
                      <a:pt x="90" y="123"/>
                    </a:lnTo>
                    <a:lnTo>
                      <a:pt x="92" y="123"/>
                    </a:lnTo>
                    <a:lnTo>
                      <a:pt x="95" y="120"/>
                    </a:lnTo>
                    <a:lnTo>
                      <a:pt x="99" y="120"/>
                    </a:lnTo>
                    <a:lnTo>
                      <a:pt x="102" y="118"/>
                    </a:lnTo>
                    <a:lnTo>
                      <a:pt x="104" y="118"/>
                    </a:lnTo>
                    <a:lnTo>
                      <a:pt x="109" y="113"/>
                    </a:lnTo>
                    <a:lnTo>
                      <a:pt x="111" y="111"/>
                    </a:lnTo>
                    <a:lnTo>
                      <a:pt x="111" y="108"/>
                    </a:lnTo>
                    <a:lnTo>
                      <a:pt x="113" y="106"/>
                    </a:lnTo>
                    <a:lnTo>
                      <a:pt x="113" y="104"/>
                    </a:lnTo>
                    <a:lnTo>
                      <a:pt x="116" y="104"/>
                    </a:lnTo>
                    <a:lnTo>
                      <a:pt x="121" y="99"/>
                    </a:lnTo>
                    <a:lnTo>
                      <a:pt x="121" y="97"/>
                    </a:lnTo>
                    <a:lnTo>
                      <a:pt x="118" y="90"/>
                    </a:lnTo>
                    <a:lnTo>
                      <a:pt x="118" y="87"/>
                    </a:lnTo>
                    <a:lnTo>
                      <a:pt x="121" y="85"/>
                    </a:lnTo>
                    <a:lnTo>
                      <a:pt x="121" y="82"/>
                    </a:lnTo>
                    <a:lnTo>
                      <a:pt x="123" y="82"/>
                    </a:lnTo>
                    <a:lnTo>
                      <a:pt x="125" y="80"/>
                    </a:lnTo>
                    <a:lnTo>
                      <a:pt x="128" y="80"/>
                    </a:lnTo>
                    <a:lnTo>
                      <a:pt x="125" y="78"/>
                    </a:lnTo>
                    <a:lnTo>
                      <a:pt x="128" y="75"/>
                    </a:lnTo>
                    <a:lnTo>
                      <a:pt x="128" y="78"/>
                    </a:lnTo>
                    <a:lnTo>
                      <a:pt x="130" y="80"/>
                    </a:lnTo>
                    <a:lnTo>
                      <a:pt x="130" y="82"/>
                    </a:lnTo>
                    <a:lnTo>
                      <a:pt x="132" y="87"/>
                    </a:lnTo>
                    <a:lnTo>
                      <a:pt x="135" y="87"/>
                    </a:lnTo>
                    <a:lnTo>
                      <a:pt x="135" y="90"/>
                    </a:lnTo>
                    <a:lnTo>
                      <a:pt x="137" y="92"/>
                    </a:lnTo>
                    <a:lnTo>
                      <a:pt x="137" y="90"/>
                    </a:lnTo>
                    <a:lnTo>
                      <a:pt x="137" y="85"/>
                    </a:lnTo>
                    <a:lnTo>
                      <a:pt x="139" y="85"/>
                    </a:lnTo>
                    <a:lnTo>
                      <a:pt x="139" y="82"/>
                    </a:lnTo>
                    <a:lnTo>
                      <a:pt x="137" y="80"/>
                    </a:lnTo>
                    <a:lnTo>
                      <a:pt x="137" y="78"/>
                    </a:lnTo>
                    <a:lnTo>
                      <a:pt x="137" y="73"/>
                    </a:lnTo>
                    <a:lnTo>
                      <a:pt x="139" y="73"/>
                    </a:lnTo>
                    <a:lnTo>
                      <a:pt x="142" y="73"/>
                    </a:lnTo>
                    <a:lnTo>
                      <a:pt x="144" y="78"/>
                    </a:lnTo>
                    <a:lnTo>
                      <a:pt x="149" y="78"/>
                    </a:lnTo>
                    <a:lnTo>
                      <a:pt x="149" y="75"/>
                    </a:lnTo>
                    <a:lnTo>
                      <a:pt x="146" y="75"/>
                    </a:lnTo>
                    <a:lnTo>
                      <a:pt x="149" y="71"/>
                    </a:lnTo>
                    <a:lnTo>
                      <a:pt x="151" y="68"/>
                    </a:lnTo>
                    <a:lnTo>
                      <a:pt x="151" y="64"/>
                    </a:lnTo>
                    <a:lnTo>
                      <a:pt x="154" y="61"/>
                    </a:lnTo>
                    <a:lnTo>
                      <a:pt x="156" y="64"/>
                    </a:lnTo>
                    <a:lnTo>
                      <a:pt x="156" y="59"/>
                    </a:lnTo>
                    <a:lnTo>
                      <a:pt x="156" y="56"/>
                    </a:lnTo>
                    <a:lnTo>
                      <a:pt x="161" y="59"/>
                    </a:lnTo>
                    <a:lnTo>
                      <a:pt x="161" y="56"/>
                    </a:lnTo>
                    <a:lnTo>
                      <a:pt x="158" y="54"/>
                    </a:lnTo>
                    <a:lnTo>
                      <a:pt x="158" y="52"/>
                    </a:lnTo>
                    <a:lnTo>
                      <a:pt x="161" y="52"/>
                    </a:lnTo>
                    <a:lnTo>
                      <a:pt x="163" y="52"/>
                    </a:lnTo>
                    <a:lnTo>
                      <a:pt x="165" y="52"/>
                    </a:lnTo>
                    <a:lnTo>
                      <a:pt x="168" y="52"/>
                    </a:lnTo>
                    <a:lnTo>
                      <a:pt x="170" y="49"/>
                    </a:lnTo>
                    <a:lnTo>
                      <a:pt x="170" y="47"/>
                    </a:lnTo>
                    <a:lnTo>
                      <a:pt x="170" y="45"/>
                    </a:lnTo>
                    <a:lnTo>
                      <a:pt x="170" y="42"/>
                    </a:lnTo>
                    <a:lnTo>
                      <a:pt x="170" y="45"/>
                    </a:lnTo>
                    <a:lnTo>
                      <a:pt x="172" y="47"/>
                    </a:lnTo>
                    <a:lnTo>
                      <a:pt x="172" y="45"/>
                    </a:lnTo>
                    <a:lnTo>
                      <a:pt x="175" y="45"/>
                    </a:lnTo>
                    <a:lnTo>
                      <a:pt x="177" y="45"/>
                    </a:lnTo>
                    <a:lnTo>
                      <a:pt x="180" y="45"/>
                    </a:lnTo>
                    <a:lnTo>
                      <a:pt x="180" y="42"/>
                    </a:lnTo>
                    <a:lnTo>
                      <a:pt x="182" y="42"/>
                    </a:lnTo>
                    <a:lnTo>
                      <a:pt x="184" y="42"/>
                    </a:lnTo>
                    <a:lnTo>
                      <a:pt x="187" y="42"/>
                    </a:lnTo>
                    <a:lnTo>
                      <a:pt x="189" y="45"/>
                    </a:lnTo>
                    <a:lnTo>
                      <a:pt x="191" y="45"/>
                    </a:lnTo>
                    <a:lnTo>
                      <a:pt x="196" y="52"/>
                    </a:lnTo>
                    <a:lnTo>
                      <a:pt x="198" y="54"/>
                    </a:lnTo>
                    <a:lnTo>
                      <a:pt x="198" y="56"/>
                    </a:lnTo>
                    <a:lnTo>
                      <a:pt x="198" y="59"/>
                    </a:lnTo>
                    <a:lnTo>
                      <a:pt x="198" y="61"/>
                    </a:lnTo>
                    <a:lnTo>
                      <a:pt x="198" y="59"/>
                    </a:lnTo>
                    <a:lnTo>
                      <a:pt x="198" y="56"/>
                    </a:lnTo>
                    <a:lnTo>
                      <a:pt x="201" y="56"/>
                    </a:lnTo>
                    <a:lnTo>
                      <a:pt x="203" y="56"/>
                    </a:lnTo>
                    <a:lnTo>
                      <a:pt x="203" y="54"/>
                    </a:lnTo>
                    <a:lnTo>
                      <a:pt x="206" y="56"/>
                    </a:lnTo>
                    <a:lnTo>
                      <a:pt x="208" y="54"/>
                    </a:lnTo>
                    <a:lnTo>
                      <a:pt x="213" y="54"/>
                    </a:lnTo>
                    <a:lnTo>
                      <a:pt x="213" y="56"/>
                    </a:lnTo>
                    <a:lnTo>
                      <a:pt x="217" y="61"/>
                    </a:lnTo>
                    <a:lnTo>
                      <a:pt x="220" y="59"/>
                    </a:lnTo>
                    <a:lnTo>
                      <a:pt x="217" y="56"/>
                    </a:lnTo>
                    <a:lnTo>
                      <a:pt x="220" y="54"/>
                    </a:lnTo>
                    <a:lnTo>
                      <a:pt x="217" y="52"/>
                    </a:lnTo>
                    <a:lnTo>
                      <a:pt x="215" y="49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20" y="40"/>
                    </a:lnTo>
                    <a:lnTo>
                      <a:pt x="222" y="38"/>
                    </a:lnTo>
                    <a:lnTo>
                      <a:pt x="224" y="38"/>
                    </a:lnTo>
                    <a:lnTo>
                      <a:pt x="227" y="38"/>
                    </a:lnTo>
                    <a:lnTo>
                      <a:pt x="227" y="35"/>
                    </a:lnTo>
                    <a:lnTo>
                      <a:pt x="227" y="33"/>
                    </a:lnTo>
                    <a:lnTo>
                      <a:pt x="224" y="33"/>
                    </a:lnTo>
                    <a:lnTo>
                      <a:pt x="227" y="33"/>
                    </a:lnTo>
                    <a:lnTo>
                      <a:pt x="227" y="30"/>
                    </a:lnTo>
                    <a:lnTo>
                      <a:pt x="227" y="28"/>
                    </a:lnTo>
                    <a:lnTo>
                      <a:pt x="229" y="26"/>
                    </a:lnTo>
                    <a:lnTo>
                      <a:pt x="232" y="26"/>
                    </a:lnTo>
                    <a:lnTo>
                      <a:pt x="232" y="23"/>
                    </a:lnTo>
                    <a:lnTo>
                      <a:pt x="234" y="23"/>
                    </a:lnTo>
                    <a:lnTo>
                      <a:pt x="234" y="26"/>
                    </a:lnTo>
                    <a:lnTo>
                      <a:pt x="236" y="28"/>
                    </a:lnTo>
                    <a:lnTo>
                      <a:pt x="236" y="26"/>
                    </a:lnTo>
                    <a:lnTo>
                      <a:pt x="234" y="23"/>
                    </a:lnTo>
                    <a:lnTo>
                      <a:pt x="236" y="23"/>
                    </a:lnTo>
                    <a:lnTo>
                      <a:pt x="236" y="21"/>
                    </a:lnTo>
                    <a:lnTo>
                      <a:pt x="241" y="21"/>
                    </a:lnTo>
                    <a:lnTo>
                      <a:pt x="243" y="21"/>
                    </a:lnTo>
                    <a:lnTo>
                      <a:pt x="246" y="21"/>
                    </a:lnTo>
                    <a:lnTo>
                      <a:pt x="248" y="21"/>
                    </a:lnTo>
                    <a:lnTo>
                      <a:pt x="250" y="21"/>
                    </a:lnTo>
                    <a:lnTo>
                      <a:pt x="255" y="19"/>
                    </a:lnTo>
                    <a:lnTo>
                      <a:pt x="258" y="19"/>
                    </a:lnTo>
                    <a:lnTo>
                      <a:pt x="258" y="12"/>
                    </a:lnTo>
                    <a:lnTo>
                      <a:pt x="255" y="12"/>
                    </a:lnTo>
                    <a:lnTo>
                      <a:pt x="253" y="12"/>
                    </a:lnTo>
                    <a:lnTo>
                      <a:pt x="250" y="9"/>
                    </a:lnTo>
                    <a:lnTo>
                      <a:pt x="248" y="9"/>
                    </a:lnTo>
                    <a:lnTo>
                      <a:pt x="246" y="7"/>
                    </a:lnTo>
                    <a:lnTo>
                      <a:pt x="248" y="7"/>
                    </a:lnTo>
                    <a:lnTo>
                      <a:pt x="250" y="7"/>
                    </a:lnTo>
                    <a:lnTo>
                      <a:pt x="250" y="9"/>
                    </a:lnTo>
                    <a:lnTo>
                      <a:pt x="253" y="9"/>
                    </a:lnTo>
                    <a:lnTo>
                      <a:pt x="253" y="7"/>
                    </a:lnTo>
                    <a:lnTo>
                      <a:pt x="255" y="7"/>
                    </a:lnTo>
                    <a:lnTo>
                      <a:pt x="255" y="9"/>
                    </a:lnTo>
                    <a:lnTo>
                      <a:pt x="258" y="9"/>
                    </a:lnTo>
                    <a:lnTo>
                      <a:pt x="260" y="12"/>
                    </a:lnTo>
                    <a:lnTo>
                      <a:pt x="260" y="9"/>
                    </a:lnTo>
                    <a:lnTo>
                      <a:pt x="262" y="9"/>
                    </a:lnTo>
                    <a:lnTo>
                      <a:pt x="262" y="12"/>
                    </a:lnTo>
                    <a:lnTo>
                      <a:pt x="265" y="14"/>
                    </a:lnTo>
                    <a:lnTo>
                      <a:pt x="267" y="14"/>
                    </a:lnTo>
                    <a:lnTo>
                      <a:pt x="269" y="14"/>
                    </a:lnTo>
                    <a:lnTo>
                      <a:pt x="272" y="14"/>
                    </a:lnTo>
                    <a:lnTo>
                      <a:pt x="274" y="14"/>
                    </a:lnTo>
                    <a:lnTo>
                      <a:pt x="274" y="16"/>
                    </a:lnTo>
                    <a:lnTo>
                      <a:pt x="276" y="16"/>
                    </a:lnTo>
                    <a:lnTo>
                      <a:pt x="279" y="19"/>
                    </a:lnTo>
                    <a:lnTo>
                      <a:pt x="281" y="16"/>
                    </a:lnTo>
                    <a:lnTo>
                      <a:pt x="284" y="19"/>
                    </a:lnTo>
                    <a:lnTo>
                      <a:pt x="286" y="16"/>
                    </a:lnTo>
                    <a:lnTo>
                      <a:pt x="288" y="19"/>
                    </a:lnTo>
                    <a:lnTo>
                      <a:pt x="291" y="19"/>
                    </a:lnTo>
                    <a:lnTo>
                      <a:pt x="293" y="21"/>
                    </a:lnTo>
                    <a:lnTo>
                      <a:pt x="295" y="19"/>
                    </a:lnTo>
                    <a:lnTo>
                      <a:pt x="298" y="16"/>
                    </a:lnTo>
                    <a:lnTo>
                      <a:pt x="300" y="19"/>
                    </a:lnTo>
                    <a:lnTo>
                      <a:pt x="302" y="16"/>
                    </a:lnTo>
                    <a:lnTo>
                      <a:pt x="300" y="19"/>
                    </a:lnTo>
                    <a:lnTo>
                      <a:pt x="302" y="19"/>
                    </a:lnTo>
                    <a:lnTo>
                      <a:pt x="302" y="21"/>
                    </a:lnTo>
                    <a:lnTo>
                      <a:pt x="302" y="19"/>
                    </a:lnTo>
                    <a:lnTo>
                      <a:pt x="302" y="23"/>
                    </a:lnTo>
                    <a:lnTo>
                      <a:pt x="305" y="23"/>
                    </a:lnTo>
                    <a:lnTo>
                      <a:pt x="307" y="21"/>
                    </a:lnTo>
                    <a:lnTo>
                      <a:pt x="307" y="19"/>
                    </a:lnTo>
                    <a:lnTo>
                      <a:pt x="309" y="16"/>
                    </a:lnTo>
                    <a:lnTo>
                      <a:pt x="312" y="19"/>
                    </a:lnTo>
                    <a:lnTo>
                      <a:pt x="312" y="21"/>
                    </a:lnTo>
                    <a:lnTo>
                      <a:pt x="314" y="21"/>
                    </a:lnTo>
                    <a:lnTo>
                      <a:pt x="317" y="21"/>
                    </a:lnTo>
                    <a:lnTo>
                      <a:pt x="314" y="23"/>
                    </a:lnTo>
                    <a:lnTo>
                      <a:pt x="314" y="26"/>
                    </a:lnTo>
                    <a:lnTo>
                      <a:pt x="312" y="28"/>
                    </a:lnTo>
                    <a:lnTo>
                      <a:pt x="309" y="28"/>
                    </a:lnTo>
                    <a:lnTo>
                      <a:pt x="312" y="30"/>
                    </a:lnTo>
                    <a:lnTo>
                      <a:pt x="309" y="33"/>
                    </a:lnTo>
                    <a:lnTo>
                      <a:pt x="307" y="33"/>
                    </a:lnTo>
                    <a:lnTo>
                      <a:pt x="305" y="33"/>
                    </a:lnTo>
                    <a:lnTo>
                      <a:pt x="305" y="35"/>
                    </a:lnTo>
                    <a:lnTo>
                      <a:pt x="307" y="38"/>
                    </a:lnTo>
                    <a:lnTo>
                      <a:pt x="305" y="35"/>
                    </a:lnTo>
                    <a:lnTo>
                      <a:pt x="302" y="33"/>
                    </a:lnTo>
                    <a:lnTo>
                      <a:pt x="302" y="38"/>
                    </a:lnTo>
                    <a:lnTo>
                      <a:pt x="302" y="40"/>
                    </a:lnTo>
                    <a:lnTo>
                      <a:pt x="305" y="40"/>
                    </a:lnTo>
                    <a:lnTo>
                      <a:pt x="302" y="45"/>
                    </a:lnTo>
                    <a:lnTo>
                      <a:pt x="300" y="49"/>
                    </a:lnTo>
                    <a:lnTo>
                      <a:pt x="300" y="52"/>
                    </a:lnTo>
                    <a:lnTo>
                      <a:pt x="300" y="54"/>
                    </a:lnTo>
                    <a:lnTo>
                      <a:pt x="298" y="54"/>
                    </a:lnTo>
                    <a:lnTo>
                      <a:pt x="298" y="56"/>
                    </a:lnTo>
                    <a:lnTo>
                      <a:pt x="300" y="59"/>
                    </a:lnTo>
                    <a:lnTo>
                      <a:pt x="302" y="59"/>
                    </a:lnTo>
                    <a:lnTo>
                      <a:pt x="305" y="61"/>
                    </a:lnTo>
                    <a:lnTo>
                      <a:pt x="309" y="64"/>
                    </a:lnTo>
                    <a:lnTo>
                      <a:pt x="309" y="66"/>
                    </a:lnTo>
                    <a:lnTo>
                      <a:pt x="309" y="71"/>
                    </a:lnTo>
                    <a:lnTo>
                      <a:pt x="312" y="68"/>
                    </a:lnTo>
                    <a:lnTo>
                      <a:pt x="317" y="71"/>
                    </a:lnTo>
                    <a:lnTo>
                      <a:pt x="321" y="71"/>
                    </a:lnTo>
                    <a:lnTo>
                      <a:pt x="324" y="73"/>
                    </a:lnTo>
                    <a:lnTo>
                      <a:pt x="326" y="73"/>
                    </a:lnTo>
                    <a:lnTo>
                      <a:pt x="328" y="75"/>
                    </a:lnTo>
                    <a:lnTo>
                      <a:pt x="331" y="78"/>
                    </a:lnTo>
                    <a:lnTo>
                      <a:pt x="333" y="80"/>
                    </a:lnTo>
                    <a:lnTo>
                      <a:pt x="335" y="80"/>
                    </a:lnTo>
                    <a:lnTo>
                      <a:pt x="343" y="82"/>
                    </a:lnTo>
                    <a:lnTo>
                      <a:pt x="345" y="82"/>
                    </a:lnTo>
                    <a:lnTo>
                      <a:pt x="347" y="87"/>
                    </a:lnTo>
                    <a:lnTo>
                      <a:pt x="354" y="92"/>
                    </a:lnTo>
                    <a:lnTo>
                      <a:pt x="359" y="94"/>
                    </a:lnTo>
                    <a:lnTo>
                      <a:pt x="361" y="94"/>
                    </a:lnTo>
                    <a:lnTo>
                      <a:pt x="364" y="92"/>
                    </a:lnTo>
                    <a:lnTo>
                      <a:pt x="369" y="92"/>
                    </a:lnTo>
                    <a:lnTo>
                      <a:pt x="369" y="90"/>
                    </a:lnTo>
                    <a:lnTo>
                      <a:pt x="371" y="85"/>
                    </a:lnTo>
                    <a:lnTo>
                      <a:pt x="373" y="78"/>
                    </a:lnTo>
                    <a:lnTo>
                      <a:pt x="376" y="68"/>
                    </a:lnTo>
                    <a:lnTo>
                      <a:pt x="378" y="64"/>
                    </a:lnTo>
                    <a:lnTo>
                      <a:pt x="378" y="61"/>
                    </a:lnTo>
                    <a:lnTo>
                      <a:pt x="380" y="59"/>
                    </a:lnTo>
                    <a:lnTo>
                      <a:pt x="378" y="54"/>
                    </a:lnTo>
                    <a:lnTo>
                      <a:pt x="378" y="49"/>
                    </a:lnTo>
                    <a:lnTo>
                      <a:pt x="378" y="47"/>
                    </a:lnTo>
                    <a:lnTo>
                      <a:pt x="378" y="38"/>
                    </a:lnTo>
                    <a:lnTo>
                      <a:pt x="380" y="35"/>
                    </a:lnTo>
                    <a:lnTo>
                      <a:pt x="380" y="30"/>
                    </a:lnTo>
                    <a:lnTo>
                      <a:pt x="380" y="28"/>
                    </a:lnTo>
                    <a:lnTo>
                      <a:pt x="380" y="26"/>
                    </a:lnTo>
                    <a:lnTo>
                      <a:pt x="378" y="26"/>
                    </a:lnTo>
                    <a:lnTo>
                      <a:pt x="378" y="21"/>
                    </a:lnTo>
                    <a:lnTo>
                      <a:pt x="380" y="19"/>
                    </a:lnTo>
                    <a:lnTo>
                      <a:pt x="383" y="16"/>
                    </a:lnTo>
                    <a:lnTo>
                      <a:pt x="383" y="14"/>
                    </a:lnTo>
                    <a:lnTo>
                      <a:pt x="385" y="9"/>
                    </a:lnTo>
                    <a:lnTo>
                      <a:pt x="387" y="7"/>
                    </a:lnTo>
                    <a:lnTo>
                      <a:pt x="387" y="2"/>
                    </a:lnTo>
                    <a:lnTo>
                      <a:pt x="390" y="2"/>
                    </a:lnTo>
                    <a:lnTo>
                      <a:pt x="392" y="0"/>
                    </a:lnTo>
                    <a:lnTo>
                      <a:pt x="395" y="0"/>
                    </a:lnTo>
                    <a:lnTo>
                      <a:pt x="395" y="2"/>
                    </a:lnTo>
                    <a:lnTo>
                      <a:pt x="395" y="4"/>
                    </a:lnTo>
                    <a:lnTo>
                      <a:pt x="395" y="7"/>
                    </a:lnTo>
                    <a:lnTo>
                      <a:pt x="395" y="14"/>
                    </a:lnTo>
                    <a:lnTo>
                      <a:pt x="397" y="16"/>
                    </a:lnTo>
                    <a:lnTo>
                      <a:pt x="399" y="16"/>
                    </a:lnTo>
                    <a:lnTo>
                      <a:pt x="399" y="21"/>
                    </a:lnTo>
                    <a:lnTo>
                      <a:pt x="402" y="23"/>
                    </a:lnTo>
                    <a:lnTo>
                      <a:pt x="402" y="26"/>
                    </a:lnTo>
                    <a:lnTo>
                      <a:pt x="402" y="28"/>
                    </a:lnTo>
                    <a:lnTo>
                      <a:pt x="404" y="28"/>
                    </a:lnTo>
                    <a:lnTo>
                      <a:pt x="404" y="33"/>
                    </a:lnTo>
                    <a:lnTo>
                      <a:pt x="406" y="35"/>
                    </a:lnTo>
                    <a:lnTo>
                      <a:pt x="406" y="40"/>
                    </a:lnTo>
                    <a:lnTo>
                      <a:pt x="406" y="42"/>
                    </a:lnTo>
                    <a:lnTo>
                      <a:pt x="406" y="45"/>
                    </a:lnTo>
                    <a:lnTo>
                      <a:pt x="409" y="47"/>
                    </a:lnTo>
                    <a:lnTo>
                      <a:pt x="409" y="49"/>
                    </a:lnTo>
                    <a:lnTo>
                      <a:pt x="411" y="49"/>
                    </a:lnTo>
                    <a:lnTo>
                      <a:pt x="416" y="47"/>
                    </a:lnTo>
                    <a:lnTo>
                      <a:pt x="418" y="47"/>
                    </a:lnTo>
                    <a:lnTo>
                      <a:pt x="421" y="52"/>
                    </a:lnTo>
                    <a:lnTo>
                      <a:pt x="423" y="52"/>
                    </a:lnTo>
                    <a:lnTo>
                      <a:pt x="425" y="54"/>
                    </a:lnTo>
                    <a:lnTo>
                      <a:pt x="428" y="54"/>
                    </a:lnTo>
                    <a:lnTo>
                      <a:pt x="430" y="56"/>
                    </a:lnTo>
                    <a:lnTo>
                      <a:pt x="428" y="59"/>
                    </a:lnTo>
                    <a:lnTo>
                      <a:pt x="430" y="61"/>
                    </a:lnTo>
                    <a:lnTo>
                      <a:pt x="428" y="66"/>
                    </a:lnTo>
                    <a:lnTo>
                      <a:pt x="430" y="68"/>
                    </a:lnTo>
                    <a:lnTo>
                      <a:pt x="430" y="71"/>
                    </a:lnTo>
                    <a:lnTo>
                      <a:pt x="430" y="75"/>
                    </a:lnTo>
                    <a:lnTo>
                      <a:pt x="432" y="78"/>
                    </a:lnTo>
                    <a:lnTo>
                      <a:pt x="435" y="82"/>
                    </a:lnTo>
                    <a:lnTo>
                      <a:pt x="437" y="82"/>
                    </a:lnTo>
                    <a:lnTo>
                      <a:pt x="437" y="85"/>
                    </a:lnTo>
                    <a:lnTo>
                      <a:pt x="439" y="90"/>
                    </a:lnTo>
                    <a:lnTo>
                      <a:pt x="439" y="92"/>
                    </a:lnTo>
                    <a:lnTo>
                      <a:pt x="439" y="97"/>
                    </a:lnTo>
                    <a:lnTo>
                      <a:pt x="439" y="99"/>
                    </a:lnTo>
                    <a:lnTo>
                      <a:pt x="439" y="101"/>
                    </a:lnTo>
                    <a:lnTo>
                      <a:pt x="439" y="104"/>
                    </a:lnTo>
                    <a:lnTo>
                      <a:pt x="442" y="104"/>
                    </a:lnTo>
                    <a:lnTo>
                      <a:pt x="442" y="106"/>
                    </a:lnTo>
                    <a:lnTo>
                      <a:pt x="442" y="108"/>
                    </a:lnTo>
                    <a:lnTo>
                      <a:pt x="444" y="111"/>
                    </a:lnTo>
                    <a:lnTo>
                      <a:pt x="447" y="111"/>
                    </a:lnTo>
                    <a:lnTo>
                      <a:pt x="449" y="113"/>
                    </a:lnTo>
                    <a:lnTo>
                      <a:pt x="451" y="113"/>
                    </a:lnTo>
                    <a:lnTo>
                      <a:pt x="456" y="116"/>
                    </a:lnTo>
                    <a:lnTo>
                      <a:pt x="458" y="113"/>
                    </a:lnTo>
                    <a:lnTo>
                      <a:pt x="458" y="118"/>
                    </a:lnTo>
                    <a:lnTo>
                      <a:pt x="458" y="120"/>
                    </a:lnTo>
                    <a:lnTo>
                      <a:pt x="461" y="120"/>
                    </a:lnTo>
                    <a:lnTo>
                      <a:pt x="463" y="120"/>
                    </a:lnTo>
                    <a:lnTo>
                      <a:pt x="465" y="123"/>
                    </a:lnTo>
                    <a:lnTo>
                      <a:pt x="468" y="123"/>
                    </a:lnTo>
                    <a:lnTo>
                      <a:pt x="468" y="125"/>
                    </a:lnTo>
                    <a:lnTo>
                      <a:pt x="470" y="125"/>
                    </a:lnTo>
                    <a:lnTo>
                      <a:pt x="472" y="125"/>
                    </a:lnTo>
                    <a:lnTo>
                      <a:pt x="475" y="127"/>
                    </a:lnTo>
                    <a:lnTo>
                      <a:pt x="477" y="127"/>
                    </a:lnTo>
                    <a:lnTo>
                      <a:pt x="477" y="130"/>
                    </a:lnTo>
                    <a:lnTo>
                      <a:pt x="475" y="130"/>
                    </a:lnTo>
                    <a:lnTo>
                      <a:pt x="475" y="132"/>
                    </a:lnTo>
                    <a:lnTo>
                      <a:pt x="477" y="134"/>
                    </a:lnTo>
                    <a:lnTo>
                      <a:pt x="480" y="134"/>
                    </a:lnTo>
                    <a:lnTo>
                      <a:pt x="480" y="137"/>
                    </a:lnTo>
                    <a:lnTo>
                      <a:pt x="482" y="139"/>
                    </a:lnTo>
                    <a:lnTo>
                      <a:pt x="482" y="142"/>
                    </a:lnTo>
                    <a:lnTo>
                      <a:pt x="482" y="144"/>
                    </a:lnTo>
                    <a:lnTo>
                      <a:pt x="484" y="144"/>
                    </a:lnTo>
                    <a:lnTo>
                      <a:pt x="484" y="151"/>
                    </a:lnTo>
                    <a:lnTo>
                      <a:pt x="487" y="153"/>
                    </a:lnTo>
                    <a:lnTo>
                      <a:pt x="487" y="156"/>
                    </a:lnTo>
                    <a:lnTo>
                      <a:pt x="489" y="158"/>
                    </a:lnTo>
                    <a:lnTo>
                      <a:pt x="489" y="156"/>
                    </a:lnTo>
                    <a:lnTo>
                      <a:pt x="491" y="156"/>
                    </a:lnTo>
                    <a:lnTo>
                      <a:pt x="491" y="153"/>
                    </a:lnTo>
                    <a:lnTo>
                      <a:pt x="491" y="151"/>
                    </a:lnTo>
                    <a:lnTo>
                      <a:pt x="494" y="153"/>
                    </a:lnTo>
                    <a:lnTo>
                      <a:pt x="494" y="156"/>
                    </a:lnTo>
                    <a:lnTo>
                      <a:pt x="496" y="156"/>
                    </a:lnTo>
                    <a:lnTo>
                      <a:pt x="498" y="158"/>
                    </a:lnTo>
                    <a:lnTo>
                      <a:pt x="498" y="156"/>
                    </a:lnTo>
                    <a:lnTo>
                      <a:pt x="501" y="156"/>
                    </a:lnTo>
                    <a:lnTo>
                      <a:pt x="501" y="158"/>
                    </a:lnTo>
                    <a:lnTo>
                      <a:pt x="503" y="160"/>
                    </a:lnTo>
                    <a:lnTo>
                      <a:pt x="503" y="168"/>
                    </a:lnTo>
                    <a:lnTo>
                      <a:pt x="503" y="170"/>
                    </a:lnTo>
                    <a:lnTo>
                      <a:pt x="506" y="172"/>
                    </a:lnTo>
                    <a:lnTo>
                      <a:pt x="508" y="175"/>
                    </a:lnTo>
                    <a:lnTo>
                      <a:pt x="510" y="177"/>
                    </a:lnTo>
                    <a:lnTo>
                      <a:pt x="513" y="177"/>
                    </a:lnTo>
                    <a:lnTo>
                      <a:pt x="515" y="179"/>
                    </a:lnTo>
                    <a:lnTo>
                      <a:pt x="517" y="179"/>
                    </a:lnTo>
                    <a:lnTo>
                      <a:pt x="517" y="182"/>
                    </a:lnTo>
                    <a:lnTo>
                      <a:pt x="520" y="184"/>
                    </a:lnTo>
                    <a:lnTo>
                      <a:pt x="520" y="186"/>
                    </a:lnTo>
                    <a:lnTo>
                      <a:pt x="524" y="186"/>
                    </a:lnTo>
                    <a:lnTo>
                      <a:pt x="522" y="186"/>
                    </a:lnTo>
                    <a:lnTo>
                      <a:pt x="527" y="191"/>
                    </a:lnTo>
                    <a:lnTo>
                      <a:pt x="527" y="193"/>
                    </a:lnTo>
                    <a:lnTo>
                      <a:pt x="529" y="193"/>
                    </a:lnTo>
                    <a:lnTo>
                      <a:pt x="529" y="196"/>
                    </a:lnTo>
                    <a:lnTo>
                      <a:pt x="529" y="201"/>
                    </a:lnTo>
                    <a:lnTo>
                      <a:pt x="532" y="201"/>
                    </a:lnTo>
                    <a:lnTo>
                      <a:pt x="532" y="203"/>
                    </a:lnTo>
                    <a:lnTo>
                      <a:pt x="534" y="201"/>
                    </a:lnTo>
                    <a:lnTo>
                      <a:pt x="534" y="205"/>
                    </a:lnTo>
                    <a:lnTo>
                      <a:pt x="532" y="208"/>
                    </a:lnTo>
                    <a:lnTo>
                      <a:pt x="534" y="210"/>
                    </a:lnTo>
                    <a:lnTo>
                      <a:pt x="534" y="217"/>
                    </a:lnTo>
                    <a:lnTo>
                      <a:pt x="534" y="219"/>
                    </a:lnTo>
                    <a:lnTo>
                      <a:pt x="534" y="217"/>
                    </a:lnTo>
                    <a:lnTo>
                      <a:pt x="534" y="219"/>
                    </a:lnTo>
                    <a:lnTo>
                      <a:pt x="534" y="222"/>
                    </a:lnTo>
                    <a:lnTo>
                      <a:pt x="536" y="224"/>
                    </a:lnTo>
                    <a:lnTo>
                      <a:pt x="536" y="229"/>
                    </a:lnTo>
                    <a:lnTo>
                      <a:pt x="539" y="236"/>
                    </a:lnTo>
                    <a:lnTo>
                      <a:pt x="539" y="241"/>
                    </a:lnTo>
                    <a:lnTo>
                      <a:pt x="539" y="243"/>
                    </a:lnTo>
                    <a:lnTo>
                      <a:pt x="539" y="245"/>
                    </a:lnTo>
                    <a:lnTo>
                      <a:pt x="536" y="250"/>
                    </a:lnTo>
                    <a:lnTo>
                      <a:pt x="536" y="253"/>
                    </a:lnTo>
                    <a:lnTo>
                      <a:pt x="534" y="260"/>
                    </a:lnTo>
                    <a:lnTo>
                      <a:pt x="532" y="264"/>
                    </a:lnTo>
                    <a:lnTo>
                      <a:pt x="532" y="269"/>
                    </a:lnTo>
                    <a:lnTo>
                      <a:pt x="534" y="271"/>
                    </a:lnTo>
                    <a:lnTo>
                      <a:pt x="532" y="274"/>
                    </a:lnTo>
                    <a:lnTo>
                      <a:pt x="532" y="276"/>
                    </a:lnTo>
                    <a:lnTo>
                      <a:pt x="529" y="283"/>
                    </a:lnTo>
                    <a:lnTo>
                      <a:pt x="527" y="286"/>
                    </a:lnTo>
                    <a:lnTo>
                      <a:pt x="524" y="288"/>
                    </a:lnTo>
                    <a:lnTo>
                      <a:pt x="524" y="290"/>
                    </a:lnTo>
                    <a:lnTo>
                      <a:pt x="522" y="293"/>
                    </a:lnTo>
                    <a:lnTo>
                      <a:pt x="520" y="293"/>
                    </a:lnTo>
                    <a:lnTo>
                      <a:pt x="520" y="295"/>
                    </a:lnTo>
                    <a:lnTo>
                      <a:pt x="517" y="295"/>
                    </a:lnTo>
                    <a:lnTo>
                      <a:pt x="517" y="297"/>
                    </a:lnTo>
                    <a:lnTo>
                      <a:pt x="515" y="297"/>
                    </a:lnTo>
                    <a:lnTo>
                      <a:pt x="515" y="300"/>
                    </a:lnTo>
                    <a:lnTo>
                      <a:pt x="513" y="302"/>
                    </a:lnTo>
                    <a:lnTo>
                      <a:pt x="510" y="305"/>
                    </a:lnTo>
                    <a:lnTo>
                      <a:pt x="508" y="305"/>
                    </a:lnTo>
                    <a:lnTo>
                      <a:pt x="508" y="307"/>
                    </a:lnTo>
                    <a:lnTo>
                      <a:pt x="510" y="307"/>
                    </a:lnTo>
                    <a:lnTo>
                      <a:pt x="510" y="309"/>
                    </a:lnTo>
                    <a:lnTo>
                      <a:pt x="508" y="312"/>
                    </a:lnTo>
                    <a:lnTo>
                      <a:pt x="508" y="314"/>
                    </a:lnTo>
                    <a:lnTo>
                      <a:pt x="506" y="316"/>
                    </a:lnTo>
                    <a:lnTo>
                      <a:pt x="503" y="326"/>
                    </a:lnTo>
                    <a:lnTo>
                      <a:pt x="503" y="328"/>
                    </a:lnTo>
                    <a:lnTo>
                      <a:pt x="501" y="326"/>
                    </a:lnTo>
                    <a:lnTo>
                      <a:pt x="498" y="331"/>
                    </a:lnTo>
                    <a:lnTo>
                      <a:pt x="496" y="331"/>
                    </a:lnTo>
                    <a:lnTo>
                      <a:pt x="496" y="333"/>
                    </a:lnTo>
                    <a:lnTo>
                      <a:pt x="496" y="335"/>
                    </a:lnTo>
                    <a:lnTo>
                      <a:pt x="494" y="338"/>
                    </a:lnTo>
                    <a:lnTo>
                      <a:pt x="494" y="342"/>
                    </a:lnTo>
                    <a:lnTo>
                      <a:pt x="494" y="345"/>
                    </a:lnTo>
                    <a:lnTo>
                      <a:pt x="494" y="347"/>
                    </a:lnTo>
                    <a:lnTo>
                      <a:pt x="491" y="349"/>
                    </a:lnTo>
                    <a:lnTo>
                      <a:pt x="491" y="352"/>
                    </a:lnTo>
                    <a:lnTo>
                      <a:pt x="491" y="354"/>
                    </a:lnTo>
                    <a:lnTo>
                      <a:pt x="491" y="357"/>
                    </a:lnTo>
                    <a:lnTo>
                      <a:pt x="491" y="359"/>
                    </a:lnTo>
                    <a:lnTo>
                      <a:pt x="489" y="359"/>
                    </a:lnTo>
                    <a:lnTo>
                      <a:pt x="489" y="361"/>
                    </a:lnTo>
                    <a:lnTo>
                      <a:pt x="484" y="361"/>
                    </a:lnTo>
                    <a:lnTo>
                      <a:pt x="470" y="361"/>
                    </a:lnTo>
                    <a:lnTo>
                      <a:pt x="468" y="364"/>
                    </a:lnTo>
                    <a:lnTo>
                      <a:pt x="461" y="366"/>
                    </a:lnTo>
                    <a:lnTo>
                      <a:pt x="458" y="366"/>
                    </a:lnTo>
                    <a:lnTo>
                      <a:pt x="456" y="368"/>
                    </a:lnTo>
                    <a:lnTo>
                      <a:pt x="454" y="371"/>
                    </a:lnTo>
                    <a:lnTo>
                      <a:pt x="451" y="373"/>
                    </a:lnTo>
                    <a:lnTo>
                      <a:pt x="449" y="373"/>
                    </a:lnTo>
                    <a:lnTo>
                      <a:pt x="444" y="373"/>
                    </a:lnTo>
                    <a:lnTo>
                      <a:pt x="442" y="373"/>
                    </a:lnTo>
                    <a:lnTo>
                      <a:pt x="442" y="375"/>
                    </a:lnTo>
                    <a:lnTo>
                      <a:pt x="444" y="375"/>
                    </a:lnTo>
                    <a:lnTo>
                      <a:pt x="447" y="375"/>
                    </a:lnTo>
                    <a:lnTo>
                      <a:pt x="444" y="378"/>
                    </a:lnTo>
                    <a:lnTo>
                      <a:pt x="444" y="380"/>
                    </a:lnTo>
                    <a:lnTo>
                      <a:pt x="442" y="375"/>
                    </a:lnTo>
                    <a:lnTo>
                      <a:pt x="439" y="375"/>
                    </a:lnTo>
                    <a:lnTo>
                      <a:pt x="437" y="375"/>
                    </a:lnTo>
                    <a:lnTo>
                      <a:pt x="437" y="373"/>
                    </a:lnTo>
                    <a:lnTo>
                      <a:pt x="435" y="373"/>
                    </a:lnTo>
                    <a:lnTo>
                      <a:pt x="432" y="373"/>
                    </a:lnTo>
                    <a:lnTo>
                      <a:pt x="432" y="371"/>
                    </a:lnTo>
                    <a:lnTo>
                      <a:pt x="432" y="368"/>
                    </a:lnTo>
                    <a:lnTo>
                      <a:pt x="430" y="368"/>
                    </a:lnTo>
                    <a:lnTo>
                      <a:pt x="428" y="368"/>
                    </a:lnTo>
                    <a:lnTo>
                      <a:pt x="425" y="371"/>
                    </a:lnTo>
                    <a:lnTo>
                      <a:pt x="423" y="368"/>
                    </a:lnTo>
                    <a:lnTo>
                      <a:pt x="425" y="368"/>
                    </a:lnTo>
                    <a:lnTo>
                      <a:pt x="425" y="366"/>
                    </a:lnTo>
                    <a:lnTo>
                      <a:pt x="425" y="364"/>
                    </a:lnTo>
                    <a:lnTo>
                      <a:pt x="423" y="364"/>
                    </a:lnTo>
                    <a:lnTo>
                      <a:pt x="421" y="366"/>
                    </a:lnTo>
                    <a:lnTo>
                      <a:pt x="418" y="366"/>
                    </a:lnTo>
                    <a:lnTo>
                      <a:pt x="421" y="366"/>
                    </a:lnTo>
                    <a:lnTo>
                      <a:pt x="421" y="368"/>
                    </a:lnTo>
                    <a:lnTo>
                      <a:pt x="418" y="368"/>
                    </a:lnTo>
                    <a:lnTo>
                      <a:pt x="416" y="368"/>
                    </a:lnTo>
                    <a:lnTo>
                      <a:pt x="413" y="371"/>
                    </a:lnTo>
                    <a:lnTo>
                      <a:pt x="411" y="373"/>
                    </a:lnTo>
                    <a:lnTo>
                      <a:pt x="406" y="375"/>
                    </a:lnTo>
                    <a:lnTo>
                      <a:pt x="404" y="375"/>
                    </a:lnTo>
                    <a:lnTo>
                      <a:pt x="402" y="375"/>
                    </a:lnTo>
                    <a:lnTo>
                      <a:pt x="397" y="373"/>
                    </a:lnTo>
                    <a:lnTo>
                      <a:pt x="392" y="371"/>
                    </a:lnTo>
                    <a:lnTo>
                      <a:pt x="390" y="371"/>
                    </a:lnTo>
                    <a:lnTo>
                      <a:pt x="387" y="368"/>
                    </a:lnTo>
                    <a:lnTo>
                      <a:pt x="383" y="368"/>
                    </a:lnTo>
                    <a:lnTo>
                      <a:pt x="380" y="368"/>
                    </a:lnTo>
                    <a:lnTo>
                      <a:pt x="378" y="368"/>
                    </a:lnTo>
                    <a:lnTo>
                      <a:pt x="376" y="366"/>
                    </a:lnTo>
                    <a:lnTo>
                      <a:pt x="371" y="366"/>
                    </a:lnTo>
                    <a:lnTo>
                      <a:pt x="366" y="364"/>
                    </a:lnTo>
                    <a:lnTo>
                      <a:pt x="364" y="364"/>
                    </a:lnTo>
                    <a:lnTo>
                      <a:pt x="361" y="361"/>
                    </a:lnTo>
                    <a:lnTo>
                      <a:pt x="359" y="359"/>
                    </a:lnTo>
                    <a:lnTo>
                      <a:pt x="357" y="357"/>
                    </a:lnTo>
                    <a:lnTo>
                      <a:pt x="354" y="352"/>
                    </a:lnTo>
                    <a:lnTo>
                      <a:pt x="354" y="349"/>
                    </a:lnTo>
                    <a:lnTo>
                      <a:pt x="354" y="347"/>
                    </a:lnTo>
                    <a:lnTo>
                      <a:pt x="354" y="345"/>
                    </a:lnTo>
                    <a:lnTo>
                      <a:pt x="352" y="340"/>
                    </a:lnTo>
                    <a:lnTo>
                      <a:pt x="347" y="333"/>
                    </a:lnTo>
                    <a:lnTo>
                      <a:pt x="350" y="331"/>
                    </a:lnTo>
                    <a:lnTo>
                      <a:pt x="345" y="331"/>
                    </a:lnTo>
                    <a:lnTo>
                      <a:pt x="343" y="331"/>
                    </a:lnTo>
                    <a:lnTo>
                      <a:pt x="338" y="333"/>
                    </a:lnTo>
                    <a:lnTo>
                      <a:pt x="335" y="333"/>
                    </a:lnTo>
                    <a:lnTo>
                      <a:pt x="333" y="333"/>
                    </a:lnTo>
                    <a:lnTo>
                      <a:pt x="335" y="331"/>
                    </a:lnTo>
                    <a:lnTo>
                      <a:pt x="338" y="328"/>
                    </a:lnTo>
                    <a:lnTo>
                      <a:pt x="338" y="323"/>
                    </a:lnTo>
                    <a:lnTo>
                      <a:pt x="338" y="321"/>
                    </a:lnTo>
                    <a:lnTo>
                      <a:pt x="335" y="316"/>
                    </a:lnTo>
                    <a:lnTo>
                      <a:pt x="333" y="314"/>
                    </a:lnTo>
                    <a:lnTo>
                      <a:pt x="328" y="319"/>
                    </a:lnTo>
                    <a:lnTo>
                      <a:pt x="328" y="321"/>
                    </a:lnTo>
                    <a:lnTo>
                      <a:pt x="328" y="323"/>
                    </a:lnTo>
                    <a:lnTo>
                      <a:pt x="328" y="326"/>
                    </a:lnTo>
                    <a:lnTo>
                      <a:pt x="326" y="326"/>
                    </a:lnTo>
                    <a:lnTo>
                      <a:pt x="324" y="328"/>
                    </a:lnTo>
                    <a:lnTo>
                      <a:pt x="319" y="328"/>
                    </a:lnTo>
                    <a:lnTo>
                      <a:pt x="317" y="328"/>
                    </a:lnTo>
                    <a:lnTo>
                      <a:pt x="317" y="323"/>
                    </a:lnTo>
                    <a:lnTo>
                      <a:pt x="321" y="323"/>
                    </a:lnTo>
                    <a:lnTo>
                      <a:pt x="324" y="323"/>
                    </a:lnTo>
                    <a:lnTo>
                      <a:pt x="324" y="319"/>
                    </a:lnTo>
                    <a:lnTo>
                      <a:pt x="324" y="316"/>
                    </a:lnTo>
                    <a:lnTo>
                      <a:pt x="324" y="314"/>
                    </a:lnTo>
                    <a:lnTo>
                      <a:pt x="326" y="312"/>
                    </a:lnTo>
                    <a:lnTo>
                      <a:pt x="326" y="307"/>
                    </a:lnTo>
                    <a:lnTo>
                      <a:pt x="328" y="307"/>
                    </a:lnTo>
                    <a:lnTo>
                      <a:pt x="331" y="305"/>
                    </a:lnTo>
                    <a:lnTo>
                      <a:pt x="331" y="300"/>
                    </a:lnTo>
                    <a:lnTo>
                      <a:pt x="331" y="297"/>
                    </a:lnTo>
                    <a:lnTo>
                      <a:pt x="331" y="295"/>
                    </a:lnTo>
                    <a:lnTo>
                      <a:pt x="328" y="295"/>
                    </a:lnTo>
                    <a:lnTo>
                      <a:pt x="328" y="293"/>
                    </a:lnTo>
                    <a:lnTo>
                      <a:pt x="328" y="290"/>
                    </a:lnTo>
                    <a:lnTo>
                      <a:pt x="328" y="293"/>
                    </a:lnTo>
                    <a:lnTo>
                      <a:pt x="328" y="297"/>
                    </a:lnTo>
                    <a:lnTo>
                      <a:pt x="326" y="297"/>
                    </a:lnTo>
                    <a:lnTo>
                      <a:pt x="324" y="300"/>
                    </a:lnTo>
                    <a:lnTo>
                      <a:pt x="324" y="302"/>
                    </a:lnTo>
                    <a:lnTo>
                      <a:pt x="321" y="305"/>
                    </a:lnTo>
                    <a:lnTo>
                      <a:pt x="321" y="307"/>
                    </a:lnTo>
                    <a:lnTo>
                      <a:pt x="317" y="307"/>
                    </a:lnTo>
                    <a:lnTo>
                      <a:pt x="317" y="309"/>
                    </a:lnTo>
                    <a:lnTo>
                      <a:pt x="312" y="309"/>
                    </a:lnTo>
                    <a:lnTo>
                      <a:pt x="312" y="312"/>
                    </a:lnTo>
                    <a:lnTo>
                      <a:pt x="309" y="312"/>
                    </a:lnTo>
                    <a:lnTo>
                      <a:pt x="309" y="314"/>
                    </a:lnTo>
                    <a:lnTo>
                      <a:pt x="305" y="316"/>
                    </a:lnTo>
                    <a:lnTo>
                      <a:pt x="302" y="319"/>
                    </a:lnTo>
                    <a:lnTo>
                      <a:pt x="302" y="321"/>
                    </a:lnTo>
                    <a:lnTo>
                      <a:pt x="305" y="321"/>
                    </a:lnTo>
                    <a:lnTo>
                      <a:pt x="305" y="326"/>
                    </a:lnTo>
                    <a:lnTo>
                      <a:pt x="302" y="323"/>
                    </a:lnTo>
                    <a:lnTo>
                      <a:pt x="300" y="323"/>
                    </a:lnTo>
                    <a:lnTo>
                      <a:pt x="298" y="321"/>
                    </a:lnTo>
                    <a:lnTo>
                      <a:pt x="295" y="321"/>
                    </a:lnTo>
                    <a:lnTo>
                      <a:pt x="295" y="319"/>
                    </a:lnTo>
                    <a:lnTo>
                      <a:pt x="293" y="319"/>
                    </a:lnTo>
                    <a:lnTo>
                      <a:pt x="293" y="316"/>
                    </a:lnTo>
                    <a:lnTo>
                      <a:pt x="295" y="319"/>
                    </a:lnTo>
                    <a:lnTo>
                      <a:pt x="298" y="316"/>
                    </a:lnTo>
                    <a:lnTo>
                      <a:pt x="295" y="314"/>
                    </a:lnTo>
                    <a:lnTo>
                      <a:pt x="295" y="309"/>
                    </a:lnTo>
                    <a:lnTo>
                      <a:pt x="293" y="307"/>
                    </a:lnTo>
                    <a:lnTo>
                      <a:pt x="291" y="307"/>
                    </a:lnTo>
                    <a:lnTo>
                      <a:pt x="288" y="302"/>
                    </a:lnTo>
                    <a:lnTo>
                      <a:pt x="288" y="300"/>
                    </a:lnTo>
                    <a:lnTo>
                      <a:pt x="286" y="300"/>
                    </a:lnTo>
                    <a:lnTo>
                      <a:pt x="284" y="300"/>
                    </a:lnTo>
                    <a:lnTo>
                      <a:pt x="281" y="297"/>
                    </a:lnTo>
                    <a:lnTo>
                      <a:pt x="279" y="297"/>
                    </a:lnTo>
                    <a:lnTo>
                      <a:pt x="279" y="295"/>
                    </a:lnTo>
                    <a:lnTo>
                      <a:pt x="281" y="295"/>
                    </a:lnTo>
                    <a:lnTo>
                      <a:pt x="281" y="293"/>
                    </a:lnTo>
                    <a:lnTo>
                      <a:pt x="276" y="290"/>
                    </a:lnTo>
                    <a:lnTo>
                      <a:pt x="269" y="286"/>
                    </a:lnTo>
                    <a:lnTo>
                      <a:pt x="269" y="288"/>
                    </a:lnTo>
                    <a:lnTo>
                      <a:pt x="267" y="288"/>
                    </a:lnTo>
                    <a:lnTo>
                      <a:pt x="265" y="286"/>
                    </a:lnTo>
                    <a:lnTo>
                      <a:pt x="260" y="283"/>
                    </a:lnTo>
                    <a:lnTo>
                      <a:pt x="258" y="283"/>
                    </a:lnTo>
                    <a:lnTo>
                      <a:pt x="255" y="286"/>
                    </a:lnTo>
                    <a:lnTo>
                      <a:pt x="253" y="283"/>
                    </a:lnTo>
                    <a:lnTo>
                      <a:pt x="246" y="279"/>
                    </a:lnTo>
                    <a:lnTo>
                      <a:pt x="243" y="279"/>
                    </a:lnTo>
                    <a:lnTo>
                      <a:pt x="241" y="279"/>
                    </a:lnTo>
                    <a:lnTo>
                      <a:pt x="236" y="279"/>
                    </a:lnTo>
                    <a:lnTo>
                      <a:pt x="229" y="279"/>
                    </a:lnTo>
                    <a:lnTo>
                      <a:pt x="217" y="279"/>
                    </a:lnTo>
                    <a:lnTo>
                      <a:pt x="213" y="279"/>
                    </a:lnTo>
                    <a:lnTo>
                      <a:pt x="203" y="283"/>
                    </a:lnTo>
                    <a:lnTo>
                      <a:pt x="198" y="286"/>
                    </a:lnTo>
                    <a:lnTo>
                      <a:pt x="194" y="286"/>
                    </a:lnTo>
                    <a:lnTo>
                      <a:pt x="189" y="288"/>
                    </a:lnTo>
                    <a:lnTo>
                      <a:pt x="184" y="288"/>
                    </a:lnTo>
                    <a:lnTo>
                      <a:pt x="175" y="288"/>
                    </a:lnTo>
                    <a:lnTo>
                      <a:pt x="172" y="288"/>
                    </a:lnTo>
                    <a:lnTo>
                      <a:pt x="168" y="288"/>
                    </a:lnTo>
                    <a:lnTo>
                      <a:pt x="165" y="290"/>
                    </a:lnTo>
                    <a:lnTo>
                      <a:pt x="158" y="293"/>
                    </a:lnTo>
                    <a:lnTo>
                      <a:pt x="156" y="293"/>
                    </a:lnTo>
                    <a:lnTo>
                      <a:pt x="154" y="295"/>
                    </a:lnTo>
                    <a:lnTo>
                      <a:pt x="151" y="295"/>
                    </a:lnTo>
                    <a:lnTo>
                      <a:pt x="149" y="295"/>
                    </a:lnTo>
                    <a:lnTo>
                      <a:pt x="146" y="297"/>
                    </a:lnTo>
                    <a:lnTo>
                      <a:pt x="144" y="300"/>
                    </a:lnTo>
                    <a:lnTo>
                      <a:pt x="144" y="302"/>
                    </a:lnTo>
                    <a:lnTo>
                      <a:pt x="142" y="305"/>
                    </a:lnTo>
                    <a:lnTo>
                      <a:pt x="139" y="307"/>
                    </a:lnTo>
                    <a:lnTo>
                      <a:pt x="135" y="309"/>
                    </a:lnTo>
                    <a:lnTo>
                      <a:pt x="132" y="309"/>
                    </a:lnTo>
                    <a:lnTo>
                      <a:pt x="130" y="309"/>
                    </a:lnTo>
                    <a:lnTo>
                      <a:pt x="125" y="309"/>
                    </a:lnTo>
                    <a:lnTo>
                      <a:pt x="121" y="309"/>
                    </a:lnTo>
                    <a:lnTo>
                      <a:pt x="118" y="309"/>
                    </a:lnTo>
                    <a:lnTo>
                      <a:pt x="118" y="307"/>
                    </a:lnTo>
                    <a:lnTo>
                      <a:pt x="116" y="309"/>
                    </a:lnTo>
                    <a:lnTo>
                      <a:pt x="111" y="309"/>
                    </a:lnTo>
                    <a:lnTo>
                      <a:pt x="109" y="307"/>
                    </a:lnTo>
                    <a:lnTo>
                      <a:pt x="104" y="307"/>
                    </a:lnTo>
                    <a:lnTo>
                      <a:pt x="102" y="309"/>
                    </a:lnTo>
                    <a:lnTo>
                      <a:pt x="90" y="309"/>
                    </a:lnTo>
                    <a:lnTo>
                      <a:pt x="87" y="309"/>
                    </a:lnTo>
                    <a:lnTo>
                      <a:pt x="85" y="312"/>
                    </a:lnTo>
                    <a:lnTo>
                      <a:pt x="85" y="314"/>
                    </a:lnTo>
                    <a:lnTo>
                      <a:pt x="83" y="316"/>
                    </a:lnTo>
                    <a:lnTo>
                      <a:pt x="80" y="316"/>
                    </a:lnTo>
                    <a:lnTo>
                      <a:pt x="76" y="316"/>
                    </a:lnTo>
                    <a:lnTo>
                      <a:pt x="73" y="319"/>
                    </a:lnTo>
                    <a:lnTo>
                      <a:pt x="71" y="321"/>
                    </a:lnTo>
                    <a:lnTo>
                      <a:pt x="69" y="323"/>
                    </a:lnTo>
                    <a:lnTo>
                      <a:pt x="66" y="323"/>
                    </a:lnTo>
                    <a:lnTo>
                      <a:pt x="64" y="323"/>
                    </a:lnTo>
                    <a:lnTo>
                      <a:pt x="61" y="323"/>
                    </a:lnTo>
                    <a:lnTo>
                      <a:pt x="61" y="326"/>
                    </a:lnTo>
                    <a:lnTo>
                      <a:pt x="59" y="326"/>
                    </a:lnTo>
                    <a:lnTo>
                      <a:pt x="57" y="323"/>
                    </a:lnTo>
                    <a:lnTo>
                      <a:pt x="50" y="323"/>
                    </a:lnTo>
                    <a:lnTo>
                      <a:pt x="45" y="323"/>
                    </a:lnTo>
                    <a:lnTo>
                      <a:pt x="43" y="323"/>
                    </a:lnTo>
                    <a:lnTo>
                      <a:pt x="40" y="321"/>
                    </a:lnTo>
                    <a:lnTo>
                      <a:pt x="38" y="321"/>
                    </a:lnTo>
                    <a:lnTo>
                      <a:pt x="35" y="319"/>
                    </a:lnTo>
                    <a:lnTo>
                      <a:pt x="33" y="316"/>
                    </a:lnTo>
                    <a:lnTo>
                      <a:pt x="31" y="314"/>
                    </a:lnTo>
                    <a:lnTo>
                      <a:pt x="28" y="314"/>
                    </a:lnTo>
                    <a:lnTo>
                      <a:pt x="26" y="314"/>
                    </a:lnTo>
                    <a:lnTo>
                      <a:pt x="24" y="307"/>
                    </a:lnTo>
                    <a:lnTo>
                      <a:pt x="24" y="305"/>
                    </a:lnTo>
                    <a:lnTo>
                      <a:pt x="26" y="305"/>
                    </a:lnTo>
                    <a:lnTo>
                      <a:pt x="28" y="305"/>
                    </a:lnTo>
                    <a:lnTo>
                      <a:pt x="31" y="302"/>
                    </a:lnTo>
                    <a:lnTo>
                      <a:pt x="33" y="300"/>
                    </a:lnTo>
                    <a:lnTo>
                      <a:pt x="33" y="297"/>
                    </a:lnTo>
                    <a:lnTo>
                      <a:pt x="33" y="295"/>
                    </a:lnTo>
                    <a:lnTo>
                      <a:pt x="33" y="290"/>
                    </a:lnTo>
                    <a:lnTo>
                      <a:pt x="33" y="293"/>
                    </a:lnTo>
                    <a:lnTo>
                      <a:pt x="33" y="290"/>
                    </a:lnTo>
                    <a:lnTo>
                      <a:pt x="33" y="286"/>
                    </a:lnTo>
                    <a:lnTo>
                      <a:pt x="33" y="283"/>
                    </a:lnTo>
                    <a:lnTo>
                      <a:pt x="33" y="279"/>
                    </a:lnTo>
                    <a:lnTo>
                      <a:pt x="28" y="271"/>
                    </a:lnTo>
                    <a:lnTo>
                      <a:pt x="28" y="269"/>
                    </a:lnTo>
                    <a:lnTo>
                      <a:pt x="26" y="267"/>
                    </a:lnTo>
                    <a:lnTo>
                      <a:pt x="24" y="262"/>
                    </a:lnTo>
                    <a:lnTo>
                      <a:pt x="24" y="257"/>
                    </a:lnTo>
                    <a:lnTo>
                      <a:pt x="24" y="250"/>
                    </a:lnTo>
                    <a:lnTo>
                      <a:pt x="21" y="248"/>
                    </a:lnTo>
                    <a:lnTo>
                      <a:pt x="19" y="241"/>
                    </a:lnTo>
                    <a:lnTo>
                      <a:pt x="17" y="238"/>
                    </a:lnTo>
                    <a:lnTo>
                      <a:pt x="14" y="236"/>
                    </a:lnTo>
                    <a:lnTo>
                      <a:pt x="12" y="231"/>
                    </a:lnTo>
                    <a:lnTo>
                      <a:pt x="12" y="227"/>
                    </a:lnTo>
                    <a:lnTo>
                      <a:pt x="9" y="222"/>
                    </a:lnTo>
                    <a:lnTo>
                      <a:pt x="9" y="217"/>
                    </a:lnTo>
                    <a:lnTo>
                      <a:pt x="5" y="217"/>
                    </a:lnTo>
                    <a:lnTo>
                      <a:pt x="5" y="215"/>
                    </a:lnTo>
                    <a:lnTo>
                      <a:pt x="2" y="212"/>
                    </a:lnTo>
                    <a:lnTo>
                      <a:pt x="2" y="210"/>
                    </a:lnTo>
                    <a:lnTo>
                      <a:pt x="0" y="210"/>
                    </a:lnTo>
                    <a:lnTo>
                      <a:pt x="0" y="208"/>
                    </a:lnTo>
                    <a:lnTo>
                      <a:pt x="0" y="205"/>
                    </a:lnTo>
                    <a:lnTo>
                      <a:pt x="0" y="208"/>
                    </a:lnTo>
                    <a:lnTo>
                      <a:pt x="2" y="208"/>
                    </a:lnTo>
                    <a:lnTo>
                      <a:pt x="2" y="210"/>
                    </a:lnTo>
                    <a:lnTo>
                      <a:pt x="5" y="210"/>
                    </a:lnTo>
                    <a:lnTo>
                      <a:pt x="5" y="212"/>
                    </a:lnTo>
                    <a:lnTo>
                      <a:pt x="7" y="212"/>
                    </a:lnTo>
                    <a:lnTo>
                      <a:pt x="7" y="210"/>
                    </a:lnTo>
                    <a:lnTo>
                      <a:pt x="5" y="208"/>
                    </a:lnTo>
                    <a:lnTo>
                      <a:pt x="2" y="201"/>
                    </a:lnTo>
                    <a:lnTo>
                      <a:pt x="2" y="198"/>
                    </a:lnTo>
                    <a:lnTo>
                      <a:pt x="5" y="201"/>
                    </a:lnTo>
                    <a:lnTo>
                      <a:pt x="5" y="208"/>
                    </a:lnTo>
                    <a:lnTo>
                      <a:pt x="7" y="205"/>
                    </a:lnTo>
                    <a:lnTo>
                      <a:pt x="9" y="210"/>
                    </a:lnTo>
                    <a:lnTo>
                      <a:pt x="12" y="208"/>
                    </a:lnTo>
                    <a:lnTo>
                      <a:pt x="12" y="205"/>
                    </a:lnTo>
                    <a:lnTo>
                      <a:pt x="12" y="201"/>
                    </a:lnTo>
                    <a:lnTo>
                      <a:pt x="9" y="198"/>
                    </a:lnTo>
                    <a:lnTo>
                      <a:pt x="9" y="196"/>
                    </a:lnTo>
                    <a:lnTo>
                      <a:pt x="7" y="198"/>
                    </a:lnTo>
                    <a:lnTo>
                      <a:pt x="7" y="196"/>
                    </a:lnTo>
                    <a:lnTo>
                      <a:pt x="7" y="193"/>
                    </a:lnTo>
                    <a:lnTo>
                      <a:pt x="5" y="189"/>
                    </a:lnTo>
                    <a:lnTo>
                      <a:pt x="0" y="184"/>
                    </a:lnTo>
                    <a:lnTo>
                      <a:pt x="0" y="177"/>
                    </a:lnTo>
                    <a:lnTo>
                      <a:pt x="2" y="175"/>
                    </a:lnTo>
                    <a:lnTo>
                      <a:pt x="5" y="170"/>
                    </a:lnTo>
                    <a:lnTo>
                      <a:pt x="7" y="170"/>
                    </a:lnTo>
                    <a:lnTo>
                      <a:pt x="5" y="168"/>
                    </a:lnTo>
                    <a:lnTo>
                      <a:pt x="7" y="163"/>
                    </a:lnTo>
                    <a:lnTo>
                      <a:pt x="5" y="160"/>
                    </a:lnTo>
                    <a:lnTo>
                      <a:pt x="5" y="156"/>
                    </a:lnTo>
                    <a:lnTo>
                      <a:pt x="7" y="153"/>
                    </a:lnTo>
                    <a:lnTo>
                      <a:pt x="7" y="149"/>
                    </a:lnTo>
                    <a:lnTo>
                      <a:pt x="9" y="14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62" name="Freeform 1502"/>
              <p:cNvSpPr>
                <a:spLocks/>
              </p:cNvSpPr>
              <p:nvPr/>
            </p:nvSpPr>
            <p:spPr bwMode="auto">
              <a:xfrm>
                <a:off x="2496" y="1675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0 w 1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63" name="Freeform 1503"/>
              <p:cNvSpPr>
                <a:spLocks/>
              </p:cNvSpPr>
              <p:nvPr/>
            </p:nvSpPr>
            <p:spPr bwMode="auto">
              <a:xfrm>
                <a:off x="2496" y="1675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0 w 1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64" name="Freeform 1504"/>
              <p:cNvSpPr>
                <a:spLocks/>
              </p:cNvSpPr>
              <p:nvPr/>
            </p:nvSpPr>
            <p:spPr bwMode="auto">
              <a:xfrm>
                <a:off x="2498" y="1678"/>
                <a:ext cx="8" cy="2"/>
              </a:xfrm>
              <a:custGeom>
                <a:avLst/>
                <a:gdLst>
                  <a:gd name="T0" fmla="*/ 5 w 8"/>
                  <a:gd name="T1" fmla="*/ 2 h 2"/>
                  <a:gd name="T2" fmla="*/ 8 w 8"/>
                  <a:gd name="T3" fmla="*/ 2 h 2"/>
                  <a:gd name="T4" fmla="*/ 5 w 8"/>
                  <a:gd name="T5" fmla="*/ 0 h 2"/>
                  <a:gd name="T6" fmla="*/ 3 w 8"/>
                  <a:gd name="T7" fmla="*/ 0 h 2"/>
                  <a:gd name="T8" fmla="*/ 0 w 8"/>
                  <a:gd name="T9" fmla="*/ 0 h 2"/>
                  <a:gd name="T10" fmla="*/ 0 w 8"/>
                  <a:gd name="T11" fmla="*/ 0 h 2"/>
                  <a:gd name="T12" fmla="*/ 3 w 8"/>
                  <a:gd name="T13" fmla="*/ 2 h 2"/>
                  <a:gd name="T14" fmla="*/ 5 w 8"/>
                  <a:gd name="T15" fmla="*/ 2 h 2"/>
                  <a:gd name="T16" fmla="*/ 5 w 8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2"/>
                  <a:gd name="T29" fmla="*/ 8 w 8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2">
                    <a:moveTo>
                      <a:pt x="5" y="2"/>
                    </a:moveTo>
                    <a:lnTo>
                      <a:pt x="8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65" name="Freeform 1505"/>
              <p:cNvSpPr>
                <a:spLocks/>
              </p:cNvSpPr>
              <p:nvPr/>
            </p:nvSpPr>
            <p:spPr bwMode="auto">
              <a:xfrm>
                <a:off x="2498" y="1678"/>
                <a:ext cx="8" cy="2"/>
              </a:xfrm>
              <a:custGeom>
                <a:avLst/>
                <a:gdLst>
                  <a:gd name="T0" fmla="*/ 5 w 8"/>
                  <a:gd name="T1" fmla="*/ 2 h 2"/>
                  <a:gd name="T2" fmla="*/ 8 w 8"/>
                  <a:gd name="T3" fmla="*/ 2 h 2"/>
                  <a:gd name="T4" fmla="*/ 5 w 8"/>
                  <a:gd name="T5" fmla="*/ 0 h 2"/>
                  <a:gd name="T6" fmla="*/ 3 w 8"/>
                  <a:gd name="T7" fmla="*/ 0 h 2"/>
                  <a:gd name="T8" fmla="*/ 0 w 8"/>
                  <a:gd name="T9" fmla="*/ 0 h 2"/>
                  <a:gd name="T10" fmla="*/ 0 w 8"/>
                  <a:gd name="T11" fmla="*/ 0 h 2"/>
                  <a:gd name="T12" fmla="*/ 3 w 8"/>
                  <a:gd name="T13" fmla="*/ 2 h 2"/>
                  <a:gd name="T14" fmla="*/ 5 w 8"/>
                  <a:gd name="T15" fmla="*/ 2 h 2"/>
                  <a:gd name="T16" fmla="*/ 5 w 8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2"/>
                  <a:gd name="T29" fmla="*/ 8 w 8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2">
                    <a:moveTo>
                      <a:pt x="5" y="2"/>
                    </a:moveTo>
                    <a:lnTo>
                      <a:pt x="8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66" name="Freeform 1506"/>
              <p:cNvSpPr>
                <a:spLocks/>
              </p:cNvSpPr>
              <p:nvPr/>
            </p:nvSpPr>
            <p:spPr bwMode="auto">
              <a:xfrm>
                <a:off x="2503" y="167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3 h 3"/>
                  <a:gd name="T4" fmla="*/ 3 w 5"/>
                  <a:gd name="T5" fmla="*/ 0 h 3"/>
                  <a:gd name="T6" fmla="*/ 0 w 5"/>
                  <a:gd name="T7" fmla="*/ 0 h 3"/>
                  <a:gd name="T8" fmla="*/ 0 w 5"/>
                  <a:gd name="T9" fmla="*/ 0 h 3"/>
                  <a:gd name="T10" fmla="*/ 0 w 5"/>
                  <a:gd name="T11" fmla="*/ 0 h 3"/>
                  <a:gd name="T12" fmla="*/ 3 w 5"/>
                  <a:gd name="T13" fmla="*/ 3 h 3"/>
                  <a:gd name="T14" fmla="*/ 5 w 5"/>
                  <a:gd name="T15" fmla="*/ 3 h 3"/>
                  <a:gd name="T16" fmla="*/ 5 w 5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67" name="Freeform 1507"/>
              <p:cNvSpPr>
                <a:spLocks/>
              </p:cNvSpPr>
              <p:nvPr/>
            </p:nvSpPr>
            <p:spPr bwMode="auto">
              <a:xfrm>
                <a:off x="2503" y="167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3 h 3"/>
                  <a:gd name="T4" fmla="*/ 3 w 5"/>
                  <a:gd name="T5" fmla="*/ 0 h 3"/>
                  <a:gd name="T6" fmla="*/ 0 w 5"/>
                  <a:gd name="T7" fmla="*/ 0 h 3"/>
                  <a:gd name="T8" fmla="*/ 0 w 5"/>
                  <a:gd name="T9" fmla="*/ 0 h 3"/>
                  <a:gd name="T10" fmla="*/ 0 w 5"/>
                  <a:gd name="T11" fmla="*/ 0 h 3"/>
                  <a:gd name="T12" fmla="*/ 3 w 5"/>
                  <a:gd name="T13" fmla="*/ 3 h 3"/>
                  <a:gd name="T14" fmla="*/ 5 w 5"/>
                  <a:gd name="T15" fmla="*/ 3 h 3"/>
                  <a:gd name="T16" fmla="*/ 5 w 5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5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68" name="Freeform 1508"/>
              <p:cNvSpPr>
                <a:spLocks/>
              </p:cNvSpPr>
              <p:nvPr/>
            </p:nvSpPr>
            <p:spPr bwMode="auto">
              <a:xfrm>
                <a:off x="2515" y="167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69" name="Freeform 1509"/>
              <p:cNvSpPr>
                <a:spLocks/>
              </p:cNvSpPr>
              <p:nvPr/>
            </p:nvSpPr>
            <p:spPr bwMode="auto">
              <a:xfrm>
                <a:off x="2515" y="1673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70" name="Freeform 1510"/>
              <p:cNvSpPr>
                <a:spLocks/>
              </p:cNvSpPr>
              <p:nvPr/>
            </p:nvSpPr>
            <p:spPr bwMode="auto">
              <a:xfrm>
                <a:off x="2536" y="1687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0 h 2"/>
                  <a:gd name="T6" fmla="*/ 0 w 7"/>
                  <a:gd name="T7" fmla="*/ 0 h 2"/>
                  <a:gd name="T8" fmla="*/ 0 w 7"/>
                  <a:gd name="T9" fmla="*/ 0 h 2"/>
                  <a:gd name="T10" fmla="*/ 3 w 7"/>
                  <a:gd name="T11" fmla="*/ 0 h 2"/>
                  <a:gd name="T12" fmla="*/ 5 w 7"/>
                  <a:gd name="T13" fmla="*/ 2 h 2"/>
                  <a:gd name="T14" fmla="*/ 7 w 7"/>
                  <a:gd name="T15" fmla="*/ 0 h 2"/>
                  <a:gd name="T16" fmla="*/ 7 w 7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"/>
                  <a:gd name="T29" fmla="*/ 7 w 7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71" name="Freeform 1511"/>
              <p:cNvSpPr>
                <a:spLocks/>
              </p:cNvSpPr>
              <p:nvPr/>
            </p:nvSpPr>
            <p:spPr bwMode="auto">
              <a:xfrm>
                <a:off x="2536" y="1687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0 h 2"/>
                  <a:gd name="T6" fmla="*/ 0 w 7"/>
                  <a:gd name="T7" fmla="*/ 0 h 2"/>
                  <a:gd name="T8" fmla="*/ 0 w 7"/>
                  <a:gd name="T9" fmla="*/ 0 h 2"/>
                  <a:gd name="T10" fmla="*/ 3 w 7"/>
                  <a:gd name="T11" fmla="*/ 0 h 2"/>
                  <a:gd name="T12" fmla="*/ 5 w 7"/>
                  <a:gd name="T13" fmla="*/ 2 h 2"/>
                  <a:gd name="T14" fmla="*/ 7 w 7"/>
                  <a:gd name="T15" fmla="*/ 0 h 2"/>
                  <a:gd name="T16" fmla="*/ 7 w 7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"/>
                  <a:gd name="T29" fmla="*/ 7 w 7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72" name="Freeform 1512"/>
              <p:cNvSpPr>
                <a:spLocks/>
              </p:cNvSpPr>
              <p:nvPr/>
            </p:nvSpPr>
            <p:spPr bwMode="auto">
              <a:xfrm>
                <a:off x="2543" y="1699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0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73" name="Freeform 1513"/>
              <p:cNvSpPr>
                <a:spLocks/>
              </p:cNvSpPr>
              <p:nvPr/>
            </p:nvSpPr>
            <p:spPr bwMode="auto">
              <a:xfrm>
                <a:off x="2543" y="1699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0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74" name="Freeform 1514"/>
              <p:cNvSpPr>
                <a:spLocks/>
              </p:cNvSpPr>
              <p:nvPr/>
            </p:nvSpPr>
            <p:spPr bwMode="auto">
              <a:xfrm>
                <a:off x="3458" y="2344"/>
                <a:ext cx="2" cy="9"/>
              </a:xfrm>
              <a:custGeom>
                <a:avLst/>
                <a:gdLst>
                  <a:gd name="T0" fmla="*/ 0 w 2"/>
                  <a:gd name="T1" fmla="*/ 0 h 9"/>
                  <a:gd name="T2" fmla="*/ 2 w 2"/>
                  <a:gd name="T3" fmla="*/ 2 h 9"/>
                  <a:gd name="T4" fmla="*/ 2 w 2"/>
                  <a:gd name="T5" fmla="*/ 5 h 9"/>
                  <a:gd name="T6" fmla="*/ 2 w 2"/>
                  <a:gd name="T7" fmla="*/ 7 h 9"/>
                  <a:gd name="T8" fmla="*/ 2 w 2"/>
                  <a:gd name="T9" fmla="*/ 7 h 9"/>
                  <a:gd name="T10" fmla="*/ 2 w 2"/>
                  <a:gd name="T11" fmla="*/ 9 h 9"/>
                  <a:gd name="T12" fmla="*/ 2 w 2"/>
                  <a:gd name="T13" fmla="*/ 7 h 9"/>
                  <a:gd name="T14" fmla="*/ 0 w 2"/>
                  <a:gd name="T15" fmla="*/ 7 h 9"/>
                  <a:gd name="T16" fmla="*/ 0 w 2"/>
                  <a:gd name="T17" fmla="*/ 7 h 9"/>
                  <a:gd name="T18" fmla="*/ 0 w 2"/>
                  <a:gd name="T19" fmla="*/ 5 h 9"/>
                  <a:gd name="T20" fmla="*/ 0 w 2"/>
                  <a:gd name="T21" fmla="*/ 5 h 9"/>
                  <a:gd name="T22" fmla="*/ 0 w 2"/>
                  <a:gd name="T23" fmla="*/ 2 h 9"/>
                  <a:gd name="T24" fmla="*/ 0 w 2"/>
                  <a:gd name="T25" fmla="*/ 2 h 9"/>
                  <a:gd name="T26" fmla="*/ 0 w 2"/>
                  <a:gd name="T27" fmla="*/ 0 h 9"/>
                  <a:gd name="T28" fmla="*/ 0 w 2"/>
                  <a:gd name="T29" fmla="*/ 0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9"/>
                  <a:gd name="T47" fmla="*/ 2 w 2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9">
                    <a:moveTo>
                      <a:pt x="0" y="0"/>
                    </a:moveTo>
                    <a:lnTo>
                      <a:pt x="2" y="2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75" name="Freeform 1515"/>
              <p:cNvSpPr>
                <a:spLocks/>
              </p:cNvSpPr>
              <p:nvPr/>
            </p:nvSpPr>
            <p:spPr bwMode="auto">
              <a:xfrm>
                <a:off x="3458" y="2344"/>
                <a:ext cx="2" cy="9"/>
              </a:xfrm>
              <a:custGeom>
                <a:avLst/>
                <a:gdLst>
                  <a:gd name="T0" fmla="*/ 0 w 2"/>
                  <a:gd name="T1" fmla="*/ 0 h 9"/>
                  <a:gd name="T2" fmla="*/ 2 w 2"/>
                  <a:gd name="T3" fmla="*/ 2 h 9"/>
                  <a:gd name="T4" fmla="*/ 2 w 2"/>
                  <a:gd name="T5" fmla="*/ 5 h 9"/>
                  <a:gd name="T6" fmla="*/ 2 w 2"/>
                  <a:gd name="T7" fmla="*/ 7 h 9"/>
                  <a:gd name="T8" fmla="*/ 2 w 2"/>
                  <a:gd name="T9" fmla="*/ 7 h 9"/>
                  <a:gd name="T10" fmla="*/ 2 w 2"/>
                  <a:gd name="T11" fmla="*/ 9 h 9"/>
                  <a:gd name="T12" fmla="*/ 2 w 2"/>
                  <a:gd name="T13" fmla="*/ 7 h 9"/>
                  <a:gd name="T14" fmla="*/ 0 w 2"/>
                  <a:gd name="T15" fmla="*/ 7 h 9"/>
                  <a:gd name="T16" fmla="*/ 0 w 2"/>
                  <a:gd name="T17" fmla="*/ 7 h 9"/>
                  <a:gd name="T18" fmla="*/ 0 w 2"/>
                  <a:gd name="T19" fmla="*/ 5 h 9"/>
                  <a:gd name="T20" fmla="*/ 0 w 2"/>
                  <a:gd name="T21" fmla="*/ 5 h 9"/>
                  <a:gd name="T22" fmla="*/ 0 w 2"/>
                  <a:gd name="T23" fmla="*/ 2 h 9"/>
                  <a:gd name="T24" fmla="*/ 0 w 2"/>
                  <a:gd name="T25" fmla="*/ 2 h 9"/>
                  <a:gd name="T26" fmla="*/ 0 w 2"/>
                  <a:gd name="T27" fmla="*/ 0 h 9"/>
                  <a:gd name="T28" fmla="*/ 0 w 2"/>
                  <a:gd name="T29" fmla="*/ 0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9"/>
                  <a:gd name="T47" fmla="*/ 2 w 2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9">
                    <a:moveTo>
                      <a:pt x="0" y="0"/>
                    </a:moveTo>
                    <a:lnTo>
                      <a:pt x="2" y="2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76" name="Freeform 1516"/>
              <p:cNvSpPr>
                <a:spLocks/>
              </p:cNvSpPr>
              <p:nvPr/>
            </p:nvSpPr>
            <p:spPr bwMode="auto">
              <a:xfrm>
                <a:off x="3462" y="2358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3 w 5"/>
                  <a:gd name="T3" fmla="*/ 0 h 1"/>
                  <a:gd name="T4" fmla="*/ 3 w 5"/>
                  <a:gd name="T5" fmla="*/ 0 h 1"/>
                  <a:gd name="T6" fmla="*/ 0 w 5"/>
                  <a:gd name="T7" fmla="*/ 0 h 1"/>
                  <a:gd name="T8" fmla="*/ 0 w 5"/>
                  <a:gd name="T9" fmla="*/ 0 h 1"/>
                  <a:gd name="T10" fmla="*/ 0 w 5"/>
                  <a:gd name="T11" fmla="*/ 0 h 1"/>
                  <a:gd name="T12" fmla="*/ 0 w 5"/>
                  <a:gd name="T13" fmla="*/ 0 h 1"/>
                  <a:gd name="T14" fmla="*/ 0 w 5"/>
                  <a:gd name="T15" fmla="*/ 0 h 1"/>
                  <a:gd name="T16" fmla="*/ 3 w 5"/>
                  <a:gd name="T17" fmla="*/ 0 h 1"/>
                  <a:gd name="T18" fmla="*/ 5 w 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77" name="Freeform 1517"/>
              <p:cNvSpPr>
                <a:spLocks/>
              </p:cNvSpPr>
              <p:nvPr/>
            </p:nvSpPr>
            <p:spPr bwMode="auto">
              <a:xfrm>
                <a:off x="3462" y="2358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3 w 5"/>
                  <a:gd name="T3" fmla="*/ 0 h 1"/>
                  <a:gd name="T4" fmla="*/ 3 w 5"/>
                  <a:gd name="T5" fmla="*/ 0 h 1"/>
                  <a:gd name="T6" fmla="*/ 0 w 5"/>
                  <a:gd name="T7" fmla="*/ 0 h 1"/>
                  <a:gd name="T8" fmla="*/ 0 w 5"/>
                  <a:gd name="T9" fmla="*/ 0 h 1"/>
                  <a:gd name="T10" fmla="*/ 0 w 5"/>
                  <a:gd name="T11" fmla="*/ 0 h 1"/>
                  <a:gd name="T12" fmla="*/ 0 w 5"/>
                  <a:gd name="T13" fmla="*/ 0 h 1"/>
                  <a:gd name="T14" fmla="*/ 0 w 5"/>
                  <a:gd name="T15" fmla="*/ 0 h 1"/>
                  <a:gd name="T16" fmla="*/ 3 w 5"/>
                  <a:gd name="T17" fmla="*/ 0 h 1"/>
                  <a:gd name="T18" fmla="*/ 5 w 5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78" name="Freeform 1518"/>
              <p:cNvSpPr>
                <a:spLocks/>
              </p:cNvSpPr>
              <p:nvPr/>
            </p:nvSpPr>
            <p:spPr bwMode="auto">
              <a:xfrm>
                <a:off x="3472" y="235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0 w 2"/>
                  <a:gd name="T15" fmla="*/ 2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2 w 2"/>
                  <a:gd name="T23" fmla="*/ 0 h 2"/>
                  <a:gd name="T24" fmla="*/ 2 w 2"/>
                  <a:gd name="T25" fmla="*/ 0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"/>
                  <a:gd name="T41" fmla="*/ 2 w 2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79" name="Freeform 1519"/>
              <p:cNvSpPr>
                <a:spLocks/>
              </p:cNvSpPr>
              <p:nvPr/>
            </p:nvSpPr>
            <p:spPr bwMode="auto">
              <a:xfrm>
                <a:off x="3472" y="235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0 w 2"/>
                  <a:gd name="T15" fmla="*/ 2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2 w 2"/>
                  <a:gd name="T23" fmla="*/ 0 h 2"/>
                  <a:gd name="T24" fmla="*/ 2 w 2"/>
                  <a:gd name="T25" fmla="*/ 0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"/>
                  <a:gd name="T41" fmla="*/ 2 w 2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80" name="Freeform 1520"/>
              <p:cNvSpPr>
                <a:spLocks/>
              </p:cNvSpPr>
              <p:nvPr/>
            </p:nvSpPr>
            <p:spPr bwMode="auto">
              <a:xfrm>
                <a:off x="3481" y="2363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2 h 4"/>
                  <a:gd name="T4" fmla="*/ 3 w 3"/>
                  <a:gd name="T5" fmla="*/ 4 h 4"/>
                  <a:gd name="T6" fmla="*/ 3 w 3"/>
                  <a:gd name="T7" fmla="*/ 4 h 4"/>
                  <a:gd name="T8" fmla="*/ 3 w 3"/>
                  <a:gd name="T9" fmla="*/ 4 h 4"/>
                  <a:gd name="T10" fmla="*/ 0 w 3"/>
                  <a:gd name="T11" fmla="*/ 4 h 4"/>
                  <a:gd name="T12" fmla="*/ 0 w 3"/>
                  <a:gd name="T13" fmla="*/ 2 h 4"/>
                  <a:gd name="T14" fmla="*/ 0 w 3"/>
                  <a:gd name="T15" fmla="*/ 2 h 4"/>
                  <a:gd name="T16" fmla="*/ 0 w 3"/>
                  <a:gd name="T17" fmla="*/ 2 h 4"/>
                  <a:gd name="T18" fmla="*/ 0 w 3"/>
                  <a:gd name="T19" fmla="*/ 0 h 4"/>
                  <a:gd name="T20" fmla="*/ 3 w 3"/>
                  <a:gd name="T21" fmla="*/ 0 h 4"/>
                  <a:gd name="T22" fmla="*/ 3 w 3"/>
                  <a:gd name="T23" fmla="*/ 2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4"/>
                  <a:gd name="T38" fmla="*/ 3 w 3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4">
                    <a:moveTo>
                      <a:pt x="3" y="2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81" name="Freeform 1521"/>
              <p:cNvSpPr>
                <a:spLocks/>
              </p:cNvSpPr>
              <p:nvPr/>
            </p:nvSpPr>
            <p:spPr bwMode="auto">
              <a:xfrm>
                <a:off x="3481" y="2363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2 h 4"/>
                  <a:gd name="T4" fmla="*/ 3 w 3"/>
                  <a:gd name="T5" fmla="*/ 4 h 4"/>
                  <a:gd name="T6" fmla="*/ 3 w 3"/>
                  <a:gd name="T7" fmla="*/ 4 h 4"/>
                  <a:gd name="T8" fmla="*/ 3 w 3"/>
                  <a:gd name="T9" fmla="*/ 4 h 4"/>
                  <a:gd name="T10" fmla="*/ 0 w 3"/>
                  <a:gd name="T11" fmla="*/ 4 h 4"/>
                  <a:gd name="T12" fmla="*/ 0 w 3"/>
                  <a:gd name="T13" fmla="*/ 2 h 4"/>
                  <a:gd name="T14" fmla="*/ 0 w 3"/>
                  <a:gd name="T15" fmla="*/ 2 h 4"/>
                  <a:gd name="T16" fmla="*/ 0 w 3"/>
                  <a:gd name="T17" fmla="*/ 2 h 4"/>
                  <a:gd name="T18" fmla="*/ 0 w 3"/>
                  <a:gd name="T19" fmla="*/ 0 h 4"/>
                  <a:gd name="T20" fmla="*/ 3 w 3"/>
                  <a:gd name="T21" fmla="*/ 0 h 4"/>
                  <a:gd name="T22" fmla="*/ 3 w 3"/>
                  <a:gd name="T23" fmla="*/ 2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4"/>
                  <a:gd name="T38" fmla="*/ 3 w 3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4">
                    <a:moveTo>
                      <a:pt x="3" y="2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82" name="Freeform 1522"/>
              <p:cNvSpPr>
                <a:spLocks/>
              </p:cNvSpPr>
              <p:nvPr/>
            </p:nvSpPr>
            <p:spPr bwMode="auto">
              <a:xfrm>
                <a:off x="2664" y="204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83" name="Freeform 1523"/>
              <p:cNvSpPr>
                <a:spLocks/>
              </p:cNvSpPr>
              <p:nvPr/>
            </p:nvSpPr>
            <p:spPr bwMode="auto">
              <a:xfrm>
                <a:off x="2664" y="204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84" name="Freeform 1524"/>
              <p:cNvSpPr>
                <a:spLocks/>
              </p:cNvSpPr>
              <p:nvPr/>
            </p:nvSpPr>
            <p:spPr bwMode="auto">
              <a:xfrm>
                <a:off x="2992" y="2141"/>
                <a:ext cx="5" cy="9"/>
              </a:xfrm>
              <a:custGeom>
                <a:avLst/>
                <a:gdLst>
                  <a:gd name="T0" fmla="*/ 5 w 5"/>
                  <a:gd name="T1" fmla="*/ 2 h 9"/>
                  <a:gd name="T2" fmla="*/ 5 w 5"/>
                  <a:gd name="T3" fmla="*/ 4 h 9"/>
                  <a:gd name="T4" fmla="*/ 5 w 5"/>
                  <a:gd name="T5" fmla="*/ 7 h 9"/>
                  <a:gd name="T6" fmla="*/ 5 w 5"/>
                  <a:gd name="T7" fmla="*/ 7 h 9"/>
                  <a:gd name="T8" fmla="*/ 5 w 5"/>
                  <a:gd name="T9" fmla="*/ 7 h 9"/>
                  <a:gd name="T10" fmla="*/ 3 w 5"/>
                  <a:gd name="T11" fmla="*/ 9 h 9"/>
                  <a:gd name="T12" fmla="*/ 3 w 5"/>
                  <a:gd name="T13" fmla="*/ 9 h 9"/>
                  <a:gd name="T14" fmla="*/ 0 w 5"/>
                  <a:gd name="T15" fmla="*/ 9 h 9"/>
                  <a:gd name="T16" fmla="*/ 0 w 5"/>
                  <a:gd name="T17" fmla="*/ 7 h 9"/>
                  <a:gd name="T18" fmla="*/ 0 w 5"/>
                  <a:gd name="T19" fmla="*/ 7 h 9"/>
                  <a:gd name="T20" fmla="*/ 0 w 5"/>
                  <a:gd name="T21" fmla="*/ 7 h 9"/>
                  <a:gd name="T22" fmla="*/ 0 w 5"/>
                  <a:gd name="T23" fmla="*/ 4 h 9"/>
                  <a:gd name="T24" fmla="*/ 3 w 5"/>
                  <a:gd name="T25" fmla="*/ 0 h 9"/>
                  <a:gd name="T26" fmla="*/ 5 w 5"/>
                  <a:gd name="T27" fmla="*/ 0 h 9"/>
                  <a:gd name="T28" fmla="*/ 5 w 5"/>
                  <a:gd name="T29" fmla="*/ 2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9"/>
                  <a:gd name="T47" fmla="*/ 5 w 5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9">
                    <a:moveTo>
                      <a:pt x="5" y="2"/>
                    </a:moveTo>
                    <a:lnTo>
                      <a:pt x="5" y="4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85" name="Freeform 1525"/>
              <p:cNvSpPr>
                <a:spLocks/>
              </p:cNvSpPr>
              <p:nvPr/>
            </p:nvSpPr>
            <p:spPr bwMode="auto">
              <a:xfrm>
                <a:off x="2992" y="2141"/>
                <a:ext cx="5" cy="9"/>
              </a:xfrm>
              <a:custGeom>
                <a:avLst/>
                <a:gdLst>
                  <a:gd name="T0" fmla="*/ 5 w 5"/>
                  <a:gd name="T1" fmla="*/ 2 h 9"/>
                  <a:gd name="T2" fmla="*/ 5 w 5"/>
                  <a:gd name="T3" fmla="*/ 4 h 9"/>
                  <a:gd name="T4" fmla="*/ 5 w 5"/>
                  <a:gd name="T5" fmla="*/ 7 h 9"/>
                  <a:gd name="T6" fmla="*/ 5 w 5"/>
                  <a:gd name="T7" fmla="*/ 7 h 9"/>
                  <a:gd name="T8" fmla="*/ 5 w 5"/>
                  <a:gd name="T9" fmla="*/ 7 h 9"/>
                  <a:gd name="T10" fmla="*/ 3 w 5"/>
                  <a:gd name="T11" fmla="*/ 9 h 9"/>
                  <a:gd name="T12" fmla="*/ 3 w 5"/>
                  <a:gd name="T13" fmla="*/ 9 h 9"/>
                  <a:gd name="T14" fmla="*/ 0 w 5"/>
                  <a:gd name="T15" fmla="*/ 9 h 9"/>
                  <a:gd name="T16" fmla="*/ 0 w 5"/>
                  <a:gd name="T17" fmla="*/ 7 h 9"/>
                  <a:gd name="T18" fmla="*/ 0 w 5"/>
                  <a:gd name="T19" fmla="*/ 7 h 9"/>
                  <a:gd name="T20" fmla="*/ 0 w 5"/>
                  <a:gd name="T21" fmla="*/ 7 h 9"/>
                  <a:gd name="T22" fmla="*/ 0 w 5"/>
                  <a:gd name="T23" fmla="*/ 4 h 9"/>
                  <a:gd name="T24" fmla="*/ 3 w 5"/>
                  <a:gd name="T25" fmla="*/ 0 h 9"/>
                  <a:gd name="T26" fmla="*/ 5 w 5"/>
                  <a:gd name="T27" fmla="*/ 0 h 9"/>
                  <a:gd name="T28" fmla="*/ 5 w 5"/>
                  <a:gd name="T29" fmla="*/ 2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9"/>
                  <a:gd name="T47" fmla="*/ 5 w 5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9">
                    <a:moveTo>
                      <a:pt x="5" y="2"/>
                    </a:moveTo>
                    <a:lnTo>
                      <a:pt x="5" y="4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86" name="Freeform 1526"/>
              <p:cNvSpPr>
                <a:spLocks/>
              </p:cNvSpPr>
              <p:nvPr/>
            </p:nvSpPr>
            <p:spPr bwMode="auto">
              <a:xfrm>
                <a:off x="2954" y="221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  <a:gd name="T8" fmla="*/ 0 w 1"/>
                  <a:gd name="T9" fmla="*/ 0 h 2"/>
                  <a:gd name="T10" fmla="*/ 0 w 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87" name="Freeform 1527"/>
              <p:cNvSpPr>
                <a:spLocks/>
              </p:cNvSpPr>
              <p:nvPr/>
            </p:nvSpPr>
            <p:spPr bwMode="auto">
              <a:xfrm>
                <a:off x="2954" y="221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  <a:gd name="T8" fmla="*/ 0 w 1"/>
                  <a:gd name="T9" fmla="*/ 0 h 2"/>
                  <a:gd name="T10" fmla="*/ 0 w 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88" name="Freeform 1528"/>
              <p:cNvSpPr>
                <a:spLocks/>
              </p:cNvSpPr>
              <p:nvPr/>
            </p:nvSpPr>
            <p:spPr bwMode="auto">
              <a:xfrm>
                <a:off x="3413" y="197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0 h 2"/>
                  <a:gd name="T18" fmla="*/ 2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  <a:gd name="T24" fmla="*/ 0 w 2"/>
                  <a:gd name="T25" fmla="*/ 0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"/>
                  <a:gd name="T41" fmla="*/ 2 w 2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89" name="Freeform 1529"/>
              <p:cNvSpPr>
                <a:spLocks/>
              </p:cNvSpPr>
              <p:nvPr/>
            </p:nvSpPr>
            <p:spPr bwMode="auto">
              <a:xfrm>
                <a:off x="3413" y="197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0 h 2"/>
                  <a:gd name="T18" fmla="*/ 2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  <a:gd name="T24" fmla="*/ 0 w 2"/>
                  <a:gd name="T25" fmla="*/ 0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"/>
                  <a:gd name="T41" fmla="*/ 2 w 2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90" name="Freeform 1530"/>
              <p:cNvSpPr>
                <a:spLocks/>
              </p:cNvSpPr>
              <p:nvPr/>
            </p:nvSpPr>
            <p:spPr bwMode="auto">
              <a:xfrm>
                <a:off x="3413" y="1980"/>
                <a:ext cx="4" cy="5"/>
              </a:xfrm>
              <a:custGeom>
                <a:avLst/>
                <a:gdLst>
                  <a:gd name="T0" fmla="*/ 2 w 4"/>
                  <a:gd name="T1" fmla="*/ 2 h 5"/>
                  <a:gd name="T2" fmla="*/ 2 w 4"/>
                  <a:gd name="T3" fmla="*/ 5 h 5"/>
                  <a:gd name="T4" fmla="*/ 2 w 4"/>
                  <a:gd name="T5" fmla="*/ 5 h 5"/>
                  <a:gd name="T6" fmla="*/ 2 w 4"/>
                  <a:gd name="T7" fmla="*/ 5 h 5"/>
                  <a:gd name="T8" fmla="*/ 2 w 4"/>
                  <a:gd name="T9" fmla="*/ 2 h 5"/>
                  <a:gd name="T10" fmla="*/ 2 w 4"/>
                  <a:gd name="T11" fmla="*/ 0 h 5"/>
                  <a:gd name="T12" fmla="*/ 0 w 4"/>
                  <a:gd name="T13" fmla="*/ 0 h 5"/>
                  <a:gd name="T14" fmla="*/ 0 w 4"/>
                  <a:gd name="T15" fmla="*/ 2 h 5"/>
                  <a:gd name="T16" fmla="*/ 0 w 4"/>
                  <a:gd name="T17" fmla="*/ 2 h 5"/>
                  <a:gd name="T18" fmla="*/ 0 w 4"/>
                  <a:gd name="T19" fmla="*/ 2 h 5"/>
                  <a:gd name="T20" fmla="*/ 0 w 4"/>
                  <a:gd name="T21" fmla="*/ 2 h 5"/>
                  <a:gd name="T22" fmla="*/ 0 w 4"/>
                  <a:gd name="T23" fmla="*/ 2 h 5"/>
                  <a:gd name="T24" fmla="*/ 0 w 4"/>
                  <a:gd name="T25" fmla="*/ 5 h 5"/>
                  <a:gd name="T26" fmla="*/ 0 w 4"/>
                  <a:gd name="T27" fmla="*/ 5 h 5"/>
                  <a:gd name="T28" fmla="*/ 0 w 4"/>
                  <a:gd name="T29" fmla="*/ 2 h 5"/>
                  <a:gd name="T30" fmla="*/ 0 w 4"/>
                  <a:gd name="T31" fmla="*/ 5 h 5"/>
                  <a:gd name="T32" fmla="*/ 0 w 4"/>
                  <a:gd name="T33" fmla="*/ 5 h 5"/>
                  <a:gd name="T34" fmla="*/ 2 w 4"/>
                  <a:gd name="T35" fmla="*/ 5 h 5"/>
                  <a:gd name="T36" fmla="*/ 4 w 4"/>
                  <a:gd name="T37" fmla="*/ 5 h 5"/>
                  <a:gd name="T38" fmla="*/ 4 w 4"/>
                  <a:gd name="T39" fmla="*/ 5 h 5"/>
                  <a:gd name="T40" fmla="*/ 4 w 4"/>
                  <a:gd name="T41" fmla="*/ 5 h 5"/>
                  <a:gd name="T42" fmla="*/ 4 w 4"/>
                  <a:gd name="T43" fmla="*/ 5 h 5"/>
                  <a:gd name="T44" fmla="*/ 4 w 4"/>
                  <a:gd name="T45" fmla="*/ 5 h 5"/>
                  <a:gd name="T46" fmla="*/ 4 w 4"/>
                  <a:gd name="T47" fmla="*/ 2 h 5"/>
                  <a:gd name="T48" fmla="*/ 4 w 4"/>
                  <a:gd name="T49" fmla="*/ 2 h 5"/>
                  <a:gd name="T50" fmla="*/ 4 w 4"/>
                  <a:gd name="T51" fmla="*/ 2 h 5"/>
                  <a:gd name="T52" fmla="*/ 2 w 4"/>
                  <a:gd name="T53" fmla="*/ 2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"/>
                  <a:gd name="T82" fmla="*/ 0 h 5"/>
                  <a:gd name="T83" fmla="*/ 4 w 4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" h="5">
                    <a:moveTo>
                      <a:pt x="2" y="2"/>
                    </a:moveTo>
                    <a:lnTo>
                      <a:pt x="2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91" name="Freeform 1531"/>
              <p:cNvSpPr>
                <a:spLocks/>
              </p:cNvSpPr>
              <p:nvPr/>
            </p:nvSpPr>
            <p:spPr bwMode="auto">
              <a:xfrm>
                <a:off x="3413" y="1980"/>
                <a:ext cx="4" cy="5"/>
              </a:xfrm>
              <a:custGeom>
                <a:avLst/>
                <a:gdLst>
                  <a:gd name="T0" fmla="*/ 2 w 4"/>
                  <a:gd name="T1" fmla="*/ 2 h 5"/>
                  <a:gd name="T2" fmla="*/ 2 w 4"/>
                  <a:gd name="T3" fmla="*/ 5 h 5"/>
                  <a:gd name="T4" fmla="*/ 2 w 4"/>
                  <a:gd name="T5" fmla="*/ 5 h 5"/>
                  <a:gd name="T6" fmla="*/ 2 w 4"/>
                  <a:gd name="T7" fmla="*/ 5 h 5"/>
                  <a:gd name="T8" fmla="*/ 2 w 4"/>
                  <a:gd name="T9" fmla="*/ 2 h 5"/>
                  <a:gd name="T10" fmla="*/ 2 w 4"/>
                  <a:gd name="T11" fmla="*/ 0 h 5"/>
                  <a:gd name="T12" fmla="*/ 0 w 4"/>
                  <a:gd name="T13" fmla="*/ 0 h 5"/>
                  <a:gd name="T14" fmla="*/ 0 w 4"/>
                  <a:gd name="T15" fmla="*/ 2 h 5"/>
                  <a:gd name="T16" fmla="*/ 0 w 4"/>
                  <a:gd name="T17" fmla="*/ 2 h 5"/>
                  <a:gd name="T18" fmla="*/ 0 w 4"/>
                  <a:gd name="T19" fmla="*/ 2 h 5"/>
                  <a:gd name="T20" fmla="*/ 0 w 4"/>
                  <a:gd name="T21" fmla="*/ 2 h 5"/>
                  <a:gd name="T22" fmla="*/ 0 w 4"/>
                  <a:gd name="T23" fmla="*/ 2 h 5"/>
                  <a:gd name="T24" fmla="*/ 0 w 4"/>
                  <a:gd name="T25" fmla="*/ 5 h 5"/>
                  <a:gd name="T26" fmla="*/ 0 w 4"/>
                  <a:gd name="T27" fmla="*/ 5 h 5"/>
                  <a:gd name="T28" fmla="*/ 0 w 4"/>
                  <a:gd name="T29" fmla="*/ 2 h 5"/>
                  <a:gd name="T30" fmla="*/ 0 w 4"/>
                  <a:gd name="T31" fmla="*/ 5 h 5"/>
                  <a:gd name="T32" fmla="*/ 0 w 4"/>
                  <a:gd name="T33" fmla="*/ 5 h 5"/>
                  <a:gd name="T34" fmla="*/ 2 w 4"/>
                  <a:gd name="T35" fmla="*/ 5 h 5"/>
                  <a:gd name="T36" fmla="*/ 4 w 4"/>
                  <a:gd name="T37" fmla="*/ 5 h 5"/>
                  <a:gd name="T38" fmla="*/ 4 w 4"/>
                  <a:gd name="T39" fmla="*/ 5 h 5"/>
                  <a:gd name="T40" fmla="*/ 4 w 4"/>
                  <a:gd name="T41" fmla="*/ 5 h 5"/>
                  <a:gd name="T42" fmla="*/ 4 w 4"/>
                  <a:gd name="T43" fmla="*/ 5 h 5"/>
                  <a:gd name="T44" fmla="*/ 4 w 4"/>
                  <a:gd name="T45" fmla="*/ 5 h 5"/>
                  <a:gd name="T46" fmla="*/ 4 w 4"/>
                  <a:gd name="T47" fmla="*/ 2 h 5"/>
                  <a:gd name="T48" fmla="*/ 4 w 4"/>
                  <a:gd name="T49" fmla="*/ 2 h 5"/>
                  <a:gd name="T50" fmla="*/ 4 w 4"/>
                  <a:gd name="T51" fmla="*/ 2 h 5"/>
                  <a:gd name="T52" fmla="*/ 2 w 4"/>
                  <a:gd name="T53" fmla="*/ 2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"/>
                  <a:gd name="T82" fmla="*/ 0 h 5"/>
                  <a:gd name="T83" fmla="*/ 4 w 4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" h="5">
                    <a:moveTo>
                      <a:pt x="2" y="2"/>
                    </a:moveTo>
                    <a:lnTo>
                      <a:pt x="2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92" name="Freeform 1532"/>
              <p:cNvSpPr>
                <a:spLocks/>
              </p:cNvSpPr>
              <p:nvPr/>
            </p:nvSpPr>
            <p:spPr bwMode="auto">
              <a:xfrm>
                <a:off x="3498" y="2318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0 h 2"/>
                  <a:gd name="T4" fmla="*/ 0 w 4"/>
                  <a:gd name="T5" fmla="*/ 0 h 2"/>
                  <a:gd name="T6" fmla="*/ 0 w 4"/>
                  <a:gd name="T7" fmla="*/ 2 h 2"/>
                  <a:gd name="T8" fmla="*/ 2 w 4"/>
                  <a:gd name="T9" fmla="*/ 2 h 2"/>
                  <a:gd name="T10" fmla="*/ 4 w 4"/>
                  <a:gd name="T11" fmla="*/ 0 h 2"/>
                  <a:gd name="T12" fmla="*/ 2 w 4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93" name="Freeform 1533"/>
              <p:cNvSpPr>
                <a:spLocks/>
              </p:cNvSpPr>
              <p:nvPr/>
            </p:nvSpPr>
            <p:spPr bwMode="auto">
              <a:xfrm>
                <a:off x="3498" y="2318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0 h 2"/>
                  <a:gd name="T4" fmla="*/ 0 w 4"/>
                  <a:gd name="T5" fmla="*/ 0 h 2"/>
                  <a:gd name="T6" fmla="*/ 0 w 4"/>
                  <a:gd name="T7" fmla="*/ 2 h 2"/>
                  <a:gd name="T8" fmla="*/ 2 w 4"/>
                  <a:gd name="T9" fmla="*/ 2 h 2"/>
                  <a:gd name="T10" fmla="*/ 4 w 4"/>
                  <a:gd name="T11" fmla="*/ 0 h 2"/>
                  <a:gd name="T12" fmla="*/ 2 w 4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94" name="Freeform 1534"/>
              <p:cNvSpPr>
                <a:spLocks/>
              </p:cNvSpPr>
              <p:nvPr/>
            </p:nvSpPr>
            <p:spPr bwMode="auto">
              <a:xfrm>
                <a:off x="3058" y="1881"/>
                <a:ext cx="142" cy="212"/>
              </a:xfrm>
              <a:custGeom>
                <a:avLst/>
                <a:gdLst>
                  <a:gd name="T0" fmla="*/ 24 w 142"/>
                  <a:gd name="T1" fmla="*/ 26 h 212"/>
                  <a:gd name="T2" fmla="*/ 24 w 142"/>
                  <a:gd name="T3" fmla="*/ 30 h 212"/>
                  <a:gd name="T4" fmla="*/ 29 w 142"/>
                  <a:gd name="T5" fmla="*/ 35 h 212"/>
                  <a:gd name="T6" fmla="*/ 29 w 142"/>
                  <a:gd name="T7" fmla="*/ 61 h 212"/>
                  <a:gd name="T8" fmla="*/ 3 w 142"/>
                  <a:gd name="T9" fmla="*/ 111 h 212"/>
                  <a:gd name="T10" fmla="*/ 3 w 142"/>
                  <a:gd name="T11" fmla="*/ 116 h 212"/>
                  <a:gd name="T12" fmla="*/ 0 w 142"/>
                  <a:gd name="T13" fmla="*/ 120 h 212"/>
                  <a:gd name="T14" fmla="*/ 7 w 142"/>
                  <a:gd name="T15" fmla="*/ 123 h 212"/>
                  <a:gd name="T16" fmla="*/ 12 w 142"/>
                  <a:gd name="T17" fmla="*/ 130 h 212"/>
                  <a:gd name="T18" fmla="*/ 19 w 142"/>
                  <a:gd name="T19" fmla="*/ 132 h 212"/>
                  <a:gd name="T20" fmla="*/ 22 w 142"/>
                  <a:gd name="T21" fmla="*/ 137 h 212"/>
                  <a:gd name="T22" fmla="*/ 17 w 142"/>
                  <a:gd name="T23" fmla="*/ 142 h 212"/>
                  <a:gd name="T24" fmla="*/ 17 w 142"/>
                  <a:gd name="T25" fmla="*/ 149 h 212"/>
                  <a:gd name="T26" fmla="*/ 19 w 142"/>
                  <a:gd name="T27" fmla="*/ 156 h 212"/>
                  <a:gd name="T28" fmla="*/ 19 w 142"/>
                  <a:gd name="T29" fmla="*/ 165 h 212"/>
                  <a:gd name="T30" fmla="*/ 24 w 142"/>
                  <a:gd name="T31" fmla="*/ 177 h 212"/>
                  <a:gd name="T32" fmla="*/ 24 w 142"/>
                  <a:gd name="T33" fmla="*/ 179 h 212"/>
                  <a:gd name="T34" fmla="*/ 12 w 142"/>
                  <a:gd name="T35" fmla="*/ 177 h 212"/>
                  <a:gd name="T36" fmla="*/ 10 w 142"/>
                  <a:gd name="T37" fmla="*/ 179 h 212"/>
                  <a:gd name="T38" fmla="*/ 12 w 142"/>
                  <a:gd name="T39" fmla="*/ 191 h 212"/>
                  <a:gd name="T40" fmla="*/ 19 w 142"/>
                  <a:gd name="T41" fmla="*/ 194 h 212"/>
                  <a:gd name="T42" fmla="*/ 24 w 142"/>
                  <a:gd name="T43" fmla="*/ 203 h 212"/>
                  <a:gd name="T44" fmla="*/ 26 w 142"/>
                  <a:gd name="T45" fmla="*/ 212 h 212"/>
                  <a:gd name="T46" fmla="*/ 29 w 142"/>
                  <a:gd name="T47" fmla="*/ 212 h 212"/>
                  <a:gd name="T48" fmla="*/ 33 w 142"/>
                  <a:gd name="T49" fmla="*/ 212 h 212"/>
                  <a:gd name="T50" fmla="*/ 41 w 142"/>
                  <a:gd name="T51" fmla="*/ 210 h 212"/>
                  <a:gd name="T52" fmla="*/ 43 w 142"/>
                  <a:gd name="T53" fmla="*/ 208 h 212"/>
                  <a:gd name="T54" fmla="*/ 45 w 142"/>
                  <a:gd name="T55" fmla="*/ 208 h 212"/>
                  <a:gd name="T56" fmla="*/ 48 w 142"/>
                  <a:gd name="T57" fmla="*/ 210 h 212"/>
                  <a:gd name="T58" fmla="*/ 52 w 142"/>
                  <a:gd name="T59" fmla="*/ 208 h 212"/>
                  <a:gd name="T60" fmla="*/ 59 w 142"/>
                  <a:gd name="T61" fmla="*/ 205 h 212"/>
                  <a:gd name="T62" fmla="*/ 64 w 142"/>
                  <a:gd name="T63" fmla="*/ 203 h 212"/>
                  <a:gd name="T64" fmla="*/ 71 w 142"/>
                  <a:gd name="T65" fmla="*/ 203 h 212"/>
                  <a:gd name="T66" fmla="*/ 74 w 142"/>
                  <a:gd name="T67" fmla="*/ 201 h 212"/>
                  <a:gd name="T68" fmla="*/ 76 w 142"/>
                  <a:gd name="T69" fmla="*/ 196 h 212"/>
                  <a:gd name="T70" fmla="*/ 74 w 142"/>
                  <a:gd name="T71" fmla="*/ 194 h 212"/>
                  <a:gd name="T72" fmla="*/ 78 w 142"/>
                  <a:gd name="T73" fmla="*/ 191 h 212"/>
                  <a:gd name="T74" fmla="*/ 85 w 142"/>
                  <a:gd name="T75" fmla="*/ 191 h 212"/>
                  <a:gd name="T76" fmla="*/ 92 w 142"/>
                  <a:gd name="T77" fmla="*/ 189 h 212"/>
                  <a:gd name="T78" fmla="*/ 95 w 142"/>
                  <a:gd name="T79" fmla="*/ 189 h 212"/>
                  <a:gd name="T80" fmla="*/ 102 w 142"/>
                  <a:gd name="T81" fmla="*/ 184 h 212"/>
                  <a:gd name="T82" fmla="*/ 107 w 142"/>
                  <a:gd name="T83" fmla="*/ 177 h 212"/>
                  <a:gd name="T84" fmla="*/ 111 w 142"/>
                  <a:gd name="T85" fmla="*/ 175 h 212"/>
                  <a:gd name="T86" fmla="*/ 114 w 142"/>
                  <a:gd name="T87" fmla="*/ 168 h 212"/>
                  <a:gd name="T88" fmla="*/ 121 w 142"/>
                  <a:gd name="T89" fmla="*/ 165 h 212"/>
                  <a:gd name="T90" fmla="*/ 128 w 142"/>
                  <a:gd name="T91" fmla="*/ 163 h 212"/>
                  <a:gd name="T92" fmla="*/ 126 w 142"/>
                  <a:gd name="T93" fmla="*/ 158 h 212"/>
                  <a:gd name="T94" fmla="*/ 121 w 142"/>
                  <a:gd name="T95" fmla="*/ 149 h 212"/>
                  <a:gd name="T96" fmla="*/ 116 w 142"/>
                  <a:gd name="T97" fmla="*/ 142 h 212"/>
                  <a:gd name="T98" fmla="*/ 114 w 142"/>
                  <a:gd name="T99" fmla="*/ 139 h 212"/>
                  <a:gd name="T100" fmla="*/ 116 w 142"/>
                  <a:gd name="T101" fmla="*/ 132 h 212"/>
                  <a:gd name="T102" fmla="*/ 116 w 142"/>
                  <a:gd name="T103" fmla="*/ 125 h 212"/>
                  <a:gd name="T104" fmla="*/ 121 w 142"/>
                  <a:gd name="T105" fmla="*/ 123 h 212"/>
                  <a:gd name="T106" fmla="*/ 123 w 142"/>
                  <a:gd name="T107" fmla="*/ 113 h 212"/>
                  <a:gd name="T108" fmla="*/ 128 w 142"/>
                  <a:gd name="T109" fmla="*/ 104 h 212"/>
                  <a:gd name="T110" fmla="*/ 133 w 142"/>
                  <a:gd name="T111" fmla="*/ 101 h 212"/>
                  <a:gd name="T112" fmla="*/ 142 w 142"/>
                  <a:gd name="T113" fmla="*/ 101 h 212"/>
                  <a:gd name="T114" fmla="*/ 142 w 142"/>
                  <a:gd name="T115" fmla="*/ 64 h 212"/>
                  <a:gd name="T116" fmla="*/ 128 w 142"/>
                  <a:gd name="T117" fmla="*/ 45 h 212"/>
                  <a:gd name="T118" fmla="*/ 95 w 142"/>
                  <a:gd name="T119" fmla="*/ 28 h 212"/>
                  <a:gd name="T120" fmla="*/ 59 w 142"/>
                  <a:gd name="T121" fmla="*/ 12 h 212"/>
                  <a:gd name="T122" fmla="*/ 36 w 142"/>
                  <a:gd name="T123" fmla="*/ 0 h 212"/>
                  <a:gd name="T124" fmla="*/ 22 w 142"/>
                  <a:gd name="T125" fmla="*/ 23 h 2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2"/>
                  <a:gd name="T190" fmla="*/ 0 h 212"/>
                  <a:gd name="T191" fmla="*/ 142 w 142"/>
                  <a:gd name="T192" fmla="*/ 212 h 2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2" h="212">
                    <a:moveTo>
                      <a:pt x="22" y="23"/>
                    </a:moveTo>
                    <a:lnTo>
                      <a:pt x="22" y="23"/>
                    </a:lnTo>
                    <a:lnTo>
                      <a:pt x="24" y="26"/>
                    </a:lnTo>
                    <a:lnTo>
                      <a:pt x="24" y="28"/>
                    </a:lnTo>
                    <a:lnTo>
                      <a:pt x="24" y="30"/>
                    </a:lnTo>
                    <a:lnTo>
                      <a:pt x="26" y="33"/>
                    </a:lnTo>
                    <a:lnTo>
                      <a:pt x="26" y="35"/>
                    </a:lnTo>
                    <a:lnTo>
                      <a:pt x="29" y="35"/>
                    </a:lnTo>
                    <a:lnTo>
                      <a:pt x="36" y="38"/>
                    </a:lnTo>
                    <a:lnTo>
                      <a:pt x="31" y="45"/>
                    </a:lnTo>
                    <a:lnTo>
                      <a:pt x="29" y="61"/>
                    </a:lnTo>
                    <a:lnTo>
                      <a:pt x="26" y="85"/>
                    </a:lnTo>
                    <a:lnTo>
                      <a:pt x="26" y="87"/>
                    </a:lnTo>
                    <a:lnTo>
                      <a:pt x="3" y="111"/>
                    </a:lnTo>
                    <a:lnTo>
                      <a:pt x="3" y="113"/>
                    </a:lnTo>
                    <a:lnTo>
                      <a:pt x="3" y="116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3" y="120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7" y="125"/>
                    </a:lnTo>
                    <a:lnTo>
                      <a:pt x="10" y="130"/>
                    </a:lnTo>
                    <a:lnTo>
                      <a:pt x="12" y="130"/>
                    </a:lnTo>
                    <a:lnTo>
                      <a:pt x="17" y="130"/>
                    </a:lnTo>
                    <a:lnTo>
                      <a:pt x="17" y="132"/>
                    </a:lnTo>
                    <a:lnTo>
                      <a:pt x="19" y="132"/>
                    </a:lnTo>
                    <a:lnTo>
                      <a:pt x="22" y="132"/>
                    </a:lnTo>
                    <a:lnTo>
                      <a:pt x="24" y="134"/>
                    </a:lnTo>
                    <a:lnTo>
                      <a:pt x="22" y="137"/>
                    </a:lnTo>
                    <a:lnTo>
                      <a:pt x="19" y="139"/>
                    </a:lnTo>
                    <a:lnTo>
                      <a:pt x="17" y="142"/>
                    </a:lnTo>
                    <a:lnTo>
                      <a:pt x="17" y="149"/>
                    </a:lnTo>
                    <a:lnTo>
                      <a:pt x="19" y="151"/>
                    </a:lnTo>
                    <a:lnTo>
                      <a:pt x="19" y="156"/>
                    </a:lnTo>
                    <a:lnTo>
                      <a:pt x="19" y="160"/>
                    </a:lnTo>
                    <a:lnTo>
                      <a:pt x="19" y="163"/>
                    </a:lnTo>
                    <a:lnTo>
                      <a:pt x="19" y="165"/>
                    </a:lnTo>
                    <a:lnTo>
                      <a:pt x="22" y="170"/>
                    </a:lnTo>
                    <a:lnTo>
                      <a:pt x="24" y="175"/>
                    </a:lnTo>
                    <a:lnTo>
                      <a:pt x="24" y="177"/>
                    </a:lnTo>
                    <a:lnTo>
                      <a:pt x="26" y="177"/>
                    </a:lnTo>
                    <a:lnTo>
                      <a:pt x="24" y="179"/>
                    </a:lnTo>
                    <a:lnTo>
                      <a:pt x="19" y="177"/>
                    </a:lnTo>
                    <a:lnTo>
                      <a:pt x="15" y="177"/>
                    </a:lnTo>
                    <a:lnTo>
                      <a:pt x="12" y="177"/>
                    </a:lnTo>
                    <a:lnTo>
                      <a:pt x="12" y="179"/>
                    </a:lnTo>
                    <a:lnTo>
                      <a:pt x="10" y="179"/>
                    </a:lnTo>
                    <a:lnTo>
                      <a:pt x="10" y="184"/>
                    </a:lnTo>
                    <a:lnTo>
                      <a:pt x="10" y="186"/>
                    </a:lnTo>
                    <a:lnTo>
                      <a:pt x="12" y="191"/>
                    </a:lnTo>
                    <a:lnTo>
                      <a:pt x="15" y="191"/>
                    </a:lnTo>
                    <a:lnTo>
                      <a:pt x="17" y="194"/>
                    </a:lnTo>
                    <a:lnTo>
                      <a:pt x="19" y="194"/>
                    </a:lnTo>
                    <a:lnTo>
                      <a:pt x="22" y="196"/>
                    </a:lnTo>
                    <a:lnTo>
                      <a:pt x="24" y="203"/>
                    </a:lnTo>
                    <a:lnTo>
                      <a:pt x="24" y="208"/>
                    </a:lnTo>
                    <a:lnTo>
                      <a:pt x="24" y="210"/>
                    </a:lnTo>
                    <a:lnTo>
                      <a:pt x="26" y="212"/>
                    </a:lnTo>
                    <a:lnTo>
                      <a:pt x="29" y="212"/>
                    </a:lnTo>
                    <a:lnTo>
                      <a:pt x="31" y="212"/>
                    </a:lnTo>
                    <a:lnTo>
                      <a:pt x="33" y="212"/>
                    </a:lnTo>
                    <a:lnTo>
                      <a:pt x="36" y="210"/>
                    </a:lnTo>
                    <a:lnTo>
                      <a:pt x="41" y="210"/>
                    </a:lnTo>
                    <a:lnTo>
                      <a:pt x="41" y="208"/>
                    </a:lnTo>
                    <a:lnTo>
                      <a:pt x="43" y="208"/>
                    </a:lnTo>
                    <a:lnTo>
                      <a:pt x="45" y="208"/>
                    </a:lnTo>
                    <a:lnTo>
                      <a:pt x="45" y="210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2" y="208"/>
                    </a:lnTo>
                    <a:lnTo>
                      <a:pt x="55" y="208"/>
                    </a:lnTo>
                    <a:lnTo>
                      <a:pt x="59" y="205"/>
                    </a:lnTo>
                    <a:lnTo>
                      <a:pt x="62" y="205"/>
                    </a:lnTo>
                    <a:lnTo>
                      <a:pt x="64" y="203"/>
                    </a:lnTo>
                    <a:lnTo>
                      <a:pt x="71" y="203"/>
                    </a:lnTo>
                    <a:lnTo>
                      <a:pt x="71" y="201"/>
                    </a:lnTo>
                    <a:lnTo>
                      <a:pt x="74" y="201"/>
                    </a:lnTo>
                    <a:lnTo>
                      <a:pt x="74" y="198"/>
                    </a:lnTo>
                    <a:lnTo>
                      <a:pt x="76" y="198"/>
                    </a:lnTo>
                    <a:lnTo>
                      <a:pt x="76" y="196"/>
                    </a:lnTo>
                    <a:lnTo>
                      <a:pt x="74" y="194"/>
                    </a:lnTo>
                    <a:lnTo>
                      <a:pt x="76" y="191"/>
                    </a:lnTo>
                    <a:lnTo>
                      <a:pt x="78" y="191"/>
                    </a:lnTo>
                    <a:lnTo>
                      <a:pt x="81" y="191"/>
                    </a:lnTo>
                    <a:lnTo>
                      <a:pt x="85" y="191"/>
                    </a:lnTo>
                    <a:lnTo>
                      <a:pt x="88" y="191"/>
                    </a:lnTo>
                    <a:lnTo>
                      <a:pt x="90" y="189"/>
                    </a:lnTo>
                    <a:lnTo>
                      <a:pt x="92" y="189"/>
                    </a:lnTo>
                    <a:lnTo>
                      <a:pt x="95" y="189"/>
                    </a:lnTo>
                    <a:lnTo>
                      <a:pt x="97" y="186"/>
                    </a:lnTo>
                    <a:lnTo>
                      <a:pt x="102" y="184"/>
                    </a:lnTo>
                    <a:lnTo>
                      <a:pt x="102" y="182"/>
                    </a:lnTo>
                    <a:lnTo>
                      <a:pt x="107" y="177"/>
                    </a:lnTo>
                    <a:lnTo>
                      <a:pt x="109" y="177"/>
                    </a:lnTo>
                    <a:lnTo>
                      <a:pt x="111" y="175"/>
                    </a:lnTo>
                    <a:lnTo>
                      <a:pt x="111" y="170"/>
                    </a:lnTo>
                    <a:lnTo>
                      <a:pt x="114" y="168"/>
                    </a:lnTo>
                    <a:lnTo>
                      <a:pt x="114" y="165"/>
                    </a:lnTo>
                    <a:lnTo>
                      <a:pt x="116" y="165"/>
                    </a:lnTo>
                    <a:lnTo>
                      <a:pt x="121" y="165"/>
                    </a:lnTo>
                    <a:lnTo>
                      <a:pt x="126" y="165"/>
                    </a:lnTo>
                    <a:lnTo>
                      <a:pt x="128" y="163"/>
                    </a:lnTo>
                    <a:lnTo>
                      <a:pt x="128" y="160"/>
                    </a:lnTo>
                    <a:lnTo>
                      <a:pt x="126" y="158"/>
                    </a:lnTo>
                    <a:lnTo>
                      <a:pt x="123" y="156"/>
                    </a:lnTo>
                    <a:lnTo>
                      <a:pt x="121" y="149"/>
                    </a:lnTo>
                    <a:lnTo>
                      <a:pt x="118" y="144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4" y="142"/>
                    </a:lnTo>
                    <a:lnTo>
                      <a:pt x="114" y="139"/>
                    </a:lnTo>
                    <a:lnTo>
                      <a:pt x="114" y="137"/>
                    </a:lnTo>
                    <a:lnTo>
                      <a:pt x="116" y="134"/>
                    </a:lnTo>
                    <a:lnTo>
                      <a:pt x="116" y="132"/>
                    </a:lnTo>
                    <a:lnTo>
                      <a:pt x="116" y="130"/>
                    </a:lnTo>
                    <a:lnTo>
                      <a:pt x="116" y="125"/>
                    </a:lnTo>
                    <a:lnTo>
                      <a:pt x="118" y="125"/>
                    </a:lnTo>
                    <a:lnTo>
                      <a:pt x="118" y="123"/>
                    </a:lnTo>
                    <a:lnTo>
                      <a:pt x="121" y="123"/>
                    </a:lnTo>
                    <a:lnTo>
                      <a:pt x="118" y="120"/>
                    </a:lnTo>
                    <a:lnTo>
                      <a:pt x="118" y="118"/>
                    </a:lnTo>
                    <a:lnTo>
                      <a:pt x="123" y="113"/>
                    </a:lnTo>
                    <a:lnTo>
                      <a:pt x="126" y="108"/>
                    </a:lnTo>
                    <a:lnTo>
                      <a:pt x="128" y="106"/>
                    </a:lnTo>
                    <a:lnTo>
                      <a:pt x="128" y="104"/>
                    </a:lnTo>
                    <a:lnTo>
                      <a:pt x="128" y="101"/>
                    </a:lnTo>
                    <a:lnTo>
                      <a:pt x="133" y="101"/>
                    </a:lnTo>
                    <a:lnTo>
                      <a:pt x="140" y="101"/>
                    </a:lnTo>
                    <a:lnTo>
                      <a:pt x="142" y="101"/>
                    </a:lnTo>
                    <a:lnTo>
                      <a:pt x="142" y="90"/>
                    </a:lnTo>
                    <a:lnTo>
                      <a:pt x="142" y="75"/>
                    </a:lnTo>
                    <a:lnTo>
                      <a:pt x="142" y="64"/>
                    </a:lnTo>
                    <a:lnTo>
                      <a:pt x="142" y="52"/>
                    </a:lnTo>
                    <a:lnTo>
                      <a:pt x="140" y="52"/>
                    </a:lnTo>
                    <a:lnTo>
                      <a:pt x="128" y="45"/>
                    </a:lnTo>
                    <a:lnTo>
                      <a:pt x="118" y="40"/>
                    </a:lnTo>
                    <a:lnTo>
                      <a:pt x="107" y="33"/>
                    </a:lnTo>
                    <a:lnTo>
                      <a:pt x="95" y="28"/>
                    </a:lnTo>
                    <a:lnTo>
                      <a:pt x="83" y="23"/>
                    </a:lnTo>
                    <a:lnTo>
                      <a:pt x="71" y="16"/>
                    </a:lnTo>
                    <a:lnTo>
                      <a:pt x="59" y="12"/>
                    </a:lnTo>
                    <a:lnTo>
                      <a:pt x="50" y="4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22" y="2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95" name="Freeform 1535"/>
              <p:cNvSpPr>
                <a:spLocks/>
              </p:cNvSpPr>
              <p:nvPr/>
            </p:nvSpPr>
            <p:spPr bwMode="auto">
              <a:xfrm>
                <a:off x="3058" y="1881"/>
                <a:ext cx="142" cy="212"/>
              </a:xfrm>
              <a:custGeom>
                <a:avLst/>
                <a:gdLst>
                  <a:gd name="T0" fmla="*/ 24 w 142"/>
                  <a:gd name="T1" fmla="*/ 26 h 212"/>
                  <a:gd name="T2" fmla="*/ 24 w 142"/>
                  <a:gd name="T3" fmla="*/ 30 h 212"/>
                  <a:gd name="T4" fmla="*/ 29 w 142"/>
                  <a:gd name="T5" fmla="*/ 35 h 212"/>
                  <a:gd name="T6" fmla="*/ 29 w 142"/>
                  <a:gd name="T7" fmla="*/ 61 h 212"/>
                  <a:gd name="T8" fmla="*/ 3 w 142"/>
                  <a:gd name="T9" fmla="*/ 111 h 212"/>
                  <a:gd name="T10" fmla="*/ 3 w 142"/>
                  <a:gd name="T11" fmla="*/ 116 h 212"/>
                  <a:gd name="T12" fmla="*/ 0 w 142"/>
                  <a:gd name="T13" fmla="*/ 120 h 212"/>
                  <a:gd name="T14" fmla="*/ 7 w 142"/>
                  <a:gd name="T15" fmla="*/ 123 h 212"/>
                  <a:gd name="T16" fmla="*/ 12 w 142"/>
                  <a:gd name="T17" fmla="*/ 130 h 212"/>
                  <a:gd name="T18" fmla="*/ 19 w 142"/>
                  <a:gd name="T19" fmla="*/ 132 h 212"/>
                  <a:gd name="T20" fmla="*/ 22 w 142"/>
                  <a:gd name="T21" fmla="*/ 137 h 212"/>
                  <a:gd name="T22" fmla="*/ 17 w 142"/>
                  <a:gd name="T23" fmla="*/ 142 h 212"/>
                  <a:gd name="T24" fmla="*/ 17 w 142"/>
                  <a:gd name="T25" fmla="*/ 149 h 212"/>
                  <a:gd name="T26" fmla="*/ 19 w 142"/>
                  <a:gd name="T27" fmla="*/ 156 h 212"/>
                  <a:gd name="T28" fmla="*/ 19 w 142"/>
                  <a:gd name="T29" fmla="*/ 165 h 212"/>
                  <a:gd name="T30" fmla="*/ 24 w 142"/>
                  <a:gd name="T31" fmla="*/ 177 h 212"/>
                  <a:gd name="T32" fmla="*/ 24 w 142"/>
                  <a:gd name="T33" fmla="*/ 179 h 212"/>
                  <a:gd name="T34" fmla="*/ 12 w 142"/>
                  <a:gd name="T35" fmla="*/ 177 h 212"/>
                  <a:gd name="T36" fmla="*/ 10 w 142"/>
                  <a:gd name="T37" fmla="*/ 179 h 212"/>
                  <a:gd name="T38" fmla="*/ 12 w 142"/>
                  <a:gd name="T39" fmla="*/ 191 h 212"/>
                  <a:gd name="T40" fmla="*/ 19 w 142"/>
                  <a:gd name="T41" fmla="*/ 194 h 212"/>
                  <a:gd name="T42" fmla="*/ 24 w 142"/>
                  <a:gd name="T43" fmla="*/ 203 h 212"/>
                  <a:gd name="T44" fmla="*/ 26 w 142"/>
                  <a:gd name="T45" fmla="*/ 212 h 212"/>
                  <a:gd name="T46" fmla="*/ 29 w 142"/>
                  <a:gd name="T47" fmla="*/ 212 h 212"/>
                  <a:gd name="T48" fmla="*/ 33 w 142"/>
                  <a:gd name="T49" fmla="*/ 212 h 212"/>
                  <a:gd name="T50" fmla="*/ 41 w 142"/>
                  <a:gd name="T51" fmla="*/ 210 h 212"/>
                  <a:gd name="T52" fmla="*/ 43 w 142"/>
                  <a:gd name="T53" fmla="*/ 208 h 212"/>
                  <a:gd name="T54" fmla="*/ 45 w 142"/>
                  <a:gd name="T55" fmla="*/ 208 h 212"/>
                  <a:gd name="T56" fmla="*/ 48 w 142"/>
                  <a:gd name="T57" fmla="*/ 210 h 212"/>
                  <a:gd name="T58" fmla="*/ 52 w 142"/>
                  <a:gd name="T59" fmla="*/ 208 h 212"/>
                  <a:gd name="T60" fmla="*/ 59 w 142"/>
                  <a:gd name="T61" fmla="*/ 205 h 212"/>
                  <a:gd name="T62" fmla="*/ 64 w 142"/>
                  <a:gd name="T63" fmla="*/ 203 h 212"/>
                  <a:gd name="T64" fmla="*/ 71 w 142"/>
                  <a:gd name="T65" fmla="*/ 203 h 212"/>
                  <a:gd name="T66" fmla="*/ 74 w 142"/>
                  <a:gd name="T67" fmla="*/ 201 h 212"/>
                  <a:gd name="T68" fmla="*/ 76 w 142"/>
                  <a:gd name="T69" fmla="*/ 196 h 212"/>
                  <a:gd name="T70" fmla="*/ 74 w 142"/>
                  <a:gd name="T71" fmla="*/ 194 h 212"/>
                  <a:gd name="T72" fmla="*/ 78 w 142"/>
                  <a:gd name="T73" fmla="*/ 191 h 212"/>
                  <a:gd name="T74" fmla="*/ 85 w 142"/>
                  <a:gd name="T75" fmla="*/ 191 h 212"/>
                  <a:gd name="T76" fmla="*/ 92 w 142"/>
                  <a:gd name="T77" fmla="*/ 189 h 212"/>
                  <a:gd name="T78" fmla="*/ 95 w 142"/>
                  <a:gd name="T79" fmla="*/ 189 h 212"/>
                  <a:gd name="T80" fmla="*/ 102 w 142"/>
                  <a:gd name="T81" fmla="*/ 184 h 212"/>
                  <a:gd name="T82" fmla="*/ 107 w 142"/>
                  <a:gd name="T83" fmla="*/ 177 h 212"/>
                  <a:gd name="T84" fmla="*/ 111 w 142"/>
                  <a:gd name="T85" fmla="*/ 175 h 212"/>
                  <a:gd name="T86" fmla="*/ 114 w 142"/>
                  <a:gd name="T87" fmla="*/ 168 h 212"/>
                  <a:gd name="T88" fmla="*/ 121 w 142"/>
                  <a:gd name="T89" fmla="*/ 165 h 212"/>
                  <a:gd name="T90" fmla="*/ 128 w 142"/>
                  <a:gd name="T91" fmla="*/ 163 h 212"/>
                  <a:gd name="T92" fmla="*/ 126 w 142"/>
                  <a:gd name="T93" fmla="*/ 158 h 212"/>
                  <a:gd name="T94" fmla="*/ 121 w 142"/>
                  <a:gd name="T95" fmla="*/ 149 h 212"/>
                  <a:gd name="T96" fmla="*/ 116 w 142"/>
                  <a:gd name="T97" fmla="*/ 142 h 212"/>
                  <a:gd name="T98" fmla="*/ 114 w 142"/>
                  <a:gd name="T99" fmla="*/ 139 h 212"/>
                  <a:gd name="T100" fmla="*/ 116 w 142"/>
                  <a:gd name="T101" fmla="*/ 132 h 212"/>
                  <a:gd name="T102" fmla="*/ 116 w 142"/>
                  <a:gd name="T103" fmla="*/ 125 h 212"/>
                  <a:gd name="T104" fmla="*/ 121 w 142"/>
                  <a:gd name="T105" fmla="*/ 123 h 212"/>
                  <a:gd name="T106" fmla="*/ 123 w 142"/>
                  <a:gd name="T107" fmla="*/ 113 h 212"/>
                  <a:gd name="T108" fmla="*/ 128 w 142"/>
                  <a:gd name="T109" fmla="*/ 104 h 212"/>
                  <a:gd name="T110" fmla="*/ 133 w 142"/>
                  <a:gd name="T111" fmla="*/ 101 h 212"/>
                  <a:gd name="T112" fmla="*/ 142 w 142"/>
                  <a:gd name="T113" fmla="*/ 101 h 212"/>
                  <a:gd name="T114" fmla="*/ 142 w 142"/>
                  <a:gd name="T115" fmla="*/ 64 h 212"/>
                  <a:gd name="T116" fmla="*/ 128 w 142"/>
                  <a:gd name="T117" fmla="*/ 45 h 212"/>
                  <a:gd name="T118" fmla="*/ 95 w 142"/>
                  <a:gd name="T119" fmla="*/ 28 h 212"/>
                  <a:gd name="T120" fmla="*/ 59 w 142"/>
                  <a:gd name="T121" fmla="*/ 12 h 212"/>
                  <a:gd name="T122" fmla="*/ 36 w 142"/>
                  <a:gd name="T123" fmla="*/ 0 h 212"/>
                  <a:gd name="T124" fmla="*/ 22 w 142"/>
                  <a:gd name="T125" fmla="*/ 23 h 2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2"/>
                  <a:gd name="T190" fmla="*/ 0 h 212"/>
                  <a:gd name="T191" fmla="*/ 142 w 142"/>
                  <a:gd name="T192" fmla="*/ 212 h 2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2" h="212">
                    <a:moveTo>
                      <a:pt x="22" y="23"/>
                    </a:moveTo>
                    <a:lnTo>
                      <a:pt x="22" y="23"/>
                    </a:lnTo>
                    <a:lnTo>
                      <a:pt x="24" y="26"/>
                    </a:lnTo>
                    <a:lnTo>
                      <a:pt x="24" y="28"/>
                    </a:lnTo>
                    <a:lnTo>
                      <a:pt x="24" y="30"/>
                    </a:lnTo>
                    <a:lnTo>
                      <a:pt x="26" y="33"/>
                    </a:lnTo>
                    <a:lnTo>
                      <a:pt x="26" y="35"/>
                    </a:lnTo>
                    <a:lnTo>
                      <a:pt x="29" y="35"/>
                    </a:lnTo>
                    <a:lnTo>
                      <a:pt x="36" y="38"/>
                    </a:lnTo>
                    <a:lnTo>
                      <a:pt x="31" y="45"/>
                    </a:lnTo>
                    <a:lnTo>
                      <a:pt x="29" y="61"/>
                    </a:lnTo>
                    <a:lnTo>
                      <a:pt x="26" y="85"/>
                    </a:lnTo>
                    <a:lnTo>
                      <a:pt x="26" y="87"/>
                    </a:lnTo>
                    <a:lnTo>
                      <a:pt x="3" y="111"/>
                    </a:lnTo>
                    <a:lnTo>
                      <a:pt x="3" y="113"/>
                    </a:lnTo>
                    <a:lnTo>
                      <a:pt x="3" y="116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3" y="120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7" y="125"/>
                    </a:lnTo>
                    <a:lnTo>
                      <a:pt x="10" y="130"/>
                    </a:lnTo>
                    <a:lnTo>
                      <a:pt x="12" y="130"/>
                    </a:lnTo>
                    <a:lnTo>
                      <a:pt x="17" y="130"/>
                    </a:lnTo>
                    <a:lnTo>
                      <a:pt x="17" y="132"/>
                    </a:lnTo>
                    <a:lnTo>
                      <a:pt x="19" y="132"/>
                    </a:lnTo>
                    <a:lnTo>
                      <a:pt x="22" y="132"/>
                    </a:lnTo>
                    <a:lnTo>
                      <a:pt x="24" y="134"/>
                    </a:lnTo>
                    <a:lnTo>
                      <a:pt x="22" y="137"/>
                    </a:lnTo>
                    <a:lnTo>
                      <a:pt x="19" y="139"/>
                    </a:lnTo>
                    <a:lnTo>
                      <a:pt x="17" y="142"/>
                    </a:lnTo>
                    <a:lnTo>
                      <a:pt x="17" y="149"/>
                    </a:lnTo>
                    <a:lnTo>
                      <a:pt x="19" y="151"/>
                    </a:lnTo>
                    <a:lnTo>
                      <a:pt x="19" y="156"/>
                    </a:lnTo>
                    <a:lnTo>
                      <a:pt x="19" y="160"/>
                    </a:lnTo>
                    <a:lnTo>
                      <a:pt x="19" y="163"/>
                    </a:lnTo>
                    <a:lnTo>
                      <a:pt x="19" y="165"/>
                    </a:lnTo>
                    <a:lnTo>
                      <a:pt x="22" y="170"/>
                    </a:lnTo>
                    <a:lnTo>
                      <a:pt x="24" y="175"/>
                    </a:lnTo>
                    <a:lnTo>
                      <a:pt x="24" y="177"/>
                    </a:lnTo>
                    <a:lnTo>
                      <a:pt x="26" y="177"/>
                    </a:lnTo>
                    <a:lnTo>
                      <a:pt x="24" y="179"/>
                    </a:lnTo>
                    <a:lnTo>
                      <a:pt x="19" y="177"/>
                    </a:lnTo>
                    <a:lnTo>
                      <a:pt x="15" y="177"/>
                    </a:lnTo>
                    <a:lnTo>
                      <a:pt x="12" y="177"/>
                    </a:lnTo>
                    <a:lnTo>
                      <a:pt x="12" y="179"/>
                    </a:lnTo>
                    <a:lnTo>
                      <a:pt x="10" y="179"/>
                    </a:lnTo>
                    <a:lnTo>
                      <a:pt x="10" y="184"/>
                    </a:lnTo>
                    <a:lnTo>
                      <a:pt x="10" y="186"/>
                    </a:lnTo>
                    <a:lnTo>
                      <a:pt x="12" y="191"/>
                    </a:lnTo>
                    <a:lnTo>
                      <a:pt x="15" y="191"/>
                    </a:lnTo>
                    <a:lnTo>
                      <a:pt x="17" y="194"/>
                    </a:lnTo>
                    <a:lnTo>
                      <a:pt x="19" y="194"/>
                    </a:lnTo>
                    <a:lnTo>
                      <a:pt x="22" y="196"/>
                    </a:lnTo>
                    <a:lnTo>
                      <a:pt x="24" y="203"/>
                    </a:lnTo>
                    <a:lnTo>
                      <a:pt x="24" y="208"/>
                    </a:lnTo>
                    <a:lnTo>
                      <a:pt x="24" y="210"/>
                    </a:lnTo>
                    <a:lnTo>
                      <a:pt x="26" y="212"/>
                    </a:lnTo>
                    <a:lnTo>
                      <a:pt x="29" y="212"/>
                    </a:lnTo>
                    <a:lnTo>
                      <a:pt x="31" y="212"/>
                    </a:lnTo>
                    <a:lnTo>
                      <a:pt x="33" y="212"/>
                    </a:lnTo>
                    <a:lnTo>
                      <a:pt x="36" y="210"/>
                    </a:lnTo>
                    <a:lnTo>
                      <a:pt x="41" y="210"/>
                    </a:lnTo>
                    <a:lnTo>
                      <a:pt x="41" y="208"/>
                    </a:lnTo>
                    <a:lnTo>
                      <a:pt x="43" y="208"/>
                    </a:lnTo>
                    <a:lnTo>
                      <a:pt x="45" y="208"/>
                    </a:lnTo>
                    <a:lnTo>
                      <a:pt x="45" y="210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2" y="208"/>
                    </a:lnTo>
                    <a:lnTo>
                      <a:pt x="55" y="208"/>
                    </a:lnTo>
                    <a:lnTo>
                      <a:pt x="59" y="205"/>
                    </a:lnTo>
                    <a:lnTo>
                      <a:pt x="62" y="205"/>
                    </a:lnTo>
                    <a:lnTo>
                      <a:pt x="64" y="203"/>
                    </a:lnTo>
                    <a:lnTo>
                      <a:pt x="71" y="203"/>
                    </a:lnTo>
                    <a:lnTo>
                      <a:pt x="71" y="201"/>
                    </a:lnTo>
                    <a:lnTo>
                      <a:pt x="74" y="201"/>
                    </a:lnTo>
                    <a:lnTo>
                      <a:pt x="74" y="198"/>
                    </a:lnTo>
                    <a:lnTo>
                      <a:pt x="76" y="198"/>
                    </a:lnTo>
                    <a:lnTo>
                      <a:pt x="76" y="196"/>
                    </a:lnTo>
                    <a:lnTo>
                      <a:pt x="74" y="194"/>
                    </a:lnTo>
                    <a:lnTo>
                      <a:pt x="76" y="191"/>
                    </a:lnTo>
                    <a:lnTo>
                      <a:pt x="78" y="191"/>
                    </a:lnTo>
                    <a:lnTo>
                      <a:pt x="81" y="191"/>
                    </a:lnTo>
                    <a:lnTo>
                      <a:pt x="85" y="191"/>
                    </a:lnTo>
                    <a:lnTo>
                      <a:pt x="88" y="191"/>
                    </a:lnTo>
                    <a:lnTo>
                      <a:pt x="90" y="189"/>
                    </a:lnTo>
                    <a:lnTo>
                      <a:pt x="92" y="189"/>
                    </a:lnTo>
                    <a:lnTo>
                      <a:pt x="95" y="189"/>
                    </a:lnTo>
                    <a:lnTo>
                      <a:pt x="97" y="186"/>
                    </a:lnTo>
                    <a:lnTo>
                      <a:pt x="102" y="184"/>
                    </a:lnTo>
                    <a:lnTo>
                      <a:pt x="102" y="182"/>
                    </a:lnTo>
                    <a:lnTo>
                      <a:pt x="107" y="177"/>
                    </a:lnTo>
                    <a:lnTo>
                      <a:pt x="109" y="177"/>
                    </a:lnTo>
                    <a:lnTo>
                      <a:pt x="111" y="175"/>
                    </a:lnTo>
                    <a:lnTo>
                      <a:pt x="111" y="170"/>
                    </a:lnTo>
                    <a:lnTo>
                      <a:pt x="114" y="168"/>
                    </a:lnTo>
                    <a:lnTo>
                      <a:pt x="114" y="165"/>
                    </a:lnTo>
                    <a:lnTo>
                      <a:pt x="116" y="165"/>
                    </a:lnTo>
                    <a:lnTo>
                      <a:pt x="121" y="165"/>
                    </a:lnTo>
                    <a:lnTo>
                      <a:pt x="126" y="165"/>
                    </a:lnTo>
                    <a:lnTo>
                      <a:pt x="128" y="163"/>
                    </a:lnTo>
                    <a:lnTo>
                      <a:pt x="128" y="160"/>
                    </a:lnTo>
                    <a:lnTo>
                      <a:pt x="126" y="158"/>
                    </a:lnTo>
                    <a:lnTo>
                      <a:pt x="123" y="156"/>
                    </a:lnTo>
                    <a:lnTo>
                      <a:pt x="121" y="149"/>
                    </a:lnTo>
                    <a:lnTo>
                      <a:pt x="118" y="144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4" y="142"/>
                    </a:lnTo>
                    <a:lnTo>
                      <a:pt x="114" y="139"/>
                    </a:lnTo>
                    <a:lnTo>
                      <a:pt x="114" y="137"/>
                    </a:lnTo>
                    <a:lnTo>
                      <a:pt x="116" y="134"/>
                    </a:lnTo>
                    <a:lnTo>
                      <a:pt x="116" y="132"/>
                    </a:lnTo>
                    <a:lnTo>
                      <a:pt x="116" y="130"/>
                    </a:lnTo>
                    <a:lnTo>
                      <a:pt x="116" y="125"/>
                    </a:lnTo>
                    <a:lnTo>
                      <a:pt x="118" y="125"/>
                    </a:lnTo>
                    <a:lnTo>
                      <a:pt x="118" y="123"/>
                    </a:lnTo>
                    <a:lnTo>
                      <a:pt x="121" y="123"/>
                    </a:lnTo>
                    <a:lnTo>
                      <a:pt x="118" y="120"/>
                    </a:lnTo>
                    <a:lnTo>
                      <a:pt x="118" y="118"/>
                    </a:lnTo>
                    <a:lnTo>
                      <a:pt x="123" y="113"/>
                    </a:lnTo>
                    <a:lnTo>
                      <a:pt x="126" y="108"/>
                    </a:lnTo>
                    <a:lnTo>
                      <a:pt x="128" y="106"/>
                    </a:lnTo>
                    <a:lnTo>
                      <a:pt x="128" y="104"/>
                    </a:lnTo>
                    <a:lnTo>
                      <a:pt x="128" y="101"/>
                    </a:lnTo>
                    <a:lnTo>
                      <a:pt x="133" y="101"/>
                    </a:lnTo>
                    <a:lnTo>
                      <a:pt x="140" y="101"/>
                    </a:lnTo>
                    <a:lnTo>
                      <a:pt x="142" y="101"/>
                    </a:lnTo>
                    <a:lnTo>
                      <a:pt x="142" y="90"/>
                    </a:lnTo>
                    <a:lnTo>
                      <a:pt x="142" y="75"/>
                    </a:lnTo>
                    <a:lnTo>
                      <a:pt x="142" y="64"/>
                    </a:lnTo>
                    <a:lnTo>
                      <a:pt x="142" y="52"/>
                    </a:lnTo>
                    <a:lnTo>
                      <a:pt x="140" y="52"/>
                    </a:lnTo>
                    <a:lnTo>
                      <a:pt x="128" y="45"/>
                    </a:lnTo>
                    <a:lnTo>
                      <a:pt x="118" y="40"/>
                    </a:lnTo>
                    <a:lnTo>
                      <a:pt x="107" y="33"/>
                    </a:lnTo>
                    <a:lnTo>
                      <a:pt x="95" y="28"/>
                    </a:lnTo>
                    <a:lnTo>
                      <a:pt x="83" y="23"/>
                    </a:lnTo>
                    <a:lnTo>
                      <a:pt x="71" y="16"/>
                    </a:lnTo>
                    <a:lnTo>
                      <a:pt x="59" y="12"/>
                    </a:lnTo>
                    <a:lnTo>
                      <a:pt x="50" y="4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22" y="2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96" name="Freeform 1536"/>
              <p:cNvSpPr>
                <a:spLocks/>
              </p:cNvSpPr>
              <p:nvPr/>
            </p:nvSpPr>
            <p:spPr bwMode="auto">
              <a:xfrm>
                <a:off x="1707" y="1992"/>
                <a:ext cx="57" cy="57"/>
              </a:xfrm>
              <a:custGeom>
                <a:avLst/>
                <a:gdLst>
                  <a:gd name="T0" fmla="*/ 54 w 57"/>
                  <a:gd name="T1" fmla="*/ 0 h 57"/>
                  <a:gd name="T2" fmla="*/ 50 w 57"/>
                  <a:gd name="T3" fmla="*/ 2 h 57"/>
                  <a:gd name="T4" fmla="*/ 47 w 57"/>
                  <a:gd name="T5" fmla="*/ 5 h 57"/>
                  <a:gd name="T6" fmla="*/ 40 w 57"/>
                  <a:gd name="T7" fmla="*/ 5 h 57"/>
                  <a:gd name="T8" fmla="*/ 38 w 57"/>
                  <a:gd name="T9" fmla="*/ 2 h 57"/>
                  <a:gd name="T10" fmla="*/ 38 w 57"/>
                  <a:gd name="T11" fmla="*/ 5 h 57"/>
                  <a:gd name="T12" fmla="*/ 36 w 57"/>
                  <a:gd name="T13" fmla="*/ 5 h 57"/>
                  <a:gd name="T14" fmla="*/ 33 w 57"/>
                  <a:gd name="T15" fmla="*/ 9 h 57"/>
                  <a:gd name="T16" fmla="*/ 31 w 57"/>
                  <a:gd name="T17" fmla="*/ 9 h 57"/>
                  <a:gd name="T18" fmla="*/ 28 w 57"/>
                  <a:gd name="T19" fmla="*/ 12 h 57"/>
                  <a:gd name="T20" fmla="*/ 28 w 57"/>
                  <a:gd name="T21" fmla="*/ 14 h 57"/>
                  <a:gd name="T22" fmla="*/ 26 w 57"/>
                  <a:gd name="T23" fmla="*/ 14 h 57"/>
                  <a:gd name="T24" fmla="*/ 24 w 57"/>
                  <a:gd name="T25" fmla="*/ 14 h 57"/>
                  <a:gd name="T26" fmla="*/ 19 w 57"/>
                  <a:gd name="T27" fmla="*/ 14 h 57"/>
                  <a:gd name="T28" fmla="*/ 17 w 57"/>
                  <a:gd name="T29" fmla="*/ 16 h 57"/>
                  <a:gd name="T30" fmla="*/ 12 w 57"/>
                  <a:gd name="T31" fmla="*/ 16 h 57"/>
                  <a:gd name="T32" fmla="*/ 12 w 57"/>
                  <a:gd name="T33" fmla="*/ 23 h 57"/>
                  <a:gd name="T34" fmla="*/ 10 w 57"/>
                  <a:gd name="T35" fmla="*/ 23 h 57"/>
                  <a:gd name="T36" fmla="*/ 7 w 57"/>
                  <a:gd name="T37" fmla="*/ 26 h 57"/>
                  <a:gd name="T38" fmla="*/ 0 w 57"/>
                  <a:gd name="T39" fmla="*/ 26 h 57"/>
                  <a:gd name="T40" fmla="*/ 0 w 57"/>
                  <a:gd name="T41" fmla="*/ 28 h 57"/>
                  <a:gd name="T42" fmla="*/ 5 w 57"/>
                  <a:gd name="T43" fmla="*/ 33 h 57"/>
                  <a:gd name="T44" fmla="*/ 14 w 57"/>
                  <a:gd name="T45" fmla="*/ 42 h 57"/>
                  <a:gd name="T46" fmla="*/ 19 w 57"/>
                  <a:gd name="T47" fmla="*/ 47 h 57"/>
                  <a:gd name="T48" fmla="*/ 24 w 57"/>
                  <a:gd name="T49" fmla="*/ 49 h 57"/>
                  <a:gd name="T50" fmla="*/ 24 w 57"/>
                  <a:gd name="T51" fmla="*/ 52 h 57"/>
                  <a:gd name="T52" fmla="*/ 26 w 57"/>
                  <a:gd name="T53" fmla="*/ 52 h 57"/>
                  <a:gd name="T54" fmla="*/ 31 w 57"/>
                  <a:gd name="T55" fmla="*/ 52 h 57"/>
                  <a:gd name="T56" fmla="*/ 38 w 57"/>
                  <a:gd name="T57" fmla="*/ 54 h 57"/>
                  <a:gd name="T58" fmla="*/ 40 w 57"/>
                  <a:gd name="T59" fmla="*/ 54 h 57"/>
                  <a:gd name="T60" fmla="*/ 45 w 57"/>
                  <a:gd name="T61" fmla="*/ 57 h 57"/>
                  <a:gd name="T62" fmla="*/ 50 w 57"/>
                  <a:gd name="T63" fmla="*/ 57 h 57"/>
                  <a:gd name="T64" fmla="*/ 52 w 57"/>
                  <a:gd name="T65" fmla="*/ 57 h 57"/>
                  <a:gd name="T66" fmla="*/ 52 w 57"/>
                  <a:gd name="T67" fmla="*/ 54 h 57"/>
                  <a:gd name="T68" fmla="*/ 50 w 57"/>
                  <a:gd name="T69" fmla="*/ 47 h 57"/>
                  <a:gd name="T70" fmla="*/ 52 w 57"/>
                  <a:gd name="T71" fmla="*/ 42 h 57"/>
                  <a:gd name="T72" fmla="*/ 54 w 57"/>
                  <a:gd name="T73" fmla="*/ 28 h 57"/>
                  <a:gd name="T74" fmla="*/ 57 w 57"/>
                  <a:gd name="T75" fmla="*/ 9 h 57"/>
                  <a:gd name="T76" fmla="*/ 57 w 57"/>
                  <a:gd name="T77" fmla="*/ 0 h 5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7"/>
                  <a:gd name="T118" fmla="*/ 0 h 57"/>
                  <a:gd name="T119" fmla="*/ 57 w 57"/>
                  <a:gd name="T120" fmla="*/ 57 h 5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7" h="57">
                    <a:moveTo>
                      <a:pt x="57" y="0"/>
                    </a:moveTo>
                    <a:lnTo>
                      <a:pt x="54" y="0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50" y="5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0" y="5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7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0" y="26"/>
                    </a:lnTo>
                    <a:lnTo>
                      <a:pt x="7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5" y="33"/>
                    </a:lnTo>
                    <a:lnTo>
                      <a:pt x="12" y="38"/>
                    </a:lnTo>
                    <a:lnTo>
                      <a:pt x="14" y="42"/>
                    </a:lnTo>
                    <a:lnTo>
                      <a:pt x="17" y="45"/>
                    </a:lnTo>
                    <a:lnTo>
                      <a:pt x="19" y="47"/>
                    </a:lnTo>
                    <a:lnTo>
                      <a:pt x="24" y="49"/>
                    </a:lnTo>
                    <a:lnTo>
                      <a:pt x="24" y="52"/>
                    </a:lnTo>
                    <a:lnTo>
                      <a:pt x="26" y="52"/>
                    </a:lnTo>
                    <a:lnTo>
                      <a:pt x="28" y="52"/>
                    </a:lnTo>
                    <a:lnTo>
                      <a:pt x="31" y="52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3" y="54"/>
                    </a:lnTo>
                    <a:lnTo>
                      <a:pt x="45" y="57"/>
                    </a:lnTo>
                    <a:lnTo>
                      <a:pt x="47" y="57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2" y="54"/>
                    </a:lnTo>
                    <a:lnTo>
                      <a:pt x="50" y="49"/>
                    </a:lnTo>
                    <a:lnTo>
                      <a:pt x="50" y="47"/>
                    </a:lnTo>
                    <a:lnTo>
                      <a:pt x="52" y="45"/>
                    </a:lnTo>
                    <a:lnTo>
                      <a:pt x="52" y="42"/>
                    </a:lnTo>
                    <a:lnTo>
                      <a:pt x="52" y="38"/>
                    </a:lnTo>
                    <a:lnTo>
                      <a:pt x="54" y="28"/>
                    </a:lnTo>
                    <a:lnTo>
                      <a:pt x="54" y="19"/>
                    </a:lnTo>
                    <a:lnTo>
                      <a:pt x="57" y="9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97" name="Freeform 1537"/>
              <p:cNvSpPr>
                <a:spLocks/>
              </p:cNvSpPr>
              <p:nvPr/>
            </p:nvSpPr>
            <p:spPr bwMode="auto">
              <a:xfrm>
                <a:off x="1707" y="1992"/>
                <a:ext cx="57" cy="57"/>
              </a:xfrm>
              <a:custGeom>
                <a:avLst/>
                <a:gdLst>
                  <a:gd name="T0" fmla="*/ 54 w 57"/>
                  <a:gd name="T1" fmla="*/ 0 h 57"/>
                  <a:gd name="T2" fmla="*/ 50 w 57"/>
                  <a:gd name="T3" fmla="*/ 2 h 57"/>
                  <a:gd name="T4" fmla="*/ 47 w 57"/>
                  <a:gd name="T5" fmla="*/ 5 h 57"/>
                  <a:gd name="T6" fmla="*/ 40 w 57"/>
                  <a:gd name="T7" fmla="*/ 5 h 57"/>
                  <a:gd name="T8" fmla="*/ 38 w 57"/>
                  <a:gd name="T9" fmla="*/ 2 h 57"/>
                  <a:gd name="T10" fmla="*/ 38 w 57"/>
                  <a:gd name="T11" fmla="*/ 5 h 57"/>
                  <a:gd name="T12" fmla="*/ 36 w 57"/>
                  <a:gd name="T13" fmla="*/ 5 h 57"/>
                  <a:gd name="T14" fmla="*/ 33 w 57"/>
                  <a:gd name="T15" fmla="*/ 9 h 57"/>
                  <a:gd name="T16" fmla="*/ 31 w 57"/>
                  <a:gd name="T17" fmla="*/ 9 h 57"/>
                  <a:gd name="T18" fmla="*/ 28 w 57"/>
                  <a:gd name="T19" fmla="*/ 12 h 57"/>
                  <a:gd name="T20" fmla="*/ 28 w 57"/>
                  <a:gd name="T21" fmla="*/ 14 h 57"/>
                  <a:gd name="T22" fmla="*/ 26 w 57"/>
                  <a:gd name="T23" fmla="*/ 14 h 57"/>
                  <a:gd name="T24" fmla="*/ 24 w 57"/>
                  <a:gd name="T25" fmla="*/ 14 h 57"/>
                  <a:gd name="T26" fmla="*/ 19 w 57"/>
                  <a:gd name="T27" fmla="*/ 14 h 57"/>
                  <a:gd name="T28" fmla="*/ 17 w 57"/>
                  <a:gd name="T29" fmla="*/ 16 h 57"/>
                  <a:gd name="T30" fmla="*/ 12 w 57"/>
                  <a:gd name="T31" fmla="*/ 16 h 57"/>
                  <a:gd name="T32" fmla="*/ 12 w 57"/>
                  <a:gd name="T33" fmla="*/ 23 h 57"/>
                  <a:gd name="T34" fmla="*/ 10 w 57"/>
                  <a:gd name="T35" fmla="*/ 23 h 57"/>
                  <a:gd name="T36" fmla="*/ 7 w 57"/>
                  <a:gd name="T37" fmla="*/ 26 h 57"/>
                  <a:gd name="T38" fmla="*/ 0 w 57"/>
                  <a:gd name="T39" fmla="*/ 26 h 57"/>
                  <a:gd name="T40" fmla="*/ 0 w 57"/>
                  <a:gd name="T41" fmla="*/ 28 h 57"/>
                  <a:gd name="T42" fmla="*/ 5 w 57"/>
                  <a:gd name="T43" fmla="*/ 33 h 57"/>
                  <a:gd name="T44" fmla="*/ 14 w 57"/>
                  <a:gd name="T45" fmla="*/ 42 h 57"/>
                  <a:gd name="T46" fmla="*/ 19 w 57"/>
                  <a:gd name="T47" fmla="*/ 47 h 57"/>
                  <a:gd name="T48" fmla="*/ 24 w 57"/>
                  <a:gd name="T49" fmla="*/ 49 h 57"/>
                  <a:gd name="T50" fmla="*/ 24 w 57"/>
                  <a:gd name="T51" fmla="*/ 52 h 57"/>
                  <a:gd name="T52" fmla="*/ 26 w 57"/>
                  <a:gd name="T53" fmla="*/ 52 h 57"/>
                  <a:gd name="T54" fmla="*/ 31 w 57"/>
                  <a:gd name="T55" fmla="*/ 52 h 57"/>
                  <a:gd name="T56" fmla="*/ 38 w 57"/>
                  <a:gd name="T57" fmla="*/ 54 h 57"/>
                  <a:gd name="T58" fmla="*/ 40 w 57"/>
                  <a:gd name="T59" fmla="*/ 54 h 57"/>
                  <a:gd name="T60" fmla="*/ 45 w 57"/>
                  <a:gd name="T61" fmla="*/ 57 h 57"/>
                  <a:gd name="T62" fmla="*/ 50 w 57"/>
                  <a:gd name="T63" fmla="*/ 57 h 57"/>
                  <a:gd name="T64" fmla="*/ 52 w 57"/>
                  <a:gd name="T65" fmla="*/ 57 h 57"/>
                  <a:gd name="T66" fmla="*/ 52 w 57"/>
                  <a:gd name="T67" fmla="*/ 54 h 57"/>
                  <a:gd name="T68" fmla="*/ 50 w 57"/>
                  <a:gd name="T69" fmla="*/ 47 h 57"/>
                  <a:gd name="T70" fmla="*/ 52 w 57"/>
                  <a:gd name="T71" fmla="*/ 42 h 57"/>
                  <a:gd name="T72" fmla="*/ 54 w 57"/>
                  <a:gd name="T73" fmla="*/ 28 h 57"/>
                  <a:gd name="T74" fmla="*/ 57 w 57"/>
                  <a:gd name="T75" fmla="*/ 9 h 57"/>
                  <a:gd name="T76" fmla="*/ 57 w 57"/>
                  <a:gd name="T77" fmla="*/ 0 h 5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7"/>
                  <a:gd name="T118" fmla="*/ 0 h 57"/>
                  <a:gd name="T119" fmla="*/ 57 w 57"/>
                  <a:gd name="T120" fmla="*/ 57 h 5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7" h="57">
                    <a:moveTo>
                      <a:pt x="57" y="0"/>
                    </a:moveTo>
                    <a:lnTo>
                      <a:pt x="54" y="0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50" y="5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0" y="5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7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0" y="26"/>
                    </a:lnTo>
                    <a:lnTo>
                      <a:pt x="7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5" y="33"/>
                    </a:lnTo>
                    <a:lnTo>
                      <a:pt x="12" y="38"/>
                    </a:lnTo>
                    <a:lnTo>
                      <a:pt x="14" y="42"/>
                    </a:lnTo>
                    <a:lnTo>
                      <a:pt x="17" y="45"/>
                    </a:lnTo>
                    <a:lnTo>
                      <a:pt x="19" y="47"/>
                    </a:lnTo>
                    <a:lnTo>
                      <a:pt x="24" y="49"/>
                    </a:lnTo>
                    <a:lnTo>
                      <a:pt x="24" y="52"/>
                    </a:lnTo>
                    <a:lnTo>
                      <a:pt x="26" y="52"/>
                    </a:lnTo>
                    <a:lnTo>
                      <a:pt x="28" y="52"/>
                    </a:lnTo>
                    <a:lnTo>
                      <a:pt x="31" y="52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3" y="54"/>
                    </a:lnTo>
                    <a:lnTo>
                      <a:pt x="45" y="57"/>
                    </a:lnTo>
                    <a:lnTo>
                      <a:pt x="47" y="57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2" y="54"/>
                    </a:lnTo>
                    <a:lnTo>
                      <a:pt x="50" y="49"/>
                    </a:lnTo>
                    <a:lnTo>
                      <a:pt x="50" y="47"/>
                    </a:lnTo>
                    <a:lnTo>
                      <a:pt x="52" y="45"/>
                    </a:lnTo>
                    <a:lnTo>
                      <a:pt x="52" y="42"/>
                    </a:lnTo>
                    <a:lnTo>
                      <a:pt x="52" y="38"/>
                    </a:lnTo>
                    <a:lnTo>
                      <a:pt x="54" y="28"/>
                    </a:lnTo>
                    <a:lnTo>
                      <a:pt x="54" y="19"/>
                    </a:lnTo>
                    <a:lnTo>
                      <a:pt x="57" y="9"/>
                    </a:lnTo>
                    <a:lnTo>
                      <a:pt x="57" y="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98" name="Freeform 1538"/>
              <p:cNvSpPr>
                <a:spLocks/>
              </p:cNvSpPr>
              <p:nvPr/>
            </p:nvSpPr>
            <p:spPr bwMode="auto">
              <a:xfrm>
                <a:off x="1769" y="2065"/>
                <a:ext cx="78" cy="31"/>
              </a:xfrm>
              <a:custGeom>
                <a:avLst/>
                <a:gdLst>
                  <a:gd name="T0" fmla="*/ 4 w 78"/>
                  <a:gd name="T1" fmla="*/ 0 h 31"/>
                  <a:gd name="T2" fmla="*/ 2 w 78"/>
                  <a:gd name="T3" fmla="*/ 2 h 31"/>
                  <a:gd name="T4" fmla="*/ 4 w 78"/>
                  <a:gd name="T5" fmla="*/ 7 h 31"/>
                  <a:gd name="T6" fmla="*/ 2 w 78"/>
                  <a:gd name="T7" fmla="*/ 10 h 31"/>
                  <a:gd name="T8" fmla="*/ 0 w 78"/>
                  <a:gd name="T9" fmla="*/ 17 h 31"/>
                  <a:gd name="T10" fmla="*/ 2 w 78"/>
                  <a:gd name="T11" fmla="*/ 19 h 31"/>
                  <a:gd name="T12" fmla="*/ 4 w 78"/>
                  <a:gd name="T13" fmla="*/ 17 h 31"/>
                  <a:gd name="T14" fmla="*/ 14 w 78"/>
                  <a:gd name="T15" fmla="*/ 19 h 31"/>
                  <a:gd name="T16" fmla="*/ 18 w 78"/>
                  <a:gd name="T17" fmla="*/ 21 h 31"/>
                  <a:gd name="T18" fmla="*/ 23 w 78"/>
                  <a:gd name="T19" fmla="*/ 26 h 31"/>
                  <a:gd name="T20" fmla="*/ 26 w 78"/>
                  <a:gd name="T21" fmla="*/ 24 h 31"/>
                  <a:gd name="T22" fmla="*/ 28 w 78"/>
                  <a:gd name="T23" fmla="*/ 31 h 31"/>
                  <a:gd name="T24" fmla="*/ 33 w 78"/>
                  <a:gd name="T25" fmla="*/ 31 h 31"/>
                  <a:gd name="T26" fmla="*/ 37 w 78"/>
                  <a:gd name="T27" fmla="*/ 26 h 31"/>
                  <a:gd name="T28" fmla="*/ 33 w 78"/>
                  <a:gd name="T29" fmla="*/ 21 h 31"/>
                  <a:gd name="T30" fmla="*/ 35 w 78"/>
                  <a:gd name="T31" fmla="*/ 19 h 31"/>
                  <a:gd name="T32" fmla="*/ 40 w 78"/>
                  <a:gd name="T33" fmla="*/ 17 h 31"/>
                  <a:gd name="T34" fmla="*/ 44 w 78"/>
                  <a:gd name="T35" fmla="*/ 10 h 31"/>
                  <a:gd name="T36" fmla="*/ 49 w 78"/>
                  <a:gd name="T37" fmla="*/ 7 h 31"/>
                  <a:gd name="T38" fmla="*/ 54 w 78"/>
                  <a:gd name="T39" fmla="*/ 10 h 31"/>
                  <a:gd name="T40" fmla="*/ 63 w 78"/>
                  <a:gd name="T41" fmla="*/ 14 h 31"/>
                  <a:gd name="T42" fmla="*/ 66 w 78"/>
                  <a:gd name="T43" fmla="*/ 17 h 31"/>
                  <a:gd name="T44" fmla="*/ 63 w 78"/>
                  <a:gd name="T45" fmla="*/ 19 h 31"/>
                  <a:gd name="T46" fmla="*/ 63 w 78"/>
                  <a:gd name="T47" fmla="*/ 26 h 31"/>
                  <a:gd name="T48" fmla="*/ 68 w 78"/>
                  <a:gd name="T49" fmla="*/ 31 h 31"/>
                  <a:gd name="T50" fmla="*/ 70 w 78"/>
                  <a:gd name="T51" fmla="*/ 26 h 31"/>
                  <a:gd name="T52" fmla="*/ 73 w 78"/>
                  <a:gd name="T53" fmla="*/ 26 h 31"/>
                  <a:gd name="T54" fmla="*/ 78 w 78"/>
                  <a:gd name="T55" fmla="*/ 21 h 31"/>
                  <a:gd name="T56" fmla="*/ 75 w 78"/>
                  <a:gd name="T57" fmla="*/ 19 h 31"/>
                  <a:gd name="T58" fmla="*/ 73 w 78"/>
                  <a:gd name="T59" fmla="*/ 14 h 31"/>
                  <a:gd name="T60" fmla="*/ 73 w 78"/>
                  <a:gd name="T61" fmla="*/ 12 h 31"/>
                  <a:gd name="T62" fmla="*/ 66 w 78"/>
                  <a:gd name="T63" fmla="*/ 5 h 31"/>
                  <a:gd name="T64" fmla="*/ 56 w 78"/>
                  <a:gd name="T65" fmla="*/ 2 h 31"/>
                  <a:gd name="T66" fmla="*/ 47 w 78"/>
                  <a:gd name="T67" fmla="*/ 0 h 31"/>
                  <a:gd name="T68" fmla="*/ 42 w 78"/>
                  <a:gd name="T69" fmla="*/ 2 h 31"/>
                  <a:gd name="T70" fmla="*/ 40 w 78"/>
                  <a:gd name="T71" fmla="*/ 7 h 31"/>
                  <a:gd name="T72" fmla="*/ 37 w 78"/>
                  <a:gd name="T73" fmla="*/ 5 h 31"/>
                  <a:gd name="T74" fmla="*/ 28 w 78"/>
                  <a:gd name="T75" fmla="*/ 7 h 31"/>
                  <a:gd name="T76" fmla="*/ 23 w 78"/>
                  <a:gd name="T77" fmla="*/ 10 h 31"/>
                  <a:gd name="T78" fmla="*/ 16 w 78"/>
                  <a:gd name="T79" fmla="*/ 7 h 31"/>
                  <a:gd name="T80" fmla="*/ 11 w 78"/>
                  <a:gd name="T81" fmla="*/ 5 h 31"/>
                  <a:gd name="T82" fmla="*/ 9 w 78"/>
                  <a:gd name="T83" fmla="*/ 0 h 3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8"/>
                  <a:gd name="T127" fmla="*/ 0 h 31"/>
                  <a:gd name="T128" fmla="*/ 78 w 78"/>
                  <a:gd name="T129" fmla="*/ 31 h 3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8" h="31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8" y="21"/>
                    </a:lnTo>
                    <a:lnTo>
                      <a:pt x="21" y="24"/>
                    </a:lnTo>
                    <a:lnTo>
                      <a:pt x="23" y="26"/>
                    </a:lnTo>
                    <a:lnTo>
                      <a:pt x="26" y="24"/>
                    </a:lnTo>
                    <a:lnTo>
                      <a:pt x="28" y="26"/>
                    </a:lnTo>
                    <a:lnTo>
                      <a:pt x="28" y="28"/>
                    </a:lnTo>
                    <a:lnTo>
                      <a:pt x="28" y="31"/>
                    </a:lnTo>
                    <a:lnTo>
                      <a:pt x="33" y="31"/>
                    </a:lnTo>
                    <a:lnTo>
                      <a:pt x="37" y="28"/>
                    </a:lnTo>
                    <a:lnTo>
                      <a:pt x="37" y="26"/>
                    </a:lnTo>
                    <a:lnTo>
                      <a:pt x="35" y="24"/>
                    </a:lnTo>
                    <a:lnTo>
                      <a:pt x="33" y="21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7" y="17"/>
                    </a:lnTo>
                    <a:lnTo>
                      <a:pt x="40" y="17"/>
                    </a:lnTo>
                    <a:lnTo>
                      <a:pt x="42" y="14"/>
                    </a:lnTo>
                    <a:lnTo>
                      <a:pt x="44" y="10"/>
                    </a:lnTo>
                    <a:lnTo>
                      <a:pt x="47" y="10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4" y="10"/>
                    </a:lnTo>
                    <a:lnTo>
                      <a:pt x="59" y="12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66" y="17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4"/>
                    </a:lnTo>
                    <a:lnTo>
                      <a:pt x="63" y="26"/>
                    </a:lnTo>
                    <a:lnTo>
                      <a:pt x="66" y="28"/>
                    </a:lnTo>
                    <a:lnTo>
                      <a:pt x="68" y="31"/>
                    </a:lnTo>
                    <a:lnTo>
                      <a:pt x="68" y="28"/>
                    </a:lnTo>
                    <a:lnTo>
                      <a:pt x="70" y="28"/>
                    </a:lnTo>
                    <a:lnTo>
                      <a:pt x="70" y="26"/>
                    </a:lnTo>
                    <a:lnTo>
                      <a:pt x="73" y="26"/>
                    </a:lnTo>
                    <a:lnTo>
                      <a:pt x="75" y="21"/>
                    </a:lnTo>
                    <a:lnTo>
                      <a:pt x="78" y="21"/>
                    </a:lnTo>
                    <a:lnTo>
                      <a:pt x="78" y="19"/>
                    </a:lnTo>
                    <a:lnTo>
                      <a:pt x="75" y="19"/>
                    </a:lnTo>
                    <a:lnTo>
                      <a:pt x="75" y="17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5" y="12"/>
                    </a:lnTo>
                    <a:lnTo>
                      <a:pt x="73" y="12"/>
                    </a:lnTo>
                    <a:lnTo>
                      <a:pt x="70" y="7"/>
                    </a:lnTo>
                    <a:lnTo>
                      <a:pt x="68" y="7"/>
                    </a:lnTo>
                    <a:lnTo>
                      <a:pt x="66" y="5"/>
                    </a:lnTo>
                    <a:lnTo>
                      <a:pt x="63" y="2"/>
                    </a:lnTo>
                    <a:lnTo>
                      <a:pt x="59" y="2"/>
                    </a:lnTo>
                    <a:lnTo>
                      <a:pt x="56" y="2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5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37" y="5"/>
                    </a:lnTo>
                    <a:lnTo>
                      <a:pt x="33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6" y="10"/>
                    </a:lnTo>
                    <a:lnTo>
                      <a:pt x="23" y="10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99" name="Freeform 1539"/>
              <p:cNvSpPr>
                <a:spLocks/>
              </p:cNvSpPr>
              <p:nvPr/>
            </p:nvSpPr>
            <p:spPr bwMode="auto">
              <a:xfrm>
                <a:off x="1769" y="2065"/>
                <a:ext cx="78" cy="31"/>
              </a:xfrm>
              <a:custGeom>
                <a:avLst/>
                <a:gdLst>
                  <a:gd name="T0" fmla="*/ 4 w 78"/>
                  <a:gd name="T1" fmla="*/ 0 h 31"/>
                  <a:gd name="T2" fmla="*/ 2 w 78"/>
                  <a:gd name="T3" fmla="*/ 2 h 31"/>
                  <a:gd name="T4" fmla="*/ 4 w 78"/>
                  <a:gd name="T5" fmla="*/ 7 h 31"/>
                  <a:gd name="T6" fmla="*/ 2 w 78"/>
                  <a:gd name="T7" fmla="*/ 10 h 31"/>
                  <a:gd name="T8" fmla="*/ 0 w 78"/>
                  <a:gd name="T9" fmla="*/ 17 h 31"/>
                  <a:gd name="T10" fmla="*/ 2 w 78"/>
                  <a:gd name="T11" fmla="*/ 19 h 31"/>
                  <a:gd name="T12" fmla="*/ 4 w 78"/>
                  <a:gd name="T13" fmla="*/ 17 h 31"/>
                  <a:gd name="T14" fmla="*/ 14 w 78"/>
                  <a:gd name="T15" fmla="*/ 19 h 31"/>
                  <a:gd name="T16" fmla="*/ 18 w 78"/>
                  <a:gd name="T17" fmla="*/ 21 h 31"/>
                  <a:gd name="T18" fmla="*/ 23 w 78"/>
                  <a:gd name="T19" fmla="*/ 26 h 31"/>
                  <a:gd name="T20" fmla="*/ 26 w 78"/>
                  <a:gd name="T21" fmla="*/ 24 h 31"/>
                  <a:gd name="T22" fmla="*/ 28 w 78"/>
                  <a:gd name="T23" fmla="*/ 31 h 31"/>
                  <a:gd name="T24" fmla="*/ 33 w 78"/>
                  <a:gd name="T25" fmla="*/ 31 h 31"/>
                  <a:gd name="T26" fmla="*/ 37 w 78"/>
                  <a:gd name="T27" fmla="*/ 26 h 31"/>
                  <a:gd name="T28" fmla="*/ 33 w 78"/>
                  <a:gd name="T29" fmla="*/ 21 h 31"/>
                  <a:gd name="T30" fmla="*/ 35 w 78"/>
                  <a:gd name="T31" fmla="*/ 19 h 31"/>
                  <a:gd name="T32" fmla="*/ 40 w 78"/>
                  <a:gd name="T33" fmla="*/ 17 h 31"/>
                  <a:gd name="T34" fmla="*/ 44 w 78"/>
                  <a:gd name="T35" fmla="*/ 10 h 31"/>
                  <a:gd name="T36" fmla="*/ 49 w 78"/>
                  <a:gd name="T37" fmla="*/ 7 h 31"/>
                  <a:gd name="T38" fmla="*/ 54 w 78"/>
                  <a:gd name="T39" fmla="*/ 10 h 31"/>
                  <a:gd name="T40" fmla="*/ 63 w 78"/>
                  <a:gd name="T41" fmla="*/ 14 h 31"/>
                  <a:gd name="T42" fmla="*/ 66 w 78"/>
                  <a:gd name="T43" fmla="*/ 17 h 31"/>
                  <a:gd name="T44" fmla="*/ 63 w 78"/>
                  <a:gd name="T45" fmla="*/ 19 h 31"/>
                  <a:gd name="T46" fmla="*/ 63 w 78"/>
                  <a:gd name="T47" fmla="*/ 26 h 31"/>
                  <a:gd name="T48" fmla="*/ 68 w 78"/>
                  <a:gd name="T49" fmla="*/ 31 h 31"/>
                  <a:gd name="T50" fmla="*/ 70 w 78"/>
                  <a:gd name="T51" fmla="*/ 26 h 31"/>
                  <a:gd name="T52" fmla="*/ 73 w 78"/>
                  <a:gd name="T53" fmla="*/ 26 h 31"/>
                  <a:gd name="T54" fmla="*/ 78 w 78"/>
                  <a:gd name="T55" fmla="*/ 21 h 31"/>
                  <a:gd name="T56" fmla="*/ 75 w 78"/>
                  <a:gd name="T57" fmla="*/ 19 h 31"/>
                  <a:gd name="T58" fmla="*/ 73 w 78"/>
                  <a:gd name="T59" fmla="*/ 14 h 31"/>
                  <a:gd name="T60" fmla="*/ 73 w 78"/>
                  <a:gd name="T61" fmla="*/ 12 h 31"/>
                  <a:gd name="T62" fmla="*/ 66 w 78"/>
                  <a:gd name="T63" fmla="*/ 5 h 31"/>
                  <a:gd name="T64" fmla="*/ 56 w 78"/>
                  <a:gd name="T65" fmla="*/ 2 h 31"/>
                  <a:gd name="T66" fmla="*/ 47 w 78"/>
                  <a:gd name="T67" fmla="*/ 0 h 31"/>
                  <a:gd name="T68" fmla="*/ 42 w 78"/>
                  <a:gd name="T69" fmla="*/ 2 h 31"/>
                  <a:gd name="T70" fmla="*/ 40 w 78"/>
                  <a:gd name="T71" fmla="*/ 7 h 31"/>
                  <a:gd name="T72" fmla="*/ 37 w 78"/>
                  <a:gd name="T73" fmla="*/ 5 h 31"/>
                  <a:gd name="T74" fmla="*/ 28 w 78"/>
                  <a:gd name="T75" fmla="*/ 7 h 31"/>
                  <a:gd name="T76" fmla="*/ 23 w 78"/>
                  <a:gd name="T77" fmla="*/ 10 h 31"/>
                  <a:gd name="T78" fmla="*/ 16 w 78"/>
                  <a:gd name="T79" fmla="*/ 7 h 31"/>
                  <a:gd name="T80" fmla="*/ 11 w 78"/>
                  <a:gd name="T81" fmla="*/ 5 h 31"/>
                  <a:gd name="T82" fmla="*/ 9 w 78"/>
                  <a:gd name="T83" fmla="*/ 0 h 3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8"/>
                  <a:gd name="T127" fmla="*/ 0 h 31"/>
                  <a:gd name="T128" fmla="*/ 78 w 78"/>
                  <a:gd name="T129" fmla="*/ 31 h 3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8" h="31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8" y="21"/>
                    </a:lnTo>
                    <a:lnTo>
                      <a:pt x="21" y="24"/>
                    </a:lnTo>
                    <a:lnTo>
                      <a:pt x="23" y="26"/>
                    </a:lnTo>
                    <a:lnTo>
                      <a:pt x="26" y="24"/>
                    </a:lnTo>
                    <a:lnTo>
                      <a:pt x="28" y="26"/>
                    </a:lnTo>
                    <a:lnTo>
                      <a:pt x="28" y="28"/>
                    </a:lnTo>
                    <a:lnTo>
                      <a:pt x="28" y="31"/>
                    </a:lnTo>
                    <a:lnTo>
                      <a:pt x="33" y="31"/>
                    </a:lnTo>
                    <a:lnTo>
                      <a:pt x="37" y="28"/>
                    </a:lnTo>
                    <a:lnTo>
                      <a:pt x="37" y="26"/>
                    </a:lnTo>
                    <a:lnTo>
                      <a:pt x="35" y="24"/>
                    </a:lnTo>
                    <a:lnTo>
                      <a:pt x="33" y="21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7" y="17"/>
                    </a:lnTo>
                    <a:lnTo>
                      <a:pt x="40" y="17"/>
                    </a:lnTo>
                    <a:lnTo>
                      <a:pt x="42" y="14"/>
                    </a:lnTo>
                    <a:lnTo>
                      <a:pt x="44" y="10"/>
                    </a:lnTo>
                    <a:lnTo>
                      <a:pt x="47" y="10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4" y="10"/>
                    </a:lnTo>
                    <a:lnTo>
                      <a:pt x="59" y="12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66" y="17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4"/>
                    </a:lnTo>
                    <a:lnTo>
                      <a:pt x="63" y="26"/>
                    </a:lnTo>
                    <a:lnTo>
                      <a:pt x="66" y="28"/>
                    </a:lnTo>
                    <a:lnTo>
                      <a:pt x="68" y="31"/>
                    </a:lnTo>
                    <a:lnTo>
                      <a:pt x="68" y="28"/>
                    </a:lnTo>
                    <a:lnTo>
                      <a:pt x="70" y="28"/>
                    </a:lnTo>
                    <a:lnTo>
                      <a:pt x="70" y="26"/>
                    </a:lnTo>
                    <a:lnTo>
                      <a:pt x="73" y="26"/>
                    </a:lnTo>
                    <a:lnTo>
                      <a:pt x="75" y="21"/>
                    </a:lnTo>
                    <a:lnTo>
                      <a:pt x="78" y="21"/>
                    </a:lnTo>
                    <a:lnTo>
                      <a:pt x="78" y="19"/>
                    </a:lnTo>
                    <a:lnTo>
                      <a:pt x="75" y="19"/>
                    </a:lnTo>
                    <a:lnTo>
                      <a:pt x="75" y="17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5" y="12"/>
                    </a:lnTo>
                    <a:lnTo>
                      <a:pt x="73" y="12"/>
                    </a:lnTo>
                    <a:lnTo>
                      <a:pt x="70" y="7"/>
                    </a:lnTo>
                    <a:lnTo>
                      <a:pt x="68" y="7"/>
                    </a:lnTo>
                    <a:lnTo>
                      <a:pt x="66" y="5"/>
                    </a:lnTo>
                    <a:lnTo>
                      <a:pt x="63" y="2"/>
                    </a:lnTo>
                    <a:lnTo>
                      <a:pt x="59" y="2"/>
                    </a:lnTo>
                    <a:lnTo>
                      <a:pt x="56" y="2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5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37" y="5"/>
                    </a:lnTo>
                    <a:lnTo>
                      <a:pt x="33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6" y="10"/>
                    </a:lnTo>
                    <a:lnTo>
                      <a:pt x="23" y="10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00" name="Freeform 1540"/>
              <p:cNvSpPr>
                <a:spLocks/>
              </p:cNvSpPr>
              <p:nvPr/>
            </p:nvSpPr>
            <p:spPr bwMode="auto">
              <a:xfrm>
                <a:off x="1646" y="1954"/>
                <a:ext cx="52" cy="54"/>
              </a:xfrm>
              <a:custGeom>
                <a:avLst/>
                <a:gdLst>
                  <a:gd name="T0" fmla="*/ 16 w 52"/>
                  <a:gd name="T1" fmla="*/ 0 h 54"/>
                  <a:gd name="T2" fmla="*/ 9 w 52"/>
                  <a:gd name="T3" fmla="*/ 7 h 54"/>
                  <a:gd name="T4" fmla="*/ 14 w 52"/>
                  <a:gd name="T5" fmla="*/ 12 h 54"/>
                  <a:gd name="T6" fmla="*/ 19 w 52"/>
                  <a:gd name="T7" fmla="*/ 17 h 54"/>
                  <a:gd name="T8" fmla="*/ 23 w 52"/>
                  <a:gd name="T9" fmla="*/ 19 h 54"/>
                  <a:gd name="T10" fmla="*/ 23 w 52"/>
                  <a:gd name="T11" fmla="*/ 24 h 54"/>
                  <a:gd name="T12" fmla="*/ 16 w 52"/>
                  <a:gd name="T13" fmla="*/ 24 h 54"/>
                  <a:gd name="T14" fmla="*/ 4 w 52"/>
                  <a:gd name="T15" fmla="*/ 33 h 54"/>
                  <a:gd name="T16" fmla="*/ 2 w 52"/>
                  <a:gd name="T17" fmla="*/ 35 h 54"/>
                  <a:gd name="T18" fmla="*/ 0 w 52"/>
                  <a:gd name="T19" fmla="*/ 38 h 54"/>
                  <a:gd name="T20" fmla="*/ 2 w 52"/>
                  <a:gd name="T21" fmla="*/ 40 h 54"/>
                  <a:gd name="T22" fmla="*/ 0 w 52"/>
                  <a:gd name="T23" fmla="*/ 43 h 54"/>
                  <a:gd name="T24" fmla="*/ 0 w 52"/>
                  <a:gd name="T25" fmla="*/ 45 h 54"/>
                  <a:gd name="T26" fmla="*/ 2 w 52"/>
                  <a:gd name="T27" fmla="*/ 45 h 54"/>
                  <a:gd name="T28" fmla="*/ 4 w 52"/>
                  <a:gd name="T29" fmla="*/ 47 h 54"/>
                  <a:gd name="T30" fmla="*/ 9 w 52"/>
                  <a:gd name="T31" fmla="*/ 50 h 54"/>
                  <a:gd name="T32" fmla="*/ 14 w 52"/>
                  <a:gd name="T33" fmla="*/ 52 h 54"/>
                  <a:gd name="T34" fmla="*/ 21 w 52"/>
                  <a:gd name="T35" fmla="*/ 52 h 54"/>
                  <a:gd name="T36" fmla="*/ 26 w 52"/>
                  <a:gd name="T37" fmla="*/ 54 h 54"/>
                  <a:gd name="T38" fmla="*/ 28 w 52"/>
                  <a:gd name="T39" fmla="*/ 54 h 54"/>
                  <a:gd name="T40" fmla="*/ 33 w 52"/>
                  <a:gd name="T41" fmla="*/ 52 h 54"/>
                  <a:gd name="T42" fmla="*/ 35 w 52"/>
                  <a:gd name="T43" fmla="*/ 50 h 54"/>
                  <a:gd name="T44" fmla="*/ 35 w 52"/>
                  <a:gd name="T45" fmla="*/ 47 h 54"/>
                  <a:gd name="T46" fmla="*/ 38 w 52"/>
                  <a:gd name="T47" fmla="*/ 45 h 54"/>
                  <a:gd name="T48" fmla="*/ 40 w 52"/>
                  <a:gd name="T49" fmla="*/ 43 h 54"/>
                  <a:gd name="T50" fmla="*/ 40 w 52"/>
                  <a:gd name="T51" fmla="*/ 40 h 54"/>
                  <a:gd name="T52" fmla="*/ 40 w 52"/>
                  <a:gd name="T53" fmla="*/ 40 h 54"/>
                  <a:gd name="T54" fmla="*/ 42 w 52"/>
                  <a:gd name="T55" fmla="*/ 38 h 54"/>
                  <a:gd name="T56" fmla="*/ 42 w 52"/>
                  <a:gd name="T57" fmla="*/ 35 h 54"/>
                  <a:gd name="T58" fmla="*/ 49 w 52"/>
                  <a:gd name="T59" fmla="*/ 31 h 54"/>
                  <a:gd name="T60" fmla="*/ 52 w 52"/>
                  <a:gd name="T61" fmla="*/ 28 h 54"/>
                  <a:gd name="T62" fmla="*/ 52 w 52"/>
                  <a:gd name="T63" fmla="*/ 28 h 54"/>
                  <a:gd name="T64" fmla="*/ 52 w 52"/>
                  <a:gd name="T65" fmla="*/ 28 h 54"/>
                  <a:gd name="T66" fmla="*/ 47 w 52"/>
                  <a:gd name="T67" fmla="*/ 28 h 54"/>
                  <a:gd name="T68" fmla="*/ 45 w 52"/>
                  <a:gd name="T69" fmla="*/ 26 h 54"/>
                  <a:gd name="T70" fmla="*/ 45 w 52"/>
                  <a:gd name="T71" fmla="*/ 26 h 54"/>
                  <a:gd name="T72" fmla="*/ 40 w 52"/>
                  <a:gd name="T73" fmla="*/ 26 h 54"/>
                  <a:gd name="T74" fmla="*/ 40 w 52"/>
                  <a:gd name="T75" fmla="*/ 17 h 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2"/>
                  <a:gd name="T115" fmla="*/ 0 h 54"/>
                  <a:gd name="T116" fmla="*/ 52 w 52"/>
                  <a:gd name="T117" fmla="*/ 54 h 5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2" h="54">
                    <a:moveTo>
                      <a:pt x="40" y="0"/>
                    </a:moveTo>
                    <a:lnTo>
                      <a:pt x="16" y="0"/>
                    </a:lnTo>
                    <a:lnTo>
                      <a:pt x="16" y="7"/>
                    </a:lnTo>
                    <a:lnTo>
                      <a:pt x="9" y="7"/>
                    </a:lnTo>
                    <a:lnTo>
                      <a:pt x="14" y="12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3" y="24"/>
                    </a:lnTo>
                    <a:lnTo>
                      <a:pt x="21" y="24"/>
                    </a:lnTo>
                    <a:lnTo>
                      <a:pt x="16" y="24"/>
                    </a:lnTo>
                    <a:lnTo>
                      <a:pt x="9" y="24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4" y="47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2" y="52"/>
                    </a:lnTo>
                    <a:lnTo>
                      <a:pt x="14" y="52"/>
                    </a:lnTo>
                    <a:lnTo>
                      <a:pt x="16" y="52"/>
                    </a:lnTo>
                    <a:lnTo>
                      <a:pt x="21" y="52"/>
                    </a:lnTo>
                    <a:lnTo>
                      <a:pt x="23" y="54"/>
                    </a:lnTo>
                    <a:lnTo>
                      <a:pt x="26" y="54"/>
                    </a:lnTo>
                    <a:lnTo>
                      <a:pt x="28" y="54"/>
                    </a:lnTo>
                    <a:lnTo>
                      <a:pt x="30" y="52"/>
                    </a:lnTo>
                    <a:lnTo>
                      <a:pt x="33" y="52"/>
                    </a:lnTo>
                    <a:lnTo>
                      <a:pt x="33" y="50"/>
                    </a:lnTo>
                    <a:lnTo>
                      <a:pt x="35" y="50"/>
                    </a:lnTo>
                    <a:lnTo>
                      <a:pt x="35" y="47"/>
                    </a:lnTo>
                    <a:lnTo>
                      <a:pt x="38" y="45"/>
                    </a:lnTo>
                    <a:lnTo>
                      <a:pt x="40" y="43"/>
                    </a:lnTo>
                    <a:lnTo>
                      <a:pt x="40" y="40"/>
                    </a:lnTo>
                    <a:lnTo>
                      <a:pt x="40" y="38"/>
                    </a:lnTo>
                    <a:lnTo>
                      <a:pt x="42" y="38"/>
                    </a:lnTo>
                    <a:lnTo>
                      <a:pt x="42" y="35"/>
                    </a:lnTo>
                    <a:lnTo>
                      <a:pt x="47" y="33"/>
                    </a:lnTo>
                    <a:lnTo>
                      <a:pt x="49" y="31"/>
                    </a:lnTo>
                    <a:lnTo>
                      <a:pt x="52" y="31"/>
                    </a:lnTo>
                    <a:lnTo>
                      <a:pt x="52" y="28"/>
                    </a:lnTo>
                    <a:lnTo>
                      <a:pt x="49" y="26"/>
                    </a:lnTo>
                    <a:lnTo>
                      <a:pt x="47" y="28"/>
                    </a:lnTo>
                    <a:lnTo>
                      <a:pt x="45" y="26"/>
                    </a:lnTo>
                    <a:lnTo>
                      <a:pt x="42" y="26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17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01" name="Freeform 1541"/>
              <p:cNvSpPr>
                <a:spLocks/>
              </p:cNvSpPr>
              <p:nvPr/>
            </p:nvSpPr>
            <p:spPr bwMode="auto">
              <a:xfrm>
                <a:off x="1646" y="1954"/>
                <a:ext cx="52" cy="54"/>
              </a:xfrm>
              <a:custGeom>
                <a:avLst/>
                <a:gdLst>
                  <a:gd name="T0" fmla="*/ 16 w 52"/>
                  <a:gd name="T1" fmla="*/ 0 h 54"/>
                  <a:gd name="T2" fmla="*/ 9 w 52"/>
                  <a:gd name="T3" fmla="*/ 7 h 54"/>
                  <a:gd name="T4" fmla="*/ 14 w 52"/>
                  <a:gd name="T5" fmla="*/ 12 h 54"/>
                  <a:gd name="T6" fmla="*/ 19 w 52"/>
                  <a:gd name="T7" fmla="*/ 17 h 54"/>
                  <a:gd name="T8" fmla="*/ 23 w 52"/>
                  <a:gd name="T9" fmla="*/ 19 h 54"/>
                  <a:gd name="T10" fmla="*/ 23 w 52"/>
                  <a:gd name="T11" fmla="*/ 24 h 54"/>
                  <a:gd name="T12" fmla="*/ 16 w 52"/>
                  <a:gd name="T13" fmla="*/ 24 h 54"/>
                  <a:gd name="T14" fmla="*/ 4 w 52"/>
                  <a:gd name="T15" fmla="*/ 33 h 54"/>
                  <a:gd name="T16" fmla="*/ 2 w 52"/>
                  <a:gd name="T17" fmla="*/ 35 h 54"/>
                  <a:gd name="T18" fmla="*/ 0 w 52"/>
                  <a:gd name="T19" fmla="*/ 38 h 54"/>
                  <a:gd name="T20" fmla="*/ 2 w 52"/>
                  <a:gd name="T21" fmla="*/ 40 h 54"/>
                  <a:gd name="T22" fmla="*/ 0 w 52"/>
                  <a:gd name="T23" fmla="*/ 43 h 54"/>
                  <a:gd name="T24" fmla="*/ 0 w 52"/>
                  <a:gd name="T25" fmla="*/ 45 h 54"/>
                  <a:gd name="T26" fmla="*/ 2 w 52"/>
                  <a:gd name="T27" fmla="*/ 45 h 54"/>
                  <a:gd name="T28" fmla="*/ 4 w 52"/>
                  <a:gd name="T29" fmla="*/ 47 h 54"/>
                  <a:gd name="T30" fmla="*/ 9 w 52"/>
                  <a:gd name="T31" fmla="*/ 50 h 54"/>
                  <a:gd name="T32" fmla="*/ 14 w 52"/>
                  <a:gd name="T33" fmla="*/ 52 h 54"/>
                  <a:gd name="T34" fmla="*/ 21 w 52"/>
                  <a:gd name="T35" fmla="*/ 52 h 54"/>
                  <a:gd name="T36" fmla="*/ 26 w 52"/>
                  <a:gd name="T37" fmla="*/ 54 h 54"/>
                  <a:gd name="T38" fmla="*/ 28 w 52"/>
                  <a:gd name="T39" fmla="*/ 54 h 54"/>
                  <a:gd name="T40" fmla="*/ 33 w 52"/>
                  <a:gd name="T41" fmla="*/ 52 h 54"/>
                  <a:gd name="T42" fmla="*/ 35 w 52"/>
                  <a:gd name="T43" fmla="*/ 50 h 54"/>
                  <a:gd name="T44" fmla="*/ 35 w 52"/>
                  <a:gd name="T45" fmla="*/ 47 h 54"/>
                  <a:gd name="T46" fmla="*/ 38 w 52"/>
                  <a:gd name="T47" fmla="*/ 45 h 54"/>
                  <a:gd name="T48" fmla="*/ 40 w 52"/>
                  <a:gd name="T49" fmla="*/ 43 h 54"/>
                  <a:gd name="T50" fmla="*/ 40 w 52"/>
                  <a:gd name="T51" fmla="*/ 40 h 54"/>
                  <a:gd name="T52" fmla="*/ 40 w 52"/>
                  <a:gd name="T53" fmla="*/ 40 h 54"/>
                  <a:gd name="T54" fmla="*/ 42 w 52"/>
                  <a:gd name="T55" fmla="*/ 38 h 54"/>
                  <a:gd name="T56" fmla="*/ 42 w 52"/>
                  <a:gd name="T57" fmla="*/ 35 h 54"/>
                  <a:gd name="T58" fmla="*/ 49 w 52"/>
                  <a:gd name="T59" fmla="*/ 31 h 54"/>
                  <a:gd name="T60" fmla="*/ 52 w 52"/>
                  <a:gd name="T61" fmla="*/ 28 h 54"/>
                  <a:gd name="T62" fmla="*/ 52 w 52"/>
                  <a:gd name="T63" fmla="*/ 28 h 54"/>
                  <a:gd name="T64" fmla="*/ 52 w 52"/>
                  <a:gd name="T65" fmla="*/ 28 h 54"/>
                  <a:gd name="T66" fmla="*/ 47 w 52"/>
                  <a:gd name="T67" fmla="*/ 28 h 54"/>
                  <a:gd name="T68" fmla="*/ 45 w 52"/>
                  <a:gd name="T69" fmla="*/ 26 h 54"/>
                  <a:gd name="T70" fmla="*/ 45 w 52"/>
                  <a:gd name="T71" fmla="*/ 26 h 54"/>
                  <a:gd name="T72" fmla="*/ 40 w 52"/>
                  <a:gd name="T73" fmla="*/ 26 h 54"/>
                  <a:gd name="T74" fmla="*/ 40 w 52"/>
                  <a:gd name="T75" fmla="*/ 17 h 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2"/>
                  <a:gd name="T115" fmla="*/ 0 h 54"/>
                  <a:gd name="T116" fmla="*/ 52 w 52"/>
                  <a:gd name="T117" fmla="*/ 54 h 5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2" h="54">
                    <a:moveTo>
                      <a:pt x="40" y="0"/>
                    </a:moveTo>
                    <a:lnTo>
                      <a:pt x="16" y="0"/>
                    </a:lnTo>
                    <a:lnTo>
                      <a:pt x="16" y="7"/>
                    </a:lnTo>
                    <a:lnTo>
                      <a:pt x="9" y="7"/>
                    </a:lnTo>
                    <a:lnTo>
                      <a:pt x="14" y="12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3" y="24"/>
                    </a:lnTo>
                    <a:lnTo>
                      <a:pt x="21" y="24"/>
                    </a:lnTo>
                    <a:lnTo>
                      <a:pt x="16" y="24"/>
                    </a:lnTo>
                    <a:lnTo>
                      <a:pt x="9" y="24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4" y="47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2" y="52"/>
                    </a:lnTo>
                    <a:lnTo>
                      <a:pt x="14" y="52"/>
                    </a:lnTo>
                    <a:lnTo>
                      <a:pt x="16" y="52"/>
                    </a:lnTo>
                    <a:lnTo>
                      <a:pt x="21" y="52"/>
                    </a:lnTo>
                    <a:lnTo>
                      <a:pt x="23" y="54"/>
                    </a:lnTo>
                    <a:lnTo>
                      <a:pt x="26" y="54"/>
                    </a:lnTo>
                    <a:lnTo>
                      <a:pt x="28" y="54"/>
                    </a:lnTo>
                    <a:lnTo>
                      <a:pt x="30" y="52"/>
                    </a:lnTo>
                    <a:lnTo>
                      <a:pt x="33" y="52"/>
                    </a:lnTo>
                    <a:lnTo>
                      <a:pt x="33" y="50"/>
                    </a:lnTo>
                    <a:lnTo>
                      <a:pt x="35" y="50"/>
                    </a:lnTo>
                    <a:lnTo>
                      <a:pt x="35" y="47"/>
                    </a:lnTo>
                    <a:lnTo>
                      <a:pt x="38" y="45"/>
                    </a:lnTo>
                    <a:lnTo>
                      <a:pt x="40" y="43"/>
                    </a:lnTo>
                    <a:lnTo>
                      <a:pt x="40" y="40"/>
                    </a:lnTo>
                    <a:lnTo>
                      <a:pt x="40" y="38"/>
                    </a:lnTo>
                    <a:lnTo>
                      <a:pt x="42" y="38"/>
                    </a:lnTo>
                    <a:lnTo>
                      <a:pt x="42" y="35"/>
                    </a:lnTo>
                    <a:lnTo>
                      <a:pt x="47" y="33"/>
                    </a:lnTo>
                    <a:lnTo>
                      <a:pt x="49" y="31"/>
                    </a:lnTo>
                    <a:lnTo>
                      <a:pt x="52" y="31"/>
                    </a:lnTo>
                    <a:lnTo>
                      <a:pt x="52" y="28"/>
                    </a:lnTo>
                    <a:lnTo>
                      <a:pt x="49" y="26"/>
                    </a:lnTo>
                    <a:lnTo>
                      <a:pt x="47" y="28"/>
                    </a:lnTo>
                    <a:lnTo>
                      <a:pt x="45" y="26"/>
                    </a:lnTo>
                    <a:lnTo>
                      <a:pt x="42" y="26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17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02" name="Freeform 1542"/>
              <p:cNvSpPr>
                <a:spLocks/>
              </p:cNvSpPr>
              <p:nvPr/>
            </p:nvSpPr>
            <p:spPr bwMode="auto">
              <a:xfrm>
                <a:off x="1917" y="1926"/>
                <a:ext cx="48" cy="30"/>
              </a:xfrm>
              <a:custGeom>
                <a:avLst/>
                <a:gdLst>
                  <a:gd name="T0" fmla="*/ 3 w 48"/>
                  <a:gd name="T1" fmla="*/ 2 h 30"/>
                  <a:gd name="T2" fmla="*/ 5 w 48"/>
                  <a:gd name="T3" fmla="*/ 0 h 30"/>
                  <a:gd name="T4" fmla="*/ 15 w 48"/>
                  <a:gd name="T5" fmla="*/ 0 h 30"/>
                  <a:gd name="T6" fmla="*/ 24 w 48"/>
                  <a:gd name="T7" fmla="*/ 4 h 30"/>
                  <a:gd name="T8" fmla="*/ 26 w 48"/>
                  <a:gd name="T9" fmla="*/ 4 h 30"/>
                  <a:gd name="T10" fmla="*/ 29 w 48"/>
                  <a:gd name="T11" fmla="*/ 7 h 30"/>
                  <a:gd name="T12" fmla="*/ 36 w 48"/>
                  <a:gd name="T13" fmla="*/ 9 h 30"/>
                  <a:gd name="T14" fmla="*/ 36 w 48"/>
                  <a:gd name="T15" fmla="*/ 9 h 30"/>
                  <a:gd name="T16" fmla="*/ 31 w 48"/>
                  <a:gd name="T17" fmla="*/ 11 h 30"/>
                  <a:gd name="T18" fmla="*/ 36 w 48"/>
                  <a:gd name="T19" fmla="*/ 11 h 30"/>
                  <a:gd name="T20" fmla="*/ 43 w 48"/>
                  <a:gd name="T21" fmla="*/ 14 h 30"/>
                  <a:gd name="T22" fmla="*/ 48 w 48"/>
                  <a:gd name="T23" fmla="*/ 16 h 30"/>
                  <a:gd name="T24" fmla="*/ 48 w 48"/>
                  <a:gd name="T25" fmla="*/ 19 h 30"/>
                  <a:gd name="T26" fmla="*/ 45 w 48"/>
                  <a:gd name="T27" fmla="*/ 23 h 30"/>
                  <a:gd name="T28" fmla="*/ 41 w 48"/>
                  <a:gd name="T29" fmla="*/ 21 h 30"/>
                  <a:gd name="T30" fmla="*/ 31 w 48"/>
                  <a:gd name="T31" fmla="*/ 21 h 30"/>
                  <a:gd name="T32" fmla="*/ 24 w 48"/>
                  <a:gd name="T33" fmla="*/ 21 h 30"/>
                  <a:gd name="T34" fmla="*/ 24 w 48"/>
                  <a:gd name="T35" fmla="*/ 23 h 30"/>
                  <a:gd name="T36" fmla="*/ 19 w 48"/>
                  <a:gd name="T37" fmla="*/ 23 h 30"/>
                  <a:gd name="T38" fmla="*/ 17 w 48"/>
                  <a:gd name="T39" fmla="*/ 21 h 30"/>
                  <a:gd name="T40" fmla="*/ 15 w 48"/>
                  <a:gd name="T41" fmla="*/ 21 h 30"/>
                  <a:gd name="T42" fmla="*/ 10 w 48"/>
                  <a:gd name="T43" fmla="*/ 23 h 30"/>
                  <a:gd name="T44" fmla="*/ 7 w 48"/>
                  <a:gd name="T45" fmla="*/ 28 h 30"/>
                  <a:gd name="T46" fmla="*/ 5 w 48"/>
                  <a:gd name="T47" fmla="*/ 30 h 30"/>
                  <a:gd name="T48" fmla="*/ 5 w 48"/>
                  <a:gd name="T49" fmla="*/ 30 h 30"/>
                  <a:gd name="T50" fmla="*/ 3 w 48"/>
                  <a:gd name="T51" fmla="*/ 28 h 30"/>
                  <a:gd name="T52" fmla="*/ 3 w 48"/>
                  <a:gd name="T53" fmla="*/ 26 h 30"/>
                  <a:gd name="T54" fmla="*/ 3 w 48"/>
                  <a:gd name="T55" fmla="*/ 21 h 30"/>
                  <a:gd name="T56" fmla="*/ 0 w 48"/>
                  <a:gd name="T57" fmla="*/ 19 h 30"/>
                  <a:gd name="T58" fmla="*/ 0 w 48"/>
                  <a:gd name="T59" fmla="*/ 16 h 30"/>
                  <a:gd name="T60" fmla="*/ 3 w 48"/>
                  <a:gd name="T61" fmla="*/ 11 h 30"/>
                  <a:gd name="T62" fmla="*/ 5 w 48"/>
                  <a:gd name="T63" fmla="*/ 9 h 30"/>
                  <a:gd name="T64" fmla="*/ 3 w 48"/>
                  <a:gd name="T65" fmla="*/ 4 h 30"/>
                  <a:gd name="T66" fmla="*/ 3 w 48"/>
                  <a:gd name="T67" fmla="*/ 2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30"/>
                  <a:gd name="T104" fmla="*/ 48 w 48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30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1" y="9"/>
                    </a:lnTo>
                    <a:lnTo>
                      <a:pt x="36" y="9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6" y="11"/>
                    </a:lnTo>
                    <a:lnTo>
                      <a:pt x="41" y="11"/>
                    </a:lnTo>
                    <a:lnTo>
                      <a:pt x="43" y="14"/>
                    </a:lnTo>
                    <a:lnTo>
                      <a:pt x="45" y="16"/>
                    </a:lnTo>
                    <a:lnTo>
                      <a:pt x="48" y="16"/>
                    </a:lnTo>
                    <a:lnTo>
                      <a:pt x="48" y="19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41" y="21"/>
                    </a:lnTo>
                    <a:lnTo>
                      <a:pt x="38" y="21"/>
                    </a:lnTo>
                    <a:lnTo>
                      <a:pt x="31" y="21"/>
                    </a:lnTo>
                    <a:lnTo>
                      <a:pt x="26" y="21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3" y="26"/>
                    </a:lnTo>
                    <a:lnTo>
                      <a:pt x="3" y="21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03" name="Freeform 1543"/>
              <p:cNvSpPr>
                <a:spLocks/>
              </p:cNvSpPr>
              <p:nvPr/>
            </p:nvSpPr>
            <p:spPr bwMode="auto">
              <a:xfrm>
                <a:off x="1917" y="1926"/>
                <a:ext cx="48" cy="30"/>
              </a:xfrm>
              <a:custGeom>
                <a:avLst/>
                <a:gdLst>
                  <a:gd name="T0" fmla="*/ 3 w 48"/>
                  <a:gd name="T1" fmla="*/ 2 h 30"/>
                  <a:gd name="T2" fmla="*/ 5 w 48"/>
                  <a:gd name="T3" fmla="*/ 0 h 30"/>
                  <a:gd name="T4" fmla="*/ 15 w 48"/>
                  <a:gd name="T5" fmla="*/ 0 h 30"/>
                  <a:gd name="T6" fmla="*/ 24 w 48"/>
                  <a:gd name="T7" fmla="*/ 4 h 30"/>
                  <a:gd name="T8" fmla="*/ 26 w 48"/>
                  <a:gd name="T9" fmla="*/ 4 h 30"/>
                  <a:gd name="T10" fmla="*/ 29 w 48"/>
                  <a:gd name="T11" fmla="*/ 7 h 30"/>
                  <a:gd name="T12" fmla="*/ 36 w 48"/>
                  <a:gd name="T13" fmla="*/ 9 h 30"/>
                  <a:gd name="T14" fmla="*/ 36 w 48"/>
                  <a:gd name="T15" fmla="*/ 9 h 30"/>
                  <a:gd name="T16" fmla="*/ 31 w 48"/>
                  <a:gd name="T17" fmla="*/ 11 h 30"/>
                  <a:gd name="T18" fmla="*/ 36 w 48"/>
                  <a:gd name="T19" fmla="*/ 11 h 30"/>
                  <a:gd name="T20" fmla="*/ 43 w 48"/>
                  <a:gd name="T21" fmla="*/ 14 h 30"/>
                  <a:gd name="T22" fmla="*/ 48 w 48"/>
                  <a:gd name="T23" fmla="*/ 16 h 30"/>
                  <a:gd name="T24" fmla="*/ 48 w 48"/>
                  <a:gd name="T25" fmla="*/ 19 h 30"/>
                  <a:gd name="T26" fmla="*/ 45 w 48"/>
                  <a:gd name="T27" fmla="*/ 23 h 30"/>
                  <a:gd name="T28" fmla="*/ 41 w 48"/>
                  <a:gd name="T29" fmla="*/ 21 h 30"/>
                  <a:gd name="T30" fmla="*/ 31 w 48"/>
                  <a:gd name="T31" fmla="*/ 21 h 30"/>
                  <a:gd name="T32" fmla="*/ 24 w 48"/>
                  <a:gd name="T33" fmla="*/ 21 h 30"/>
                  <a:gd name="T34" fmla="*/ 24 w 48"/>
                  <a:gd name="T35" fmla="*/ 23 h 30"/>
                  <a:gd name="T36" fmla="*/ 19 w 48"/>
                  <a:gd name="T37" fmla="*/ 23 h 30"/>
                  <a:gd name="T38" fmla="*/ 17 w 48"/>
                  <a:gd name="T39" fmla="*/ 21 h 30"/>
                  <a:gd name="T40" fmla="*/ 15 w 48"/>
                  <a:gd name="T41" fmla="*/ 21 h 30"/>
                  <a:gd name="T42" fmla="*/ 10 w 48"/>
                  <a:gd name="T43" fmla="*/ 23 h 30"/>
                  <a:gd name="T44" fmla="*/ 7 w 48"/>
                  <a:gd name="T45" fmla="*/ 28 h 30"/>
                  <a:gd name="T46" fmla="*/ 5 w 48"/>
                  <a:gd name="T47" fmla="*/ 30 h 30"/>
                  <a:gd name="T48" fmla="*/ 5 w 48"/>
                  <a:gd name="T49" fmla="*/ 30 h 30"/>
                  <a:gd name="T50" fmla="*/ 3 w 48"/>
                  <a:gd name="T51" fmla="*/ 28 h 30"/>
                  <a:gd name="T52" fmla="*/ 3 w 48"/>
                  <a:gd name="T53" fmla="*/ 26 h 30"/>
                  <a:gd name="T54" fmla="*/ 3 w 48"/>
                  <a:gd name="T55" fmla="*/ 21 h 30"/>
                  <a:gd name="T56" fmla="*/ 0 w 48"/>
                  <a:gd name="T57" fmla="*/ 19 h 30"/>
                  <a:gd name="T58" fmla="*/ 0 w 48"/>
                  <a:gd name="T59" fmla="*/ 16 h 30"/>
                  <a:gd name="T60" fmla="*/ 3 w 48"/>
                  <a:gd name="T61" fmla="*/ 11 h 30"/>
                  <a:gd name="T62" fmla="*/ 5 w 48"/>
                  <a:gd name="T63" fmla="*/ 9 h 30"/>
                  <a:gd name="T64" fmla="*/ 3 w 48"/>
                  <a:gd name="T65" fmla="*/ 4 h 30"/>
                  <a:gd name="T66" fmla="*/ 3 w 48"/>
                  <a:gd name="T67" fmla="*/ 2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30"/>
                  <a:gd name="T104" fmla="*/ 48 w 48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30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1" y="9"/>
                    </a:lnTo>
                    <a:lnTo>
                      <a:pt x="36" y="9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6" y="11"/>
                    </a:lnTo>
                    <a:lnTo>
                      <a:pt x="41" y="11"/>
                    </a:lnTo>
                    <a:lnTo>
                      <a:pt x="43" y="14"/>
                    </a:lnTo>
                    <a:lnTo>
                      <a:pt x="45" y="16"/>
                    </a:lnTo>
                    <a:lnTo>
                      <a:pt x="48" y="16"/>
                    </a:lnTo>
                    <a:lnTo>
                      <a:pt x="48" y="19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41" y="21"/>
                    </a:lnTo>
                    <a:lnTo>
                      <a:pt x="38" y="21"/>
                    </a:lnTo>
                    <a:lnTo>
                      <a:pt x="31" y="21"/>
                    </a:lnTo>
                    <a:lnTo>
                      <a:pt x="26" y="21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3" y="26"/>
                    </a:lnTo>
                    <a:lnTo>
                      <a:pt x="3" y="21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4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04" name="Freeform 1544"/>
              <p:cNvSpPr>
                <a:spLocks/>
              </p:cNvSpPr>
              <p:nvPr/>
            </p:nvSpPr>
            <p:spPr bwMode="auto">
              <a:xfrm>
                <a:off x="1898" y="2030"/>
                <a:ext cx="182" cy="153"/>
              </a:xfrm>
              <a:custGeom>
                <a:avLst/>
                <a:gdLst>
                  <a:gd name="T0" fmla="*/ 22 w 182"/>
                  <a:gd name="T1" fmla="*/ 11 h 153"/>
                  <a:gd name="T2" fmla="*/ 24 w 182"/>
                  <a:gd name="T3" fmla="*/ 19 h 153"/>
                  <a:gd name="T4" fmla="*/ 17 w 182"/>
                  <a:gd name="T5" fmla="*/ 33 h 153"/>
                  <a:gd name="T6" fmla="*/ 24 w 182"/>
                  <a:gd name="T7" fmla="*/ 42 h 153"/>
                  <a:gd name="T8" fmla="*/ 31 w 182"/>
                  <a:gd name="T9" fmla="*/ 35 h 153"/>
                  <a:gd name="T10" fmla="*/ 26 w 182"/>
                  <a:gd name="T11" fmla="*/ 19 h 153"/>
                  <a:gd name="T12" fmla="*/ 48 w 182"/>
                  <a:gd name="T13" fmla="*/ 9 h 153"/>
                  <a:gd name="T14" fmla="*/ 41 w 182"/>
                  <a:gd name="T15" fmla="*/ 7 h 153"/>
                  <a:gd name="T16" fmla="*/ 48 w 182"/>
                  <a:gd name="T17" fmla="*/ 0 h 153"/>
                  <a:gd name="T18" fmla="*/ 60 w 182"/>
                  <a:gd name="T19" fmla="*/ 11 h 153"/>
                  <a:gd name="T20" fmla="*/ 69 w 182"/>
                  <a:gd name="T21" fmla="*/ 21 h 153"/>
                  <a:gd name="T22" fmla="*/ 90 w 182"/>
                  <a:gd name="T23" fmla="*/ 21 h 153"/>
                  <a:gd name="T24" fmla="*/ 100 w 182"/>
                  <a:gd name="T25" fmla="*/ 26 h 153"/>
                  <a:gd name="T26" fmla="*/ 121 w 182"/>
                  <a:gd name="T27" fmla="*/ 23 h 153"/>
                  <a:gd name="T28" fmla="*/ 121 w 182"/>
                  <a:gd name="T29" fmla="*/ 21 h 153"/>
                  <a:gd name="T30" fmla="*/ 152 w 182"/>
                  <a:gd name="T31" fmla="*/ 21 h 153"/>
                  <a:gd name="T32" fmla="*/ 140 w 182"/>
                  <a:gd name="T33" fmla="*/ 23 h 153"/>
                  <a:gd name="T34" fmla="*/ 145 w 182"/>
                  <a:gd name="T35" fmla="*/ 28 h 153"/>
                  <a:gd name="T36" fmla="*/ 161 w 182"/>
                  <a:gd name="T37" fmla="*/ 35 h 153"/>
                  <a:gd name="T38" fmla="*/ 168 w 182"/>
                  <a:gd name="T39" fmla="*/ 47 h 153"/>
                  <a:gd name="T40" fmla="*/ 171 w 182"/>
                  <a:gd name="T41" fmla="*/ 52 h 153"/>
                  <a:gd name="T42" fmla="*/ 180 w 182"/>
                  <a:gd name="T43" fmla="*/ 49 h 153"/>
                  <a:gd name="T44" fmla="*/ 178 w 182"/>
                  <a:gd name="T45" fmla="*/ 56 h 153"/>
                  <a:gd name="T46" fmla="*/ 168 w 182"/>
                  <a:gd name="T47" fmla="*/ 61 h 153"/>
                  <a:gd name="T48" fmla="*/ 171 w 182"/>
                  <a:gd name="T49" fmla="*/ 68 h 153"/>
                  <a:gd name="T50" fmla="*/ 163 w 182"/>
                  <a:gd name="T51" fmla="*/ 78 h 153"/>
                  <a:gd name="T52" fmla="*/ 166 w 182"/>
                  <a:gd name="T53" fmla="*/ 87 h 153"/>
                  <a:gd name="T54" fmla="*/ 171 w 182"/>
                  <a:gd name="T55" fmla="*/ 96 h 153"/>
                  <a:gd name="T56" fmla="*/ 159 w 182"/>
                  <a:gd name="T57" fmla="*/ 104 h 153"/>
                  <a:gd name="T58" fmla="*/ 140 w 182"/>
                  <a:gd name="T59" fmla="*/ 111 h 153"/>
                  <a:gd name="T60" fmla="*/ 116 w 182"/>
                  <a:gd name="T61" fmla="*/ 106 h 153"/>
                  <a:gd name="T62" fmla="*/ 121 w 182"/>
                  <a:gd name="T63" fmla="*/ 113 h 153"/>
                  <a:gd name="T64" fmla="*/ 123 w 182"/>
                  <a:gd name="T65" fmla="*/ 127 h 153"/>
                  <a:gd name="T66" fmla="*/ 133 w 182"/>
                  <a:gd name="T67" fmla="*/ 134 h 153"/>
                  <a:gd name="T68" fmla="*/ 126 w 182"/>
                  <a:gd name="T69" fmla="*/ 137 h 153"/>
                  <a:gd name="T70" fmla="*/ 119 w 182"/>
                  <a:gd name="T71" fmla="*/ 144 h 153"/>
                  <a:gd name="T72" fmla="*/ 112 w 182"/>
                  <a:gd name="T73" fmla="*/ 148 h 153"/>
                  <a:gd name="T74" fmla="*/ 97 w 182"/>
                  <a:gd name="T75" fmla="*/ 153 h 153"/>
                  <a:gd name="T76" fmla="*/ 88 w 182"/>
                  <a:gd name="T77" fmla="*/ 148 h 153"/>
                  <a:gd name="T78" fmla="*/ 78 w 182"/>
                  <a:gd name="T79" fmla="*/ 130 h 153"/>
                  <a:gd name="T80" fmla="*/ 81 w 182"/>
                  <a:gd name="T81" fmla="*/ 120 h 153"/>
                  <a:gd name="T82" fmla="*/ 78 w 182"/>
                  <a:gd name="T83" fmla="*/ 111 h 153"/>
                  <a:gd name="T84" fmla="*/ 74 w 182"/>
                  <a:gd name="T85" fmla="*/ 101 h 153"/>
                  <a:gd name="T86" fmla="*/ 76 w 182"/>
                  <a:gd name="T87" fmla="*/ 87 h 153"/>
                  <a:gd name="T88" fmla="*/ 76 w 182"/>
                  <a:gd name="T89" fmla="*/ 80 h 153"/>
                  <a:gd name="T90" fmla="*/ 62 w 182"/>
                  <a:gd name="T91" fmla="*/ 82 h 153"/>
                  <a:gd name="T92" fmla="*/ 52 w 182"/>
                  <a:gd name="T93" fmla="*/ 82 h 153"/>
                  <a:gd name="T94" fmla="*/ 41 w 182"/>
                  <a:gd name="T95" fmla="*/ 70 h 153"/>
                  <a:gd name="T96" fmla="*/ 22 w 182"/>
                  <a:gd name="T97" fmla="*/ 68 h 153"/>
                  <a:gd name="T98" fmla="*/ 12 w 182"/>
                  <a:gd name="T99" fmla="*/ 54 h 153"/>
                  <a:gd name="T100" fmla="*/ 8 w 182"/>
                  <a:gd name="T101" fmla="*/ 47 h 153"/>
                  <a:gd name="T102" fmla="*/ 3 w 182"/>
                  <a:gd name="T103" fmla="*/ 33 h 153"/>
                  <a:gd name="T104" fmla="*/ 19 w 182"/>
                  <a:gd name="T105" fmla="*/ 7 h 15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2"/>
                  <a:gd name="T160" fmla="*/ 0 h 153"/>
                  <a:gd name="T161" fmla="*/ 182 w 182"/>
                  <a:gd name="T162" fmla="*/ 153 h 15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2" h="153">
                    <a:moveTo>
                      <a:pt x="26" y="4"/>
                    </a:moveTo>
                    <a:lnTo>
                      <a:pt x="24" y="7"/>
                    </a:lnTo>
                    <a:lnTo>
                      <a:pt x="22" y="7"/>
                    </a:lnTo>
                    <a:lnTo>
                      <a:pt x="19" y="9"/>
                    </a:lnTo>
                    <a:lnTo>
                      <a:pt x="22" y="11"/>
                    </a:lnTo>
                    <a:lnTo>
                      <a:pt x="22" y="14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4" y="23"/>
                    </a:lnTo>
                    <a:lnTo>
                      <a:pt x="19" y="26"/>
                    </a:lnTo>
                    <a:lnTo>
                      <a:pt x="17" y="28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22" y="37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9" y="42"/>
                    </a:lnTo>
                    <a:lnTo>
                      <a:pt x="29" y="40"/>
                    </a:lnTo>
                    <a:lnTo>
                      <a:pt x="31" y="40"/>
                    </a:lnTo>
                    <a:lnTo>
                      <a:pt x="31" y="37"/>
                    </a:lnTo>
                    <a:lnTo>
                      <a:pt x="31" y="35"/>
                    </a:lnTo>
                    <a:lnTo>
                      <a:pt x="31" y="33"/>
                    </a:lnTo>
                    <a:lnTo>
                      <a:pt x="29" y="28"/>
                    </a:lnTo>
                    <a:lnTo>
                      <a:pt x="26" y="26"/>
                    </a:lnTo>
                    <a:lnTo>
                      <a:pt x="26" y="23"/>
                    </a:lnTo>
                    <a:lnTo>
                      <a:pt x="26" y="19"/>
                    </a:lnTo>
                    <a:lnTo>
                      <a:pt x="26" y="16"/>
                    </a:lnTo>
                    <a:lnTo>
                      <a:pt x="29" y="16"/>
                    </a:lnTo>
                    <a:lnTo>
                      <a:pt x="34" y="11"/>
                    </a:lnTo>
                    <a:lnTo>
                      <a:pt x="43" y="11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3" y="7"/>
                    </a:lnTo>
                    <a:lnTo>
                      <a:pt x="41" y="7"/>
                    </a:lnTo>
                    <a:lnTo>
                      <a:pt x="41" y="4"/>
                    </a:lnTo>
                    <a:lnTo>
                      <a:pt x="43" y="2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5" y="9"/>
                    </a:lnTo>
                    <a:lnTo>
                      <a:pt x="60" y="11"/>
                    </a:lnTo>
                    <a:lnTo>
                      <a:pt x="64" y="11"/>
                    </a:lnTo>
                    <a:lnTo>
                      <a:pt x="67" y="14"/>
                    </a:lnTo>
                    <a:lnTo>
                      <a:pt x="69" y="19"/>
                    </a:lnTo>
                    <a:lnTo>
                      <a:pt x="69" y="21"/>
                    </a:lnTo>
                    <a:lnTo>
                      <a:pt x="71" y="23"/>
                    </a:lnTo>
                    <a:lnTo>
                      <a:pt x="74" y="23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90" y="21"/>
                    </a:lnTo>
                    <a:lnTo>
                      <a:pt x="97" y="21"/>
                    </a:lnTo>
                    <a:lnTo>
                      <a:pt x="100" y="23"/>
                    </a:lnTo>
                    <a:lnTo>
                      <a:pt x="100" y="26"/>
                    </a:lnTo>
                    <a:lnTo>
                      <a:pt x="102" y="26"/>
                    </a:lnTo>
                    <a:lnTo>
                      <a:pt x="104" y="28"/>
                    </a:lnTo>
                    <a:lnTo>
                      <a:pt x="109" y="28"/>
                    </a:lnTo>
                    <a:lnTo>
                      <a:pt x="116" y="26"/>
                    </a:lnTo>
                    <a:lnTo>
                      <a:pt x="119" y="26"/>
                    </a:lnTo>
                    <a:lnTo>
                      <a:pt x="121" y="23"/>
                    </a:lnTo>
                    <a:lnTo>
                      <a:pt x="126" y="23"/>
                    </a:lnTo>
                    <a:lnTo>
                      <a:pt x="128" y="23"/>
                    </a:lnTo>
                    <a:lnTo>
                      <a:pt x="128" y="21"/>
                    </a:lnTo>
                    <a:lnTo>
                      <a:pt x="123" y="21"/>
                    </a:lnTo>
                    <a:lnTo>
                      <a:pt x="121" y="21"/>
                    </a:lnTo>
                    <a:lnTo>
                      <a:pt x="123" y="21"/>
                    </a:lnTo>
                    <a:lnTo>
                      <a:pt x="128" y="19"/>
                    </a:lnTo>
                    <a:lnTo>
                      <a:pt x="149" y="19"/>
                    </a:lnTo>
                    <a:lnTo>
                      <a:pt x="152" y="21"/>
                    </a:lnTo>
                    <a:lnTo>
                      <a:pt x="149" y="21"/>
                    </a:lnTo>
                    <a:lnTo>
                      <a:pt x="147" y="21"/>
                    </a:lnTo>
                    <a:lnTo>
                      <a:pt x="147" y="23"/>
                    </a:lnTo>
                    <a:lnTo>
                      <a:pt x="145" y="23"/>
                    </a:lnTo>
                    <a:lnTo>
                      <a:pt x="140" y="23"/>
                    </a:lnTo>
                    <a:lnTo>
                      <a:pt x="140" y="26"/>
                    </a:lnTo>
                    <a:lnTo>
                      <a:pt x="142" y="26"/>
                    </a:lnTo>
                    <a:lnTo>
                      <a:pt x="145" y="26"/>
                    </a:lnTo>
                    <a:lnTo>
                      <a:pt x="145" y="28"/>
                    </a:lnTo>
                    <a:lnTo>
                      <a:pt x="147" y="30"/>
                    </a:lnTo>
                    <a:lnTo>
                      <a:pt x="147" y="33"/>
                    </a:lnTo>
                    <a:lnTo>
                      <a:pt x="152" y="33"/>
                    </a:lnTo>
                    <a:lnTo>
                      <a:pt x="156" y="33"/>
                    </a:lnTo>
                    <a:lnTo>
                      <a:pt x="161" y="35"/>
                    </a:lnTo>
                    <a:lnTo>
                      <a:pt x="163" y="37"/>
                    </a:lnTo>
                    <a:lnTo>
                      <a:pt x="166" y="37"/>
                    </a:lnTo>
                    <a:lnTo>
                      <a:pt x="168" y="42"/>
                    </a:lnTo>
                    <a:lnTo>
                      <a:pt x="168" y="47"/>
                    </a:lnTo>
                    <a:lnTo>
                      <a:pt x="166" y="49"/>
                    </a:lnTo>
                    <a:lnTo>
                      <a:pt x="168" y="49"/>
                    </a:lnTo>
                    <a:lnTo>
                      <a:pt x="171" y="52"/>
                    </a:lnTo>
                    <a:lnTo>
                      <a:pt x="173" y="49"/>
                    </a:lnTo>
                    <a:lnTo>
                      <a:pt x="175" y="49"/>
                    </a:lnTo>
                    <a:lnTo>
                      <a:pt x="178" y="49"/>
                    </a:lnTo>
                    <a:lnTo>
                      <a:pt x="180" y="49"/>
                    </a:lnTo>
                    <a:lnTo>
                      <a:pt x="180" y="52"/>
                    </a:lnTo>
                    <a:lnTo>
                      <a:pt x="182" y="52"/>
                    </a:lnTo>
                    <a:lnTo>
                      <a:pt x="182" y="54"/>
                    </a:lnTo>
                    <a:lnTo>
                      <a:pt x="180" y="54"/>
                    </a:lnTo>
                    <a:lnTo>
                      <a:pt x="178" y="56"/>
                    </a:lnTo>
                    <a:lnTo>
                      <a:pt x="173" y="59"/>
                    </a:lnTo>
                    <a:lnTo>
                      <a:pt x="171" y="59"/>
                    </a:lnTo>
                    <a:lnTo>
                      <a:pt x="168" y="61"/>
                    </a:lnTo>
                    <a:lnTo>
                      <a:pt x="168" y="63"/>
                    </a:lnTo>
                    <a:lnTo>
                      <a:pt x="168" y="68"/>
                    </a:lnTo>
                    <a:lnTo>
                      <a:pt x="171" y="68"/>
                    </a:lnTo>
                    <a:lnTo>
                      <a:pt x="173" y="68"/>
                    </a:lnTo>
                    <a:lnTo>
                      <a:pt x="171" y="70"/>
                    </a:lnTo>
                    <a:lnTo>
                      <a:pt x="168" y="73"/>
                    </a:lnTo>
                    <a:lnTo>
                      <a:pt x="163" y="73"/>
                    </a:lnTo>
                    <a:lnTo>
                      <a:pt x="163" y="78"/>
                    </a:lnTo>
                    <a:lnTo>
                      <a:pt x="163" y="80"/>
                    </a:lnTo>
                    <a:lnTo>
                      <a:pt x="161" y="80"/>
                    </a:lnTo>
                    <a:lnTo>
                      <a:pt x="161" y="82"/>
                    </a:lnTo>
                    <a:lnTo>
                      <a:pt x="166" y="87"/>
                    </a:lnTo>
                    <a:lnTo>
                      <a:pt x="168" y="89"/>
                    </a:lnTo>
                    <a:lnTo>
                      <a:pt x="168" y="92"/>
                    </a:lnTo>
                    <a:lnTo>
                      <a:pt x="171" y="92"/>
                    </a:lnTo>
                    <a:lnTo>
                      <a:pt x="171" y="94"/>
                    </a:lnTo>
                    <a:lnTo>
                      <a:pt x="171" y="96"/>
                    </a:lnTo>
                    <a:lnTo>
                      <a:pt x="168" y="101"/>
                    </a:lnTo>
                    <a:lnTo>
                      <a:pt x="166" y="101"/>
                    </a:lnTo>
                    <a:lnTo>
                      <a:pt x="161" y="104"/>
                    </a:lnTo>
                    <a:lnTo>
                      <a:pt x="159" y="104"/>
                    </a:lnTo>
                    <a:lnTo>
                      <a:pt x="156" y="106"/>
                    </a:lnTo>
                    <a:lnTo>
                      <a:pt x="154" y="106"/>
                    </a:lnTo>
                    <a:lnTo>
                      <a:pt x="147" y="108"/>
                    </a:lnTo>
                    <a:lnTo>
                      <a:pt x="145" y="108"/>
                    </a:lnTo>
                    <a:lnTo>
                      <a:pt x="140" y="111"/>
                    </a:lnTo>
                    <a:lnTo>
                      <a:pt x="137" y="111"/>
                    </a:lnTo>
                    <a:lnTo>
                      <a:pt x="133" y="111"/>
                    </a:lnTo>
                    <a:lnTo>
                      <a:pt x="128" y="111"/>
                    </a:lnTo>
                    <a:lnTo>
                      <a:pt x="123" y="106"/>
                    </a:lnTo>
                    <a:lnTo>
                      <a:pt x="119" y="106"/>
                    </a:lnTo>
                    <a:lnTo>
                      <a:pt x="116" y="106"/>
                    </a:lnTo>
                    <a:lnTo>
                      <a:pt x="114" y="106"/>
                    </a:lnTo>
                    <a:lnTo>
                      <a:pt x="114" y="108"/>
                    </a:lnTo>
                    <a:lnTo>
                      <a:pt x="116" y="111"/>
                    </a:lnTo>
                    <a:lnTo>
                      <a:pt x="119" y="111"/>
                    </a:lnTo>
                    <a:lnTo>
                      <a:pt x="121" y="113"/>
                    </a:lnTo>
                    <a:lnTo>
                      <a:pt x="121" y="118"/>
                    </a:lnTo>
                    <a:lnTo>
                      <a:pt x="121" y="120"/>
                    </a:lnTo>
                    <a:lnTo>
                      <a:pt x="121" y="122"/>
                    </a:lnTo>
                    <a:lnTo>
                      <a:pt x="123" y="127"/>
                    </a:lnTo>
                    <a:lnTo>
                      <a:pt x="123" y="130"/>
                    </a:lnTo>
                    <a:lnTo>
                      <a:pt x="123" y="132"/>
                    </a:lnTo>
                    <a:lnTo>
                      <a:pt x="126" y="132"/>
                    </a:lnTo>
                    <a:lnTo>
                      <a:pt x="128" y="132"/>
                    </a:lnTo>
                    <a:lnTo>
                      <a:pt x="133" y="132"/>
                    </a:lnTo>
                    <a:lnTo>
                      <a:pt x="133" y="134"/>
                    </a:lnTo>
                    <a:lnTo>
                      <a:pt x="130" y="134"/>
                    </a:lnTo>
                    <a:lnTo>
                      <a:pt x="128" y="137"/>
                    </a:lnTo>
                    <a:lnTo>
                      <a:pt x="126" y="137"/>
                    </a:lnTo>
                    <a:lnTo>
                      <a:pt x="123" y="139"/>
                    </a:lnTo>
                    <a:lnTo>
                      <a:pt x="123" y="144"/>
                    </a:lnTo>
                    <a:lnTo>
                      <a:pt x="121" y="144"/>
                    </a:lnTo>
                    <a:lnTo>
                      <a:pt x="119" y="144"/>
                    </a:lnTo>
                    <a:lnTo>
                      <a:pt x="116" y="144"/>
                    </a:lnTo>
                    <a:lnTo>
                      <a:pt x="116" y="146"/>
                    </a:lnTo>
                    <a:lnTo>
                      <a:pt x="114" y="146"/>
                    </a:lnTo>
                    <a:lnTo>
                      <a:pt x="112" y="148"/>
                    </a:lnTo>
                    <a:lnTo>
                      <a:pt x="109" y="148"/>
                    </a:lnTo>
                    <a:lnTo>
                      <a:pt x="107" y="148"/>
                    </a:lnTo>
                    <a:lnTo>
                      <a:pt x="104" y="151"/>
                    </a:lnTo>
                    <a:lnTo>
                      <a:pt x="104" y="153"/>
                    </a:lnTo>
                    <a:lnTo>
                      <a:pt x="102" y="153"/>
                    </a:lnTo>
                    <a:lnTo>
                      <a:pt x="97" y="153"/>
                    </a:lnTo>
                    <a:lnTo>
                      <a:pt x="95" y="153"/>
                    </a:lnTo>
                    <a:lnTo>
                      <a:pt x="93" y="153"/>
                    </a:lnTo>
                    <a:lnTo>
                      <a:pt x="90" y="151"/>
                    </a:lnTo>
                    <a:lnTo>
                      <a:pt x="88" y="148"/>
                    </a:lnTo>
                    <a:lnTo>
                      <a:pt x="86" y="146"/>
                    </a:lnTo>
                    <a:lnTo>
                      <a:pt x="86" y="144"/>
                    </a:lnTo>
                    <a:lnTo>
                      <a:pt x="86" y="141"/>
                    </a:lnTo>
                    <a:lnTo>
                      <a:pt x="81" y="132"/>
                    </a:lnTo>
                    <a:lnTo>
                      <a:pt x="78" y="130"/>
                    </a:lnTo>
                    <a:lnTo>
                      <a:pt x="74" y="125"/>
                    </a:lnTo>
                    <a:lnTo>
                      <a:pt x="78" y="122"/>
                    </a:lnTo>
                    <a:lnTo>
                      <a:pt x="78" y="120"/>
                    </a:lnTo>
                    <a:lnTo>
                      <a:pt x="81" y="120"/>
                    </a:lnTo>
                    <a:lnTo>
                      <a:pt x="81" y="118"/>
                    </a:lnTo>
                    <a:lnTo>
                      <a:pt x="81" y="115"/>
                    </a:lnTo>
                    <a:lnTo>
                      <a:pt x="78" y="113"/>
                    </a:lnTo>
                    <a:lnTo>
                      <a:pt x="78" y="111"/>
                    </a:lnTo>
                    <a:lnTo>
                      <a:pt x="76" y="111"/>
                    </a:lnTo>
                    <a:lnTo>
                      <a:pt x="76" y="108"/>
                    </a:lnTo>
                    <a:lnTo>
                      <a:pt x="74" y="106"/>
                    </a:lnTo>
                    <a:lnTo>
                      <a:pt x="74" y="104"/>
                    </a:lnTo>
                    <a:lnTo>
                      <a:pt x="74" y="101"/>
                    </a:lnTo>
                    <a:lnTo>
                      <a:pt x="74" y="99"/>
                    </a:lnTo>
                    <a:lnTo>
                      <a:pt x="74" y="96"/>
                    </a:lnTo>
                    <a:lnTo>
                      <a:pt x="74" y="94"/>
                    </a:lnTo>
                    <a:lnTo>
                      <a:pt x="74" y="92"/>
                    </a:lnTo>
                    <a:lnTo>
                      <a:pt x="76" y="89"/>
                    </a:lnTo>
                    <a:lnTo>
                      <a:pt x="76" y="87"/>
                    </a:lnTo>
                    <a:lnTo>
                      <a:pt x="78" y="85"/>
                    </a:lnTo>
                    <a:lnTo>
                      <a:pt x="78" y="82"/>
                    </a:lnTo>
                    <a:lnTo>
                      <a:pt x="78" y="80"/>
                    </a:lnTo>
                    <a:lnTo>
                      <a:pt x="76" y="80"/>
                    </a:lnTo>
                    <a:lnTo>
                      <a:pt x="74" y="80"/>
                    </a:lnTo>
                    <a:lnTo>
                      <a:pt x="69" y="82"/>
                    </a:lnTo>
                    <a:lnTo>
                      <a:pt x="67" y="82"/>
                    </a:lnTo>
                    <a:lnTo>
                      <a:pt x="64" y="82"/>
                    </a:lnTo>
                    <a:lnTo>
                      <a:pt x="62" y="82"/>
                    </a:lnTo>
                    <a:lnTo>
                      <a:pt x="60" y="80"/>
                    </a:lnTo>
                    <a:lnTo>
                      <a:pt x="57" y="80"/>
                    </a:lnTo>
                    <a:lnTo>
                      <a:pt x="57" y="82"/>
                    </a:lnTo>
                    <a:lnTo>
                      <a:pt x="55" y="82"/>
                    </a:lnTo>
                    <a:lnTo>
                      <a:pt x="52" y="82"/>
                    </a:lnTo>
                    <a:lnTo>
                      <a:pt x="52" y="80"/>
                    </a:lnTo>
                    <a:lnTo>
                      <a:pt x="45" y="70"/>
                    </a:lnTo>
                    <a:lnTo>
                      <a:pt x="43" y="70"/>
                    </a:lnTo>
                    <a:lnTo>
                      <a:pt x="41" y="70"/>
                    </a:lnTo>
                    <a:lnTo>
                      <a:pt x="41" y="68"/>
                    </a:lnTo>
                    <a:lnTo>
                      <a:pt x="36" y="68"/>
                    </a:lnTo>
                    <a:lnTo>
                      <a:pt x="34" y="68"/>
                    </a:lnTo>
                    <a:lnTo>
                      <a:pt x="29" y="68"/>
                    </a:lnTo>
                    <a:lnTo>
                      <a:pt x="26" y="70"/>
                    </a:lnTo>
                    <a:lnTo>
                      <a:pt x="22" y="68"/>
                    </a:lnTo>
                    <a:lnTo>
                      <a:pt x="19" y="68"/>
                    </a:lnTo>
                    <a:lnTo>
                      <a:pt x="17" y="66"/>
                    </a:lnTo>
                    <a:lnTo>
                      <a:pt x="12" y="63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10" y="49"/>
                    </a:lnTo>
                    <a:lnTo>
                      <a:pt x="8" y="47"/>
                    </a:lnTo>
                    <a:lnTo>
                      <a:pt x="8" y="42"/>
                    </a:lnTo>
                    <a:lnTo>
                      <a:pt x="5" y="40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3" y="33"/>
                    </a:lnTo>
                    <a:lnTo>
                      <a:pt x="8" y="23"/>
                    </a:lnTo>
                    <a:lnTo>
                      <a:pt x="10" y="19"/>
                    </a:lnTo>
                    <a:lnTo>
                      <a:pt x="17" y="11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24" y="4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05" name="Freeform 1545"/>
              <p:cNvSpPr>
                <a:spLocks/>
              </p:cNvSpPr>
              <p:nvPr/>
            </p:nvSpPr>
            <p:spPr bwMode="auto">
              <a:xfrm>
                <a:off x="1898" y="2030"/>
                <a:ext cx="182" cy="153"/>
              </a:xfrm>
              <a:custGeom>
                <a:avLst/>
                <a:gdLst>
                  <a:gd name="T0" fmla="*/ 22 w 182"/>
                  <a:gd name="T1" fmla="*/ 11 h 153"/>
                  <a:gd name="T2" fmla="*/ 24 w 182"/>
                  <a:gd name="T3" fmla="*/ 19 h 153"/>
                  <a:gd name="T4" fmla="*/ 17 w 182"/>
                  <a:gd name="T5" fmla="*/ 33 h 153"/>
                  <a:gd name="T6" fmla="*/ 24 w 182"/>
                  <a:gd name="T7" fmla="*/ 42 h 153"/>
                  <a:gd name="T8" fmla="*/ 31 w 182"/>
                  <a:gd name="T9" fmla="*/ 35 h 153"/>
                  <a:gd name="T10" fmla="*/ 26 w 182"/>
                  <a:gd name="T11" fmla="*/ 19 h 153"/>
                  <a:gd name="T12" fmla="*/ 48 w 182"/>
                  <a:gd name="T13" fmla="*/ 9 h 153"/>
                  <a:gd name="T14" fmla="*/ 41 w 182"/>
                  <a:gd name="T15" fmla="*/ 7 h 153"/>
                  <a:gd name="T16" fmla="*/ 48 w 182"/>
                  <a:gd name="T17" fmla="*/ 0 h 153"/>
                  <a:gd name="T18" fmla="*/ 60 w 182"/>
                  <a:gd name="T19" fmla="*/ 11 h 153"/>
                  <a:gd name="T20" fmla="*/ 69 w 182"/>
                  <a:gd name="T21" fmla="*/ 21 h 153"/>
                  <a:gd name="T22" fmla="*/ 90 w 182"/>
                  <a:gd name="T23" fmla="*/ 21 h 153"/>
                  <a:gd name="T24" fmla="*/ 100 w 182"/>
                  <a:gd name="T25" fmla="*/ 26 h 153"/>
                  <a:gd name="T26" fmla="*/ 121 w 182"/>
                  <a:gd name="T27" fmla="*/ 23 h 153"/>
                  <a:gd name="T28" fmla="*/ 121 w 182"/>
                  <a:gd name="T29" fmla="*/ 21 h 153"/>
                  <a:gd name="T30" fmla="*/ 152 w 182"/>
                  <a:gd name="T31" fmla="*/ 21 h 153"/>
                  <a:gd name="T32" fmla="*/ 140 w 182"/>
                  <a:gd name="T33" fmla="*/ 23 h 153"/>
                  <a:gd name="T34" fmla="*/ 145 w 182"/>
                  <a:gd name="T35" fmla="*/ 28 h 153"/>
                  <a:gd name="T36" fmla="*/ 161 w 182"/>
                  <a:gd name="T37" fmla="*/ 35 h 153"/>
                  <a:gd name="T38" fmla="*/ 168 w 182"/>
                  <a:gd name="T39" fmla="*/ 47 h 153"/>
                  <a:gd name="T40" fmla="*/ 171 w 182"/>
                  <a:gd name="T41" fmla="*/ 52 h 153"/>
                  <a:gd name="T42" fmla="*/ 180 w 182"/>
                  <a:gd name="T43" fmla="*/ 49 h 153"/>
                  <a:gd name="T44" fmla="*/ 178 w 182"/>
                  <a:gd name="T45" fmla="*/ 56 h 153"/>
                  <a:gd name="T46" fmla="*/ 168 w 182"/>
                  <a:gd name="T47" fmla="*/ 61 h 153"/>
                  <a:gd name="T48" fmla="*/ 171 w 182"/>
                  <a:gd name="T49" fmla="*/ 68 h 153"/>
                  <a:gd name="T50" fmla="*/ 163 w 182"/>
                  <a:gd name="T51" fmla="*/ 78 h 153"/>
                  <a:gd name="T52" fmla="*/ 166 w 182"/>
                  <a:gd name="T53" fmla="*/ 87 h 153"/>
                  <a:gd name="T54" fmla="*/ 171 w 182"/>
                  <a:gd name="T55" fmla="*/ 96 h 153"/>
                  <a:gd name="T56" fmla="*/ 159 w 182"/>
                  <a:gd name="T57" fmla="*/ 104 h 153"/>
                  <a:gd name="T58" fmla="*/ 140 w 182"/>
                  <a:gd name="T59" fmla="*/ 111 h 153"/>
                  <a:gd name="T60" fmla="*/ 116 w 182"/>
                  <a:gd name="T61" fmla="*/ 106 h 153"/>
                  <a:gd name="T62" fmla="*/ 121 w 182"/>
                  <a:gd name="T63" fmla="*/ 113 h 153"/>
                  <a:gd name="T64" fmla="*/ 123 w 182"/>
                  <a:gd name="T65" fmla="*/ 127 h 153"/>
                  <a:gd name="T66" fmla="*/ 133 w 182"/>
                  <a:gd name="T67" fmla="*/ 134 h 153"/>
                  <a:gd name="T68" fmla="*/ 126 w 182"/>
                  <a:gd name="T69" fmla="*/ 137 h 153"/>
                  <a:gd name="T70" fmla="*/ 119 w 182"/>
                  <a:gd name="T71" fmla="*/ 144 h 153"/>
                  <a:gd name="T72" fmla="*/ 112 w 182"/>
                  <a:gd name="T73" fmla="*/ 148 h 153"/>
                  <a:gd name="T74" fmla="*/ 97 w 182"/>
                  <a:gd name="T75" fmla="*/ 153 h 153"/>
                  <a:gd name="T76" fmla="*/ 88 w 182"/>
                  <a:gd name="T77" fmla="*/ 148 h 153"/>
                  <a:gd name="T78" fmla="*/ 78 w 182"/>
                  <a:gd name="T79" fmla="*/ 130 h 153"/>
                  <a:gd name="T80" fmla="*/ 81 w 182"/>
                  <a:gd name="T81" fmla="*/ 120 h 153"/>
                  <a:gd name="T82" fmla="*/ 78 w 182"/>
                  <a:gd name="T83" fmla="*/ 111 h 153"/>
                  <a:gd name="T84" fmla="*/ 74 w 182"/>
                  <a:gd name="T85" fmla="*/ 101 h 153"/>
                  <a:gd name="T86" fmla="*/ 76 w 182"/>
                  <a:gd name="T87" fmla="*/ 87 h 153"/>
                  <a:gd name="T88" fmla="*/ 76 w 182"/>
                  <a:gd name="T89" fmla="*/ 80 h 153"/>
                  <a:gd name="T90" fmla="*/ 62 w 182"/>
                  <a:gd name="T91" fmla="*/ 82 h 153"/>
                  <a:gd name="T92" fmla="*/ 52 w 182"/>
                  <a:gd name="T93" fmla="*/ 82 h 153"/>
                  <a:gd name="T94" fmla="*/ 41 w 182"/>
                  <a:gd name="T95" fmla="*/ 70 h 153"/>
                  <a:gd name="T96" fmla="*/ 22 w 182"/>
                  <a:gd name="T97" fmla="*/ 68 h 153"/>
                  <a:gd name="T98" fmla="*/ 12 w 182"/>
                  <a:gd name="T99" fmla="*/ 54 h 153"/>
                  <a:gd name="T100" fmla="*/ 8 w 182"/>
                  <a:gd name="T101" fmla="*/ 47 h 153"/>
                  <a:gd name="T102" fmla="*/ 3 w 182"/>
                  <a:gd name="T103" fmla="*/ 33 h 153"/>
                  <a:gd name="T104" fmla="*/ 19 w 182"/>
                  <a:gd name="T105" fmla="*/ 7 h 15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2"/>
                  <a:gd name="T160" fmla="*/ 0 h 153"/>
                  <a:gd name="T161" fmla="*/ 182 w 182"/>
                  <a:gd name="T162" fmla="*/ 153 h 15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2" h="153">
                    <a:moveTo>
                      <a:pt x="26" y="4"/>
                    </a:moveTo>
                    <a:lnTo>
                      <a:pt x="24" y="7"/>
                    </a:lnTo>
                    <a:lnTo>
                      <a:pt x="22" y="7"/>
                    </a:lnTo>
                    <a:lnTo>
                      <a:pt x="19" y="9"/>
                    </a:lnTo>
                    <a:lnTo>
                      <a:pt x="22" y="11"/>
                    </a:lnTo>
                    <a:lnTo>
                      <a:pt x="22" y="14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4" y="23"/>
                    </a:lnTo>
                    <a:lnTo>
                      <a:pt x="19" y="26"/>
                    </a:lnTo>
                    <a:lnTo>
                      <a:pt x="17" y="28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22" y="37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9" y="42"/>
                    </a:lnTo>
                    <a:lnTo>
                      <a:pt x="29" y="40"/>
                    </a:lnTo>
                    <a:lnTo>
                      <a:pt x="31" y="40"/>
                    </a:lnTo>
                    <a:lnTo>
                      <a:pt x="31" y="37"/>
                    </a:lnTo>
                    <a:lnTo>
                      <a:pt x="31" y="35"/>
                    </a:lnTo>
                    <a:lnTo>
                      <a:pt x="31" y="33"/>
                    </a:lnTo>
                    <a:lnTo>
                      <a:pt x="29" y="28"/>
                    </a:lnTo>
                    <a:lnTo>
                      <a:pt x="26" y="26"/>
                    </a:lnTo>
                    <a:lnTo>
                      <a:pt x="26" y="23"/>
                    </a:lnTo>
                    <a:lnTo>
                      <a:pt x="26" y="19"/>
                    </a:lnTo>
                    <a:lnTo>
                      <a:pt x="26" y="16"/>
                    </a:lnTo>
                    <a:lnTo>
                      <a:pt x="29" y="16"/>
                    </a:lnTo>
                    <a:lnTo>
                      <a:pt x="34" y="11"/>
                    </a:lnTo>
                    <a:lnTo>
                      <a:pt x="43" y="11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3" y="7"/>
                    </a:lnTo>
                    <a:lnTo>
                      <a:pt x="41" y="7"/>
                    </a:lnTo>
                    <a:lnTo>
                      <a:pt x="41" y="4"/>
                    </a:lnTo>
                    <a:lnTo>
                      <a:pt x="43" y="2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5" y="9"/>
                    </a:lnTo>
                    <a:lnTo>
                      <a:pt x="60" y="11"/>
                    </a:lnTo>
                    <a:lnTo>
                      <a:pt x="64" y="11"/>
                    </a:lnTo>
                    <a:lnTo>
                      <a:pt x="67" y="14"/>
                    </a:lnTo>
                    <a:lnTo>
                      <a:pt x="69" y="19"/>
                    </a:lnTo>
                    <a:lnTo>
                      <a:pt x="69" y="21"/>
                    </a:lnTo>
                    <a:lnTo>
                      <a:pt x="71" y="23"/>
                    </a:lnTo>
                    <a:lnTo>
                      <a:pt x="74" y="23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90" y="21"/>
                    </a:lnTo>
                    <a:lnTo>
                      <a:pt x="97" y="21"/>
                    </a:lnTo>
                    <a:lnTo>
                      <a:pt x="100" y="23"/>
                    </a:lnTo>
                    <a:lnTo>
                      <a:pt x="100" y="26"/>
                    </a:lnTo>
                    <a:lnTo>
                      <a:pt x="102" y="26"/>
                    </a:lnTo>
                    <a:lnTo>
                      <a:pt x="104" y="28"/>
                    </a:lnTo>
                    <a:lnTo>
                      <a:pt x="109" y="28"/>
                    </a:lnTo>
                    <a:lnTo>
                      <a:pt x="116" y="26"/>
                    </a:lnTo>
                    <a:lnTo>
                      <a:pt x="119" y="26"/>
                    </a:lnTo>
                    <a:lnTo>
                      <a:pt x="121" y="23"/>
                    </a:lnTo>
                    <a:lnTo>
                      <a:pt x="126" y="23"/>
                    </a:lnTo>
                    <a:lnTo>
                      <a:pt x="128" y="23"/>
                    </a:lnTo>
                    <a:lnTo>
                      <a:pt x="128" y="21"/>
                    </a:lnTo>
                    <a:lnTo>
                      <a:pt x="123" y="21"/>
                    </a:lnTo>
                    <a:lnTo>
                      <a:pt x="121" y="21"/>
                    </a:lnTo>
                    <a:lnTo>
                      <a:pt x="123" y="21"/>
                    </a:lnTo>
                    <a:lnTo>
                      <a:pt x="128" y="19"/>
                    </a:lnTo>
                    <a:lnTo>
                      <a:pt x="149" y="19"/>
                    </a:lnTo>
                    <a:lnTo>
                      <a:pt x="152" y="21"/>
                    </a:lnTo>
                    <a:lnTo>
                      <a:pt x="149" y="21"/>
                    </a:lnTo>
                    <a:lnTo>
                      <a:pt x="147" y="21"/>
                    </a:lnTo>
                    <a:lnTo>
                      <a:pt x="147" y="23"/>
                    </a:lnTo>
                    <a:lnTo>
                      <a:pt x="145" y="23"/>
                    </a:lnTo>
                    <a:lnTo>
                      <a:pt x="140" y="23"/>
                    </a:lnTo>
                    <a:lnTo>
                      <a:pt x="140" y="26"/>
                    </a:lnTo>
                    <a:lnTo>
                      <a:pt x="142" y="26"/>
                    </a:lnTo>
                    <a:lnTo>
                      <a:pt x="145" y="26"/>
                    </a:lnTo>
                    <a:lnTo>
                      <a:pt x="145" y="28"/>
                    </a:lnTo>
                    <a:lnTo>
                      <a:pt x="147" y="30"/>
                    </a:lnTo>
                    <a:lnTo>
                      <a:pt x="147" y="33"/>
                    </a:lnTo>
                    <a:lnTo>
                      <a:pt x="152" y="33"/>
                    </a:lnTo>
                    <a:lnTo>
                      <a:pt x="156" y="33"/>
                    </a:lnTo>
                    <a:lnTo>
                      <a:pt x="161" y="35"/>
                    </a:lnTo>
                    <a:lnTo>
                      <a:pt x="163" y="37"/>
                    </a:lnTo>
                    <a:lnTo>
                      <a:pt x="166" y="37"/>
                    </a:lnTo>
                    <a:lnTo>
                      <a:pt x="168" y="42"/>
                    </a:lnTo>
                    <a:lnTo>
                      <a:pt x="168" y="47"/>
                    </a:lnTo>
                    <a:lnTo>
                      <a:pt x="166" y="49"/>
                    </a:lnTo>
                    <a:lnTo>
                      <a:pt x="168" y="49"/>
                    </a:lnTo>
                    <a:lnTo>
                      <a:pt x="171" y="52"/>
                    </a:lnTo>
                    <a:lnTo>
                      <a:pt x="173" y="49"/>
                    </a:lnTo>
                    <a:lnTo>
                      <a:pt x="175" y="49"/>
                    </a:lnTo>
                    <a:lnTo>
                      <a:pt x="178" y="49"/>
                    </a:lnTo>
                    <a:lnTo>
                      <a:pt x="180" y="49"/>
                    </a:lnTo>
                    <a:lnTo>
                      <a:pt x="180" y="52"/>
                    </a:lnTo>
                    <a:lnTo>
                      <a:pt x="182" y="52"/>
                    </a:lnTo>
                    <a:lnTo>
                      <a:pt x="182" y="54"/>
                    </a:lnTo>
                    <a:lnTo>
                      <a:pt x="180" y="54"/>
                    </a:lnTo>
                    <a:lnTo>
                      <a:pt x="178" y="56"/>
                    </a:lnTo>
                    <a:lnTo>
                      <a:pt x="173" y="59"/>
                    </a:lnTo>
                    <a:lnTo>
                      <a:pt x="171" y="59"/>
                    </a:lnTo>
                    <a:lnTo>
                      <a:pt x="168" y="61"/>
                    </a:lnTo>
                    <a:lnTo>
                      <a:pt x="168" y="63"/>
                    </a:lnTo>
                    <a:lnTo>
                      <a:pt x="168" y="68"/>
                    </a:lnTo>
                    <a:lnTo>
                      <a:pt x="171" y="68"/>
                    </a:lnTo>
                    <a:lnTo>
                      <a:pt x="173" y="68"/>
                    </a:lnTo>
                    <a:lnTo>
                      <a:pt x="171" y="70"/>
                    </a:lnTo>
                    <a:lnTo>
                      <a:pt x="168" y="73"/>
                    </a:lnTo>
                    <a:lnTo>
                      <a:pt x="163" y="73"/>
                    </a:lnTo>
                    <a:lnTo>
                      <a:pt x="163" y="78"/>
                    </a:lnTo>
                    <a:lnTo>
                      <a:pt x="163" y="80"/>
                    </a:lnTo>
                    <a:lnTo>
                      <a:pt x="161" y="80"/>
                    </a:lnTo>
                    <a:lnTo>
                      <a:pt x="161" y="82"/>
                    </a:lnTo>
                    <a:lnTo>
                      <a:pt x="166" y="87"/>
                    </a:lnTo>
                    <a:lnTo>
                      <a:pt x="168" y="89"/>
                    </a:lnTo>
                    <a:lnTo>
                      <a:pt x="168" y="92"/>
                    </a:lnTo>
                    <a:lnTo>
                      <a:pt x="171" y="92"/>
                    </a:lnTo>
                    <a:lnTo>
                      <a:pt x="171" y="94"/>
                    </a:lnTo>
                    <a:lnTo>
                      <a:pt x="171" y="96"/>
                    </a:lnTo>
                    <a:lnTo>
                      <a:pt x="168" y="101"/>
                    </a:lnTo>
                    <a:lnTo>
                      <a:pt x="166" y="101"/>
                    </a:lnTo>
                    <a:lnTo>
                      <a:pt x="161" y="104"/>
                    </a:lnTo>
                    <a:lnTo>
                      <a:pt x="159" y="104"/>
                    </a:lnTo>
                    <a:lnTo>
                      <a:pt x="156" y="106"/>
                    </a:lnTo>
                    <a:lnTo>
                      <a:pt x="154" y="106"/>
                    </a:lnTo>
                    <a:lnTo>
                      <a:pt x="147" y="108"/>
                    </a:lnTo>
                    <a:lnTo>
                      <a:pt x="145" y="108"/>
                    </a:lnTo>
                    <a:lnTo>
                      <a:pt x="140" y="111"/>
                    </a:lnTo>
                    <a:lnTo>
                      <a:pt x="137" y="111"/>
                    </a:lnTo>
                    <a:lnTo>
                      <a:pt x="133" y="111"/>
                    </a:lnTo>
                    <a:lnTo>
                      <a:pt x="128" y="111"/>
                    </a:lnTo>
                    <a:lnTo>
                      <a:pt x="123" y="106"/>
                    </a:lnTo>
                    <a:lnTo>
                      <a:pt x="119" y="106"/>
                    </a:lnTo>
                    <a:lnTo>
                      <a:pt x="116" y="106"/>
                    </a:lnTo>
                    <a:lnTo>
                      <a:pt x="114" y="106"/>
                    </a:lnTo>
                    <a:lnTo>
                      <a:pt x="114" y="108"/>
                    </a:lnTo>
                    <a:lnTo>
                      <a:pt x="116" y="111"/>
                    </a:lnTo>
                    <a:lnTo>
                      <a:pt x="119" y="111"/>
                    </a:lnTo>
                    <a:lnTo>
                      <a:pt x="121" y="113"/>
                    </a:lnTo>
                    <a:lnTo>
                      <a:pt x="121" y="118"/>
                    </a:lnTo>
                    <a:lnTo>
                      <a:pt x="121" y="120"/>
                    </a:lnTo>
                    <a:lnTo>
                      <a:pt x="121" y="122"/>
                    </a:lnTo>
                    <a:lnTo>
                      <a:pt x="123" y="127"/>
                    </a:lnTo>
                    <a:lnTo>
                      <a:pt x="123" y="130"/>
                    </a:lnTo>
                    <a:lnTo>
                      <a:pt x="123" y="132"/>
                    </a:lnTo>
                    <a:lnTo>
                      <a:pt x="126" y="132"/>
                    </a:lnTo>
                    <a:lnTo>
                      <a:pt x="128" y="132"/>
                    </a:lnTo>
                    <a:lnTo>
                      <a:pt x="133" y="132"/>
                    </a:lnTo>
                    <a:lnTo>
                      <a:pt x="133" y="134"/>
                    </a:lnTo>
                    <a:lnTo>
                      <a:pt x="130" y="134"/>
                    </a:lnTo>
                    <a:lnTo>
                      <a:pt x="128" y="137"/>
                    </a:lnTo>
                    <a:lnTo>
                      <a:pt x="126" y="137"/>
                    </a:lnTo>
                    <a:lnTo>
                      <a:pt x="123" y="139"/>
                    </a:lnTo>
                    <a:lnTo>
                      <a:pt x="123" y="144"/>
                    </a:lnTo>
                    <a:lnTo>
                      <a:pt x="121" y="144"/>
                    </a:lnTo>
                    <a:lnTo>
                      <a:pt x="119" y="144"/>
                    </a:lnTo>
                    <a:lnTo>
                      <a:pt x="116" y="144"/>
                    </a:lnTo>
                    <a:lnTo>
                      <a:pt x="116" y="146"/>
                    </a:lnTo>
                    <a:lnTo>
                      <a:pt x="114" y="146"/>
                    </a:lnTo>
                    <a:lnTo>
                      <a:pt x="112" y="148"/>
                    </a:lnTo>
                    <a:lnTo>
                      <a:pt x="109" y="148"/>
                    </a:lnTo>
                    <a:lnTo>
                      <a:pt x="107" y="148"/>
                    </a:lnTo>
                    <a:lnTo>
                      <a:pt x="104" y="151"/>
                    </a:lnTo>
                    <a:lnTo>
                      <a:pt x="104" y="153"/>
                    </a:lnTo>
                    <a:lnTo>
                      <a:pt x="102" y="153"/>
                    </a:lnTo>
                    <a:lnTo>
                      <a:pt x="97" y="153"/>
                    </a:lnTo>
                    <a:lnTo>
                      <a:pt x="95" y="153"/>
                    </a:lnTo>
                    <a:lnTo>
                      <a:pt x="93" y="153"/>
                    </a:lnTo>
                    <a:lnTo>
                      <a:pt x="90" y="151"/>
                    </a:lnTo>
                    <a:lnTo>
                      <a:pt x="88" y="148"/>
                    </a:lnTo>
                    <a:lnTo>
                      <a:pt x="86" y="146"/>
                    </a:lnTo>
                    <a:lnTo>
                      <a:pt x="86" y="144"/>
                    </a:lnTo>
                    <a:lnTo>
                      <a:pt x="86" y="141"/>
                    </a:lnTo>
                    <a:lnTo>
                      <a:pt x="81" y="132"/>
                    </a:lnTo>
                    <a:lnTo>
                      <a:pt x="78" y="130"/>
                    </a:lnTo>
                    <a:lnTo>
                      <a:pt x="74" y="125"/>
                    </a:lnTo>
                    <a:lnTo>
                      <a:pt x="78" y="122"/>
                    </a:lnTo>
                    <a:lnTo>
                      <a:pt x="78" y="120"/>
                    </a:lnTo>
                    <a:lnTo>
                      <a:pt x="81" y="120"/>
                    </a:lnTo>
                    <a:lnTo>
                      <a:pt x="81" y="118"/>
                    </a:lnTo>
                    <a:lnTo>
                      <a:pt x="81" y="115"/>
                    </a:lnTo>
                    <a:lnTo>
                      <a:pt x="78" y="113"/>
                    </a:lnTo>
                    <a:lnTo>
                      <a:pt x="78" y="111"/>
                    </a:lnTo>
                    <a:lnTo>
                      <a:pt x="76" y="111"/>
                    </a:lnTo>
                    <a:lnTo>
                      <a:pt x="76" y="108"/>
                    </a:lnTo>
                    <a:lnTo>
                      <a:pt x="74" y="106"/>
                    </a:lnTo>
                    <a:lnTo>
                      <a:pt x="74" y="104"/>
                    </a:lnTo>
                    <a:lnTo>
                      <a:pt x="74" y="101"/>
                    </a:lnTo>
                    <a:lnTo>
                      <a:pt x="74" y="99"/>
                    </a:lnTo>
                    <a:lnTo>
                      <a:pt x="74" y="96"/>
                    </a:lnTo>
                    <a:lnTo>
                      <a:pt x="74" y="94"/>
                    </a:lnTo>
                    <a:lnTo>
                      <a:pt x="74" y="92"/>
                    </a:lnTo>
                    <a:lnTo>
                      <a:pt x="76" y="89"/>
                    </a:lnTo>
                    <a:lnTo>
                      <a:pt x="76" y="87"/>
                    </a:lnTo>
                    <a:lnTo>
                      <a:pt x="78" y="85"/>
                    </a:lnTo>
                    <a:lnTo>
                      <a:pt x="78" y="82"/>
                    </a:lnTo>
                    <a:lnTo>
                      <a:pt x="78" y="80"/>
                    </a:lnTo>
                    <a:lnTo>
                      <a:pt x="76" y="80"/>
                    </a:lnTo>
                    <a:lnTo>
                      <a:pt x="74" y="80"/>
                    </a:lnTo>
                    <a:lnTo>
                      <a:pt x="69" y="82"/>
                    </a:lnTo>
                    <a:lnTo>
                      <a:pt x="67" y="82"/>
                    </a:lnTo>
                    <a:lnTo>
                      <a:pt x="64" y="82"/>
                    </a:lnTo>
                    <a:lnTo>
                      <a:pt x="62" y="82"/>
                    </a:lnTo>
                    <a:lnTo>
                      <a:pt x="60" y="80"/>
                    </a:lnTo>
                    <a:lnTo>
                      <a:pt x="57" y="80"/>
                    </a:lnTo>
                    <a:lnTo>
                      <a:pt x="57" y="82"/>
                    </a:lnTo>
                    <a:lnTo>
                      <a:pt x="55" y="82"/>
                    </a:lnTo>
                    <a:lnTo>
                      <a:pt x="52" y="82"/>
                    </a:lnTo>
                    <a:lnTo>
                      <a:pt x="52" y="80"/>
                    </a:lnTo>
                    <a:lnTo>
                      <a:pt x="45" y="70"/>
                    </a:lnTo>
                    <a:lnTo>
                      <a:pt x="43" y="70"/>
                    </a:lnTo>
                    <a:lnTo>
                      <a:pt x="41" y="70"/>
                    </a:lnTo>
                    <a:lnTo>
                      <a:pt x="41" y="68"/>
                    </a:lnTo>
                    <a:lnTo>
                      <a:pt x="36" y="68"/>
                    </a:lnTo>
                    <a:lnTo>
                      <a:pt x="34" y="68"/>
                    </a:lnTo>
                    <a:lnTo>
                      <a:pt x="29" y="68"/>
                    </a:lnTo>
                    <a:lnTo>
                      <a:pt x="26" y="70"/>
                    </a:lnTo>
                    <a:lnTo>
                      <a:pt x="22" y="68"/>
                    </a:lnTo>
                    <a:lnTo>
                      <a:pt x="19" y="68"/>
                    </a:lnTo>
                    <a:lnTo>
                      <a:pt x="17" y="66"/>
                    </a:lnTo>
                    <a:lnTo>
                      <a:pt x="12" y="63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10" y="49"/>
                    </a:lnTo>
                    <a:lnTo>
                      <a:pt x="8" y="47"/>
                    </a:lnTo>
                    <a:lnTo>
                      <a:pt x="8" y="42"/>
                    </a:lnTo>
                    <a:lnTo>
                      <a:pt x="5" y="40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3" y="33"/>
                    </a:lnTo>
                    <a:lnTo>
                      <a:pt x="8" y="23"/>
                    </a:lnTo>
                    <a:lnTo>
                      <a:pt x="10" y="19"/>
                    </a:lnTo>
                    <a:lnTo>
                      <a:pt x="17" y="11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24" y="4"/>
                    </a:lnTo>
                    <a:lnTo>
                      <a:pt x="26" y="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06" name="Freeform 1546"/>
              <p:cNvSpPr>
                <a:spLocks/>
              </p:cNvSpPr>
              <p:nvPr/>
            </p:nvSpPr>
            <p:spPr bwMode="auto">
              <a:xfrm>
                <a:off x="1797" y="2176"/>
                <a:ext cx="75" cy="85"/>
              </a:xfrm>
              <a:custGeom>
                <a:avLst/>
                <a:gdLst>
                  <a:gd name="T0" fmla="*/ 28 w 75"/>
                  <a:gd name="T1" fmla="*/ 0 h 85"/>
                  <a:gd name="T2" fmla="*/ 35 w 75"/>
                  <a:gd name="T3" fmla="*/ 5 h 85"/>
                  <a:gd name="T4" fmla="*/ 47 w 75"/>
                  <a:gd name="T5" fmla="*/ 10 h 85"/>
                  <a:gd name="T6" fmla="*/ 47 w 75"/>
                  <a:gd name="T7" fmla="*/ 14 h 85"/>
                  <a:gd name="T8" fmla="*/ 52 w 75"/>
                  <a:gd name="T9" fmla="*/ 14 h 85"/>
                  <a:gd name="T10" fmla="*/ 54 w 75"/>
                  <a:gd name="T11" fmla="*/ 14 h 85"/>
                  <a:gd name="T12" fmla="*/ 61 w 75"/>
                  <a:gd name="T13" fmla="*/ 14 h 85"/>
                  <a:gd name="T14" fmla="*/ 64 w 75"/>
                  <a:gd name="T15" fmla="*/ 12 h 85"/>
                  <a:gd name="T16" fmla="*/ 66 w 75"/>
                  <a:gd name="T17" fmla="*/ 14 h 85"/>
                  <a:gd name="T18" fmla="*/ 71 w 75"/>
                  <a:gd name="T19" fmla="*/ 17 h 85"/>
                  <a:gd name="T20" fmla="*/ 75 w 75"/>
                  <a:gd name="T21" fmla="*/ 19 h 85"/>
                  <a:gd name="T22" fmla="*/ 71 w 75"/>
                  <a:gd name="T23" fmla="*/ 19 h 85"/>
                  <a:gd name="T24" fmla="*/ 73 w 75"/>
                  <a:gd name="T25" fmla="*/ 21 h 85"/>
                  <a:gd name="T26" fmla="*/ 73 w 75"/>
                  <a:gd name="T27" fmla="*/ 26 h 85"/>
                  <a:gd name="T28" fmla="*/ 75 w 75"/>
                  <a:gd name="T29" fmla="*/ 31 h 85"/>
                  <a:gd name="T30" fmla="*/ 73 w 75"/>
                  <a:gd name="T31" fmla="*/ 31 h 85"/>
                  <a:gd name="T32" fmla="*/ 68 w 75"/>
                  <a:gd name="T33" fmla="*/ 40 h 85"/>
                  <a:gd name="T34" fmla="*/ 64 w 75"/>
                  <a:gd name="T35" fmla="*/ 45 h 85"/>
                  <a:gd name="T36" fmla="*/ 59 w 75"/>
                  <a:gd name="T37" fmla="*/ 50 h 85"/>
                  <a:gd name="T38" fmla="*/ 54 w 75"/>
                  <a:gd name="T39" fmla="*/ 54 h 85"/>
                  <a:gd name="T40" fmla="*/ 40 w 75"/>
                  <a:gd name="T41" fmla="*/ 59 h 85"/>
                  <a:gd name="T42" fmla="*/ 38 w 75"/>
                  <a:gd name="T43" fmla="*/ 59 h 85"/>
                  <a:gd name="T44" fmla="*/ 35 w 75"/>
                  <a:gd name="T45" fmla="*/ 64 h 85"/>
                  <a:gd name="T46" fmla="*/ 35 w 75"/>
                  <a:gd name="T47" fmla="*/ 66 h 85"/>
                  <a:gd name="T48" fmla="*/ 33 w 75"/>
                  <a:gd name="T49" fmla="*/ 64 h 85"/>
                  <a:gd name="T50" fmla="*/ 31 w 75"/>
                  <a:gd name="T51" fmla="*/ 69 h 85"/>
                  <a:gd name="T52" fmla="*/ 28 w 75"/>
                  <a:gd name="T53" fmla="*/ 78 h 85"/>
                  <a:gd name="T54" fmla="*/ 28 w 75"/>
                  <a:gd name="T55" fmla="*/ 80 h 85"/>
                  <a:gd name="T56" fmla="*/ 24 w 75"/>
                  <a:gd name="T57" fmla="*/ 83 h 85"/>
                  <a:gd name="T58" fmla="*/ 19 w 75"/>
                  <a:gd name="T59" fmla="*/ 83 h 85"/>
                  <a:gd name="T60" fmla="*/ 19 w 75"/>
                  <a:gd name="T61" fmla="*/ 80 h 85"/>
                  <a:gd name="T62" fmla="*/ 14 w 75"/>
                  <a:gd name="T63" fmla="*/ 78 h 85"/>
                  <a:gd name="T64" fmla="*/ 12 w 75"/>
                  <a:gd name="T65" fmla="*/ 78 h 85"/>
                  <a:gd name="T66" fmla="*/ 9 w 75"/>
                  <a:gd name="T67" fmla="*/ 76 h 85"/>
                  <a:gd name="T68" fmla="*/ 5 w 75"/>
                  <a:gd name="T69" fmla="*/ 78 h 85"/>
                  <a:gd name="T70" fmla="*/ 5 w 75"/>
                  <a:gd name="T71" fmla="*/ 73 h 85"/>
                  <a:gd name="T72" fmla="*/ 5 w 75"/>
                  <a:gd name="T73" fmla="*/ 73 h 85"/>
                  <a:gd name="T74" fmla="*/ 7 w 75"/>
                  <a:gd name="T75" fmla="*/ 71 h 85"/>
                  <a:gd name="T76" fmla="*/ 9 w 75"/>
                  <a:gd name="T77" fmla="*/ 66 h 85"/>
                  <a:gd name="T78" fmla="*/ 7 w 75"/>
                  <a:gd name="T79" fmla="*/ 64 h 85"/>
                  <a:gd name="T80" fmla="*/ 7 w 75"/>
                  <a:gd name="T81" fmla="*/ 64 h 85"/>
                  <a:gd name="T82" fmla="*/ 9 w 75"/>
                  <a:gd name="T83" fmla="*/ 62 h 85"/>
                  <a:gd name="T84" fmla="*/ 14 w 75"/>
                  <a:gd name="T85" fmla="*/ 59 h 85"/>
                  <a:gd name="T86" fmla="*/ 14 w 75"/>
                  <a:gd name="T87" fmla="*/ 52 h 85"/>
                  <a:gd name="T88" fmla="*/ 14 w 75"/>
                  <a:gd name="T89" fmla="*/ 50 h 85"/>
                  <a:gd name="T90" fmla="*/ 12 w 75"/>
                  <a:gd name="T91" fmla="*/ 47 h 85"/>
                  <a:gd name="T92" fmla="*/ 7 w 75"/>
                  <a:gd name="T93" fmla="*/ 52 h 85"/>
                  <a:gd name="T94" fmla="*/ 5 w 75"/>
                  <a:gd name="T95" fmla="*/ 52 h 85"/>
                  <a:gd name="T96" fmla="*/ 0 w 75"/>
                  <a:gd name="T97" fmla="*/ 47 h 85"/>
                  <a:gd name="T98" fmla="*/ 0 w 75"/>
                  <a:gd name="T99" fmla="*/ 40 h 85"/>
                  <a:gd name="T100" fmla="*/ 0 w 75"/>
                  <a:gd name="T101" fmla="*/ 31 h 85"/>
                  <a:gd name="T102" fmla="*/ 5 w 75"/>
                  <a:gd name="T103" fmla="*/ 28 h 85"/>
                  <a:gd name="T104" fmla="*/ 7 w 75"/>
                  <a:gd name="T105" fmla="*/ 24 h 85"/>
                  <a:gd name="T106" fmla="*/ 9 w 75"/>
                  <a:gd name="T107" fmla="*/ 17 h 85"/>
                  <a:gd name="T108" fmla="*/ 12 w 75"/>
                  <a:gd name="T109" fmla="*/ 14 h 85"/>
                  <a:gd name="T110" fmla="*/ 12 w 75"/>
                  <a:gd name="T111" fmla="*/ 7 h 85"/>
                  <a:gd name="T112" fmla="*/ 16 w 75"/>
                  <a:gd name="T113" fmla="*/ 7 h 85"/>
                  <a:gd name="T114" fmla="*/ 19 w 75"/>
                  <a:gd name="T115" fmla="*/ 5 h 85"/>
                  <a:gd name="T116" fmla="*/ 21 w 75"/>
                  <a:gd name="T117" fmla="*/ 2 h 85"/>
                  <a:gd name="T118" fmla="*/ 26 w 75"/>
                  <a:gd name="T119" fmla="*/ 0 h 85"/>
                  <a:gd name="T120" fmla="*/ 28 w 75"/>
                  <a:gd name="T121" fmla="*/ 0 h 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5"/>
                  <a:gd name="T184" fmla="*/ 0 h 85"/>
                  <a:gd name="T185" fmla="*/ 75 w 75"/>
                  <a:gd name="T186" fmla="*/ 85 h 8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5" h="85">
                    <a:moveTo>
                      <a:pt x="28" y="0"/>
                    </a:moveTo>
                    <a:lnTo>
                      <a:pt x="28" y="0"/>
                    </a:lnTo>
                    <a:lnTo>
                      <a:pt x="35" y="5"/>
                    </a:lnTo>
                    <a:lnTo>
                      <a:pt x="42" y="7"/>
                    </a:lnTo>
                    <a:lnTo>
                      <a:pt x="47" y="10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9" y="14"/>
                    </a:lnTo>
                    <a:lnTo>
                      <a:pt x="61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71" y="17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1" y="19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3" y="26"/>
                    </a:lnTo>
                    <a:lnTo>
                      <a:pt x="75" y="26"/>
                    </a:lnTo>
                    <a:lnTo>
                      <a:pt x="75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68" y="40"/>
                    </a:lnTo>
                    <a:lnTo>
                      <a:pt x="66" y="43"/>
                    </a:lnTo>
                    <a:lnTo>
                      <a:pt x="64" y="45"/>
                    </a:lnTo>
                    <a:lnTo>
                      <a:pt x="61" y="47"/>
                    </a:lnTo>
                    <a:lnTo>
                      <a:pt x="59" y="50"/>
                    </a:lnTo>
                    <a:lnTo>
                      <a:pt x="57" y="52"/>
                    </a:lnTo>
                    <a:lnTo>
                      <a:pt x="54" y="54"/>
                    </a:lnTo>
                    <a:lnTo>
                      <a:pt x="45" y="57"/>
                    </a:lnTo>
                    <a:lnTo>
                      <a:pt x="40" y="59"/>
                    </a:lnTo>
                    <a:lnTo>
                      <a:pt x="38" y="59"/>
                    </a:lnTo>
                    <a:lnTo>
                      <a:pt x="35" y="62"/>
                    </a:lnTo>
                    <a:lnTo>
                      <a:pt x="35" y="64"/>
                    </a:lnTo>
                    <a:lnTo>
                      <a:pt x="35" y="66"/>
                    </a:lnTo>
                    <a:lnTo>
                      <a:pt x="33" y="64"/>
                    </a:lnTo>
                    <a:lnTo>
                      <a:pt x="31" y="69"/>
                    </a:lnTo>
                    <a:lnTo>
                      <a:pt x="28" y="73"/>
                    </a:lnTo>
                    <a:lnTo>
                      <a:pt x="28" y="78"/>
                    </a:lnTo>
                    <a:lnTo>
                      <a:pt x="28" y="80"/>
                    </a:lnTo>
                    <a:lnTo>
                      <a:pt x="26" y="80"/>
                    </a:lnTo>
                    <a:lnTo>
                      <a:pt x="24" y="83"/>
                    </a:lnTo>
                    <a:lnTo>
                      <a:pt x="21" y="85"/>
                    </a:lnTo>
                    <a:lnTo>
                      <a:pt x="19" y="83"/>
                    </a:lnTo>
                    <a:lnTo>
                      <a:pt x="19" y="80"/>
                    </a:lnTo>
                    <a:lnTo>
                      <a:pt x="16" y="78"/>
                    </a:lnTo>
                    <a:lnTo>
                      <a:pt x="14" y="78"/>
                    </a:lnTo>
                    <a:lnTo>
                      <a:pt x="12" y="78"/>
                    </a:lnTo>
                    <a:lnTo>
                      <a:pt x="12" y="76"/>
                    </a:lnTo>
                    <a:lnTo>
                      <a:pt x="9" y="76"/>
                    </a:lnTo>
                    <a:lnTo>
                      <a:pt x="7" y="78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9" y="69"/>
                    </a:lnTo>
                    <a:lnTo>
                      <a:pt x="9" y="66"/>
                    </a:lnTo>
                    <a:lnTo>
                      <a:pt x="7" y="66"/>
                    </a:lnTo>
                    <a:lnTo>
                      <a:pt x="7" y="64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47"/>
                    </a:lnTo>
                    <a:lnTo>
                      <a:pt x="12" y="47"/>
                    </a:lnTo>
                    <a:lnTo>
                      <a:pt x="9" y="52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2" y="50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5" y="28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9" y="12"/>
                    </a:lnTo>
                    <a:lnTo>
                      <a:pt x="12" y="7"/>
                    </a:lnTo>
                    <a:lnTo>
                      <a:pt x="16" y="7"/>
                    </a:lnTo>
                    <a:lnTo>
                      <a:pt x="19" y="5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6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07" name="Freeform 1547"/>
              <p:cNvSpPr>
                <a:spLocks/>
              </p:cNvSpPr>
              <p:nvPr/>
            </p:nvSpPr>
            <p:spPr bwMode="auto">
              <a:xfrm>
                <a:off x="1797" y="2176"/>
                <a:ext cx="75" cy="85"/>
              </a:xfrm>
              <a:custGeom>
                <a:avLst/>
                <a:gdLst>
                  <a:gd name="T0" fmla="*/ 28 w 75"/>
                  <a:gd name="T1" fmla="*/ 0 h 85"/>
                  <a:gd name="T2" fmla="*/ 35 w 75"/>
                  <a:gd name="T3" fmla="*/ 5 h 85"/>
                  <a:gd name="T4" fmla="*/ 47 w 75"/>
                  <a:gd name="T5" fmla="*/ 10 h 85"/>
                  <a:gd name="T6" fmla="*/ 47 w 75"/>
                  <a:gd name="T7" fmla="*/ 14 h 85"/>
                  <a:gd name="T8" fmla="*/ 52 w 75"/>
                  <a:gd name="T9" fmla="*/ 14 h 85"/>
                  <a:gd name="T10" fmla="*/ 54 w 75"/>
                  <a:gd name="T11" fmla="*/ 14 h 85"/>
                  <a:gd name="T12" fmla="*/ 61 w 75"/>
                  <a:gd name="T13" fmla="*/ 14 h 85"/>
                  <a:gd name="T14" fmla="*/ 64 w 75"/>
                  <a:gd name="T15" fmla="*/ 12 h 85"/>
                  <a:gd name="T16" fmla="*/ 66 w 75"/>
                  <a:gd name="T17" fmla="*/ 14 h 85"/>
                  <a:gd name="T18" fmla="*/ 71 w 75"/>
                  <a:gd name="T19" fmla="*/ 17 h 85"/>
                  <a:gd name="T20" fmla="*/ 75 w 75"/>
                  <a:gd name="T21" fmla="*/ 19 h 85"/>
                  <a:gd name="T22" fmla="*/ 71 w 75"/>
                  <a:gd name="T23" fmla="*/ 19 h 85"/>
                  <a:gd name="T24" fmla="*/ 73 w 75"/>
                  <a:gd name="T25" fmla="*/ 21 h 85"/>
                  <a:gd name="T26" fmla="*/ 73 w 75"/>
                  <a:gd name="T27" fmla="*/ 26 h 85"/>
                  <a:gd name="T28" fmla="*/ 75 w 75"/>
                  <a:gd name="T29" fmla="*/ 31 h 85"/>
                  <a:gd name="T30" fmla="*/ 73 w 75"/>
                  <a:gd name="T31" fmla="*/ 31 h 85"/>
                  <a:gd name="T32" fmla="*/ 68 w 75"/>
                  <a:gd name="T33" fmla="*/ 40 h 85"/>
                  <a:gd name="T34" fmla="*/ 64 w 75"/>
                  <a:gd name="T35" fmla="*/ 45 h 85"/>
                  <a:gd name="T36" fmla="*/ 59 w 75"/>
                  <a:gd name="T37" fmla="*/ 50 h 85"/>
                  <a:gd name="T38" fmla="*/ 54 w 75"/>
                  <a:gd name="T39" fmla="*/ 54 h 85"/>
                  <a:gd name="T40" fmla="*/ 40 w 75"/>
                  <a:gd name="T41" fmla="*/ 59 h 85"/>
                  <a:gd name="T42" fmla="*/ 38 w 75"/>
                  <a:gd name="T43" fmla="*/ 59 h 85"/>
                  <a:gd name="T44" fmla="*/ 35 w 75"/>
                  <a:gd name="T45" fmla="*/ 64 h 85"/>
                  <a:gd name="T46" fmla="*/ 35 w 75"/>
                  <a:gd name="T47" fmla="*/ 66 h 85"/>
                  <a:gd name="T48" fmla="*/ 33 w 75"/>
                  <a:gd name="T49" fmla="*/ 64 h 85"/>
                  <a:gd name="T50" fmla="*/ 31 w 75"/>
                  <a:gd name="T51" fmla="*/ 69 h 85"/>
                  <a:gd name="T52" fmla="*/ 28 w 75"/>
                  <a:gd name="T53" fmla="*/ 78 h 85"/>
                  <a:gd name="T54" fmla="*/ 28 w 75"/>
                  <a:gd name="T55" fmla="*/ 80 h 85"/>
                  <a:gd name="T56" fmla="*/ 24 w 75"/>
                  <a:gd name="T57" fmla="*/ 83 h 85"/>
                  <a:gd name="T58" fmla="*/ 19 w 75"/>
                  <a:gd name="T59" fmla="*/ 83 h 85"/>
                  <a:gd name="T60" fmla="*/ 19 w 75"/>
                  <a:gd name="T61" fmla="*/ 80 h 85"/>
                  <a:gd name="T62" fmla="*/ 14 w 75"/>
                  <a:gd name="T63" fmla="*/ 78 h 85"/>
                  <a:gd name="T64" fmla="*/ 12 w 75"/>
                  <a:gd name="T65" fmla="*/ 78 h 85"/>
                  <a:gd name="T66" fmla="*/ 9 w 75"/>
                  <a:gd name="T67" fmla="*/ 76 h 85"/>
                  <a:gd name="T68" fmla="*/ 5 w 75"/>
                  <a:gd name="T69" fmla="*/ 78 h 85"/>
                  <a:gd name="T70" fmla="*/ 5 w 75"/>
                  <a:gd name="T71" fmla="*/ 73 h 85"/>
                  <a:gd name="T72" fmla="*/ 5 w 75"/>
                  <a:gd name="T73" fmla="*/ 73 h 85"/>
                  <a:gd name="T74" fmla="*/ 7 w 75"/>
                  <a:gd name="T75" fmla="*/ 71 h 85"/>
                  <a:gd name="T76" fmla="*/ 9 w 75"/>
                  <a:gd name="T77" fmla="*/ 66 h 85"/>
                  <a:gd name="T78" fmla="*/ 7 w 75"/>
                  <a:gd name="T79" fmla="*/ 64 h 85"/>
                  <a:gd name="T80" fmla="*/ 7 w 75"/>
                  <a:gd name="T81" fmla="*/ 64 h 85"/>
                  <a:gd name="T82" fmla="*/ 9 w 75"/>
                  <a:gd name="T83" fmla="*/ 62 h 85"/>
                  <a:gd name="T84" fmla="*/ 14 w 75"/>
                  <a:gd name="T85" fmla="*/ 59 h 85"/>
                  <a:gd name="T86" fmla="*/ 14 w 75"/>
                  <a:gd name="T87" fmla="*/ 52 h 85"/>
                  <a:gd name="T88" fmla="*/ 14 w 75"/>
                  <a:gd name="T89" fmla="*/ 50 h 85"/>
                  <a:gd name="T90" fmla="*/ 12 w 75"/>
                  <a:gd name="T91" fmla="*/ 47 h 85"/>
                  <a:gd name="T92" fmla="*/ 7 w 75"/>
                  <a:gd name="T93" fmla="*/ 52 h 85"/>
                  <a:gd name="T94" fmla="*/ 5 w 75"/>
                  <a:gd name="T95" fmla="*/ 52 h 85"/>
                  <a:gd name="T96" fmla="*/ 0 w 75"/>
                  <a:gd name="T97" fmla="*/ 47 h 85"/>
                  <a:gd name="T98" fmla="*/ 0 w 75"/>
                  <a:gd name="T99" fmla="*/ 40 h 85"/>
                  <a:gd name="T100" fmla="*/ 0 w 75"/>
                  <a:gd name="T101" fmla="*/ 31 h 85"/>
                  <a:gd name="T102" fmla="*/ 5 w 75"/>
                  <a:gd name="T103" fmla="*/ 28 h 85"/>
                  <a:gd name="T104" fmla="*/ 7 w 75"/>
                  <a:gd name="T105" fmla="*/ 24 h 85"/>
                  <a:gd name="T106" fmla="*/ 9 w 75"/>
                  <a:gd name="T107" fmla="*/ 17 h 85"/>
                  <a:gd name="T108" fmla="*/ 12 w 75"/>
                  <a:gd name="T109" fmla="*/ 14 h 85"/>
                  <a:gd name="T110" fmla="*/ 12 w 75"/>
                  <a:gd name="T111" fmla="*/ 7 h 85"/>
                  <a:gd name="T112" fmla="*/ 16 w 75"/>
                  <a:gd name="T113" fmla="*/ 7 h 85"/>
                  <a:gd name="T114" fmla="*/ 19 w 75"/>
                  <a:gd name="T115" fmla="*/ 5 h 85"/>
                  <a:gd name="T116" fmla="*/ 21 w 75"/>
                  <a:gd name="T117" fmla="*/ 2 h 85"/>
                  <a:gd name="T118" fmla="*/ 26 w 75"/>
                  <a:gd name="T119" fmla="*/ 0 h 85"/>
                  <a:gd name="T120" fmla="*/ 28 w 75"/>
                  <a:gd name="T121" fmla="*/ 0 h 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5"/>
                  <a:gd name="T184" fmla="*/ 0 h 85"/>
                  <a:gd name="T185" fmla="*/ 75 w 75"/>
                  <a:gd name="T186" fmla="*/ 85 h 8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5" h="85">
                    <a:moveTo>
                      <a:pt x="28" y="0"/>
                    </a:moveTo>
                    <a:lnTo>
                      <a:pt x="28" y="0"/>
                    </a:lnTo>
                    <a:lnTo>
                      <a:pt x="35" y="5"/>
                    </a:lnTo>
                    <a:lnTo>
                      <a:pt x="42" y="7"/>
                    </a:lnTo>
                    <a:lnTo>
                      <a:pt x="47" y="10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9" y="14"/>
                    </a:lnTo>
                    <a:lnTo>
                      <a:pt x="61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71" y="17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1" y="19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3" y="26"/>
                    </a:lnTo>
                    <a:lnTo>
                      <a:pt x="75" y="26"/>
                    </a:lnTo>
                    <a:lnTo>
                      <a:pt x="75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68" y="40"/>
                    </a:lnTo>
                    <a:lnTo>
                      <a:pt x="66" y="43"/>
                    </a:lnTo>
                    <a:lnTo>
                      <a:pt x="64" y="45"/>
                    </a:lnTo>
                    <a:lnTo>
                      <a:pt x="61" y="47"/>
                    </a:lnTo>
                    <a:lnTo>
                      <a:pt x="59" y="50"/>
                    </a:lnTo>
                    <a:lnTo>
                      <a:pt x="57" y="52"/>
                    </a:lnTo>
                    <a:lnTo>
                      <a:pt x="54" y="54"/>
                    </a:lnTo>
                    <a:lnTo>
                      <a:pt x="45" y="57"/>
                    </a:lnTo>
                    <a:lnTo>
                      <a:pt x="40" y="59"/>
                    </a:lnTo>
                    <a:lnTo>
                      <a:pt x="38" y="59"/>
                    </a:lnTo>
                    <a:lnTo>
                      <a:pt x="35" y="62"/>
                    </a:lnTo>
                    <a:lnTo>
                      <a:pt x="35" y="64"/>
                    </a:lnTo>
                    <a:lnTo>
                      <a:pt x="35" y="66"/>
                    </a:lnTo>
                    <a:lnTo>
                      <a:pt x="33" y="64"/>
                    </a:lnTo>
                    <a:lnTo>
                      <a:pt x="31" y="69"/>
                    </a:lnTo>
                    <a:lnTo>
                      <a:pt x="28" y="73"/>
                    </a:lnTo>
                    <a:lnTo>
                      <a:pt x="28" y="78"/>
                    </a:lnTo>
                    <a:lnTo>
                      <a:pt x="28" y="80"/>
                    </a:lnTo>
                    <a:lnTo>
                      <a:pt x="26" y="80"/>
                    </a:lnTo>
                    <a:lnTo>
                      <a:pt x="24" y="83"/>
                    </a:lnTo>
                    <a:lnTo>
                      <a:pt x="21" y="85"/>
                    </a:lnTo>
                    <a:lnTo>
                      <a:pt x="19" y="83"/>
                    </a:lnTo>
                    <a:lnTo>
                      <a:pt x="19" y="80"/>
                    </a:lnTo>
                    <a:lnTo>
                      <a:pt x="16" y="78"/>
                    </a:lnTo>
                    <a:lnTo>
                      <a:pt x="14" y="78"/>
                    </a:lnTo>
                    <a:lnTo>
                      <a:pt x="12" y="78"/>
                    </a:lnTo>
                    <a:lnTo>
                      <a:pt x="12" y="76"/>
                    </a:lnTo>
                    <a:lnTo>
                      <a:pt x="9" y="76"/>
                    </a:lnTo>
                    <a:lnTo>
                      <a:pt x="7" y="78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9" y="69"/>
                    </a:lnTo>
                    <a:lnTo>
                      <a:pt x="9" y="66"/>
                    </a:lnTo>
                    <a:lnTo>
                      <a:pt x="7" y="66"/>
                    </a:lnTo>
                    <a:lnTo>
                      <a:pt x="7" y="64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47"/>
                    </a:lnTo>
                    <a:lnTo>
                      <a:pt x="12" y="47"/>
                    </a:lnTo>
                    <a:lnTo>
                      <a:pt x="9" y="52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2" y="50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5" y="28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9" y="12"/>
                    </a:lnTo>
                    <a:lnTo>
                      <a:pt x="12" y="7"/>
                    </a:lnTo>
                    <a:lnTo>
                      <a:pt x="16" y="7"/>
                    </a:lnTo>
                    <a:lnTo>
                      <a:pt x="19" y="5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08" name="Freeform 1548"/>
              <p:cNvSpPr>
                <a:spLocks/>
              </p:cNvSpPr>
              <p:nvPr/>
            </p:nvSpPr>
            <p:spPr bwMode="auto">
              <a:xfrm>
                <a:off x="2040" y="2450"/>
                <a:ext cx="111" cy="111"/>
              </a:xfrm>
              <a:custGeom>
                <a:avLst/>
                <a:gdLst>
                  <a:gd name="T0" fmla="*/ 3 w 111"/>
                  <a:gd name="T1" fmla="*/ 38 h 111"/>
                  <a:gd name="T2" fmla="*/ 5 w 111"/>
                  <a:gd name="T3" fmla="*/ 29 h 111"/>
                  <a:gd name="T4" fmla="*/ 5 w 111"/>
                  <a:gd name="T5" fmla="*/ 21 h 111"/>
                  <a:gd name="T6" fmla="*/ 7 w 111"/>
                  <a:gd name="T7" fmla="*/ 17 h 111"/>
                  <a:gd name="T8" fmla="*/ 10 w 111"/>
                  <a:gd name="T9" fmla="*/ 10 h 111"/>
                  <a:gd name="T10" fmla="*/ 17 w 111"/>
                  <a:gd name="T11" fmla="*/ 7 h 111"/>
                  <a:gd name="T12" fmla="*/ 31 w 111"/>
                  <a:gd name="T13" fmla="*/ 3 h 111"/>
                  <a:gd name="T14" fmla="*/ 38 w 111"/>
                  <a:gd name="T15" fmla="*/ 0 h 111"/>
                  <a:gd name="T16" fmla="*/ 52 w 111"/>
                  <a:gd name="T17" fmla="*/ 3 h 111"/>
                  <a:gd name="T18" fmla="*/ 57 w 111"/>
                  <a:gd name="T19" fmla="*/ 5 h 111"/>
                  <a:gd name="T20" fmla="*/ 62 w 111"/>
                  <a:gd name="T21" fmla="*/ 10 h 111"/>
                  <a:gd name="T22" fmla="*/ 62 w 111"/>
                  <a:gd name="T23" fmla="*/ 12 h 111"/>
                  <a:gd name="T24" fmla="*/ 64 w 111"/>
                  <a:gd name="T25" fmla="*/ 17 h 111"/>
                  <a:gd name="T26" fmla="*/ 64 w 111"/>
                  <a:gd name="T27" fmla="*/ 29 h 111"/>
                  <a:gd name="T28" fmla="*/ 64 w 111"/>
                  <a:gd name="T29" fmla="*/ 38 h 111"/>
                  <a:gd name="T30" fmla="*/ 71 w 111"/>
                  <a:gd name="T31" fmla="*/ 40 h 111"/>
                  <a:gd name="T32" fmla="*/ 76 w 111"/>
                  <a:gd name="T33" fmla="*/ 40 h 111"/>
                  <a:gd name="T34" fmla="*/ 83 w 111"/>
                  <a:gd name="T35" fmla="*/ 40 h 111"/>
                  <a:gd name="T36" fmla="*/ 85 w 111"/>
                  <a:gd name="T37" fmla="*/ 40 h 111"/>
                  <a:gd name="T38" fmla="*/ 92 w 111"/>
                  <a:gd name="T39" fmla="*/ 43 h 111"/>
                  <a:gd name="T40" fmla="*/ 95 w 111"/>
                  <a:gd name="T41" fmla="*/ 45 h 111"/>
                  <a:gd name="T42" fmla="*/ 95 w 111"/>
                  <a:gd name="T43" fmla="*/ 52 h 111"/>
                  <a:gd name="T44" fmla="*/ 95 w 111"/>
                  <a:gd name="T45" fmla="*/ 59 h 111"/>
                  <a:gd name="T46" fmla="*/ 99 w 111"/>
                  <a:gd name="T47" fmla="*/ 62 h 111"/>
                  <a:gd name="T48" fmla="*/ 102 w 111"/>
                  <a:gd name="T49" fmla="*/ 64 h 111"/>
                  <a:gd name="T50" fmla="*/ 107 w 111"/>
                  <a:gd name="T51" fmla="*/ 62 h 111"/>
                  <a:gd name="T52" fmla="*/ 111 w 111"/>
                  <a:gd name="T53" fmla="*/ 64 h 111"/>
                  <a:gd name="T54" fmla="*/ 111 w 111"/>
                  <a:gd name="T55" fmla="*/ 71 h 111"/>
                  <a:gd name="T56" fmla="*/ 111 w 111"/>
                  <a:gd name="T57" fmla="*/ 76 h 111"/>
                  <a:gd name="T58" fmla="*/ 109 w 111"/>
                  <a:gd name="T59" fmla="*/ 85 h 111"/>
                  <a:gd name="T60" fmla="*/ 109 w 111"/>
                  <a:gd name="T61" fmla="*/ 95 h 111"/>
                  <a:gd name="T62" fmla="*/ 107 w 111"/>
                  <a:gd name="T63" fmla="*/ 99 h 111"/>
                  <a:gd name="T64" fmla="*/ 99 w 111"/>
                  <a:gd name="T65" fmla="*/ 104 h 111"/>
                  <a:gd name="T66" fmla="*/ 99 w 111"/>
                  <a:gd name="T67" fmla="*/ 104 h 111"/>
                  <a:gd name="T68" fmla="*/ 95 w 111"/>
                  <a:gd name="T69" fmla="*/ 109 h 111"/>
                  <a:gd name="T70" fmla="*/ 92 w 111"/>
                  <a:gd name="T71" fmla="*/ 109 h 111"/>
                  <a:gd name="T72" fmla="*/ 88 w 111"/>
                  <a:gd name="T73" fmla="*/ 109 h 111"/>
                  <a:gd name="T74" fmla="*/ 85 w 111"/>
                  <a:gd name="T75" fmla="*/ 111 h 111"/>
                  <a:gd name="T76" fmla="*/ 81 w 111"/>
                  <a:gd name="T77" fmla="*/ 111 h 111"/>
                  <a:gd name="T78" fmla="*/ 76 w 111"/>
                  <a:gd name="T79" fmla="*/ 111 h 111"/>
                  <a:gd name="T80" fmla="*/ 71 w 111"/>
                  <a:gd name="T81" fmla="*/ 106 h 111"/>
                  <a:gd name="T82" fmla="*/ 57 w 111"/>
                  <a:gd name="T83" fmla="*/ 106 h 111"/>
                  <a:gd name="T84" fmla="*/ 57 w 111"/>
                  <a:gd name="T85" fmla="*/ 104 h 111"/>
                  <a:gd name="T86" fmla="*/ 59 w 111"/>
                  <a:gd name="T87" fmla="*/ 99 h 111"/>
                  <a:gd name="T88" fmla="*/ 64 w 111"/>
                  <a:gd name="T89" fmla="*/ 90 h 111"/>
                  <a:gd name="T90" fmla="*/ 66 w 111"/>
                  <a:gd name="T91" fmla="*/ 85 h 111"/>
                  <a:gd name="T92" fmla="*/ 66 w 111"/>
                  <a:gd name="T93" fmla="*/ 83 h 111"/>
                  <a:gd name="T94" fmla="*/ 64 w 111"/>
                  <a:gd name="T95" fmla="*/ 80 h 111"/>
                  <a:gd name="T96" fmla="*/ 59 w 111"/>
                  <a:gd name="T97" fmla="*/ 78 h 111"/>
                  <a:gd name="T98" fmla="*/ 52 w 111"/>
                  <a:gd name="T99" fmla="*/ 73 h 111"/>
                  <a:gd name="T100" fmla="*/ 43 w 111"/>
                  <a:gd name="T101" fmla="*/ 66 h 111"/>
                  <a:gd name="T102" fmla="*/ 38 w 111"/>
                  <a:gd name="T103" fmla="*/ 66 h 111"/>
                  <a:gd name="T104" fmla="*/ 29 w 111"/>
                  <a:gd name="T105" fmla="*/ 66 h 111"/>
                  <a:gd name="T106" fmla="*/ 26 w 111"/>
                  <a:gd name="T107" fmla="*/ 64 h 111"/>
                  <a:gd name="T108" fmla="*/ 21 w 111"/>
                  <a:gd name="T109" fmla="*/ 59 h 111"/>
                  <a:gd name="T110" fmla="*/ 19 w 111"/>
                  <a:gd name="T111" fmla="*/ 57 h 111"/>
                  <a:gd name="T112" fmla="*/ 12 w 111"/>
                  <a:gd name="T113" fmla="*/ 52 h 111"/>
                  <a:gd name="T114" fmla="*/ 5 w 111"/>
                  <a:gd name="T115" fmla="*/ 43 h 111"/>
                  <a:gd name="T116" fmla="*/ 0 w 111"/>
                  <a:gd name="T117" fmla="*/ 43 h 1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"/>
                  <a:gd name="T178" fmla="*/ 0 h 111"/>
                  <a:gd name="T179" fmla="*/ 111 w 111"/>
                  <a:gd name="T180" fmla="*/ 111 h 11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" h="111">
                    <a:moveTo>
                      <a:pt x="0" y="43"/>
                    </a:moveTo>
                    <a:lnTo>
                      <a:pt x="3" y="38"/>
                    </a:lnTo>
                    <a:lnTo>
                      <a:pt x="5" y="29"/>
                    </a:lnTo>
                    <a:lnTo>
                      <a:pt x="5" y="26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7" y="7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8" y="0"/>
                    </a:lnTo>
                    <a:lnTo>
                      <a:pt x="47" y="0"/>
                    </a:lnTo>
                    <a:lnTo>
                      <a:pt x="52" y="3"/>
                    </a:lnTo>
                    <a:lnTo>
                      <a:pt x="55" y="3"/>
                    </a:lnTo>
                    <a:lnTo>
                      <a:pt x="57" y="5"/>
                    </a:lnTo>
                    <a:lnTo>
                      <a:pt x="59" y="10"/>
                    </a:lnTo>
                    <a:lnTo>
                      <a:pt x="62" y="10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64" y="17"/>
                    </a:lnTo>
                    <a:lnTo>
                      <a:pt x="64" y="29"/>
                    </a:lnTo>
                    <a:lnTo>
                      <a:pt x="64" y="36"/>
                    </a:lnTo>
                    <a:lnTo>
                      <a:pt x="64" y="38"/>
                    </a:lnTo>
                    <a:lnTo>
                      <a:pt x="66" y="38"/>
                    </a:lnTo>
                    <a:lnTo>
                      <a:pt x="71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3" y="40"/>
                    </a:lnTo>
                    <a:lnTo>
                      <a:pt x="85" y="40"/>
                    </a:lnTo>
                    <a:lnTo>
                      <a:pt x="88" y="40"/>
                    </a:lnTo>
                    <a:lnTo>
                      <a:pt x="92" y="43"/>
                    </a:lnTo>
                    <a:lnTo>
                      <a:pt x="95" y="43"/>
                    </a:lnTo>
                    <a:lnTo>
                      <a:pt x="95" y="45"/>
                    </a:lnTo>
                    <a:lnTo>
                      <a:pt x="95" y="50"/>
                    </a:lnTo>
                    <a:lnTo>
                      <a:pt x="95" y="52"/>
                    </a:lnTo>
                    <a:lnTo>
                      <a:pt x="95" y="59"/>
                    </a:lnTo>
                    <a:lnTo>
                      <a:pt x="97" y="62"/>
                    </a:lnTo>
                    <a:lnTo>
                      <a:pt x="99" y="62"/>
                    </a:lnTo>
                    <a:lnTo>
                      <a:pt x="99" y="64"/>
                    </a:lnTo>
                    <a:lnTo>
                      <a:pt x="102" y="64"/>
                    </a:lnTo>
                    <a:lnTo>
                      <a:pt x="104" y="62"/>
                    </a:lnTo>
                    <a:lnTo>
                      <a:pt x="107" y="62"/>
                    </a:lnTo>
                    <a:lnTo>
                      <a:pt x="109" y="62"/>
                    </a:lnTo>
                    <a:lnTo>
                      <a:pt x="111" y="64"/>
                    </a:lnTo>
                    <a:lnTo>
                      <a:pt x="111" y="66"/>
                    </a:lnTo>
                    <a:lnTo>
                      <a:pt x="111" y="71"/>
                    </a:lnTo>
                    <a:lnTo>
                      <a:pt x="111" y="76"/>
                    </a:lnTo>
                    <a:lnTo>
                      <a:pt x="109" y="80"/>
                    </a:lnTo>
                    <a:lnTo>
                      <a:pt x="109" y="85"/>
                    </a:lnTo>
                    <a:lnTo>
                      <a:pt x="109" y="92"/>
                    </a:lnTo>
                    <a:lnTo>
                      <a:pt x="109" y="95"/>
                    </a:lnTo>
                    <a:lnTo>
                      <a:pt x="107" y="97"/>
                    </a:lnTo>
                    <a:lnTo>
                      <a:pt x="107" y="99"/>
                    </a:lnTo>
                    <a:lnTo>
                      <a:pt x="104" y="102"/>
                    </a:lnTo>
                    <a:lnTo>
                      <a:pt x="99" y="104"/>
                    </a:lnTo>
                    <a:lnTo>
                      <a:pt x="95" y="106"/>
                    </a:lnTo>
                    <a:lnTo>
                      <a:pt x="95" y="109"/>
                    </a:lnTo>
                    <a:lnTo>
                      <a:pt x="92" y="109"/>
                    </a:lnTo>
                    <a:lnTo>
                      <a:pt x="90" y="109"/>
                    </a:lnTo>
                    <a:lnTo>
                      <a:pt x="88" y="109"/>
                    </a:lnTo>
                    <a:lnTo>
                      <a:pt x="85" y="111"/>
                    </a:lnTo>
                    <a:lnTo>
                      <a:pt x="83" y="111"/>
                    </a:lnTo>
                    <a:lnTo>
                      <a:pt x="81" y="111"/>
                    </a:lnTo>
                    <a:lnTo>
                      <a:pt x="78" y="111"/>
                    </a:lnTo>
                    <a:lnTo>
                      <a:pt x="76" y="111"/>
                    </a:lnTo>
                    <a:lnTo>
                      <a:pt x="73" y="109"/>
                    </a:lnTo>
                    <a:lnTo>
                      <a:pt x="71" y="106"/>
                    </a:lnTo>
                    <a:lnTo>
                      <a:pt x="64" y="106"/>
                    </a:lnTo>
                    <a:lnTo>
                      <a:pt x="57" y="106"/>
                    </a:lnTo>
                    <a:lnTo>
                      <a:pt x="57" y="104"/>
                    </a:lnTo>
                    <a:lnTo>
                      <a:pt x="57" y="102"/>
                    </a:lnTo>
                    <a:lnTo>
                      <a:pt x="59" y="99"/>
                    </a:lnTo>
                    <a:lnTo>
                      <a:pt x="62" y="95"/>
                    </a:lnTo>
                    <a:lnTo>
                      <a:pt x="64" y="90"/>
                    </a:lnTo>
                    <a:lnTo>
                      <a:pt x="66" y="88"/>
                    </a:lnTo>
                    <a:lnTo>
                      <a:pt x="66" y="85"/>
                    </a:lnTo>
                    <a:lnTo>
                      <a:pt x="66" y="83"/>
                    </a:lnTo>
                    <a:lnTo>
                      <a:pt x="64" y="80"/>
                    </a:lnTo>
                    <a:lnTo>
                      <a:pt x="62" y="78"/>
                    </a:lnTo>
                    <a:lnTo>
                      <a:pt x="59" y="78"/>
                    </a:lnTo>
                    <a:lnTo>
                      <a:pt x="57" y="76"/>
                    </a:lnTo>
                    <a:lnTo>
                      <a:pt x="52" y="73"/>
                    </a:lnTo>
                    <a:lnTo>
                      <a:pt x="47" y="71"/>
                    </a:lnTo>
                    <a:lnTo>
                      <a:pt x="43" y="66"/>
                    </a:lnTo>
                    <a:lnTo>
                      <a:pt x="40" y="66"/>
                    </a:lnTo>
                    <a:lnTo>
                      <a:pt x="38" y="66"/>
                    </a:lnTo>
                    <a:lnTo>
                      <a:pt x="31" y="66"/>
                    </a:lnTo>
                    <a:lnTo>
                      <a:pt x="29" y="66"/>
                    </a:lnTo>
                    <a:lnTo>
                      <a:pt x="26" y="64"/>
                    </a:lnTo>
                    <a:lnTo>
                      <a:pt x="24" y="6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2" y="52"/>
                    </a:lnTo>
                    <a:lnTo>
                      <a:pt x="7" y="47"/>
                    </a:lnTo>
                    <a:lnTo>
                      <a:pt x="5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09" name="Freeform 1549"/>
              <p:cNvSpPr>
                <a:spLocks/>
              </p:cNvSpPr>
              <p:nvPr/>
            </p:nvSpPr>
            <p:spPr bwMode="auto">
              <a:xfrm>
                <a:off x="2040" y="2450"/>
                <a:ext cx="111" cy="111"/>
              </a:xfrm>
              <a:custGeom>
                <a:avLst/>
                <a:gdLst>
                  <a:gd name="T0" fmla="*/ 3 w 111"/>
                  <a:gd name="T1" fmla="*/ 38 h 111"/>
                  <a:gd name="T2" fmla="*/ 5 w 111"/>
                  <a:gd name="T3" fmla="*/ 29 h 111"/>
                  <a:gd name="T4" fmla="*/ 5 w 111"/>
                  <a:gd name="T5" fmla="*/ 21 h 111"/>
                  <a:gd name="T6" fmla="*/ 7 w 111"/>
                  <a:gd name="T7" fmla="*/ 17 h 111"/>
                  <a:gd name="T8" fmla="*/ 10 w 111"/>
                  <a:gd name="T9" fmla="*/ 10 h 111"/>
                  <a:gd name="T10" fmla="*/ 17 w 111"/>
                  <a:gd name="T11" fmla="*/ 7 h 111"/>
                  <a:gd name="T12" fmla="*/ 31 w 111"/>
                  <a:gd name="T13" fmla="*/ 3 h 111"/>
                  <a:gd name="T14" fmla="*/ 38 w 111"/>
                  <a:gd name="T15" fmla="*/ 0 h 111"/>
                  <a:gd name="T16" fmla="*/ 52 w 111"/>
                  <a:gd name="T17" fmla="*/ 3 h 111"/>
                  <a:gd name="T18" fmla="*/ 57 w 111"/>
                  <a:gd name="T19" fmla="*/ 5 h 111"/>
                  <a:gd name="T20" fmla="*/ 62 w 111"/>
                  <a:gd name="T21" fmla="*/ 10 h 111"/>
                  <a:gd name="T22" fmla="*/ 62 w 111"/>
                  <a:gd name="T23" fmla="*/ 12 h 111"/>
                  <a:gd name="T24" fmla="*/ 64 w 111"/>
                  <a:gd name="T25" fmla="*/ 17 h 111"/>
                  <a:gd name="T26" fmla="*/ 64 w 111"/>
                  <a:gd name="T27" fmla="*/ 29 h 111"/>
                  <a:gd name="T28" fmla="*/ 64 w 111"/>
                  <a:gd name="T29" fmla="*/ 38 h 111"/>
                  <a:gd name="T30" fmla="*/ 71 w 111"/>
                  <a:gd name="T31" fmla="*/ 40 h 111"/>
                  <a:gd name="T32" fmla="*/ 76 w 111"/>
                  <a:gd name="T33" fmla="*/ 40 h 111"/>
                  <a:gd name="T34" fmla="*/ 83 w 111"/>
                  <a:gd name="T35" fmla="*/ 40 h 111"/>
                  <a:gd name="T36" fmla="*/ 85 w 111"/>
                  <a:gd name="T37" fmla="*/ 40 h 111"/>
                  <a:gd name="T38" fmla="*/ 92 w 111"/>
                  <a:gd name="T39" fmla="*/ 43 h 111"/>
                  <a:gd name="T40" fmla="*/ 95 w 111"/>
                  <a:gd name="T41" fmla="*/ 45 h 111"/>
                  <a:gd name="T42" fmla="*/ 95 w 111"/>
                  <a:gd name="T43" fmla="*/ 52 h 111"/>
                  <a:gd name="T44" fmla="*/ 95 w 111"/>
                  <a:gd name="T45" fmla="*/ 59 h 111"/>
                  <a:gd name="T46" fmla="*/ 99 w 111"/>
                  <a:gd name="T47" fmla="*/ 62 h 111"/>
                  <a:gd name="T48" fmla="*/ 102 w 111"/>
                  <a:gd name="T49" fmla="*/ 64 h 111"/>
                  <a:gd name="T50" fmla="*/ 107 w 111"/>
                  <a:gd name="T51" fmla="*/ 62 h 111"/>
                  <a:gd name="T52" fmla="*/ 111 w 111"/>
                  <a:gd name="T53" fmla="*/ 64 h 111"/>
                  <a:gd name="T54" fmla="*/ 111 w 111"/>
                  <a:gd name="T55" fmla="*/ 71 h 111"/>
                  <a:gd name="T56" fmla="*/ 111 w 111"/>
                  <a:gd name="T57" fmla="*/ 76 h 111"/>
                  <a:gd name="T58" fmla="*/ 109 w 111"/>
                  <a:gd name="T59" fmla="*/ 85 h 111"/>
                  <a:gd name="T60" fmla="*/ 109 w 111"/>
                  <a:gd name="T61" fmla="*/ 95 h 111"/>
                  <a:gd name="T62" fmla="*/ 107 w 111"/>
                  <a:gd name="T63" fmla="*/ 99 h 111"/>
                  <a:gd name="T64" fmla="*/ 99 w 111"/>
                  <a:gd name="T65" fmla="*/ 104 h 111"/>
                  <a:gd name="T66" fmla="*/ 99 w 111"/>
                  <a:gd name="T67" fmla="*/ 104 h 111"/>
                  <a:gd name="T68" fmla="*/ 95 w 111"/>
                  <a:gd name="T69" fmla="*/ 109 h 111"/>
                  <a:gd name="T70" fmla="*/ 92 w 111"/>
                  <a:gd name="T71" fmla="*/ 109 h 111"/>
                  <a:gd name="T72" fmla="*/ 88 w 111"/>
                  <a:gd name="T73" fmla="*/ 109 h 111"/>
                  <a:gd name="T74" fmla="*/ 85 w 111"/>
                  <a:gd name="T75" fmla="*/ 111 h 111"/>
                  <a:gd name="T76" fmla="*/ 81 w 111"/>
                  <a:gd name="T77" fmla="*/ 111 h 111"/>
                  <a:gd name="T78" fmla="*/ 76 w 111"/>
                  <a:gd name="T79" fmla="*/ 111 h 111"/>
                  <a:gd name="T80" fmla="*/ 71 w 111"/>
                  <a:gd name="T81" fmla="*/ 106 h 111"/>
                  <a:gd name="T82" fmla="*/ 57 w 111"/>
                  <a:gd name="T83" fmla="*/ 106 h 111"/>
                  <a:gd name="T84" fmla="*/ 57 w 111"/>
                  <a:gd name="T85" fmla="*/ 104 h 111"/>
                  <a:gd name="T86" fmla="*/ 59 w 111"/>
                  <a:gd name="T87" fmla="*/ 99 h 111"/>
                  <a:gd name="T88" fmla="*/ 64 w 111"/>
                  <a:gd name="T89" fmla="*/ 90 h 111"/>
                  <a:gd name="T90" fmla="*/ 66 w 111"/>
                  <a:gd name="T91" fmla="*/ 85 h 111"/>
                  <a:gd name="T92" fmla="*/ 66 w 111"/>
                  <a:gd name="T93" fmla="*/ 83 h 111"/>
                  <a:gd name="T94" fmla="*/ 64 w 111"/>
                  <a:gd name="T95" fmla="*/ 80 h 111"/>
                  <a:gd name="T96" fmla="*/ 59 w 111"/>
                  <a:gd name="T97" fmla="*/ 78 h 111"/>
                  <a:gd name="T98" fmla="*/ 52 w 111"/>
                  <a:gd name="T99" fmla="*/ 73 h 111"/>
                  <a:gd name="T100" fmla="*/ 43 w 111"/>
                  <a:gd name="T101" fmla="*/ 66 h 111"/>
                  <a:gd name="T102" fmla="*/ 38 w 111"/>
                  <a:gd name="T103" fmla="*/ 66 h 111"/>
                  <a:gd name="T104" fmla="*/ 29 w 111"/>
                  <a:gd name="T105" fmla="*/ 66 h 111"/>
                  <a:gd name="T106" fmla="*/ 26 w 111"/>
                  <a:gd name="T107" fmla="*/ 64 h 111"/>
                  <a:gd name="T108" fmla="*/ 21 w 111"/>
                  <a:gd name="T109" fmla="*/ 59 h 111"/>
                  <a:gd name="T110" fmla="*/ 19 w 111"/>
                  <a:gd name="T111" fmla="*/ 57 h 111"/>
                  <a:gd name="T112" fmla="*/ 12 w 111"/>
                  <a:gd name="T113" fmla="*/ 52 h 111"/>
                  <a:gd name="T114" fmla="*/ 5 w 111"/>
                  <a:gd name="T115" fmla="*/ 43 h 111"/>
                  <a:gd name="T116" fmla="*/ 0 w 111"/>
                  <a:gd name="T117" fmla="*/ 43 h 1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"/>
                  <a:gd name="T178" fmla="*/ 0 h 111"/>
                  <a:gd name="T179" fmla="*/ 111 w 111"/>
                  <a:gd name="T180" fmla="*/ 111 h 11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" h="111">
                    <a:moveTo>
                      <a:pt x="0" y="43"/>
                    </a:moveTo>
                    <a:lnTo>
                      <a:pt x="3" y="38"/>
                    </a:lnTo>
                    <a:lnTo>
                      <a:pt x="5" y="29"/>
                    </a:lnTo>
                    <a:lnTo>
                      <a:pt x="5" y="26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7" y="7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8" y="0"/>
                    </a:lnTo>
                    <a:lnTo>
                      <a:pt x="47" y="0"/>
                    </a:lnTo>
                    <a:lnTo>
                      <a:pt x="52" y="3"/>
                    </a:lnTo>
                    <a:lnTo>
                      <a:pt x="55" y="3"/>
                    </a:lnTo>
                    <a:lnTo>
                      <a:pt x="57" y="5"/>
                    </a:lnTo>
                    <a:lnTo>
                      <a:pt x="59" y="10"/>
                    </a:lnTo>
                    <a:lnTo>
                      <a:pt x="62" y="10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64" y="17"/>
                    </a:lnTo>
                    <a:lnTo>
                      <a:pt x="64" y="29"/>
                    </a:lnTo>
                    <a:lnTo>
                      <a:pt x="64" y="36"/>
                    </a:lnTo>
                    <a:lnTo>
                      <a:pt x="64" y="38"/>
                    </a:lnTo>
                    <a:lnTo>
                      <a:pt x="66" y="38"/>
                    </a:lnTo>
                    <a:lnTo>
                      <a:pt x="71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3" y="40"/>
                    </a:lnTo>
                    <a:lnTo>
                      <a:pt x="85" y="40"/>
                    </a:lnTo>
                    <a:lnTo>
                      <a:pt x="88" y="40"/>
                    </a:lnTo>
                    <a:lnTo>
                      <a:pt x="92" y="43"/>
                    </a:lnTo>
                    <a:lnTo>
                      <a:pt x="95" y="43"/>
                    </a:lnTo>
                    <a:lnTo>
                      <a:pt x="95" y="45"/>
                    </a:lnTo>
                    <a:lnTo>
                      <a:pt x="95" y="50"/>
                    </a:lnTo>
                    <a:lnTo>
                      <a:pt x="95" y="52"/>
                    </a:lnTo>
                    <a:lnTo>
                      <a:pt x="95" y="59"/>
                    </a:lnTo>
                    <a:lnTo>
                      <a:pt x="97" y="62"/>
                    </a:lnTo>
                    <a:lnTo>
                      <a:pt x="99" y="62"/>
                    </a:lnTo>
                    <a:lnTo>
                      <a:pt x="99" y="64"/>
                    </a:lnTo>
                    <a:lnTo>
                      <a:pt x="102" y="64"/>
                    </a:lnTo>
                    <a:lnTo>
                      <a:pt x="104" y="62"/>
                    </a:lnTo>
                    <a:lnTo>
                      <a:pt x="107" y="62"/>
                    </a:lnTo>
                    <a:lnTo>
                      <a:pt x="109" y="62"/>
                    </a:lnTo>
                    <a:lnTo>
                      <a:pt x="111" y="64"/>
                    </a:lnTo>
                    <a:lnTo>
                      <a:pt x="111" y="66"/>
                    </a:lnTo>
                    <a:lnTo>
                      <a:pt x="111" y="71"/>
                    </a:lnTo>
                    <a:lnTo>
                      <a:pt x="111" y="76"/>
                    </a:lnTo>
                    <a:lnTo>
                      <a:pt x="109" y="80"/>
                    </a:lnTo>
                    <a:lnTo>
                      <a:pt x="109" y="85"/>
                    </a:lnTo>
                    <a:lnTo>
                      <a:pt x="109" y="92"/>
                    </a:lnTo>
                    <a:lnTo>
                      <a:pt x="109" y="95"/>
                    </a:lnTo>
                    <a:lnTo>
                      <a:pt x="107" y="97"/>
                    </a:lnTo>
                    <a:lnTo>
                      <a:pt x="107" y="99"/>
                    </a:lnTo>
                    <a:lnTo>
                      <a:pt x="104" y="102"/>
                    </a:lnTo>
                    <a:lnTo>
                      <a:pt x="99" y="104"/>
                    </a:lnTo>
                    <a:lnTo>
                      <a:pt x="95" y="106"/>
                    </a:lnTo>
                    <a:lnTo>
                      <a:pt x="95" y="109"/>
                    </a:lnTo>
                    <a:lnTo>
                      <a:pt x="92" y="109"/>
                    </a:lnTo>
                    <a:lnTo>
                      <a:pt x="90" y="109"/>
                    </a:lnTo>
                    <a:lnTo>
                      <a:pt x="88" y="109"/>
                    </a:lnTo>
                    <a:lnTo>
                      <a:pt x="85" y="111"/>
                    </a:lnTo>
                    <a:lnTo>
                      <a:pt x="83" y="111"/>
                    </a:lnTo>
                    <a:lnTo>
                      <a:pt x="81" y="111"/>
                    </a:lnTo>
                    <a:lnTo>
                      <a:pt x="78" y="111"/>
                    </a:lnTo>
                    <a:lnTo>
                      <a:pt x="76" y="111"/>
                    </a:lnTo>
                    <a:lnTo>
                      <a:pt x="73" y="109"/>
                    </a:lnTo>
                    <a:lnTo>
                      <a:pt x="71" y="106"/>
                    </a:lnTo>
                    <a:lnTo>
                      <a:pt x="64" y="106"/>
                    </a:lnTo>
                    <a:lnTo>
                      <a:pt x="57" y="106"/>
                    </a:lnTo>
                    <a:lnTo>
                      <a:pt x="57" y="104"/>
                    </a:lnTo>
                    <a:lnTo>
                      <a:pt x="57" y="102"/>
                    </a:lnTo>
                    <a:lnTo>
                      <a:pt x="59" y="99"/>
                    </a:lnTo>
                    <a:lnTo>
                      <a:pt x="62" y="95"/>
                    </a:lnTo>
                    <a:lnTo>
                      <a:pt x="64" y="90"/>
                    </a:lnTo>
                    <a:lnTo>
                      <a:pt x="66" y="88"/>
                    </a:lnTo>
                    <a:lnTo>
                      <a:pt x="66" y="85"/>
                    </a:lnTo>
                    <a:lnTo>
                      <a:pt x="66" y="83"/>
                    </a:lnTo>
                    <a:lnTo>
                      <a:pt x="64" y="80"/>
                    </a:lnTo>
                    <a:lnTo>
                      <a:pt x="62" y="78"/>
                    </a:lnTo>
                    <a:lnTo>
                      <a:pt x="59" y="78"/>
                    </a:lnTo>
                    <a:lnTo>
                      <a:pt x="57" y="76"/>
                    </a:lnTo>
                    <a:lnTo>
                      <a:pt x="52" y="73"/>
                    </a:lnTo>
                    <a:lnTo>
                      <a:pt x="47" y="71"/>
                    </a:lnTo>
                    <a:lnTo>
                      <a:pt x="43" y="66"/>
                    </a:lnTo>
                    <a:lnTo>
                      <a:pt x="40" y="66"/>
                    </a:lnTo>
                    <a:lnTo>
                      <a:pt x="38" y="66"/>
                    </a:lnTo>
                    <a:lnTo>
                      <a:pt x="31" y="66"/>
                    </a:lnTo>
                    <a:lnTo>
                      <a:pt x="29" y="66"/>
                    </a:lnTo>
                    <a:lnTo>
                      <a:pt x="26" y="64"/>
                    </a:lnTo>
                    <a:lnTo>
                      <a:pt x="24" y="6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2" y="52"/>
                    </a:lnTo>
                    <a:lnTo>
                      <a:pt x="7" y="47"/>
                    </a:lnTo>
                    <a:lnTo>
                      <a:pt x="5" y="43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10" name="Freeform 1550"/>
              <p:cNvSpPr>
                <a:spLocks/>
              </p:cNvSpPr>
              <p:nvPr/>
            </p:nvSpPr>
            <p:spPr bwMode="auto">
              <a:xfrm>
                <a:off x="1868" y="2429"/>
                <a:ext cx="113" cy="484"/>
              </a:xfrm>
              <a:custGeom>
                <a:avLst/>
                <a:gdLst>
                  <a:gd name="T0" fmla="*/ 92 w 113"/>
                  <a:gd name="T1" fmla="*/ 21 h 484"/>
                  <a:gd name="T2" fmla="*/ 90 w 113"/>
                  <a:gd name="T3" fmla="*/ 33 h 484"/>
                  <a:gd name="T4" fmla="*/ 97 w 113"/>
                  <a:gd name="T5" fmla="*/ 47 h 484"/>
                  <a:gd name="T6" fmla="*/ 106 w 113"/>
                  <a:gd name="T7" fmla="*/ 71 h 484"/>
                  <a:gd name="T8" fmla="*/ 106 w 113"/>
                  <a:gd name="T9" fmla="*/ 87 h 484"/>
                  <a:gd name="T10" fmla="*/ 94 w 113"/>
                  <a:gd name="T11" fmla="*/ 113 h 484"/>
                  <a:gd name="T12" fmla="*/ 80 w 113"/>
                  <a:gd name="T13" fmla="*/ 139 h 484"/>
                  <a:gd name="T14" fmla="*/ 73 w 113"/>
                  <a:gd name="T15" fmla="*/ 170 h 484"/>
                  <a:gd name="T16" fmla="*/ 71 w 113"/>
                  <a:gd name="T17" fmla="*/ 191 h 484"/>
                  <a:gd name="T18" fmla="*/ 73 w 113"/>
                  <a:gd name="T19" fmla="*/ 224 h 484"/>
                  <a:gd name="T20" fmla="*/ 66 w 113"/>
                  <a:gd name="T21" fmla="*/ 248 h 484"/>
                  <a:gd name="T22" fmla="*/ 59 w 113"/>
                  <a:gd name="T23" fmla="*/ 276 h 484"/>
                  <a:gd name="T24" fmla="*/ 52 w 113"/>
                  <a:gd name="T25" fmla="*/ 305 h 484"/>
                  <a:gd name="T26" fmla="*/ 47 w 113"/>
                  <a:gd name="T27" fmla="*/ 333 h 484"/>
                  <a:gd name="T28" fmla="*/ 49 w 113"/>
                  <a:gd name="T29" fmla="*/ 359 h 484"/>
                  <a:gd name="T30" fmla="*/ 52 w 113"/>
                  <a:gd name="T31" fmla="*/ 366 h 484"/>
                  <a:gd name="T32" fmla="*/ 52 w 113"/>
                  <a:gd name="T33" fmla="*/ 387 h 484"/>
                  <a:gd name="T34" fmla="*/ 42 w 113"/>
                  <a:gd name="T35" fmla="*/ 406 h 484"/>
                  <a:gd name="T36" fmla="*/ 33 w 113"/>
                  <a:gd name="T37" fmla="*/ 425 h 484"/>
                  <a:gd name="T38" fmla="*/ 33 w 113"/>
                  <a:gd name="T39" fmla="*/ 444 h 484"/>
                  <a:gd name="T40" fmla="*/ 45 w 113"/>
                  <a:gd name="T41" fmla="*/ 446 h 484"/>
                  <a:gd name="T42" fmla="*/ 75 w 113"/>
                  <a:gd name="T43" fmla="*/ 461 h 484"/>
                  <a:gd name="T44" fmla="*/ 87 w 113"/>
                  <a:gd name="T45" fmla="*/ 463 h 484"/>
                  <a:gd name="T46" fmla="*/ 66 w 113"/>
                  <a:gd name="T47" fmla="*/ 470 h 484"/>
                  <a:gd name="T48" fmla="*/ 52 w 113"/>
                  <a:gd name="T49" fmla="*/ 484 h 484"/>
                  <a:gd name="T50" fmla="*/ 52 w 113"/>
                  <a:gd name="T51" fmla="*/ 477 h 484"/>
                  <a:gd name="T52" fmla="*/ 47 w 113"/>
                  <a:gd name="T53" fmla="*/ 468 h 484"/>
                  <a:gd name="T54" fmla="*/ 42 w 113"/>
                  <a:gd name="T55" fmla="*/ 461 h 484"/>
                  <a:gd name="T56" fmla="*/ 40 w 113"/>
                  <a:gd name="T57" fmla="*/ 458 h 484"/>
                  <a:gd name="T58" fmla="*/ 30 w 113"/>
                  <a:gd name="T59" fmla="*/ 456 h 484"/>
                  <a:gd name="T60" fmla="*/ 21 w 113"/>
                  <a:gd name="T61" fmla="*/ 449 h 484"/>
                  <a:gd name="T62" fmla="*/ 19 w 113"/>
                  <a:gd name="T63" fmla="*/ 442 h 484"/>
                  <a:gd name="T64" fmla="*/ 19 w 113"/>
                  <a:gd name="T65" fmla="*/ 430 h 484"/>
                  <a:gd name="T66" fmla="*/ 23 w 113"/>
                  <a:gd name="T67" fmla="*/ 420 h 484"/>
                  <a:gd name="T68" fmla="*/ 19 w 113"/>
                  <a:gd name="T69" fmla="*/ 416 h 484"/>
                  <a:gd name="T70" fmla="*/ 14 w 113"/>
                  <a:gd name="T71" fmla="*/ 409 h 484"/>
                  <a:gd name="T72" fmla="*/ 28 w 113"/>
                  <a:gd name="T73" fmla="*/ 409 h 484"/>
                  <a:gd name="T74" fmla="*/ 16 w 113"/>
                  <a:gd name="T75" fmla="*/ 399 h 484"/>
                  <a:gd name="T76" fmla="*/ 16 w 113"/>
                  <a:gd name="T77" fmla="*/ 390 h 484"/>
                  <a:gd name="T78" fmla="*/ 4 w 113"/>
                  <a:gd name="T79" fmla="*/ 392 h 484"/>
                  <a:gd name="T80" fmla="*/ 12 w 113"/>
                  <a:gd name="T81" fmla="*/ 380 h 484"/>
                  <a:gd name="T82" fmla="*/ 19 w 113"/>
                  <a:gd name="T83" fmla="*/ 378 h 484"/>
                  <a:gd name="T84" fmla="*/ 23 w 113"/>
                  <a:gd name="T85" fmla="*/ 385 h 484"/>
                  <a:gd name="T86" fmla="*/ 28 w 113"/>
                  <a:gd name="T87" fmla="*/ 383 h 484"/>
                  <a:gd name="T88" fmla="*/ 28 w 113"/>
                  <a:gd name="T89" fmla="*/ 378 h 484"/>
                  <a:gd name="T90" fmla="*/ 28 w 113"/>
                  <a:gd name="T91" fmla="*/ 371 h 484"/>
                  <a:gd name="T92" fmla="*/ 30 w 113"/>
                  <a:gd name="T93" fmla="*/ 371 h 484"/>
                  <a:gd name="T94" fmla="*/ 38 w 113"/>
                  <a:gd name="T95" fmla="*/ 359 h 484"/>
                  <a:gd name="T96" fmla="*/ 35 w 113"/>
                  <a:gd name="T97" fmla="*/ 350 h 484"/>
                  <a:gd name="T98" fmla="*/ 40 w 113"/>
                  <a:gd name="T99" fmla="*/ 333 h 484"/>
                  <a:gd name="T100" fmla="*/ 38 w 113"/>
                  <a:gd name="T101" fmla="*/ 326 h 484"/>
                  <a:gd name="T102" fmla="*/ 35 w 113"/>
                  <a:gd name="T103" fmla="*/ 319 h 484"/>
                  <a:gd name="T104" fmla="*/ 23 w 113"/>
                  <a:gd name="T105" fmla="*/ 316 h 484"/>
                  <a:gd name="T106" fmla="*/ 28 w 113"/>
                  <a:gd name="T107" fmla="*/ 283 h 484"/>
                  <a:gd name="T108" fmla="*/ 30 w 113"/>
                  <a:gd name="T109" fmla="*/ 262 h 484"/>
                  <a:gd name="T110" fmla="*/ 40 w 113"/>
                  <a:gd name="T111" fmla="*/ 239 h 484"/>
                  <a:gd name="T112" fmla="*/ 54 w 113"/>
                  <a:gd name="T113" fmla="*/ 203 h 484"/>
                  <a:gd name="T114" fmla="*/ 56 w 113"/>
                  <a:gd name="T115" fmla="*/ 161 h 484"/>
                  <a:gd name="T116" fmla="*/ 61 w 113"/>
                  <a:gd name="T117" fmla="*/ 127 h 484"/>
                  <a:gd name="T118" fmla="*/ 68 w 113"/>
                  <a:gd name="T119" fmla="*/ 104 h 484"/>
                  <a:gd name="T120" fmla="*/ 68 w 113"/>
                  <a:gd name="T121" fmla="*/ 71 h 484"/>
                  <a:gd name="T122" fmla="*/ 71 w 113"/>
                  <a:gd name="T123" fmla="*/ 31 h 484"/>
                  <a:gd name="T124" fmla="*/ 78 w 113"/>
                  <a:gd name="T125" fmla="*/ 5 h 48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"/>
                  <a:gd name="T190" fmla="*/ 0 h 484"/>
                  <a:gd name="T191" fmla="*/ 113 w 113"/>
                  <a:gd name="T192" fmla="*/ 484 h 48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" h="484">
                    <a:moveTo>
                      <a:pt x="80" y="0"/>
                    </a:moveTo>
                    <a:lnTo>
                      <a:pt x="80" y="0"/>
                    </a:lnTo>
                    <a:lnTo>
                      <a:pt x="82" y="2"/>
                    </a:lnTo>
                    <a:lnTo>
                      <a:pt x="85" y="2"/>
                    </a:lnTo>
                    <a:lnTo>
                      <a:pt x="85" y="5"/>
                    </a:lnTo>
                    <a:lnTo>
                      <a:pt x="85" y="7"/>
                    </a:lnTo>
                    <a:lnTo>
                      <a:pt x="87" y="14"/>
                    </a:lnTo>
                    <a:lnTo>
                      <a:pt x="87" y="16"/>
                    </a:lnTo>
                    <a:lnTo>
                      <a:pt x="90" y="19"/>
                    </a:lnTo>
                    <a:lnTo>
                      <a:pt x="92" y="21"/>
                    </a:lnTo>
                    <a:lnTo>
                      <a:pt x="94" y="21"/>
                    </a:lnTo>
                    <a:lnTo>
                      <a:pt x="94" y="24"/>
                    </a:lnTo>
                    <a:lnTo>
                      <a:pt x="94" y="26"/>
                    </a:lnTo>
                    <a:lnTo>
                      <a:pt x="92" y="26"/>
                    </a:lnTo>
                    <a:lnTo>
                      <a:pt x="94" y="28"/>
                    </a:lnTo>
                    <a:lnTo>
                      <a:pt x="94" y="31"/>
                    </a:lnTo>
                    <a:lnTo>
                      <a:pt x="92" y="31"/>
                    </a:lnTo>
                    <a:lnTo>
                      <a:pt x="90" y="33"/>
                    </a:lnTo>
                    <a:lnTo>
                      <a:pt x="90" y="35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4" y="38"/>
                    </a:lnTo>
                    <a:lnTo>
                      <a:pt x="92" y="40"/>
                    </a:lnTo>
                    <a:lnTo>
                      <a:pt x="94" y="40"/>
                    </a:lnTo>
                    <a:lnTo>
                      <a:pt x="94" y="42"/>
                    </a:lnTo>
                    <a:lnTo>
                      <a:pt x="97" y="42"/>
                    </a:lnTo>
                    <a:lnTo>
                      <a:pt x="97" y="45"/>
                    </a:lnTo>
                    <a:lnTo>
                      <a:pt x="97" y="47"/>
                    </a:lnTo>
                    <a:lnTo>
                      <a:pt x="97" y="50"/>
                    </a:lnTo>
                    <a:lnTo>
                      <a:pt x="99" y="52"/>
                    </a:lnTo>
                    <a:lnTo>
                      <a:pt x="99" y="57"/>
                    </a:lnTo>
                    <a:lnTo>
                      <a:pt x="99" y="61"/>
                    </a:lnTo>
                    <a:lnTo>
                      <a:pt x="101" y="66"/>
                    </a:lnTo>
                    <a:lnTo>
                      <a:pt x="101" y="68"/>
                    </a:lnTo>
                    <a:lnTo>
                      <a:pt x="104" y="71"/>
                    </a:lnTo>
                    <a:lnTo>
                      <a:pt x="106" y="71"/>
                    </a:lnTo>
                    <a:lnTo>
                      <a:pt x="108" y="71"/>
                    </a:lnTo>
                    <a:lnTo>
                      <a:pt x="111" y="71"/>
                    </a:lnTo>
                    <a:lnTo>
                      <a:pt x="113" y="71"/>
                    </a:lnTo>
                    <a:lnTo>
                      <a:pt x="113" y="73"/>
                    </a:lnTo>
                    <a:lnTo>
                      <a:pt x="113" y="76"/>
                    </a:lnTo>
                    <a:lnTo>
                      <a:pt x="111" y="85"/>
                    </a:lnTo>
                    <a:lnTo>
                      <a:pt x="106" y="87"/>
                    </a:lnTo>
                    <a:lnTo>
                      <a:pt x="94" y="92"/>
                    </a:lnTo>
                    <a:lnTo>
                      <a:pt x="94" y="94"/>
                    </a:lnTo>
                    <a:lnTo>
                      <a:pt x="94" y="97"/>
                    </a:lnTo>
                    <a:lnTo>
                      <a:pt x="94" y="99"/>
                    </a:lnTo>
                    <a:lnTo>
                      <a:pt x="94" y="101"/>
                    </a:lnTo>
                    <a:lnTo>
                      <a:pt x="94" y="106"/>
                    </a:lnTo>
                    <a:lnTo>
                      <a:pt x="94" y="109"/>
                    </a:lnTo>
                    <a:lnTo>
                      <a:pt x="94" y="113"/>
                    </a:lnTo>
                    <a:lnTo>
                      <a:pt x="94" y="116"/>
                    </a:lnTo>
                    <a:lnTo>
                      <a:pt x="97" y="120"/>
                    </a:lnTo>
                    <a:lnTo>
                      <a:pt x="97" y="123"/>
                    </a:lnTo>
                    <a:lnTo>
                      <a:pt x="94" y="125"/>
                    </a:lnTo>
                    <a:lnTo>
                      <a:pt x="92" y="125"/>
                    </a:lnTo>
                    <a:lnTo>
                      <a:pt x="90" y="127"/>
                    </a:lnTo>
                    <a:lnTo>
                      <a:pt x="90" y="130"/>
                    </a:lnTo>
                    <a:lnTo>
                      <a:pt x="87" y="135"/>
                    </a:lnTo>
                    <a:lnTo>
                      <a:pt x="80" y="139"/>
                    </a:lnTo>
                    <a:lnTo>
                      <a:pt x="80" y="146"/>
                    </a:lnTo>
                    <a:lnTo>
                      <a:pt x="78" y="151"/>
                    </a:lnTo>
                    <a:lnTo>
                      <a:pt x="75" y="156"/>
                    </a:lnTo>
                    <a:lnTo>
                      <a:pt x="75" y="163"/>
                    </a:lnTo>
                    <a:lnTo>
                      <a:pt x="75" y="165"/>
                    </a:lnTo>
                    <a:lnTo>
                      <a:pt x="75" y="170"/>
                    </a:lnTo>
                    <a:lnTo>
                      <a:pt x="73" y="170"/>
                    </a:lnTo>
                    <a:lnTo>
                      <a:pt x="73" y="172"/>
                    </a:lnTo>
                    <a:lnTo>
                      <a:pt x="71" y="177"/>
                    </a:lnTo>
                    <a:lnTo>
                      <a:pt x="68" y="179"/>
                    </a:lnTo>
                    <a:lnTo>
                      <a:pt x="68" y="182"/>
                    </a:lnTo>
                    <a:lnTo>
                      <a:pt x="68" y="187"/>
                    </a:lnTo>
                    <a:lnTo>
                      <a:pt x="68" y="189"/>
                    </a:lnTo>
                    <a:lnTo>
                      <a:pt x="71" y="191"/>
                    </a:lnTo>
                    <a:lnTo>
                      <a:pt x="71" y="196"/>
                    </a:lnTo>
                    <a:lnTo>
                      <a:pt x="73" y="203"/>
                    </a:lnTo>
                    <a:lnTo>
                      <a:pt x="73" y="205"/>
                    </a:lnTo>
                    <a:lnTo>
                      <a:pt x="73" y="208"/>
                    </a:lnTo>
                    <a:lnTo>
                      <a:pt x="75" y="210"/>
                    </a:lnTo>
                    <a:lnTo>
                      <a:pt x="75" y="215"/>
                    </a:lnTo>
                    <a:lnTo>
                      <a:pt x="75" y="217"/>
                    </a:lnTo>
                    <a:lnTo>
                      <a:pt x="75" y="222"/>
                    </a:lnTo>
                    <a:lnTo>
                      <a:pt x="73" y="224"/>
                    </a:lnTo>
                    <a:lnTo>
                      <a:pt x="71" y="227"/>
                    </a:lnTo>
                    <a:lnTo>
                      <a:pt x="71" y="229"/>
                    </a:lnTo>
                    <a:lnTo>
                      <a:pt x="71" y="234"/>
                    </a:lnTo>
                    <a:lnTo>
                      <a:pt x="68" y="236"/>
                    </a:lnTo>
                    <a:lnTo>
                      <a:pt x="68" y="241"/>
                    </a:lnTo>
                    <a:lnTo>
                      <a:pt x="68" y="246"/>
                    </a:lnTo>
                    <a:lnTo>
                      <a:pt x="68" y="248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4" y="250"/>
                    </a:lnTo>
                    <a:lnTo>
                      <a:pt x="61" y="250"/>
                    </a:lnTo>
                    <a:lnTo>
                      <a:pt x="61" y="253"/>
                    </a:lnTo>
                    <a:lnTo>
                      <a:pt x="59" y="255"/>
                    </a:lnTo>
                    <a:lnTo>
                      <a:pt x="59" y="262"/>
                    </a:lnTo>
                    <a:lnTo>
                      <a:pt x="59" y="269"/>
                    </a:lnTo>
                    <a:lnTo>
                      <a:pt x="59" y="276"/>
                    </a:lnTo>
                    <a:lnTo>
                      <a:pt x="61" y="279"/>
                    </a:lnTo>
                    <a:lnTo>
                      <a:pt x="61" y="281"/>
                    </a:lnTo>
                    <a:lnTo>
                      <a:pt x="59" y="283"/>
                    </a:lnTo>
                    <a:lnTo>
                      <a:pt x="56" y="286"/>
                    </a:lnTo>
                    <a:lnTo>
                      <a:pt x="54" y="288"/>
                    </a:lnTo>
                    <a:lnTo>
                      <a:pt x="52" y="300"/>
                    </a:lnTo>
                    <a:lnTo>
                      <a:pt x="52" y="302"/>
                    </a:lnTo>
                    <a:lnTo>
                      <a:pt x="52" y="305"/>
                    </a:lnTo>
                    <a:lnTo>
                      <a:pt x="49" y="312"/>
                    </a:lnTo>
                    <a:lnTo>
                      <a:pt x="49" y="316"/>
                    </a:lnTo>
                    <a:lnTo>
                      <a:pt x="49" y="319"/>
                    </a:lnTo>
                    <a:lnTo>
                      <a:pt x="52" y="321"/>
                    </a:lnTo>
                    <a:lnTo>
                      <a:pt x="52" y="324"/>
                    </a:lnTo>
                    <a:lnTo>
                      <a:pt x="52" y="326"/>
                    </a:lnTo>
                    <a:lnTo>
                      <a:pt x="49" y="328"/>
                    </a:lnTo>
                    <a:lnTo>
                      <a:pt x="47" y="333"/>
                    </a:lnTo>
                    <a:lnTo>
                      <a:pt x="47" y="340"/>
                    </a:lnTo>
                    <a:lnTo>
                      <a:pt x="49" y="340"/>
                    </a:lnTo>
                    <a:lnTo>
                      <a:pt x="49" y="342"/>
                    </a:lnTo>
                    <a:lnTo>
                      <a:pt x="49" y="347"/>
                    </a:lnTo>
                    <a:lnTo>
                      <a:pt x="49" y="350"/>
                    </a:lnTo>
                    <a:lnTo>
                      <a:pt x="52" y="352"/>
                    </a:lnTo>
                    <a:lnTo>
                      <a:pt x="49" y="357"/>
                    </a:lnTo>
                    <a:lnTo>
                      <a:pt x="49" y="359"/>
                    </a:lnTo>
                    <a:lnTo>
                      <a:pt x="52" y="359"/>
                    </a:lnTo>
                    <a:lnTo>
                      <a:pt x="54" y="359"/>
                    </a:lnTo>
                    <a:lnTo>
                      <a:pt x="56" y="361"/>
                    </a:lnTo>
                    <a:lnTo>
                      <a:pt x="56" y="364"/>
                    </a:lnTo>
                    <a:lnTo>
                      <a:pt x="54" y="364"/>
                    </a:lnTo>
                    <a:lnTo>
                      <a:pt x="49" y="364"/>
                    </a:lnTo>
                    <a:lnTo>
                      <a:pt x="49" y="366"/>
                    </a:lnTo>
                    <a:lnTo>
                      <a:pt x="52" y="366"/>
                    </a:lnTo>
                    <a:lnTo>
                      <a:pt x="54" y="368"/>
                    </a:lnTo>
                    <a:lnTo>
                      <a:pt x="54" y="371"/>
                    </a:lnTo>
                    <a:lnTo>
                      <a:pt x="52" y="373"/>
                    </a:lnTo>
                    <a:lnTo>
                      <a:pt x="52" y="378"/>
                    </a:lnTo>
                    <a:lnTo>
                      <a:pt x="52" y="380"/>
                    </a:lnTo>
                    <a:lnTo>
                      <a:pt x="52" y="383"/>
                    </a:lnTo>
                    <a:lnTo>
                      <a:pt x="52" y="387"/>
                    </a:lnTo>
                    <a:lnTo>
                      <a:pt x="52" y="392"/>
                    </a:lnTo>
                    <a:lnTo>
                      <a:pt x="49" y="394"/>
                    </a:lnTo>
                    <a:lnTo>
                      <a:pt x="47" y="399"/>
                    </a:lnTo>
                    <a:lnTo>
                      <a:pt x="42" y="402"/>
                    </a:lnTo>
                    <a:lnTo>
                      <a:pt x="42" y="404"/>
                    </a:lnTo>
                    <a:lnTo>
                      <a:pt x="42" y="406"/>
                    </a:lnTo>
                    <a:lnTo>
                      <a:pt x="42" y="409"/>
                    </a:lnTo>
                    <a:lnTo>
                      <a:pt x="42" y="411"/>
                    </a:lnTo>
                    <a:lnTo>
                      <a:pt x="42" y="413"/>
                    </a:lnTo>
                    <a:lnTo>
                      <a:pt x="42" y="416"/>
                    </a:lnTo>
                    <a:lnTo>
                      <a:pt x="40" y="418"/>
                    </a:lnTo>
                    <a:lnTo>
                      <a:pt x="38" y="420"/>
                    </a:lnTo>
                    <a:lnTo>
                      <a:pt x="33" y="425"/>
                    </a:lnTo>
                    <a:lnTo>
                      <a:pt x="30" y="428"/>
                    </a:lnTo>
                    <a:lnTo>
                      <a:pt x="30" y="432"/>
                    </a:lnTo>
                    <a:lnTo>
                      <a:pt x="30" y="435"/>
                    </a:lnTo>
                    <a:lnTo>
                      <a:pt x="30" y="437"/>
                    </a:lnTo>
                    <a:lnTo>
                      <a:pt x="30" y="442"/>
                    </a:lnTo>
                    <a:lnTo>
                      <a:pt x="30" y="444"/>
                    </a:lnTo>
                    <a:lnTo>
                      <a:pt x="33" y="444"/>
                    </a:lnTo>
                    <a:lnTo>
                      <a:pt x="35" y="442"/>
                    </a:lnTo>
                    <a:lnTo>
                      <a:pt x="40" y="442"/>
                    </a:lnTo>
                    <a:lnTo>
                      <a:pt x="42" y="442"/>
                    </a:lnTo>
                    <a:lnTo>
                      <a:pt x="45" y="444"/>
                    </a:lnTo>
                    <a:lnTo>
                      <a:pt x="45" y="446"/>
                    </a:lnTo>
                    <a:lnTo>
                      <a:pt x="45" y="456"/>
                    </a:lnTo>
                    <a:lnTo>
                      <a:pt x="45" y="458"/>
                    </a:lnTo>
                    <a:lnTo>
                      <a:pt x="47" y="461"/>
                    </a:lnTo>
                    <a:lnTo>
                      <a:pt x="49" y="461"/>
                    </a:lnTo>
                    <a:lnTo>
                      <a:pt x="64" y="461"/>
                    </a:lnTo>
                    <a:lnTo>
                      <a:pt x="66" y="461"/>
                    </a:lnTo>
                    <a:lnTo>
                      <a:pt x="71" y="461"/>
                    </a:lnTo>
                    <a:lnTo>
                      <a:pt x="75" y="461"/>
                    </a:lnTo>
                    <a:lnTo>
                      <a:pt x="78" y="461"/>
                    </a:lnTo>
                    <a:lnTo>
                      <a:pt x="85" y="461"/>
                    </a:lnTo>
                    <a:lnTo>
                      <a:pt x="92" y="463"/>
                    </a:lnTo>
                    <a:lnTo>
                      <a:pt x="94" y="463"/>
                    </a:lnTo>
                    <a:lnTo>
                      <a:pt x="97" y="463"/>
                    </a:lnTo>
                    <a:lnTo>
                      <a:pt x="97" y="465"/>
                    </a:lnTo>
                    <a:lnTo>
                      <a:pt x="92" y="465"/>
                    </a:lnTo>
                    <a:lnTo>
                      <a:pt x="90" y="465"/>
                    </a:lnTo>
                    <a:lnTo>
                      <a:pt x="87" y="463"/>
                    </a:lnTo>
                    <a:lnTo>
                      <a:pt x="85" y="463"/>
                    </a:lnTo>
                    <a:lnTo>
                      <a:pt x="82" y="463"/>
                    </a:lnTo>
                    <a:lnTo>
                      <a:pt x="80" y="465"/>
                    </a:lnTo>
                    <a:lnTo>
                      <a:pt x="75" y="468"/>
                    </a:lnTo>
                    <a:lnTo>
                      <a:pt x="73" y="468"/>
                    </a:lnTo>
                    <a:lnTo>
                      <a:pt x="71" y="468"/>
                    </a:lnTo>
                    <a:lnTo>
                      <a:pt x="68" y="470"/>
                    </a:lnTo>
                    <a:lnTo>
                      <a:pt x="66" y="470"/>
                    </a:lnTo>
                    <a:lnTo>
                      <a:pt x="64" y="470"/>
                    </a:lnTo>
                    <a:lnTo>
                      <a:pt x="64" y="472"/>
                    </a:lnTo>
                    <a:lnTo>
                      <a:pt x="61" y="477"/>
                    </a:lnTo>
                    <a:lnTo>
                      <a:pt x="61" y="482"/>
                    </a:lnTo>
                    <a:lnTo>
                      <a:pt x="61" y="484"/>
                    </a:lnTo>
                    <a:lnTo>
                      <a:pt x="59" y="484"/>
                    </a:lnTo>
                    <a:lnTo>
                      <a:pt x="54" y="484"/>
                    </a:lnTo>
                    <a:lnTo>
                      <a:pt x="52" y="484"/>
                    </a:lnTo>
                    <a:lnTo>
                      <a:pt x="47" y="482"/>
                    </a:lnTo>
                    <a:lnTo>
                      <a:pt x="45" y="480"/>
                    </a:lnTo>
                    <a:lnTo>
                      <a:pt x="45" y="477"/>
                    </a:lnTo>
                    <a:lnTo>
                      <a:pt x="47" y="477"/>
                    </a:lnTo>
                    <a:lnTo>
                      <a:pt x="47" y="480"/>
                    </a:lnTo>
                    <a:lnTo>
                      <a:pt x="49" y="480"/>
                    </a:lnTo>
                    <a:lnTo>
                      <a:pt x="49" y="477"/>
                    </a:lnTo>
                    <a:lnTo>
                      <a:pt x="52" y="477"/>
                    </a:lnTo>
                    <a:lnTo>
                      <a:pt x="54" y="477"/>
                    </a:lnTo>
                    <a:lnTo>
                      <a:pt x="56" y="475"/>
                    </a:lnTo>
                    <a:lnTo>
                      <a:pt x="59" y="475"/>
                    </a:lnTo>
                    <a:lnTo>
                      <a:pt x="59" y="472"/>
                    </a:lnTo>
                    <a:lnTo>
                      <a:pt x="61" y="472"/>
                    </a:lnTo>
                    <a:lnTo>
                      <a:pt x="56" y="470"/>
                    </a:lnTo>
                    <a:lnTo>
                      <a:pt x="54" y="468"/>
                    </a:lnTo>
                    <a:lnTo>
                      <a:pt x="52" y="468"/>
                    </a:lnTo>
                    <a:lnTo>
                      <a:pt x="47" y="468"/>
                    </a:lnTo>
                    <a:lnTo>
                      <a:pt x="42" y="468"/>
                    </a:lnTo>
                    <a:lnTo>
                      <a:pt x="38" y="468"/>
                    </a:lnTo>
                    <a:lnTo>
                      <a:pt x="38" y="465"/>
                    </a:lnTo>
                    <a:lnTo>
                      <a:pt x="42" y="465"/>
                    </a:lnTo>
                    <a:lnTo>
                      <a:pt x="42" y="463"/>
                    </a:lnTo>
                    <a:lnTo>
                      <a:pt x="42" y="461"/>
                    </a:lnTo>
                    <a:lnTo>
                      <a:pt x="40" y="461"/>
                    </a:lnTo>
                    <a:lnTo>
                      <a:pt x="42" y="458"/>
                    </a:lnTo>
                    <a:lnTo>
                      <a:pt x="40" y="456"/>
                    </a:lnTo>
                    <a:lnTo>
                      <a:pt x="35" y="454"/>
                    </a:lnTo>
                    <a:lnTo>
                      <a:pt x="33" y="454"/>
                    </a:lnTo>
                    <a:lnTo>
                      <a:pt x="40" y="456"/>
                    </a:lnTo>
                    <a:lnTo>
                      <a:pt x="40" y="458"/>
                    </a:lnTo>
                    <a:lnTo>
                      <a:pt x="38" y="458"/>
                    </a:lnTo>
                    <a:lnTo>
                      <a:pt x="35" y="456"/>
                    </a:lnTo>
                    <a:lnTo>
                      <a:pt x="33" y="456"/>
                    </a:lnTo>
                    <a:lnTo>
                      <a:pt x="35" y="458"/>
                    </a:lnTo>
                    <a:lnTo>
                      <a:pt x="33" y="461"/>
                    </a:lnTo>
                    <a:lnTo>
                      <a:pt x="33" y="458"/>
                    </a:lnTo>
                    <a:lnTo>
                      <a:pt x="30" y="458"/>
                    </a:lnTo>
                    <a:lnTo>
                      <a:pt x="30" y="456"/>
                    </a:lnTo>
                    <a:lnTo>
                      <a:pt x="30" y="454"/>
                    </a:lnTo>
                    <a:lnTo>
                      <a:pt x="30" y="456"/>
                    </a:lnTo>
                    <a:lnTo>
                      <a:pt x="30" y="458"/>
                    </a:lnTo>
                    <a:lnTo>
                      <a:pt x="30" y="461"/>
                    </a:lnTo>
                    <a:lnTo>
                      <a:pt x="28" y="461"/>
                    </a:lnTo>
                    <a:lnTo>
                      <a:pt x="28" y="458"/>
                    </a:lnTo>
                    <a:lnTo>
                      <a:pt x="28" y="456"/>
                    </a:lnTo>
                    <a:lnTo>
                      <a:pt x="26" y="451"/>
                    </a:lnTo>
                    <a:lnTo>
                      <a:pt x="21" y="449"/>
                    </a:lnTo>
                    <a:lnTo>
                      <a:pt x="19" y="446"/>
                    </a:lnTo>
                    <a:lnTo>
                      <a:pt x="21" y="444"/>
                    </a:lnTo>
                    <a:lnTo>
                      <a:pt x="23" y="444"/>
                    </a:lnTo>
                    <a:lnTo>
                      <a:pt x="26" y="444"/>
                    </a:lnTo>
                    <a:lnTo>
                      <a:pt x="26" y="442"/>
                    </a:lnTo>
                    <a:lnTo>
                      <a:pt x="23" y="442"/>
                    </a:lnTo>
                    <a:lnTo>
                      <a:pt x="23" y="444"/>
                    </a:lnTo>
                    <a:lnTo>
                      <a:pt x="21" y="442"/>
                    </a:lnTo>
                    <a:lnTo>
                      <a:pt x="19" y="442"/>
                    </a:lnTo>
                    <a:lnTo>
                      <a:pt x="21" y="439"/>
                    </a:lnTo>
                    <a:lnTo>
                      <a:pt x="23" y="439"/>
                    </a:lnTo>
                    <a:lnTo>
                      <a:pt x="21" y="439"/>
                    </a:lnTo>
                    <a:lnTo>
                      <a:pt x="19" y="439"/>
                    </a:lnTo>
                    <a:lnTo>
                      <a:pt x="16" y="437"/>
                    </a:lnTo>
                    <a:lnTo>
                      <a:pt x="14" y="435"/>
                    </a:lnTo>
                    <a:lnTo>
                      <a:pt x="16" y="432"/>
                    </a:lnTo>
                    <a:lnTo>
                      <a:pt x="19" y="430"/>
                    </a:lnTo>
                    <a:lnTo>
                      <a:pt x="21" y="428"/>
                    </a:lnTo>
                    <a:lnTo>
                      <a:pt x="23" y="428"/>
                    </a:lnTo>
                    <a:lnTo>
                      <a:pt x="23" y="425"/>
                    </a:lnTo>
                    <a:lnTo>
                      <a:pt x="23" y="420"/>
                    </a:lnTo>
                    <a:lnTo>
                      <a:pt x="21" y="423"/>
                    </a:lnTo>
                    <a:lnTo>
                      <a:pt x="21" y="425"/>
                    </a:lnTo>
                    <a:lnTo>
                      <a:pt x="19" y="425"/>
                    </a:lnTo>
                    <a:lnTo>
                      <a:pt x="16" y="423"/>
                    </a:lnTo>
                    <a:lnTo>
                      <a:pt x="16" y="418"/>
                    </a:lnTo>
                    <a:lnTo>
                      <a:pt x="19" y="416"/>
                    </a:lnTo>
                    <a:lnTo>
                      <a:pt x="19" y="413"/>
                    </a:lnTo>
                    <a:lnTo>
                      <a:pt x="21" y="413"/>
                    </a:lnTo>
                    <a:lnTo>
                      <a:pt x="23" y="413"/>
                    </a:lnTo>
                    <a:lnTo>
                      <a:pt x="23" y="411"/>
                    </a:lnTo>
                    <a:lnTo>
                      <a:pt x="16" y="413"/>
                    </a:lnTo>
                    <a:lnTo>
                      <a:pt x="16" y="411"/>
                    </a:lnTo>
                    <a:lnTo>
                      <a:pt x="14" y="409"/>
                    </a:lnTo>
                    <a:lnTo>
                      <a:pt x="14" y="406"/>
                    </a:lnTo>
                    <a:lnTo>
                      <a:pt x="16" y="406"/>
                    </a:lnTo>
                    <a:lnTo>
                      <a:pt x="19" y="409"/>
                    </a:lnTo>
                    <a:lnTo>
                      <a:pt x="19" y="406"/>
                    </a:lnTo>
                    <a:lnTo>
                      <a:pt x="26" y="406"/>
                    </a:lnTo>
                    <a:lnTo>
                      <a:pt x="28" y="409"/>
                    </a:lnTo>
                    <a:lnTo>
                      <a:pt x="30" y="409"/>
                    </a:lnTo>
                    <a:lnTo>
                      <a:pt x="28" y="409"/>
                    </a:lnTo>
                    <a:lnTo>
                      <a:pt x="26" y="406"/>
                    </a:lnTo>
                    <a:lnTo>
                      <a:pt x="26" y="404"/>
                    </a:lnTo>
                    <a:lnTo>
                      <a:pt x="23" y="402"/>
                    </a:lnTo>
                    <a:lnTo>
                      <a:pt x="23" y="404"/>
                    </a:lnTo>
                    <a:lnTo>
                      <a:pt x="21" y="404"/>
                    </a:lnTo>
                    <a:lnTo>
                      <a:pt x="19" y="402"/>
                    </a:lnTo>
                    <a:lnTo>
                      <a:pt x="21" y="402"/>
                    </a:lnTo>
                    <a:lnTo>
                      <a:pt x="19" y="399"/>
                    </a:lnTo>
                    <a:lnTo>
                      <a:pt x="16" y="399"/>
                    </a:lnTo>
                    <a:lnTo>
                      <a:pt x="16" y="397"/>
                    </a:lnTo>
                    <a:lnTo>
                      <a:pt x="19" y="397"/>
                    </a:lnTo>
                    <a:lnTo>
                      <a:pt x="21" y="394"/>
                    </a:lnTo>
                    <a:lnTo>
                      <a:pt x="19" y="394"/>
                    </a:lnTo>
                    <a:lnTo>
                      <a:pt x="21" y="392"/>
                    </a:lnTo>
                    <a:lnTo>
                      <a:pt x="19" y="390"/>
                    </a:lnTo>
                    <a:lnTo>
                      <a:pt x="16" y="390"/>
                    </a:lnTo>
                    <a:lnTo>
                      <a:pt x="14" y="390"/>
                    </a:lnTo>
                    <a:lnTo>
                      <a:pt x="12" y="390"/>
                    </a:lnTo>
                    <a:lnTo>
                      <a:pt x="9" y="390"/>
                    </a:lnTo>
                    <a:lnTo>
                      <a:pt x="7" y="387"/>
                    </a:lnTo>
                    <a:lnTo>
                      <a:pt x="4" y="387"/>
                    </a:lnTo>
                    <a:lnTo>
                      <a:pt x="2" y="390"/>
                    </a:lnTo>
                    <a:lnTo>
                      <a:pt x="4" y="390"/>
                    </a:lnTo>
                    <a:lnTo>
                      <a:pt x="4" y="392"/>
                    </a:lnTo>
                    <a:lnTo>
                      <a:pt x="0" y="392"/>
                    </a:lnTo>
                    <a:lnTo>
                      <a:pt x="0" y="390"/>
                    </a:lnTo>
                    <a:lnTo>
                      <a:pt x="2" y="387"/>
                    </a:lnTo>
                    <a:lnTo>
                      <a:pt x="4" y="387"/>
                    </a:lnTo>
                    <a:lnTo>
                      <a:pt x="4" y="385"/>
                    </a:lnTo>
                    <a:lnTo>
                      <a:pt x="7" y="383"/>
                    </a:lnTo>
                    <a:lnTo>
                      <a:pt x="9" y="383"/>
                    </a:lnTo>
                    <a:lnTo>
                      <a:pt x="12" y="383"/>
                    </a:lnTo>
                    <a:lnTo>
                      <a:pt x="12" y="380"/>
                    </a:lnTo>
                    <a:lnTo>
                      <a:pt x="9" y="380"/>
                    </a:lnTo>
                    <a:lnTo>
                      <a:pt x="7" y="380"/>
                    </a:lnTo>
                    <a:lnTo>
                      <a:pt x="7" y="378"/>
                    </a:lnTo>
                    <a:lnTo>
                      <a:pt x="12" y="378"/>
                    </a:lnTo>
                    <a:lnTo>
                      <a:pt x="14" y="378"/>
                    </a:lnTo>
                    <a:lnTo>
                      <a:pt x="16" y="378"/>
                    </a:lnTo>
                    <a:lnTo>
                      <a:pt x="19" y="378"/>
                    </a:lnTo>
                    <a:lnTo>
                      <a:pt x="19" y="380"/>
                    </a:lnTo>
                    <a:lnTo>
                      <a:pt x="19" y="383"/>
                    </a:lnTo>
                    <a:lnTo>
                      <a:pt x="21" y="380"/>
                    </a:lnTo>
                    <a:lnTo>
                      <a:pt x="21" y="383"/>
                    </a:lnTo>
                    <a:lnTo>
                      <a:pt x="19" y="383"/>
                    </a:lnTo>
                    <a:lnTo>
                      <a:pt x="19" y="385"/>
                    </a:lnTo>
                    <a:lnTo>
                      <a:pt x="21" y="385"/>
                    </a:lnTo>
                    <a:lnTo>
                      <a:pt x="23" y="385"/>
                    </a:lnTo>
                    <a:lnTo>
                      <a:pt x="23" y="383"/>
                    </a:lnTo>
                    <a:lnTo>
                      <a:pt x="23" y="385"/>
                    </a:lnTo>
                    <a:lnTo>
                      <a:pt x="23" y="387"/>
                    </a:lnTo>
                    <a:lnTo>
                      <a:pt x="26" y="387"/>
                    </a:lnTo>
                    <a:lnTo>
                      <a:pt x="26" y="385"/>
                    </a:lnTo>
                    <a:lnTo>
                      <a:pt x="28" y="383"/>
                    </a:lnTo>
                    <a:lnTo>
                      <a:pt x="30" y="380"/>
                    </a:lnTo>
                    <a:lnTo>
                      <a:pt x="30" y="378"/>
                    </a:lnTo>
                    <a:lnTo>
                      <a:pt x="28" y="380"/>
                    </a:lnTo>
                    <a:lnTo>
                      <a:pt x="26" y="383"/>
                    </a:lnTo>
                    <a:lnTo>
                      <a:pt x="28" y="378"/>
                    </a:lnTo>
                    <a:lnTo>
                      <a:pt x="30" y="378"/>
                    </a:lnTo>
                    <a:lnTo>
                      <a:pt x="30" y="376"/>
                    </a:lnTo>
                    <a:lnTo>
                      <a:pt x="33" y="373"/>
                    </a:lnTo>
                    <a:lnTo>
                      <a:pt x="30" y="373"/>
                    </a:lnTo>
                    <a:lnTo>
                      <a:pt x="28" y="376"/>
                    </a:lnTo>
                    <a:lnTo>
                      <a:pt x="28" y="373"/>
                    </a:lnTo>
                    <a:lnTo>
                      <a:pt x="28" y="371"/>
                    </a:lnTo>
                    <a:lnTo>
                      <a:pt x="30" y="371"/>
                    </a:lnTo>
                    <a:lnTo>
                      <a:pt x="33" y="371"/>
                    </a:lnTo>
                    <a:lnTo>
                      <a:pt x="35" y="373"/>
                    </a:lnTo>
                    <a:lnTo>
                      <a:pt x="38" y="373"/>
                    </a:lnTo>
                    <a:lnTo>
                      <a:pt x="38" y="371"/>
                    </a:lnTo>
                    <a:lnTo>
                      <a:pt x="35" y="371"/>
                    </a:lnTo>
                    <a:lnTo>
                      <a:pt x="33" y="371"/>
                    </a:lnTo>
                    <a:lnTo>
                      <a:pt x="30" y="371"/>
                    </a:lnTo>
                    <a:lnTo>
                      <a:pt x="30" y="368"/>
                    </a:lnTo>
                    <a:lnTo>
                      <a:pt x="30" y="366"/>
                    </a:lnTo>
                    <a:lnTo>
                      <a:pt x="33" y="366"/>
                    </a:lnTo>
                    <a:lnTo>
                      <a:pt x="35" y="366"/>
                    </a:lnTo>
                    <a:lnTo>
                      <a:pt x="38" y="364"/>
                    </a:lnTo>
                    <a:lnTo>
                      <a:pt x="40" y="364"/>
                    </a:lnTo>
                    <a:lnTo>
                      <a:pt x="40" y="359"/>
                    </a:lnTo>
                    <a:lnTo>
                      <a:pt x="38" y="359"/>
                    </a:lnTo>
                    <a:lnTo>
                      <a:pt x="33" y="357"/>
                    </a:lnTo>
                    <a:lnTo>
                      <a:pt x="30" y="354"/>
                    </a:lnTo>
                    <a:lnTo>
                      <a:pt x="33" y="354"/>
                    </a:lnTo>
                    <a:lnTo>
                      <a:pt x="33" y="352"/>
                    </a:lnTo>
                    <a:lnTo>
                      <a:pt x="35" y="352"/>
                    </a:lnTo>
                    <a:lnTo>
                      <a:pt x="35" y="350"/>
                    </a:lnTo>
                    <a:lnTo>
                      <a:pt x="35" y="347"/>
                    </a:lnTo>
                    <a:lnTo>
                      <a:pt x="35" y="345"/>
                    </a:lnTo>
                    <a:lnTo>
                      <a:pt x="38" y="342"/>
                    </a:lnTo>
                    <a:lnTo>
                      <a:pt x="38" y="340"/>
                    </a:lnTo>
                    <a:lnTo>
                      <a:pt x="38" y="335"/>
                    </a:lnTo>
                    <a:lnTo>
                      <a:pt x="40" y="333"/>
                    </a:lnTo>
                    <a:lnTo>
                      <a:pt x="38" y="331"/>
                    </a:lnTo>
                    <a:lnTo>
                      <a:pt x="40" y="331"/>
                    </a:lnTo>
                    <a:lnTo>
                      <a:pt x="42" y="331"/>
                    </a:lnTo>
                    <a:lnTo>
                      <a:pt x="42" y="333"/>
                    </a:lnTo>
                    <a:lnTo>
                      <a:pt x="42" y="331"/>
                    </a:lnTo>
                    <a:lnTo>
                      <a:pt x="42" y="326"/>
                    </a:lnTo>
                    <a:lnTo>
                      <a:pt x="40" y="326"/>
                    </a:lnTo>
                    <a:lnTo>
                      <a:pt x="38" y="326"/>
                    </a:lnTo>
                    <a:lnTo>
                      <a:pt x="38" y="324"/>
                    </a:lnTo>
                    <a:lnTo>
                      <a:pt x="40" y="324"/>
                    </a:lnTo>
                    <a:lnTo>
                      <a:pt x="42" y="324"/>
                    </a:lnTo>
                    <a:lnTo>
                      <a:pt x="45" y="321"/>
                    </a:lnTo>
                    <a:lnTo>
                      <a:pt x="42" y="321"/>
                    </a:lnTo>
                    <a:lnTo>
                      <a:pt x="40" y="321"/>
                    </a:lnTo>
                    <a:lnTo>
                      <a:pt x="38" y="319"/>
                    </a:lnTo>
                    <a:lnTo>
                      <a:pt x="35" y="319"/>
                    </a:lnTo>
                    <a:lnTo>
                      <a:pt x="33" y="321"/>
                    </a:lnTo>
                    <a:lnTo>
                      <a:pt x="33" y="324"/>
                    </a:lnTo>
                    <a:lnTo>
                      <a:pt x="28" y="324"/>
                    </a:lnTo>
                    <a:lnTo>
                      <a:pt x="26" y="321"/>
                    </a:lnTo>
                    <a:lnTo>
                      <a:pt x="26" y="319"/>
                    </a:lnTo>
                    <a:lnTo>
                      <a:pt x="23" y="319"/>
                    </a:lnTo>
                    <a:lnTo>
                      <a:pt x="23" y="316"/>
                    </a:lnTo>
                    <a:lnTo>
                      <a:pt x="23" y="314"/>
                    </a:lnTo>
                    <a:lnTo>
                      <a:pt x="23" y="309"/>
                    </a:lnTo>
                    <a:lnTo>
                      <a:pt x="26" y="307"/>
                    </a:lnTo>
                    <a:lnTo>
                      <a:pt x="26" y="298"/>
                    </a:lnTo>
                    <a:lnTo>
                      <a:pt x="28" y="298"/>
                    </a:lnTo>
                    <a:lnTo>
                      <a:pt x="28" y="295"/>
                    </a:lnTo>
                    <a:lnTo>
                      <a:pt x="30" y="295"/>
                    </a:lnTo>
                    <a:lnTo>
                      <a:pt x="30" y="293"/>
                    </a:lnTo>
                    <a:lnTo>
                      <a:pt x="30" y="288"/>
                    </a:lnTo>
                    <a:lnTo>
                      <a:pt x="28" y="283"/>
                    </a:lnTo>
                    <a:lnTo>
                      <a:pt x="26" y="281"/>
                    </a:lnTo>
                    <a:lnTo>
                      <a:pt x="26" y="279"/>
                    </a:lnTo>
                    <a:lnTo>
                      <a:pt x="28" y="279"/>
                    </a:lnTo>
                    <a:lnTo>
                      <a:pt x="28" y="274"/>
                    </a:lnTo>
                    <a:lnTo>
                      <a:pt x="26" y="269"/>
                    </a:lnTo>
                    <a:lnTo>
                      <a:pt x="26" y="267"/>
                    </a:lnTo>
                    <a:lnTo>
                      <a:pt x="26" y="262"/>
                    </a:lnTo>
                    <a:lnTo>
                      <a:pt x="28" y="262"/>
                    </a:lnTo>
                    <a:lnTo>
                      <a:pt x="30" y="262"/>
                    </a:lnTo>
                    <a:lnTo>
                      <a:pt x="33" y="262"/>
                    </a:lnTo>
                    <a:lnTo>
                      <a:pt x="33" y="255"/>
                    </a:lnTo>
                    <a:lnTo>
                      <a:pt x="35" y="255"/>
                    </a:lnTo>
                    <a:lnTo>
                      <a:pt x="38" y="250"/>
                    </a:lnTo>
                    <a:lnTo>
                      <a:pt x="38" y="246"/>
                    </a:lnTo>
                    <a:lnTo>
                      <a:pt x="40" y="246"/>
                    </a:lnTo>
                    <a:lnTo>
                      <a:pt x="40" y="241"/>
                    </a:lnTo>
                    <a:lnTo>
                      <a:pt x="40" y="239"/>
                    </a:lnTo>
                    <a:lnTo>
                      <a:pt x="45" y="234"/>
                    </a:lnTo>
                    <a:lnTo>
                      <a:pt x="45" y="231"/>
                    </a:lnTo>
                    <a:lnTo>
                      <a:pt x="47" y="227"/>
                    </a:lnTo>
                    <a:lnTo>
                      <a:pt x="47" y="224"/>
                    </a:lnTo>
                    <a:lnTo>
                      <a:pt x="49" y="224"/>
                    </a:lnTo>
                    <a:lnTo>
                      <a:pt x="49" y="217"/>
                    </a:lnTo>
                    <a:lnTo>
                      <a:pt x="52" y="215"/>
                    </a:lnTo>
                    <a:lnTo>
                      <a:pt x="52" y="208"/>
                    </a:lnTo>
                    <a:lnTo>
                      <a:pt x="54" y="205"/>
                    </a:lnTo>
                    <a:lnTo>
                      <a:pt x="54" y="203"/>
                    </a:lnTo>
                    <a:lnTo>
                      <a:pt x="54" y="198"/>
                    </a:lnTo>
                    <a:lnTo>
                      <a:pt x="54" y="194"/>
                    </a:lnTo>
                    <a:lnTo>
                      <a:pt x="54" y="189"/>
                    </a:lnTo>
                    <a:lnTo>
                      <a:pt x="52" y="182"/>
                    </a:lnTo>
                    <a:lnTo>
                      <a:pt x="52" y="175"/>
                    </a:lnTo>
                    <a:lnTo>
                      <a:pt x="52" y="170"/>
                    </a:lnTo>
                    <a:lnTo>
                      <a:pt x="54" y="168"/>
                    </a:lnTo>
                    <a:lnTo>
                      <a:pt x="56" y="163"/>
                    </a:lnTo>
                    <a:lnTo>
                      <a:pt x="56" y="161"/>
                    </a:lnTo>
                    <a:lnTo>
                      <a:pt x="54" y="156"/>
                    </a:lnTo>
                    <a:lnTo>
                      <a:pt x="54" y="153"/>
                    </a:lnTo>
                    <a:lnTo>
                      <a:pt x="54" y="151"/>
                    </a:lnTo>
                    <a:lnTo>
                      <a:pt x="56" y="149"/>
                    </a:lnTo>
                    <a:lnTo>
                      <a:pt x="59" y="144"/>
                    </a:lnTo>
                    <a:lnTo>
                      <a:pt x="59" y="135"/>
                    </a:lnTo>
                    <a:lnTo>
                      <a:pt x="61" y="132"/>
                    </a:lnTo>
                    <a:lnTo>
                      <a:pt x="61" y="127"/>
                    </a:lnTo>
                    <a:lnTo>
                      <a:pt x="64" y="125"/>
                    </a:lnTo>
                    <a:lnTo>
                      <a:pt x="64" y="123"/>
                    </a:lnTo>
                    <a:lnTo>
                      <a:pt x="64" y="118"/>
                    </a:lnTo>
                    <a:lnTo>
                      <a:pt x="66" y="118"/>
                    </a:lnTo>
                    <a:lnTo>
                      <a:pt x="66" y="116"/>
                    </a:lnTo>
                    <a:lnTo>
                      <a:pt x="64" y="111"/>
                    </a:lnTo>
                    <a:lnTo>
                      <a:pt x="64" y="109"/>
                    </a:lnTo>
                    <a:lnTo>
                      <a:pt x="66" y="106"/>
                    </a:lnTo>
                    <a:lnTo>
                      <a:pt x="68" y="104"/>
                    </a:lnTo>
                    <a:lnTo>
                      <a:pt x="68" y="101"/>
                    </a:lnTo>
                    <a:lnTo>
                      <a:pt x="68" y="99"/>
                    </a:lnTo>
                    <a:lnTo>
                      <a:pt x="68" y="94"/>
                    </a:lnTo>
                    <a:lnTo>
                      <a:pt x="68" y="85"/>
                    </a:lnTo>
                    <a:lnTo>
                      <a:pt x="68" y="83"/>
                    </a:lnTo>
                    <a:lnTo>
                      <a:pt x="68" y="80"/>
                    </a:lnTo>
                    <a:lnTo>
                      <a:pt x="66" y="78"/>
                    </a:lnTo>
                    <a:lnTo>
                      <a:pt x="66" y="76"/>
                    </a:lnTo>
                    <a:lnTo>
                      <a:pt x="68" y="73"/>
                    </a:lnTo>
                    <a:lnTo>
                      <a:pt x="68" y="71"/>
                    </a:lnTo>
                    <a:lnTo>
                      <a:pt x="71" y="71"/>
                    </a:lnTo>
                    <a:lnTo>
                      <a:pt x="71" y="61"/>
                    </a:lnTo>
                    <a:lnTo>
                      <a:pt x="71" y="57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3" y="50"/>
                    </a:lnTo>
                    <a:lnTo>
                      <a:pt x="71" y="45"/>
                    </a:lnTo>
                    <a:lnTo>
                      <a:pt x="71" y="31"/>
                    </a:lnTo>
                    <a:lnTo>
                      <a:pt x="71" y="28"/>
                    </a:lnTo>
                    <a:lnTo>
                      <a:pt x="71" y="21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71" y="5"/>
                    </a:lnTo>
                    <a:lnTo>
                      <a:pt x="75" y="5"/>
                    </a:lnTo>
                    <a:lnTo>
                      <a:pt x="78" y="5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11" name="Freeform 1551"/>
              <p:cNvSpPr>
                <a:spLocks/>
              </p:cNvSpPr>
              <p:nvPr/>
            </p:nvSpPr>
            <p:spPr bwMode="auto">
              <a:xfrm>
                <a:off x="1868" y="2429"/>
                <a:ext cx="113" cy="484"/>
              </a:xfrm>
              <a:custGeom>
                <a:avLst/>
                <a:gdLst>
                  <a:gd name="T0" fmla="*/ 92 w 113"/>
                  <a:gd name="T1" fmla="*/ 21 h 484"/>
                  <a:gd name="T2" fmla="*/ 90 w 113"/>
                  <a:gd name="T3" fmla="*/ 33 h 484"/>
                  <a:gd name="T4" fmla="*/ 97 w 113"/>
                  <a:gd name="T5" fmla="*/ 47 h 484"/>
                  <a:gd name="T6" fmla="*/ 106 w 113"/>
                  <a:gd name="T7" fmla="*/ 71 h 484"/>
                  <a:gd name="T8" fmla="*/ 106 w 113"/>
                  <a:gd name="T9" fmla="*/ 87 h 484"/>
                  <a:gd name="T10" fmla="*/ 94 w 113"/>
                  <a:gd name="T11" fmla="*/ 113 h 484"/>
                  <a:gd name="T12" fmla="*/ 80 w 113"/>
                  <a:gd name="T13" fmla="*/ 139 h 484"/>
                  <a:gd name="T14" fmla="*/ 73 w 113"/>
                  <a:gd name="T15" fmla="*/ 170 h 484"/>
                  <a:gd name="T16" fmla="*/ 71 w 113"/>
                  <a:gd name="T17" fmla="*/ 191 h 484"/>
                  <a:gd name="T18" fmla="*/ 73 w 113"/>
                  <a:gd name="T19" fmla="*/ 224 h 484"/>
                  <a:gd name="T20" fmla="*/ 66 w 113"/>
                  <a:gd name="T21" fmla="*/ 248 h 484"/>
                  <a:gd name="T22" fmla="*/ 59 w 113"/>
                  <a:gd name="T23" fmla="*/ 276 h 484"/>
                  <a:gd name="T24" fmla="*/ 52 w 113"/>
                  <a:gd name="T25" fmla="*/ 305 h 484"/>
                  <a:gd name="T26" fmla="*/ 47 w 113"/>
                  <a:gd name="T27" fmla="*/ 333 h 484"/>
                  <a:gd name="T28" fmla="*/ 49 w 113"/>
                  <a:gd name="T29" fmla="*/ 359 h 484"/>
                  <a:gd name="T30" fmla="*/ 52 w 113"/>
                  <a:gd name="T31" fmla="*/ 366 h 484"/>
                  <a:gd name="T32" fmla="*/ 52 w 113"/>
                  <a:gd name="T33" fmla="*/ 387 h 484"/>
                  <a:gd name="T34" fmla="*/ 42 w 113"/>
                  <a:gd name="T35" fmla="*/ 406 h 484"/>
                  <a:gd name="T36" fmla="*/ 33 w 113"/>
                  <a:gd name="T37" fmla="*/ 425 h 484"/>
                  <a:gd name="T38" fmla="*/ 33 w 113"/>
                  <a:gd name="T39" fmla="*/ 444 h 484"/>
                  <a:gd name="T40" fmla="*/ 45 w 113"/>
                  <a:gd name="T41" fmla="*/ 446 h 484"/>
                  <a:gd name="T42" fmla="*/ 75 w 113"/>
                  <a:gd name="T43" fmla="*/ 461 h 484"/>
                  <a:gd name="T44" fmla="*/ 87 w 113"/>
                  <a:gd name="T45" fmla="*/ 463 h 484"/>
                  <a:gd name="T46" fmla="*/ 66 w 113"/>
                  <a:gd name="T47" fmla="*/ 470 h 484"/>
                  <a:gd name="T48" fmla="*/ 52 w 113"/>
                  <a:gd name="T49" fmla="*/ 484 h 484"/>
                  <a:gd name="T50" fmla="*/ 52 w 113"/>
                  <a:gd name="T51" fmla="*/ 477 h 484"/>
                  <a:gd name="T52" fmla="*/ 47 w 113"/>
                  <a:gd name="T53" fmla="*/ 468 h 484"/>
                  <a:gd name="T54" fmla="*/ 42 w 113"/>
                  <a:gd name="T55" fmla="*/ 461 h 484"/>
                  <a:gd name="T56" fmla="*/ 40 w 113"/>
                  <a:gd name="T57" fmla="*/ 458 h 484"/>
                  <a:gd name="T58" fmla="*/ 30 w 113"/>
                  <a:gd name="T59" fmla="*/ 456 h 484"/>
                  <a:gd name="T60" fmla="*/ 21 w 113"/>
                  <a:gd name="T61" fmla="*/ 449 h 484"/>
                  <a:gd name="T62" fmla="*/ 19 w 113"/>
                  <a:gd name="T63" fmla="*/ 442 h 484"/>
                  <a:gd name="T64" fmla="*/ 19 w 113"/>
                  <a:gd name="T65" fmla="*/ 430 h 484"/>
                  <a:gd name="T66" fmla="*/ 23 w 113"/>
                  <a:gd name="T67" fmla="*/ 420 h 484"/>
                  <a:gd name="T68" fmla="*/ 19 w 113"/>
                  <a:gd name="T69" fmla="*/ 416 h 484"/>
                  <a:gd name="T70" fmla="*/ 14 w 113"/>
                  <a:gd name="T71" fmla="*/ 409 h 484"/>
                  <a:gd name="T72" fmla="*/ 28 w 113"/>
                  <a:gd name="T73" fmla="*/ 409 h 484"/>
                  <a:gd name="T74" fmla="*/ 16 w 113"/>
                  <a:gd name="T75" fmla="*/ 399 h 484"/>
                  <a:gd name="T76" fmla="*/ 16 w 113"/>
                  <a:gd name="T77" fmla="*/ 390 h 484"/>
                  <a:gd name="T78" fmla="*/ 4 w 113"/>
                  <a:gd name="T79" fmla="*/ 392 h 484"/>
                  <a:gd name="T80" fmla="*/ 12 w 113"/>
                  <a:gd name="T81" fmla="*/ 380 h 484"/>
                  <a:gd name="T82" fmla="*/ 19 w 113"/>
                  <a:gd name="T83" fmla="*/ 378 h 484"/>
                  <a:gd name="T84" fmla="*/ 23 w 113"/>
                  <a:gd name="T85" fmla="*/ 385 h 484"/>
                  <a:gd name="T86" fmla="*/ 28 w 113"/>
                  <a:gd name="T87" fmla="*/ 383 h 484"/>
                  <a:gd name="T88" fmla="*/ 28 w 113"/>
                  <a:gd name="T89" fmla="*/ 378 h 484"/>
                  <a:gd name="T90" fmla="*/ 28 w 113"/>
                  <a:gd name="T91" fmla="*/ 371 h 484"/>
                  <a:gd name="T92" fmla="*/ 30 w 113"/>
                  <a:gd name="T93" fmla="*/ 371 h 484"/>
                  <a:gd name="T94" fmla="*/ 38 w 113"/>
                  <a:gd name="T95" fmla="*/ 359 h 484"/>
                  <a:gd name="T96" fmla="*/ 35 w 113"/>
                  <a:gd name="T97" fmla="*/ 350 h 484"/>
                  <a:gd name="T98" fmla="*/ 40 w 113"/>
                  <a:gd name="T99" fmla="*/ 333 h 484"/>
                  <a:gd name="T100" fmla="*/ 38 w 113"/>
                  <a:gd name="T101" fmla="*/ 326 h 484"/>
                  <a:gd name="T102" fmla="*/ 35 w 113"/>
                  <a:gd name="T103" fmla="*/ 319 h 484"/>
                  <a:gd name="T104" fmla="*/ 23 w 113"/>
                  <a:gd name="T105" fmla="*/ 316 h 484"/>
                  <a:gd name="T106" fmla="*/ 28 w 113"/>
                  <a:gd name="T107" fmla="*/ 283 h 484"/>
                  <a:gd name="T108" fmla="*/ 30 w 113"/>
                  <a:gd name="T109" fmla="*/ 262 h 484"/>
                  <a:gd name="T110" fmla="*/ 40 w 113"/>
                  <a:gd name="T111" fmla="*/ 239 h 484"/>
                  <a:gd name="T112" fmla="*/ 54 w 113"/>
                  <a:gd name="T113" fmla="*/ 203 h 484"/>
                  <a:gd name="T114" fmla="*/ 56 w 113"/>
                  <a:gd name="T115" fmla="*/ 161 h 484"/>
                  <a:gd name="T116" fmla="*/ 61 w 113"/>
                  <a:gd name="T117" fmla="*/ 127 h 484"/>
                  <a:gd name="T118" fmla="*/ 68 w 113"/>
                  <a:gd name="T119" fmla="*/ 104 h 484"/>
                  <a:gd name="T120" fmla="*/ 68 w 113"/>
                  <a:gd name="T121" fmla="*/ 71 h 484"/>
                  <a:gd name="T122" fmla="*/ 71 w 113"/>
                  <a:gd name="T123" fmla="*/ 31 h 484"/>
                  <a:gd name="T124" fmla="*/ 78 w 113"/>
                  <a:gd name="T125" fmla="*/ 5 h 48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"/>
                  <a:gd name="T190" fmla="*/ 0 h 484"/>
                  <a:gd name="T191" fmla="*/ 113 w 113"/>
                  <a:gd name="T192" fmla="*/ 484 h 48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" h="484">
                    <a:moveTo>
                      <a:pt x="80" y="0"/>
                    </a:moveTo>
                    <a:lnTo>
                      <a:pt x="80" y="0"/>
                    </a:lnTo>
                    <a:lnTo>
                      <a:pt x="82" y="2"/>
                    </a:lnTo>
                    <a:lnTo>
                      <a:pt x="85" y="2"/>
                    </a:lnTo>
                    <a:lnTo>
                      <a:pt x="85" y="5"/>
                    </a:lnTo>
                    <a:lnTo>
                      <a:pt x="85" y="7"/>
                    </a:lnTo>
                    <a:lnTo>
                      <a:pt x="87" y="14"/>
                    </a:lnTo>
                    <a:lnTo>
                      <a:pt x="87" y="16"/>
                    </a:lnTo>
                    <a:lnTo>
                      <a:pt x="90" y="19"/>
                    </a:lnTo>
                    <a:lnTo>
                      <a:pt x="92" y="21"/>
                    </a:lnTo>
                    <a:lnTo>
                      <a:pt x="94" y="21"/>
                    </a:lnTo>
                    <a:lnTo>
                      <a:pt x="94" y="24"/>
                    </a:lnTo>
                    <a:lnTo>
                      <a:pt x="94" y="26"/>
                    </a:lnTo>
                    <a:lnTo>
                      <a:pt x="92" y="26"/>
                    </a:lnTo>
                    <a:lnTo>
                      <a:pt x="94" y="28"/>
                    </a:lnTo>
                    <a:lnTo>
                      <a:pt x="94" y="31"/>
                    </a:lnTo>
                    <a:lnTo>
                      <a:pt x="92" y="31"/>
                    </a:lnTo>
                    <a:lnTo>
                      <a:pt x="90" y="33"/>
                    </a:lnTo>
                    <a:lnTo>
                      <a:pt x="90" y="35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4" y="38"/>
                    </a:lnTo>
                    <a:lnTo>
                      <a:pt x="92" y="40"/>
                    </a:lnTo>
                    <a:lnTo>
                      <a:pt x="94" y="40"/>
                    </a:lnTo>
                    <a:lnTo>
                      <a:pt x="94" y="42"/>
                    </a:lnTo>
                    <a:lnTo>
                      <a:pt x="97" y="42"/>
                    </a:lnTo>
                    <a:lnTo>
                      <a:pt x="97" y="45"/>
                    </a:lnTo>
                    <a:lnTo>
                      <a:pt x="97" y="47"/>
                    </a:lnTo>
                    <a:lnTo>
                      <a:pt x="97" y="50"/>
                    </a:lnTo>
                    <a:lnTo>
                      <a:pt x="99" y="52"/>
                    </a:lnTo>
                    <a:lnTo>
                      <a:pt x="99" y="57"/>
                    </a:lnTo>
                    <a:lnTo>
                      <a:pt x="99" y="61"/>
                    </a:lnTo>
                    <a:lnTo>
                      <a:pt x="101" y="66"/>
                    </a:lnTo>
                    <a:lnTo>
                      <a:pt x="101" y="68"/>
                    </a:lnTo>
                    <a:lnTo>
                      <a:pt x="104" y="71"/>
                    </a:lnTo>
                    <a:lnTo>
                      <a:pt x="106" y="71"/>
                    </a:lnTo>
                    <a:lnTo>
                      <a:pt x="108" y="71"/>
                    </a:lnTo>
                    <a:lnTo>
                      <a:pt x="111" y="71"/>
                    </a:lnTo>
                    <a:lnTo>
                      <a:pt x="113" y="71"/>
                    </a:lnTo>
                    <a:lnTo>
                      <a:pt x="113" y="73"/>
                    </a:lnTo>
                    <a:lnTo>
                      <a:pt x="113" y="76"/>
                    </a:lnTo>
                    <a:lnTo>
                      <a:pt x="111" y="85"/>
                    </a:lnTo>
                    <a:lnTo>
                      <a:pt x="106" y="87"/>
                    </a:lnTo>
                    <a:lnTo>
                      <a:pt x="94" y="92"/>
                    </a:lnTo>
                    <a:lnTo>
                      <a:pt x="94" y="94"/>
                    </a:lnTo>
                    <a:lnTo>
                      <a:pt x="94" y="97"/>
                    </a:lnTo>
                    <a:lnTo>
                      <a:pt x="94" y="99"/>
                    </a:lnTo>
                    <a:lnTo>
                      <a:pt x="94" y="101"/>
                    </a:lnTo>
                    <a:lnTo>
                      <a:pt x="94" y="106"/>
                    </a:lnTo>
                    <a:lnTo>
                      <a:pt x="94" y="109"/>
                    </a:lnTo>
                    <a:lnTo>
                      <a:pt x="94" y="113"/>
                    </a:lnTo>
                    <a:lnTo>
                      <a:pt x="94" y="116"/>
                    </a:lnTo>
                    <a:lnTo>
                      <a:pt x="97" y="120"/>
                    </a:lnTo>
                    <a:lnTo>
                      <a:pt x="97" y="123"/>
                    </a:lnTo>
                    <a:lnTo>
                      <a:pt x="94" y="125"/>
                    </a:lnTo>
                    <a:lnTo>
                      <a:pt x="92" y="125"/>
                    </a:lnTo>
                    <a:lnTo>
                      <a:pt x="90" y="127"/>
                    </a:lnTo>
                    <a:lnTo>
                      <a:pt x="90" y="130"/>
                    </a:lnTo>
                    <a:lnTo>
                      <a:pt x="87" y="135"/>
                    </a:lnTo>
                    <a:lnTo>
                      <a:pt x="80" y="139"/>
                    </a:lnTo>
                    <a:lnTo>
                      <a:pt x="80" y="146"/>
                    </a:lnTo>
                    <a:lnTo>
                      <a:pt x="78" y="151"/>
                    </a:lnTo>
                    <a:lnTo>
                      <a:pt x="75" y="156"/>
                    </a:lnTo>
                    <a:lnTo>
                      <a:pt x="75" y="163"/>
                    </a:lnTo>
                    <a:lnTo>
                      <a:pt x="75" y="165"/>
                    </a:lnTo>
                    <a:lnTo>
                      <a:pt x="75" y="170"/>
                    </a:lnTo>
                    <a:lnTo>
                      <a:pt x="73" y="170"/>
                    </a:lnTo>
                    <a:lnTo>
                      <a:pt x="73" y="172"/>
                    </a:lnTo>
                    <a:lnTo>
                      <a:pt x="71" y="177"/>
                    </a:lnTo>
                    <a:lnTo>
                      <a:pt x="68" y="179"/>
                    </a:lnTo>
                    <a:lnTo>
                      <a:pt x="68" y="182"/>
                    </a:lnTo>
                    <a:lnTo>
                      <a:pt x="68" y="187"/>
                    </a:lnTo>
                    <a:lnTo>
                      <a:pt x="68" y="189"/>
                    </a:lnTo>
                    <a:lnTo>
                      <a:pt x="71" y="191"/>
                    </a:lnTo>
                    <a:lnTo>
                      <a:pt x="71" y="196"/>
                    </a:lnTo>
                    <a:lnTo>
                      <a:pt x="73" y="203"/>
                    </a:lnTo>
                    <a:lnTo>
                      <a:pt x="73" y="205"/>
                    </a:lnTo>
                    <a:lnTo>
                      <a:pt x="73" y="208"/>
                    </a:lnTo>
                    <a:lnTo>
                      <a:pt x="75" y="210"/>
                    </a:lnTo>
                    <a:lnTo>
                      <a:pt x="75" y="215"/>
                    </a:lnTo>
                    <a:lnTo>
                      <a:pt x="75" y="217"/>
                    </a:lnTo>
                    <a:lnTo>
                      <a:pt x="75" y="222"/>
                    </a:lnTo>
                    <a:lnTo>
                      <a:pt x="73" y="224"/>
                    </a:lnTo>
                    <a:lnTo>
                      <a:pt x="71" y="227"/>
                    </a:lnTo>
                    <a:lnTo>
                      <a:pt x="71" y="229"/>
                    </a:lnTo>
                    <a:lnTo>
                      <a:pt x="71" y="234"/>
                    </a:lnTo>
                    <a:lnTo>
                      <a:pt x="68" y="236"/>
                    </a:lnTo>
                    <a:lnTo>
                      <a:pt x="68" y="241"/>
                    </a:lnTo>
                    <a:lnTo>
                      <a:pt x="68" y="246"/>
                    </a:lnTo>
                    <a:lnTo>
                      <a:pt x="68" y="248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4" y="250"/>
                    </a:lnTo>
                    <a:lnTo>
                      <a:pt x="61" y="250"/>
                    </a:lnTo>
                    <a:lnTo>
                      <a:pt x="61" y="253"/>
                    </a:lnTo>
                    <a:lnTo>
                      <a:pt x="59" y="255"/>
                    </a:lnTo>
                    <a:lnTo>
                      <a:pt x="59" y="262"/>
                    </a:lnTo>
                    <a:lnTo>
                      <a:pt x="59" y="269"/>
                    </a:lnTo>
                    <a:lnTo>
                      <a:pt x="59" y="276"/>
                    </a:lnTo>
                    <a:lnTo>
                      <a:pt x="61" y="279"/>
                    </a:lnTo>
                    <a:lnTo>
                      <a:pt x="61" y="281"/>
                    </a:lnTo>
                    <a:lnTo>
                      <a:pt x="59" y="283"/>
                    </a:lnTo>
                    <a:lnTo>
                      <a:pt x="56" y="286"/>
                    </a:lnTo>
                    <a:lnTo>
                      <a:pt x="54" y="288"/>
                    </a:lnTo>
                    <a:lnTo>
                      <a:pt x="52" y="300"/>
                    </a:lnTo>
                    <a:lnTo>
                      <a:pt x="52" y="302"/>
                    </a:lnTo>
                    <a:lnTo>
                      <a:pt x="52" y="305"/>
                    </a:lnTo>
                    <a:lnTo>
                      <a:pt x="49" y="312"/>
                    </a:lnTo>
                    <a:lnTo>
                      <a:pt x="49" y="316"/>
                    </a:lnTo>
                    <a:lnTo>
                      <a:pt x="49" y="319"/>
                    </a:lnTo>
                    <a:lnTo>
                      <a:pt x="52" y="321"/>
                    </a:lnTo>
                    <a:lnTo>
                      <a:pt x="52" y="324"/>
                    </a:lnTo>
                    <a:lnTo>
                      <a:pt x="52" y="326"/>
                    </a:lnTo>
                    <a:lnTo>
                      <a:pt x="49" y="328"/>
                    </a:lnTo>
                    <a:lnTo>
                      <a:pt x="47" y="333"/>
                    </a:lnTo>
                    <a:lnTo>
                      <a:pt x="47" y="340"/>
                    </a:lnTo>
                    <a:lnTo>
                      <a:pt x="49" y="340"/>
                    </a:lnTo>
                    <a:lnTo>
                      <a:pt x="49" y="342"/>
                    </a:lnTo>
                    <a:lnTo>
                      <a:pt x="49" y="347"/>
                    </a:lnTo>
                    <a:lnTo>
                      <a:pt x="49" y="350"/>
                    </a:lnTo>
                    <a:lnTo>
                      <a:pt x="52" y="352"/>
                    </a:lnTo>
                    <a:lnTo>
                      <a:pt x="49" y="357"/>
                    </a:lnTo>
                    <a:lnTo>
                      <a:pt x="49" y="359"/>
                    </a:lnTo>
                    <a:lnTo>
                      <a:pt x="52" y="359"/>
                    </a:lnTo>
                    <a:lnTo>
                      <a:pt x="54" y="359"/>
                    </a:lnTo>
                    <a:lnTo>
                      <a:pt x="56" y="361"/>
                    </a:lnTo>
                    <a:lnTo>
                      <a:pt x="56" y="364"/>
                    </a:lnTo>
                    <a:lnTo>
                      <a:pt x="54" y="364"/>
                    </a:lnTo>
                    <a:lnTo>
                      <a:pt x="49" y="364"/>
                    </a:lnTo>
                    <a:lnTo>
                      <a:pt x="49" y="366"/>
                    </a:lnTo>
                    <a:lnTo>
                      <a:pt x="52" y="366"/>
                    </a:lnTo>
                    <a:lnTo>
                      <a:pt x="54" y="368"/>
                    </a:lnTo>
                    <a:lnTo>
                      <a:pt x="54" y="371"/>
                    </a:lnTo>
                    <a:lnTo>
                      <a:pt x="52" y="373"/>
                    </a:lnTo>
                    <a:lnTo>
                      <a:pt x="52" y="378"/>
                    </a:lnTo>
                    <a:lnTo>
                      <a:pt x="52" y="380"/>
                    </a:lnTo>
                    <a:lnTo>
                      <a:pt x="52" y="383"/>
                    </a:lnTo>
                    <a:lnTo>
                      <a:pt x="52" y="387"/>
                    </a:lnTo>
                    <a:lnTo>
                      <a:pt x="52" y="392"/>
                    </a:lnTo>
                    <a:lnTo>
                      <a:pt x="49" y="394"/>
                    </a:lnTo>
                    <a:lnTo>
                      <a:pt x="47" y="399"/>
                    </a:lnTo>
                    <a:lnTo>
                      <a:pt x="42" y="402"/>
                    </a:lnTo>
                    <a:lnTo>
                      <a:pt x="42" y="404"/>
                    </a:lnTo>
                    <a:lnTo>
                      <a:pt x="42" y="406"/>
                    </a:lnTo>
                    <a:lnTo>
                      <a:pt x="42" y="409"/>
                    </a:lnTo>
                    <a:lnTo>
                      <a:pt x="42" y="411"/>
                    </a:lnTo>
                    <a:lnTo>
                      <a:pt x="42" y="413"/>
                    </a:lnTo>
                    <a:lnTo>
                      <a:pt x="42" y="416"/>
                    </a:lnTo>
                    <a:lnTo>
                      <a:pt x="40" y="418"/>
                    </a:lnTo>
                    <a:lnTo>
                      <a:pt x="38" y="420"/>
                    </a:lnTo>
                    <a:lnTo>
                      <a:pt x="33" y="425"/>
                    </a:lnTo>
                    <a:lnTo>
                      <a:pt x="30" y="428"/>
                    </a:lnTo>
                    <a:lnTo>
                      <a:pt x="30" y="432"/>
                    </a:lnTo>
                    <a:lnTo>
                      <a:pt x="30" y="435"/>
                    </a:lnTo>
                    <a:lnTo>
                      <a:pt x="30" y="437"/>
                    </a:lnTo>
                    <a:lnTo>
                      <a:pt x="30" y="442"/>
                    </a:lnTo>
                    <a:lnTo>
                      <a:pt x="30" y="444"/>
                    </a:lnTo>
                    <a:lnTo>
                      <a:pt x="33" y="444"/>
                    </a:lnTo>
                    <a:lnTo>
                      <a:pt x="35" y="442"/>
                    </a:lnTo>
                    <a:lnTo>
                      <a:pt x="40" y="442"/>
                    </a:lnTo>
                    <a:lnTo>
                      <a:pt x="42" y="442"/>
                    </a:lnTo>
                    <a:lnTo>
                      <a:pt x="45" y="444"/>
                    </a:lnTo>
                    <a:lnTo>
                      <a:pt x="45" y="446"/>
                    </a:lnTo>
                    <a:lnTo>
                      <a:pt x="45" y="456"/>
                    </a:lnTo>
                    <a:lnTo>
                      <a:pt x="45" y="458"/>
                    </a:lnTo>
                    <a:lnTo>
                      <a:pt x="47" y="461"/>
                    </a:lnTo>
                    <a:lnTo>
                      <a:pt x="49" y="461"/>
                    </a:lnTo>
                    <a:lnTo>
                      <a:pt x="64" y="461"/>
                    </a:lnTo>
                    <a:lnTo>
                      <a:pt x="66" y="461"/>
                    </a:lnTo>
                    <a:lnTo>
                      <a:pt x="71" y="461"/>
                    </a:lnTo>
                    <a:lnTo>
                      <a:pt x="75" y="461"/>
                    </a:lnTo>
                    <a:lnTo>
                      <a:pt x="78" y="461"/>
                    </a:lnTo>
                    <a:lnTo>
                      <a:pt x="85" y="461"/>
                    </a:lnTo>
                    <a:lnTo>
                      <a:pt x="92" y="463"/>
                    </a:lnTo>
                    <a:lnTo>
                      <a:pt x="94" y="463"/>
                    </a:lnTo>
                    <a:lnTo>
                      <a:pt x="97" y="463"/>
                    </a:lnTo>
                    <a:lnTo>
                      <a:pt x="97" y="465"/>
                    </a:lnTo>
                    <a:lnTo>
                      <a:pt x="92" y="465"/>
                    </a:lnTo>
                    <a:lnTo>
                      <a:pt x="90" y="465"/>
                    </a:lnTo>
                    <a:lnTo>
                      <a:pt x="87" y="463"/>
                    </a:lnTo>
                    <a:lnTo>
                      <a:pt x="85" y="463"/>
                    </a:lnTo>
                    <a:lnTo>
                      <a:pt x="82" y="463"/>
                    </a:lnTo>
                    <a:lnTo>
                      <a:pt x="80" y="465"/>
                    </a:lnTo>
                    <a:lnTo>
                      <a:pt x="75" y="468"/>
                    </a:lnTo>
                    <a:lnTo>
                      <a:pt x="73" y="468"/>
                    </a:lnTo>
                    <a:lnTo>
                      <a:pt x="71" y="468"/>
                    </a:lnTo>
                    <a:lnTo>
                      <a:pt x="68" y="470"/>
                    </a:lnTo>
                    <a:lnTo>
                      <a:pt x="66" y="470"/>
                    </a:lnTo>
                    <a:lnTo>
                      <a:pt x="64" y="470"/>
                    </a:lnTo>
                    <a:lnTo>
                      <a:pt x="64" y="472"/>
                    </a:lnTo>
                    <a:lnTo>
                      <a:pt x="61" y="477"/>
                    </a:lnTo>
                    <a:lnTo>
                      <a:pt x="61" y="482"/>
                    </a:lnTo>
                    <a:lnTo>
                      <a:pt x="61" y="484"/>
                    </a:lnTo>
                    <a:lnTo>
                      <a:pt x="59" y="484"/>
                    </a:lnTo>
                    <a:lnTo>
                      <a:pt x="54" y="484"/>
                    </a:lnTo>
                    <a:lnTo>
                      <a:pt x="52" y="484"/>
                    </a:lnTo>
                    <a:lnTo>
                      <a:pt x="47" y="482"/>
                    </a:lnTo>
                    <a:lnTo>
                      <a:pt x="45" y="480"/>
                    </a:lnTo>
                    <a:lnTo>
                      <a:pt x="45" y="477"/>
                    </a:lnTo>
                    <a:lnTo>
                      <a:pt x="47" y="477"/>
                    </a:lnTo>
                    <a:lnTo>
                      <a:pt x="47" y="480"/>
                    </a:lnTo>
                    <a:lnTo>
                      <a:pt x="49" y="480"/>
                    </a:lnTo>
                    <a:lnTo>
                      <a:pt x="49" y="477"/>
                    </a:lnTo>
                    <a:lnTo>
                      <a:pt x="52" y="477"/>
                    </a:lnTo>
                    <a:lnTo>
                      <a:pt x="54" y="477"/>
                    </a:lnTo>
                    <a:lnTo>
                      <a:pt x="56" y="475"/>
                    </a:lnTo>
                    <a:lnTo>
                      <a:pt x="59" y="475"/>
                    </a:lnTo>
                    <a:lnTo>
                      <a:pt x="59" y="472"/>
                    </a:lnTo>
                    <a:lnTo>
                      <a:pt x="61" y="472"/>
                    </a:lnTo>
                    <a:lnTo>
                      <a:pt x="56" y="470"/>
                    </a:lnTo>
                    <a:lnTo>
                      <a:pt x="54" y="468"/>
                    </a:lnTo>
                    <a:lnTo>
                      <a:pt x="52" y="468"/>
                    </a:lnTo>
                    <a:lnTo>
                      <a:pt x="47" y="468"/>
                    </a:lnTo>
                    <a:lnTo>
                      <a:pt x="42" y="468"/>
                    </a:lnTo>
                    <a:lnTo>
                      <a:pt x="38" y="468"/>
                    </a:lnTo>
                    <a:lnTo>
                      <a:pt x="38" y="465"/>
                    </a:lnTo>
                    <a:lnTo>
                      <a:pt x="42" y="465"/>
                    </a:lnTo>
                    <a:lnTo>
                      <a:pt x="42" y="463"/>
                    </a:lnTo>
                    <a:lnTo>
                      <a:pt x="42" y="461"/>
                    </a:lnTo>
                    <a:lnTo>
                      <a:pt x="40" y="461"/>
                    </a:lnTo>
                    <a:lnTo>
                      <a:pt x="42" y="458"/>
                    </a:lnTo>
                    <a:lnTo>
                      <a:pt x="40" y="456"/>
                    </a:lnTo>
                    <a:lnTo>
                      <a:pt x="35" y="454"/>
                    </a:lnTo>
                    <a:lnTo>
                      <a:pt x="33" y="454"/>
                    </a:lnTo>
                    <a:lnTo>
                      <a:pt x="40" y="456"/>
                    </a:lnTo>
                    <a:lnTo>
                      <a:pt x="40" y="458"/>
                    </a:lnTo>
                    <a:lnTo>
                      <a:pt x="38" y="458"/>
                    </a:lnTo>
                    <a:lnTo>
                      <a:pt x="35" y="456"/>
                    </a:lnTo>
                    <a:lnTo>
                      <a:pt x="33" y="456"/>
                    </a:lnTo>
                    <a:lnTo>
                      <a:pt x="35" y="458"/>
                    </a:lnTo>
                    <a:lnTo>
                      <a:pt x="33" y="461"/>
                    </a:lnTo>
                    <a:lnTo>
                      <a:pt x="33" y="458"/>
                    </a:lnTo>
                    <a:lnTo>
                      <a:pt x="30" y="458"/>
                    </a:lnTo>
                    <a:lnTo>
                      <a:pt x="30" y="456"/>
                    </a:lnTo>
                    <a:lnTo>
                      <a:pt x="30" y="454"/>
                    </a:lnTo>
                    <a:lnTo>
                      <a:pt x="30" y="456"/>
                    </a:lnTo>
                    <a:lnTo>
                      <a:pt x="30" y="458"/>
                    </a:lnTo>
                    <a:lnTo>
                      <a:pt x="30" y="461"/>
                    </a:lnTo>
                    <a:lnTo>
                      <a:pt x="28" y="461"/>
                    </a:lnTo>
                    <a:lnTo>
                      <a:pt x="28" y="458"/>
                    </a:lnTo>
                    <a:lnTo>
                      <a:pt x="28" y="456"/>
                    </a:lnTo>
                    <a:lnTo>
                      <a:pt x="26" y="451"/>
                    </a:lnTo>
                    <a:lnTo>
                      <a:pt x="21" y="449"/>
                    </a:lnTo>
                    <a:lnTo>
                      <a:pt x="19" y="446"/>
                    </a:lnTo>
                    <a:lnTo>
                      <a:pt x="21" y="444"/>
                    </a:lnTo>
                    <a:lnTo>
                      <a:pt x="23" y="444"/>
                    </a:lnTo>
                    <a:lnTo>
                      <a:pt x="26" y="444"/>
                    </a:lnTo>
                    <a:lnTo>
                      <a:pt x="26" y="442"/>
                    </a:lnTo>
                    <a:lnTo>
                      <a:pt x="23" y="442"/>
                    </a:lnTo>
                    <a:lnTo>
                      <a:pt x="23" y="444"/>
                    </a:lnTo>
                    <a:lnTo>
                      <a:pt x="21" y="442"/>
                    </a:lnTo>
                    <a:lnTo>
                      <a:pt x="19" y="442"/>
                    </a:lnTo>
                    <a:lnTo>
                      <a:pt x="21" y="439"/>
                    </a:lnTo>
                    <a:lnTo>
                      <a:pt x="23" y="439"/>
                    </a:lnTo>
                    <a:lnTo>
                      <a:pt x="21" y="439"/>
                    </a:lnTo>
                    <a:lnTo>
                      <a:pt x="19" y="439"/>
                    </a:lnTo>
                    <a:lnTo>
                      <a:pt x="16" y="437"/>
                    </a:lnTo>
                    <a:lnTo>
                      <a:pt x="14" y="435"/>
                    </a:lnTo>
                    <a:lnTo>
                      <a:pt x="16" y="432"/>
                    </a:lnTo>
                    <a:lnTo>
                      <a:pt x="19" y="430"/>
                    </a:lnTo>
                    <a:lnTo>
                      <a:pt x="21" y="428"/>
                    </a:lnTo>
                    <a:lnTo>
                      <a:pt x="23" y="428"/>
                    </a:lnTo>
                    <a:lnTo>
                      <a:pt x="23" y="425"/>
                    </a:lnTo>
                    <a:lnTo>
                      <a:pt x="23" y="420"/>
                    </a:lnTo>
                    <a:lnTo>
                      <a:pt x="21" y="423"/>
                    </a:lnTo>
                    <a:lnTo>
                      <a:pt x="21" y="425"/>
                    </a:lnTo>
                    <a:lnTo>
                      <a:pt x="19" y="425"/>
                    </a:lnTo>
                    <a:lnTo>
                      <a:pt x="16" y="423"/>
                    </a:lnTo>
                    <a:lnTo>
                      <a:pt x="16" y="418"/>
                    </a:lnTo>
                    <a:lnTo>
                      <a:pt x="19" y="416"/>
                    </a:lnTo>
                    <a:lnTo>
                      <a:pt x="19" y="413"/>
                    </a:lnTo>
                    <a:lnTo>
                      <a:pt x="21" y="413"/>
                    </a:lnTo>
                    <a:lnTo>
                      <a:pt x="23" y="413"/>
                    </a:lnTo>
                    <a:lnTo>
                      <a:pt x="23" y="411"/>
                    </a:lnTo>
                    <a:lnTo>
                      <a:pt x="16" y="413"/>
                    </a:lnTo>
                    <a:lnTo>
                      <a:pt x="16" y="411"/>
                    </a:lnTo>
                    <a:lnTo>
                      <a:pt x="14" y="409"/>
                    </a:lnTo>
                    <a:lnTo>
                      <a:pt x="14" y="406"/>
                    </a:lnTo>
                    <a:lnTo>
                      <a:pt x="16" y="406"/>
                    </a:lnTo>
                    <a:lnTo>
                      <a:pt x="19" y="409"/>
                    </a:lnTo>
                    <a:lnTo>
                      <a:pt x="19" y="406"/>
                    </a:lnTo>
                    <a:lnTo>
                      <a:pt x="26" y="406"/>
                    </a:lnTo>
                    <a:lnTo>
                      <a:pt x="28" y="409"/>
                    </a:lnTo>
                    <a:lnTo>
                      <a:pt x="30" y="409"/>
                    </a:lnTo>
                    <a:lnTo>
                      <a:pt x="28" y="409"/>
                    </a:lnTo>
                    <a:lnTo>
                      <a:pt x="26" y="406"/>
                    </a:lnTo>
                    <a:lnTo>
                      <a:pt x="26" y="404"/>
                    </a:lnTo>
                    <a:lnTo>
                      <a:pt x="23" y="402"/>
                    </a:lnTo>
                    <a:lnTo>
                      <a:pt x="23" y="404"/>
                    </a:lnTo>
                    <a:lnTo>
                      <a:pt x="21" y="404"/>
                    </a:lnTo>
                    <a:lnTo>
                      <a:pt x="19" y="402"/>
                    </a:lnTo>
                    <a:lnTo>
                      <a:pt x="21" y="402"/>
                    </a:lnTo>
                    <a:lnTo>
                      <a:pt x="19" y="399"/>
                    </a:lnTo>
                    <a:lnTo>
                      <a:pt x="16" y="399"/>
                    </a:lnTo>
                    <a:lnTo>
                      <a:pt x="16" y="397"/>
                    </a:lnTo>
                    <a:lnTo>
                      <a:pt x="19" y="397"/>
                    </a:lnTo>
                    <a:lnTo>
                      <a:pt x="21" y="394"/>
                    </a:lnTo>
                    <a:lnTo>
                      <a:pt x="19" y="394"/>
                    </a:lnTo>
                    <a:lnTo>
                      <a:pt x="21" y="392"/>
                    </a:lnTo>
                    <a:lnTo>
                      <a:pt x="19" y="390"/>
                    </a:lnTo>
                    <a:lnTo>
                      <a:pt x="16" y="390"/>
                    </a:lnTo>
                    <a:lnTo>
                      <a:pt x="14" y="390"/>
                    </a:lnTo>
                    <a:lnTo>
                      <a:pt x="12" y="390"/>
                    </a:lnTo>
                    <a:lnTo>
                      <a:pt x="9" y="390"/>
                    </a:lnTo>
                    <a:lnTo>
                      <a:pt x="7" y="387"/>
                    </a:lnTo>
                    <a:lnTo>
                      <a:pt x="4" y="387"/>
                    </a:lnTo>
                    <a:lnTo>
                      <a:pt x="2" y="390"/>
                    </a:lnTo>
                    <a:lnTo>
                      <a:pt x="4" y="390"/>
                    </a:lnTo>
                    <a:lnTo>
                      <a:pt x="4" y="392"/>
                    </a:lnTo>
                    <a:lnTo>
                      <a:pt x="0" y="392"/>
                    </a:lnTo>
                    <a:lnTo>
                      <a:pt x="0" y="390"/>
                    </a:lnTo>
                    <a:lnTo>
                      <a:pt x="2" y="387"/>
                    </a:lnTo>
                    <a:lnTo>
                      <a:pt x="4" y="387"/>
                    </a:lnTo>
                    <a:lnTo>
                      <a:pt x="4" y="385"/>
                    </a:lnTo>
                    <a:lnTo>
                      <a:pt x="7" y="383"/>
                    </a:lnTo>
                    <a:lnTo>
                      <a:pt x="9" y="383"/>
                    </a:lnTo>
                    <a:lnTo>
                      <a:pt x="12" y="383"/>
                    </a:lnTo>
                    <a:lnTo>
                      <a:pt x="12" y="380"/>
                    </a:lnTo>
                    <a:lnTo>
                      <a:pt x="9" y="380"/>
                    </a:lnTo>
                    <a:lnTo>
                      <a:pt x="7" y="380"/>
                    </a:lnTo>
                    <a:lnTo>
                      <a:pt x="7" y="378"/>
                    </a:lnTo>
                    <a:lnTo>
                      <a:pt x="12" y="378"/>
                    </a:lnTo>
                    <a:lnTo>
                      <a:pt x="14" y="378"/>
                    </a:lnTo>
                    <a:lnTo>
                      <a:pt x="16" y="378"/>
                    </a:lnTo>
                    <a:lnTo>
                      <a:pt x="19" y="378"/>
                    </a:lnTo>
                    <a:lnTo>
                      <a:pt x="19" y="380"/>
                    </a:lnTo>
                    <a:lnTo>
                      <a:pt x="19" y="383"/>
                    </a:lnTo>
                    <a:lnTo>
                      <a:pt x="21" y="380"/>
                    </a:lnTo>
                    <a:lnTo>
                      <a:pt x="21" y="383"/>
                    </a:lnTo>
                    <a:lnTo>
                      <a:pt x="19" y="383"/>
                    </a:lnTo>
                    <a:lnTo>
                      <a:pt x="19" y="385"/>
                    </a:lnTo>
                    <a:lnTo>
                      <a:pt x="21" y="385"/>
                    </a:lnTo>
                    <a:lnTo>
                      <a:pt x="23" y="385"/>
                    </a:lnTo>
                    <a:lnTo>
                      <a:pt x="23" y="383"/>
                    </a:lnTo>
                    <a:lnTo>
                      <a:pt x="23" y="385"/>
                    </a:lnTo>
                    <a:lnTo>
                      <a:pt x="23" y="387"/>
                    </a:lnTo>
                    <a:lnTo>
                      <a:pt x="26" y="387"/>
                    </a:lnTo>
                    <a:lnTo>
                      <a:pt x="26" y="385"/>
                    </a:lnTo>
                    <a:lnTo>
                      <a:pt x="28" y="383"/>
                    </a:lnTo>
                    <a:lnTo>
                      <a:pt x="30" y="380"/>
                    </a:lnTo>
                    <a:lnTo>
                      <a:pt x="30" y="378"/>
                    </a:lnTo>
                    <a:lnTo>
                      <a:pt x="28" y="380"/>
                    </a:lnTo>
                    <a:lnTo>
                      <a:pt x="26" y="383"/>
                    </a:lnTo>
                    <a:lnTo>
                      <a:pt x="28" y="378"/>
                    </a:lnTo>
                    <a:lnTo>
                      <a:pt x="30" y="378"/>
                    </a:lnTo>
                    <a:lnTo>
                      <a:pt x="30" y="376"/>
                    </a:lnTo>
                    <a:lnTo>
                      <a:pt x="33" y="373"/>
                    </a:lnTo>
                    <a:lnTo>
                      <a:pt x="30" y="373"/>
                    </a:lnTo>
                    <a:lnTo>
                      <a:pt x="28" y="376"/>
                    </a:lnTo>
                    <a:lnTo>
                      <a:pt x="28" y="373"/>
                    </a:lnTo>
                    <a:lnTo>
                      <a:pt x="28" y="371"/>
                    </a:lnTo>
                    <a:lnTo>
                      <a:pt x="30" y="371"/>
                    </a:lnTo>
                    <a:lnTo>
                      <a:pt x="33" y="371"/>
                    </a:lnTo>
                    <a:lnTo>
                      <a:pt x="35" y="373"/>
                    </a:lnTo>
                    <a:lnTo>
                      <a:pt x="38" y="373"/>
                    </a:lnTo>
                    <a:lnTo>
                      <a:pt x="38" y="371"/>
                    </a:lnTo>
                    <a:lnTo>
                      <a:pt x="35" y="371"/>
                    </a:lnTo>
                    <a:lnTo>
                      <a:pt x="33" y="371"/>
                    </a:lnTo>
                    <a:lnTo>
                      <a:pt x="30" y="371"/>
                    </a:lnTo>
                    <a:lnTo>
                      <a:pt x="30" y="368"/>
                    </a:lnTo>
                    <a:lnTo>
                      <a:pt x="30" y="366"/>
                    </a:lnTo>
                    <a:lnTo>
                      <a:pt x="33" y="366"/>
                    </a:lnTo>
                    <a:lnTo>
                      <a:pt x="35" y="366"/>
                    </a:lnTo>
                    <a:lnTo>
                      <a:pt x="38" y="364"/>
                    </a:lnTo>
                    <a:lnTo>
                      <a:pt x="40" y="364"/>
                    </a:lnTo>
                    <a:lnTo>
                      <a:pt x="40" y="359"/>
                    </a:lnTo>
                    <a:lnTo>
                      <a:pt x="38" y="359"/>
                    </a:lnTo>
                    <a:lnTo>
                      <a:pt x="33" y="357"/>
                    </a:lnTo>
                    <a:lnTo>
                      <a:pt x="30" y="354"/>
                    </a:lnTo>
                    <a:lnTo>
                      <a:pt x="33" y="354"/>
                    </a:lnTo>
                    <a:lnTo>
                      <a:pt x="33" y="352"/>
                    </a:lnTo>
                    <a:lnTo>
                      <a:pt x="35" y="352"/>
                    </a:lnTo>
                    <a:lnTo>
                      <a:pt x="35" y="350"/>
                    </a:lnTo>
                    <a:lnTo>
                      <a:pt x="35" y="347"/>
                    </a:lnTo>
                    <a:lnTo>
                      <a:pt x="35" y="345"/>
                    </a:lnTo>
                    <a:lnTo>
                      <a:pt x="38" y="342"/>
                    </a:lnTo>
                    <a:lnTo>
                      <a:pt x="38" y="340"/>
                    </a:lnTo>
                    <a:lnTo>
                      <a:pt x="38" y="335"/>
                    </a:lnTo>
                    <a:lnTo>
                      <a:pt x="40" y="333"/>
                    </a:lnTo>
                    <a:lnTo>
                      <a:pt x="38" y="331"/>
                    </a:lnTo>
                    <a:lnTo>
                      <a:pt x="40" y="331"/>
                    </a:lnTo>
                    <a:lnTo>
                      <a:pt x="42" y="331"/>
                    </a:lnTo>
                    <a:lnTo>
                      <a:pt x="42" y="333"/>
                    </a:lnTo>
                    <a:lnTo>
                      <a:pt x="42" y="331"/>
                    </a:lnTo>
                    <a:lnTo>
                      <a:pt x="42" y="326"/>
                    </a:lnTo>
                    <a:lnTo>
                      <a:pt x="40" y="326"/>
                    </a:lnTo>
                    <a:lnTo>
                      <a:pt x="38" y="326"/>
                    </a:lnTo>
                    <a:lnTo>
                      <a:pt x="38" y="324"/>
                    </a:lnTo>
                    <a:lnTo>
                      <a:pt x="40" y="324"/>
                    </a:lnTo>
                    <a:lnTo>
                      <a:pt x="42" y="324"/>
                    </a:lnTo>
                    <a:lnTo>
                      <a:pt x="45" y="321"/>
                    </a:lnTo>
                    <a:lnTo>
                      <a:pt x="42" y="321"/>
                    </a:lnTo>
                    <a:lnTo>
                      <a:pt x="40" y="321"/>
                    </a:lnTo>
                    <a:lnTo>
                      <a:pt x="38" y="319"/>
                    </a:lnTo>
                    <a:lnTo>
                      <a:pt x="35" y="319"/>
                    </a:lnTo>
                    <a:lnTo>
                      <a:pt x="33" y="321"/>
                    </a:lnTo>
                    <a:lnTo>
                      <a:pt x="33" y="324"/>
                    </a:lnTo>
                    <a:lnTo>
                      <a:pt x="28" y="324"/>
                    </a:lnTo>
                    <a:lnTo>
                      <a:pt x="26" y="321"/>
                    </a:lnTo>
                    <a:lnTo>
                      <a:pt x="26" y="319"/>
                    </a:lnTo>
                    <a:lnTo>
                      <a:pt x="23" y="319"/>
                    </a:lnTo>
                    <a:lnTo>
                      <a:pt x="23" y="316"/>
                    </a:lnTo>
                    <a:lnTo>
                      <a:pt x="23" y="314"/>
                    </a:lnTo>
                    <a:lnTo>
                      <a:pt x="23" y="309"/>
                    </a:lnTo>
                    <a:lnTo>
                      <a:pt x="26" y="307"/>
                    </a:lnTo>
                    <a:lnTo>
                      <a:pt x="26" y="298"/>
                    </a:lnTo>
                    <a:lnTo>
                      <a:pt x="28" y="298"/>
                    </a:lnTo>
                    <a:lnTo>
                      <a:pt x="28" y="295"/>
                    </a:lnTo>
                    <a:lnTo>
                      <a:pt x="30" y="295"/>
                    </a:lnTo>
                    <a:lnTo>
                      <a:pt x="30" y="293"/>
                    </a:lnTo>
                    <a:lnTo>
                      <a:pt x="30" y="288"/>
                    </a:lnTo>
                    <a:lnTo>
                      <a:pt x="28" y="283"/>
                    </a:lnTo>
                    <a:lnTo>
                      <a:pt x="26" y="281"/>
                    </a:lnTo>
                    <a:lnTo>
                      <a:pt x="26" y="279"/>
                    </a:lnTo>
                    <a:lnTo>
                      <a:pt x="28" y="279"/>
                    </a:lnTo>
                    <a:lnTo>
                      <a:pt x="28" y="274"/>
                    </a:lnTo>
                    <a:lnTo>
                      <a:pt x="26" y="269"/>
                    </a:lnTo>
                    <a:lnTo>
                      <a:pt x="26" y="267"/>
                    </a:lnTo>
                    <a:lnTo>
                      <a:pt x="26" y="262"/>
                    </a:lnTo>
                    <a:lnTo>
                      <a:pt x="28" y="262"/>
                    </a:lnTo>
                    <a:lnTo>
                      <a:pt x="30" y="262"/>
                    </a:lnTo>
                    <a:lnTo>
                      <a:pt x="33" y="262"/>
                    </a:lnTo>
                    <a:lnTo>
                      <a:pt x="33" y="255"/>
                    </a:lnTo>
                    <a:lnTo>
                      <a:pt x="35" y="255"/>
                    </a:lnTo>
                    <a:lnTo>
                      <a:pt x="38" y="250"/>
                    </a:lnTo>
                    <a:lnTo>
                      <a:pt x="38" y="246"/>
                    </a:lnTo>
                    <a:lnTo>
                      <a:pt x="40" y="246"/>
                    </a:lnTo>
                    <a:lnTo>
                      <a:pt x="40" y="241"/>
                    </a:lnTo>
                    <a:lnTo>
                      <a:pt x="40" y="239"/>
                    </a:lnTo>
                    <a:lnTo>
                      <a:pt x="45" y="234"/>
                    </a:lnTo>
                    <a:lnTo>
                      <a:pt x="45" y="231"/>
                    </a:lnTo>
                    <a:lnTo>
                      <a:pt x="47" y="227"/>
                    </a:lnTo>
                    <a:lnTo>
                      <a:pt x="47" y="224"/>
                    </a:lnTo>
                    <a:lnTo>
                      <a:pt x="49" y="224"/>
                    </a:lnTo>
                    <a:lnTo>
                      <a:pt x="49" y="217"/>
                    </a:lnTo>
                    <a:lnTo>
                      <a:pt x="52" y="215"/>
                    </a:lnTo>
                    <a:lnTo>
                      <a:pt x="52" y="208"/>
                    </a:lnTo>
                    <a:lnTo>
                      <a:pt x="54" y="205"/>
                    </a:lnTo>
                    <a:lnTo>
                      <a:pt x="54" y="203"/>
                    </a:lnTo>
                    <a:lnTo>
                      <a:pt x="54" y="198"/>
                    </a:lnTo>
                    <a:lnTo>
                      <a:pt x="54" y="194"/>
                    </a:lnTo>
                    <a:lnTo>
                      <a:pt x="54" y="189"/>
                    </a:lnTo>
                    <a:lnTo>
                      <a:pt x="52" y="182"/>
                    </a:lnTo>
                    <a:lnTo>
                      <a:pt x="52" y="175"/>
                    </a:lnTo>
                    <a:lnTo>
                      <a:pt x="52" y="170"/>
                    </a:lnTo>
                    <a:lnTo>
                      <a:pt x="54" y="168"/>
                    </a:lnTo>
                    <a:lnTo>
                      <a:pt x="56" y="163"/>
                    </a:lnTo>
                    <a:lnTo>
                      <a:pt x="56" y="161"/>
                    </a:lnTo>
                    <a:lnTo>
                      <a:pt x="54" y="156"/>
                    </a:lnTo>
                    <a:lnTo>
                      <a:pt x="54" y="153"/>
                    </a:lnTo>
                    <a:lnTo>
                      <a:pt x="54" y="151"/>
                    </a:lnTo>
                    <a:lnTo>
                      <a:pt x="56" y="149"/>
                    </a:lnTo>
                    <a:lnTo>
                      <a:pt x="59" y="144"/>
                    </a:lnTo>
                    <a:lnTo>
                      <a:pt x="59" y="135"/>
                    </a:lnTo>
                    <a:lnTo>
                      <a:pt x="61" y="132"/>
                    </a:lnTo>
                    <a:lnTo>
                      <a:pt x="61" y="127"/>
                    </a:lnTo>
                    <a:lnTo>
                      <a:pt x="64" y="125"/>
                    </a:lnTo>
                    <a:lnTo>
                      <a:pt x="64" y="123"/>
                    </a:lnTo>
                    <a:lnTo>
                      <a:pt x="64" y="118"/>
                    </a:lnTo>
                    <a:lnTo>
                      <a:pt x="66" y="118"/>
                    </a:lnTo>
                    <a:lnTo>
                      <a:pt x="66" y="116"/>
                    </a:lnTo>
                    <a:lnTo>
                      <a:pt x="64" y="111"/>
                    </a:lnTo>
                    <a:lnTo>
                      <a:pt x="64" y="109"/>
                    </a:lnTo>
                    <a:lnTo>
                      <a:pt x="66" y="106"/>
                    </a:lnTo>
                    <a:lnTo>
                      <a:pt x="68" y="104"/>
                    </a:lnTo>
                    <a:lnTo>
                      <a:pt x="68" y="101"/>
                    </a:lnTo>
                    <a:lnTo>
                      <a:pt x="68" y="99"/>
                    </a:lnTo>
                    <a:lnTo>
                      <a:pt x="68" y="94"/>
                    </a:lnTo>
                    <a:lnTo>
                      <a:pt x="68" y="85"/>
                    </a:lnTo>
                    <a:lnTo>
                      <a:pt x="68" y="83"/>
                    </a:lnTo>
                    <a:lnTo>
                      <a:pt x="68" y="80"/>
                    </a:lnTo>
                    <a:lnTo>
                      <a:pt x="66" y="78"/>
                    </a:lnTo>
                    <a:lnTo>
                      <a:pt x="66" y="76"/>
                    </a:lnTo>
                    <a:lnTo>
                      <a:pt x="68" y="73"/>
                    </a:lnTo>
                    <a:lnTo>
                      <a:pt x="68" y="71"/>
                    </a:lnTo>
                    <a:lnTo>
                      <a:pt x="71" y="71"/>
                    </a:lnTo>
                    <a:lnTo>
                      <a:pt x="71" y="61"/>
                    </a:lnTo>
                    <a:lnTo>
                      <a:pt x="71" y="57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3" y="50"/>
                    </a:lnTo>
                    <a:lnTo>
                      <a:pt x="71" y="45"/>
                    </a:lnTo>
                    <a:lnTo>
                      <a:pt x="71" y="31"/>
                    </a:lnTo>
                    <a:lnTo>
                      <a:pt x="71" y="28"/>
                    </a:lnTo>
                    <a:lnTo>
                      <a:pt x="71" y="21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71" y="5"/>
                    </a:lnTo>
                    <a:lnTo>
                      <a:pt x="75" y="5"/>
                    </a:lnTo>
                    <a:lnTo>
                      <a:pt x="78" y="5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12" name="Freeform 1552"/>
              <p:cNvSpPr>
                <a:spLocks/>
              </p:cNvSpPr>
              <p:nvPr/>
            </p:nvSpPr>
            <p:spPr bwMode="auto">
              <a:xfrm>
                <a:off x="1924" y="2894"/>
                <a:ext cx="38" cy="36"/>
              </a:xfrm>
              <a:custGeom>
                <a:avLst/>
                <a:gdLst>
                  <a:gd name="T0" fmla="*/ 36 w 38"/>
                  <a:gd name="T1" fmla="*/ 33 h 36"/>
                  <a:gd name="T2" fmla="*/ 34 w 38"/>
                  <a:gd name="T3" fmla="*/ 33 h 36"/>
                  <a:gd name="T4" fmla="*/ 29 w 38"/>
                  <a:gd name="T5" fmla="*/ 33 h 36"/>
                  <a:gd name="T6" fmla="*/ 19 w 38"/>
                  <a:gd name="T7" fmla="*/ 33 h 36"/>
                  <a:gd name="T8" fmla="*/ 15 w 38"/>
                  <a:gd name="T9" fmla="*/ 33 h 36"/>
                  <a:gd name="T10" fmla="*/ 10 w 38"/>
                  <a:gd name="T11" fmla="*/ 33 h 36"/>
                  <a:gd name="T12" fmla="*/ 8 w 38"/>
                  <a:gd name="T13" fmla="*/ 31 h 36"/>
                  <a:gd name="T14" fmla="*/ 5 w 38"/>
                  <a:gd name="T15" fmla="*/ 31 h 36"/>
                  <a:gd name="T16" fmla="*/ 8 w 38"/>
                  <a:gd name="T17" fmla="*/ 31 h 36"/>
                  <a:gd name="T18" fmla="*/ 3 w 38"/>
                  <a:gd name="T19" fmla="*/ 31 h 36"/>
                  <a:gd name="T20" fmla="*/ 3 w 38"/>
                  <a:gd name="T21" fmla="*/ 31 h 36"/>
                  <a:gd name="T22" fmla="*/ 0 w 38"/>
                  <a:gd name="T23" fmla="*/ 29 h 36"/>
                  <a:gd name="T24" fmla="*/ 5 w 38"/>
                  <a:gd name="T25" fmla="*/ 26 h 36"/>
                  <a:gd name="T26" fmla="*/ 8 w 38"/>
                  <a:gd name="T27" fmla="*/ 26 h 36"/>
                  <a:gd name="T28" fmla="*/ 10 w 38"/>
                  <a:gd name="T29" fmla="*/ 26 h 36"/>
                  <a:gd name="T30" fmla="*/ 5 w 38"/>
                  <a:gd name="T31" fmla="*/ 24 h 36"/>
                  <a:gd name="T32" fmla="*/ 10 w 38"/>
                  <a:gd name="T33" fmla="*/ 24 h 36"/>
                  <a:gd name="T34" fmla="*/ 17 w 38"/>
                  <a:gd name="T35" fmla="*/ 29 h 36"/>
                  <a:gd name="T36" fmla="*/ 19 w 38"/>
                  <a:gd name="T37" fmla="*/ 26 h 36"/>
                  <a:gd name="T38" fmla="*/ 17 w 38"/>
                  <a:gd name="T39" fmla="*/ 26 h 36"/>
                  <a:gd name="T40" fmla="*/ 19 w 38"/>
                  <a:gd name="T41" fmla="*/ 26 h 36"/>
                  <a:gd name="T42" fmla="*/ 24 w 38"/>
                  <a:gd name="T43" fmla="*/ 26 h 36"/>
                  <a:gd name="T44" fmla="*/ 24 w 38"/>
                  <a:gd name="T45" fmla="*/ 26 h 36"/>
                  <a:gd name="T46" fmla="*/ 26 w 38"/>
                  <a:gd name="T47" fmla="*/ 26 h 36"/>
                  <a:gd name="T48" fmla="*/ 17 w 38"/>
                  <a:gd name="T49" fmla="*/ 24 h 36"/>
                  <a:gd name="T50" fmla="*/ 17 w 38"/>
                  <a:gd name="T51" fmla="*/ 17 h 36"/>
                  <a:gd name="T52" fmla="*/ 22 w 38"/>
                  <a:gd name="T53" fmla="*/ 17 h 36"/>
                  <a:gd name="T54" fmla="*/ 29 w 38"/>
                  <a:gd name="T55" fmla="*/ 15 h 36"/>
                  <a:gd name="T56" fmla="*/ 24 w 38"/>
                  <a:gd name="T57" fmla="*/ 12 h 36"/>
                  <a:gd name="T58" fmla="*/ 17 w 38"/>
                  <a:gd name="T59" fmla="*/ 15 h 36"/>
                  <a:gd name="T60" fmla="*/ 12 w 38"/>
                  <a:gd name="T61" fmla="*/ 12 h 36"/>
                  <a:gd name="T62" fmla="*/ 12 w 38"/>
                  <a:gd name="T63" fmla="*/ 7 h 36"/>
                  <a:gd name="T64" fmla="*/ 15 w 38"/>
                  <a:gd name="T65" fmla="*/ 10 h 36"/>
                  <a:gd name="T66" fmla="*/ 17 w 38"/>
                  <a:gd name="T67" fmla="*/ 7 h 36"/>
                  <a:gd name="T68" fmla="*/ 17 w 38"/>
                  <a:gd name="T69" fmla="*/ 5 h 36"/>
                  <a:gd name="T70" fmla="*/ 17 w 38"/>
                  <a:gd name="T71" fmla="*/ 5 h 36"/>
                  <a:gd name="T72" fmla="*/ 19 w 38"/>
                  <a:gd name="T73" fmla="*/ 5 h 36"/>
                  <a:gd name="T74" fmla="*/ 24 w 38"/>
                  <a:gd name="T75" fmla="*/ 3 h 36"/>
                  <a:gd name="T76" fmla="*/ 29 w 38"/>
                  <a:gd name="T77" fmla="*/ 3 h 36"/>
                  <a:gd name="T78" fmla="*/ 34 w 38"/>
                  <a:gd name="T79" fmla="*/ 3 h 36"/>
                  <a:gd name="T80" fmla="*/ 36 w 38"/>
                  <a:gd name="T81" fmla="*/ 3 h 36"/>
                  <a:gd name="T82" fmla="*/ 38 w 38"/>
                  <a:gd name="T83" fmla="*/ 31 h 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8"/>
                  <a:gd name="T127" fmla="*/ 0 h 36"/>
                  <a:gd name="T128" fmla="*/ 38 w 38"/>
                  <a:gd name="T129" fmla="*/ 36 h 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8" h="36">
                    <a:moveTo>
                      <a:pt x="38" y="33"/>
                    </a:moveTo>
                    <a:lnTo>
                      <a:pt x="36" y="33"/>
                    </a:lnTo>
                    <a:lnTo>
                      <a:pt x="34" y="33"/>
                    </a:lnTo>
                    <a:lnTo>
                      <a:pt x="31" y="36"/>
                    </a:lnTo>
                    <a:lnTo>
                      <a:pt x="29" y="33"/>
                    </a:lnTo>
                    <a:lnTo>
                      <a:pt x="24" y="33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0" y="33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5" y="31"/>
                    </a:lnTo>
                    <a:lnTo>
                      <a:pt x="8" y="31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0" y="29"/>
                    </a:lnTo>
                    <a:lnTo>
                      <a:pt x="5" y="29"/>
                    </a:lnTo>
                    <a:lnTo>
                      <a:pt x="5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5" y="24"/>
                    </a:lnTo>
                    <a:lnTo>
                      <a:pt x="10" y="24"/>
                    </a:lnTo>
                    <a:lnTo>
                      <a:pt x="15" y="26"/>
                    </a:lnTo>
                    <a:lnTo>
                      <a:pt x="17" y="29"/>
                    </a:lnTo>
                    <a:lnTo>
                      <a:pt x="17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4"/>
                    </a:lnTo>
                    <a:lnTo>
                      <a:pt x="19" y="26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6" y="15"/>
                    </a:lnTo>
                    <a:lnTo>
                      <a:pt x="29" y="15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17" y="15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5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8" y="31"/>
                    </a:lnTo>
                    <a:lnTo>
                      <a:pt x="38" y="3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13" name="Freeform 1553"/>
              <p:cNvSpPr>
                <a:spLocks/>
              </p:cNvSpPr>
              <p:nvPr/>
            </p:nvSpPr>
            <p:spPr bwMode="auto">
              <a:xfrm>
                <a:off x="1924" y="2894"/>
                <a:ext cx="38" cy="36"/>
              </a:xfrm>
              <a:custGeom>
                <a:avLst/>
                <a:gdLst>
                  <a:gd name="T0" fmla="*/ 36 w 38"/>
                  <a:gd name="T1" fmla="*/ 33 h 36"/>
                  <a:gd name="T2" fmla="*/ 34 w 38"/>
                  <a:gd name="T3" fmla="*/ 33 h 36"/>
                  <a:gd name="T4" fmla="*/ 29 w 38"/>
                  <a:gd name="T5" fmla="*/ 33 h 36"/>
                  <a:gd name="T6" fmla="*/ 19 w 38"/>
                  <a:gd name="T7" fmla="*/ 33 h 36"/>
                  <a:gd name="T8" fmla="*/ 15 w 38"/>
                  <a:gd name="T9" fmla="*/ 33 h 36"/>
                  <a:gd name="T10" fmla="*/ 10 w 38"/>
                  <a:gd name="T11" fmla="*/ 33 h 36"/>
                  <a:gd name="T12" fmla="*/ 8 w 38"/>
                  <a:gd name="T13" fmla="*/ 31 h 36"/>
                  <a:gd name="T14" fmla="*/ 5 w 38"/>
                  <a:gd name="T15" fmla="*/ 31 h 36"/>
                  <a:gd name="T16" fmla="*/ 8 w 38"/>
                  <a:gd name="T17" fmla="*/ 31 h 36"/>
                  <a:gd name="T18" fmla="*/ 3 w 38"/>
                  <a:gd name="T19" fmla="*/ 31 h 36"/>
                  <a:gd name="T20" fmla="*/ 3 w 38"/>
                  <a:gd name="T21" fmla="*/ 31 h 36"/>
                  <a:gd name="T22" fmla="*/ 0 w 38"/>
                  <a:gd name="T23" fmla="*/ 29 h 36"/>
                  <a:gd name="T24" fmla="*/ 5 w 38"/>
                  <a:gd name="T25" fmla="*/ 26 h 36"/>
                  <a:gd name="T26" fmla="*/ 8 w 38"/>
                  <a:gd name="T27" fmla="*/ 26 h 36"/>
                  <a:gd name="T28" fmla="*/ 10 w 38"/>
                  <a:gd name="T29" fmla="*/ 26 h 36"/>
                  <a:gd name="T30" fmla="*/ 5 w 38"/>
                  <a:gd name="T31" fmla="*/ 24 h 36"/>
                  <a:gd name="T32" fmla="*/ 10 w 38"/>
                  <a:gd name="T33" fmla="*/ 24 h 36"/>
                  <a:gd name="T34" fmla="*/ 17 w 38"/>
                  <a:gd name="T35" fmla="*/ 29 h 36"/>
                  <a:gd name="T36" fmla="*/ 19 w 38"/>
                  <a:gd name="T37" fmla="*/ 26 h 36"/>
                  <a:gd name="T38" fmla="*/ 17 w 38"/>
                  <a:gd name="T39" fmla="*/ 26 h 36"/>
                  <a:gd name="T40" fmla="*/ 19 w 38"/>
                  <a:gd name="T41" fmla="*/ 26 h 36"/>
                  <a:gd name="T42" fmla="*/ 24 w 38"/>
                  <a:gd name="T43" fmla="*/ 26 h 36"/>
                  <a:gd name="T44" fmla="*/ 24 w 38"/>
                  <a:gd name="T45" fmla="*/ 26 h 36"/>
                  <a:gd name="T46" fmla="*/ 26 w 38"/>
                  <a:gd name="T47" fmla="*/ 26 h 36"/>
                  <a:gd name="T48" fmla="*/ 17 w 38"/>
                  <a:gd name="T49" fmla="*/ 24 h 36"/>
                  <a:gd name="T50" fmla="*/ 17 w 38"/>
                  <a:gd name="T51" fmla="*/ 17 h 36"/>
                  <a:gd name="T52" fmla="*/ 22 w 38"/>
                  <a:gd name="T53" fmla="*/ 17 h 36"/>
                  <a:gd name="T54" fmla="*/ 29 w 38"/>
                  <a:gd name="T55" fmla="*/ 15 h 36"/>
                  <a:gd name="T56" fmla="*/ 24 w 38"/>
                  <a:gd name="T57" fmla="*/ 12 h 36"/>
                  <a:gd name="T58" fmla="*/ 17 w 38"/>
                  <a:gd name="T59" fmla="*/ 15 h 36"/>
                  <a:gd name="T60" fmla="*/ 12 w 38"/>
                  <a:gd name="T61" fmla="*/ 12 h 36"/>
                  <a:gd name="T62" fmla="*/ 12 w 38"/>
                  <a:gd name="T63" fmla="*/ 7 h 36"/>
                  <a:gd name="T64" fmla="*/ 15 w 38"/>
                  <a:gd name="T65" fmla="*/ 10 h 36"/>
                  <a:gd name="T66" fmla="*/ 17 w 38"/>
                  <a:gd name="T67" fmla="*/ 7 h 36"/>
                  <a:gd name="T68" fmla="*/ 17 w 38"/>
                  <a:gd name="T69" fmla="*/ 5 h 36"/>
                  <a:gd name="T70" fmla="*/ 17 w 38"/>
                  <a:gd name="T71" fmla="*/ 5 h 36"/>
                  <a:gd name="T72" fmla="*/ 19 w 38"/>
                  <a:gd name="T73" fmla="*/ 5 h 36"/>
                  <a:gd name="T74" fmla="*/ 24 w 38"/>
                  <a:gd name="T75" fmla="*/ 3 h 36"/>
                  <a:gd name="T76" fmla="*/ 29 w 38"/>
                  <a:gd name="T77" fmla="*/ 3 h 36"/>
                  <a:gd name="T78" fmla="*/ 34 w 38"/>
                  <a:gd name="T79" fmla="*/ 3 h 36"/>
                  <a:gd name="T80" fmla="*/ 36 w 38"/>
                  <a:gd name="T81" fmla="*/ 3 h 36"/>
                  <a:gd name="T82" fmla="*/ 38 w 38"/>
                  <a:gd name="T83" fmla="*/ 31 h 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8"/>
                  <a:gd name="T127" fmla="*/ 0 h 36"/>
                  <a:gd name="T128" fmla="*/ 38 w 38"/>
                  <a:gd name="T129" fmla="*/ 36 h 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8" h="36">
                    <a:moveTo>
                      <a:pt x="38" y="33"/>
                    </a:moveTo>
                    <a:lnTo>
                      <a:pt x="36" y="33"/>
                    </a:lnTo>
                    <a:lnTo>
                      <a:pt x="34" y="33"/>
                    </a:lnTo>
                    <a:lnTo>
                      <a:pt x="31" y="36"/>
                    </a:lnTo>
                    <a:lnTo>
                      <a:pt x="29" y="33"/>
                    </a:lnTo>
                    <a:lnTo>
                      <a:pt x="24" y="33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0" y="33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5" y="31"/>
                    </a:lnTo>
                    <a:lnTo>
                      <a:pt x="8" y="31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0" y="29"/>
                    </a:lnTo>
                    <a:lnTo>
                      <a:pt x="5" y="29"/>
                    </a:lnTo>
                    <a:lnTo>
                      <a:pt x="5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5" y="24"/>
                    </a:lnTo>
                    <a:lnTo>
                      <a:pt x="10" y="24"/>
                    </a:lnTo>
                    <a:lnTo>
                      <a:pt x="15" y="26"/>
                    </a:lnTo>
                    <a:lnTo>
                      <a:pt x="17" y="29"/>
                    </a:lnTo>
                    <a:lnTo>
                      <a:pt x="17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4"/>
                    </a:lnTo>
                    <a:lnTo>
                      <a:pt x="19" y="26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6" y="15"/>
                    </a:lnTo>
                    <a:lnTo>
                      <a:pt x="29" y="15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17" y="15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5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8" y="31"/>
                    </a:lnTo>
                    <a:lnTo>
                      <a:pt x="38" y="3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14" name="Freeform 1554"/>
              <p:cNvSpPr>
                <a:spLocks/>
              </p:cNvSpPr>
              <p:nvPr/>
            </p:nvSpPr>
            <p:spPr bwMode="auto">
              <a:xfrm>
                <a:off x="3153" y="1255"/>
                <a:ext cx="146" cy="137"/>
              </a:xfrm>
              <a:custGeom>
                <a:avLst/>
                <a:gdLst>
                  <a:gd name="T0" fmla="*/ 12 w 146"/>
                  <a:gd name="T1" fmla="*/ 19 h 137"/>
                  <a:gd name="T2" fmla="*/ 40 w 146"/>
                  <a:gd name="T3" fmla="*/ 28 h 137"/>
                  <a:gd name="T4" fmla="*/ 40 w 146"/>
                  <a:gd name="T5" fmla="*/ 35 h 137"/>
                  <a:gd name="T6" fmla="*/ 40 w 146"/>
                  <a:gd name="T7" fmla="*/ 40 h 137"/>
                  <a:gd name="T8" fmla="*/ 45 w 146"/>
                  <a:gd name="T9" fmla="*/ 47 h 137"/>
                  <a:gd name="T10" fmla="*/ 47 w 146"/>
                  <a:gd name="T11" fmla="*/ 56 h 137"/>
                  <a:gd name="T12" fmla="*/ 52 w 146"/>
                  <a:gd name="T13" fmla="*/ 59 h 137"/>
                  <a:gd name="T14" fmla="*/ 59 w 146"/>
                  <a:gd name="T15" fmla="*/ 61 h 137"/>
                  <a:gd name="T16" fmla="*/ 66 w 146"/>
                  <a:gd name="T17" fmla="*/ 68 h 137"/>
                  <a:gd name="T18" fmla="*/ 61 w 146"/>
                  <a:gd name="T19" fmla="*/ 71 h 137"/>
                  <a:gd name="T20" fmla="*/ 49 w 146"/>
                  <a:gd name="T21" fmla="*/ 75 h 137"/>
                  <a:gd name="T22" fmla="*/ 31 w 146"/>
                  <a:gd name="T23" fmla="*/ 89 h 137"/>
                  <a:gd name="T24" fmla="*/ 23 w 146"/>
                  <a:gd name="T25" fmla="*/ 92 h 137"/>
                  <a:gd name="T26" fmla="*/ 16 w 146"/>
                  <a:gd name="T27" fmla="*/ 94 h 137"/>
                  <a:gd name="T28" fmla="*/ 12 w 146"/>
                  <a:gd name="T29" fmla="*/ 97 h 137"/>
                  <a:gd name="T30" fmla="*/ 7 w 146"/>
                  <a:gd name="T31" fmla="*/ 99 h 137"/>
                  <a:gd name="T32" fmla="*/ 9 w 146"/>
                  <a:gd name="T33" fmla="*/ 104 h 137"/>
                  <a:gd name="T34" fmla="*/ 12 w 146"/>
                  <a:gd name="T35" fmla="*/ 111 h 137"/>
                  <a:gd name="T36" fmla="*/ 14 w 146"/>
                  <a:gd name="T37" fmla="*/ 115 h 137"/>
                  <a:gd name="T38" fmla="*/ 12 w 146"/>
                  <a:gd name="T39" fmla="*/ 115 h 137"/>
                  <a:gd name="T40" fmla="*/ 12 w 146"/>
                  <a:gd name="T41" fmla="*/ 120 h 137"/>
                  <a:gd name="T42" fmla="*/ 9 w 146"/>
                  <a:gd name="T43" fmla="*/ 123 h 137"/>
                  <a:gd name="T44" fmla="*/ 12 w 146"/>
                  <a:gd name="T45" fmla="*/ 125 h 137"/>
                  <a:gd name="T46" fmla="*/ 16 w 146"/>
                  <a:gd name="T47" fmla="*/ 127 h 137"/>
                  <a:gd name="T48" fmla="*/ 26 w 146"/>
                  <a:gd name="T49" fmla="*/ 130 h 137"/>
                  <a:gd name="T50" fmla="*/ 31 w 146"/>
                  <a:gd name="T51" fmla="*/ 132 h 137"/>
                  <a:gd name="T52" fmla="*/ 35 w 146"/>
                  <a:gd name="T53" fmla="*/ 134 h 137"/>
                  <a:gd name="T54" fmla="*/ 35 w 146"/>
                  <a:gd name="T55" fmla="*/ 137 h 137"/>
                  <a:gd name="T56" fmla="*/ 40 w 146"/>
                  <a:gd name="T57" fmla="*/ 137 h 137"/>
                  <a:gd name="T58" fmla="*/ 49 w 146"/>
                  <a:gd name="T59" fmla="*/ 134 h 137"/>
                  <a:gd name="T60" fmla="*/ 57 w 146"/>
                  <a:gd name="T61" fmla="*/ 132 h 137"/>
                  <a:gd name="T62" fmla="*/ 66 w 146"/>
                  <a:gd name="T63" fmla="*/ 130 h 137"/>
                  <a:gd name="T64" fmla="*/ 73 w 146"/>
                  <a:gd name="T65" fmla="*/ 130 h 137"/>
                  <a:gd name="T66" fmla="*/ 80 w 146"/>
                  <a:gd name="T67" fmla="*/ 130 h 137"/>
                  <a:gd name="T68" fmla="*/ 92 w 146"/>
                  <a:gd name="T69" fmla="*/ 127 h 137"/>
                  <a:gd name="T70" fmla="*/ 104 w 146"/>
                  <a:gd name="T71" fmla="*/ 125 h 137"/>
                  <a:gd name="T72" fmla="*/ 142 w 146"/>
                  <a:gd name="T73" fmla="*/ 104 h 137"/>
                  <a:gd name="T74" fmla="*/ 142 w 146"/>
                  <a:gd name="T75" fmla="*/ 94 h 137"/>
                  <a:gd name="T76" fmla="*/ 130 w 146"/>
                  <a:gd name="T77" fmla="*/ 85 h 137"/>
                  <a:gd name="T78" fmla="*/ 134 w 146"/>
                  <a:gd name="T79" fmla="*/ 78 h 137"/>
                  <a:gd name="T80" fmla="*/ 127 w 146"/>
                  <a:gd name="T81" fmla="*/ 71 h 137"/>
                  <a:gd name="T82" fmla="*/ 125 w 146"/>
                  <a:gd name="T83" fmla="*/ 66 h 137"/>
                  <a:gd name="T84" fmla="*/ 130 w 146"/>
                  <a:gd name="T85" fmla="*/ 59 h 137"/>
                  <a:gd name="T86" fmla="*/ 123 w 146"/>
                  <a:gd name="T87" fmla="*/ 49 h 137"/>
                  <a:gd name="T88" fmla="*/ 116 w 146"/>
                  <a:gd name="T89" fmla="*/ 42 h 137"/>
                  <a:gd name="T90" fmla="*/ 127 w 146"/>
                  <a:gd name="T91" fmla="*/ 33 h 137"/>
                  <a:gd name="T92" fmla="*/ 113 w 146"/>
                  <a:gd name="T93" fmla="*/ 26 h 137"/>
                  <a:gd name="T94" fmla="*/ 106 w 146"/>
                  <a:gd name="T95" fmla="*/ 21 h 137"/>
                  <a:gd name="T96" fmla="*/ 109 w 146"/>
                  <a:gd name="T97" fmla="*/ 16 h 137"/>
                  <a:gd name="T98" fmla="*/ 113 w 146"/>
                  <a:gd name="T99" fmla="*/ 11 h 137"/>
                  <a:gd name="T100" fmla="*/ 111 w 146"/>
                  <a:gd name="T101" fmla="*/ 4 h 137"/>
                  <a:gd name="T102" fmla="*/ 101 w 146"/>
                  <a:gd name="T103" fmla="*/ 0 h 137"/>
                  <a:gd name="T104" fmla="*/ 78 w 146"/>
                  <a:gd name="T105" fmla="*/ 4 h 137"/>
                  <a:gd name="T106" fmla="*/ 71 w 146"/>
                  <a:gd name="T107" fmla="*/ 11 h 137"/>
                  <a:gd name="T108" fmla="*/ 61 w 146"/>
                  <a:gd name="T109" fmla="*/ 19 h 137"/>
                  <a:gd name="T110" fmla="*/ 52 w 146"/>
                  <a:gd name="T111" fmla="*/ 19 h 137"/>
                  <a:gd name="T112" fmla="*/ 40 w 146"/>
                  <a:gd name="T113" fmla="*/ 19 h 137"/>
                  <a:gd name="T114" fmla="*/ 26 w 146"/>
                  <a:gd name="T115" fmla="*/ 19 h 137"/>
                  <a:gd name="T116" fmla="*/ 9 w 146"/>
                  <a:gd name="T117" fmla="*/ 11 h 137"/>
                  <a:gd name="T118" fmla="*/ 7 w 146"/>
                  <a:gd name="T119" fmla="*/ 14 h 1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6"/>
                  <a:gd name="T181" fmla="*/ 0 h 137"/>
                  <a:gd name="T182" fmla="*/ 146 w 146"/>
                  <a:gd name="T183" fmla="*/ 137 h 1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6" h="137">
                    <a:moveTo>
                      <a:pt x="0" y="14"/>
                    </a:moveTo>
                    <a:lnTo>
                      <a:pt x="2" y="14"/>
                    </a:lnTo>
                    <a:lnTo>
                      <a:pt x="12" y="19"/>
                    </a:lnTo>
                    <a:lnTo>
                      <a:pt x="19" y="21"/>
                    </a:lnTo>
                    <a:lnTo>
                      <a:pt x="28" y="21"/>
                    </a:lnTo>
                    <a:lnTo>
                      <a:pt x="33" y="23"/>
                    </a:lnTo>
                    <a:lnTo>
                      <a:pt x="40" y="28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33"/>
                    </a:lnTo>
                    <a:lnTo>
                      <a:pt x="40" y="35"/>
                    </a:lnTo>
                    <a:lnTo>
                      <a:pt x="42" y="35"/>
                    </a:lnTo>
                    <a:lnTo>
                      <a:pt x="42" y="37"/>
                    </a:lnTo>
                    <a:lnTo>
                      <a:pt x="40" y="40"/>
                    </a:lnTo>
                    <a:lnTo>
                      <a:pt x="47" y="45"/>
                    </a:lnTo>
                    <a:lnTo>
                      <a:pt x="47" y="47"/>
                    </a:lnTo>
                    <a:lnTo>
                      <a:pt x="45" y="47"/>
                    </a:lnTo>
                    <a:lnTo>
                      <a:pt x="45" y="49"/>
                    </a:lnTo>
                    <a:lnTo>
                      <a:pt x="42" y="49"/>
                    </a:lnTo>
                    <a:lnTo>
                      <a:pt x="42" y="52"/>
                    </a:lnTo>
                    <a:lnTo>
                      <a:pt x="47" y="56"/>
                    </a:lnTo>
                    <a:lnTo>
                      <a:pt x="49" y="56"/>
                    </a:lnTo>
                    <a:lnTo>
                      <a:pt x="52" y="56"/>
                    </a:lnTo>
                    <a:lnTo>
                      <a:pt x="52" y="59"/>
                    </a:lnTo>
                    <a:lnTo>
                      <a:pt x="54" y="56"/>
                    </a:lnTo>
                    <a:lnTo>
                      <a:pt x="57" y="59"/>
                    </a:lnTo>
                    <a:lnTo>
                      <a:pt x="59" y="61"/>
                    </a:lnTo>
                    <a:lnTo>
                      <a:pt x="64" y="63"/>
                    </a:lnTo>
                    <a:lnTo>
                      <a:pt x="66" y="63"/>
                    </a:lnTo>
                    <a:lnTo>
                      <a:pt x="64" y="66"/>
                    </a:lnTo>
                    <a:lnTo>
                      <a:pt x="66" y="68"/>
                    </a:lnTo>
                    <a:lnTo>
                      <a:pt x="64" y="71"/>
                    </a:lnTo>
                    <a:lnTo>
                      <a:pt x="61" y="71"/>
                    </a:lnTo>
                    <a:lnTo>
                      <a:pt x="59" y="71"/>
                    </a:lnTo>
                    <a:lnTo>
                      <a:pt x="57" y="71"/>
                    </a:lnTo>
                    <a:lnTo>
                      <a:pt x="54" y="75"/>
                    </a:lnTo>
                    <a:lnTo>
                      <a:pt x="49" y="75"/>
                    </a:lnTo>
                    <a:lnTo>
                      <a:pt x="45" y="78"/>
                    </a:lnTo>
                    <a:lnTo>
                      <a:pt x="40" y="82"/>
                    </a:lnTo>
                    <a:lnTo>
                      <a:pt x="35" y="85"/>
                    </a:lnTo>
                    <a:lnTo>
                      <a:pt x="31" y="89"/>
                    </a:lnTo>
                    <a:lnTo>
                      <a:pt x="28" y="89"/>
                    </a:lnTo>
                    <a:lnTo>
                      <a:pt x="26" y="89"/>
                    </a:lnTo>
                    <a:lnTo>
                      <a:pt x="23" y="92"/>
                    </a:lnTo>
                    <a:lnTo>
                      <a:pt x="19" y="92"/>
                    </a:lnTo>
                    <a:lnTo>
                      <a:pt x="16" y="92"/>
                    </a:lnTo>
                    <a:lnTo>
                      <a:pt x="14" y="94"/>
                    </a:lnTo>
                    <a:lnTo>
                      <a:pt x="16" y="94"/>
                    </a:lnTo>
                    <a:lnTo>
                      <a:pt x="12" y="94"/>
                    </a:lnTo>
                    <a:lnTo>
                      <a:pt x="12" y="97"/>
                    </a:lnTo>
                    <a:lnTo>
                      <a:pt x="9" y="97"/>
                    </a:lnTo>
                    <a:lnTo>
                      <a:pt x="7" y="97"/>
                    </a:lnTo>
                    <a:lnTo>
                      <a:pt x="7" y="99"/>
                    </a:lnTo>
                    <a:lnTo>
                      <a:pt x="7" y="101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9" y="108"/>
                    </a:lnTo>
                    <a:lnTo>
                      <a:pt x="12" y="111"/>
                    </a:lnTo>
                    <a:lnTo>
                      <a:pt x="12" y="113"/>
                    </a:lnTo>
                    <a:lnTo>
                      <a:pt x="14" y="113"/>
                    </a:lnTo>
                    <a:lnTo>
                      <a:pt x="14" y="115"/>
                    </a:lnTo>
                    <a:lnTo>
                      <a:pt x="12" y="115"/>
                    </a:lnTo>
                    <a:lnTo>
                      <a:pt x="12" y="118"/>
                    </a:lnTo>
                    <a:lnTo>
                      <a:pt x="12" y="120"/>
                    </a:lnTo>
                    <a:lnTo>
                      <a:pt x="9" y="120"/>
                    </a:lnTo>
                    <a:lnTo>
                      <a:pt x="9" y="123"/>
                    </a:lnTo>
                    <a:lnTo>
                      <a:pt x="9" y="125"/>
                    </a:lnTo>
                    <a:lnTo>
                      <a:pt x="12" y="125"/>
                    </a:lnTo>
                    <a:lnTo>
                      <a:pt x="9" y="125"/>
                    </a:lnTo>
                    <a:lnTo>
                      <a:pt x="12" y="127"/>
                    </a:lnTo>
                    <a:lnTo>
                      <a:pt x="14" y="127"/>
                    </a:lnTo>
                    <a:lnTo>
                      <a:pt x="16" y="127"/>
                    </a:lnTo>
                    <a:lnTo>
                      <a:pt x="19" y="127"/>
                    </a:lnTo>
                    <a:lnTo>
                      <a:pt x="21" y="130"/>
                    </a:lnTo>
                    <a:lnTo>
                      <a:pt x="26" y="130"/>
                    </a:lnTo>
                    <a:lnTo>
                      <a:pt x="26" y="132"/>
                    </a:lnTo>
                    <a:lnTo>
                      <a:pt x="31" y="130"/>
                    </a:lnTo>
                    <a:lnTo>
                      <a:pt x="31" y="132"/>
                    </a:lnTo>
                    <a:lnTo>
                      <a:pt x="33" y="134"/>
                    </a:lnTo>
                    <a:lnTo>
                      <a:pt x="35" y="134"/>
                    </a:lnTo>
                    <a:lnTo>
                      <a:pt x="33" y="137"/>
                    </a:lnTo>
                    <a:lnTo>
                      <a:pt x="31" y="137"/>
                    </a:lnTo>
                    <a:lnTo>
                      <a:pt x="33" y="137"/>
                    </a:lnTo>
                    <a:lnTo>
                      <a:pt x="35" y="137"/>
                    </a:lnTo>
                    <a:lnTo>
                      <a:pt x="38" y="134"/>
                    </a:lnTo>
                    <a:lnTo>
                      <a:pt x="40" y="137"/>
                    </a:lnTo>
                    <a:lnTo>
                      <a:pt x="45" y="134"/>
                    </a:lnTo>
                    <a:lnTo>
                      <a:pt x="47" y="134"/>
                    </a:lnTo>
                    <a:lnTo>
                      <a:pt x="49" y="134"/>
                    </a:lnTo>
                    <a:lnTo>
                      <a:pt x="52" y="134"/>
                    </a:lnTo>
                    <a:lnTo>
                      <a:pt x="54" y="132"/>
                    </a:lnTo>
                    <a:lnTo>
                      <a:pt x="57" y="132"/>
                    </a:lnTo>
                    <a:lnTo>
                      <a:pt x="59" y="132"/>
                    </a:lnTo>
                    <a:lnTo>
                      <a:pt x="61" y="132"/>
                    </a:lnTo>
                    <a:lnTo>
                      <a:pt x="64" y="132"/>
                    </a:lnTo>
                    <a:lnTo>
                      <a:pt x="66" y="130"/>
                    </a:lnTo>
                    <a:lnTo>
                      <a:pt x="68" y="130"/>
                    </a:lnTo>
                    <a:lnTo>
                      <a:pt x="73" y="130"/>
                    </a:lnTo>
                    <a:lnTo>
                      <a:pt x="71" y="130"/>
                    </a:lnTo>
                    <a:lnTo>
                      <a:pt x="73" y="130"/>
                    </a:lnTo>
                    <a:lnTo>
                      <a:pt x="75" y="130"/>
                    </a:lnTo>
                    <a:lnTo>
                      <a:pt x="78" y="130"/>
                    </a:lnTo>
                    <a:lnTo>
                      <a:pt x="80" y="130"/>
                    </a:lnTo>
                    <a:lnTo>
                      <a:pt x="85" y="127"/>
                    </a:lnTo>
                    <a:lnTo>
                      <a:pt x="87" y="127"/>
                    </a:lnTo>
                    <a:lnTo>
                      <a:pt x="90" y="127"/>
                    </a:lnTo>
                    <a:lnTo>
                      <a:pt x="92" y="127"/>
                    </a:lnTo>
                    <a:lnTo>
                      <a:pt x="94" y="127"/>
                    </a:lnTo>
                    <a:lnTo>
                      <a:pt x="104" y="125"/>
                    </a:lnTo>
                    <a:lnTo>
                      <a:pt x="116" y="118"/>
                    </a:lnTo>
                    <a:lnTo>
                      <a:pt x="125" y="113"/>
                    </a:lnTo>
                    <a:lnTo>
                      <a:pt x="139" y="106"/>
                    </a:lnTo>
                    <a:lnTo>
                      <a:pt x="142" y="104"/>
                    </a:lnTo>
                    <a:lnTo>
                      <a:pt x="146" y="99"/>
                    </a:lnTo>
                    <a:lnTo>
                      <a:pt x="146" y="94"/>
                    </a:lnTo>
                    <a:lnTo>
                      <a:pt x="144" y="94"/>
                    </a:lnTo>
                    <a:lnTo>
                      <a:pt x="142" y="94"/>
                    </a:lnTo>
                    <a:lnTo>
                      <a:pt x="142" y="92"/>
                    </a:lnTo>
                    <a:lnTo>
                      <a:pt x="134" y="89"/>
                    </a:lnTo>
                    <a:lnTo>
                      <a:pt x="132" y="87"/>
                    </a:lnTo>
                    <a:lnTo>
                      <a:pt x="130" y="85"/>
                    </a:lnTo>
                    <a:lnTo>
                      <a:pt x="132" y="85"/>
                    </a:lnTo>
                    <a:lnTo>
                      <a:pt x="134" y="82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2" y="78"/>
                    </a:lnTo>
                    <a:lnTo>
                      <a:pt x="130" y="75"/>
                    </a:lnTo>
                    <a:lnTo>
                      <a:pt x="130" y="73"/>
                    </a:lnTo>
                    <a:lnTo>
                      <a:pt x="127" y="71"/>
                    </a:lnTo>
                    <a:lnTo>
                      <a:pt x="125" y="71"/>
                    </a:lnTo>
                    <a:lnTo>
                      <a:pt x="123" y="68"/>
                    </a:lnTo>
                    <a:lnTo>
                      <a:pt x="125" y="68"/>
                    </a:lnTo>
                    <a:lnTo>
                      <a:pt x="125" y="66"/>
                    </a:lnTo>
                    <a:lnTo>
                      <a:pt x="125" y="63"/>
                    </a:lnTo>
                    <a:lnTo>
                      <a:pt x="125" y="61"/>
                    </a:lnTo>
                    <a:lnTo>
                      <a:pt x="130" y="59"/>
                    </a:lnTo>
                    <a:lnTo>
                      <a:pt x="127" y="56"/>
                    </a:lnTo>
                    <a:lnTo>
                      <a:pt x="125" y="52"/>
                    </a:lnTo>
                    <a:lnTo>
                      <a:pt x="123" y="49"/>
                    </a:lnTo>
                    <a:lnTo>
                      <a:pt x="120" y="49"/>
                    </a:lnTo>
                    <a:lnTo>
                      <a:pt x="120" y="47"/>
                    </a:lnTo>
                    <a:lnTo>
                      <a:pt x="118" y="45"/>
                    </a:lnTo>
                    <a:lnTo>
                      <a:pt x="116" y="42"/>
                    </a:lnTo>
                    <a:lnTo>
                      <a:pt x="118" y="42"/>
                    </a:lnTo>
                    <a:lnTo>
                      <a:pt x="123" y="37"/>
                    </a:lnTo>
                    <a:lnTo>
                      <a:pt x="127" y="33"/>
                    </a:lnTo>
                    <a:lnTo>
                      <a:pt x="125" y="30"/>
                    </a:lnTo>
                    <a:lnTo>
                      <a:pt x="120" y="28"/>
                    </a:lnTo>
                    <a:lnTo>
                      <a:pt x="116" y="26"/>
                    </a:lnTo>
                    <a:lnTo>
                      <a:pt x="113" y="26"/>
                    </a:lnTo>
                    <a:lnTo>
                      <a:pt x="111" y="26"/>
                    </a:lnTo>
                    <a:lnTo>
                      <a:pt x="109" y="26"/>
                    </a:lnTo>
                    <a:lnTo>
                      <a:pt x="109" y="23"/>
                    </a:lnTo>
                    <a:lnTo>
                      <a:pt x="106" y="21"/>
                    </a:lnTo>
                    <a:lnTo>
                      <a:pt x="111" y="16"/>
                    </a:lnTo>
                    <a:lnTo>
                      <a:pt x="109" y="16"/>
                    </a:lnTo>
                    <a:lnTo>
                      <a:pt x="116" y="14"/>
                    </a:lnTo>
                    <a:lnTo>
                      <a:pt x="113" y="14"/>
                    </a:lnTo>
                    <a:lnTo>
                      <a:pt x="113" y="11"/>
                    </a:lnTo>
                    <a:lnTo>
                      <a:pt x="118" y="9"/>
                    </a:lnTo>
                    <a:lnTo>
                      <a:pt x="118" y="7"/>
                    </a:lnTo>
                    <a:lnTo>
                      <a:pt x="116" y="4"/>
                    </a:lnTo>
                    <a:lnTo>
                      <a:pt x="111" y="4"/>
                    </a:lnTo>
                    <a:lnTo>
                      <a:pt x="106" y="4"/>
                    </a:lnTo>
                    <a:lnTo>
                      <a:pt x="104" y="2"/>
                    </a:lnTo>
                    <a:lnTo>
                      <a:pt x="101" y="2"/>
                    </a:lnTo>
                    <a:lnTo>
                      <a:pt x="101" y="0"/>
                    </a:lnTo>
                    <a:lnTo>
                      <a:pt x="94" y="2"/>
                    </a:lnTo>
                    <a:lnTo>
                      <a:pt x="85" y="2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3" y="4"/>
                    </a:lnTo>
                    <a:lnTo>
                      <a:pt x="71" y="7"/>
                    </a:lnTo>
                    <a:lnTo>
                      <a:pt x="71" y="11"/>
                    </a:lnTo>
                    <a:lnTo>
                      <a:pt x="71" y="14"/>
                    </a:lnTo>
                    <a:lnTo>
                      <a:pt x="64" y="16"/>
                    </a:lnTo>
                    <a:lnTo>
                      <a:pt x="61" y="19"/>
                    </a:lnTo>
                    <a:lnTo>
                      <a:pt x="59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49" y="16"/>
                    </a:lnTo>
                    <a:lnTo>
                      <a:pt x="47" y="16"/>
                    </a:lnTo>
                    <a:lnTo>
                      <a:pt x="42" y="19"/>
                    </a:lnTo>
                    <a:lnTo>
                      <a:pt x="40" y="19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26" y="19"/>
                    </a:lnTo>
                    <a:lnTo>
                      <a:pt x="23" y="16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15" name="Freeform 1555"/>
              <p:cNvSpPr>
                <a:spLocks/>
              </p:cNvSpPr>
              <p:nvPr/>
            </p:nvSpPr>
            <p:spPr bwMode="auto">
              <a:xfrm>
                <a:off x="3153" y="1255"/>
                <a:ext cx="146" cy="137"/>
              </a:xfrm>
              <a:custGeom>
                <a:avLst/>
                <a:gdLst>
                  <a:gd name="T0" fmla="*/ 12 w 146"/>
                  <a:gd name="T1" fmla="*/ 19 h 137"/>
                  <a:gd name="T2" fmla="*/ 40 w 146"/>
                  <a:gd name="T3" fmla="*/ 28 h 137"/>
                  <a:gd name="T4" fmla="*/ 40 w 146"/>
                  <a:gd name="T5" fmla="*/ 35 h 137"/>
                  <a:gd name="T6" fmla="*/ 40 w 146"/>
                  <a:gd name="T7" fmla="*/ 40 h 137"/>
                  <a:gd name="T8" fmla="*/ 45 w 146"/>
                  <a:gd name="T9" fmla="*/ 47 h 137"/>
                  <a:gd name="T10" fmla="*/ 47 w 146"/>
                  <a:gd name="T11" fmla="*/ 56 h 137"/>
                  <a:gd name="T12" fmla="*/ 52 w 146"/>
                  <a:gd name="T13" fmla="*/ 59 h 137"/>
                  <a:gd name="T14" fmla="*/ 59 w 146"/>
                  <a:gd name="T15" fmla="*/ 61 h 137"/>
                  <a:gd name="T16" fmla="*/ 66 w 146"/>
                  <a:gd name="T17" fmla="*/ 68 h 137"/>
                  <a:gd name="T18" fmla="*/ 61 w 146"/>
                  <a:gd name="T19" fmla="*/ 71 h 137"/>
                  <a:gd name="T20" fmla="*/ 49 w 146"/>
                  <a:gd name="T21" fmla="*/ 75 h 137"/>
                  <a:gd name="T22" fmla="*/ 31 w 146"/>
                  <a:gd name="T23" fmla="*/ 89 h 137"/>
                  <a:gd name="T24" fmla="*/ 23 w 146"/>
                  <a:gd name="T25" fmla="*/ 92 h 137"/>
                  <a:gd name="T26" fmla="*/ 16 w 146"/>
                  <a:gd name="T27" fmla="*/ 94 h 137"/>
                  <a:gd name="T28" fmla="*/ 12 w 146"/>
                  <a:gd name="T29" fmla="*/ 97 h 137"/>
                  <a:gd name="T30" fmla="*/ 7 w 146"/>
                  <a:gd name="T31" fmla="*/ 99 h 137"/>
                  <a:gd name="T32" fmla="*/ 9 w 146"/>
                  <a:gd name="T33" fmla="*/ 104 h 137"/>
                  <a:gd name="T34" fmla="*/ 12 w 146"/>
                  <a:gd name="T35" fmla="*/ 111 h 137"/>
                  <a:gd name="T36" fmla="*/ 14 w 146"/>
                  <a:gd name="T37" fmla="*/ 115 h 137"/>
                  <a:gd name="T38" fmla="*/ 12 w 146"/>
                  <a:gd name="T39" fmla="*/ 115 h 137"/>
                  <a:gd name="T40" fmla="*/ 12 w 146"/>
                  <a:gd name="T41" fmla="*/ 120 h 137"/>
                  <a:gd name="T42" fmla="*/ 9 w 146"/>
                  <a:gd name="T43" fmla="*/ 123 h 137"/>
                  <a:gd name="T44" fmla="*/ 12 w 146"/>
                  <a:gd name="T45" fmla="*/ 125 h 137"/>
                  <a:gd name="T46" fmla="*/ 16 w 146"/>
                  <a:gd name="T47" fmla="*/ 127 h 137"/>
                  <a:gd name="T48" fmla="*/ 26 w 146"/>
                  <a:gd name="T49" fmla="*/ 130 h 137"/>
                  <a:gd name="T50" fmla="*/ 31 w 146"/>
                  <a:gd name="T51" fmla="*/ 132 h 137"/>
                  <a:gd name="T52" fmla="*/ 35 w 146"/>
                  <a:gd name="T53" fmla="*/ 134 h 137"/>
                  <a:gd name="T54" fmla="*/ 35 w 146"/>
                  <a:gd name="T55" fmla="*/ 137 h 137"/>
                  <a:gd name="T56" fmla="*/ 40 w 146"/>
                  <a:gd name="T57" fmla="*/ 137 h 137"/>
                  <a:gd name="T58" fmla="*/ 49 w 146"/>
                  <a:gd name="T59" fmla="*/ 134 h 137"/>
                  <a:gd name="T60" fmla="*/ 57 w 146"/>
                  <a:gd name="T61" fmla="*/ 132 h 137"/>
                  <a:gd name="T62" fmla="*/ 66 w 146"/>
                  <a:gd name="T63" fmla="*/ 130 h 137"/>
                  <a:gd name="T64" fmla="*/ 73 w 146"/>
                  <a:gd name="T65" fmla="*/ 130 h 137"/>
                  <a:gd name="T66" fmla="*/ 80 w 146"/>
                  <a:gd name="T67" fmla="*/ 130 h 137"/>
                  <a:gd name="T68" fmla="*/ 92 w 146"/>
                  <a:gd name="T69" fmla="*/ 127 h 137"/>
                  <a:gd name="T70" fmla="*/ 104 w 146"/>
                  <a:gd name="T71" fmla="*/ 125 h 137"/>
                  <a:gd name="T72" fmla="*/ 142 w 146"/>
                  <a:gd name="T73" fmla="*/ 104 h 137"/>
                  <a:gd name="T74" fmla="*/ 142 w 146"/>
                  <a:gd name="T75" fmla="*/ 94 h 137"/>
                  <a:gd name="T76" fmla="*/ 130 w 146"/>
                  <a:gd name="T77" fmla="*/ 85 h 137"/>
                  <a:gd name="T78" fmla="*/ 134 w 146"/>
                  <a:gd name="T79" fmla="*/ 78 h 137"/>
                  <a:gd name="T80" fmla="*/ 127 w 146"/>
                  <a:gd name="T81" fmla="*/ 71 h 137"/>
                  <a:gd name="T82" fmla="*/ 125 w 146"/>
                  <a:gd name="T83" fmla="*/ 66 h 137"/>
                  <a:gd name="T84" fmla="*/ 130 w 146"/>
                  <a:gd name="T85" fmla="*/ 59 h 137"/>
                  <a:gd name="T86" fmla="*/ 123 w 146"/>
                  <a:gd name="T87" fmla="*/ 49 h 137"/>
                  <a:gd name="T88" fmla="*/ 116 w 146"/>
                  <a:gd name="T89" fmla="*/ 42 h 137"/>
                  <a:gd name="T90" fmla="*/ 127 w 146"/>
                  <a:gd name="T91" fmla="*/ 33 h 137"/>
                  <a:gd name="T92" fmla="*/ 113 w 146"/>
                  <a:gd name="T93" fmla="*/ 26 h 137"/>
                  <a:gd name="T94" fmla="*/ 106 w 146"/>
                  <a:gd name="T95" fmla="*/ 21 h 137"/>
                  <a:gd name="T96" fmla="*/ 109 w 146"/>
                  <a:gd name="T97" fmla="*/ 16 h 137"/>
                  <a:gd name="T98" fmla="*/ 113 w 146"/>
                  <a:gd name="T99" fmla="*/ 11 h 137"/>
                  <a:gd name="T100" fmla="*/ 111 w 146"/>
                  <a:gd name="T101" fmla="*/ 4 h 137"/>
                  <a:gd name="T102" fmla="*/ 101 w 146"/>
                  <a:gd name="T103" fmla="*/ 0 h 137"/>
                  <a:gd name="T104" fmla="*/ 78 w 146"/>
                  <a:gd name="T105" fmla="*/ 4 h 137"/>
                  <a:gd name="T106" fmla="*/ 71 w 146"/>
                  <a:gd name="T107" fmla="*/ 11 h 137"/>
                  <a:gd name="T108" fmla="*/ 61 w 146"/>
                  <a:gd name="T109" fmla="*/ 19 h 137"/>
                  <a:gd name="T110" fmla="*/ 52 w 146"/>
                  <a:gd name="T111" fmla="*/ 19 h 137"/>
                  <a:gd name="T112" fmla="*/ 40 w 146"/>
                  <a:gd name="T113" fmla="*/ 19 h 137"/>
                  <a:gd name="T114" fmla="*/ 26 w 146"/>
                  <a:gd name="T115" fmla="*/ 19 h 137"/>
                  <a:gd name="T116" fmla="*/ 9 w 146"/>
                  <a:gd name="T117" fmla="*/ 11 h 137"/>
                  <a:gd name="T118" fmla="*/ 7 w 146"/>
                  <a:gd name="T119" fmla="*/ 14 h 1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6"/>
                  <a:gd name="T181" fmla="*/ 0 h 137"/>
                  <a:gd name="T182" fmla="*/ 146 w 146"/>
                  <a:gd name="T183" fmla="*/ 137 h 1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6" h="137">
                    <a:moveTo>
                      <a:pt x="0" y="14"/>
                    </a:moveTo>
                    <a:lnTo>
                      <a:pt x="2" y="14"/>
                    </a:lnTo>
                    <a:lnTo>
                      <a:pt x="12" y="19"/>
                    </a:lnTo>
                    <a:lnTo>
                      <a:pt x="19" y="21"/>
                    </a:lnTo>
                    <a:lnTo>
                      <a:pt x="28" y="21"/>
                    </a:lnTo>
                    <a:lnTo>
                      <a:pt x="33" y="23"/>
                    </a:lnTo>
                    <a:lnTo>
                      <a:pt x="40" y="28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33"/>
                    </a:lnTo>
                    <a:lnTo>
                      <a:pt x="40" y="35"/>
                    </a:lnTo>
                    <a:lnTo>
                      <a:pt x="42" y="35"/>
                    </a:lnTo>
                    <a:lnTo>
                      <a:pt x="42" y="37"/>
                    </a:lnTo>
                    <a:lnTo>
                      <a:pt x="40" y="40"/>
                    </a:lnTo>
                    <a:lnTo>
                      <a:pt x="47" y="45"/>
                    </a:lnTo>
                    <a:lnTo>
                      <a:pt x="47" y="47"/>
                    </a:lnTo>
                    <a:lnTo>
                      <a:pt x="45" y="47"/>
                    </a:lnTo>
                    <a:lnTo>
                      <a:pt x="45" y="49"/>
                    </a:lnTo>
                    <a:lnTo>
                      <a:pt x="42" y="49"/>
                    </a:lnTo>
                    <a:lnTo>
                      <a:pt x="42" y="52"/>
                    </a:lnTo>
                    <a:lnTo>
                      <a:pt x="47" y="56"/>
                    </a:lnTo>
                    <a:lnTo>
                      <a:pt x="49" y="56"/>
                    </a:lnTo>
                    <a:lnTo>
                      <a:pt x="52" y="56"/>
                    </a:lnTo>
                    <a:lnTo>
                      <a:pt x="52" y="59"/>
                    </a:lnTo>
                    <a:lnTo>
                      <a:pt x="54" y="56"/>
                    </a:lnTo>
                    <a:lnTo>
                      <a:pt x="57" y="59"/>
                    </a:lnTo>
                    <a:lnTo>
                      <a:pt x="59" y="61"/>
                    </a:lnTo>
                    <a:lnTo>
                      <a:pt x="64" y="63"/>
                    </a:lnTo>
                    <a:lnTo>
                      <a:pt x="66" y="63"/>
                    </a:lnTo>
                    <a:lnTo>
                      <a:pt x="64" y="66"/>
                    </a:lnTo>
                    <a:lnTo>
                      <a:pt x="66" y="68"/>
                    </a:lnTo>
                    <a:lnTo>
                      <a:pt x="64" y="71"/>
                    </a:lnTo>
                    <a:lnTo>
                      <a:pt x="61" y="71"/>
                    </a:lnTo>
                    <a:lnTo>
                      <a:pt x="59" y="71"/>
                    </a:lnTo>
                    <a:lnTo>
                      <a:pt x="57" y="71"/>
                    </a:lnTo>
                    <a:lnTo>
                      <a:pt x="54" y="75"/>
                    </a:lnTo>
                    <a:lnTo>
                      <a:pt x="49" y="75"/>
                    </a:lnTo>
                    <a:lnTo>
                      <a:pt x="45" y="78"/>
                    </a:lnTo>
                    <a:lnTo>
                      <a:pt x="40" y="82"/>
                    </a:lnTo>
                    <a:lnTo>
                      <a:pt x="35" y="85"/>
                    </a:lnTo>
                    <a:lnTo>
                      <a:pt x="31" y="89"/>
                    </a:lnTo>
                    <a:lnTo>
                      <a:pt x="28" y="89"/>
                    </a:lnTo>
                    <a:lnTo>
                      <a:pt x="26" y="89"/>
                    </a:lnTo>
                    <a:lnTo>
                      <a:pt x="23" y="92"/>
                    </a:lnTo>
                    <a:lnTo>
                      <a:pt x="19" y="92"/>
                    </a:lnTo>
                    <a:lnTo>
                      <a:pt x="16" y="92"/>
                    </a:lnTo>
                    <a:lnTo>
                      <a:pt x="14" y="94"/>
                    </a:lnTo>
                    <a:lnTo>
                      <a:pt x="16" y="94"/>
                    </a:lnTo>
                    <a:lnTo>
                      <a:pt x="12" y="94"/>
                    </a:lnTo>
                    <a:lnTo>
                      <a:pt x="12" y="97"/>
                    </a:lnTo>
                    <a:lnTo>
                      <a:pt x="9" y="97"/>
                    </a:lnTo>
                    <a:lnTo>
                      <a:pt x="7" y="97"/>
                    </a:lnTo>
                    <a:lnTo>
                      <a:pt x="7" y="99"/>
                    </a:lnTo>
                    <a:lnTo>
                      <a:pt x="7" y="101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9" y="108"/>
                    </a:lnTo>
                    <a:lnTo>
                      <a:pt x="12" y="111"/>
                    </a:lnTo>
                    <a:lnTo>
                      <a:pt x="12" y="113"/>
                    </a:lnTo>
                    <a:lnTo>
                      <a:pt x="14" y="113"/>
                    </a:lnTo>
                    <a:lnTo>
                      <a:pt x="14" y="115"/>
                    </a:lnTo>
                    <a:lnTo>
                      <a:pt x="12" y="115"/>
                    </a:lnTo>
                    <a:lnTo>
                      <a:pt x="12" y="118"/>
                    </a:lnTo>
                    <a:lnTo>
                      <a:pt x="12" y="120"/>
                    </a:lnTo>
                    <a:lnTo>
                      <a:pt x="9" y="120"/>
                    </a:lnTo>
                    <a:lnTo>
                      <a:pt x="9" y="123"/>
                    </a:lnTo>
                    <a:lnTo>
                      <a:pt x="9" y="125"/>
                    </a:lnTo>
                    <a:lnTo>
                      <a:pt x="12" y="125"/>
                    </a:lnTo>
                    <a:lnTo>
                      <a:pt x="9" y="125"/>
                    </a:lnTo>
                    <a:lnTo>
                      <a:pt x="12" y="127"/>
                    </a:lnTo>
                    <a:lnTo>
                      <a:pt x="14" y="127"/>
                    </a:lnTo>
                    <a:lnTo>
                      <a:pt x="16" y="127"/>
                    </a:lnTo>
                    <a:lnTo>
                      <a:pt x="19" y="127"/>
                    </a:lnTo>
                    <a:lnTo>
                      <a:pt x="21" y="130"/>
                    </a:lnTo>
                    <a:lnTo>
                      <a:pt x="26" y="130"/>
                    </a:lnTo>
                    <a:lnTo>
                      <a:pt x="26" y="132"/>
                    </a:lnTo>
                    <a:lnTo>
                      <a:pt x="31" y="130"/>
                    </a:lnTo>
                    <a:lnTo>
                      <a:pt x="31" y="132"/>
                    </a:lnTo>
                    <a:lnTo>
                      <a:pt x="33" y="134"/>
                    </a:lnTo>
                    <a:lnTo>
                      <a:pt x="35" y="134"/>
                    </a:lnTo>
                    <a:lnTo>
                      <a:pt x="33" y="137"/>
                    </a:lnTo>
                    <a:lnTo>
                      <a:pt x="31" y="137"/>
                    </a:lnTo>
                    <a:lnTo>
                      <a:pt x="33" y="137"/>
                    </a:lnTo>
                    <a:lnTo>
                      <a:pt x="35" y="137"/>
                    </a:lnTo>
                    <a:lnTo>
                      <a:pt x="38" y="134"/>
                    </a:lnTo>
                    <a:lnTo>
                      <a:pt x="40" y="137"/>
                    </a:lnTo>
                    <a:lnTo>
                      <a:pt x="45" y="134"/>
                    </a:lnTo>
                    <a:lnTo>
                      <a:pt x="47" y="134"/>
                    </a:lnTo>
                    <a:lnTo>
                      <a:pt x="49" y="134"/>
                    </a:lnTo>
                    <a:lnTo>
                      <a:pt x="52" y="134"/>
                    </a:lnTo>
                    <a:lnTo>
                      <a:pt x="54" y="132"/>
                    </a:lnTo>
                    <a:lnTo>
                      <a:pt x="57" y="132"/>
                    </a:lnTo>
                    <a:lnTo>
                      <a:pt x="59" y="132"/>
                    </a:lnTo>
                    <a:lnTo>
                      <a:pt x="61" y="132"/>
                    </a:lnTo>
                    <a:lnTo>
                      <a:pt x="64" y="132"/>
                    </a:lnTo>
                    <a:lnTo>
                      <a:pt x="66" y="130"/>
                    </a:lnTo>
                    <a:lnTo>
                      <a:pt x="68" y="130"/>
                    </a:lnTo>
                    <a:lnTo>
                      <a:pt x="73" y="130"/>
                    </a:lnTo>
                    <a:lnTo>
                      <a:pt x="71" y="130"/>
                    </a:lnTo>
                    <a:lnTo>
                      <a:pt x="73" y="130"/>
                    </a:lnTo>
                    <a:lnTo>
                      <a:pt x="75" y="130"/>
                    </a:lnTo>
                    <a:lnTo>
                      <a:pt x="78" y="130"/>
                    </a:lnTo>
                    <a:lnTo>
                      <a:pt x="80" y="130"/>
                    </a:lnTo>
                    <a:lnTo>
                      <a:pt x="85" y="127"/>
                    </a:lnTo>
                    <a:lnTo>
                      <a:pt x="87" y="127"/>
                    </a:lnTo>
                    <a:lnTo>
                      <a:pt x="90" y="127"/>
                    </a:lnTo>
                    <a:lnTo>
                      <a:pt x="92" y="127"/>
                    </a:lnTo>
                    <a:lnTo>
                      <a:pt x="94" y="127"/>
                    </a:lnTo>
                    <a:lnTo>
                      <a:pt x="104" y="125"/>
                    </a:lnTo>
                    <a:lnTo>
                      <a:pt x="116" y="118"/>
                    </a:lnTo>
                    <a:lnTo>
                      <a:pt x="125" y="113"/>
                    </a:lnTo>
                    <a:lnTo>
                      <a:pt x="139" y="106"/>
                    </a:lnTo>
                    <a:lnTo>
                      <a:pt x="142" y="104"/>
                    </a:lnTo>
                    <a:lnTo>
                      <a:pt x="146" y="99"/>
                    </a:lnTo>
                    <a:lnTo>
                      <a:pt x="146" y="94"/>
                    </a:lnTo>
                    <a:lnTo>
                      <a:pt x="144" y="94"/>
                    </a:lnTo>
                    <a:lnTo>
                      <a:pt x="142" y="94"/>
                    </a:lnTo>
                    <a:lnTo>
                      <a:pt x="142" y="92"/>
                    </a:lnTo>
                    <a:lnTo>
                      <a:pt x="134" y="89"/>
                    </a:lnTo>
                    <a:lnTo>
                      <a:pt x="132" y="87"/>
                    </a:lnTo>
                    <a:lnTo>
                      <a:pt x="130" y="85"/>
                    </a:lnTo>
                    <a:lnTo>
                      <a:pt x="132" y="85"/>
                    </a:lnTo>
                    <a:lnTo>
                      <a:pt x="134" y="82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2" y="78"/>
                    </a:lnTo>
                    <a:lnTo>
                      <a:pt x="130" y="75"/>
                    </a:lnTo>
                    <a:lnTo>
                      <a:pt x="130" y="73"/>
                    </a:lnTo>
                    <a:lnTo>
                      <a:pt x="127" y="71"/>
                    </a:lnTo>
                    <a:lnTo>
                      <a:pt x="125" y="71"/>
                    </a:lnTo>
                    <a:lnTo>
                      <a:pt x="123" y="68"/>
                    </a:lnTo>
                    <a:lnTo>
                      <a:pt x="125" y="68"/>
                    </a:lnTo>
                    <a:lnTo>
                      <a:pt x="125" y="66"/>
                    </a:lnTo>
                    <a:lnTo>
                      <a:pt x="125" y="63"/>
                    </a:lnTo>
                    <a:lnTo>
                      <a:pt x="125" y="61"/>
                    </a:lnTo>
                    <a:lnTo>
                      <a:pt x="130" y="59"/>
                    </a:lnTo>
                    <a:lnTo>
                      <a:pt x="127" y="56"/>
                    </a:lnTo>
                    <a:lnTo>
                      <a:pt x="125" y="52"/>
                    </a:lnTo>
                    <a:lnTo>
                      <a:pt x="123" y="49"/>
                    </a:lnTo>
                    <a:lnTo>
                      <a:pt x="120" y="49"/>
                    </a:lnTo>
                    <a:lnTo>
                      <a:pt x="120" y="47"/>
                    </a:lnTo>
                    <a:lnTo>
                      <a:pt x="118" y="45"/>
                    </a:lnTo>
                    <a:lnTo>
                      <a:pt x="116" y="42"/>
                    </a:lnTo>
                    <a:lnTo>
                      <a:pt x="118" y="42"/>
                    </a:lnTo>
                    <a:lnTo>
                      <a:pt x="123" y="37"/>
                    </a:lnTo>
                    <a:lnTo>
                      <a:pt x="127" y="33"/>
                    </a:lnTo>
                    <a:lnTo>
                      <a:pt x="125" y="30"/>
                    </a:lnTo>
                    <a:lnTo>
                      <a:pt x="120" y="28"/>
                    </a:lnTo>
                    <a:lnTo>
                      <a:pt x="116" y="26"/>
                    </a:lnTo>
                    <a:lnTo>
                      <a:pt x="113" y="26"/>
                    </a:lnTo>
                    <a:lnTo>
                      <a:pt x="111" y="26"/>
                    </a:lnTo>
                    <a:lnTo>
                      <a:pt x="109" y="26"/>
                    </a:lnTo>
                    <a:lnTo>
                      <a:pt x="109" y="23"/>
                    </a:lnTo>
                    <a:lnTo>
                      <a:pt x="106" y="21"/>
                    </a:lnTo>
                    <a:lnTo>
                      <a:pt x="111" y="16"/>
                    </a:lnTo>
                    <a:lnTo>
                      <a:pt x="109" y="16"/>
                    </a:lnTo>
                    <a:lnTo>
                      <a:pt x="116" y="14"/>
                    </a:lnTo>
                    <a:lnTo>
                      <a:pt x="113" y="14"/>
                    </a:lnTo>
                    <a:lnTo>
                      <a:pt x="113" y="11"/>
                    </a:lnTo>
                    <a:lnTo>
                      <a:pt x="118" y="9"/>
                    </a:lnTo>
                    <a:lnTo>
                      <a:pt x="118" y="7"/>
                    </a:lnTo>
                    <a:lnTo>
                      <a:pt x="116" y="4"/>
                    </a:lnTo>
                    <a:lnTo>
                      <a:pt x="111" y="4"/>
                    </a:lnTo>
                    <a:lnTo>
                      <a:pt x="106" y="4"/>
                    </a:lnTo>
                    <a:lnTo>
                      <a:pt x="104" y="2"/>
                    </a:lnTo>
                    <a:lnTo>
                      <a:pt x="101" y="2"/>
                    </a:lnTo>
                    <a:lnTo>
                      <a:pt x="101" y="0"/>
                    </a:lnTo>
                    <a:lnTo>
                      <a:pt x="94" y="2"/>
                    </a:lnTo>
                    <a:lnTo>
                      <a:pt x="85" y="2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3" y="4"/>
                    </a:lnTo>
                    <a:lnTo>
                      <a:pt x="71" y="7"/>
                    </a:lnTo>
                    <a:lnTo>
                      <a:pt x="71" y="11"/>
                    </a:lnTo>
                    <a:lnTo>
                      <a:pt x="71" y="14"/>
                    </a:lnTo>
                    <a:lnTo>
                      <a:pt x="64" y="16"/>
                    </a:lnTo>
                    <a:lnTo>
                      <a:pt x="61" y="19"/>
                    </a:lnTo>
                    <a:lnTo>
                      <a:pt x="59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49" y="16"/>
                    </a:lnTo>
                    <a:lnTo>
                      <a:pt x="47" y="16"/>
                    </a:lnTo>
                    <a:lnTo>
                      <a:pt x="42" y="19"/>
                    </a:lnTo>
                    <a:lnTo>
                      <a:pt x="40" y="19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26" y="19"/>
                    </a:lnTo>
                    <a:lnTo>
                      <a:pt x="23" y="16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16" name="Freeform 1556"/>
              <p:cNvSpPr>
                <a:spLocks/>
              </p:cNvSpPr>
              <p:nvPr/>
            </p:nvSpPr>
            <p:spPr bwMode="auto">
              <a:xfrm>
                <a:off x="2969" y="1562"/>
                <a:ext cx="158" cy="123"/>
              </a:xfrm>
              <a:custGeom>
                <a:avLst/>
                <a:gdLst>
                  <a:gd name="T0" fmla="*/ 47 w 158"/>
                  <a:gd name="T1" fmla="*/ 7 h 123"/>
                  <a:gd name="T2" fmla="*/ 44 w 158"/>
                  <a:gd name="T3" fmla="*/ 12 h 123"/>
                  <a:gd name="T4" fmla="*/ 35 w 158"/>
                  <a:gd name="T5" fmla="*/ 9 h 123"/>
                  <a:gd name="T6" fmla="*/ 30 w 158"/>
                  <a:gd name="T7" fmla="*/ 16 h 123"/>
                  <a:gd name="T8" fmla="*/ 23 w 158"/>
                  <a:gd name="T9" fmla="*/ 14 h 123"/>
                  <a:gd name="T10" fmla="*/ 18 w 158"/>
                  <a:gd name="T11" fmla="*/ 14 h 123"/>
                  <a:gd name="T12" fmla="*/ 4 w 158"/>
                  <a:gd name="T13" fmla="*/ 16 h 123"/>
                  <a:gd name="T14" fmla="*/ 2 w 158"/>
                  <a:gd name="T15" fmla="*/ 19 h 123"/>
                  <a:gd name="T16" fmla="*/ 0 w 158"/>
                  <a:gd name="T17" fmla="*/ 28 h 123"/>
                  <a:gd name="T18" fmla="*/ 2 w 158"/>
                  <a:gd name="T19" fmla="*/ 31 h 123"/>
                  <a:gd name="T20" fmla="*/ 2 w 158"/>
                  <a:gd name="T21" fmla="*/ 38 h 123"/>
                  <a:gd name="T22" fmla="*/ 11 w 158"/>
                  <a:gd name="T23" fmla="*/ 42 h 123"/>
                  <a:gd name="T24" fmla="*/ 16 w 158"/>
                  <a:gd name="T25" fmla="*/ 45 h 123"/>
                  <a:gd name="T26" fmla="*/ 23 w 158"/>
                  <a:gd name="T27" fmla="*/ 40 h 123"/>
                  <a:gd name="T28" fmla="*/ 33 w 158"/>
                  <a:gd name="T29" fmla="*/ 38 h 123"/>
                  <a:gd name="T30" fmla="*/ 47 w 158"/>
                  <a:gd name="T31" fmla="*/ 45 h 123"/>
                  <a:gd name="T32" fmla="*/ 56 w 158"/>
                  <a:gd name="T33" fmla="*/ 59 h 123"/>
                  <a:gd name="T34" fmla="*/ 63 w 158"/>
                  <a:gd name="T35" fmla="*/ 64 h 123"/>
                  <a:gd name="T36" fmla="*/ 75 w 158"/>
                  <a:gd name="T37" fmla="*/ 73 h 123"/>
                  <a:gd name="T38" fmla="*/ 92 w 158"/>
                  <a:gd name="T39" fmla="*/ 78 h 123"/>
                  <a:gd name="T40" fmla="*/ 101 w 158"/>
                  <a:gd name="T41" fmla="*/ 85 h 123"/>
                  <a:gd name="T42" fmla="*/ 108 w 158"/>
                  <a:gd name="T43" fmla="*/ 87 h 123"/>
                  <a:gd name="T44" fmla="*/ 111 w 158"/>
                  <a:gd name="T45" fmla="*/ 92 h 123"/>
                  <a:gd name="T46" fmla="*/ 118 w 158"/>
                  <a:gd name="T47" fmla="*/ 94 h 123"/>
                  <a:gd name="T48" fmla="*/ 122 w 158"/>
                  <a:gd name="T49" fmla="*/ 99 h 123"/>
                  <a:gd name="T50" fmla="*/ 122 w 158"/>
                  <a:gd name="T51" fmla="*/ 113 h 123"/>
                  <a:gd name="T52" fmla="*/ 120 w 158"/>
                  <a:gd name="T53" fmla="*/ 120 h 123"/>
                  <a:gd name="T54" fmla="*/ 120 w 158"/>
                  <a:gd name="T55" fmla="*/ 123 h 123"/>
                  <a:gd name="T56" fmla="*/ 127 w 158"/>
                  <a:gd name="T57" fmla="*/ 120 h 123"/>
                  <a:gd name="T58" fmla="*/ 132 w 158"/>
                  <a:gd name="T59" fmla="*/ 116 h 123"/>
                  <a:gd name="T60" fmla="*/ 137 w 158"/>
                  <a:gd name="T61" fmla="*/ 108 h 123"/>
                  <a:gd name="T62" fmla="*/ 139 w 158"/>
                  <a:gd name="T63" fmla="*/ 106 h 123"/>
                  <a:gd name="T64" fmla="*/ 134 w 158"/>
                  <a:gd name="T65" fmla="*/ 99 h 123"/>
                  <a:gd name="T66" fmla="*/ 134 w 158"/>
                  <a:gd name="T67" fmla="*/ 92 h 123"/>
                  <a:gd name="T68" fmla="*/ 146 w 158"/>
                  <a:gd name="T69" fmla="*/ 92 h 123"/>
                  <a:gd name="T70" fmla="*/ 155 w 158"/>
                  <a:gd name="T71" fmla="*/ 97 h 123"/>
                  <a:gd name="T72" fmla="*/ 155 w 158"/>
                  <a:gd name="T73" fmla="*/ 92 h 123"/>
                  <a:gd name="T74" fmla="*/ 139 w 158"/>
                  <a:gd name="T75" fmla="*/ 83 h 123"/>
                  <a:gd name="T76" fmla="*/ 125 w 158"/>
                  <a:gd name="T77" fmla="*/ 75 h 123"/>
                  <a:gd name="T78" fmla="*/ 125 w 158"/>
                  <a:gd name="T79" fmla="*/ 73 h 123"/>
                  <a:gd name="T80" fmla="*/ 122 w 158"/>
                  <a:gd name="T81" fmla="*/ 68 h 123"/>
                  <a:gd name="T82" fmla="*/ 113 w 158"/>
                  <a:gd name="T83" fmla="*/ 71 h 123"/>
                  <a:gd name="T84" fmla="*/ 106 w 158"/>
                  <a:gd name="T85" fmla="*/ 68 h 123"/>
                  <a:gd name="T86" fmla="*/ 99 w 158"/>
                  <a:gd name="T87" fmla="*/ 61 h 123"/>
                  <a:gd name="T88" fmla="*/ 92 w 158"/>
                  <a:gd name="T89" fmla="*/ 49 h 123"/>
                  <a:gd name="T90" fmla="*/ 87 w 158"/>
                  <a:gd name="T91" fmla="*/ 47 h 123"/>
                  <a:gd name="T92" fmla="*/ 75 w 158"/>
                  <a:gd name="T93" fmla="*/ 40 h 123"/>
                  <a:gd name="T94" fmla="*/ 75 w 158"/>
                  <a:gd name="T95" fmla="*/ 31 h 123"/>
                  <a:gd name="T96" fmla="*/ 73 w 158"/>
                  <a:gd name="T97" fmla="*/ 28 h 123"/>
                  <a:gd name="T98" fmla="*/ 78 w 158"/>
                  <a:gd name="T99" fmla="*/ 21 h 123"/>
                  <a:gd name="T100" fmla="*/ 89 w 158"/>
                  <a:gd name="T101" fmla="*/ 19 h 123"/>
                  <a:gd name="T102" fmla="*/ 92 w 158"/>
                  <a:gd name="T103" fmla="*/ 21 h 123"/>
                  <a:gd name="T104" fmla="*/ 96 w 158"/>
                  <a:gd name="T105" fmla="*/ 21 h 123"/>
                  <a:gd name="T106" fmla="*/ 94 w 158"/>
                  <a:gd name="T107" fmla="*/ 19 h 123"/>
                  <a:gd name="T108" fmla="*/ 89 w 158"/>
                  <a:gd name="T109" fmla="*/ 14 h 123"/>
                  <a:gd name="T110" fmla="*/ 89 w 158"/>
                  <a:gd name="T111" fmla="*/ 12 h 123"/>
                  <a:gd name="T112" fmla="*/ 89 w 158"/>
                  <a:gd name="T113" fmla="*/ 9 h 123"/>
                  <a:gd name="T114" fmla="*/ 75 w 158"/>
                  <a:gd name="T115" fmla="*/ 7 h 123"/>
                  <a:gd name="T116" fmla="*/ 73 w 158"/>
                  <a:gd name="T117" fmla="*/ 2 h 123"/>
                  <a:gd name="T118" fmla="*/ 66 w 158"/>
                  <a:gd name="T119" fmla="*/ 2 h 123"/>
                  <a:gd name="T120" fmla="*/ 52 w 158"/>
                  <a:gd name="T121" fmla="*/ 5 h 12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8"/>
                  <a:gd name="T184" fmla="*/ 0 h 123"/>
                  <a:gd name="T185" fmla="*/ 158 w 158"/>
                  <a:gd name="T186" fmla="*/ 123 h 12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8" h="123">
                    <a:moveTo>
                      <a:pt x="49" y="5"/>
                    </a:moveTo>
                    <a:lnTo>
                      <a:pt x="49" y="5"/>
                    </a:lnTo>
                    <a:lnTo>
                      <a:pt x="49" y="7"/>
                    </a:lnTo>
                    <a:lnTo>
                      <a:pt x="47" y="7"/>
                    </a:lnTo>
                    <a:lnTo>
                      <a:pt x="44" y="7"/>
                    </a:lnTo>
                    <a:lnTo>
                      <a:pt x="44" y="9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7" y="12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3" y="12"/>
                    </a:lnTo>
                    <a:lnTo>
                      <a:pt x="30" y="14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3" y="9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11" y="40"/>
                    </a:lnTo>
                    <a:lnTo>
                      <a:pt x="11" y="42"/>
                    </a:lnTo>
                    <a:lnTo>
                      <a:pt x="11" y="45"/>
                    </a:lnTo>
                    <a:lnTo>
                      <a:pt x="14" y="45"/>
                    </a:lnTo>
                    <a:lnTo>
                      <a:pt x="16" y="45"/>
                    </a:lnTo>
                    <a:lnTo>
                      <a:pt x="18" y="42"/>
                    </a:lnTo>
                    <a:lnTo>
                      <a:pt x="21" y="40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3" y="38"/>
                    </a:lnTo>
                    <a:lnTo>
                      <a:pt x="42" y="42"/>
                    </a:lnTo>
                    <a:lnTo>
                      <a:pt x="47" y="42"/>
                    </a:lnTo>
                    <a:lnTo>
                      <a:pt x="47" y="45"/>
                    </a:lnTo>
                    <a:lnTo>
                      <a:pt x="49" y="52"/>
                    </a:lnTo>
                    <a:lnTo>
                      <a:pt x="52" y="54"/>
                    </a:lnTo>
                    <a:lnTo>
                      <a:pt x="56" y="59"/>
                    </a:lnTo>
                    <a:lnTo>
                      <a:pt x="59" y="61"/>
                    </a:lnTo>
                    <a:lnTo>
                      <a:pt x="59" y="64"/>
                    </a:lnTo>
                    <a:lnTo>
                      <a:pt x="61" y="64"/>
                    </a:lnTo>
                    <a:lnTo>
                      <a:pt x="63" y="64"/>
                    </a:lnTo>
                    <a:lnTo>
                      <a:pt x="66" y="64"/>
                    </a:lnTo>
                    <a:lnTo>
                      <a:pt x="68" y="68"/>
                    </a:lnTo>
                    <a:lnTo>
                      <a:pt x="70" y="68"/>
                    </a:lnTo>
                    <a:lnTo>
                      <a:pt x="75" y="73"/>
                    </a:lnTo>
                    <a:lnTo>
                      <a:pt x="78" y="75"/>
                    </a:lnTo>
                    <a:lnTo>
                      <a:pt x="85" y="78"/>
                    </a:lnTo>
                    <a:lnTo>
                      <a:pt x="92" y="78"/>
                    </a:lnTo>
                    <a:lnTo>
                      <a:pt x="94" y="78"/>
                    </a:lnTo>
                    <a:lnTo>
                      <a:pt x="96" y="83"/>
                    </a:lnTo>
                    <a:lnTo>
                      <a:pt x="99" y="85"/>
                    </a:lnTo>
                    <a:lnTo>
                      <a:pt x="101" y="85"/>
                    </a:lnTo>
                    <a:lnTo>
                      <a:pt x="104" y="85"/>
                    </a:lnTo>
                    <a:lnTo>
                      <a:pt x="101" y="87"/>
                    </a:lnTo>
                    <a:lnTo>
                      <a:pt x="106" y="87"/>
                    </a:lnTo>
                    <a:lnTo>
                      <a:pt x="108" y="87"/>
                    </a:lnTo>
                    <a:lnTo>
                      <a:pt x="111" y="90"/>
                    </a:lnTo>
                    <a:lnTo>
                      <a:pt x="111" y="92"/>
                    </a:lnTo>
                    <a:lnTo>
                      <a:pt x="113" y="94"/>
                    </a:lnTo>
                    <a:lnTo>
                      <a:pt x="115" y="94"/>
                    </a:lnTo>
                    <a:lnTo>
                      <a:pt x="115" y="97"/>
                    </a:lnTo>
                    <a:lnTo>
                      <a:pt x="118" y="94"/>
                    </a:lnTo>
                    <a:lnTo>
                      <a:pt x="120" y="97"/>
                    </a:lnTo>
                    <a:lnTo>
                      <a:pt x="122" y="99"/>
                    </a:lnTo>
                    <a:lnTo>
                      <a:pt x="125" y="104"/>
                    </a:lnTo>
                    <a:lnTo>
                      <a:pt x="125" y="106"/>
                    </a:lnTo>
                    <a:lnTo>
                      <a:pt x="127" y="111"/>
                    </a:lnTo>
                    <a:lnTo>
                      <a:pt x="122" y="113"/>
                    </a:lnTo>
                    <a:lnTo>
                      <a:pt x="122" y="116"/>
                    </a:lnTo>
                    <a:lnTo>
                      <a:pt x="120" y="118"/>
                    </a:lnTo>
                    <a:lnTo>
                      <a:pt x="120" y="120"/>
                    </a:lnTo>
                    <a:lnTo>
                      <a:pt x="120" y="123"/>
                    </a:lnTo>
                    <a:lnTo>
                      <a:pt x="122" y="123"/>
                    </a:lnTo>
                    <a:lnTo>
                      <a:pt x="125" y="123"/>
                    </a:lnTo>
                    <a:lnTo>
                      <a:pt x="127" y="120"/>
                    </a:lnTo>
                    <a:lnTo>
                      <a:pt x="127" y="118"/>
                    </a:lnTo>
                    <a:lnTo>
                      <a:pt x="130" y="118"/>
                    </a:lnTo>
                    <a:lnTo>
                      <a:pt x="132" y="118"/>
                    </a:lnTo>
                    <a:lnTo>
                      <a:pt x="132" y="116"/>
                    </a:lnTo>
                    <a:lnTo>
                      <a:pt x="132" y="111"/>
                    </a:lnTo>
                    <a:lnTo>
                      <a:pt x="134" y="111"/>
                    </a:lnTo>
                    <a:lnTo>
                      <a:pt x="137" y="108"/>
                    </a:lnTo>
                    <a:lnTo>
                      <a:pt x="139" y="108"/>
                    </a:lnTo>
                    <a:lnTo>
                      <a:pt x="139" y="106"/>
                    </a:lnTo>
                    <a:lnTo>
                      <a:pt x="139" y="104"/>
                    </a:lnTo>
                    <a:lnTo>
                      <a:pt x="137" y="101"/>
                    </a:lnTo>
                    <a:lnTo>
                      <a:pt x="134" y="101"/>
                    </a:lnTo>
                    <a:lnTo>
                      <a:pt x="134" y="99"/>
                    </a:lnTo>
                    <a:lnTo>
                      <a:pt x="132" y="99"/>
                    </a:lnTo>
                    <a:lnTo>
                      <a:pt x="132" y="97"/>
                    </a:lnTo>
                    <a:lnTo>
                      <a:pt x="132" y="94"/>
                    </a:lnTo>
                    <a:lnTo>
                      <a:pt x="134" y="92"/>
                    </a:lnTo>
                    <a:lnTo>
                      <a:pt x="137" y="90"/>
                    </a:lnTo>
                    <a:lnTo>
                      <a:pt x="139" y="87"/>
                    </a:lnTo>
                    <a:lnTo>
                      <a:pt x="144" y="90"/>
                    </a:lnTo>
                    <a:lnTo>
                      <a:pt x="146" y="92"/>
                    </a:lnTo>
                    <a:lnTo>
                      <a:pt x="151" y="92"/>
                    </a:lnTo>
                    <a:lnTo>
                      <a:pt x="151" y="94"/>
                    </a:lnTo>
                    <a:lnTo>
                      <a:pt x="153" y="97"/>
                    </a:lnTo>
                    <a:lnTo>
                      <a:pt x="155" y="97"/>
                    </a:lnTo>
                    <a:lnTo>
                      <a:pt x="158" y="94"/>
                    </a:lnTo>
                    <a:lnTo>
                      <a:pt x="155" y="92"/>
                    </a:lnTo>
                    <a:lnTo>
                      <a:pt x="153" y="90"/>
                    </a:lnTo>
                    <a:lnTo>
                      <a:pt x="151" y="85"/>
                    </a:lnTo>
                    <a:lnTo>
                      <a:pt x="141" y="83"/>
                    </a:lnTo>
                    <a:lnTo>
                      <a:pt x="139" y="83"/>
                    </a:lnTo>
                    <a:lnTo>
                      <a:pt x="137" y="80"/>
                    </a:lnTo>
                    <a:lnTo>
                      <a:pt x="127" y="78"/>
                    </a:lnTo>
                    <a:lnTo>
                      <a:pt x="125" y="75"/>
                    </a:lnTo>
                    <a:lnTo>
                      <a:pt x="122" y="75"/>
                    </a:lnTo>
                    <a:lnTo>
                      <a:pt x="125" y="73"/>
                    </a:lnTo>
                    <a:lnTo>
                      <a:pt x="125" y="71"/>
                    </a:lnTo>
                    <a:lnTo>
                      <a:pt x="125" y="68"/>
                    </a:lnTo>
                    <a:lnTo>
                      <a:pt x="122" y="68"/>
                    </a:lnTo>
                    <a:lnTo>
                      <a:pt x="120" y="71"/>
                    </a:lnTo>
                    <a:lnTo>
                      <a:pt x="122" y="68"/>
                    </a:lnTo>
                    <a:lnTo>
                      <a:pt x="120" y="71"/>
                    </a:lnTo>
                    <a:lnTo>
                      <a:pt x="113" y="71"/>
                    </a:lnTo>
                    <a:lnTo>
                      <a:pt x="111" y="68"/>
                    </a:lnTo>
                    <a:lnTo>
                      <a:pt x="108" y="68"/>
                    </a:lnTo>
                    <a:lnTo>
                      <a:pt x="106" y="68"/>
                    </a:lnTo>
                    <a:lnTo>
                      <a:pt x="106" y="66"/>
                    </a:lnTo>
                    <a:lnTo>
                      <a:pt x="99" y="61"/>
                    </a:lnTo>
                    <a:lnTo>
                      <a:pt x="96" y="59"/>
                    </a:lnTo>
                    <a:lnTo>
                      <a:pt x="94" y="54"/>
                    </a:lnTo>
                    <a:lnTo>
                      <a:pt x="92" y="49"/>
                    </a:lnTo>
                    <a:lnTo>
                      <a:pt x="92" y="47"/>
                    </a:lnTo>
                    <a:lnTo>
                      <a:pt x="89" y="47"/>
                    </a:lnTo>
                    <a:lnTo>
                      <a:pt x="87" y="47"/>
                    </a:lnTo>
                    <a:lnTo>
                      <a:pt x="85" y="45"/>
                    </a:lnTo>
                    <a:lnTo>
                      <a:pt x="82" y="42"/>
                    </a:lnTo>
                    <a:lnTo>
                      <a:pt x="78" y="42"/>
                    </a:lnTo>
                    <a:lnTo>
                      <a:pt x="75" y="40"/>
                    </a:lnTo>
                    <a:lnTo>
                      <a:pt x="75" y="38"/>
                    </a:lnTo>
                    <a:lnTo>
                      <a:pt x="75" y="33"/>
                    </a:lnTo>
                    <a:lnTo>
                      <a:pt x="75" y="31"/>
                    </a:lnTo>
                    <a:lnTo>
                      <a:pt x="78" y="28"/>
                    </a:lnTo>
                    <a:lnTo>
                      <a:pt x="75" y="28"/>
                    </a:lnTo>
                    <a:lnTo>
                      <a:pt x="73" y="28"/>
                    </a:lnTo>
                    <a:lnTo>
                      <a:pt x="73" y="26"/>
                    </a:lnTo>
                    <a:lnTo>
                      <a:pt x="73" y="23"/>
                    </a:lnTo>
                    <a:lnTo>
                      <a:pt x="78" y="21"/>
                    </a:lnTo>
                    <a:lnTo>
                      <a:pt x="78" y="23"/>
                    </a:lnTo>
                    <a:lnTo>
                      <a:pt x="80" y="21"/>
                    </a:lnTo>
                    <a:lnTo>
                      <a:pt x="87" y="19"/>
                    </a:lnTo>
                    <a:lnTo>
                      <a:pt x="89" y="19"/>
                    </a:lnTo>
                    <a:lnTo>
                      <a:pt x="92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2" y="21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6" y="19"/>
                    </a:lnTo>
                    <a:lnTo>
                      <a:pt x="94" y="19"/>
                    </a:lnTo>
                    <a:lnTo>
                      <a:pt x="92" y="19"/>
                    </a:lnTo>
                    <a:lnTo>
                      <a:pt x="92" y="16"/>
                    </a:lnTo>
                    <a:lnTo>
                      <a:pt x="89" y="14"/>
                    </a:lnTo>
                    <a:lnTo>
                      <a:pt x="92" y="12"/>
                    </a:lnTo>
                    <a:lnTo>
                      <a:pt x="89" y="12"/>
                    </a:lnTo>
                    <a:lnTo>
                      <a:pt x="89" y="9"/>
                    </a:lnTo>
                    <a:lnTo>
                      <a:pt x="92" y="9"/>
                    </a:lnTo>
                    <a:lnTo>
                      <a:pt x="89" y="9"/>
                    </a:lnTo>
                    <a:lnTo>
                      <a:pt x="87" y="7"/>
                    </a:lnTo>
                    <a:lnTo>
                      <a:pt x="80" y="7"/>
                    </a:lnTo>
                    <a:lnTo>
                      <a:pt x="78" y="7"/>
                    </a:lnTo>
                    <a:lnTo>
                      <a:pt x="75" y="7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1" y="2"/>
                    </a:lnTo>
                    <a:lnTo>
                      <a:pt x="56" y="5"/>
                    </a:lnTo>
                    <a:lnTo>
                      <a:pt x="54" y="5"/>
                    </a:lnTo>
                    <a:lnTo>
                      <a:pt x="52" y="5"/>
                    </a:lnTo>
                    <a:lnTo>
                      <a:pt x="49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17" name="Freeform 1557"/>
              <p:cNvSpPr>
                <a:spLocks/>
              </p:cNvSpPr>
              <p:nvPr/>
            </p:nvSpPr>
            <p:spPr bwMode="auto">
              <a:xfrm>
                <a:off x="2969" y="1562"/>
                <a:ext cx="158" cy="123"/>
              </a:xfrm>
              <a:custGeom>
                <a:avLst/>
                <a:gdLst>
                  <a:gd name="T0" fmla="*/ 47 w 158"/>
                  <a:gd name="T1" fmla="*/ 7 h 123"/>
                  <a:gd name="T2" fmla="*/ 44 w 158"/>
                  <a:gd name="T3" fmla="*/ 12 h 123"/>
                  <a:gd name="T4" fmla="*/ 35 w 158"/>
                  <a:gd name="T5" fmla="*/ 9 h 123"/>
                  <a:gd name="T6" fmla="*/ 30 w 158"/>
                  <a:gd name="T7" fmla="*/ 16 h 123"/>
                  <a:gd name="T8" fmla="*/ 23 w 158"/>
                  <a:gd name="T9" fmla="*/ 14 h 123"/>
                  <a:gd name="T10" fmla="*/ 18 w 158"/>
                  <a:gd name="T11" fmla="*/ 14 h 123"/>
                  <a:gd name="T12" fmla="*/ 4 w 158"/>
                  <a:gd name="T13" fmla="*/ 16 h 123"/>
                  <a:gd name="T14" fmla="*/ 2 w 158"/>
                  <a:gd name="T15" fmla="*/ 19 h 123"/>
                  <a:gd name="T16" fmla="*/ 0 w 158"/>
                  <a:gd name="T17" fmla="*/ 28 h 123"/>
                  <a:gd name="T18" fmla="*/ 2 w 158"/>
                  <a:gd name="T19" fmla="*/ 31 h 123"/>
                  <a:gd name="T20" fmla="*/ 2 w 158"/>
                  <a:gd name="T21" fmla="*/ 38 h 123"/>
                  <a:gd name="T22" fmla="*/ 11 w 158"/>
                  <a:gd name="T23" fmla="*/ 42 h 123"/>
                  <a:gd name="T24" fmla="*/ 16 w 158"/>
                  <a:gd name="T25" fmla="*/ 45 h 123"/>
                  <a:gd name="T26" fmla="*/ 23 w 158"/>
                  <a:gd name="T27" fmla="*/ 40 h 123"/>
                  <a:gd name="T28" fmla="*/ 33 w 158"/>
                  <a:gd name="T29" fmla="*/ 38 h 123"/>
                  <a:gd name="T30" fmla="*/ 47 w 158"/>
                  <a:gd name="T31" fmla="*/ 45 h 123"/>
                  <a:gd name="T32" fmla="*/ 56 w 158"/>
                  <a:gd name="T33" fmla="*/ 59 h 123"/>
                  <a:gd name="T34" fmla="*/ 63 w 158"/>
                  <a:gd name="T35" fmla="*/ 64 h 123"/>
                  <a:gd name="T36" fmla="*/ 75 w 158"/>
                  <a:gd name="T37" fmla="*/ 73 h 123"/>
                  <a:gd name="T38" fmla="*/ 92 w 158"/>
                  <a:gd name="T39" fmla="*/ 78 h 123"/>
                  <a:gd name="T40" fmla="*/ 101 w 158"/>
                  <a:gd name="T41" fmla="*/ 85 h 123"/>
                  <a:gd name="T42" fmla="*/ 108 w 158"/>
                  <a:gd name="T43" fmla="*/ 87 h 123"/>
                  <a:gd name="T44" fmla="*/ 111 w 158"/>
                  <a:gd name="T45" fmla="*/ 92 h 123"/>
                  <a:gd name="T46" fmla="*/ 118 w 158"/>
                  <a:gd name="T47" fmla="*/ 94 h 123"/>
                  <a:gd name="T48" fmla="*/ 122 w 158"/>
                  <a:gd name="T49" fmla="*/ 99 h 123"/>
                  <a:gd name="T50" fmla="*/ 122 w 158"/>
                  <a:gd name="T51" fmla="*/ 113 h 123"/>
                  <a:gd name="T52" fmla="*/ 120 w 158"/>
                  <a:gd name="T53" fmla="*/ 120 h 123"/>
                  <a:gd name="T54" fmla="*/ 120 w 158"/>
                  <a:gd name="T55" fmla="*/ 123 h 123"/>
                  <a:gd name="T56" fmla="*/ 127 w 158"/>
                  <a:gd name="T57" fmla="*/ 120 h 123"/>
                  <a:gd name="T58" fmla="*/ 132 w 158"/>
                  <a:gd name="T59" fmla="*/ 116 h 123"/>
                  <a:gd name="T60" fmla="*/ 137 w 158"/>
                  <a:gd name="T61" fmla="*/ 108 h 123"/>
                  <a:gd name="T62" fmla="*/ 139 w 158"/>
                  <a:gd name="T63" fmla="*/ 106 h 123"/>
                  <a:gd name="T64" fmla="*/ 134 w 158"/>
                  <a:gd name="T65" fmla="*/ 99 h 123"/>
                  <a:gd name="T66" fmla="*/ 134 w 158"/>
                  <a:gd name="T67" fmla="*/ 92 h 123"/>
                  <a:gd name="T68" fmla="*/ 146 w 158"/>
                  <a:gd name="T69" fmla="*/ 92 h 123"/>
                  <a:gd name="T70" fmla="*/ 155 w 158"/>
                  <a:gd name="T71" fmla="*/ 97 h 123"/>
                  <a:gd name="T72" fmla="*/ 155 w 158"/>
                  <a:gd name="T73" fmla="*/ 92 h 123"/>
                  <a:gd name="T74" fmla="*/ 139 w 158"/>
                  <a:gd name="T75" fmla="*/ 83 h 123"/>
                  <a:gd name="T76" fmla="*/ 125 w 158"/>
                  <a:gd name="T77" fmla="*/ 75 h 123"/>
                  <a:gd name="T78" fmla="*/ 125 w 158"/>
                  <a:gd name="T79" fmla="*/ 73 h 123"/>
                  <a:gd name="T80" fmla="*/ 122 w 158"/>
                  <a:gd name="T81" fmla="*/ 68 h 123"/>
                  <a:gd name="T82" fmla="*/ 113 w 158"/>
                  <a:gd name="T83" fmla="*/ 71 h 123"/>
                  <a:gd name="T84" fmla="*/ 106 w 158"/>
                  <a:gd name="T85" fmla="*/ 68 h 123"/>
                  <a:gd name="T86" fmla="*/ 99 w 158"/>
                  <a:gd name="T87" fmla="*/ 61 h 123"/>
                  <a:gd name="T88" fmla="*/ 92 w 158"/>
                  <a:gd name="T89" fmla="*/ 49 h 123"/>
                  <a:gd name="T90" fmla="*/ 87 w 158"/>
                  <a:gd name="T91" fmla="*/ 47 h 123"/>
                  <a:gd name="T92" fmla="*/ 75 w 158"/>
                  <a:gd name="T93" fmla="*/ 40 h 123"/>
                  <a:gd name="T94" fmla="*/ 75 w 158"/>
                  <a:gd name="T95" fmla="*/ 31 h 123"/>
                  <a:gd name="T96" fmla="*/ 73 w 158"/>
                  <a:gd name="T97" fmla="*/ 28 h 123"/>
                  <a:gd name="T98" fmla="*/ 78 w 158"/>
                  <a:gd name="T99" fmla="*/ 21 h 123"/>
                  <a:gd name="T100" fmla="*/ 89 w 158"/>
                  <a:gd name="T101" fmla="*/ 19 h 123"/>
                  <a:gd name="T102" fmla="*/ 92 w 158"/>
                  <a:gd name="T103" fmla="*/ 21 h 123"/>
                  <a:gd name="T104" fmla="*/ 96 w 158"/>
                  <a:gd name="T105" fmla="*/ 21 h 123"/>
                  <a:gd name="T106" fmla="*/ 94 w 158"/>
                  <a:gd name="T107" fmla="*/ 19 h 123"/>
                  <a:gd name="T108" fmla="*/ 89 w 158"/>
                  <a:gd name="T109" fmla="*/ 14 h 123"/>
                  <a:gd name="T110" fmla="*/ 89 w 158"/>
                  <a:gd name="T111" fmla="*/ 12 h 123"/>
                  <a:gd name="T112" fmla="*/ 89 w 158"/>
                  <a:gd name="T113" fmla="*/ 9 h 123"/>
                  <a:gd name="T114" fmla="*/ 75 w 158"/>
                  <a:gd name="T115" fmla="*/ 7 h 123"/>
                  <a:gd name="T116" fmla="*/ 73 w 158"/>
                  <a:gd name="T117" fmla="*/ 2 h 123"/>
                  <a:gd name="T118" fmla="*/ 66 w 158"/>
                  <a:gd name="T119" fmla="*/ 2 h 123"/>
                  <a:gd name="T120" fmla="*/ 52 w 158"/>
                  <a:gd name="T121" fmla="*/ 5 h 12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8"/>
                  <a:gd name="T184" fmla="*/ 0 h 123"/>
                  <a:gd name="T185" fmla="*/ 158 w 158"/>
                  <a:gd name="T186" fmla="*/ 123 h 12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8" h="123">
                    <a:moveTo>
                      <a:pt x="49" y="5"/>
                    </a:moveTo>
                    <a:lnTo>
                      <a:pt x="49" y="5"/>
                    </a:lnTo>
                    <a:lnTo>
                      <a:pt x="49" y="7"/>
                    </a:lnTo>
                    <a:lnTo>
                      <a:pt x="47" y="7"/>
                    </a:lnTo>
                    <a:lnTo>
                      <a:pt x="44" y="7"/>
                    </a:lnTo>
                    <a:lnTo>
                      <a:pt x="44" y="9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7" y="12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3" y="12"/>
                    </a:lnTo>
                    <a:lnTo>
                      <a:pt x="30" y="14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3" y="9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11" y="40"/>
                    </a:lnTo>
                    <a:lnTo>
                      <a:pt x="11" y="42"/>
                    </a:lnTo>
                    <a:lnTo>
                      <a:pt x="11" y="45"/>
                    </a:lnTo>
                    <a:lnTo>
                      <a:pt x="14" y="45"/>
                    </a:lnTo>
                    <a:lnTo>
                      <a:pt x="16" y="45"/>
                    </a:lnTo>
                    <a:lnTo>
                      <a:pt x="18" y="42"/>
                    </a:lnTo>
                    <a:lnTo>
                      <a:pt x="21" y="40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3" y="38"/>
                    </a:lnTo>
                    <a:lnTo>
                      <a:pt x="42" y="42"/>
                    </a:lnTo>
                    <a:lnTo>
                      <a:pt x="47" y="42"/>
                    </a:lnTo>
                    <a:lnTo>
                      <a:pt x="47" y="45"/>
                    </a:lnTo>
                    <a:lnTo>
                      <a:pt x="49" y="52"/>
                    </a:lnTo>
                    <a:lnTo>
                      <a:pt x="52" y="54"/>
                    </a:lnTo>
                    <a:lnTo>
                      <a:pt x="56" y="59"/>
                    </a:lnTo>
                    <a:lnTo>
                      <a:pt x="59" y="61"/>
                    </a:lnTo>
                    <a:lnTo>
                      <a:pt x="59" y="64"/>
                    </a:lnTo>
                    <a:lnTo>
                      <a:pt x="61" y="64"/>
                    </a:lnTo>
                    <a:lnTo>
                      <a:pt x="63" y="64"/>
                    </a:lnTo>
                    <a:lnTo>
                      <a:pt x="66" y="64"/>
                    </a:lnTo>
                    <a:lnTo>
                      <a:pt x="68" y="68"/>
                    </a:lnTo>
                    <a:lnTo>
                      <a:pt x="70" y="68"/>
                    </a:lnTo>
                    <a:lnTo>
                      <a:pt x="75" y="73"/>
                    </a:lnTo>
                    <a:lnTo>
                      <a:pt x="78" y="75"/>
                    </a:lnTo>
                    <a:lnTo>
                      <a:pt x="85" y="78"/>
                    </a:lnTo>
                    <a:lnTo>
                      <a:pt x="92" y="78"/>
                    </a:lnTo>
                    <a:lnTo>
                      <a:pt x="94" y="78"/>
                    </a:lnTo>
                    <a:lnTo>
                      <a:pt x="96" y="83"/>
                    </a:lnTo>
                    <a:lnTo>
                      <a:pt x="99" y="85"/>
                    </a:lnTo>
                    <a:lnTo>
                      <a:pt x="101" y="85"/>
                    </a:lnTo>
                    <a:lnTo>
                      <a:pt x="104" y="85"/>
                    </a:lnTo>
                    <a:lnTo>
                      <a:pt x="101" y="87"/>
                    </a:lnTo>
                    <a:lnTo>
                      <a:pt x="106" y="87"/>
                    </a:lnTo>
                    <a:lnTo>
                      <a:pt x="108" y="87"/>
                    </a:lnTo>
                    <a:lnTo>
                      <a:pt x="111" y="90"/>
                    </a:lnTo>
                    <a:lnTo>
                      <a:pt x="111" y="92"/>
                    </a:lnTo>
                    <a:lnTo>
                      <a:pt x="113" y="94"/>
                    </a:lnTo>
                    <a:lnTo>
                      <a:pt x="115" y="94"/>
                    </a:lnTo>
                    <a:lnTo>
                      <a:pt x="115" y="97"/>
                    </a:lnTo>
                    <a:lnTo>
                      <a:pt x="118" y="94"/>
                    </a:lnTo>
                    <a:lnTo>
                      <a:pt x="120" y="97"/>
                    </a:lnTo>
                    <a:lnTo>
                      <a:pt x="122" y="99"/>
                    </a:lnTo>
                    <a:lnTo>
                      <a:pt x="125" y="104"/>
                    </a:lnTo>
                    <a:lnTo>
                      <a:pt x="125" y="106"/>
                    </a:lnTo>
                    <a:lnTo>
                      <a:pt x="127" y="111"/>
                    </a:lnTo>
                    <a:lnTo>
                      <a:pt x="122" y="113"/>
                    </a:lnTo>
                    <a:lnTo>
                      <a:pt x="122" y="116"/>
                    </a:lnTo>
                    <a:lnTo>
                      <a:pt x="120" y="118"/>
                    </a:lnTo>
                    <a:lnTo>
                      <a:pt x="120" y="120"/>
                    </a:lnTo>
                    <a:lnTo>
                      <a:pt x="120" y="123"/>
                    </a:lnTo>
                    <a:lnTo>
                      <a:pt x="122" y="123"/>
                    </a:lnTo>
                    <a:lnTo>
                      <a:pt x="125" y="123"/>
                    </a:lnTo>
                    <a:lnTo>
                      <a:pt x="127" y="120"/>
                    </a:lnTo>
                    <a:lnTo>
                      <a:pt x="127" y="118"/>
                    </a:lnTo>
                    <a:lnTo>
                      <a:pt x="130" y="118"/>
                    </a:lnTo>
                    <a:lnTo>
                      <a:pt x="132" y="118"/>
                    </a:lnTo>
                    <a:lnTo>
                      <a:pt x="132" y="116"/>
                    </a:lnTo>
                    <a:lnTo>
                      <a:pt x="132" y="111"/>
                    </a:lnTo>
                    <a:lnTo>
                      <a:pt x="134" y="111"/>
                    </a:lnTo>
                    <a:lnTo>
                      <a:pt x="137" y="108"/>
                    </a:lnTo>
                    <a:lnTo>
                      <a:pt x="139" y="108"/>
                    </a:lnTo>
                    <a:lnTo>
                      <a:pt x="139" y="106"/>
                    </a:lnTo>
                    <a:lnTo>
                      <a:pt x="139" y="104"/>
                    </a:lnTo>
                    <a:lnTo>
                      <a:pt x="137" y="101"/>
                    </a:lnTo>
                    <a:lnTo>
                      <a:pt x="134" y="101"/>
                    </a:lnTo>
                    <a:lnTo>
                      <a:pt x="134" y="99"/>
                    </a:lnTo>
                    <a:lnTo>
                      <a:pt x="132" y="99"/>
                    </a:lnTo>
                    <a:lnTo>
                      <a:pt x="132" y="97"/>
                    </a:lnTo>
                    <a:lnTo>
                      <a:pt x="132" y="94"/>
                    </a:lnTo>
                    <a:lnTo>
                      <a:pt x="134" y="92"/>
                    </a:lnTo>
                    <a:lnTo>
                      <a:pt x="137" y="90"/>
                    </a:lnTo>
                    <a:lnTo>
                      <a:pt x="139" y="87"/>
                    </a:lnTo>
                    <a:lnTo>
                      <a:pt x="144" y="90"/>
                    </a:lnTo>
                    <a:lnTo>
                      <a:pt x="146" y="92"/>
                    </a:lnTo>
                    <a:lnTo>
                      <a:pt x="151" y="92"/>
                    </a:lnTo>
                    <a:lnTo>
                      <a:pt x="151" y="94"/>
                    </a:lnTo>
                    <a:lnTo>
                      <a:pt x="153" y="97"/>
                    </a:lnTo>
                    <a:lnTo>
                      <a:pt x="155" y="97"/>
                    </a:lnTo>
                    <a:lnTo>
                      <a:pt x="158" y="94"/>
                    </a:lnTo>
                    <a:lnTo>
                      <a:pt x="155" y="92"/>
                    </a:lnTo>
                    <a:lnTo>
                      <a:pt x="153" y="90"/>
                    </a:lnTo>
                    <a:lnTo>
                      <a:pt x="151" y="85"/>
                    </a:lnTo>
                    <a:lnTo>
                      <a:pt x="141" y="83"/>
                    </a:lnTo>
                    <a:lnTo>
                      <a:pt x="139" y="83"/>
                    </a:lnTo>
                    <a:lnTo>
                      <a:pt x="137" y="80"/>
                    </a:lnTo>
                    <a:lnTo>
                      <a:pt x="127" y="78"/>
                    </a:lnTo>
                    <a:lnTo>
                      <a:pt x="125" y="75"/>
                    </a:lnTo>
                    <a:lnTo>
                      <a:pt x="122" y="75"/>
                    </a:lnTo>
                    <a:lnTo>
                      <a:pt x="125" y="73"/>
                    </a:lnTo>
                    <a:lnTo>
                      <a:pt x="125" y="71"/>
                    </a:lnTo>
                    <a:lnTo>
                      <a:pt x="125" y="68"/>
                    </a:lnTo>
                    <a:lnTo>
                      <a:pt x="122" y="68"/>
                    </a:lnTo>
                    <a:lnTo>
                      <a:pt x="120" y="71"/>
                    </a:lnTo>
                    <a:lnTo>
                      <a:pt x="122" y="68"/>
                    </a:lnTo>
                    <a:lnTo>
                      <a:pt x="120" y="71"/>
                    </a:lnTo>
                    <a:lnTo>
                      <a:pt x="113" y="71"/>
                    </a:lnTo>
                    <a:lnTo>
                      <a:pt x="111" y="68"/>
                    </a:lnTo>
                    <a:lnTo>
                      <a:pt x="108" y="68"/>
                    </a:lnTo>
                    <a:lnTo>
                      <a:pt x="106" y="68"/>
                    </a:lnTo>
                    <a:lnTo>
                      <a:pt x="106" y="66"/>
                    </a:lnTo>
                    <a:lnTo>
                      <a:pt x="99" y="61"/>
                    </a:lnTo>
                    <a:lnTo>
                      <a:pt x="96" y="59"/>
                    </a:lnTo>
                    <a:lnTo>
                      <a:pt x="94" y="54"/>
                    </a:lnTo>
                    <a:lnTo>
                      <a:pt x="92" y="49"/>
                    </a:lnTo>
                    <a:lnTo>
                      <a:pt x="92" y="47"/>
                    </a:lnTo>
                    <a:lnTo>
                      <a:pt x="89" y="47"/>
                    </a:lnTo>
                    <a:lnTo>
                      <a:pt x="87" y="47"/>
                    </a:lnTo>
                    <a:lnTo>
                      <a:pt x="85" y="45"/>
                    </a:lnTo>
                    <a:lnTo>
                      <a:pt x="82" y="42"/>
                    </a:lnTo>
                    <a:lnTo>
                      <a:pt x="78" y="42"/>
                    </a:lnTo>
                    <a:lnTo>
                      <a:pt x="75" y="40"/>
                    </a:lnTo>
                    <a:lnTo>
                      <a:pt x="75" y="38"/>
                    </a:lnTo>
                    <a:lnTo>
                      <a:pt x="75" y="33"/>
                    </a:lnTo>
                    <a:lnTo>
                      <a:pt x="75" y="31"/>
                    </a:lnTo>
                    <a:lnTo>
                      <a:pt x="78" y="28"/>
                    </a:lnTo>
                    <a:lnTo>
                      <a:pt x="75" y="28"/>
                    </a:lnTo>
                    <a:lnTo>
                      <a:pt x="73" y="28"/>
                    </a:lnTo>
                    <a:lnTo>
                      <a:pt x="73" y="26"/>
                    </a:lnTo>
                    <a:lnTo>
                      <a:pt x="73" y="23"/>
                    </a:lnTo>
                    <a:lnTo>
                      <a:pt x="78" y="21"/>
                    </a:lnTo>
                    <a:lnTo>
                      <a:pt x="78" y="23"/>
                    </a:lnTo>
                    <a:lnTo>
                      <a:pt x="80" y="21"/>
                    </a:lnTo>
                    <a:lnTo>
                      <a:pt x="87" y="19"/>
                    </a:lnTo>
                    <a:lnTo>
                      <a:pt x="89" y="19"/>
                    </a:lnTo>
                    <a:lnTo>
                      <a:pt x="92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2" y="21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6" y="19"/>
                    </a:lnTo>
                    <a:lnTo>
                      <a:pt x="94" y="19"/>
                    </a:lnTo>
                    <a:lnTo>
                      <a:pt x="92" y="19"/>
                    </a:lnTo>
                    <a:lnTo>
                      <a:pt x="92" y="16"/>
                    </a:lnTo>
                    <a:lnTo>
                      <a:pt x="89" y="14"/>
                    </a:lnTo>
                    <a:lnTo>
                      <a:pt x="92" y="12"/>
                    </a:lnTo>
                    <a:lnTo>
                      <a:pt x="89" y="12"/>
                    </a:lnTo>
                    <a:lnTo>
                      <a:pt x="89" y="9"/>
                    </a:lnTo>
                    <a:lnTo>
                      <a:pt x="92" y="9"/>
                    </a:lnTo>
                    <a:lnTo>
                      <a:pt x="89" y="9"/>
                    </a:lnTo>
                    <a:lnTo>
                      <a:pt x="87" y="7"/>
                    </a:lnTo>
                    <a:lnTo>
                      <a:pt x="80" y="7"/>
                    </a:lnTo>
                    <a:lnTo>
                      <a:pt x="78" y="7"/>
                    </a:lnTo>
                    <a:lnTo>
                      <a:pt x="75" y="7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1" y="2"/>
                    </a:lnTo>
                    <a:lnTo>
                      <a:pt x="56" y="5"/>
                    </a:lnTo>
                    <a:lnTo>
                      <a:pt x="54" y="5"/>
                    </a:lnTo>
                    <a:lnTo>
                      <a:pt x="52" y="5"/>
                    </a:lnTo>
                    <a:lnTo>
                      <a:pt x="49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18" name="Freeform 1558"/>
              <p:cNvSpPr>
                <a:spLocks/>
              </p:cNvSpPr>
              <p:nvPr/>
            </p:nvSpPr>
            <p:spPr bwMode="auto">
              <a:xfrm>
                <a:off x="3089" y="1585"/>
                <a:ext cx="52" cy="38"/>
              </a:xfrm>
              <a:custGeom>
                <a:avLst/>
                <a:gdLst>
                  <a:gd name="T0" fmla="*/ 35 w 52"/>
                  <a:gd name="T1" fmla="*/ 38 h 38"/>
                  <a:gd name="T2" fmla="*/ 31 w 52"/>
                  <a:gd name="T3" fmla="*/ 36 h 38"/>
                  <a:gd name="T4" fmla="*/ 28 w 52"/>
                  <a:gd name="T5" fmla="*/ 34 h 38"/>
                  <a:gd name="T6" fmla="*/ 24 w 52"/>
                  <a:gd name="T7" fmla="*/ 34 h 38"/>
                  <a:gd name="T8" fmla="*/ 19 w 52"/>
                  <a:gd name="T9" fmla="*/ 26 h 38"/>
                  <a:gd name="T10" fmla="*/ 12 w 52"/>
                  <a:gd name="T11" fmla="*/ 22 h 38"/>
                  <a:gd name="T12" fmla="*/ 10 w 52"/>
                  <a:gd name="T13" fmla="*/ 17 h 38"/>
                  <a:gd name="T14" fmla="*/ 5 w 52"/>
                  <a:gd name="T15" fmla="*/ 15 h 38"/>
                  <a:gd name="T16" fmla="*/ 5 w 52"/>
                  <a:gd name="T17" fmla="*/ 12 h 38"/>
                  <a:gd name="T18" fmla="*/ 2 w 52"/>
                  <a:gd name="T19" fmla="*/ 8 h 38"/>
                  <a:gd name="T20" fmla="*/ 0 w 52"/>
                  <a:gd name="T21" fmla="*/ 5 h 38"/>
                  <a:gd name="T22" fmla="*/ 2 w 52"/>
                  <a:gd name="T23" fmla="*/ 0 h 38"/>
                  <a:gd name="T24" fmla="*/ 7 w 52"/>
                  <a:gd name="T25" fmla="*/ 5 h 38"/>
                  <a:gd name="T26" fmla="*/ 14 w 52"/>
                  <a:gd name="T27" fmla="*/ 3 h 38"/>
                  <a:gd name="T28" fmla="*/ 19 w 52"/>
                  <a:gd name="T29" fmla="*/ 3 h 38"/>
                  <a:gd name="T30" fmla="*/ 21 w 52"/>
                  <a:gd name="T31" fmla="*/ 3 h 38"/>
                  <a:gd name="T32" fmla="*/ 26 w 52"/>
                  <a:gd name="T33" fmla="*/ 3 h 38"/>
                  <a:gd name="T34" fmla="*/ 31 w 52"/>
                  <a:gd name="T35" fmla="*/ 3 h 38"/>
                  <a:gd name="T36" fmla="*/ 33 w 52"/>
                  <a:gd name="T37" fmla="*/ 3 h 38"/>
                  <a:gd name="T38" fmla="*/ 38 w 52"/>
                  <a:gd name="T39" fmla="*/ 5 h 38"/>
                  <a:gd name="T40" fmla="*/ 40 w 52"/>
                  <a:gd name="T41" fmla="*/ 3 h 38"/>
                  <a:gd name="T42" fmla="*/ 40 w 52"/>
                  <a:gd name="T43" fmla="*/ 5 h 38"/>
                  <a:gd name="T44" fmla="*/ 45 w 52"/>
                  <a:gd name="T45" fmla="*/ 5 h 38"/>
                  <a:gd name="T46" fmla="*/ 50 w 52"/>
                  <a:gd name="T47" fmla="*/ 8 h 38"/>
                  <a:gd name="T48" fmla="*/ 47 w 52"/>
                  <a:gd name="T49" fmla="*/ 10 h 38"/>
                  <a:gd name="T50" fmla="*/ 47 w 52"/>
                  <a:gd name="T51" fmla="*/ 12 h 38"/>
                  <a:gd name="T52" fmla="*/ 47 w 52"/>
                  <a:gd name="T53" fmla="*/ 15 h 38"/>
                  <a:gd name="T54" fmla="*/ 50 w 52"/>
                  <a:gd name="T55" fmla="*/ 15 h 38"/>
                  <a:gd name="T56" fmla="*/ 50 w 52"/>
                  <a:gd name="T57" fmla="*/ 17 h 38"/>
                  <a:gd name="T58" fmla="*/ 52 w 52"/>
                  <a:gd name="T59" fmla="*/ 17 h 38"/>
                  <a:gd name="T60" fmla="*/ 52 w 52"/>
                  <a:gd name="T61" fmla="*/ 19 h 38"/>
                  <a:gd name="T62" fmla="*/ 47 w 52"/>
                  <a:gd name="T63" fmla="*/ 17 h 38"/>
                  <a:gd name="T64" fmla="*/ 50 w 52"/>
                  <a:gd name="T65" fmla="*/ 19 h 38"/>
                  <a:gd name="T66" fmla="*/ 52 w 52"/>
                  <a:gd name="T67" fmla="*/ 24 h 38"/>
                  <a:gd name="T68" fmla="*/ 50 w 52"/>
                  <a:gd name="T69" fmla="*/ 24 h 38"/>
                  <a:gd name="T70" fmla="*/ 47 w 52"/>
                  <a:gd name="T71" fmla="*/ 24 h 38"/>
                  <a:gd name="T72" fmla="*/ 45 w 52"/>
                  <a:gd name="T73" fmla="*/ 24 h 38"/>
                  <a:gd name="T74" fmla="*/ 43 w 52"/>
                  <a:gd name="T75" fmla="*/ 24 h 38"/>
                  <a:gd name="T76" fmla="*/ 45 w 52"/>
                  <a:gd name="T77" fmla="*/ 26 h 38"/>
                  <a:gd name="T78" fmla="*/ 45 w 52"/>
                  <a:gd name="T79" fmla="*/ 29 h 38"/>
                  <a:gd name="T80" fmla="*/ 43 w 52"/>
                  <a:gd name="T81" fmla="*/ 26 h 38"/>
                  <a:gd name="T82" fmla="*/ 40 w 52"/>
                  <a:gd name="T83" fmla="*/ 29 h 38"/>
                  <a:gd name="T84" fmla="*/ 40 w 52"/>
                  <a:gd name="T85" fmla="*/ 31 h 38"/>
                  <a:gd name="T86" fmla="*/ 38 w 52"/>
                  <a:gd name="T87" fmla="*/ 31 h 38"/>
                  <a:gd name="T88" fmla="*/ 35 w 52"/>
                  <a:gd name="T89" fmla="*/ 34 h 38"/>
                  <a:gd name="T90" fmla="*/ 38 w 52"/>
                  <a:gd name="T91" fmla="*/ 36 h 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2"/>
                  <a:gd name="T139" fmla="*/ 0 h 38"/>
                  <a:gd name="T140" fmla="*/ 52 w 52"/>
                  <a:gd name="T141" fmla="*/ 38 h 3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2" h="38">
                    <a:moveTo>
                      <a:pt x="35" y="38"/>
                    </a:moveTo>
                    <a:lnTo>
                      <a:pt x="35" y="38"/>
                    </a:lnTo>
                    <a:lnTo>
                      <a:pt x="35" y="36"/>
                    </a:lnTo>
                    <a:lnTo>
                      <a:pt x="33" y="36"/>
                    </a:lnTo>
                    <a:lnTo>
                      <a:pt x="31" y="36"/>
                    </a:lnTo>
                    <a:lnTo>
                      <a:pt x="31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6" y="31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0" y="17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4" y="3"/>
                    </a:lnTo>
                    <a:lnTo>
                      <a:pt x="17" y="0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5" y="5"/>
                    </a:lnTo>
                    <a:lnTo>
                      <a:pt x="50" y="5"/>
                    </a:lnTo>
                    <a:lnTo>
                      <a:pt x="50" y="8"/>
                    </a:lnTo>
                    <a:lnTo>
                      <a:pt x="47" y="10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5" y="12"/>
                    </a:lnTo>
                    <a:lnTo>
                      <a:pt x="45" y="15"/>
                    </a:lnTo>
                    <a:lnTo>
                      <a:pt x="47" y="15"/>
                    </a:lnTo>
                    <a:lnTo>
                      <a:pt x="50" y="15"/>
                    </a:lnTo>
                    <a:lnTo>
                      <a:pt x="50" y="17"/>
                    </a:lnTo>
                    <a:lnTo>
                      <a:pt x="52" y="17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47" y="17"/>
                    </a:lnTo>
                    <a:lnTo>
                      <a:pt x="47" y="19"/>
                    </a:lnTo>
                    <a:lnTo>
                      <a:pt x="50" y="19"/>
                    </a:lnTo>
                    <a:lnTo>
                      <a:pt x="50" y="22"/>
                    </a:lnTo>
                    <a:lnTo>
                      <a:pt x="52" y="22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3" y="24"/>
                    </a:lnTo>
                    <a:lnTo>
                      <a:pt x="43" y="26"/>
                    </a:lnTo>
                    <a:lnTo>
                      <a:pt x="45" y="26"/>
                    </a:lnTo>
                    <a:lnTo>
                      <a:pt x="45" y="29"/>
                    </a:lnTo>
                    <a:lnTo>
                      <a:pt x="43" y="26"/>
                    </a:lnTo>
                    <a:lnTo>
                      <a:pt x="40" y="29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8" y="34"/>
                    </a:lnTo>
                    <a:lnTo>
                      <a:pt x="35" y="34"/>
                    </a:lnTo>
                    <a:lnTo>
                      <a:pt x="38" y="36"/>
                    </a:lnTo>
                    <a:lnTo>
                      <a:pt x="35" y="3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19" name="Freeform 1559"/>
              <p:cNvSpPr>
                <a:spLocks/>
              </p:cNvSpPr>
              <p:nvPr/>
            </p:nvSpPr>
            <p:spPr bwMode="auto">
              <a:xfrm>
                <a:off x="3089" y="1585"/>
                <a:ext cx="52" cy="38"/>
              </a:xfrm>
              <a:custGeom>
                <a:avLst/>
                <a:gdLst>
                  <a:gd name="T0" fmla="*/ 35 w 52"/>
                  <a:gd name="T1" fmla="*/ 38 h 38"/>
                  <a:gd name="T2" fmla="*/ 31 w 52"/>
                  <a:gd name="T3" fmla="*/ 36 h 38"/>
                  <a:gd name="T4" fmla="*/ 28 w 52"/>
                  <a:gd name="T5" fmla="*/ 34 h 38"/>
                  <a:gd name="T6" fmla="*/ 24 w 52"/>
                  <a:gd name="T7" fmla="*/ 34 h 38"/>
                  <a:gd name="T8" fmla="*/ 19 w 52"/>
                  <a:gd name="T9" fmla="*/ 26 h 38"/>
                  <a:gd name="T10" fmla="*/ 12 w 52"/>
                  <a:gd name="T11" fmla="*/ 22 h 38"/>
                  <a:gd name="T12" fmla="*/ 10 w 52"/>
                  <a:gd name="T13" fmla="*/ 17 h 38"/>
                  <a:gd name="T14" fmla="*/ 5 w 52"/>
                  <a:gd name="T15" fmla="*/ 15 h 38"/>
                  <a:gd name="T16" fmla="*/ 5 w 52"/>
                  <a:gd name="T17" fmla="*/ 12 h 38"/>
                  <a:gd name="T18" fmla="*/ 2 w 52"/>
                  <a:gd name="T19" fmla="*/ 8 h 38"/>
                  <a:gd name="T20" fmla="*/ 0 w 52"/>
                  <a:gd name="T21" fmla="*/ 5 h 38"/>
                  <a:gd name="T22" fmla="*/ 2 w 52"/>
                  <a:gd name="T23" fmla="*/ 0 h 38"/>
                  <a:gd name="T24" fmla="*/ 7 w 52"/>
                  <a:gd name="T25" fmla="*/ 5 h 38"/>
                  <a:gd name="T26" fmla="*/ 14 w 52"/>
                  <a:gd name="T27" fmla="*/ 3 h 38"/>
                  <a:gd name="T28" fmla="*/ 19 w 52"/>
                  <a:gd name="T29" fmla="*/ 3 h 38"/>
                  <a:gd name="T30" fmla="*/ 21 w 52"/>
                  <a:gd name="T31" fmla="*/ 3 h 38"/>
                  <a:gd name="T32" fmla="*/ 26 w 52"/>
                  <a:gd name="T33" fmla="*/ 3 h 38"/>
                  <a:gd name="T34" fmla="*/ 31 w 52"/>
                  <a:gd name="T35" fmla="*/ 3 h 38"/>
                  <a:gd name="T36" fmla="*/ 33 w 52"/>
                  <a:gd name="T37" fmla="*/ 3 h 38"/>
                  <a:gd name="T38" fmla="*/ 38 w 52"/>
                  <a:gd name="T39" fmla="*/ 5 h 38"/>
                  <a:gd name="T40" fmla="*/ 40 w 52"/>
                  <a:gd name="T41" fmla="*/ 3 h 38"/>
                  <a:gd name="T42" fmla="*/ 40 w 52"/>
                  <a:gd name="T43" fmla="*/ 5 h 38"/>
                  <a:gd name="T44" fmla="*/ 45 w 52"/>
                  <a:gd name="T45" fmla="*/ 5 h 38"/>
                  <a:gd name="T46" fmla="*/ 50 w 52"/>
                  <a:gd name="T47" fmla="*/ 8 h 38"/>
                  <a:gd name="T48" fmla="*/ 47 w 52"/>
                  <a:gd name="T49" fmla="*/ 10 h 38"/>
                  <a:gd name="T50" fmla="*/ 47 w 52"/>
                  <a:gd name="T51" fmla="*/ 12 h 38"/>
                  <a:gd name="T52" fmla="*/ 47 w 52"/>
                  <a:gd name="T53" fmla="*/ 15 h 38"/>
                  <a:gd name="T54" fmla="*/ 50 w 52"/>
                  <a:gd name="T55" fmla="*/ 15 h 38"/>
                  <a:gd name="T56" fmla="*/ 50 w 52"/>
                  <a:gd name="T57" fmla="*/ 17 h 38"/>
                  <a:gd name="T58" fmla="*/ 52 w 52"/>
                  <a:gd name="T59" fmla="*/ 17 h 38"/>
                  <a:gd name="T60" fmla="*/ 52 w 52"/>
                  <a:gd name="T61" fmla="*/ 19 h 38"/>
                  <a:gd name="T62" fmla="*/ 47 w 52"/>
                  <a:gd name="T63" fmla="*/ 17 h 38"/>
                  <a:gd name="T64" fmla="*/ 50 w 52"/>
                  <a:gd name="T65" fmla="*/ 19 h 38"/>
                  <a:gd name="T66" fmla="*/ 52 w 52"/>
                  <a:gd name="T67" fmla="*/ 24 h 38"/>
                  <a:gd name="T68" fmla="*/ 50 w 52"/>
                  <a:gd name="T69" fmla="*/ 24 h 38"/>
                  <a:gd name="T70" fmla="*/ 47 w 52"/>
                  <a:gd name="T71" fmla="*/ 24 h 38"/>
                  <a:gd name="T72" fmla="*/ 45 w 52"/>
                  <a:gd name="T73" fmla="*/ 24 h 38"/>
                  <a:gd name="T74" fmla="*/ 43 w 52"/>
                  <a:gd name="T75" fmla="*/ 24 h 38"/>
                  <a:gd name="T76" fmla="*/ 45 w 52"/>
                  <a:gd name="T77" fmla="*/ 26 h 38"/>
                  <a:gd name="T78" fmla="*/ 45 w 52"/>
                  <a:gd name="T79" fmla="*/ 29 h 38"/>
                  <a:gd name="T80" fmla="*/ 43 w 52"/>
                  <a:gd name="T81" fmla="*/ 26 h 38"/>
                  <a:gd name="T82" fmla="*/ 40 w 52"/>
                  <a:gd name="T83" fmla="*/ 29 h 38"/>
                  <a:gd name="T84" fmla="*/ 40 w 52"/>
                  <a:gd name="T85" fmla="*/ 31 h 38"/>
                  <a:gd name="T86" fmla="*/ 38 w 52"/>
                  <a:gd name="T87" fmla="*/ 31 h 38"/>
                  <a:gd name="T88" fmla="*/ 35 w 52"/>
                  <a:gd name="T89" fmla="*/ 34 h 38"/>
                  <a:gd name="T90" fmla="*/ 38 w 52"/>
                  <a:gd name="T91" fmla="*/ 36 h 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2"/>
                  <a:gd name="T139" fmla="*/ 0 h 38"/>
                  <a:gd name="T140" fmla="*/ 52 w 52"/>
                  <a:gd name="T141" fmla="*/ 38 h 3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2" h="38">
                    <a:moveTo>
                      <a:pt x="35" y="38"/>
                    </a:moveTo>
                    <a:lnTo>
                      <a:pt x="35" y="38"/>
                    </a:lnTo>
                    <a:lnTo>
                      <a:pt x="35" y="36"/>
                    </a:lnTo>
                    <a:lnTo>
                      <a:pt x="33" y="36"/>
                    </a:lnTo>
                    <a:lnTo>
                      <a:pt x="31" y="36"/>
                    </a:lnTo>
                    <a:lnTo>
                      <a:pt x="31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6" y="31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0" y="17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4" y="3"/>
                    </a:lnTo>
                    <a:lnTo>
                      <a:pt x="17" y="0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5" y="5"/>
                    </a:lnTo>
                    <a:lnTo>
                      <a:pt x="50" y="5"/>
                    </a:lnTo>
                    <a:lnTo>
                      <a:pt x="50" y="8"/>
                    </a:lnTo>
                    <a:lnTo>
                      <a:pt x="47" y="10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5" y="12"/>
                    </a:lnTo>
                    <a:lnTo>
                      <a:pt x="45" y="15"/>
                    </a:lnTo>
                    <a:lnTo>
                      <a:pt x="47" y="15"/>
                    </a:lnTo>
                    <a:lnTo>
                      <a:pt x="50" y="15"/>
                    </a:lnTo>
                    <a:lnTo>
                      <a:pt x="50" y="17"/>
                    </a:lnTo>
                    <a:lnTo>
                      <a:pt x="52" y="17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47" y="17"/>
                    </a:lnTo>
                    <a:lnTo>
                      <a:pt x="47" y="19"/>
                    </a:lnTo>
                    <a:lnTo>
                      <a:pt x="50" y="19"/>
                    </a:lnTo>
                    <a:lnTo>
                      <a:pt x="50" y="22"/>
                    </a:lnTo>
                    <a:lnTo>
                      <a:pt x="52" y="22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3" y="24"/>
                    </a:lnTo>
                    <a:lnTo>
                      <a:pt x="43" y="26"/>
                    </a:lnTo>
                    <a:lnTo>
                      <a:pt x="45" y="26"/>
                    </a:lnTo>
                    <a:lnTo>
                      <a:pt x="45" y="29"/>
                    </a:lnTo>
                    <a:lnTo>
                      <a:pt x="43" y="26"/>
                    </a:lnTo>
                    <a:lnTo>
                      <a:pt x="40" y="29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8" y="34"/>
                    </a:lnTo>
                    <a:lnTo>
                      <a:pt x="35" y="34"/>
                    </a:lnTo>
                    <a:lnTo>
                      <a:pt x="38" y="36"/>
                    </a:lnTo>
                    <a:lnTo>
                      <a:pt x="35" y="38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20" name="Freeform 1560"/>
              <p:cNvSpPr>
                <a:spLocks/>
              </p:cNvSpPr>
              <p:nvPr/>
            </p:nvSpPr>
            <p:spPr bwMode="auto">
              <a:xfrm>
                <a:off x="3148" y="1633"/>
                <a:ext cx="85" cy="56"/>
              </a:xfrm>
              <a:custGeom>
                <a:avLst/>
                <a:gdLst>
                  <a:gd name="T0" fmla="*/ 78 w 85"/>
                  <a:gd name="T1" fmla="*/ 14 h 56"/>
                  <a:gd name="T2" fmla="*/ 64 w 85"/>
                  <a:gd name="T3" fmla="*/ 12 h 56"/>
                  <a:gd name="T4" fmla="*/ 59 w 85"/>
                  <a:gd name="T5" fmla="*/ 14 h 56"/>
                  <a:gd name="T6" fmla="*/ 54 w 85"/>
                  <a:gd name="T7" fmla="*/ 14 h 56"/>
                  <a:gd name="T8" fmla="*/ 47 w 85"/>
                  <a:gd name="T9" fmla="*/ 16 h 56"/>
                  <a:gd name="T10" fmla="*/ 52 w 85"/>
                  <a:gd name="T11" fmla="*/ 19 h 56"/>
                  <a:gd name="T12" fmla="*/ 57 w 85"/>
                  <a:gd name="T13" fmla="*/ 21 h 56"/>
                  <a:gd name="T14" fmla="*/ 50 w 85"/>
                  <a:gd name="T15" fmla="*/ 19 h 56"/>
                  <a:gd name="T16" fmla="*/ 52 w 85"/>
                  <a:gd name="T17" fmla="*/ 23 h 56"/>
                  <a:gd name="T18" fmla="*/ 50 w 85"/>
                  <a:gd name="T19" fmla="*/ 23 h 56"/>
                  <a:gd name="T20" fmla="*/ 45 w 85"/>
                  <a:gd name="T21" fmla="*/ 21 h 56"/>
                  <a:gd name="T22" fmla="*/ 45 w 85"/>
                  <a:gd name="T23" fmla="*/ 23 h 56"/>
                  <a:gd name="T24" fmla="*/ 45 w 85"/>
                  <a:gd name="T25" fmla="*/ 26 h 56"/>
                  <a:gd name="T26" fmla="*/ 43 w 85"/>
                  <a:gd name="T27" fmla="*/ 21 h 56"/>
                  <a:gd name="T28" fmla="*/ 36 w 85"/>
                  <a:gd name="T29" fmla="*/ 19 h 56"/>
                  <a:gd name="T30" fmla="*/ 33 w 85"/>
                  <a:gd name="T31" fmla="*/ 16 h 56"/>
                  <a:gd name="T32" fmla="*/ 33 w 85"/>
                  <a:gd name="T33" fmla="*/ 23 h 56"/>
                  <a:gd name="T34" fmla="*/ 36 w 85"/>
                  <a:gd name="T35" fmla="*/ 26 h 56"/>
                  <a:gd name="T36" fmla="*/ 40 w 85"/>
                  <a:gd name="T37" fmla="*/ 33 h 56"/>
                  <a:gd name="T38" fmla="*/ 43 w 85"/>
                  <a:gd name="T39" fmla="*/ 35 h 56"/>
                  <a:gd name="T40" fmla="*/ 40 w 85"/>
                  <a:gd name="T41" fmla="*/ 37 h 56"/>
                  <a:gd name="T42" fmla="*/ 40 w 85"/>
                  <a:gd name="T43" fmla="*/ 33 h 56"/>
                  <a:gd name="T44" fmla="*/ 38 w 85"/>
                  <a:gd name="T45" fmla="*/ 35 h 56"/>
                  <a:gd name="T46" fmla="*/ 38 w 85"/>
                  <a:gd name="T47" fmla="*/ 37 h 56"/>
                  <a:gd name="T48" fmla="*/ 36 w 85"/>
                  <a:gd name="T49" fmla="*/ 37 h 56"/>
                  <a:gd name="T50" fmla="*/ 33 w 85"/>
                  <a:gd name="T51" fmla="*/ 40 h 56"/>
                  <a:gd name="T52" fmla="*/ 38 w 85"/>
                  <a:gd name="T53" fmla="*/ 42 h 56"/>
                  <a:gd name="T54" fmla="*/ 43 w 85"/>
                  <a:gd name="T55" fmla="*/ 42 h 56"/>
                  <a:gd name="T56" fmla="*/ 45 w 85"/>
                  <a:gd name="T57" fmla="*/ 45 h 56"/>
                  <a:gd name="T58" fmla="*/ 50 w 85"/>
                  <a:gd name="T59" fmla="*/ 47 h 56"/>
                  <a:gd name="T60" fmla="*/ 52 w 85"/>
                  <a:gd name="T61" fmla="*/ 49 h 56"/>
                  <a:gd name="T62" fmla="*/ 50 w 85"/>
                  <a:gd name="T63" fmla="*/ 54 h 56"/>
                  <a:gd name="T64" fmla="*/ 43 w 85"/>
                  <a:gd name="T65" fmla="*/ 52 h 56"/>
                  <a:gd name="T66" fmla="*/ 38 w 85"/>
                  <a:gd name="T67" fmla="*/ 52 h 56"/>
                  <a:gd name="T68" fmla="*/ 40 w 85"/>
                  <a:gd name="T69" fmla="*/ 49 h 56"/>
                  <a:gd name="T70" fmla="*/ 33 w 85"/>
                  <a:gd name="T71" fmla="*/ 47 h 56"/>
                  <a:gd name="T72" fmla="*/ 31 w 85"/>
                  <a:gd name="T73" fmla="*/ 47 h 56"/>
                  <a:gd name="T74" fmla="*/ 24 w 85"/>
                  <a:gd name="T75" fmla="*/ 47 h 56"/>
                  <a:gd name="T76" fmla="*/ 17 w 85"/>
                  <a:gd name="T77" fmla="*/ 47 h 56"/>
                  <a:gd name="T78" fmla="*/ 14 w 85"/>
                  <a:gd name="T79" fmla="*/ 47 h 56"/>
                  <a:gd name="T80" fmla="*/ 12 w 85"/>
                  <a:gd name="T81" fmla="*/ 45 h 56"/>
                  <a:gd name="T82" fmla="*/ 10 w 85"/>
                  <a:gd name="T83" fmla="*/ 40 h 56"/>
                  <a:gd name="T84" fmla="*/ 14 w 85"/>
                  <a:gd name="T85" fmla="*/ 40 h 56"/>
                  <a:gd name="T86" fmla="*/ 10 w 85"/>
                  <a:gd name="T87" fmla="*/ 37 h 56"/>
                  <a:gd name="T88" fmla="*/ 5 w 85"/>
                  <a:gd name="T89" fmla="*/ 33 h 56"/>
                  <a:gd name="T90" fmla="*/ 0 w 85"/>
                  <a:gd name="T91" fmla="*/ 30 h 56"/>
                  <a:gd name="T92" fmla="*/ 0 w 85"/>
                  <a:gd name="T93" fmla="*/ 28 h 56"/>
                  <a:gd name="T94" fmla="*/ 2 w 85"/>
                  <a:gd name="T95" fmla="*/ 28 h 56"/>
                  <a:gd name="T96" fmla="*/ 5 w 85"/>
                  <a:gd name="T97" fmla="*/ 23 h 56"/>
                  <a:gd name="T98" fmla="*/ 10 w 85"/>
                  <a:gd name="T99" fmla="*/ 19 h 56"/>
                  <a:gd name="T100" fmla="*/ 12 w 85"/>
                  <a:gd name="T101" fmla="*/ 14 h 56"/>
                  <a:gd name="T102" fmla="*/ 21 w 85"/>
                  <a:gd name="T103" fmla="*/ 12 h 56"/>
                  <a:gd name="T104" fmla="*/ 28 w 85"/>
                  <a:gd name="T105" fmla="*/ 9 h 56"/>
                  <a:gd name="T106" fmla="*/ 36 w 85"/>
                  <a:gd name="T107" fmla="*/ 7 h 56"/>
                  <a:gd name="T108" fmla="*/ 40 w 85"/>
                  <a:gd name="T109" fmla="*/ 7 h 56"/>
                  <a:gd name="T110" fmla="*/ 50 w 85"/>
                  <a:gd name="T111" fmla="*/ 4 h 56"/>
                  <a:gd name="T112" fmla="*/ 62 w 85"/>
                  <a:gd name="T113" fmla="*/ 4 h 56"/>
                  <a:gd name="T114" fmla="*/ 71 w 85"/>
                  <a:gd name="T115" fmla="*/ 7 h 56"/>
                  <a:gd name="T116" fmla="*/ 80 w 85"/>
                  <a:gd name="T117" fmla="*/ 4 h 56"/>
                  <a:gd name="T118" fmla="*/ 83 w 85"/>
                  <a:gd name="T119" fmla="*/ 0 h 56"/>
                  <a:gd name="T120" fmla="*/ 85 w 85"/>
                  <a:gd name="T121" fmla="*/ 2 h 56"/>
                  <a:gd name="T122" fmla="*/ 83 w 85"/>
                  <a:gd name="T123" fmla="*/ 7 h 56"/>
                  <a:gd name="T124" fmla="*/ 83 w 85"/>
                  <a:gd name="T125" fmla="*/ 12 h 5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5"/>
                  <a:gd name="T190" fmla="*/ 0 h 56"/>
                  <a:gd name="T191" fmla="*/ 85 w 85"/>
                  <a:gd name="T192" fmla="*/ 56 h 5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5" h="56">
                    <a:moveTo>
                      <a:pt x="80" y="14"/>
                    </a:moveTo>
                    <a:lnTo>
                      <a:pt x="78" y="14"/>
                    </a:lnTo>
                    <a:lnTo>
                      <a:pt x="66" y="12"/>
                    </a:lnTo>
                    <a:lnTo>
                      <a:pt x="64" y="12"/>
                    </a:lnTo>
                    <a:lnTo>
                      <a:pt x="62" y="14"/>
                    </a:lnTo>
                    <a:lnTo>
                      <a:pt x="59" y="14"/>
                    </a:lnTo>
                    <a:lnTo>
                      <a:pt x="57" y="12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47" y="16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4" y="21"/>
                    </a:lnTo>
                    <a:lnTo>
                      <a:pt x="57" y="21"/>
                    </a:lnTo>
                    <a:lnTo>
                      <a:pt x="54" y="21"/>
                    </a:lnTo>
                    <a:lnTo>
                      <a:pt x="50" y="19"/>
                    </a:lnTo>
                    <a:lnTo>
                      <a:pt x="47" y="21"/>
                    </a:lnTo>
                    <a:lnTo>
                      <a:pt x="52" y="23"/>
                    </a:lnTo>
                    <a:lnTo>
                      <a:pt x="52" y="26"/>
                    </a:lnTo>
                    <a:lnTo>
                      <a:pt x="50" y="23"/>
                    </a:lnTo>
                    <a:lnTo>
                      <a:pt x="47" y="21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3" y="23"/>
                    </a:lnTo>
                    <a:lnTo>
                      <a:pt x="43" y="21"/>
                    </a:lnTo>
                    <a:lnTo>
                      <a:pt x="36" y="19"/>
                    </a:lnTo>
                    <a:lnTo>
                      <a:pt x="38" y="16"/>
                    </a:lnTo>
                    <a:lnTo>
                      <a:pt x="33" y="16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6"/>
                    </a:lnTo>
                    <a:lnTo>
                      <a:pt x="36" y="26"/>
                    </a:lnTo>
                    <a:lnTo>
                      <a:pt x="36" y="30"/>
                    </a:lnTo>
                    <a:lnTo>
                      <a:pt x="40" y="33"/>
                    </a:lnTo>
                    <a:lnTo>
                      <a:pt x="43" y="35"/>
                    </a:lnTo>
                    <a:lnTo>
                      <a:pt x="40" y="37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8" y="37"/>
                    </a:lnTo>
                    <a:lnTo>
                      <a:pt x="36" y="40"/>
                    </a:lnTo>
                    <a:lnTo>
                      <a:pt x="36" y="37"/>
                    </a:lnTo>
                    <a:lnTo>
                      <a:pt x="33" y="40"/>
                    </a:lnTo>
                    <a:lnTo>
                      <a:pt x="36" y="42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43" y="42"/>
                    </a:lnTo>
                    <a:lnTo>
                      <a:pt x="43" y="45"/>
                    </a:lnTo>
                    <a:lnTo>
                      <a:pt x="45" y="45"/>
                    </a:lnTo>
                    <a:lnTo>
                      <a:pt x="47" y="47"/>
                    </a:lnTo>
                    <a:lnTo>
                      <a:pt x="50" y="47"/>
                    </a:lnTo>
                    <a:lnTo>
                      <a:pt x="52" y="49"/>
                    </a:lnTo>
                    <a:lnTo>
                      <a:pt x="52" y="56"/>
                    </a:lnTo>
                    <a:lnTo>
                      <a:pt x="50" y="54"/>
                    </a:lnTo>
                    <a:lnTo>
                      <a:pt x="47" y="52"/>
                    </a:lnTo>
                    <a:lnTo>
                      <a:pt x="43" y="52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40" y="52"/>
                    </a:lnTo>
                    <a:lnTo>
                      <a:pt x="40" y="49"/>
                    </a:lnTo>
                    <a:lnTo>
                      <a:pt x="38" y="49"/>
                    </a:lnTo>
                    <a:lnTo>
                      <a:pt x="33" y="47"/>
                    </a:lnTo>
                    <a:lnTo>
                      <a:pt x="31" y="47"/>
                    </a:lnTo>
                    <a:lnTo>
                      <a:pt x="28" y="47"/>
                    </a:lnTo>
                    <a:lnTo>
                      <a:pt x="24" y="47"/>
                    </a:lnTo>
                    <a:lnTo>
                      <a:pt x="19" y="47"/>
                    </a:lnTo>
                    <a:lnTo>
                      <a:pt x="17" y="47"/>
                    </a:lnTo>
                    <a:lnTo>
                      <a:pt x="14" y="47"/>
                    </a:lnTo>
                    <a:lnTo>
                      <a:pt x="12" y="4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7" y="37"/>
                    </a:lnTo>
                    <a:lnTo>
                      <a:pt x="5" y="33"/>
                    </a:lnTo>
                    <a:lnTo>
                      <a:pt x="2" y="33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5" y="26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2" y="14"/>
                    </a:lnTo>
                    <a:lnTo>
                      <a:pt x="21" y="12"/>
                    </a:lnTo>
                    <a:lnTo>
                      <a:pt x="24" y="9"/>
                    </a:lnTo>
                    <a:lnTo>
                      <a:pt x="28" y="9"/>
                    </a:lnTo>
                    <a:lnTo>
                      <a:pt x="33" y="9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5" y="4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71" y="7"/>
                    </a:lnTo>
                    <a:lnTo>
                      <a:pt x="76" y="7"/>
                    </a:lnTo>
                    <a:lnTo>
                      <a:pt x="80" y="4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83" y="7"/>
                    </a:lnTo>
                    <a:lnTo>
                      <a:pt x="83" y="9"/>
                    </a:lnTo>
                    <a:lnTo>
                      <a:pt x="83" y="12"/>
                    </a:lnTo>
                    <a:lnTo>
                      <a:pt x="80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21" name="Freeform 1561"/>
              <p:cNvSpPr>
                <a:spLocks/>
              </p:cNvSpPr>
              <p:nvPr/>
            </p:nvSpPr>
            <p:spPr bwMode="auto">
              <a:xfrm>
                <a:off x="3148" y="1633"/>
                <a:ext cx="85" cy="56"/>
              </a:xfrm>
              <a:custGeom>
                <a:avLst/>
                <a:gdLst>
                  <a:gd name="T0" fmla="*/ 78 w 85"/>
                  <a:gd name="T1" fmla="*/ 14 h 56"/>
                  <a:gd name="T2" fmla="*/ 64 w 85"/>
                  <a:gd name="T3" fmla="*/ 12 h 56"/>
                  <a:gd name="T4" fmla="*/ 59 w 85"/>
                  <a:gd name="T5" fmla="*/ 14 h 56"/>
                  <a:gd name="T6" fmla="*/ 54 w 85"/>
                  <a:gd name="T7" fmla="*/ 14 h 56"/>
                  <a:gd name="T8" fmla="*/ 47 w 85"/>
                  <a:gd name="T9" fmla="*/ 16 h 56"/>
                  <a:gd name="T10" fmla="*/ 52 w 85"/>
                  <a:gd name="T11" fmla="*/ 19 h 56"/>
                  <a:gd name="T12" fmla="*/ 57 w 85"/>
                  <a:gd name="T13" fmla="*/ 21 h 56"/>
                  <a:gd name="T14" fmla="*/ 50 w 85"/>
                  <a:gd name="T15" fmla="*/ 19 h 56"/>
                  <a:gd name="T16" fmla="*/ 52 w 85"/>
                  <a:gd name="T17" fmla="*/ 23 h 56"/>
                  <a:gd name="T18" fmla="*/ 50 w 85"/>
                  <a:gd name="T19" fmla="*/ 23 h 56"/>
                  <a:gd name="T20" fmla="*/ 45 w 85"/>
                  <a:gd name="T21" fmla="*/ 21 h 56"/>
                  <a:gd name="T22" fmla="*/ 45 w 85"/>
                  <a:gd name="T23" fmla="*/ 23 h 56"/>
                  <a:gd name="T24" fmla="*/ 45 w 85"/>
                  <a:gd name="T25" fmla="*/ 26 h 56"/>
                  <a:gd name="T26" fmla="*/ 43 w 85"/>
                  <a:gd name="T27" fmla="*/ 21 h 56"/>
                  <a:gd name="T28" fmla="*/ 36 w 85"/>
                  <a:gd name="T29" fmla="*/ 19 h 56"/>
                  <a:gd name="T30" fmla="*/ 33 w 85"/>
                  <a:gd name="T31" fmla="*/ 16 h 56"/>
                  <a:gd name="T32" fmla="*/ 33 w 85"/>
                  <a:gd name="T33" fmla="*/ 23 h 56"/>
                  <a:gd name="T34" fmla="*/ 36 w 85"/>
                  <a:gd name="T35" fmla="*/ 26 h 56"/>
                  <a:gd name="T36" fmla="*/ 40 w 85"/>
                  <a:gd name="T37" fmla="*/ 33 h 56"/>
                  <a:gd name="T38" fmla="*/ 43 w 85"/>
                  <a:gd name="T39" fmla="*/ 35 h 56"/>
                  <a:gd name="T40" fmla="*/ 40 w 85"/>
                  <a:gd name="T41" fmla="*/ 37 h 56"/>
                  <a:gd name="T42" fmla="*/ 40 w 85"/>
                  <a:gd name="T43" fmla="*/ 33 h 56"/>
                  <a:gd name="T44" fmla="*/ 38 w 85"/>
                  <a:gd name="T45" fmla="*/ 35 h 56"/>
                  <a:gd name="T46" fmla="*/ 38 w 85"/>
                  <a:gd name="T47" fmla="*/ 37 h 56"/>
                  <a:gd name="T48" fmla="*/ 36 w 85"/>
                  <a:gd name="T49" fmla="*/ 37 h 56"/>
                  <a:gd name="T50" fmla="*/ 33 w 85"/>
                  <a:gd name="T51" fmla="*/ 40 h 56"/>
                  <a:gd name="T52" fmla="*/ 38 w 85"/>
                  <a:gd name="T53" fmla="*/ 42 h 56"/>
                  <a:gd name="T54" fmla="*/ 43 w 85"/>
                  <a:gd name="T55" fmla="*/ 42 h 56"/>
                  <a:gd name="T56" fmla="*/ 45 w 85"/>
                  <a:gd name="T57" fmla="*/ 45 h 56"/>
                  <a:gd name="T58" fmla="*/ 50 w 85"/>
                  <a:gd name="T59" fmla="*/ 47 h 56"/>
                  <a:gd name="T60" fmla="*/ 52 w 85"/>
                  <a:gd name="T61" fmla="*/ 49 h 56"/>
                  <a:gd name="T62" fmla="*/ 50 w 85"/>
                  <a:gd name="T63" fmla="*/ 54 h 56"/>
                  <a:gd name="T64" fmla="*/ 43 w 85"/>
                  <a:gd name="T65" fmla="*/ 52 h 56"/>
                  <a:gd name="T66" fmla="*/ 38 w 85"/>
                  <a:gd name="T67" fmla="*/ 52 h 56"/>
                  <a:gd name="T68" fmla="*/ 40 w 85"/>
                  <a:gd name="T69" fmla="*/ 49 h 56"/>
                  <a:gd name="T70" fmla="*/ 33 w 85"/>
                  <a:gd name="T71" fmla="*/ 47 h 56"/>
                  <a:gd name="T72" fmla="*/ 31 w 85"/>
                  <a:gd name="T73" fmla="*/ 47 h 56"/>
                  <a:gd name="T74" fmla="*/ 24 w 85"/>
                  <a:gd name="T75" fmla="*/ 47 h 56"/>
                  <a:gd name="T76" fmla="*/ 17 w 85"/>
                  <a:gd name="T77" fmla="*/ 47 h 56"/>
                  <a:gd name="T78" fmla="*/ 14 w 85"/>
                  <a:gd name="T79" fmla="*/ 47 h 56"/>
                  <a:gd name="T80" fmla="*/ 12 w 85"/>
                  <a:gd name="T81" fmla="*/ 45 h 56"/>
                  <a:gd name="T82" fmla="*/ 10 w 85"/>
                  <a:gd name="T83" fmla="*/ 40 h 56"/>
                  <a:gd name="T84" fmla="*/ 14 w 85"/>
                  <a:gd name="T85" fmla="*/ 40 h 56"/>
                  <a:gd name="T86" fmla="*/ 10 w 85"/>
                  <a:gd name="T87" fmla="*/ 37 h 56"/>
                  <a:gd name="T88" fmla="*/ 5 w 85"/>
                  <a:gd name="T89" fmla="*/ 33 h 56"/>
                  <a:gd name="T90" fmla="*/ 0 w 85"/>
                  <a:gd name="T91" fmla="*/ 30 h 56"/>
                  <a:gd name="T92" fmla="*/ 0 w 85"/>
                  <a:gd name="T93" fmla="*/ 28 h 56"/>
                  <a:gd name="T94" fmla="*/ 2 w 85"/>
                  <a:gd name="T95" fmla="*/ 28 h 56"/>
                  <a:gd name="T96" fmla="*/ 5 w 85"/>
                  <a:gd name="T97" fmla="*/ 23 h 56"/>
                  <a:gd name="T98" fmla="*/ 10 w 85"/>
                  <a:gd name="T99" fmla="*/ 19 h 56"/>
                  <a:gd name="T100" fmla="*/ 12 w 85"/>
                  <a:gd name="T101" fmla="*/ 14 h 56"/>
                  <a:gd name="T102" fmla="*/ 21 w 85"/>
                  <a:gd name="T103" fmla="*/ 12 h 56"/>
                  <a:gd name="T104" fmla="*/ 28 w 85"/>
                  <a:gd name="T105" fmla="*/ 9 h 56"/>
                  <a:gd name="T106" fmla="*/ 36 w 85"/>
                  <a:gd name="T107" fmla="*/ 7 h 56"/>
                  <a:gd name="T108" fmla="*/ 40 w 85"/>
                  <a:gd name="T109" fmla="*/ 7 h 56"/>
                  <a:gd name="T110" fmla="*/ 50 w 85"/>
                  <a:gd name="T111" fmla="*/ 4 h 56"/>
                  <a:gd name="T112" fmla="*/ 62 w 85"/>
                  <a:gd name="T113" fmla="*/ 4 h 56"/>
                  <a:gd name="T114" fmla="*/ 71 w 85"/>
                  <a:gd name="T115" fmla="*/ 7 h 56"/>
                  <a:gd name="T116" fmla="*/ 80 w 85"/>
                  <a:gd name="T117" fmla="*/ 4 h 56"/>
                  <a:gd name="T118" fmla="*/ 83 w 85"/>
                  <a:gd name="T119" fmla="*/ 0 h 56"/>
                  <a:gd name="T120" fmla="*/ 85 w 85"/>
                  <a:gd name="T121" fmla="*/ 2 h 56"/>
                  <a:gd name="T122" fmla="*/ 83 w 85"/>
                  <a:gd name="T123" fmla="*/ 7 h 56"/>
                  <a:gd name="T124" fmla="*/ 83 w 85"/>
                  <a:gd name="T125" fmla="*/ 12 h 5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5"/>
                  <a:gd name="T190" fmla="*/ 0 h 56"/>
                  <a:gd name="T191" fmla="*/ 85 w 85"/>
                  <a:gd name="T192" fmla="*/ 56 h 5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5" h="56">
                    <a:moveTo>
                      <a:pt x="80" y="14"/>
                    </a:moveTo>
                    <a:lnTo>
                      <a:pt x="78" y="14"/>
                    </a:lnTo>
                    <a:lnTo>
                      <a:pt x="66" y="12"/>
                    </a:lnTo>
                    <a:lnTo>
                      <a:pt x="64" y="12"/>
                    </a:lnTo>
                    <a:lnTo>
                      <a:pt x="62" y="14"/>
                    </a:lnTo>
                    <a:lnTo>
                      <a:pt x="59" y="14"/>
                    </a:lnTo>
                    <a:lnTo>
                      <a:pt x="57" y="12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47" y="16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4" y="21"/>
                    </a:lnTo>
                    <a:lnTo>
                      <a:pt x="57" y="21"/>
                    </a:lnTo>
                    <a:lnTo>
                      <a:pt x="54" y="21"/>
                    </a:lnTo>
                    <a:lnTo>
                      <a:pt x="50" y="19"/>
                    </a:lnTo>
                    <a:lnTo>
                      <a:pt x="47" y="21"/>
                    </a:lnTo>
                    <a:lnTo>
                      <a:pt x="52" y="23"/>
                    </a:lnTo>
                    <a:lnTo>
                      <a:pt x="52" y="26"/>
                    </a:lnTo>
                    <a:lnTo>
                      <a:pt x="50" y="23"/>
                    </a:lnTo>
                    <a:lnTo>
                      <a:pt x="47" y="21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3" y="23"/>
                    </a:lnTo>
                    <a:lnTo>
                      <a:pt x="43" y="21"/>
                    </a:lnTo>
                    <a:lnTo>
                      <a:pt x="36" y="19"/>
                    </a:lnTo>
                    <a:lnTo>
                      <a:pt x="38" y="16"/>
                    </a:lnTo>
                    <a:lnTo>
                      <a:pt x="33" y="16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6"/>
                    </a:lnTo>
                    <a:lnTo>
                      <a:pt x="36" y="26"/>
                    </a:lnTo>
                    <a:lnTo>
                      <a:pt x="36" y="30"/>
                    </a:lnTo>
                    <a:lnTo>
                      <a:pt x="40" y="33"/>
                    </a:lnTo>
                    <a:lnTo>
                      <a:pt x="43" y="35"/>
                    </a:lnTo>
                    <a:lnTo>
                      <a:pt x="40" y="37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8" y="37"/>
                    </a:lnTo>
                    <a:lnTo>
                      <a:pt x="36" y="40"/>
                    </a:lnTo>
                    <a:lnTo>
                      <a:pt x="36" y="37"/>
                    </a:lnTo>
                    <a:lnTo>
                      <a:pt x="33" y="40"/>
                    </a:lnTo>
                    <a:lnTo>
                      <a:pt x="36" y="42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43" y="42"/>
                    </a:lnTo>
                    <a:lnTo>
                      <a:pt x="43" y="45"/>
                    </a:lnTo>
                    <a:lnTo>
                      <a:pt x="45" y="45"/>
                    </a:lnTo>
                    <a:lnTo>
                      <a:pt x="47" y="47"/>
                    </a:lnTo>
                    <a:lnTo>
                      <a:pt x="50" y="47"/>
                    </a:lnTo>
                    <a:lnTo>
                      <a:pt x="52" y="49"/>
                    </a:lnTo>
                    <a:lnTo>
                      <a:pt x="52" y="56"/>
                    </a:lnTo>
                    <a:lnTo>
                      <a:pt x="50" y="54"/>
                    </a:lnTo>
                    <a:lnTo>
                      <a:pt x="47" y="52"/>
                    </a:lnTo>
                    <a:lnTo>
                      <a:pt x="43" y="52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40" y="52"/>
                    </a:lnTo>
                    <a:lnTo>
                      <a:pt x="40" y="49"/>
                    </a:lnTo>
                    <a:lnTo>
                      <a:pt x="38" y="49"/>
                    </a:lnTo>
                    <a:lnTo>
                      <a:pt x="33" y="47"/>
                    </a:lnTo>
                    <a:lnTo>
                      <a:pt x="31" y="47"/>
                    </a:lnTo>
                    <a:lnTo>
                      <a:pt x="28" y="47"/>
                    </a:lnTo>
                    <a:lnTo>
                      <a:pt x="24" y="47"/>
                    </a:lnTo>
                    <a:lnTo>
                      <a:pt x="19" y="47"/>
                    </a:lnTo>
                    <a:lnTo>
                      <a:pt x="17" y="47"/>
                    </a:lnTo>
                    <a:lnTo>
                      <a:pt x="14" y="47"/>
                    </a:lnTo>
                    <a:lnTo>
                      <a:pt x="12" y="4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7" y="37"/>
                    </a:lnTo>
                    <a:lnTo>
                      <a:pt x="5" y="33"/>
                    </a:lnTo>
                    <a:lnTo>
                      <a:pt x="2" y="33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5" y="26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2" y="14"/>
                    </a:lnTo>
                    <a:lnTo>
                      <a:pt x="21" y="12"/>
                    </a:lnTo>
                    <a:lnTo>
                      <a:pt x="24" y="9"/>
                    </a:lnTo>
                    <a:lnTo>
                      <a:pt x="28" y="9"/>
                    </a:lnTo>
                    <a:lnTo>
                      <a:pt x="33" y="9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5" y="4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71" y="7"/>
                    </a:lnTo>
                    <a:lnTo>
                      <a:pt x="76" y="7"/>
                    </a:lnTo>
                    <a:lnTo>
                      <a:pt x="80" y="4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83" y="7"/>
                    </a:lnTo>
                    <a:lnTo>
                      <a:pt x="83" y="9"/>
                    </a:lnTo>
                    <a:lnTo>
                      <a:pt x="83" y="12"/>
                    </a:lnTo>
                    <a:lnTo>
                      <a:pt x="80" y="14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22" name="Freeform 1562"/>
              <p:cNvSpPr>
                <a:spLocks/>
              </p:cNvSpPr>
              <p:nvPr/>
            </p:nvSpPr>
            <p:spPr bwMode="auto">
              <a:xfrm>
                <a:off x="3347" y="1727"/>
                <a:ext cx="23" cy="24"/>
              </a:xfrm>
              <a:custGeom>
                <a:avLst/>
                <a:gdLst>
                  <a:gd name="T0" fmla="*/ 9 w 23"/>
                  <a:gd name="T1" fmla="*/ 19 h 24"/>
                  <a:gd name="T2" fmla="*/ 11 w 23"/>
                  <a:gd name="T3" fmla="*/ 19 h 24"/>
                  <a:gd name="T4" fmla="*/ 14 w 23"/>
                  <a:gd name="T5" fmla="*/ 17 h 24"/>
                  <a:gd name="T6" fmla="*/ 14 w 23"/>
                  <a:gd name="T7" fmla="*/ 17 h 24"/>
                  <a:gd name="T8" fmla="*/ 14 w 23"/>
                  <a:gd name="T9" fmla="*/ 14 h 24"/>
                  <a:gd name="T10" fmla="*/ 14 w 23"/>
                  <a:gd name="T11" fmla="*/ 14 h 24"/>
                  <a:gd name="T12" fmla="*/ 18 w 23"/>
                  <a:gd name="T13" fmla="*/ 12 h 24"/>
                  <a:gd name="T14" fmla="*/ 18 w 23"/>
                  <a:gd name="T15" fmla="*/ 12 h 24"/>
                  <a:gd name="T16" fmla="*/ 18 w 23"/>
                  <a:gd name="T17" fmla="*/ 12 h 24"/>
                  <a:gd name="T18" fmla="*/ 18 w 23"/>
                  <a:gd name="T19" fmla="*/ 12 h 24"/>
                  <a:gd name="T20" fmla="*/ 18 w 23"/>
                  <a:gd name="T21" fmla="*/ 10 h 24"/>
                  <a:gd name="T22" fmla="*/ 21 w 23"/>
                  <a:gd name="T23" fmla="*/ 10 h 24"/>
                  <a:gd name="T24" fmla="*/ 23 w 23"/>
                  <a:gd name="T25" fmla="*/ 7 h 24"/>
                  <a:gd name="T26" fmla="*/ 21 w 23"/>
                  <a:gd name="T27" fmla="*/ 7 h 24"/>
                  <a:gd name="T28" fmla="*/ 21 w 23"/>
                  <a:gd name="T29" fmla="*/ 5 h 24"/>
                  <a:gd name="T30" fmla="*/ 21 w 23"/>
                  <a:gd name="T31" fmla="*/ 5 h 24"/>
                  <a:gd name="T32" fmla="*/ 18 w 23"/>
                  <a:gd name="T33" fmla="*/ 3 h 24"/>
                  <a:gd name="T34" fmla="*/ 18 w 23"/>
                  <a:gd name="T35" fmla="*/ 3 h 24"/>
                  <a:gd name="T36" fmla="*/ 21 w 23"/>
                  <a:gd name="T37" fmla="*/ 3 h 24"/>
                  <a:gd name="T38" fmla="*/ 21 w 23"/>
                  <a:gd name="T39" fmla="*/ 0 h 24"/>
                  <a:gd name="T40" fmla="*/ 18 w 23"/>
                  <a:gd name="T41" fmla="*/ 0 h 24"/>
                  <a:gd name="T42" fmla="*/ 18 w 23"/>
                  <a:gd name="T43" fmla="*/ 0 h 24"/>
                  <a:gd name="T44" fmla="*/ 14 w 23"/>
                  <a:gd name="T45" fmla="*/ 3 h 24"/>
                  <a:gd name="T46" fmla="*/ 9 w 23"/>
                  <a:gd name="T47" fmla="*/ 5 h 24"/>
                  <a:gd name="T48" fmla="*/ 7 w 23"/>
                  <a:gd name="T49" fmla="*/ 12 h 24"/>
                  <a:gd name="T50" fmla="*/ 7 w 23"/>
                  <a:gd name="T51" fmla="*/ 12 h 24"/>
                  <a:gd name="T52" fmla="*/ 4 w 23"/>
                  <a:gd name="T53" fmla="*/ 14 h 24"/>
                  <a:gd name="T54" fmla="*/ 2 w 23"/>
                  <a:gd name="T55" fmla="*/ 17 h 24"/>
                  <a:gd name="T56" fmla="*/ 0 w 23"/>
                  <a:gd name="T57" fmla="*/ 21 h 24"/>
                  <a:gd name="T58" fmla="*/ 0 w 23"/>
                  <a:gd name="T59" fmla="*/ 24 h 24"/>
                  <a:gd name="T60" fmla="*/ 4 w 23"/>
                  <a:gd name="T61" fmla="*/ 24 h 24"/>
                  <a:gd name="T62" fmla="*/ 4 w 23"/>
                  <a:gd name="T63" fmla="*/ 24 h 24"/>
                  <a:gd name="T64" fmla="*/ 7 w 23"/>
                  <a:gd name="T65" fmla="*/ 21 h 24"/>
                  <a:gd name="T66" fmla="*/ 7 w 23"/>
                  <a:gd name="T67" fmla="*/ 21 h 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4"/>
                  <a:gd name="T104" fmla="*/ 23 w 23"/>
                  <a:gd name="T105" fmla="*/ 24 h 2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4">
                    <a:moveTo>
                      <a:pt x="7" y="21"/>
                    </a:moveTo>
                    <a:lnTo>
                      <a:pt x="9" y="19"/>
                    </a:lnTo>
                    <a:lnTo>
                      <a:pt x="11" y="19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21" y="10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7" y="24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23" name="Freeform 1563"/>
              <p:cNvSpPr>
                <a:spLocks/>
              </p:cNvSpPr>
              <p:nvPr/>
            </p:nvSpPr>
            <p:spPr bwMode="auto">
              <a:xfrm>
                <a:off x="3347" y="1727"/>
                <a:ext cx="23" cy="24"/>
              </a:xfrm>
              <a:custGeom>
                <a:avLst/>
                <a:gdLst>
                  <a:gd name="T0" fmla="*/ 9 w 23"/>
                  <a:gd name="T1" fmla="*/ 19 h 24"/>
                  <a:gd name="T2" fmla="*/ 11 w 23"/>
                  <a:gd name="T3" fmla="*/ 19 h 24"/>
                  <a:gd name="T4" fmla="*/ 14 w 23"/>
                  <a:gd name="T5" fmla="*/ 17 h 24"/>
                  <a:gd name="T6" fmla="*/ 14 w 23"/>
                  <a:gd name="T7" fmla="*/ 17 h 24"/>
                  <a:gd name="T8" fmla="*/ 14 w 23"/>
                  <a:gd name="T9" fmla="*/ 14 h 24"/>
                  <a:gd name="T10" fmla="*/ 14 w 23"/>
                  <a:gd name="T11" fmla="*/ 14 h 24"/>
                  <a:gd name="T12" fmla="*/ 18 w 23"/>
                  <a:gd name="T13" fmla="*/ 12 h 24"/>
                  <a:gd name="T14" fmla="*/ 18 w 23"/>
                  <a:gd name="T15" fmla="*/ 12 h 24"/>
                  <a:gd name="T16" fmla="*/ 18 w 23"/>
                  <a:gd name="T17" fmla="*/ 12 h 24"/>
                  <a:gd name="T18" fmla="*/ 18 w 23"/>
                  <a:gd name="T19" fmla="*/ 12 h 24"/>
                  <a:gd name="T20" fmla="*/ 18 w 23"/>
                  <a:gd name="T21" fmla="*/ 10 h 24"/>
                  <a:gd name="T22" fmla="*/ 21 w 23"/>
                  <a:gd name="T23" fmla="*/ 10 h 24"/>
                  <a:gd name="T24" fmla="*/ 23 w 23"/>
                  <a:gd name="T25" fmla="*/ 7 h 24"/>
                  <a:gd name="T26" fmla="*/ 21 w 23"/>
                  <a:gd name="T27" fmla="*/ 7 h 24"/>
                  <a:gd name="T28" fmla="*/ 21 w 23"/>
                  <a:gd name="T29" fmla="*/ 5 h 24"/>
                  <a:gd name="T30" fmla="*/ 21 w 23"/>
                  <a:gd name="T31" fmla="*/ 5 h 24"/>
                  <a:gd name="T32" fmla="*/ 18 w 23"/>
                  <a:gd name="T33" fmla="*/ 3 h 24"/>
                  <a:gd name="T34" fmla="*/ 18 w 23"/>
                  <a:gd name="T35" fmla="*/ 3 h 24"/>
                  <a:gd name="T36" fmla="*/ 21 w 23"/>
                  <a:gd name="T37" fmla="*/ 3 h 24"/>
                  <a:gd name="T38" fmla="*/ 21 w 23"/>
                  <a:gd name="T39" fmla="*/ 0 h 24"/>
                  <a:gd name="T40" fmla="*/ 18 w 23"/>
                  <a:gd name="T41" fmla="*/ 0 h 24"/>
                  <a:gd name="T42" fmla="*/ 18 w 23"/>
                  <a:gd name="T43" fmla="*/ 0 h 24"/>
                  <a:gd name="T44" fmla="*/ 14 w 23"/>
                  <a:gd name="T45" fmla="*/ 3 h 24"/>
                  <a:gd name="T46" fmla="*/ 9 w 23"/>
                  <a:gd name="T47" fmla="*/ 5 h 24"/>
                  <a:gd name="T48" fmla="*/ 7 w 23"/>
                  <a:gd name="T49" fmla="*/ 12 h 24"/>
                  <a:gd name="T50" fmla="*/ 7 w 23"/>
                  <a:gd name="T51" fmla="*/ 12 h 24"/>
                  <a:gd name="T52" fmla="*/ 4 w 23"/>
                  <a:gd name="T53" fmla="*/ 14 h 24"/>
                  <a:gd name="T54" fmla="*/ 2 w 23"/>
                  <a:gd name="T55" fmla="*/ 17 h 24"/>
                  <a:gd name="T56" fmla="*/ 0 w 23"/>
                  <a:gd name="T57" fmla="*/ 21 h 24"/>
                  <a:gd name="T58" fmla="*/ 0 w 23"/>
                  <a:gd name="T59" fmla="*/ 24 h 24"/>
                  <a:gd name="T60" fmla="*/ 4 w 23"/>
                  <a:gd name="T61" fmla="*/ 24 h 24"/>
                  <a:gd name="T62" fmla="*/ 4 w 23"/>
                  <a:gd name="T63" fmla="*/ 24 h 24"/>
                  <a:gd name="T64" fmla="*/ 7 w 23"/>
                  <a:gd name="T65" fmla="*/ 21 h 24"/>
                  <a:gd name="T66" fmla="*/ 7 w 23"/>
                  <a:gd name="T67" fmla="*/ 21 h 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4"/>
                  <a:gd name="T104" fmla="*/ 23 w 23"/>
                  <a:gd name="T105" fmla="*/ 24 h 2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4">
                    <a:moveTo>
                      <a:pt x="7" y="21"/>
                    </a:moveTo>
                    <a:lnTo>
                      <a:pt x="9" y="19"/>
                    </a:lnTo>
                    <a:lnTo>
                      <a:pt x="11" y="19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21" y="10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7" y="24"/>
                    </a:lnTo>
                    <a:lnTo>
                      <a:pt x="7" y="21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24" name="Freeform 1564"/>
              <p:cNvSpPr>
                <a:spLocks/>
              </p:cNvSpPr>
              <p:nvPr/>
            </p:nvSpPr>
            <p:spPr bwMode="auto">
              <a:xfrm>
                <a:off x="3628" y="1841"/>
                <a:ext cx="4" cy="9"/>
              </a:xfrm>
              <a:custGeom>
                <a:avLst/>
                <a:gdLst>
                  <a:gd name="T0" fmla="*/ 0 w 4"/>
                  <a:gd name="T1" fmla="*/ 2 h 9"/>
                  <a:gd name="T2" fmla="*/ 0 w 4"/>
                  <a:gd name="T3" fmla="*/ 4 h 9"/>
                  <a:gd name="T4" fmla="*/ 0 w 4"/>
                  <a:gd name="T5" fmla="*/ 4 h 9"/>
                  <a:gd name="T6" fmla="*/ 0 w 4"/>
                  <a:gd name="T7" fmla="*/ 7 h 9"/>
                  <a:gd name="T8" fmla="*/ 2 w 4"/>
                  <a:gd name="T9" fmla="*/ 7 h 9"/>
                  <a:gd name="T10" fmla="*/ 0 w 4"/>
                  <a:gd name="T11" fmla="*/ 7 h 9"/>
                  <a:gd name="T12" fmla="*/ 2 w 4"/>
                  <a:gd name="T13" fmla="*/ 9 h 9"/>
                  <a:gd name="T14" fmla="*/ 2 w 4"/>
                  <a:gd name="T15" fmla="*/ 9 h 9"/>
                  <a:gd name="T16" fmla="*/ 2 w 4"/>
                  <a:gd name="T17" fmla="*/ 7 h 9"/>
                  <a:gd name="T18" fmla="*/ 4 w 4"/>
                  <a:gd name="T19" fmla="*/ 7 h 9"/>
                  <a:gd name="T20" fmla="*/ 4 w 4"/>
                  <a:gd name="T21" fmla="*/ 4 h 9"/>
                  <a:gd name="T22" fmla="*/ 4 w 4"/>
                  <a:gd name="T23" fmla="*/ 2 h 9"/>
                  <a:gd name="T24" fmla="*/ 4 w 4"/>
                  <a:gd name="T25" fmla="*/ 2 h 9"/>
                  <a:gd name="T26" fmla="*/ 4 w 4"/>
                  <a:gd name="T27" fmla="*/ 2 h 9"/>
                  <a:gd name="T28" fmla="*/ 4 w 4"/>
                  <a:gd name="T29" fmla="*/ 0 h 9"/>
                  <a:gd name="T30" fmla="*/ 4 w 4"/>
                  <a:gd name="T31" fmla="*/ 0 h 9"/>
                  <a:gd name="T32" fmla="*/ 2 w 4"/>
                  <a:gd name="T33" fmla="*/ 0 h 9"/>
                  <a:gd name="T34" fmla="*/ 2 w 4"/>
                  <a:gd name="T35" fmla="*/ 0 h 9"/>
                  <a:gd name="T36" fmla="*/ 0 w 4"/>
                  <a:gd name="T37" fmla="*/ 2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"/>
                  <a:gd name="T58" fmla="*/ 0 h 9"/>
                  <a:gd name="T59" fmla="*/ 4 w 4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" h="9">
                    <a:moveTo>
                      <a:pt x="0" y="2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25" name="Freeform 1565"/>
              <p:cNvSpPr>
                <a:spLocks/>
              </p:cNvSpPr>
              <p:nvPr/>
            </p:nvSpPr>
            <p:spPr bwMode="auto">
              <a:xfrm>
                <a:off x="3628" y="1841"/>
                <a:ext cx="4" cy="9"/>
              </a:xfrm>
              <a:custGeom>
                <a:avLst/>
                <a:gdLst>
                  <a:gd name="T0" fmla="*/ 0 w 4"/>
                  <a:gd name="T1" fmla="*/ 2 h 9"/>
                  <a:gd name="T2" fmla="*/ 0 w 4"/>
                  <a:gd name="T3" fmla="*/ 4 h 9"/>
                  <a:gd name="T4" fmla="*/ 0 w 4"/>
                  <a:gd name="T5" fmla="*/ 4 h 9"/>
                  <a:gd name="T6" fmla="*/ 0 w 4"/>
                  <a:gd name="T7" fmla="*/ 7 h 9"/>
                  <a:gd name="T8" fmla="*/ 2 w 4"/>
                  <a:gd name="T9" fmla="*/ 7 h 9"/>
                  <a:gd name="T10" fmla="*/ 0 w 4"/>
                  <a:gd name="T11" fmla="*/ 7 h 9"/>
                  <a:gd name="T12" fmla="*/ 2 w 4"/>
                  <a:gd name="T13" fmla="*/ 9 h 9"/>
                  <a:gd name="T14" fmla="*/ 2 w 4"/>
                  <a:gd name="T15" fmla="*/ 9 h 9"/>
                  <a:gd name="T16" fmla="*/ 2 w 4"/>
                  <a:gd name="T17" fmla="*/ 7 h 9"/>
                  <a:gd name="T18" fmla="*/ 4 w 4"/>
                  <a:gd name="T19" fmla="*/ 7 h 9"/>
                  <a:gd name="T20" fmla="*/ 4 w 4"/>
                  <a:gd name="T21" fmla="*/ 4 h 9"/>
                  <a:gd name="T22" fmla="*/ 4 w 4"/>
                  <a:gd name="T23" fmla="*/ 2 h 9"/>
                  <a:gd name="T24" fmla="*/ 4 w 4"/>
                  <a:gd name="T25" fmla="*/ 2 h 9"/>
                  <a:gd name="T26" fmla="*/ 4 w 4"/>
                  <a:gd name="T27" fmla="*/ 2 h 9"/>
                  <a:gd name="T28" fmla="*/ 4 w 4"/>
                  <a:gd name="T29" fmla="*/ 0 h 9"/>
                  <a:gd name="T30" fmla="*/ 4 w 4"/>
                  <a:gd name="T31" fmla="*/ 0 h 9"/>
                  <a:gd name="T32" fmla="*/ 2 w 4"/>
                  <a:gd name="T33" fmla="*/ 0 h 9"/>
                  <a:gd name="T34" fmla="*/ 2 w 4"/>
                  <a:gd name="T35" fmla="*/ 0 h 9"/>
                  <a:gd name="T36" fmla="*/ 0 w 4"/>
                  <a:gd name="T37" fmla="*/ 2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"/>
                  <a:gd name="T58" fmla="*/ 0 h 9"/>
                  <a:gd name="T59" fmla="*/ 4 w 4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" h="9">
                    <a:moveTo>
                      <a:pt x="0" y="2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26" name="Freeform 1566"/>
              <p:cNvSpPr>
                <a:spLocks/>
              </p:cNvSpPr>
              <p:nvPr/>
            </p:nvSpPr>
            <p:spPr bwMode="auto">
              <a:xfrm>
                <a:off x="3788" y="1711"/>
                <a:ext cx="392" cy="373"/>
              </a:xfrm>
              <a:custGeom>
                <a:avLst/>
                <a:gdLst>
                  <a:gd name="T0" fmla="*/ 88 w 392"/>
                  <a:gd name="T1" fmla="*/ 295 h 373"/>
                  <a:gd name="T2" fmla="*/ 116 w 392"/>
                  <a:gd name="T3" fmla="*/ 361 h 373"/>
                  <a:gd name="T4" fmla="*/ 147 w 392"/>
                  <a:gd name="T5" fmla="*/ 359 h 373"/>
                  <a:gd name="T6" fmla="*/ 161 w 392"/>
                  <a:gd name="T7" fmla="*/ 319 h 373"/>
                  <a:gd name="T8" fmla="*/ 161 w 392"/>
                  <a:gd name="T9" fmla="*/ 288 h 373"/>
                  <a:gd name="T10" fmla="*/ 180 w 392"/>
                  <a:gd name="T11" fmla="*/ 264 h 373"/>
                  <a:gd name="T12" fmla="*/ 215 w 392"/>
                  <a:gd name="T13" fmla="*/ 236 h 373"/>
                  <a:gd name="T14" fmla="*/ 253 w 392"/>
                  <a:gd name="T15" fmla="*/ 196 h 373"/>
                  <a:gd name="T16" fmla="*/ 272 w 392"/>
                  <a:gd name="T17" fmla="*/ 193 h 373"/>
                  <a:gd name="T18" fmla="*/ 277 w 392"/>
                  <a:gd name="T19" fmla="*/ 184 h 373"/>
                  <a:gd name="T20" fmla="*/ 274 w 392"/>
                  <a:gd name="T21" fmla="*/ 156 h 373"/>
                  <a:gd name="T22" fmla="*/ 274 w 392"/>
                  <a:gd name="T23" fmla="*/ 141 h 373"/>
                  <a:gd name="T24" fmla="*/ 279 w 392"/>
                  <a:gd name="T25" fmla="*/ 130 h 373"/>
                  <a:gd name="T26" fmla="*/ 310 w 392"/>
                  <a:gd name="T27" fmla="*/ 144 h 373"/>
                  <a:gd name="T28" fmla="*/ 310 w 392"/>
                  <a:gd name="T29" fmla="*/ 170 h 373"/>
                  <a:gd name="T30" fmla="*/ 329 w 392"/>
                  <a:gd name="T31" fmla="*/ 189 h 373"/>
                  <a:gd name="T32" fmla="*/ 340 w 392"/>
                  <a:gd name="T33" fmla="*/ 170 h 373"/>
                  <a:gd name="T34" fmla="*/ 364 w 392"/>
                  <a:gd name="T35" fmla="*/ 137 h 373"/>
                  <a:gd name="T36" fmla="*/ 392 w 392"/>
                  <a:gd name="T37" fmla="*/ 111 h 373"/>
                  <a:gd name="T38" fmla="*/ 376 w 392"/>
                  <a:gd name="T39" fmla="*/ 87 h 373"/>
                  <a:gd name="T40" fmla="*/ 338 w 392"/>
                  <a:gd name="T41" fmla="*/ 104 h 373"/>
                  <a:gd name="T42" fmla="*/ 324 w 392"/>
                  <a:gd name="T43" fmla="*/ 120 h 373"/>
                  <a:gd name="T44" fmla="*/ 284 w 392"/>
                  <a:gd name="T45" fmla="*/ 125 h 373"/>
                  <a:gd name="T46" fmla="*/ 277 w 392"/>
                  <a:gd name="T47" fmla="*/ 115 h 373"/>
                  <a:gd name="T48" fmla="*/ 267 w 392"/>
                  <a:gd name="T49" fmla="*/ 113 h 373"/>
                  <a:gd name="T50" fmla="*/ 255 w 392"/>
                  <a:gd name="T51" fmla="*/ 130 h 373"/>
                  <a:gd name="T52" fmla="*/ 213 w 392"/>
                  <a:gd name="T53" fmla="*/ 115 h 373"/>
                  <a:gd name="T54" fmla="*/ 189 w 392"/>
                  <a:gd name="T55" fmla="*/ 111 h 373"/>
                  <a:gd name="T56" fmla="*/ 166 w 392"/>
                  <a:gd name="T57" fmla="*/ 99 h 373"/>
                  <a:gd name="T58" fmla="*/ 166 w 392"/>
                  <a:gd name="T59" fmla="*/ 85 h 373"/>
                  <a:gd name="T60" fmla="*/ 168 w 392"/>
                  <a:gd name="T61" fmla="*/ 75 h 373"/>
                  <a:gd name="T62" fmla="*/ 154 w 392"/>
                  <a:gd name="T63" fmla="*/ 68 h 373"/>
                  <a:gd name="T64" fmla="*/ 144 w 392"/>
                  <a:gd name="T65" fmla="*/ 63 h 373"/>
                  <a:gd name="T66" fmla="*/ 142 w 392"/>
                  <a:gd name="T67" fmla="*/ 47 h 373"/>
                  <a:gd name="T68" fmla="*/ 151 w 392"/>
                  <a:gd name="T69" fmla="*/ 47 h 373"/>
                  <a:gd name="T70" fmla="*/ 147 w 392"/>
                  <a:gd name="T71" fmla="*/ 35 h 373"/>
                  <a:gd name="T72" fmla="*/ 154 w 392"/>
                  <a:gd name="T73" fmla="*/ 26 h 373"/>
                  <a:gd name="T74" fmla="*/ 163 w 392"/>
                  <a:gd name="T75" fmla="*/ 11 h 373"/>
                  <a:gd name="T76" fmla="*/ 159 w 392"/>
                  <a:gd name="T77" fmla="*/ 4 h 373"/>
                  <a:gd name="T78" fmla="*/ 147 w 392"/>
                  <a:gd name="T79" fmla="*/ 2 h 373"/>
                  <a:gd name="T80" fmla="*/ 121 w 392"/>
                  <a:gd name="T81" fmla="*/ 14 h 373"/>
                  <a:gd name="T82" fmla="*/ 104 w 392"/>
                  <a:gd name="T83" fmla="*/ 19 h 373"/>
                  <a:gd name="T84" fmla="*/ 83 w 392"/>
                  <a:gd name="T85" fmla="*/ 16 h 373"/>
                  <a:gd name="T86" fmla="*/ 78 w 392"/>
                  <a:gd name="T87" fmla="*/ 26 h 373"/>
                  <a:gd name="T88" fmla="*/ 81 w 392"/>
                  <a:gd name="T89" fmla="*/ 37 h 373"/>
                  <a:gd name="T90" fmla="*/ 95 w 392"/>
                  <a:gd name="T91" fmla="*/ 47 h 373"/>
                  <a:gd name="T92" fmla="*/ 90 w 392"/>
                  <a:gd name="T93" fmla="*/ 54 h 373"/>
                  <a:gd name="T94" fmla="*/ 92 w 392"/>
                  <a:gd name="T95" fmla="*/ 66 h 373"/>
                  <a:gd name="T96" fmla="*/ 78 w 392"/>
                  <a:gd name="T97" fmla="*/ 80 h 373"/>
                  <a:gd name="T98" fmla="*/ 52 w 392"/>
                  <a:gd name="T99" fmla="*/ 106 h 373"/>
                  <a:gd name="T100" fmla="*/ 33 w 392"/>
                  <a:gd name="T101" fmla="*/ 106 h 373"/>
                  <a:gd name="T102" fmla="*/ 29 w 392"/>
                  <a:gd name="T103" fmla="*/ 127 h 373"/>
                  <a:gd name="T104" fmla="*/ 36 w 392"/>
                  <a:gd name="T105" fmla="*/ 141 h 373"/>
                  <a:gd name="T106" fmla="*/ 40 w 392"/>
                  <a:gd name="T107" fmla="*/ 156 h 373"/>
                  <a:gd name="T108" fmla="*/ 31 w 392"/>
                  <a:gd name="T109" fmla="*/ 156 h 373"/>
                  <a:gd name="T110" fmla="*/ 12 w 392"/>
                  <a:gd name="T111" fmla="*/ 158 h 373"/>
                  <a:gd name="T112" fmla="*/ 0 w 392"/>
                  <a:gd name="T113" fmla="*/ 165 h 373"/>
                  <a:gd name="T114" fmla="*/ 31 w 392"/>
                  <a:gd name="T115" fmla="*/ 174 h 373"/>
                  <a:gd name="T116" fmla="*/ 33 w 392"/>
                  <a:gd name="T117" fmla="*/ 203 h 373"/>
                  <a:gd name="T118" fmla="*/ 57 w 392"/>
                  <a:gd name="T119" fmla="*/ 184 h 373"/>
                  <a:gd name="T120" fmla="*/ 62 w 392"/>
                  <a:gd name="T121" fmla="*/ 198 h 373"/>
                  <a:gd name="T122" fmla="*/ 64 w 392"/>
                  <a:gd name="T123" fmla="*/ 226 h 373"/>
                  <a:gd name="T124" fmla="*/ 69 w 392"/>
                  <a:gd name="T125" fmla="*/ 252 h 37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2"/>
                  <a:gd name="T190" fmla="*/ 0 h 373"/>
                  <a:gd name="T191" fmla="*/ 392 w 392"/>
                  <a:gd name="T192" fmla="*/ 373 h 37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2" h="373">
                    <a:moveTo>
                      <a:pt x="76" y="271"/>
                    </a:moveTo>
                    <a:lnTo>
                      <a:pt x="76" y="271"/>
                    </a:lnTo>
                    <a:lnTo>
                      <a:pt x="76" y="274"/>
                    </a:lnTo>
                    <a:lnTo>
                      <a:pt x="78" y="276"/>
                    </a:lnTo>
                    <a:lnTo>
                      <a:pt x="78" y="274"/>
                    </a:lnTo>
                    <a:lnTo>
                      <a:pt x="78" y="276"/>
                    </a:lnTo>
                    <a:lnTo>
                      <a:pt x="81" y="281"/>
                    </a:lnTo>
                    <a:lnTo>
                      <a:pt x="81" y="286"/>
                    </a:lnTo>
                    <a:lnTo>
                      <a:pt x="83" y="286"/>
                    </a:lnTo>
                    <a:lnTo>
                      <a:pt x="85" y="290"/>
                    </a:lnTo>
                    <a:lnTo>
                      <a:pt x="88" y="295"/>
                    </a:lnTo>
                    <a:lnTo>
                      <a:pt x="88" y="297"/>
                    </a:lnTo>
                    <a:lnTo>
                      <a:pt x="90" y="300"/>
                    </a:lnTo>
                    <a:lnTo>
                      <a:pt x="92" y="307"/>
                    </a:lnTo>
                    <a:lnTo>
                      <a:pt x="95" y="316"/>
                    </a:lnTo>
                    <a:lnTo>
                      <a:pt x="95" y="319"/>
                    </a:lnTo>
                    <a:lnTo>
                      <a:pt x="97" y="321"/>
                    </a:lnTo>
                    <a:lnTo>
                      <a:pt x="100" y="323"/>
                    </a:lnTo>
                    <a:lnTo>
                      <a:pt x="104" y="328"/>
                    </a:lnTo>
                    <a:lnTo>
                      <a:pt x="104" y="333"/>
                    </a:lnTo>
                    <a:lnTo>
                      <a:pt x="107" y="340"/>
                    </a:lnTo>
                    <a:lnTo>
                      <a:pt x="111" y="352"/>
                    </a:lnTo>
                    <a:lnTo>
                      <a:pt x="114" y="359"/>
                    </a:lnTo>
                    <a:lnTo>
                      <a:pt x="116" y="361"/>
                    </a:lnTo>
                    <a:lnTo>
                      <a:pt x="118" y="366"/>
                    </a:lnTo>
                    <a:lnTo>
                      <a:pt x="121" y="371"/>
                    </a:lnTo>
                    <a:lnTo>
                      <a:pt x="125" y="373"/>
                    </a:lnTo>
                    <a:lnTo>
                      <a:pt x="130" y="373"/>
                    </a:lnTo>
                    <a:lnTo>
                      <a:pt x="130" y="371"/>
                    </a:lnTo>
                    <a:lnTo>
                      <a:pt x="133" y="371"/>
                    </a:lnTo>
                    <a:lnTo>
                      <a:pt x="135" y="368"/>
                    </a:lnTo>
                    <a:lnTo>
                      <a:pt x="135" y="366"/>
                    </a:lnTo>
                    <a:lnTo>
                      <a:pt x="137" y="361"/>
                    </a:lnTo>
                    <a:lnTo>
                      <a:pt x="142" y="359"/>
                    </a:lnTo>
                    <a:lnTo>
                      <a:pt x="147" y="359"/>
                    </a:lnTo>
                    <a:lnTo>
                      <a:pt x="147" y="356"/>
                    </a:lnTo>
                    <a:lnTo>
                      <a:pt x="147" y="354"/>
                    </a:lnTo>
                    <a:lnTo>
                      <a:pt x="149" y="349"/>
                    </a:lnTo>
                    <a:lnTo>
                      <a:pt x="149" y="347"/>
                    </a:lnTo>
                    <a:lnTo>
                      <a:pt x="151" y="345"/>
                    </a:lnTo>
                    <a:lnTo>
                      <a:pt x="154" y="345"/>
                    </a:lnTo>
                    <a:lnTo>
                      <a:pt x="156" y="345"/>
                    </a:lnTo>
                    <a:lnTo>
                      <a:pt x="159" y="345"/>
                    </a:lnTo>
                    <a:lnTo>
                      <a:pt x="159" y="340"/>
                    </a:lnTo>
                    <a:lnTo>
                      <a:pt x="156" y="333"/>
                    </a:lnTo>
                    <a:lnTo>
                      <a:pt x="156" y="326"/>
                    </a:lnTo>
                    <a:lnTo>
                      <a:pt x="159" y="323"/>
                    </a:lnTo>
                    <a:lnTo>
                      <a:pt x="161" y="319"/>
                    </a:lnTo>
                    <a:lnTo>
                      <a:pt x="161" y="314"/>
                    </a:lnTo>
                    <a:lnTo>
                      <a:pt x="163" y="307"/>
                    </a:lnTo>
                    <a:lnTo>
                      <a:pt x="163" y="302"/>
                    </a:lnTo>
                    <a:lnTo>
                      <a:pt x="163" y="300"/>
                    </a:lnTo>
                    <a:lnTo>
                      <a:pt x="161" y="300"/>
                    </a:lnTo>
                    <a:lnTo>
                      <a:pt x="163" y="300"/>
                    </a:lnTo>
                    <a:lnTo>
                      <a:pt x="161" y="293"/>
                    </a:lnTo>
                    <a:lnTo>
                      <a:pt x="161" y="290"/>
                    </a:lnTo>
                    <a:lnTo>
                      <a:pt x="161" y="288"/>
                    </a:lnTo>
                    <a:lnTo>
                      <a:pt x="161" y="286"/>
                    </a:lnTo>
                    <a:lnTo>
                      <a:pt x="161" y="283"/>
                    </a:lnTo>
                    <a:lnTo>
                      <a:pt x="161" y="278"/>
                    </a:lnTo>
                    <a:lnTo>
                      <a:pt x="163" y="276"/>
                    </a:lnTo>
                    <a:lnTo>
                      <a:pt x="163" y="271"/>
                    </a:lnTo>
                    <a:lnTo>
                      <a:pt x="166" y="271"/>
                    </a:lnTo>
                    <a:lnTo>
                      <a:pt x="168" y="271"/>
                    </a:lnTo>
                    <a:lnTo>
                      <a:pt x="170" y="271"/>
                    </a:lnTo>
                    <a:lnTo>
                      <a:pt x="173" y="271"/>
                    </a:lnTo>
                    <a:lnTo>
                      <a:pt x="175" y="267"/>
                    </a:lnTo>
                    <a:lnTo>
                      <a:pt x="175" y="264"/>
                    </a:lnTo>
                    <a:lnTo>
                      <a:pt x="177" y="264"/>
                    </a:lnTo>
                    <a:lnTo>
                      <a:pt x="180" y="264"/>
                    </a:lnTo>
                    <a:lnTo>
                      <a:pt x="182" y="264"/>
                    </a:lnTo>
                    <a:lnTo>
                      <a:pt x="189" y="262"/>
                    </a:lnTo>
                    <a:lnTo>
                      <a:pt x="189" y="260"/>
                    </a:lnTo>
                    <a:lnTo>
                      <a:pt x="189" y="257"/>
                    </a:lnTo>
                    <a:lnTo>
                      <a:pt x="192" y="255"/>
                    </a:lnTo>
                    <a:lnTo>
                      <a:pt x="194" y="252"/>
                    </a:lnTo>
                    <a:lnTo>
                      <a:pt x="201" y="248"/>
                    </a:lnTo>
                    <a:lnTo>
                      <a:pt x="206" y="245"/>
                    </a:lnTo>
                    <a:lnTo>
                      <a:pt x="208" y="241"/>
                    </a:lnTo>
                    <a:lnTo>
                      <a:pt x="213" y="238"/>
                    </a:lnTo>
                    <a:lnTo>
                      <a:pt x="215" y="238"/>
                    </a:lnTo>
                    <a:lnTo>
                      <a:pt x="215" y="236"/>
                    </a:lnTo>
                    <a:lnTo>
                      <a:pt x="218" y="234"/>
                    </a:lnTo>
                    <a:lnTo>
                      <a:pt x="227" y="224"/>
                    </a:lnTo>
                    <a:lnTo>
                      <a:pt x="229" y="222"/>
                    </a:lnTo>
                    <a:lnTo>
                      <a:pt x="237" y="217"/>
                    </a:lnTo>
                    <a:lnTo>
                      <a:pt x="241" y="217"/>
                    </a:lnTo>
                    <a:lnTo>
                      <a:pt x="244" y="215"/>
                    </a:lnTo>
                    <a:lnTo>
                      <a:pt x="248" y="212"/>
                    </a:lnTo>
                    <a:lnTo>
                      <a:pt x="251" y="210"/>
                    </a:lnTo>
                    <a:lnTo>
                      <a:pt x="251" y="208"/>
                    </a:lnTo>
                    <a:lnTo>
                      <a:pt x="253" y="205"/>
                    </a:lnTo>
                    <a:lnTo>
                      <a:pt x="253" y="200"/>
                    </a:lnTo>
                    <a:lnTo>
                      <a:pt x="253" y="196"/>
                    </a:lnTo>
                    <a:lnTo>
                      <a:pt x="263" y="193"/>
                    </a:lnTo>
                    <a:lnTo>
                      <a:pt x="265" y="191"/>
                    </a:lnTo>
                    <a:lnTo>
                      <a:pt x="267" y="189"/>
                    </a:lnTo>
                    <a:lnTo>
                      <a:pt x="267" y="186"/>
                    </a:lnTo>
                    <a:lnTo>
                      <a:pt x="270" y="186"/>
                    </a:lnTo>
                    <a:lnTo>
                      <a:pt x="270" y="189"/>
                    </a:lnTo>
                    <a:lnTo>
                      <a:pt x="270" y="191"/>
                    </a:lnTo>
                    <a:lnTo>
                      <a:pt x="272" y="193"/>
                    </a:lnTo>
                    <a:lnTo>
                      <a:pt x="274" y="193"/>
                    </a:lnTo>
                    <a:lnTo>
                      <a:pt x="277" y="193"/>
                    </a:lnTo>
                    <a:lnTo>
                      <a:pt x="277" y="191"/>
                    </a:lnTo>
                    <a:lnTo>
                      <a:pt x="277" y="193"/>
                    </a:lnTo>
                    <a:lnTo>
                      <a:pt x="279" y="193"/>
                    </a:lnTo>
                    <a:lnTo>
                      <a:pt x="279" y="189"/>
                    </a:lnTo>
                    <a:lnTo>
                      <a:pt x="279" y="186"/>
                    </a:lnTo>
                    <a:lnTo>
                      <a:pt x="277" y="184"/>
                    </a:lnTo>
                    <a:lnTo>
                      <a:pt x="277" y="182"/>
                    </a:lnTo>
                    <a:lnTo>
                      <a:pt x="277" y="179"/>
                    </a:lnTo>
                    <a:lnTo>
                      <a:pt x="274" y="177"/>
                    </a:lnTo>
                    <a:lnTo>
                      <a:pt x="274" y="174"/>
                    </a:lnTo>
                    <a:lnTo>
                      <a:pt x="277" y="174"/>
                    </a:lnTo>
                    <a:lnTo>
                      <a:pt x="277" y="172"/>
                    </a:lnTo>
                    <a:lnTo>
                      <a:pt x="277" y="170"/>
                    </a:lnTo>
                    <a:lnTo>
                      <a:pt x="274" y="170"/>
                    </a:lnTo>
                    <a:lnTo>
                      <a:pt x="274" y="167"/>
                    </a:lnTo>
                    <a:lnTo>
                      <a:pt x="274" y="165"/>
                    </a:lnTo>
                    <a:lnTo>
                      <a:pt x="274" y="163"/>
                    </a:lnTo>
                    <a:lnTo>
                      <a:pt x="274" y="160"/>
                    </a:lnTo>
                    <a:lnTo>
                      <a:pt x="274" y="156"/>
                    </a:lnTo>
                    <a:lnTo>
                      <a:pt x="272" y="153"/>
                    </a:lnTo>
                    <a:lnTo>
                      <a:pt x="270" y="153"/>
                    </a:lnTo>
                    <a:lnTo>
                      <a:pt x="267" y="153"/>
                    </a:lnTo>
                    <a:lnTo>
                      <a:pt x="265" y="151"/>
                    </a:lnTo>
                    <a:lnTo>
                      <a:pt x="265" y="149"/>
                    </a:lnTo>
                    <a:lnTo>
                      <a:pt x="267" y="146"/>
                    </a:lnTo>
                    <a:lnTo>
                      <a:pt x="270" y="146"/>
                    </a:lnTo>
                    <a:lnTo>
                      <a:pt x="272" y="144"/>
                    </a:lnTo>
                    <a:lnTo>
                      <a:pt x="277" y="144"/>
                    </a:lnTo>
                    <a:lnTo>
                      <a:pt x="277" y="141"/>
                    </a:lnTo>
                    <a:lnTo>
                      <a:pt x="274" y="141"/>
                    </a:lnTo>
                    <a:lnTo>
                      <a:pt x="272" y="141"/>
                    </a:lnTo>
                    <a:lnTo>
                      <a:pt x="270" y="139"/>
                    </a:lnTo>
                    <a:lnTo>
                      <a:pt x="270" y="137"/>
                    </a:lnTo>
                    <a:lnTo>
                      <a:pt x="267" y="137"/>
                    </a:lnTo>
                    <a:lnTo>
                      <a:pt x="272" y="130"/>
                    </a:lnTo>
                    <a:lnTo>
                      <a:pt x="272" y="127"/>
                    </a:lnTo>
                    <a:lnTo>
                      <a:pt x="274" y="127"/>
                    </a:lnTo>
                    <a:lnTo>
                      <a:pt x="277" y="132"/>
                    </a:lnTo>
                    <a:lnTo>
                      <a:pt x="279" y="127"/>
                    </a:lnTo>
                    <a:lnTo>
                      <a:pt x="279" y="130"/>
                    </a:lnTo>
                    <a:lnTo>
                      <a:pt x="281" y="132"/>
                    </a:lnTo>
                    <a:lnTo>
                      <a:pt x="281" y="134"/>
                    </a:lnTo>
                    <a:lnTo>
                      <a:pt x="284" y="132"/>
                    </a:lnTo>
                    <a:lnTo>
                      <a:pt x="286" y="134"/>
                    </a:lnTo>
                    <a:lnTo>
                      <a:pt x="288" y="132"/>
                    </a:lnTo>
                    <a:lnTo>
                      <a:pt x="288" y="137"/>
                    </a:lnTo>
                    <a:lnTo>
                      <a:pt x="291" y="141"/>
                    </a:lnTo>
                    <a:lnTo>
                      <a:pt x="296" y="144"/>
                    </a:lnTo>
                    <a:lnTo>
                      <a:pt x="305" y="144"/>
                    </a:lnTo>
                    <a:lnTo>
                      <a:pt x="310" y="144"/>
                    </a:lnTo>
                    <a:lnTo>
                      <a:pt x="314" y="144"/>
                    </a:lnTo>
                    <a:lnTo>
                      <a:pt x="322" y="144"/>
                    </a:lnTo>
                    <a:lnTo>
                      <a:pt x="324" y="146"/>
                    </a:lnTo>
                    <a:lnTo>
                      <a:pt x="322" y="149"/>
                    </a:lnTo>
                    <a:lnTo>
                      <a:pt x="322" y="151"/>
                    </a:lnTo>
                    <a:lnTo>
                      <a:pt x="317" y="156"/>
                    </a:lnTo>
                    <a:lnTo>
                      <a:pt x="314" y="156"/>
                    </a:lnTo>
                    <a:lnTo>
                      <a:pt x="312" y="158"/>
                    </a:lnTo>
                    <a:lnTo>
                      <a:pt x="310" y="160"/>
                    </a:lnTo>
                    <a:lnTo>
                      <a:pt x="307" y="163"/>
                    </a:lnTo>
                    <a:lnTo>
                      <a:pt x="310" y="165"/>
                    </a:lnTo>
                    <a:lnTo>
                      <a:pt x="310" y="170"/>
                    </a:lnTo>
                    <a:lnTo>
                      <a:pt x="312" y="170"/>
                    </a:lnTo>
                    <a:lnTo>
                      <a:pt x="314" y="172"/>
                    </a:lnTo>
                    <a:lnTo>
                      <a:pt x="317" y="174"/>
                    </a:lnTo>
                    <a:lnTo>
                      <a:pt x="317" y="172"/>
                    </a:lnTo>
                    <a:lnTo>
                      <a:pt x="319" y="167"/>
                    </a:lnTo>
                    <a:lnTo>
                      <a:pt x="322" y="165"/>
                    </a:lnTo>
                    <a:lnTo>
                      <a:pt x="324" y="167"/>
                    </a:lnTo>
                    <a:lnTo>
                      <a:pt x="326" y="172"/>
                    </a:lnTo>
                    <a:lnTo>
                      <a:pt x="326" y="174"/>
                    </a:lnTo>
                    <a:lnTo>
                      <a:pt x="329" y="182"/>
                    </a:lnTo>
                    <a:lnTo>
                      <a:pt x="329" y="189"/>
                    </a:lnTo>
                    <a:lnTo>
                      <a:pt x="331" y="189"/>
                    </a:lnTo>
                    <a:lnTo>
                      <a:pt x="331" y="186"/>
                    </a:lnTo>
                    <a:lnTo>
                      <a:pt x="333" y="189"/>
                    </a:lnTo>
                    <a:lnTo>
                      <a:pt x="336" y="186"/>
                    </a:lnTo>
                    <a:lnTo>
                      <a:pt x="336" y="184"/>
                    </a:lnTo>
                    <a:lnTo>
                      <a:pt x="336" y="182"/>
                    </a:lnTo>
                    <a:lnTo>
                      <a:pt x="336" y="179"/>
                    </a:lnTo>
                    <a:lnTo>
                      <a:pt x="336" y="177"/>
                    </a:lnTo>
                    <a:lnTo>
                      <a:pt x="338" y="177"/>
                    </a:lnTo>
                    <a:lnTo>
                      <a:pt x="338" y="174"/>
                    </a:lnTo>
                    <a:lnTo>
                      <a:pt x="340" y="170"/>
                    </a:lnTo>
                    <a:lnTo>
                      <a:pt x="338" y="165"/>
                    </a:lnTo>
                    <a:lnTo>
                      <a:pt x="340" y="163"/>
                    </a:lnTo>
                    <a:lnTo>
                      <a:pt x="345" y="163"/>
                    </a:lnTo>
                    <a:lnTo>
                      <a:pt x="348" y="163"/>
                    </a:lnTo>
                    <a:lnTo>
                      <a:pt x="350" y="163"/>
                    </a:lnTo>
                    <a:lnTo>
                      <a:pt x="352" y="158"/>
                    </a:lnTo>
                    <a:lnTo>
                      <a:pt x="357" y="149"/>
                    </a:lnTo>
                    <a:lnTo>
                      <a:pt x="357" y="146"/>
                    </a:lnTo>
                    <a:lnTo>
                      <a:pt x="357" y="144"/>
                    </a:lnTo>
                    <a:lnTo>
                      <a:pt x="359" y="141"/>
                    </a:lnTo>
                    <a:lnTo>
                      <a:pt x="362" y="139"/>
                    </a:lnTo>
                    <a:lnTo>
                      <a:pt x="364" y="137"/>
                    </a:lnTo>
                    <a:lnTo>
                      <a:pt x="364" y="132"/>
                    </a:lnTo>
                    <a:lnTo>
                      <a:pt x="364" y="127"/>
                    </a:lnTo>
                    <a:lnTo>
                      <a:pt x="369" y="125"/>
                    </a:lnTo>
                    <a:lnTo>
                      <a:pt x="371" y="125"/>
                    </a:lnTo>
                    <a:lnTo>
                      <a:pt x="374" y="123"/>
                    </a:lnTo>
                    <a:lnTo>
                      <a:pt x="376" y="118"/>
                    </a:lnTo>
                    <a:lnTo>
                      <a:pt x="381" y="118"/>
                    </a:lnTo>
                    <a:lnTo>
                      <a:pt x="383" y="118"/>
                    </a:lnTo>
                    <a:lnTo>
                      <a:pt x="388" y="118"/>
                    </a:lnTo>
                    <a:lnTo>
                      <a:pt x="390" y="118"/>
                    </a:lnTo>
                    <a:lnTo>
                      <a:pt x="388" y="113"/>
                    </a:lnTo>
                    <a:lnTo>
                      <a:pt x="390" y="111"/>
                    </a:lnTo>
                    <a:lnTo>
                      <a:pt x="392" y="111"/>
                    </a:lnTo>
                    <a:lnTo>
                      <a:pt x="392" y="108"/>
                    </a:lnTo>
                    <a:lnTo>
                      <a:pt x="392" y="106"/>
                    </a:lnTo>
                    <a:lnTo>
                      <a:pt x="392" y="104"/>
                    </a:lnTo>
                    <a:lnTo>
                      <a:pt x="390" y="101"/>
                    </a:lnTo>
                    <a:lnTo>
                      <a:pt x="385" y="101"/>
                    </a:lnTo>
                    <a:lnTo>
                      <a:pt x="383" y="101"/>
                    </a:lnTo>
                    <a:lnTo>
                      <a:pt x="381" y="101"/>
                    </a:lnTo>
                    <a:lnTo>
                      <a:pt x="381" y="99"/>
                    </a:lnTo>
                    <a:lnTo>
                      <a:pt x="381" y="94"/>
                    </a:lnTo>
                    <a:lnTo>
                      <a:pt x="378" y="94"/>
                    </a:lnTo>
                    <a:lnTo>
                      <a:pt x="376" y="92"/>
                    </a:lnTo>
                    <a:lnTo>
                      <a:pt x="378" y="89"/>
                    </a:lnTo>
                    <a:lnTo>
                      <a:pt x="376" y="87"/>
                    </a:lnTo>
                    <a:lnTo>
                      <a:pt x="371" y="89"/>
                    </a:lnTo>
                    <a:lnTo>
                      <a:pt x="369" y="89"/>
                    </a:lnTo>
                    <a:lnTo>
                      <a:pt x="364" y="92"/>
                    </a:lnTo>
                    <a:lnTo>
                      <a:pt x="359" y="92"/>
                    </a:lnTo>
                    <a:lnTo>
                      <a:pt x="357" y="89"/>
                    </a:lnTo>
                    <a:lnTo>
                      <a:pt x="355" y="89"/>
                    </a:lnTo>
                    <a:lnTo>
                      <a:pt x="352" y="92"/>
                    </a:lnTo>
                    <a:lnTo>
                      <a:pt x="350" y="92"/>
                    </a:lnTo>
                    <a:lnTo>
                      <a:pt x="350" y="94"/>
                    </a:lnTo>
                    <a:lnTo>
                      <a:pt x="345" y="99"/>
                    </a:lnTo>
                    <a:lnTo>
                      <a:pt x="340" y="99"/>
                    </a:lnTo>
                    <a:lnTo>
                      <a:pt x="338" y="104"/>
                    </a:lnTo>
                    <a:lnTo>
                      <a:pt x="336" y="104"/>
                    </a:lnTo>
                    <a:lnTo>
                      <a:pt x="331" y="106"/>
                    </a:lnTo>
                    <a:lnTo>
                      <a:pt x="329" y="108"/>
                    </a:lnTo>
                    <a:lnTo>
                      <a:pt x="322" y="108"/>
                    </a:lnTo>
                    <a:lnTo>
                      <a:pt x="317" y="111"/>
                    </a:lnTo>
                    <a:lnTo>
                      <a:pt x="317" y="113"/>
                    </a:lnTo>
                    <a:lnTo>
                      <a:pt x="322" y="115"/>
                    </a:lnTo>
                    <a:lnTo>
                      <a:pt x="324" y="115"/>
                    </a:lnTo>
                    <a:lnTo>
                      <a:pt x="324" y="120"/>
                    </a:lnTo>
                    <a:lnTo>
                      <a:pt x="322" y="123"/>
                    </a:lnTo>
                    <a:lnTo>
                      <a:pt x="317" y="123"/>
                    </a:lnTo>
                    <a:lnTo>
                      <a:pt x="312" y="123"/>
                    </a:lnTo>
                    <a:lnTo>
                      <a:pt x="307" y="125"/>
                    </a:lnTo>
                    <a:lnTo>
                      <a:pt x="305" y="125"/>
                    </a:lnTo>
                    <a:lnTo>
                      <a:pt x="303" y="125"/>
                    </a:lnTo>
                    <a:lnTo>
                      <a:pt x="300" y="123"/>
                    </a:lnTo>
                    <a:lnTo>
                      <a:pt x="293" y="125"/>
                    </a:lnTo>
                    <a:lnTo>
                      <a:pt x="288" y="125"/>
                    </a:lnTo>
                    <a:lnTo>
                      <a:pt x="284" y="125"/>
                    </a:lnTo>
                    <a:lnTo>
                      <a:pt x="281" y="123"/>
                    </a:lnTo>
                    <a:lnTo>
                      <a:pt x="279" y="123"/>
                    </a:lnTo>
                    <a:lnTo>
                      <a:pt x="279" y="120"/>
                    </a:lnTo>
                    <a:lnTo>
                      <a:pt x="277" y="120"/>
                    </a:lnTo>
                    <a:lnTo>
                      <a:pt x="279" y="118"/>
                    </a:lnTo>
                    <a:lnTo>
                      <a:pt x="279" y="115"/>
                    </a:lnTo>
                    <a:lnTo>
                      <a:pt x="277" y="115"/>
                    </a:lnTo>
                    <a:lnTo>
                      <a:pt x="277" y="113"/>
                    </a:lnTo>
                    <a:lnTo>
                      <a:pt x="279" y="111"/>
                    </a:lnTo>
                    <a:lnTo>
                      <a:pt x="279" y="108"/>
                    </a:lnTo>
                    <a:lnTo>
                      <a:pt x="277" y="106"/>
                    </a:lnTo>
                    <a:lnTo>
                      <a:pt x="274" y="106"/>
                    </a:lnTo>
                    <a:lnTo>
                      <a:pt x="272" y="108"/>
                    </a:lnTo>
                    <a:lnTo>
                      <a:pt x="270" y="108"/>
                    </a:lnTo>
                    <a:lnTo>
                      <a:pt x="267" y="111"/>
                    </a:lnTo>
                    <a:lnTo>
                      <a:pt x="267" y="113"/>
                    </a:lnTo>
                    <a:lnTo>
                      <a:pt x="267" y="115"/>
                    </a:lnTo>
                    <a:lnTo>
                      <a:pt x="267" y="120"/>
                    </a:lnTo>
                    <a:lnTo>
                      <a:pt x="265" y="120"/>
                    </a:lnTo>
                    <a:lnTo>
                      <a:pt x="267" y="120"/>
                    </a:lnTo>
                    <a:lnTo>
                      <a:pt x="267" y="123"/>
                    </a:lnTo>
                    <a:lnTo>
                      <a:pt x="270" y="125"/>
                    </a:lnTo>
                    <a:lnTo>
                      <a:pt x="267" y="127"/>
                    </a:lnTo>
                    <a:lnTo>
                      <a:pt x="267" y="130"/>
                    </a:lnTo>
                    <a:lnTo>
                      <a:pt x="265" y="130"/>
                    </a:lnTo>
                    <a:lnTo>
                      <a:pt x="263" y="130"/>
                    </a:lnTo>
                    <a:lnTo>
                      <a:pt x="258" y="130"/>
                    </a:lnTo>
                    <a:lnTo>
                      <a:pt x="255" y="130"/>
                    </a:lnTo>
                    <a:lnTo>
                      <a:pt x="253" y="127"/>
                    </a:lnTo>
                    <a:lnTo>
                      <a:pt x="251" y="127"/>
                    </a:lnTo>
                    <a:lnTo>
                      <a:pt x="239" y="127"/>
                    </a:lnTo>
                    <a:lnTo>
                      <a:pt x="237" y="125"/>
                    </a:lnTo>
                    <a:lnTo>
                      <a:pt x="234" y="125"/>
                    </a:lnTo>
                    <a:lnTo>
                      <a:pt x="232" y="125"/>
                    </a:lnTo>
                    <a:lnTo>
                      <a:pt x="227" y="125"/>
                    </a:lnTo>
                    <a:lnTo>
                      <a:pt x="225" y="123"/>
                    </a:lnTo>
                    <a:lnTo>
                      <a:pt x="222" y="120"/>
                    </a:lnTo>
                    <a:lnTo>
                      <a:pt x="220" y="118"/>
                    </a:lnTo>
                    <a:lnTo>
                      <a:pt x="218" y="118"/>
                    </a:lnTo>
                    <a:lnTo>
                      <a:pt x="213" y="115"/>
                    </a:lnTo>
                    <a:lnTo>
                      <a:pt x="213" y="118"/>
                    </a:lnTo>
                    <a:lnTo>
                      <a:pt x="211" y="118"/>
                    </a:lnTo>
                    <a:lnTo>
                      <a:pt x="208" y="115"/>
                    </a:lnTo>
                    <a:lnTo>
                      <a:pt x="206" y="115"/>
                    </a:lnTo>
                    <a:lnTo>
                      <a:pt x="203" y="118"/>
                    </a:lnTo>
                    <a:lnTo>
                      <a:pt x="199" y="115"/>
                    </a:lnTo>
                    <a:lnTo>
                      <a:pt x="196" y="113"/>
                    </a:lnTo>
                    <a:lnTo>
                      <a:pt x="194" y="113"/>
                    </a:lnTo>
                    <a:lnTo>
                      <a:pt x="192" y="113"/>
                    </a:lnTo>
                    <a:lnTo>
                      <a:pt x="189" y="111"/>
                    </a:lnTo>
                    <a:lnTo>
                      <a:pt x="187" y="111"/>
                    </a:lnTo>
                    <a:lnTo>
                      <a:pt x="185" y="108"/>
                    </a:lnTo>
                    <a:lnTo>
                      <a:pt x="182" y="108"/>
                    </a:lnTo>
                    <a:lnTo>
                      <a:pt x="180" y="108"/>
                    </a:lnTo>
                    <a:lnTo>
                      <a:pt x="177" y="104"/>
                    </a:lnTo>
                    <a:lnTo>
                      <a:pt x="175" y="104"/>
                    </a:lnTo>
                    <a:lnTo>
                      <a:pt x="173" y="101"/>
                    </a:lnTo>
                    <a:lnTo>
                      <a:pt x="168" y="99"/>
                    </a:lnTo>
                    <a:lnTo>
                      <a:pt x="168" y="101"/>
                    </a:lnTo>
                    <a:lnTo>
                      <a:pt x="166" y="99"/>
                    </a:lnTo>
                    <a:lnTo>
                      <a:pt x="166" y="97"/>
                    </a:lnTo>
                    <a:lnTo>
                      <a:pt x="161" y="97"/>
                    </a:lnTo>
                    <a:lnTo>
                      <a:pt x="161" y="94"/>
                    </a:lnTo>
                    <a:lnTo>
                      <a:pt x="163" y="94"/>
                    </a:lnTo>
                    <a:lnTo>
                      <a:pt x="163" y="92"/>
                    </a:lnTo>
                    <a:lnTo>
                      <a:pt x="166" y="92"/>
                    </a:lnTo>
                    <a:lnTo>
                      <a:pt x="163" y="89"/>
                    </a:lnTo>
                    <a:lnTo>
                      <a:pt x="166" y="87"/>
                    </a:lnTo>
                    <a:lnTo>
                      <a:pt x="166" y="85"/>
                    </a:lnTo>
                    <a:lnTo>
                      <a:pt x="166" y="82"/>
                    </a:lnTo>
                    <a:lnTo>
                      <a:pt x="168" y="82"/>
                    </a:lnTo>
                    <a:lnTo>
                      <a:pt x="170" y="80"/>
                    </a:lnTo>
                    <a:lnTo>
                      <a:pt x="173" y="80"/>
                    </a:lnTo>
                    <a:lnTo>
                      <a:pt x="173" y="78"/>
                    </a:lnTo>
                    <a:lnTo>
                      <a:pt x="175" y="78"/>
                    </a:lnTo>
                    <a:lnTo>
                      <a:pt x="170" y="75"/>
                    </a:lnTo>
                    <a:lnTo>
                      <a:pt x="168" y="75"/>
                    </a:lnTo>
                    <a:lnTo>
                      <a:pt x="163" y="73"/>
                    </a:lnTo>
                    <a:lnTo>
                      <a:pt x="161" y="71"/>
                    </a:lnTo>
                    <a:lnTo>
                      <a:pt x="161" y="68"/>
                    </a:lnTo>
                    <a:lnTo>
                      <a:pt x="159" y="68"/>
                    </a:lnTo>
                    <a:lnTo>
                      <a:pt x="156" y="68"/>
                    </a:lnTo>
                    <a:lnTo>
                      <a:pt x="154" y="68"/>
                    </a:lnTo>
                    <a:lnTo>
                      <a:pt x="154" y="66"/>
                    </a:lnTo>
                    <a:lnTo>
                      <a:pt x="151" y="66"/>
                    </a:lnTo>
                    <a:lnTo>
                      <a:pt x="149" y="68"/>
                    </a:lnTo>
                    <a:lnTo>
                      <a:pt x="147" y="68"/>
                    </a:lnTo>
                    <a:lnTo>
                      <a:pt x="147" y="66"/>
                    </a:lnTo>
                    <a:lnTo>
                      <a:pt x="147" y="63"/>
                    </a:lnTo>
                    <a:lnTo>
                      <a:pt x="144" y="63"/>
                    </a:lnTo>
                    <a:lnTo>
                      <a:pt x="144" y="61"/>
                    </a:lnTo>
                    <a:lnTo>
                      <a:pt x="144" y="59"/>
                    </a:lnTo>
                    <a:lnTo>
                      <a:pt x="144" y="56"/>
                    </a:lnTo>
                    <a:lnTo>
                      <a:pt x="144" y="54"/>
                    </a:lnTo>
                    <a:lnTo>
                      <a:pt x="142" y="52"/>
                    </a:lnTo>
                    <a:lnTo>
                      <a:pt x="140" y="52"/>
                    </a:lnTo>
                    <a:lnTo>
                      <a:pt x="140" y="49"/>
                    </a:lnTo>
                    <a:lnTo>
                      <a:pt x="140" y="47"/>
                    </a:lnTo>
                    <a:lnTo>
                      <a:pt x="142" y="47"/>
                    </a:lnTo>
                    <a:lnTo>
                      <a:pt x="144" y="45"/>
                    </a:lnTo>
                    <a:lnTo>
                      <a:pt x="144" y="47"/>
                    </a:lnTo>
                    <a:lnTo>
                      <a:pt x="144" y="49"/>
                    </a:lnTo>
                    <a:lnTo>
                      <a:pt x="147" y="49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1" y="47"/>
                    </a:lnTo>
                    <a:lnTo>
                      <a:pt x="154" y="47"/>
                    </a:lnTo>
                    <a:lnTo>
                      <a:pt x="156" y="45"/>
                    </a:lnTo>
                    <a:lnTo>
                      <a:pt x="154" y="42"/>
                    </a:lnTo>
                    <a:lnTo>
                      <a:pt x="151" y="40"/>
                    </a:lnTo>
                    <a:lnTo>
                      <a:pt x="154" y="40"/>
                    </a:lnTo>
                    <a:lnTo>
                      <a:pt x="154" y="37"/>
                    </a:lnTo>
                    <a:lnTo>
                      <a:pt x="151" y="37"/>
                    </a:lnTo>
                    <a:lnTo>
                      <a:pt x="149" y="37"/>
                    </a:lnTo>
                    <a:lnTo>
                      <a:pt x="147" y="35"/>
                    </a:lnTo>
                    <a:lnTo>
                      <a:pt x="147" y="33"/>
                    </a:lnTo>
                    <a:lnTo>
                      <a:pt x="147" y="30"/>
                    </a:lnTo>
                    <a:lnTo>
                      <a:pt x="147" y="28"/>
                    </a:lnTo>
                    <a:lnTo>
                      <a:pt x="149" y="28"/>
                    </a:lnTo>
                    <a:lnTo>
                      <a:pt x="149" y="26"/>
                    </a:lnTo>
                    <a:lnTo>
                      <a:pt x="151" y="28"/>
                    </a:lnTo>
                    <a:lnTo>
                      <a:pt x="154" y="28"/>
                    </a:lnTo>
                    <a:lnTo>
                      <a:pt x="154" y="26"/>
                    </a:lnTo>
                    <a:lnTo>
                      <a:pt x="156" y="23"/>
                    </a:lnTo>
                    <a:lnTo>
                      <a:pt x="156" y="21"/>
                    </a:lnTo>
                    <a:lnTo>
                      <a:pt x="159" y="21"/>
                    </a:lnTo>
                    <a:lnTo>
                      <a:pt x="159" y="19"/>
                    </a:lnTo>
                    <a:lnTo>
                      <a:pt x="161" y="19"/>
                    </a:lnTo>
                    <a:lnTo>
                      <a:pt x="161" y="16"/>
                    </a:lnTo>
                    <a:lnTo>
                      <a:pt x="163" y="14"/>
                    </a:lnTo>
                    <a:lnTo>
                      <a:pt x="163" y="11"/>
                    </a:lnTo>
                    <a:lnTo>
                      <a:pt x="163" y="9"/>
                    </a:lnTo>
                    <a:lnTo>
                      <a:pt x="166" y="7"/>
                    </a:lnTo>
                    <a:lnTo>
                      <a:pt x="163" y="7"/>
                    </a:lnTo>
                    <a:lnTo>
                      <a:pt x="161" y="9"/>
                    </a:lnTo>
                    <a:lnTo>
                      <a:pt x="161" y="7"/>
                    </a:lnTo>
                    <a:lnTo>
                      <a:pt x="161" y="4"/>
                    </a:lnTo>
                    <a:lnTo>
                      <a:pt x="159" y="7"/>
                    </a:lnTo>
                    <a:lnTo>
                      <a:pt x="159" y="4"/>
                    </a:lnTo>
                    <a:lnTo>
                      <a:pt x="156" y="4"/>
                    </a:lnTo>
                    <a:lnTo>
                      <a:pt x="156" y="2"/>
                    </a:lnTo>
                    <a:lnTo>
                      <a:pt x="154" y="2"/>
                    </a:lnTo>
                    <a:lnTo>
                      <a:pt x="151" y="0"/>
                    </a:lnTo>
                    <a:lnTo>
                      <a:pt x="149" y="2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2" y="4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5" y="7"/>
                    </a:lnTo>
                    <a:lnTo>
                      <a:pt x="133" y="7"/>
                    </a:lnTo>
                    <a:lnTo>
                      <a:pt x="130" y="7"/>
                    </a:lnTo>
                    <a:lnTo>
                      <a:pt x="121" y="11"/>
                    </a:lnTo>
                    <a:lnTo>
                      <a:pt x="121" y="14"/>
                    </a:lnTo>
                    <a:lnTo>
                      <a:pt x="118" y="16"/>
                    </a:lnTo>
                    <a:lnTo>
                      <a:pt x="116" y="16"/>
                    </a:lnTo>
                    <a:lnTo>
                      <a:pt x="111" y="16"/>
                    </a:lnTo>
                    <a:lnTo>
                      <a:pt x="111" y="19"/>
                    </a:lnTo>
                    <a:lnTo>
                      <a:pt x="109" y="19"/>
                    </a:lnTo>
                    <a:lnTo>
                      <a:pt x="107" y="19"/>
                    </a:lnTo>
                    <a:lnTo>
                      <a:pt x="104" y="19"/>
                    </a:lnTo>
                    <a:lnTo>
                      <a:pt x="102" y="19"/>
                    </a:lnTo>
                    <a:lnTo>
                      <a:pt x="100" y="19"/>
                    </a:lnTo>
                    <a:lnTo>
                      <a:pt x="97" y="19"/>
                    </a:lnTo>
                    <a:lnTo>
                      <a:pt x="95" y="19"/>
                    </a:lnTo>
                    <a:lnTo>
                      <a:pt x="92" y="16"/>
                    </a:lnTo>
                    <a:lnTo>
                      <a:pt x="88" y="16"/>
                    </a:lnTo>
                    <a:lnTo>
                      <a:pt x="85" y="16"/>
                    </a:lnTo>
                    <a:lnTo>
                      <a:pt x="83" y="16"/>
                    </a:lnTo>
                    <a:lnTo>
                      <a:pt x="81" y="16"/>
                    </a:lnTo>
                    <a:lnTo>
                      <a:pt x="78" y="16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1" y="23"/>
                    </a:lnTo>
                    <a:lnTo>
                      <a:pt x="78" y="23"/>
                    </a:lnTo>
                    <a:lnTo>
                      <a:pt x="78" y="26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3" y="28"/>
                    </a:lnTo>
                    <a:lnTo>
                      <a:pt x="81" y="28"/>
                    </a:lnTo>
                    <a:lnTo>
                      <a:pt x="81" y="30"/>
                    </a:lnTo>
                    <a:lnTo>
                      <a:pt x="83" y="33"/>
                    </a:lnTo>
                    <a:lnTo>
                      <a:pt x="83" y="35"/>
                    </a:lnTo>
                    <a:lnTo>
                      <a:pt x="81" y="37"/>
                    </a:lnTo>
                    <a:lnTo>
                      <a:pt x="83" y="40"/>
                    </a:lnTo>
                    <a:lnTo>
                      <a:pt x="85" y="40"/>
                    </a:lnTo>
                    <a:lnTo>
                      <a:pt x="85" y="42"/>
                    </a:lnTo>
                    <a:lnTo>
                      <a:pt x="88" y="45"/>
                    </a:lnTo>
                    <a:lnTo>
                      <a:pt x="88" y="42"/>
                    </a:lnTo>
                    <a:lnTo>
                      <a:pt x="90" y="42"/>
                    </a:lnTo>
                    <a:lnTo>
                      <a:pt x="90" y="45"/>
                    </a:lnTo>
                    <a:lnTo>
                      <a:pt x="90" y="47"/>
                    </a:lnTo>
                    <a:lnTo>
                      <a:pt x="95" y="47"/>
                    </a:lnTo>
                    <a:lnTo>
                      <a:pt x="97" y="49"/>
                    </a:lnTo>
                    <a:lnTo>
                      <a:pt x="100" y="49"/>
                    </a:lnTo>
                    <a:lnTo>
                      <a:pt x="100" y="52"/>
                    </a:lnTo>
                    <a:lnTo>
                      <a:pt x="97" y="52"/>
                    </a:lnTo>
                    <a:lnTo>
                      <a:pt x="97" y="54"/>
                    </a:lnTo>
                    <a:lnTo>
                      <a:pt x="95" y="54"/>
                    </a:lnTo>
                    <a:lnTo>
                      <a:pt x="92" y="54"/>
                    </a:lnTo>
                    <a:lnTo>
                      <a:pt x="90" y="54"/>
                    </a:lnTo>
                    <a:lnTo>
                      <a:pt x="88" y="56"/>
                    </a:lnTo>
                    <a:lnTo>
                      <a:pt x="88" y="59"/>
                    </a:lnTo>
                    <a:lnTo>
                      <a:pt x="90" y="61"/>
                    </a:lnTo>
                    <a:lnTo>
                      <a:pt x="90" y="63"/>
                    </a:lnTo>
                    <a:lnTo>
                      <a:pt x="88" y="63"/>
                    </a:lnTo>
                    <a:lnTo>
                      <a:pt x="88" y="66"/>
                    </a:lnTo>
                    <a:lnTo>
                      <a:pt x="90" y="66"/>
                    </a:lnTo>
                    <a:lnTo>
                      <a:pt x="92" y="66"/>
                    </a:lnTo>
                    <a:lnTo>
                      <a:pt x="90" y="68"/>
                    </a:lnTo>
                    <a:lnTo>
                      <a:pt x="88" y="66"/>
                    </a:lnTo>
                    <a:lnTo>
                      <a:pt x="88" y="68"/>
                    </a:lnTo>
                    <a:lnTo>
                      <a:pt x="85" y="71"/>
                    </a:lnTo>
                    <a:lnTo>
                      <a:pt x="83" y="73"/>
                    </a:lnTo>
                    <a:lnTo>
                      <a:pt x="81" y="73"/>
                    </a:lnTo>
                    <a:lnTo>
                      <a:pt x="78" y="75"/>
                    </a:lnTo>
                    <a:lnTo>
                      <a:pt x="78" y="78"/>
                    </a:lnTo>
                    <a:lnTo>
                      <a:pt x="78" y="80"/>
                    </a:lnTo>
                    <a:lnTo>
                      <a:pt x="76" y="82"/>
                    </a:lnTo>
                    <a:lnTo>
                      <a:pt x="74" y="82"/>
                    </a:lnTo>
                    <a:lnTo>
                      <a:pt x="71" y="82"/>
                    </a:lnTo>
                    <a:lnTo>
                      <a:pt x="71" y="85"/>
                    </a:lnTo>
                    <a:lnTo>
                      <a:pt x="71" y="87"/>
                    </a:lnTo>
                    <a:lnTo>
                      <a:pt x="69" y="89"/>
                    </a:lnTo>
                    <a:lnTo>
                      <a:pt x="64" y="94"/>
                    </a:lnTo>
                    <a:lnTo>
                      <a:pt x="59" y="97"/>
                    </a:lnTo>
                    <a:lnTo>
                      <a:pt x="57" y="99"/>
                    </a:lnTo>
                    <a:lnTo>
                      <a:pt x="55" y="104"/>
                    </a:lnTo>
                    <a:lnTo>
                      <a:pt x="52" y="106"/>
                    </a:lnTo>
                    <a:lnTo>
                      <a:pt x="50" y="108"/>
                    </a:lnTo>
                    <a:lnTo>
                      <a:pt x="48" y="108"/>
                    </a:lnTo>
                    <a:lnTo>
                      <a:pt x="43" y="108"/>
                    </a:lnTo>
                    <a:lnTo>
                      <a:pt x="40" y="111"/>
                    </a:lnTo>
                    <a:lnTo>
                      <a:pt x="38" y="111"/>
                    </a:lnTo>
                    <a:lnTo>
                      <a:pt x="36" y="108"/>
                    </a:lnTo>
                    <a:lnTo>
                      <a:pt x="33" y="106"/>
                    </a:lnTo>
                    <a:lnTo>
                      <a:pt x="31" y="108"/>
                    </a:lnTo>
                    <a:lnTo>
                      <a:pt x="31" y="111"/>
                    </a:lnTo>
                    <a:lnTo>
                      <a:pt x="26" y="113"/>
                    </a:lnTo>
                    <a:lnTo>
                      <a:pt x="24" y="115"/>
                    </a:lnTo>
                    <a:lnTo>
                      <a:pt x="22" y="118"/>
                    </a:lnTo>
                    <a:lnTo>
                      <a:pt x="22" y="120"/>
                    </a:lnTo>
                    <a:lnTo>
                      <a:pt x="19" y="123"/>
                    </a:lnTo>
                    <a:lnTo>
                      <a:pt x="19" y="125"/>
                    </a:lnTo>
                    <a:lnTo>
                      <a:pt x="22" y="125"/>
                    </a:lnTo>
                    <a:lnTo>
                      <a:pt x="22" y="127"/>
                    </a:lnTo>
                    <a:lnTo>
                      <a:pt x="24" y="127"/>
                    </a:lnTo>
                    <a:lnTo>
                      <a:pt x="26" y="127"/>
                    </a:lnTo>
                    <a:lnTo>
                      <a:pt x="29" y="127"/>
                    </a:lnTo>
                    <a:lnTo>
                      <a:pt x="31" y="130"/>
                    </a:lnTo>
                    <a:lnTo>
                      <a:pt x="29" y="134"/>
                    </a:lnTo>
                    <a:lnTo>
                      <a:pt x="29" y="137"/>
                    </a:lnTo>
                    <a:lnTo>
                      <a:pt x="31" y="139"/>
                    </a:lnTo>
                    <a:lnTo>
                      <a:pt x="33" y="139"/>
                    </a:lnTo>
                    <a:lnTo>
                      <a:pt x="36" y="139"/>
                    </a:lnTo>
                    <a:lnTo>
                      <a:pt x="36" y="141"/>
                    </a:lnTo>
                    <a:lnTo>
                      <a:pt x="36" y="144"/>
                    </a:lnTo>
                    <a:lnTo>
                      <a:pt x="38" y="144"/>
                    </a:lnTo>
                    <a:lnTo>
                      <a:pt x="38" y="146"/>
                    </a:lnTo>
                    <a:lnTo>
                      <a:pt x="38" y="149"/>
                    </a:lnTo>
                    <a:lnTo>
                      <a:pt x="40" y="149"/>
                    </a:lnTo>
                    <a:lnTo>
                      <a:pt x="40" y="151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3" y="156"/>
                    </a:lnTo>
                    <a:lnTo>
                      <a:pt x="40" y="156"/>
                    </a:lnTo>
                    <a:lnTo>
                      <a:pt x="38" y="156"/>
                    </a:lnTo>
                    <a:lnTo>
                      <a:pt x="38" y="158"/>
                    </a:lnTo>
                    <a:lnTo>
                      <a:pt x="36" y="158"/>
                    </a:lnTo>
                    <a:lnTo>
                      <a:pt x="36" y="156"/>
                    </a:lnTo>
                    <a:lnTo>
                      <a:pt x="33" y="156"/>
                    </a:lnTo>
                    <a:lnTo>
                      <a:pt x="31" y="156"/>
                    </a:lnTo>
                    <a:lnTo>
                      <a:pt x="29" y="156"/>
                    </a:lnTo>
                    <a:lnTo>
                      <a:pt x="29" y="158"/>
                    </a:lnTo>
                    <a:lnTo>
                      <a:pt x="26" y="158"/>
                    </a:lnTo>
                    <a:lnTo>
                      <a:pt x="24" y="158"/>
                    </a:lnTo>
                    <a:lnTo>
                      <a:pt x="22" y="158"/>
                    </a:lnTo>
                    <a:lnTo>
                      <a:pt x="19" y="158"/>
                    </a:lnTo>
                    <a:lnTo>
                      <a:pt x="17" y="158"/>
                    </a:lnTo>
                    <a:lnTo>
                      <a:pt x="14" y="158"/>
                    </a:lnTo>
                    <a:lnTo>
                      <a:pt x="12" y="156"/>
                    </a:lnTo>
                    <a:lnTo>
                      <a:pt x="12" y="158"/>
                    </a:lnTo>
                    <a:lnTo>
                      <a:pt x="12" y="156"/>
                    </a:lnTo>
                    <a:lnTo>
                      <a:pt x="10" y="158"/>
                    </a:lnTo>
                    <a:lnTo>
                      <a:pt x="10" y="160"/>
                    </a:lnTo>
                    <a:lnTo>
                      <a:pt x="5" y="160"/>
                    </a:lnTo>
                    <a:lnTo>
                      <a:pt x="3" y="160"/>
                    </a:lnTo>
                    <a:lnTo>
                      <a:pt x="3" y="163"/>
                    </a:lnTo>
                    <a:lnTo>
                      <a:pt x="0" y="165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10" y="174"/>
                    </a:lnTo>
                    <a:lnTo>
                      <a:pt x="12" y="177"/>
                    </a:lnTo>
                    <a:lnTo>
                      <a:pt x="17" y="177"/>
                    </a:lnTo>
                    <a:lnTo>
                      <a:pt x="22" y="177"/>
                    </a:lnTo>
                    <a:lnTo>
                      <a:pt x="26" y="174"/>
                    </a:lnTo>
                    <a:lnTo>
                      <a:pt x="29" y="174"/>
                    </a:lnTo>
                    <a:lnTo>
                      <a:pt x="29" y="172"/>
                    </a:lnTo>
                    <a:lnTo>
                      <a:pt x="31" y="172"/>
                    </a:lnTo>
                    <a:lnTo>
                      <a:pt x="31" y="174"/>
                    </a:lnTo>
                    <a:lnTo>
                      <a:pt x="29" y="179"/>
                    </a:lnTo>
                    <a:lnTo>
                      <a:pt x="26" y="179"/>
                    </a:lnTo>
                    <a:lnTo>
                      <a:pt x="24" y="182"/>
                    </a:lnTo>
                    <a:lnTo>
                      <a:pt x="22" y="182"/>
                    </a:lnTo>
                    <a:lnTo>
                      <a:pt x="19" y="182"/>
                    </a:lnTo>
                    <a:lnTo>
                      <a:pt x="14" y="184"/>
                    </a:lnTo>
                    <a:lnTo>
                      <a:pt x="14" y="182"/>
                    </a:lnTo>
                    <a:lnTo>
                      <a:pt x="12" y="184"/>
                    </a:lnTo>
                    <a:lnTo>
                      <a:pt x="12" y="186"/>
                    </a:lnTo>
                    <a:lnTo>
                      <a:pt x="24" y="196"/>
                    </a:lnTo>
                    <a:lnTo>
                      <a:pt x="26" y="198"/>
                    </a:lnTo>
                    <a:lnTo>
                      <a:pt x="31" y="203"/>
                    </a:lnTo>
                    <a:lnTo>
                      <a:pt x="33" y="203"/>
                    </a:lnTo>
                    <a:lnTo>
                      <a:pt x="38" y="203"/>
                    </a:lnTo>
                    <a:lnTo>
                      <a:pt x="43" y="203"/>
                    </a:lnTo>
                    <a:lnTo>
                      <a:pt x="45" y="200"/>
                    </a:lnTo>
                    <a:lnTo>
                      <a:pt x="48" y="200"/>
                    </a:lnTo>
                    <a:lnTo>
                      <a:pt x="52" y="198"/>
                    </a:lnTo>
                    <a:lnTo>
                      <a:pt x="52" y="196"/>
                    </a:lnTo>
                    <a:lnTo>
                      <a:pt x="55" y="193"/>
                    </a:lnTo>
                    <a:lnTo>
                      <a:pt x="55" y="189"/>
                    </a:lnTo>
                    <a:lnTo>
                      <a:pt x="55" y="186"/>
                    </a:lnTo>
                    <a:lnTo>
                      <a:pt x="55" y="182"/>
                    </a:lnTo>
                    <a:lnTo>
                      <a:pt x="57" y="184"/>
                    </a:lnTo>
                    <a:lnTo>
                      <a:pt x="64" y="184"/>
                    </a:lnTo>
                    <a:lnTo>
                      <a:pt x="64" y="186"/>
                    </a:lnTo>
                    <a:lnTo>
                      <a:pt x="59" y="186"/>
                    </a:lnTo>
                    <a:lnTo>
                      <a:pt x="59" y="189"/>
                    </a:lnTo>
                    <a:lnTo>
                      <a:pt x="59" y="191"/>
                    </a:lnTo>
                    <a:lnTo>
                      <a:pt x="62" y="193"/>
                    </a:lnTo>
                    <a:lnTo>
                      <a:pt x="59" y="196"/>
                    </a:lnTo>
                    <a:lnTo>
                      <a:pt x="59" y="198"/>
                    </a:lnTo>
                    <a:lnTo>
                      <a:pt x="62" y="198"/>
                    </a:lnTo>
                    <a:lnTo>
                      <a:pt x="62" y="200"/>
                    </a:lnTo>
                    <a:lnTo>
                      <a:pt x="64" y="205"/>
                    </a:lnTo>
                    <a:lnTo>
                      <a:pt x="64" y="208"/>
                    </a:lnTo>
                    <a:lnTo>
                      <a:pt x="64" y="210"/>
                    </a:lnTo>
                    <a:lnTo>
                      <a:pt x="62" y="212"/>
                    </a:lnTo>
                    <a:lnTo>
                      <a:pt x="62" y="217"/>
                    </a:lnTo>
                    <a:lnTo>
                      <a:pt x="62" y="219"/>
                    </a:lnTo>
                    <a:lnTo>
                      <a:pt x="62" y="222"/>
                    </a:lnTo>
                    <a:lnTo>
                      <a:pt x="62" y="224"/>
                    </a:lnTo>
                    <a:lnTo>
                      <a:pt x="64" y="226"/>
                    </a:lnTo>
                    <a:lnTo>
                      <a:pt x="64" y="229"/>
                    </a:lnTo>
                    <a:lnTo>
                      <a:pt x="64" y="231"/>
                    </a:lnTo>
                    <a:lnTo>
                      <a:pt x="64" y="236"/>
                    </a:lnTo>
                    <a:lnTo>
                      <a:pt x="64" y="238"/>
                    </a:lnTo>
                    <a:lnTo>
                      <a:pt x="66" y="243"/>
                    </a:lnTo>
                    <a:lnTo>
                      <a:pt x="69" y="248"/>
                    </a:lnTo>
                    <a:lnTo>
                      <a:pt x="69" y="250"/>
                    </a:lnTo>
                    <a:lnTo>
                      <a:pt x="69" y="252"/>
                    </a:lnTo>
                    <a:lnTo>
                      <a:pt x="69" y="255"/>
                    </a:lnTo>
                    <a:lnTo>
                      <a:pt x="69" y="262"/>
                    </a:lnTo>
                    <a:lnTo>
                      <a:pt x="71" y="262"/>
                    </a:lnTo>
                    <a:lnTo>
                      <a:pt x="71" y="267"/>
                    </a:lnTo>
                    <a:lnTo>
                      <a:pt x="74" y="267"/>
                    </a:lnTo>
                    <a:lnTo>
                      <a:pt x="74" y="269"/>
                    </a:lnTo>
                    <a:lnTo>
                      <a:pt x="76" y="27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27" name="Freeform 1567"/>
              <p:cNvSpPr>
                <a:spLocks/>
              </p:cNvSpPr>
              <p:nvPr/>
            </p:nvSpPr>
            <p:spPr bwMode="auto">
              <a:xfrm>
                <a:off x="3788" y="1711"/>
                <a:ext cx="392" cy="373"/>
              </a:xfrm>
              <a:custGeom>
                <a:avLst/>
                <a:gdLst>
                  <a:gd name="T0" fmla="*/ 88 w 392"/>
                  <a:gd name="T1" fmla="*/ 295 h 373"/>
                  <a:gd name="T2" fmla="*/ 116 w 392"/>
                  <a:gd name="T3" fmla="*/ 361 h 373"/>
                  <a:gd name="T4" fmla="*/ 147 w 392"/>
                  <a:gd name="T5" fmla="*/ 359 h 373"/>
                  <a:gd name="T6" fmla="*/ 161 w 392"/>
                  <a:gd name="T7" fmla="*/ 319 h 373"/>
                  <a:gd name="T8" fmla="*/ 161 w 392"/>
                  <a:gd name="T9" fmla="*/ 288 h 373"/>
                  <a:gd name="T10" fmla="*/ 180 w 392"/>
                  <a:gd name="T11" fmla="*/ 264 h 373"/>
                  <a:gd name="T12" fmla="*/ 215 w 392"/>
                  <a:gd name="T13" fmla="*/ 236 h 373"/>
                  <a:gd name="T14" fmla="*/ 253 w 392"/>
                  <a:gd name="T15" fmla="*/ 196 h 373"/>
                  <a:gd name="T16" fmla="*/ 272 w 392"/>
                  <a:gd name="T17" fmla="*/ 193 h 373"/>
                  <a:gd name="T18" fmla="*/ 277 w 392"/>
                  <a:gd name="T19" fmla="*/ 184 h 373"/>
                  <a:gd name="T20" fmla="*/ 274 w 392"/>
                  <a:gd name="T21" fmla="*/ 156 h 373"/>
                  <a:gd name="T22" fmla="*/ 274 w 392"/>
                  <a:gd name="T23" fmla="*/ 141 h 373"/>
                  <a:gd name="T24" fmla="*/ 279 w 392"/>
                  <a:gd name="T25" fmla="*/ 130 h 373"/>
                  <a:gd name="T26" fmla="*/ 310 w 392"/>
                  <a:gd name="T27" fmla="*/ 144 h 373"/>
                  <a:gd name="T28" fmla="*/ 310 w 392"/>
                  <a:gd name="T29" fmla="*/ 170 h 373"/>
                  <a:gd name="T30" fmla="*/ 329 w 392"/>
                  <a:gd name="T31" fmla="*/ 189 h 373"/>
                  <a:gd name="T32" fmla="*/ 340 w 392"/>
                  <a:gd name="T33" fmla="*/ 170 h 373"/>
                  <a:gd name="T34" fmla="*/ 364 w 392"/>
                  <a:gd name="T35" fmla="*/ 137 h 373"/>
                  <a:gd name="T36" fmla="*/ 392 w 392"/>
                  <a:gd name="T37" fmla="*/ 111 h 373"/>
                  <a:gd name="T38" fmla="*/ 376 w 392"/>
                  <a:gd name="T39" fmla="*/ 87 h 373"/>
                  <a:gd name="T40" fmla="*/ 338 w 392"/>
                  <a:gd name="T41" fmla="*/ 104 h 373"/>
                  <a:gd name="T42" fmla="*/ 324 w 392"/>
                  <a:gd name="T43" fmla="*/ 120 h 373"/>
                  <a:gd name="T44" fmla="*/ 284 w 392"/>
                  <a:gd name="T45" fmla="*/ 125 h 373"/>
                  <a:gd name="T46" fmla="*/ 277 w 392"/>
                  <a:gd name="T47" fmla="*/ 115 h 373"/>
                  <a:gd name="T48" fmla="*/ 267 w 392"/>
                  <a:gd name="T49" fmla="*/ 113 h 373"/>
                  <a:gd name="T50" fmla="*/ 255 w 392"/>
                  <a:gd name="T51" fmla="*/ 130 h 373"/>
                  <a:gd name="T52" fmla="*/ 213 w 392"/>
                  <a:gd name="T53" fmla="*/ 115 h 373"/>
                  <a:gd name="T54" fmla="*/ 189 w 392"/>
                  <a:gd name="T55" fmla="*/ 111 h 373"/>
                  <a:gd name="T56" fmla="*/ 166 w 392"/>
                  <a:gd name="T57" fmla="*/ 99 h 373"/>
                  <a:gd name="T58" fmla="*/ 166 w 392"/>
                  <a:gd name="T59" fmla="*/ 85 h 373"/>
                  <a:gd name="T60" fmla="*/ 168 w 392"/>
                  <a:gd name="T61" fmla="*/ 75 h 373"/>
                  <a:gd name="T62" fmla="*/ 154 w 392"/>
                  <a:gd name="T63" fmla="*/ 68 h 373"/>
                  <a:gd name="T64" fmla="*/ 144 w 392"/>
                  <a:gd name="T65" fmla="*/ 63 h 373"/>
                  <a:gd name="T66" fmla="*/ 142 w 392"/>
                  <a:gd name="T67" fmla="*/ 47 h 373"/>
                  <a:gd name="T68" fmla="*/ 151 w 392"/>
                  <a:gd name="T69" fmla="*/ 47 h 373"/>
                  <a:gd name="T70" fmla="*/ 147 w 392"/>
                  <a:gd name="T71" fmla="*/ 35 h 373"/>
                  <a:gd name="T72" fmla="*/ 154 w 392"/>
                  <a:gd name="T73" fmla="*/ 26 h 373"/>
                  <a:gd name="T74" fmla="*/ 163 w 392"/>
                  <a:gd name="T75" fmla="*/ 11 h 373"/>
                  <a:gd name="T76" fmla="*/ 159 w 392"/>
                  <a:gd name="T77" fmla="*/ 4 h 373"/>
                  <a:gd name="T78" fmla="*/ 147 w 392"/>
                  <a:gd name="T79" fmla="*/ 2 h 373"/>
                  <a:gd name="T80" fmla="*/ 121 w 392"/>
                  <a:gd name="T81" fmla="*/ 14 h 373"/>
                  <a:gd name="T82" fmla="*/ 104 w 392"/>
                  <a:gd name="T83" fmla="*/ 19 h 373"/>
                  <a:gd name="T84" fmla="*/ 83 w 392"/>
                  <a:gd name="T85" fmla="*/ 16 h 373"/>
                  <a:gd name="T86" fmla="*/ 78 w 392"/>
                  <a:gd name="T87" fmla="*/ 26 h 373"/>
                  <a:gd name="T88" fmla="*/ 81 w 392"/>
                  <a:gd name="T89" fmla="*/ 37 h 373"/>
                  <a:gd name="T90" fmla="*/ 95 w 392"/>
                  <a:gd name="T91" fmla="*/ 47 h 373"/>
                  <a:gd name="T92" fmla="*/ 90 w 392"/>
                  <a:gd name="T93" fmla="*/ 54 h 373"/>
                  <a:gd name="T94" fmla="*/ 92 w 392"/>
                  <a:gd name="T95" fmla="*/ 66 h 373"/>
                  <a:gd name="T96" fmla="*/ 78 w 392"/>
                  <a:gd name="T97" fmla="*/ 80 h 373"/>
                  <a:gd name="T98" fmla="*/ 52 w 392"/>
                  <a:gd name="T99" fmla="*/ 106 h 373"/>
                  <a:gd name="T100" fmla="*/ 33 w 392"/>
                  <a:gd name="T101" fmla="*/ 106 h 373"/>
                  <a:gd name="T102" fmla="*/ 29 w 392"/>
                  <a:gd name="T103" fmla="*/ 127 h 373"/>
                  <a:gd name="T104" fmla="*/ 36 w 392"/>
                  <a:gd name="T105" fmla="*/ 141 h 373"/>
                  <a:gd name="T106" fmla="*/ 40 w 392"/>
                  <a:gd name="T107" fmla="*/ 156 h 373"/>
                  <a:gd name="T108" fmla="*/ 31 w 392"/>
                  <a:gd name="T109" fmla="*/ 156 h 373"/>
                  <a:gd name="T110" fmla="*/ 12 w 392"/>
                  <a:gd name="T111" fmla="*/ 158 h 373"/>
                  <a:gd name="T112" fmla="*/ 0 w 392"/>
                  <a:gd name="T113" fmla="*/ 165 h 373"/>
                  <a:gd name="T114" fmla="*/ 31 w 392"/>
                  <a:gd name="T115" fmla="*/ 174 h 373"/>
                  <a:gd name="T116" fmla="*/ 33 w 392"/>
                  <a:gd name="T117" fmla="*/ 203 h 373"/>
                  <a:gd name="T118" fmla="*/ 57 w 392"/>
                  <a:gd name="T119" fmla="*/ 184 h 373"/>
                  <a:gd name="T120" fmla="*/ 62 w 392"/>
                  <a:gd name="T121" fmla="*/ 198 h 373"/>
                  <a:gd name="T122" fmla="*/ 64 w 392"/>
                  <a:gd name="T123" fmla="*/ 226 h 373"/>
                  <a:gd name="T124" fmla="*/ 69 w 392"/>
                  <a:gd name="T125" fmla="*/ 252 h 37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2"/>
                  <a:gd name="T190" fmla="*/ 0 h 373"/>
                  <a:gd name="T191" fmla="*/ 392 w 392"/>
                  <a:gd name="T192" fmla="*/ 373 h 37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2" h="373">
                    <a:moveTo>
                      <a:pt x="76" y="271"/>
                    </a:moveTo>
                    <a:lnTo>
                      <a:pt x="76" y="271"/>
                    </a:lnTo>
                    <a:lnTo>
                      <a:pt x="76" y="274"/>
                    </a:lnTo>
                    <a:lnTo>
                      <a:pt x="78" y="276"/>
                    </a:lnTo>
                    <a:lnTo>
                      <a:pt x="78" y="274"/>
                    </a:lnTo>
                    <a:lnTo>
                      <a:pt x="78" y="276"/>
                    </a:lnTo>
                    <a:lnTo>
                      <a:pt x="81" y="281"/>
                    </a:lnTo>
                    <a:lnTo>
                      <a:pt x="81" y="286"/>
                    </a:lnTo>
                    <a:lnTo>
                      <a:pt x="83" y="286"/>
                    </a:lnTo>
                    <a:lnTo>
                      <a:pt x="85" y="290"/>
                    </a:lnTo>
                    <a:lnTo>
                      <a:pt x="88" y="295"/>
                    </a:lnTo>
                    <a:lnTo>
                      <a:pt x="88" y="297"/>
                    </a:lnTo>
                    <a:lnTo>
                      <a:pt x="90" y="300"/>
                    </a:lnTo>
                    <a:lnTo>
                      <a:pt x="92" y="307"/>
                    </a:lnTo>
                    <a:lnTo>
                      <a:pt x="95" y="316"/>
                    </a:lnTo>
                    <a:lnTo>
                      <a:pt x="95" y="319"/>
                    </a:lnTo>
                    <a:lnTo>
                      <a:pt x="97" y="321"/>
                    </a:lnTo>
                    <a:lnTo>
                      <a:pt x="100" y="323"/>
                    </a:lnTo>
                    <a:lnTo>
                      <a:pt x="104" y="328"/>
                    </a:lnTo>
                    <a:lnTo>
                      <a:pt x="104" y="333"/>
                    </a:lnTo>
                    <a:lnTo>
                      <a:pt x="107" y="340"/>
                    </a:lnTo>
                    <a:lnTo>
                      <a:pt x="111" y="352"/>
                    </a:lnTo>
                    <a:lnTo>
                      <a:pt x="114" y="359"/>
                    </a:lnTo>
                    <a:lnTo>
                      <a:pt x="116" y="361"/>
                    </a:lnTo>
                    <a:lnTo>
                      <a:pt x="118" y="366"/>
                    </a:lnTo>
                    <a:lnTo>
                      <a:pt x="121" y="371"/>
                    </a:lnTo>
                    <a:lnTo>
                      <a:pt x="125" y="373"/>
                    </a:lnTo>
                    <a:lnTo>
                      <a:pt x="130" y="373"/>
                    </a:lnTo>
                    <a:lnTo>
                      <a:pt x="130" y="371"/>
                    </a:lnTo>
                    <a:lnTo>
                      <a:pt x="133" y="371"/>
                    </a:lnTo>
                    <a:lnTo>
                      <a:pt x="135" y="368"/>
                    </a:lnTo>
                    <a:lnTo>
                      <a:pt x="135" y="366"/>
                    </a:lnTo>
                    <a:lnTo>
                      <a:pt x="137" y="361"/>
                    </a:lnTo>
                    <a:lnTo>
                      <a:pt x="142" y="359"/>
                    </a:lnTo>
                    <a:lnTo>
                      <a:pt x="147" y="359"/>
                    </a:lnTo>
                    <a:lnTo>
                      <a:pt x="147" y="356"/>
                    </a:lnTo>
                    <a:lnTo>
                      <a:pt x="147" y="354"/>
                    </a:lnTo>
                    <a:lnTo>
                      <a:pt x="149" y="349"/>
                    </a:lnTo>
                    <a:lnTo>
                      <a:pt x="149" y="347"/>
                    </a:lnTo>
                    <a:lnTo>
                      <a:pt x="151" y="345"/>
                    </a:lnTo>
                    <a:lnTo>
                      <a:pt x="154" y="345"/>
                    </a:lnTo>
                    <a:lnTo>
                      <a:pt x="156" y="345"/>
                    </a:lnTo>
                    <a:lnTo>
                      <a:pt x="159" y="345"/>
                    </a:lnTo>
                    <a:lnTo>
                      <a:pt x="159" y="340"/>
                    </a:lnTo>
                    <a:lnTo>
                      <a:pt x="156" y="333"/>
                    </a:lnTo>
                    <a:lnTo>
                      <a:pt x="156" y="326"/>
                    </a:lnTo>
                    <a:lnTo>
                      <a:pt x="159" y="323"/>
                    </a:lnTo>
                    <a:lnTo>
                      <a:pt x="161" y="319"/>
                    </a:lnTo>
                    <a:lnTo>
                      <a:pt x="161" y="314"/>
                    </a:lnTo>
                    <a:lnTo>
                      <a:pt x="163" y="307"/>
                    </a:lnTo>
                    <a:lnTo>
                      <a:pt x="163" y="302"/>
                    </a:lnTo>
                    <a:lnTo>
                      <a:pt x="163" y="300"/>
                    </a:lnTo>
                    <a:lnTo>
                      <a:pt x="161" y="300"/>
                    </a:lnTo>
                    <a:lnTo>
                      <a:pt x="163" y="300"/>
                    </a:lnTo>
                    <a:lnTo>
                      <a:pt x="161" y="293"/>
                    </a:lnTo>
                    <a:lnTo>
                      <a:pt x="161" y="290"/>
                    </a:lnTo>
                    <a:lnTo>
                      <a:pt x="161" y="288"/>
                    </a:lnTo>
                    <a:lnTo>
                      <a:pt x="161" y="286"/>
                    </a:lnTo>
                    <a:lnTo>
                      <a:pt x="161" y="283"/>
                    </a:lnTo>
                    <a:lnTo>
                      <a:pt x="161" y="278"/>
                    </a:lnTo>
                    <a:lnTo>
                      <a:pt x="163" y="276"/>
                    </a:lnTo>
                    <a:lnTo>
                      <a:pt x="163" y="271"/>
                    </a:lnTo>
                    <a:lnTo>
                      <a:pt x="166" y="271"/>
                    </a:lnTo>
                    <a:lnTo>
                      <a:pt x="168" y="271"/>
                    </a:lnTo>
                    <a:lnTo>
                      <a:pt x="170" y="271"/>
                    </a:lnTo>
                    <a:lnTo>
                      <a:pt x="173" y="271"/>
                    </a:lnTo>
                    <a:lnTo>
                      <a:pt x="175" y="267"/>
                    </a:lnTo>
                    <a:lnTo>
                      <a:pt x="175" y="264"/>
                    </a:lnTo>
                    <a:lnTo>
                      <a:pt x="177" y="264"/>
                    </a:lnTo>
                    <a:lnTo>
                      <a:pt x="180" y="264"/>
                    </a:lnTo>
                    <a:lnTo>
                      <a:pt x="182" y="264"/>
                    </a:lnTo>
                    <a:lnTo>
                      <a:pt x="189" y="262"/>
                    </a:lnTo>
                    <a:lnTo>
                      <a:pt x="189" y="260"/>
                    </a:lnTo>
                    <a:lnTo>
                      <a:pt x="189" y="257"/>
                    </a:lnTo>
                    <a:lnTo>
                      <a:pt x="192" y="255"/>
                    </a:lnTo>
                    <a:lnTo>
                      <a:pt x="194" y="252"/>
                    </a:lnTo>
                    <a:lnTo>
                      <a:pt x="201" y="248"/>
                    </a:lnTo>
                    <a:lnTo>
                      <a:pt x="206" y="245"/>
                    </a:lnTo>
                    <a:lnTo>
                      <a:pt x="208" y="241"/>
                    </a:lnTo>
                    <a:lnTo>
                      <a:pt x="213" y="238"/>
                    </a:lnTo>
                    <a:lnTo>
                      <a:pt x="215" y="238"/>
                    </a:lnTo>
                    <a:lnTo>
                      <a:pt x="215" y="236"/>
                    </a:lnTo>
                    <a:lnTo>
                      <a:pt x="218" y="234"/>
                    </a:lnTo>
                    <a:lnTo>
                      <a:pt x="227" y="224"/>
                    </a:lnTo>
                    <a:lnTo>
                      <a:pt x="229" y="222"/>
                    </a:lnTo>
                    <a:lnTo>
                      <a:pt x="237" y="217"/>
                    </a:lnTo>
                    <a:lnTo>
                      <a:pt x="241" y="217"/>
                    </a:lnTo>
                    <a:lnTo>
                      <a:pt x="244" y="215"/>
                    </a:lnTo>
                    <a:lnTo>
                      <a:pt x="248" y="212"/>
                    </a:lnTo>
                    <a:lnTo>
                      <a:pt x="251" y="210"/>
                    </a:lnTo>
                    <a:lnTo>
                      <a:pt x="251" y="208"/>
                    </a:lnTo>
                    <a:lnTo>
                      <a:pt x="253" y="205"/>
                    </a:lnTo>
                    <a:lnTo>
                      <a:pt x="253" y="200"/>
                    </a:lnTo>
                    <a:lnTo>
                      <a:pt x="253" y="196"/>
                    </a:lnTo>
                    <a:lnTo>
                      <a:pt x="263" y="193"/>
                    </a:lnTo>
                    <a:lnTo>
                      <a:pt x="265" y="191"/>
                    </a:lnTo>
                    <a:lnTo>
                      <a:pt x="267" y="189"/>
                    </a:lnTo>
                    <a:lnTo>
                      <a:pt x="267" y="186"/>
                    </a:lnTo>
                    <a:lnTo>
                      <a:pt x="270" y="186"/>
                    </a:lnTo>
                    <a:lnTo>
                      <a:pt x="270" y="189"/>
                    </a:lnTo>
                    <a:lnTo>
                      <a:pt x="270" y="191"/>
                    </a:lnTo>
                    <a:lnTo>
                      <a:pt x="272" y="193"/>
                    </a:lnTo>
                    <a:lnTo>
                      <a:pt x="274" y="193"/>
                    </a:lnTo>
                    <a:lnTo>
                      <a:pt x="277" y="193"/>
                    </a:lnTo>
                    <a:lnTo>
                      <a:pt x="277" y="191"/>
                    </a:lnTo>
                    <a:lnTo>
                      <a:pt x="277" y="193"/>
                    </a:lnTo>
                    <a:lnTo>
                      <a:pt x="279" y="193"/>
                    </a:lnTo>
                    <a:lnTo>
                      <a:pt x="279" y="189"/>
                    </a:lnTo>
                    <a:lnTo>
                      <a:pt x="279" y="186"/>
                    </a:lnTo>
                    <a:lnTo>
                      <a:pt x="277" y="184"/>
                    </a:lnTo>
                    <a:lnTo>
                      <a:pt x="277" y="182"/>
                    </a:lnTo>
                    <a:lnTo>
                      <a:pt x="277" y="179"/>
                    </a:lnTo>
                    <a:lnTo>
                      <a:pt x="274" y="177"/>
                    </a:lnTo>
                    <a:lnTo>
                      <a:pt x="274" y="174"/>
                    </a:lnTo>
                    <a:lnTo>
                      <a:pt x="277" y="174"/>
                    </a:lnTo>
                    <a:lnTo>
                      <a:pt x="277" y="172"/>
                    </a:lnTo>
                    <a:lnTo>
                      <a:pt x="277" y="170"/>
                    </a:lnTo>
                    <a:lnTo>
                      <a:pt x="274" y="170"/>
                    </a:lnTo>
                    <a:lnTo>
                      <a:pt x="274" y="167"/>
                    </a:lnTo>
                    <a:lnTo>
                      <a:pt x="274" y="165"/>
                    </a:lnTo>
                    <a:lnTo>
                      <a:pt x="274" y="163"/>
                    </a:lnTo>
                    <a:lnTo>
                      <a:pt x="274" y="160"/>
                    </a:lnTo>
                    <a:lnTo>
                      <a:pt x="274" y="156"/>
                    </a:lnTo>
                    <a:lnTo>
                      <a:pt x="272" y="153"/>
                    </a:lnTo>
                    <a:lnTo>
                      <a:pt x="270" y="153"/>
                    </a:lnTo>
                    <a:lnTo>
                      <a:pt x="267" y="153"/>
                    </a:lnTo>
                    <a:lnTo>
                      <a:pt x="265" y="151"/>
                    </a:lnTo>
                    <a:lnTo>
                      <a:pt x="265" y="149"/>
                    </a:lnTo>
                    <a:lnTo>
                      <a:pt x="267" y="146"/>
                    </a:lnTo>
                    <a:lnTo>
                      <a:pt x="270" y="146"/>
                    </a:lnTo>
                    <a:lnTo>
                      <a:pt x="272" y="144"/>
                    </a:lnTo>
                    <a:lnTo>
                      <a:pt x="277" y="144"/>
                    </a:lnTo>
                    <a:lnTo>
                      <a:pt x="277" y="141"/>
                    </a:lnTo>
                    <a:lnTo>
                      <a:pt x="274" y="141"/>
                    </a:lnTo>
                    <a:lnTo>
                      <a:pt x="272" y="141"/>
                    </a:lnTo>
                    <a:lnTo>
                      <a:pt x="270" y="139"/>
                    </a:lnTo>
                    <a:lnTo>
                      <a:pt x="270" y="137"/>
                    </a:lnTo>
                    <a:lnTo>
                      <a:pt x="267" y="137"/>
                    </a:lnTo>
                    <a:lnTo>
                      <a:pt x="272" y="130"/>
                    </a:lnTo>
                    <a:lnTo>
                      <a:pt x="272" y="127"/>
                    </a:lnTo>
                    <a:lnTo>
                      <a:pt x="274" y="127"/>
                    </a:lnTo>
                    <a:lnTo>
                      <a:pt x="277" y="132"/>
                    </a:lnTo>
                    <a:lnTo>
                      <a:pt x="279" y="127"/>
                    </a:lnTo>
                    <a:lnTo>
                      <a:pt x="279" y="130"/>
                    </a:lnTo>
                    <a:lnTo>
                      <a:pt x="281" y="132"/>
                    </a:lnTo>
                    <a:lnTo>
                      <a:pt x="281" y="134"/>
                    </a:lnTo>
                    <a:lnTo>
                      <a:pt x="284" y="132"/>
                    </a:lnTo>
                    <a:lnTo>
                      <a:pt x="286" y="134"/>
                    </a:lnTo>
                    <a:lnTo>
                      <a:pt x="288" y="132"/>
                    </a:lnTo>
                    <a:lnTo>
                      <a:pt x="288" y="137"/>
                    </a:lnTo>
                    <a:lnTo>
                      <a:pt x="291" y="141"/>
                    </a:lnTo>
                    <a:lnTo>
                      <a:pt x="296" y="144"/>
                    </a:lnTo>
                    <a:lnTo>
                      <a:pt x="305" y="144"/>
                    </a:lnTo>
                    <a:lnTo>
                      <a:pt x="310" y="144"/>
                    </a:lnTo>
                    <a:lnTo>
                      <a:pt x="314" y="144"/>
                    </a:lnTo>
                    <a:lnTo>
                      <a:pt x="322" y="144"/>
                    </a:lnTo>
                    <a:lnTo>
                      <a:pt x="324" y="146"/>
                    </a:lnTo>
                    <a:lnTo>
                      <a:pt x="322" y="149"/>
                    </a:lnTo>
                    <a:lnTo>
                      <a:pt x="322" y="151"/>
                    </a:lnTo>
                    <a:lnTo>
                      <a:pt x="317" y="156"/>
                    </a:lnTo>
                    <a:lnTo>
                      <a:pt x="314" y="156"/>
                    </a:lnTo>
                    <a:lnTo>
                      <a:pt x="312" y="158"/>
                    </a:lnTo>
                    <a:lnTo>
                      <a:pt x="310" y="160"/>
                    </a:lnTo>
                    <a:lnTo>
                      <a:pt x="307" y="163"/>
                    </a:lnTo>
                    <a:lnTo>
                      <a:pt x="310" y="165"/>
                    </a:lnTo>
                    <a:lnTo>
                      <a:pt x="310" y="170"/>
                    </a:lnTo>
                    <a:lnTo>
                      <a:pt x="312" y="170"/>
                    </a:lnTo>
                    <a:lnTo>
                      <a:pt x="314" y="172"/>
                    </a:lnTo>
                    <a:lnTo>
                      <a:pt x="317" y="174"/>
                    </a:lnTo>
                    <a:lnTo>
                      <a:pt x="317" y="172"/>
                    </a:lnTo>
                    <a:lnTo>
                      <a:pt x="319" y="167"/>
                    </a:lnTo>
                    <a:lnTo>
                      <a:pt x="322" y="165"/>
                    </a:lnTo>
                    <a:lnTo>
                      <a:pt x="324" y="167"/>
                    </a:lnTo>
                    <a:lnTo>
                      <a:pt x="326" y="172"/>
                    </a:lnTo>
                    <a:lnTo>
                      <a:pt x="326" y="174"/>
                    </a:lnTo>
                    <a:lnTo>
                      <a:pt x="329" y="182"/>
                    </a:lnTo>
                    <a:lnTo>
                      <a:pt x="329" y="189"/>
                    </a:lnTo>
                    <a:lnTo>
                      <a:pt x="331" y="189"/>
                    </a:lnTo>
                    <a:lnTo>
                      <a:pt x="331" y="186"/>
                    </a:lnTo>
                    <a:lnTo>
                      <a:pt x="333" y="189"/>
                    </a:lnTo>
                    <a:lnTo>
                      <a:pt x="336" y="186"/>
                    </a:lnTo>
                    <a:lnTo>
                      <a:pt x="336" y="184"/>
                    </a:lnTo>
                    <a:lnTo>
                      <a:pt x="336" y="182"/>
                    </a:lnTo>
                    <a:lnTo>
                      <a:pt x="336" y="179"/>
                    </a:lnTo>
                    <a:lnTo>
                      <a:pt x="336" y="177"/>
                    </a:lnTo>
                    <a:lnTo>
                      <a:pt x="338" y="177"/>
                    </a:lnTo>
                    <a:lnTo>
                      <a:pt x="338" y="174"/>
                    </a:lnTo>
                    <a:lnTo>
                      <a:pt x="340" y="170"/>
                    </a:lnTo>
                    <a:lnTo>
                      <a:pt x="338" y="165"/>
                    </a:lnTo>
                    <a:lnTo>
                      <a:pt x="340" y="163"/>
                    </a:lnTo>
                    <a:lnTo>
                      <a:pt x="345" y="163"/>
                    </a:lnTo>
                    <a:lnTo>
                      <a:pt x="348" y="163"/>
                    </a:lnTo>
                    <a:lnTo>
                      <a:pt x="350" y="163"/>
                    </a:lnTo>
                    <a:lnTo>
                      <a:pt x="352" y="158"/>
                    </a:lnTo>
                    <a:lnTo>
                      <a:pt x="357" y="149"/>
                    </a:lnTo>
                    <a:lnTo>
                      <a:pt x="357" y="146"/>
                    </a:lnTo>
                    <a:lnTo>
                      <a:pt x="357" y="144"/>
                    </a:lnTo>
                    <a:lnTo>
                      <a:pt x="359" y="141"/>
                    </a:lnTo>
                    <a:lnTo>
                      <a:pt x="362" y="139"/>
                    </a:lnTo>
                    <a:lnTo>
                      <a:pt x="364" y="137"/>
                    </a:lnTo>
                    <a:lnTo>
                      <a:pt x="364" y="132"/>
                    </a:lnTo>
                    <a:lnTo>
                      <a:pt x="364" y="127"/>
                    </a:lnTo>
                    <a:lnTo>
                      <a:pt x="369" y="125"/>
                    </a:lnTo>
                    <a:lnTo>
                      <a:pt x="371" y="125"/>
                    </a:lnTo>
                    <a:lnTo>
                      <a:pt x="374" y="123"/>
                    </a:lnTo>
                    <a:lnTo>
                      <a:pt x="376" y="118"/>
                    </a:lnTo>
                    <a:lnTo>
                      <a:pt x="381" y="118"/>
                    </a:lnTo>
                    <a:lnTo>
                      <a:pt x="383" y="118"/>
                    </a:lnTo>
                    <a:lnTo>
                      <a:pt x="388" y="118"/>
                    </a:lnTo>
                    <a:lnTo>
                      <a:pt x="390" y="118"/>
                    </a:lnTo>
                    <a:lnTo>
                      <a:pt x="388" y="113"/>
                    </a:lnTo>
                    <a:lnTo>
                      <a:pt x="390" y="111"/>
                    </a:lnTo>
                    <a:lnTo>
                      <a:pt x="392" y="111"/>
                    </a:lnTo>
                    <a:lnTo>
                      <a:pt x="392" y="108"/>
                    </a:lnTo>
                    <a:lnTo>
                      <a:pt x="392" y="106"/>
                    </a:lnTo>
                    <a:lnTo>
                      <a:pt x="392" y="104"/>
                    </a:lnTo>
                    <a:lnTo>
                      <a:pt x="390" y="101"/>
                    </a:lnTo>
                    <a:lnTo>
                      <a:pt x="385" y="101"/>
                    </a:lnTo>
                    <a:lnTo>
                      <a:pt x="383" y="101"/>
                    </a:lnTo>
                    <a:lnTo>
                      <a:pt x="381" y="101"/>
                    </a:lnTo>
                    <a:lnTo>
                      <a:pt x="381" y="99"/>
                    </a:lnTo>
                    <a:lnTo>
                      <a:pt x="381" y="94"/>
                    </a:lnTo>
                    <a:lnTo>
                      <a:pt x="378" y="94"/>
                    </a:lnTo>
                    <a:lnTo>
                      <a:pt x="376" y="92"/>
                    </a:lnTo>
                    <a:lnTo>
                      <a:pt x="378" y="89"/>
                    </a:lnTo>
                    <a:lnTo>
                      <a:pt x="376" y="87"/>
                    </a:lnTo>
                    <a:lnTo>
                      <a:pt x="371" y="89"/>
                    </a:lnTo>
                    <a:lnTo>
                      <a:pt x="369" y="89"/>
                    </a:lnTo>
                    <a:lnTo>
                      <a:pt x="364" y="92"/>
                    </a:lnTo>
                    <a:lnTo>
                      <a:pt x="359" y="92"/>
                    </a:lnTo>
                    <a:lnTo>
                      <a:pt x="357" y="89"/>
                    </a:lnTo>
                    <a:lnTo>
                      <a:pt x="355" y="89"/>
                    </a:lnTo>
                    <a:lnTo>
                      <a:pt x="352" y="92"/>
                    </a:lnTo>
                    <a:lnTo>
                      <a:pt x="350" y="92"/>
                    </a:lnTo>
                    <a:lnTo>
                      <a:pt x="350" y="94"/>
                    </a:lnTo>
                    <a:lnTo>
                      <a:pt x="345" y="99"/>
                    </a:lnTo>
                    <a:lnTo>
                      <a:pt x="340" y="99"/>
                    </a:lnTo>
                    <a:lnTo>
                      <a:pt x="338" y="104"/>
                    </a:lnTo>
                    <a:lnTo>
                      <a:pt x="336" y="104"/>
                    </a:lnTo>
                    <a:lnTo>
                      <a:pt x="331" y="106"/>
                    </a:lnTo>
                    <a:lnTo>
                      <a:pt x="329" y="108"/>
                    </a:lnTo>
                    <a:lnTo>
                      <a:pt x="322" y="108"/>
                    </a:lnTo>
                    <a:lnTo>
                      <a:pt x="317" y="111"/>
                    </a:lnTo>
                    <a:lnTo>
                      <a:pt x="317" y="113"/>
                    </a:lnTo>
                    <a:lnTo>
                      <a:pt x="322" y="115"/>
                    </a:lnTo>
                    <a:lnTo>
                      <a:pt x="324" y="115"/>
                    </a:lnTo>
                    <a:lnTo>
                      <a:pt x="324" y="120"/>
                    </a:lnTo>
                    <a:lnTo>
                      <a:pt x="322" y="123"/>
                    </a:lnTo>
                    <a:lnTo>
                      <a:pt x="317" y="123"/>
                    </a:lnTo>
                    <a:lnTo>
                      <a:pt x="312" y="123"/>
                    </a:lnTo>
                    <a:lnTo>
                      <a:pt x="307" y="125"/>
                    </a:lnTo>
                    <a:lnTo>
                      <a:pt x="305" y="125"/>
                    </a:lnTo>
                    <a:lnTo>
                      <a:pt x="303" y="125"/>
                    </a:lnTo>
                    <a:lnTo>
                      <a:pt x="300" y="123"/>
                    </a:lnTo>
                    <a:lnTo>
                      <a:pt x="293" y="125"/>
                    </a:lnTo>
                    <a:lnTo>
                      <a:pt x="288" y="125"/>
                    </a:lnTo>
                    <a:lnTo>
                      <a:pt x="284" y="125"/>
                    </a:lnTo>
                    <a:lnTo>
                      <a:pt x="281" y="123"/>
                    </a:lnTo>
                    <a:lnTo>
                      <a:pt x="279" y="123"/>
                    </a:lnTo>
                    <a:lnTo>
                      <a:pt x="279" y="120"/>
                    </a:lnTo>
                    <a:lnTo>
                      <a:pt x="277" y="120"/>
                    </a:lnTo>
                    <a:lnTo>
                      <a:pt x="279" y="118"/>
                    </a:lnTo>
                    <a:lnTo>
                      <a:pt x="279" y="115"/>
                    </a:lnTo>
                    <a:lnTo>
                      <a:pt x="277" y="115"/>
                    </a:lnTo>
                    <a:lnTo>
                      <a:pt x="277" y="113"/>
                    </a:lnTo>
                    <a:lnTo>
                      <a:pt x="279" y="111"/>
                    </a:lnTo>
                    <a:lnTo>
                      <a:pt x="279" y="108"/>
                    </a:lnTo>
                    <a:lnTo>
                      <a:pt x="277" y="106"/>
                    </a:lnTo>
                    <a:lnTo>
                      <a:pt x="274" y="106"/>
                    </a:lnTo>
                    <a:lnTo>
                      <a:pt x="272" y="108"/>
                    </a:lnTo>
                    <a:lnTo>
                      <a:pt x="270" y="108"/>
                    </a:lnTo>
                    <a:lnTo>
                      <a:pt x="267" y="111"/>
                    </a:lnTo>
                    <a:lnTo>
                      <a:pt x="267" y="113"/>
                    </a:lnTo>
                    <a:lnTo>
                      <a:pt x="267" y="115"/>
                    </a:lnTo>
                    <a:lnTo>
                      <a:pt x="267" y="120"/>
                    </a:lnTo>
                    <a:lnTo>
                      <a:pt x="265" y="120"/>
                    </a:lnTo>
                    <a:lnTo>
                      <a:pt x="267" y="120"/>
                    </a:lnTo>
                    <a:lnTo>
                      <a:pt x="267" y="123"/>
                    </a:lnTo>
                    <a:lnTo>
                      <a:pt x="270" y="125"/>
                    </a:lnTo>
                    <a:lnTo>
                      <a:pt x="267" y="127"/>
                    </a:lnTo>
                    <a:lnTo>
                      <a:pt x="267" y="130"/>
                    </a:lnTo>
                    <a:lnTo>
                      <a:pt x="265" y="130"/>
                    </a:lnTo>
                    <a:lnTo>
                      <a:pt x="263" y="130"/>
                    </a:lnTo>
                    <a:lnTo>
                      <a:pt x="258" y="130"/>
                    </a:lnTo>
                    <a:lnTo>
                      <a:pt x="255" y="130"/>
                    </a:lnTo>
                    <a:lnTo>
                      <a:pt x="253" y="127"/>
                    </a:lnTo>
                    <a:lnTo>
                      <a:pt x="251" y="127"/>
                    </a:lnTo>
                    <a:lnTo>
                      <a:pt x="239" y="127"/>
                    </a:lnTo>
                    <a:lnTo>
                      <a:pt x="237" y="125"/>
                    </a:lnTo>
                    <a:lnTo>
                      <a:pt x="234" y="125"/>
                    </a:lnTo>
                    <a:lnTo>
                      <a:pt x="232" y="125"/>
                    </a:lnTo>
                    <a:lnTo>
                      <a:pt x="227" y="125"/>
                    </a:lnTo>
                    <a:lnTo>
                      <a:pt x="225" y="123"/>
                    </a:lnTo>
                    <a:lnTo>
                      <a:pt x="222" y="120"/>
                    </a:lnTo>
                    <a:lnTo>
                      <a:pt x="220" y="118"/>
                    </a:lnTo>
                    <a:lnTo>
                      <a:pt x="218" y="118"/>
                    </a:lnTo>
                    <a:lnTo>
                      <a:pt x="213" y="115"/>
                    </a:lnTo>
                    <a:lnTo>
                      <a:pt x="213" y="118"/>
                    </a:lnTo>
                    <a:lnTo>
                      <a:pt x="211" y="118"/>
                    </a:lnTo>
                    <a:lnTo>
                      <a:pt x="208" y="115"/>
                    </a:lnTo>
                    <a:lnTo>
                      <a:pt x="206" y="115"/>
                    </a:lnTo>
                    <a:lnTo>
                      <a:pt x="203" y="118"/>
                    </a:lnTo>
                    <a:lnTo>
                      <a:pt x="199" y="115"/>
                    </a:lnTo>
                    <a:lnTo>
                      <a:pt x="196" y="113"/>
                    </a:lnTo>
                    <a:lnTo>
                      <a:pt x="194" y="113"/>
                    </a:lnTo>
                    <a:lnTo>
                      <a:pt x="192" y="113"/>
                    </a:lnTo>
                    <a:lnTo>
                      <a:pt x="189" y="111"/>
                    </a:lnTo>
                    <a:lnTo>
                      <a:pt x="187" y="111"/>
                    </a:lnTo>
                    <a:lnTo>
                      <a:pt x="185" y="108"/>
                    </a:lnTo>
                    <a:lnTo>
                      <a:pt x="182" y="108"/>
                    </a:lnTo>
                    <a:lnTo>
                      <a:pt x="180" y="108"/>
                    </a:lnTo>
                    <a:lnTo>
                      <a:pt x="177" y="104"/>
                    </a:lnTo>
                    <a:lnTo>
                      <a:pt x="175" y="104"/>
                    </a:lnTo>
                    <a:lnTo>
                      <a:pt x="173" y="101"/>
                    </a:lnTo>
                    <a:lnTo>
                      <a:pt x="168" y="99"/>
                    </a:lnTo>
                    <a:lnTo>
                      <a:pt x="168" y="101"/>
                    </a:lnTo>
                    <a:lnTo>
                      <a:pt x="166" y="99"/>
                    </a:lnTo>
                    <a:lnTo>
                      <a:pt x="166" y="97"/>
                    </a:lnTo>
                    <a:lnTo>
                      <a:pt x="161" y="97"/>
                    </a:lnTo>
                    <a:lnTo>
                      <a:pt x="161" y="94"/>
                    </a:lnTo>
                    <a:lnTo>
                      <a:pt x="163" y="94"/>
                    </a:lnTo>
                    <a:lnTo>
                      <a:pt x="163" y="92"/>
                    </a:lnTo>
                    <a:lnTo>
                      <a:pt x="166" y="92"/>
                    </a:lnTo>
                    <a:lnTo>
                      <a:pt x="163" y="89"/>
                    </a:lnTo>
                    <a:lnTo>
                      <a:pt x="166" y="87"/>
                    </a:lnTo>
                    <a:lnTo>
                      <a:pt x="166" y="85"/>
                    </a:lnTo>
                    <a:lnTo>
                      <a:pt x="166" y="82"/>
                    </a:lnTo>
                    <a:lnTo>
                      <a:pt x="168" y="82"/>
                    </a:lnTo>
                    <a:lnTo>
                      <a:pt x="170" y="80"/>
                    </a:lnTo>
                    <a:lnTo>
                      <a:pt x="173" y="80"/>
                    </a:lnTo>
                    <a:lnTo>
                      <a:pt x="173" y="78"/>
                    </a:lnTo>
                    <a:lnTo>
                      <a:pt x="175" y="78"/>
                    </a:lnTo>
                    <a:lnTo>
                      <a:pt x="170" y="75"/>
                    </a:lnTo>
                    <a:lnTo>
                      <a:pt x="168" y="75"/>
                    </a:lnTo>
                    <a:lnTo>
                      <a:pt x="163" y="73"/>
                    </a:lnTo>
                    <a:lnTo>
                      <a:pt x="161" y="71"/>
                    </a:lnTo>
                    <a:lnTo>
                      <a:pt x="161" y="68"/>
                    </a:lnTo>
                    <a:lnTo>
                      <a:pt x="159" y="68"/>
                    </a:lnTo>
                    <a:lnTo>
                      <a:pt x="156" y="68"/>
                    </a:lnTo>
                    <a:lnTo>
                      <a:pt x="154" y="68"/>
                    </a:lnTo>
                    <a:lnTo>
                      <a:pt x="154" y="66"/>
                    </a:lnTo>
                    <a:lnTo>
                      <a:pt x="151" y="66"/>
                    </a:lnTo>
                    <a:lnTo>
                      <a:pt x="149" y="68"/>
                    </a:lnTo>
                    <a:lnTo>
                      <a:pt x="147" y="68"/>
                    </a:lnTo>
                    <a:lnTo>
                      <a:pt x="147" y="66"/>
                    </a:lnTo>
                    <a:lnTo>
                      <a:pt x="147" y="63"/>
                    </a:lnTo>
                    <a:lnTo>
                      <a:pt x="144" y="63"/>
                    </a:lnTo>
                    <a:lnTo>
                      <a:pt x="144" y="61"/>
                    </a:lnTo>
                    <a:lnTo>
                      <a:pt x="144" y="59"/>
                    </a:lnTo>
                    <a:lnTo>
                      <a:pt x="144" y="56"/>
                    </a:lnTo>
                    <a:lnTo>
                      <a:pt x="144" y="54"/>
                    </a:lnTo>
                    <a:lnTo>
                      <a:pt x="142" y="52"/>
                    </a:lnTo>
                    <a:lnTo>
                      <a:pt x="140" y="52"/>
                    </a:lnTo>
                    <a:lnTo>
                      <a:pt x="140" y="49"/>
                    </a:lnTo>
                    <a:lnTo>
                      <a:pt x="140" y="47"/>
                    </a:lnTo>
                    <a:lnTo>
                      <a:pt x="142" y="47"/>
                    </a:lnTo>
                    <a:lnTo>
                      <a:pt x="144" y="45"/>
                    </a:lnTo>
                    <a:lnTo>
                      <a:pt x="144" y="47"/>
                    </a:lnTo>
                    <a:lnTo>
                      <a:pt x="144" y="49"/>
                    </a:lnTo>
                    <a:lnTo>
                      <a:pt x="147" y="49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1" y="47"/>
                    </a:lnTo>
                    <a:lnTo>
                      <a:pt x="154" y="47"/>
                    </a:lnTo>
                    <a:lnTo>
                      <a:pt x="156" y="45"/>
                    </a:lnTo>
                    <a:lnTo>
                      <a:pt x="154" y="42"/>
                    </a:lnTo>
                    <a:lnTo>
                      <a:pt x="151" y="40"/>
                    </a:lnTo>
                    <a:lnTo>
                      <a:pt x="154" y="40"/>
                    </a:lnTo>
                    <a:lnTo>
                      <a:pt x="154" y="37"/>
                    </a:lnTo>
                    <a:lnTo>
                      <a:pt x="151" y="37"/>
                    </a:lnTo>
                    <a:lnTo>
                      <a:pt x="149" y="37"/>
                    </a:lnTo>
                    <a:lnTo>
                      <a:pt x="147" y="35"/>
                    </a:lnTo>
                    <a:lnTo>
                      <a:pt x="147" y="33"/>
                    </a:lnTo>
                    <a:lnTo>
                      <a:pt x="147" y="30"/>
                    </a:lnTo>
                    <a:lnTo>
                      <a:pt x="147" y="28"/>
                    </a:lnTo>
                    <a:lnTo>
                      <a:pt x="149" y="28"/>
                    </a:lnTo>
                    <a:lnTo>
                      <a:pt x="149" y="26"/>
                    </a:lnTo>
                    <a:lnTo>
                      <a:pt x="151" y="28"/>
                    </a:lnTo>
                    <a:lnTo>
                      <a:pt x="154" y="28"/>
                    </a:lnTo>
                    <a:lnTo>
                      <a:pt x="154" y="26"/>
                    </a:lnTo>
                    <a:lnTo>
                      <a:pt x="156" y="23"/>
                    </a:lnTo>
                    <a:lnTo>
                      <a:pt x="156" y="21"/>
                    </a:lnTo>
                    <a:lnTo>
                      <a:pt x="159" y="21"/>
                    </a:lnTo>
                    <a:lnTo>
                      <a:pt x="159" y="19"/>
                    </a:lnTo>
                    <a:lnTo>
                      <a:pt x="161" y="19"/>
                    </a:lnTo>
                    <a:lnTo>
                      <a:pt x="161" y="16"/>
                    </a:lnTo>
                    <a:lnTo>
                      <a:pt x="163" y="14"/>
                    </a:lnTo>
                    <a:lnTo>
                      <a:pt x="163" y="11"/>
                    </a:lnTo>
                    <a:lnTo>
                      <a:pt x="163" y="9"/>
                    </a:lnTo>
                    <a:lnTo>
                      <a:pt x="166" y="7"/>
                    </a:lnTo>
                    <a:lnTo>
                      <a:pt x="163" y="7"/>
                    </a:lnTo>
                    <a:lnTo>
                      <a:pt x="161" y="9"/>
                    </a:lnTo>
                    <a:lnTo>
                      <a:pt x="161" y="7"/>
                    </a:lnTo>
                    <a:lnTo>
                      <a:pt x="161" y="4"/>
                    </a:lnTo>
                    <a:lnTo>
                      <a:pt x="159" y="7"/>
                    </a:lnTo>
                    <a:lnTo>
                      <a:pt x="159" y="4"/>
                    </a:lnTo>
                    <a:lnTo>
                      <a:pt x="156" y="4"/>
                    </a:lnTo>
                    <a:lnTo>
                      <a:pt x="156" y="2"/>
                    </a:lnTo>
                    <a:lnTo>
                      <a:pt x="154" y="2"/>
                    </a:lnTo>
                    <a:lnTo>
                      <a:pt x="151" y="0"/>
                    </a:lnTo>
                    <a:lnTo>
                      <a:pt x="149" y="2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2" y="4"/>
                    </a:lnTo>
                    <a:lnTo>
                      <a:pt x="140" y="4"/>
                    </a:lnTo>
                    <a:lnTo>
                      <a:pt x="137" y="4"/>
                    </a:lnTo>
                    <a:lnTo>
                      <a:pt x="135" y="7"/>
                    </a:lnTo>
                    <a:lnTo>
                      <a:pt x="133" y="7"/>
                    </a:lnTo>
                    <a:lnTo>
                      <a:pt x="130" y="7"/>
                    </a:lnTo>
                    <a:lnTo>
                      <a:pt x="121" y="11"/>
                    </a:lnTo>
                    <a:lnTo>
                      <a:pt x="121" y="14"/>
                    </a:lnTo>
                    <a:lnTo>
                      <a:pt x="118" y="16"/>
                    </a:lnTo>
                    <a:lnTo>
                      <a:pt x="116" y="16"/>
                    </a:lnTo>
                    <a:lnTo>
                      <a:pt x="111" y="16"/>
                    </a:lnTo>
                    <a:lnTo>
                      <a:pt x="111" y="19"/>
                    </a:lnTo>
                    <a:lnTo>
                      <a:pt x="109" y="19"/>
                    </a:lnTo>
                    <a:lnTo>
                      <a:pt x="107" y="19"/>
                    </a:lnTo>
                    <a:lnTo>
                      <a:pt x="104" y="19"/>
                    </a:lnTo>
                    <a:lnTo>
                      <a:pt x="102" y="19"/>
                    </a:lnTo>
                    <a:lnTo>
                      <a:pt x="100" y="19"/>
                    </a:lnTo>
                    <a:lnTo>
                      <a:pt x="97" y="19"/>
                    </a:lnTo>
                    <a:lnTo>
                      <a:pt x="95" y="19"/>
                    </a:lnTo>
                    <a:lnTo>
                      <a:pt x="92" y="16"/>
                    </a:lnTo>
                    <a:lnTo>
                      <a:pt x="88" y="16"/>
                    </a:lnTo>
                    <a:lnTo>
                      <a:pt x="85" y="16"/>
                    </a:lnTo>
                    <a:lnTo>
                      <a:pt x="83" y="16"/>
                    </a:lnTo>
                    <a:lnTo>
                      <a:pt x="81" y="16"/>
                    </a:lnTo>
                    <a:lnTo>
                      <a:pt x="78" y="16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1" y="23"/>
                    </a:lnTo>
                    <a:lnTo>
                      <a:pt x="78" y="23"/>
                    </a:lnTo>
                    <a:lnTo>
                      <a:pt x="78" y="26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3" y="28"/>
                    </a:lnTo>
                    <a:lnTo>
                      <a:pt x="81" y="28"/>
                    </a:lnTo>
                    <a:lnTo>
                      <a:pt x="81" y="30"/>
                    </a:lnTo>
                    <a:lnTo>
                      <a:pt x="83" y="33"/>
                    </a:lnTo>
                    <a:lnTo>
                      <a:pt x="83" y="35"/>
                    </a:lnTo>
                    <a:lnTo>
                      <a:pt x="81" y="37"/>
                    </a:lnTo>
                    <a:lnTo>
                      <a:pt x="83" y="40"/>
                    </a:lnTo>
                    <a:lnTo>
                      <a:pt x="85" y="40"/>
                    </a:lnTo>
                    <a:lnTo>
                      <a:pt x="85" y="42"/>
                    </a:lnTo>
                    <a:lnTo>
                      <a:pt x="88" y="45"/>
                    </a:lnTo>
                    <a:lnTo>
                      <a:pt x="88" y="42"/>
                    </a:lnTo>
                    <a:lnTo>
                      <a:pt x="90" y="42"/>
                    </a:lnTo>
                    <a:lnTo>
                      <a:pt x="90" y="45"/>
                    </a:lnTo>
                    <a:lnTo>
                      <a:pt x="90" y="47"/>
                    </a:lnTo>
                    <a:lnTo>
                      <a:pt x="95" y="47"/>
                    </a:lnTo>
                    <a:lnTo>
                      <a:pt x="97" y="49"/>
                    </a:lnTo>
                    <a:lnTo>
                      <a:pt x="100" y="49"/>
                    </a:lnTo>
                    <a:lnTo>
                      <a:pt x="100" y="52"/>
                    </a:lnTo>
                    <a:lnTo>
                      <a:pt x="97" y="52"/>
                    </a:lnTo>
                    <a:lnTo>
                      <a:pt x="97" y="54"/>
                    </a:lnTo>
                    <a:lnTo>
                      <a:pt x="95" y="54"/>
                    </a:lnTo>
                    <a:lnTo>
                      <a:pt x="92" y="54"/>
                    </a:lnTo>
                    <a:lnTo>
                      <a:pt x="90" y="54"/>
                    </a:lnTo>
                    <a:lnTo>
                      <a:pt x="88" y="56"/>
                    </a:lnTo>
                    <a:lnTo>
                      <a:pt x="88" y="59"/>
                    </a:lnTo>
                    <a:lnTo>
                      <a:pt x="90" y="61"/>
                    </a:lnTo>
                    <a:lnTo>
                      <a:pt x="90" y="63"/>
                    </a:lnTo>
                    <a:lnTo>
                      <a:pt x="88" y="63"/>
                    </a:lnTo>
                    <a:lnTo>
                      <a:pt x="88" y="66"/>
                    </a:lnTo>
                    <a:lnTo>
                      <a:pt x="90" y="66"/>
                    </a:lnTo>
                    <a:lnTo>
                      <a:pt x="92" y="66"/>
                    </a:lnTo>
                    <a:lnTo>
                      <a:pt x="90" y="68"/>
                    </a:lnTo>
                    <a:lnTo>
                      <a:pt x="88" y="66"/>
                    </a:lnTo>
                    <a:lnTo>
                      <a:pt x="88" y="68"/>
                    </a:lnTo>
                    <a:lnTo>
                      <a:pt x="85" y="71"/>
                    </a:lnTo>
                    <a:lnTo>
                      <a:pt x="83" y="73"/>
                    </a:lnTo>
                    <a:lnTo>
                      <a:pt x="81" y="73"/>
                    </a:lnTo>
                    <a:lnTo>
                      <a:pt x="78" y="75"/>
                    </a:lnTo>
                    <a:lnTo>
                      <a:pt x="78" y="78"/>
                    </a:lnTo>
                    <a:lnTo>
                      <a:pt x="78" y="80"/>
                    </a:lnTo>
                    <a:lnTo>
                      <a:pt x="76" y="82"/>
                    </a:lnTo>
                    <a:lnTo>
                      <a:pt x="74" y="82"/>
                    </a:lnTo>
                    <a:lnTo>
                      <a:pt x="71" y="82"/>
                    </a:lnTo>
                    <a:lnTo>
                      <a:pt x="71" y="85"/>
                    </a:lnTo>
                    <a:lnTo>
                      <a:pt x="71" y="87"/>
                    </a:lnTo>
                    <a:lnTo>
                      <a:pt x="69" y="89"/>
                    </a:lnTo>
                    <a:lnTo>
                      <a:pt x="64" y="94"/>
                    </a:lnTo>
                    <a:lnTo>
                      <a:pt x="59" y="97"/>
                    </a:lnTo>
                    <a:lnTo>
                      <a:pt x="57" y="99"/>
                    </a:lnTo>
                    <a:lnTo>
                      <a:pt x="55" y="104"/>
                    </a:lnTo>
                    <a:lnTo>
                      <a:pt x="52" y="106"/>
                    </a:lnTo>
                    <a:lnTo>
                      <a:pt x="50" y="108"/>
                    </a:lnTo>
                    <a:lnTo>
                      <a:pt x="48" y="108"/>
                    </a:lnTo>
                    <a:lnTo>
                      <a:pt x="43" y="108"/>
                    </a:lnTo>
                    <a:lnTo>
                      <a:pt x="40" y="111"/>
                    </a:lnTo>
                    <a:lnTo>
                      <a:pt x="38" y="111"/>
                    </a:lnTo>
                    <a:lnTo>
                      <a:pt x="36" y="108"/>
                    </a:lnTo>
                    <a:lnTo>
                      <a:pt x="33" y="106"/>
                    </a:lnTo>
                    <a:lnTo>
                      <a:pt x="31" y="108"/>
                    </a:lnTo>
                    <a:lnTo>
                      <a:pt x="31" y="111"/>
                    </a:lnTo>
                    <a:lnTo>
                      <a:pt x="26" y="113"/>
                    </a:lnTo>
                    <a:lnTo>
                      <a:pt x="24" y="115"/>
                    </a:lnTo>
                    <a:lnTo>
                      <a:pt x="22" y="118"/>
                    </a:lnTo>
                    <a:lnTo>
                      <a:pt x="22" y="120"/>
                    </a:lnTo>
                    <a:lnTo>
                      <a:pt x="19" y="123"/>
                    </a:lnTo>
                    <a:lnTo>
                      <a:pt x="19" y="125"/>
                    </a:lnTo>
                    <a:lnTo>
                      <a:pt x="22" y="125"/>
                    </a:lnTo>
                    <a:lnTo>
                      <a:pt x="22" y="127"/>
                    </a:lnTo>
                    <a:lnTo>
                      <a:pt x="24" y="127"/>
                    </a:lnTo>
                    <a:lnTo>
                      <a:pt x="26" y="127"/>
                    </a:lnTo>
                    <a:lnTo>
                      <a:pt x="29" y="127"/>
                    </a:lnTo>
                    <a:lnTo>
                      <a:pt x="31" y="130"/>
                    </a:lnTo>
                    <a:lnTo>
                      <a:pt x="29" y="134"/>
                    </a:lnTo>
                    <a:lnTo>
                      <a:pt x="29" y="137"/>
                    </a:lnTo>
                    <a:lnTo>
                      <a:pt x="31" y="139"/>
                    </a:lnTo>
                    <a:lnTo>
                      <a:pt x="33" y="139"/>
                    </a:lnTo>
                    <a:lnTo>
                      <a:pt x="36" y="139"/>
                    </a:lnTo>
                    <a:lnTo>
                      <a:pt x="36" y="141"/>
                    </a:lnTo>
                    <a:lnTo>
                      <a:pt x="36" y="144"/>
                    </a:lnTo>
                    <a:lnTo>
                      <a:pt x="38" y="144"/>
                    </a:lnTo>
                    <a:lnTo>
                      <a:pt x="38" y="146"/>
                    </a:lnTo>
                    <a:lnTo>
                      <a:pt x="38" y="149"/>
                    </a:lnTo>
                    <a:lnTo>
                      <a:pt x="40" y="149"/>
                    </a:lnTo>
                    <a:lnTo>
                      <a:pt x="40" y="151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3" y="156"/>
                    </a:lnTo>
                    <a:lnTo>
                      <a:pt x="40" y="156"/>
                    </a:lnTo>
                    <a:lnTo>
                      <a:pt x="38" y="156"/>
                    </a:lnTo>
                    <a:lnTo>
                      <a:pt x="38" y="158"/>
                    </a:lnTo>
                    <a:lnTo>
                      <a:pt x="36" y="158"/>
                    </a:lnTo>
                    <a:lnTo>
                      <a:pt x="36" y="156"/>
                    </a:lnTo>
                    <a:lnTo>
                      <a:pt x="33" y="156"/>
                    </a:lnTo>
                    <a:lnTo>
                      <a:pt x="31" y="156"/>
                    </a:lnTo>
                    <a:lnTo>
                      <a:pt x="29" y="156"/>
                    </a:lnTo>
                    <a:lnTo>
                      <a:pt x="29" y="158"/>
                    </a:lnTo>
                    <a:lnTo>
                      <a:pt x="26" y="158"/>
                    </a:lnTo>
                    <a:lnTo>
                      <a:pt x="24" y="158"/>
                    </a:lnTo>
                    <a:lnTo>
                      <a:pt x="22" y="158"/>
                    </a:lnTo>
                    <a:lnTo>
                      <a:pt x="19" y="158"/>
                    </a:lnTo>
                    <a:lnTo>
                      <a:pt x="17" y="158"/>
                    </a:lnTo>
                    <a:lnTo>
                      <a:pt x="14" y="158"/>
                    </a:lnTo>
                    <a:lnTo>
                      <a:pt x="12" y="156"/>
                    </a:lnTo>
                    <a:lnTo>
                      <a:pt x="12" y="158"/>
                    </a:lnTo>
                    <a:lnTo>
                      <a:pt x="12" y="156"/>
                    </a:lnTo>
                    <a:lnTo>
                      <a:pt x="10" y="158"/>
                    </a:lnTo>
                    <a:lnTo>
                      <a:pt x="10" y="160"/>
                    </a:lnTo>
                    <a:lnTo>
                      <a:pt x="5" y="160"/>
                    </a:lnTo>
                    <a:lnTo>
                      <a:pt x="3" y="160"/>
                    </a:lnTo>
                    <a:lnTo>
                      <a:pt x="3" y="163"/>
                    </a:lnTo>
                    <a:lnTo>
                      <a:pt x="0" y="165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10" y="174"/>
                    </a:lnTo>
                    <a:lnTo>
                      <a:pt x="12" y="177"/>
                    </a:lnTo>
                    <a:lnTo>
                      <a:pt x="17" y="177"/>
                    </a:lnTo>
                    <a:lnTo>
                      <a:pt x="22" y="177"/>
                    </a:lnTo>
                    <a:lnTo>
                      <a:pt x="26" y="174"/>
                    </a:lnTo>
                    <a:lnTo>
                      <a:pt x="29" y="174"/>
                    </a:lnTo>
                    <a:lnTo>
                      <a:pt x="29" y="172"/>
                    </a:lnTo>
                    <a:lnTo>
                      <a:pt x="31" y="172"/>
                    </a:lnTo>
                    <a:lnTo>
                      <a:pt x="31" y="174"/>
                    </a:lnTo>
                    <a:lnTo>
                      <a:pt x="29" y="179"/>
                    </a:lnTo>
                    <a:lnTo>
                      <a:pt x="26" y="179"/>
                    </a:lnTo>
                    <a:lnTo>
                      <a:pt x="24" y="182"/>
                    </a:lnTo>
                    <a:lnTo>
                      <a:pt x="22" y="182"/>
                    </a:lnTo>
                    <a:lnTo>
                      <a:pt x="19" y="182"/>
                    </a:lnTo>
                    <a:lnTo>
                      <a:pt x="14" y="184"/>
                    </a:lnTo>
                    <a:lnTo>
                      <a:pt x="14" y="182"/>
                    </a:lnTo>
                    <a:lnTo>
                      <a:pt x="12" y="184"/>
                    </a:lnTo>
                    <a:lnTo>
                      <a:pt x="12" y="186"/>
                    </a:lnTo>
                    <a:lnTo>
                      <a:pt x="24" y="196"/>
                    </a:lnTo>
                    <a:lnTo>
                      <a:pt x="26" y="198"/>
                    </a:lnTo>
                    <a:lnTo>
                      <a:pt x="31" y="203"/>
                    </a:lnTo>
                    <a:lnTo>
                      <a:pt x="33" y="203"/>
                    </a:lnTo>
                    <a:lnTo>
                      <a:pt x="38" y="203"/>
                    </a:lnTo>
                    <a:lnTo>
                      <a:pt x="43" y="203"/>
                    </a:lnTo>
                    <a:lnTo>
                      <a:pt x="45" y="200"/>
                    </a:lnTo>
                    <a:lnTo>
                      <a:pt x="48" y="200"/>
                    </a:lnTo>
                    <a:lnTo>
                      <a:pt x="52" y="198"/>
                    </a:lnTo>
                    <a:lnTo>
                      <a:pt x="52" y="196"/>
                    </a:lnTo>
                    <a:lnTo>
                      <a:pt x="55" y="193"/>
                    </a:lnTo>
                    <a:lnTo>
                      <a:pt x="55" y="189"/>
                    </a:lnTo>
                    <a:lnTo>
                      <a:pt x="55" y="186"/>
                    </a:lnTo>
                    <a:lnTo>
                      <a:pt x="55" y="182"/>
                    </a:lnTo>
                    <a:lnTo>
                      <a:pt x="57" y="184"/>
                    </a:lnTo>
                    <a:lnTo>
                      <a:pt x="64" y="184"/>
                    </a:lnTo>
                    <a:lnTo>
                      <a:pt x="64" y="186"/>
                    </a:lnTo>
                    <a:lnTo>
                      <a:pt x="59" y="186"/>
                    </a:lnTo>
                    <a:lnTo>
                      <a:pt x="59" y="189"/>
                    </a:lnTo>
                    <a:lnTo>
                      <a:pt x="59" y="191"/>
                    </a:lnTo>
                    <a:lnTo>
                      <a:pt x="62" y="193"/>
                    </a:lnTo>
                    <a:lnTo>
                      <a:pt x="59" y="196"/>
                    </a:lnTo>
                    <a:lnTo>
                      <a:pt x="59" y="198"/>
                    </a:lnTo>
                    <a:lnTo>
                      <a:pt x="62" y="198"/>
                    </a:lnTo>
                    <a:lnTo>
                      <a:pt x="62" y="200"/>
                    </a:lnTo>
                    <a:lnTo>
                      <a:pt x="64" y="205"/>
                    </a:lnTo>
                    <a:lnTo>
                      <a:pt x="64" y="208"/>
                    </a:lnTo>
                    <a:lnTo>
                      <a:pt x="64" y="210"/>
                    </a:lnTo>
                    <a:lnTo>
                      <a:pt x="62" y="212"/>
                    </a:lnTo>
                    <a:lnTo>
                      <a:pt x="62" y="217"/>
                    </a:lnTo>
                    <a:lnTo>
                      <a:pt x="62" y="219"/>
                    </a:lnTo>
                    <a:lnTo>
                      <a:pt x="62" y="222"/>
                    </a:lnTo>
                    <a:lnTo>
                      <a:pt x="62" y="224"/>
                    </a:lnTo>
                    <a:lnTo>
                      <a:pt x="64" y="226"/>
                    </a:lnTo>
                    <a:lnTo>
                      <a:pt x="64" y="229"/>
                    </a:lnTo>
                    <a:lnTo>
                      <a:pt x="64" y="231"/>
                    </a:lnTo>
                    <a:lnTo>
                      <a:pt x="64" y="236"/>
                    </a:lnTo>
                    <a:lnTo>
                      <a:pt x="64" y="238"/>
                    </a:lnTo>
                    <a:lnTo>
                      <a:pt x="66" y="243"/>
                    </a:lnTo>
                    <a:lnTo>
                      <a:pt x="69" y="248"/>
                    </a:lnTo>
                    <a:lnTo>
                      <a:pt x="69" y="250"/>
                    </a:lnTo>
                    <a:lnTo>
                      <a:pt x="69" y="252"/>
                    </a:lnTo>
                    <a:lnTo>
                      <a:pt x="69" y="255"/>
                    </a:lnTo>
                    <a:lnTo>
                      <a:pt x="69" y="262"/>
                    </a:lnTo>
                    <a:lnTo>
                      <a:pt x="71" y="262"/>
                    </a:lnTo>
                    <a:lnTo>
                      <a:pt x="71" y="267"/>
                    </a:lnTo>
                    <a:lnTo>
                      <a:pt x="74" y="267"/>
                    </a:lnTo>
                    <a:lnTo>
                      <a:pt x="74" y="269"/>
                    </a:lnTo>
                    <a:lnTo>
                      <a:pt x="76" y="271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28" name="Freeform 1568"/>
              <p:cNvSpPr>
                <a:spLocks/>
              </p:cNvSpPr>
              <p:nvPr/>
            </p:nvSpPr>
            <p:spPr bwMode="auto">
              <a:xfrm>
                <a:off x="4244" y="1883"/>
                <a:ext cx="97" cy="194"/>
              </a:xfrm>
              <a:custGeom>
                <a:avLst/>
                <a:gdLst>
                  <a:gd name="T0" fmla="*/ 59 w 97"/>
                  <a:gd name="T1" fmla="*/ 177 h 194"/>
                  <a:gd name="T2" fmla="*/ 62 w 97"/>
                  <a:gd name="T3" fmla="*/ 175 h 194"/>
                  <a:gd name="T4" fmla="*/ 66 w 97"/>
                  <a:gd name="T5" fmla="*/ 170 h 194"/>
                  <a:gd name="T6" fmla="*/ 78 w 97"/>
                  <a:gd name="T7" fmla="*/ 166 h 194"/>
                  <a:gd name="T8" fmla="*/ 92 w 97"/>
                  <a:gd name="T9" fmla="*/ 158 h 194"/>
                  <a:gd name="T10" fmla="*/ 95 w 97"/>
                  <a:gd name="T11" fmla="*/ 151 h 194"/>
                  <a:gd name="T12" fmla="*/ 95 w 97"/>
                  <a:gd name="T13" fmla="*/ 149 h 194"/>
                  <a:gd name="T14" fmla="*/ 95 w 97"/>
                  <a:gd name="T15" fmla="*/ 142 h 194"/>
                  <a:gd name="T16" fmla="*/ 97 w 97"/>
                  <a:gd name="T17" fmla="*/ 137 h 194"/>
                  <a:gd name="T18" fmla="*/ 95 w 97"/>
                  <a:gd name="T19" fmla="*/ 128 h 194"/>
                  <a:gd name="T20" fmla="*/ 95 w 97"/>
                  <a:gd name="T21" fmla="*/ 118 h 194"/>
                  <a:gd name="T22" fmla="*/ 83 w 97"/>
                  <a:gd name="T23" fmla="*/ 95 h 194"/>
                  <a:gd name="T24" fmla="*/ 81 w 97"/>
                  <a:gd name="T25" fmla="*/ 92 h 194"/>
                  <a:gd name="T26" fmla="*/ 69 w 97"/>
                  <a:gd name="T27" fmla="*/ 85 h 194"/>
                  <a:gd name="T28" fmla="*/ 64 w 97"/>
                  <a:gd name="T29" fmla="*/ 78 h 194"/>
                  <a:gd name="T30" fmla="*/ 57 w 97"/>
                  <a:gd name="T31" fmla="*/ 69 h 194"/>
                  <a:gd name="T32" fmla="*/ 47 w 97"/>
                  <a:gd name="T33" fmla="*/ 54 h 194"/>
                  <a:gd name="T34" fmla="*/ 59 w 97"/>
                  <a:gd name="T35" fmla="*/ 38 h 194"/>
                  <a:gd name="T36" fmla="*/ 64 w 97"/>
                  <a:gd name="T37" fmla="*/ 31 h 194"/>
                  <a:gd name="T38" fmla="*/ 76 w 97"/>
                  <a:gd name="T39" fmla="*/ 24 h 194"/>
                  <a:gd name="T40" fmla="*/ 76 w 97"/>
                  <a:gd name="T41" fmla="*/ 21 h 194"/>
                  <a:gd name="T42" fmla="*/ 64 w 97"/>
                  <a:gd name="T43" fmla="*/ 17 h 194"/>
                  <a:gd name="T44" fmla="*/ 59 w 97"/>
                  <a:gd name="T45" fmla="*/ 5 h 194"/>
                  <a:gd name="T46" fmla="*/ 45 w 97"/>
                  <a:gd name="T47" fmla="*/ 0 h 194"/>
                  <a:gd name="T48" fmla="*/ 36 w 97"/>
                  <a:gd name="T49" fmla="*/ 5 h 194"/>
                  <a:gd name="T50" fmla="*/ 26 w 97"/>
                  <a:gd name="T51" fmla="*/ 7 h 194"/>
                  <a:gd name="T52" fmla="*/ 19 w 97"/>
                  <a:gd name="T53" fmla="*/ 7 h 194"/>
                  <a:gd name="T54" fmla="*/ 10 w 97"/>
                  <a:gd name="T55" fmla="*/ 7 h 194"/>
                  <a:gd name="T56" fmla="*/ 5 w 97"/>
                  <a:gd name="T57" fmla="*/ 7 h 194"/>
                  <a:gd name="T58" fmla="*/ 3 w 97"/>
                  <a:gd name="T59" fmla="*/ 14 h 194"/>
                  <a:gd name="T60" fmla="*/ 10 w 97"/>
                  <a:gd name="T61" fmla="*/ 24 h 194"/>
                  <a:gd name="T62" fmla="*/ 24 w 97"/>
                  <a:gd name="T63" fmla="*/ 31 h 194"/>
                  <a:gd name="T64" fmla="*/ 33 w 97"/>
                  <a:gd name="T65" fmla="*/ 36 h 194"/>
                  <a:gd name="T66" fmla="*/ 36 w 97"/>
                  <a:gd name="T67" fmla="*/ 43 h 194"/>
                  <a:gd name="T68" fmla="*/ 26 w 97"/>
                  <a:gd name="T69" fmla="*/ 47 h 194"/>
                  <a:gd name="T70" fmla="*/ 26 w 97"/>
                  <a:gd name="T71" fmla="*/ 52 h 194"/>
                  <a:gd name="T72" fmla="*/ 40 w 97"/>
                  <a:gd name="T73" fmla="*/ 64 h 194"/>
                  <a:gd name="T74" fmla="*/ 52 w 97"/>
                  <a:gd name="T75" fmla="*/ 76 h 194"/>
                  <a:gd name="T76" fmla="*/ 59 w 97"/>
                  <a:gd name="T77" fmla="*/ 85 h 194"/>
                  <a:gd name="T78" fmla="*/ 66 w 97"/>
                  <a:gd name="T79" fmla="*/ 90 h 194"/>
                  <a:gd name="T80" fmla="*/ 71 w 97"/>
                  <a:gd name="T81" fmla="*/ 104 h 194"/>
                  <a:gd name="T82" fmla="*/ 73 w 97"/>
                  <a:gd name="T83" fmla="*/ 130 h 194"/>
                  <a:gd name="T84" fmla="*/ 69 w 97"/>
                  <a:gd name="T85" fmla="*/ 144 h 194"/>
                  <a:gd name="T86" fmla="*/ 59 w 97"/>
                  <a:gd name="T87" fmla="*/ 151 h 194"/>
                  <a:gd name="T88" fmla="*/ 50 w 97"/>
                  <a:gd name="T89" fmla="*/ 156 h 194"/>
                  <a:gd name="T90" fmla="*/ 47 w 97"/>
                  <a:gd name="T91" fmla="*/ 163 h 194"/>
                  <a:gd name="T92" fmla="*/ 40 w 97"/>
                  <a:gd name="T93" fmla="*/ 166 h 194"/>
                  <a:gd name="T94" fmla="*/ 33 w 97"/>
                  <a:gd name="T95" fmla="*/ 170 h 194"/>
                  <a:gd name="T96" fmla="*/ 40 w 97"/>
                  <a:gd name="T97" fmla="*/ 175 h 194"/>
                  <a:gd name="T98" fmla="*/ 38 w 97"/>
                  <a:gd name="T99" fmla="*/ 187 h 194"/>
                  <a:gd name="T100" fmla="*/ 38 w 97"/>
                  <a:gd name="T101" fmla="*/ 194 h 194"/>
                  <a:gd name="T102" fmla="*/ 47 w 97"/>
                  <a:gd name="T103" fmla="*/ 187 h 194"/>
                  <a:gd name="T104" fmla="*/ 57 w 97"/>
                  <a:gd name="T105" fmla="*/ 182 h 19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7"/>
                  <a:gd name="T160" fmla="*/ 0 h 194"/>
                  <a:gd name="T161" fmla="*/ 97 w 97"/>
                  <a:gd name="T162" fmla="*/ 194 h 19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7" h="194">
                    <a:moveTo>
                      <a:pt x="57" y="182"/>
                    </a:moveTo>
                    <a:lnTo>
                      <a:pt x="59" y="182"/>
                    </a:lnTo>
                    <a:lnTo>
                      <a:pt x="59" y="180"/>
                    </a:lnTo>
                    <a:lnTo>
                      <a:pt x="59" y="177"/>
                    </a:lnTo>
                    <a:lnTo>
                      <a:pt x="59" y="175"/>
                    </a:lnTo>
                    <a:lnTo>
                      <a:pt x="62" y="177"/>
                    </a:lnTo>
                    <a:lnTo>
                      <a:pt x="62" y="175"/>
                    </a:lnTo>
                    <a:lnTo>
                      <a:pt x="62" y="173"/>
                    </a:lnTo>
                    <a:lnTo>
                      <a:pt x="64" y="170"/>
                    </a:lnTo>
                    <a:lnTo>
                      <a:pt x="66" y="170"/>
                    </a:lnTo>
                    <a:lnTo>
                      <a:pt x="69" y="170"/>
                    </a:lnTo>
                    <a:lnTo>
                      <a:pt x="76" y="168"/>
                    </a:lnTo>
                    <a:lnTo>
                      <a:pt x="78" y="166"/>
                    </a:lnTo>
                    <a:lnTo>
                      <a:pt x="81" y="163"/>
                    </a:lnTo>
                    <a:lnTo>
                      <a:pt x="88" y="161"/>
                    </a:lnTo>
                    <a:lnTo>
                      <a:pt x="90" y="158"/>
                    </a:lnTo>
                    <a:lnTo>
                      <a:pt x="92" y="158"/>
                    </a:lnTo>
                    <a:lnTo>
                      <a:pt x="92" y="156"/>
                    </a:lnTo>
                    <a:lnTo>
                      <a:pt x="92" y="154"/>
                    </a:lnTo>
                    <a:lnTo>
                      <a:pt x="95" y="154"/>
                    </a:lnTo>
                    <a:lnTo>
                      <a:pt x="95" y="151"/>
                    </a:lnTo>
                    <a:lnTo>
                      <a:pt x="95" y="149"/>
                    </a:lnTo>
                    <a:lnTo>
                      <a:pt x="95" y="144"/>
                    </a:lnTo>
                    <a:lnTo>
                      <a:pt x="95" y="142"/>
                    </a:lnTo>
                    <a:lnTo>
                      <a:pt x="95" y="144"/>
                    </a:lnTo>
                    <a:lnTo>
                      <a:pt x="95" y="142"/>
                    </a:lnTo>
                    <a:lnTo>
                      <a:pt x="97" y="140"/>
                    </a:lnTo>
                    <a:lnTo>
                      <a:pt x="97" y="142"/>
                    </a:lnTo>
                    <a:lnTo>
                      <a:pt x="97" y="137"/>
                    </a:lnTo>
                    <a:lnTo>
                      <a:pt x="95" y="135"/>
                    </a:lnTo>
                    <a:lnTo>
                      <a:pt x="95" y="132"/>
                    </a:lnTo>
                    <a:lnTo>
                      <a:pt x="95" y="128"/>
                    </a:lnTo>
                    <a:lnTo>
                      <a:pt x="95" y="125"/>
                    </a:lnTo>
                    <a:lnTo>
                      <a:pt x="95" y="123"/>
                    </a:lnTo>
                    <a:lnTo>
                      <a:pt x="95" y="118"/>
                    </a:lnTo>
                    <a:lnTo>
                      <a:pt x="90" y="104"/>
                    </a:lnTo>
                    <a:lnTo>
                      <a:pt x="85" y="99"/>
                    </a:lnTo>
                    <a:lnTo>
                      <a:pt x="83" y="97"/>
                    </a:lnTo>
                    <a:lnTo>
                      <a:pt x="83" y="95"/>
                    </a:lnTo>
                    <a:lnTo>
                      <a:pt x="81" y="95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3" y="88"/>
                    </a:lnTo>
                    <a:lnTo>
                      <a:pt x="71" y="88"/>
                    </a:lnTo>
                    <a:lnTo>
                      <a:pt x="69" y="85"/>
                    </a:lnTo>
                    <a:lnTo>
                      <a:pt x="66" y="83"/>
                    </a:lnTo>
                    <a:lnTo>
                      <a:pt x="66" y="80"/>
                    </a:lnTo>
                    <a:lnTo>
                      <a:pt x="64" y="78"/>
                    </a:lnTo>
                    <a:lnTo>
                      <a:pt x="62" y="76"/>
                    </a:lnTo>
                    <a:lnTo>
                      <a:pt x="59" y="73"/>
                    </a:lnTo>
                    <a:lnTo>
                      <a:pt x="57" y="71"/>
                    </a:lnTo>
                    <a:lnTo>
                      <a:pt x="57" y="69"/>
                    </a:lnTo>
                    <a:lnTo>
                      <a:pt x="55" y="66"/>
                    </a:lnTo>
                    <a:lnTo>
                      <a:pt x="50" y="62"/>
                    </a:lnTo>
                    <a:lnTo>
                      <a:pt x="47" y="59"/>
                    </a:lnTo>
                    <a:lnTo>
                      <a:pt x="47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2" y="45"/>
                    </a:lnTo>
                    <a:lnTo>
                      <a:pt x="59" y="38"/>
                    </a:lnTo>
                    <a:lnTo>
                      <a:pt x="62" y="33"/>
                    </a:lnTo>
                    <a:lnTo>
                      <a:pt x="64" y="31"/>
                    </a:lnTo>
                    <a:lnTo>
                      <a:pt x="69" y="28"/>
                    </a:lnTo>
                    <a:lnTo>
                      <a:pt x="71" y="28"/>
                    </a:lnTo>
                    <a:lnTo>
                      <a:pt x="71" y="26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76" y="21"/>
                    </a:lnTo>
                    <a:lnTo>
                      <a:pt x="73" y="21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64" y="17"/>
                    </a:lnTo>
                    <a:lnTo>
                      <a:pt x="62" y="14"/>
                    </a:lnTo>
                    <a:lnTo>
                      <a:pt x="59" y="12"/>
                    </a:lnTo>
                    <a:lnTo>
                      <a:pt x="62" y="7"/>
                    </a:lnTo>
                    <a:lnTo>
                      <a:pt x="59" y="5"/>
                    </a:lnTo>
                    <a:lnTo>
                      <a:pt x="55" y="5"/>
                    </a:lnTo>
                    <a:lnTo>
                      <a:pt x="52" y="5"/>
                    </a:lnTo>
                    <a:lnTo>
                      <a:pt x="47" y="2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5"/>
                    </a:lnTo>
                    <a:lnTo>
                      <a:pt x="31" y="5"/>
                    </a:lnTo>
                    <a:lnTo>
                      <a:pt x="29" y="5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3" y="14"/>
                    </a:lnTo>
                    <a:lnTo>
                      <a:pt x="7" y="17"/>
                    </a:lnTo>
                    <a:lnTo>
                      <a:pt x="10" y="19"/>
                    </a:lnTo>
                    <a:lnTo>
                      <a:pt x="12" y="21"/>
                    </a:lnTo>
                    <a:lnTo>
                      <a:pt x="10" y="24"/>
                    </a:lnTo>
                    <a:lnTo>
                      <a:pt x="12" y="26"/>
                    </a:lnTo>
                    <a:lnTo>
                      <a:pt x="14" y="31"/>
                    </a:lnTo>
                    <a:lnTo>
                      <a:pt x="19" y="31"/>
                    </a:lnTo>
                    <a:lnTo>
                      <a:pt x="24" y="31"/>
                    </a:lnTo>
                    <a:lnTo>
                      <a:pt x="29" y="31"/>
                    </a:lnTo>
                    <a:lnTo>
                      <a:pt x="31" y="33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3" y="38"/>
                    </a:lnTo>
                    <a:lnTo>
                      <a:pt x="36" y="40"/>
                    </a:lnTo>
                    <a:lnTo>
                      <a:pt x="36" y="43"/>
                    </a:lnTo>
                    <a:lnTo>
                      <a:pt x="33" y="47"/>
                    </a:lnTo>
                    <a:lnTo>
                      <a:pt x="31" y="47"/>
                    </a:lnTo>
                    <a:lnTo>
                      <a:pt x="29" y="47"/>
                    </a:lnTo>
                    <a:lnTo>
                      <a:pt x="26" y="47"/>
                    </a:lnTo>
                    <a:lnTo>
                      <a:pt x="24" y="50"/>
                    </a:lnTo>
                    <a:lnTo>
                      <a:pt x="26" y="52"/>
                    </a:lnTo>
                    <a:lnTo>
                      <a:pt x="29" y="54"/>
                    </a:lnTo>
                    <a:lnTo>
                      <a:pt x="33" y="57"/>
                    </a:lnTo>
                    <a:lnTo>
                      <a:pt x="40" y="62"/>
                    </a:lnTo>
                    <a:lnTo>
                      <a:pt x="40" y="64"/>
                    </a:lnTo>
                    <a:lnTo>
                      <a:pt x="47" y="69"/>
                    </a:lnTo>
                    <a:lnTo>
                      <a:pt x="47" y="71"/>
                    </a:lnTo>
                    <a:lnTo>
                      <a:pt x="52" y="76"/>
                    </a:lnTo>
                    <a:lnTo>
                      <a:pt x="57" y="78"/>
                    </a:lnTo>
                    <a:lnTo>
                      <a:pt x="59" y="83"/>
                    </a:lnTo>
                    <a:lnTo>
                      <a:pt x="59" y="85"/>
                    </a:lnTo>
                    <a:lnTo>
                      <a:pt x="59" y="88"/>
                    </a:lnTo>
                    <a:lnTo>
                      <a:pt x="62" y="88"/>
                    </a:lnTo>
                    <a:lnTo>
                      <a:pt x="66" y="90"/>
                    </a:lnTo>
                    <a:lnTo>
                      <a:pt x="66" y="92"/>
                    </a:lnTo>
                    <a:lnTo>
                      <a:pt x="69" y="97"/>
                    </a:lnTo>
                    <a:lnTo>
                      <a:pt x="71" y="104"/>
                    </a:lnTo>
                    <a:lnTo>
                      <a:pt x="71" y="114"/>
                    </a:lnTo>
                    <a:lnTo>
                      <a:pt x="71" y="123"/>
                    </a:lnTo>
                    <a:lnTo>
                      <a:pt x="71" y="125"/>
                    </a:lnTo>
                    <a:lnTo>
                      <a:pt x="73" y="130"/>
                    </a:lnTo>
                    <a:lnTo>
                      <a:pt x="73" y="142"/>
                    </a:lnTo>
                    <a:lnTo>
                      <a:pt x="73" y="144"/>
                    </a:lnTo>
                    <a:lnTo>
                      <a:pt x="71" y="147"/>
                    </a:lnTo>
                    <a:lnTo>
                      <a:pt x="69" y="144"/>
                    </a:lnTo>
                    <a:lnTo>
                      <a:pt x="66" y="147"/>
                    </a:lnTo>
                    <a:lnTo>
                      <a:pt x="64" y="149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55" y="154"/>
                    </a:lnTo>
                    <a:lnTo>
                      <a:pt x="52" y="154"/>
                    </a:lnTo>
                    <a:lnTo>
                      <a:pt x="50" y="156"/>
                    </a:lnTo>
                    <a:lnTo>
                      <a:pt x="52" y="158"/>
                    </a:lnTo>
                    <a:lnTo>
                      <a:pt x="52" y="161"/>
                    </a:lnTo>
                    <a:lnTo>
                      <a:pt x="50" y="163"/>
                    </a:lnTo>
                    <a:lnTo>
                      <a:pt x="47" y="163"/>
                    </a:lnTo>
                    <a:lnTo>
                      <a:pt x="45" y="166"/>
                    </a:lnTo>
                    <a:lnTo>
                      <a:pt x="43" y="166"/>
                    </a:lnTo>
                    <a:lnTo>
                      <a:pt x="40" y="166"/>
                    </a:lnTo>
                    <a:lnTo>
                      <a:pt x="38" y="168"/>
                    </a:lnTo>
                    <a:lnTo>
                      <a:pt x="36" y="168"/>
                    </a:lnTo>
                    <a:lnTo>
                      <a:pt x="33" y="170"/>
                    </a:lnTo>
                    <a:lnTo>
                      <a:pt x="33" y="173"/>
                    </a:lnTo>
                    <a:lnTo>
                      <a:pt x="38" y="175"/>
                    </a:lnTo>
                    <a:lnTo>
                      <a:pt x="40" y="175"/>
                    </a:lnTo>
                    <a:lnTo>
                      <a:pt x="38" y="177"/>
                    </a:lnTo>
                    <a:lnTo>
                      <a:pt x="38" y="180"/>
                    </a:lnTo>
                    <a:lnTo>
                      <a:pt x="36" y="184"/>
                    </a:lnTo>
                    <a:lnTo>
                      <a:pt x="38" y="187"/>
                    </a:lnTo>
                    <a:lnTo>
                      <a:pt x="38" y="189"/>
                    </a:lnTo>
                    <a:lnTo>
                      <a:pt x="38" y="194"/>
                    </a:lnTo>
                    <a:lnTo>
                      <a:pt x="40" y="194"/>
                    </a:lnTo>
                    <a:lnTo>
                      <a:pt x="43" y="192"/>
                    </a:lnTo>
                    <a:lnTo>
                      <a:pt x="45" y="189"/>
                    </a:lnTo>
                    <a:lnTo>
                      <a:pt x="47" y="187"/>
                    </a:lnTo>
                    <a:lnTo>
                      <a:pt x="55" y="184"/>
                    </a:lnTo>
                    <a:lnTo>
                      <a:pt x="55" y="182"/>
                    </a:lnTo>
                    <a:lnTo>
                      <a:pt x="57" y="18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29" name="Freeform 1569"/>
              <p:cNvSpPr>
                <a:spLocks/>
              </p:cNvSpPr>
              <p:nvPr/>
            </p:nvSpPr>
            <p:spPr bwMode="auto">
              <a:xfrm>
                <a:off x="4244" y="1883"/>
                <a:ext cx="97" cy="194"/>
              </a:xfrm>
              <a:custGeom>
                <a:avLst/>
                <a:gdLst>
                  <a:gd name="T0" fmla="*/ 59 w 97"/>
                  <a:gd name="T1" fmla="*/ 177 h 194"/>
                  <a:gd name="T2" fmla="*/ 62 w 97"/>
                  <a:gd name="T3" fmla="*/ 175 h 194"/>
                  <a:gd name="T4" fmla="*/ 66 w 97"/>
                  <a:gd name="T5" fmla="*/ 170 h 194"/>
                  <a:gd name="T6" fmla="*/ 78 w 97"/>
                  <a:gd name="T7" fmla="*/ 166 h 194"/>
                  <a:gd name="T8" fmla="*/ 92 w 97"/>
                  <a:gd name="T9" fmla="*/ 158 h 194"/>
                  <a:gd name="T10" fmla="*/ 95 w 97"/>
                  <a:gd name="T11" fmla="*/ 151 h 194"/>
                  <a:gd name="T12" fmla="*/ 95 w 97"/>
                  <a:gd name="T13" fmla="*/ 149 h 194"/>
                  <a:gd name="T14" fmla="*/ 95 w 97"/>
                  <a:gd name="T15" fmla="*/ 142 h 194"/>
                  <a:gd name="T16" fmla="*/ 97 w 97"/>
                  <a:gd name="T17" fmla="*/ 137 h 194"/>
                  <a:gd name="T18" fmla="*/ 95 w 97"/>
                  <a:gd name="T19" fmla="*/ 128 h 194"/>
                  <a:gd name="T20" fmla="*/ 95 w 97"/>
                  <a:gd name="T21" fmla="*/ 118 h 194"/>
                  <a:gd name="T22" fmla="*/ 83 w 97"/>
                  <a:gd name="T23" fmla="*/ 95 h 194"/>
                  <a:gd name="T24" fmla="*/ 81 w 97"/>
                  <a:gd name="T25" fmla="*/ 92 h 194"/>
                  <a:gd name="T26" fmla="*/ 69 w 97"/>
                  <a:gd name="T27" fmla="*/ 85 h 194"/>
                  <a:gd name="T28" fmla="*/ 64 w 97"/>
                  <a:gd name="T29" fmla="*/ 78 h 194"/>
                  <a:gd name="T30" fmla="*/ 57 w 97"/>
                  <a:gd name="T31" fmla="*/ 69 h 194"/>
                  <a:gd name="T32" fmla="*/ 47 w 97"/>
                  <a:gd name="T33" fmla="*/ 54 h 194"/>
                  <a:gd name="T34" fmla="*/ 59 w 97"/>
                  <a:gd name="T35" fmla="*/ 38 h 194"/>
                  <a:gd name="T36" fmla="*/ 64 w 97"/>
                  <a:gd name="T37" fmla="*/ 31 h 194"/>
                  <a:gd name="T38" fmla="*/ 76 w 97"/>
                  <a:gd name="T39" fmla="*/ 24 h 194"/>
                  <a:gd name="T40" fmla="*/ 76 w 97"/>
                  <a:gd name="T41" fmla="*/ 21 h 194"/>
                  <a:gd name="T42" fmla="*/ 64 w 97"/>
                  <a:gd name="T43" fmla="*/ 17 h 194"/>
                  <a:gd name="T44" fmla="*/ 59 w 97"/>
                  <a:gd name="T45" fmla="*/ 5 h 194"/>
                  <a:gd name="T46" fmla="*/ 45 w 97"/>
                  <a:gd name="T47" fmla="*/ 0 h 194"/>
                  <a:gd name="T48" fmla="*/ 36 w 97"/>
                  <a:gd name="T49" fmla="*/ 5 h 194"/>
                  <a:gd name="T50" fmla="*/ 26 w 97"/>
                  <a:gd name="T51" fmla="*/ 7 h 194"/>
                  <a:gd name="T52" fmla="*/ 19 w 97"/>
                  <a:gd name="T53" fmla="*/ 7 h 194"/>
                  <a:gd name="T54" fmla="*/ 10 w 97"/>
                  <a:gd name="T55" fmla="*/ 7 h 194"/>
                  <a:gd name="T56" fmla="*/ 5 w 97"/>
                  <a:gd name="T57" fmla="*/ 7 h 194"/>
                  <a:gd name="T58" fmla="*/ 3 w 97"/>
                  <a:gd name="T59" fmla="*/ 14 h 194"/>
                  <a:gd name="T60" fmla="*/ 10 w 97"/>
                  <a:gd name="T61" fmla="*/ 24 h 194"/>
                  <a:gd name="T62" fmla="*/ 24 w 97"/>
                  <a:gd name="T63" fmla="*/ 31 h 194"/>
                  <a:gd name="T64" fmla="*/ 33 w 97"/>
                  <a:gd name="T65" fmla="*/ 36 h 194"/>
                  <a:gd name="T66" fmla="*/ 36 w 97"/>
                  <a:gd name="T67" fmla="*/ 43 h 194"/>
                  <a:gd name="T68" fmla="*/ 26 w 97"/>
                  <a:gd name="T69" fmla="*/ 47 h 194"/>
                  <a:gd name="T70" fmla="*/ 26 w 97"/>
                  <a:gd name="T71" fmla="*/ 52 h 194"/>
                  <a:gd name="T72" fmla="*/ 40 w 97"/>
                  <a:gd name="T73" fmla="*/ 64 h 194"/>
                  <a:gd name="T74" fmla="*/ 52 w 97"/>
                  <a:gd name="T75" fmla="*/ 76 h 194"/>
                  <a:gd name="T76" fmla="*/ 59 w 97"/>
                  <a:gd name="T77" fmla="*/ 85 h 194"/>
                  <a:gd name="T78" fmla="*/ 66 w 97"/>
                  <a:gd name="T79" fmla="*/ 90 h 194"/>
                  <a:gd name="T80" fmla="*/ 71 w 97"/>
                  <a:gd name="T81" fmla="*/ 104 h 194"/>
                  <a:gd name="T82" fmla="*/ 73 w 97"/>
                  <a:gd name="T83" fmla="*/ 130 h 194"/>
                  <a:gd name="T84" fmla="*/ 69 w 97"/>
                  <a:gd name="T85" fmla="*/ 144 h 194"/>
                  <a:gd name="T86" fmla="*/ 59 w 97"/>
                  <a:gd name="T87" fmla="*/ 151 h 194"/>
                  <a:gd name="T88" fmla="*/ 50 w 97"/>
                  <a:gd name="T89" fmla="*/ 156 h 194"/>
                  <a:gd name="T90" fmla="*/ 47 w 97"/>
                  <a:gd name="T91" fmla="*/ 163 h 194"/>
                  <a:gd name="T92" fmla="*/ 40 w 97"/>
                  <a:gd name="T93" fmla="*/ 166 h 194"/>
                  <a:gd name="T94" fmla="*/ 33 w 97"/>
                  <a:gd name="T95" fmla="*/ 170 h 194"/>
                  <a:gd name="T96" fmla="*/ 40 w 97"/>
                  <a:gd name="T97" fmla="*/ 175 h 194"/>
                  <a:gd name="T98" fmla="*/ 38 w 97"/>
                  <a:gd name="T99" fmla="*/ 187 h 194"/>
                  <a:gd name="T100" fmla="*/ 38 w 97"/>
                  <a:gd name="T101" fmla="*/ 194 h 194"/>
                  <a:gd name="T102" fmla="*/ 47 w 97"/>
                  <a:gd name="T103" fmla="*/ 187 h 194"/>
                  <a:gd name="T104" fmla="*/ 57 w 97"/>
                  <a:gd name="T105" fmla="*/ 182 h 19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7"/>
                  <a:gd name="T160" fmla="*/ 0 h 194"/>
                  <a:gd name="T161" fmla="*/ 97 w 97"/>
                  <a:gd name="T162" fmla="*/ 194 h 19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7" h="194">
                    <a:moveTo>
                      <a:pt x="57" y="182"/>
                    </a:moveTo>
                    <a:lnTo>
                      <a:pt x="59" y="182"/>
                    </a:lnTo>
                    <a:lnTo>
                      <a:pt x="59" y="180"/>
                    </a:lnTo>
                    <a:lnTo>
                      <a:pt x="59" y="177"/>
                    </a:lnTo>
                    <a:lnTo>
                      <a:pt x="59" y="175"/>
                    </a:lnTo>
                    <a:lnTo>
                      <a:pt x="62" y="177"/>
                    </a:lnTo>
                    <a:lnTo>
                      <a:pt x="62" y="175"/>
                    </a:lnTo>
                    <a:lnTo>
                      <a:pt x="62" y="173"/>
                    </a:lnTo>
                    <a:lnTo>
                      <a:pt x="64" y="170"/>
                    </a:lnTo>
                    <a:lnTo>
                      <a:pt x="66" y="170"/>
                    </a:lnTo>
                    <a:lnTo>
                      <a:pt x="69" y="170"/>
                    </a:lnTo>
                    <a:lnTo>
                      <a:pt x="76" y="168"/>
                    </a:lnTo>
                    <a:lnTo>
                      <a:pt x="78" y="166"/>
                    </a:lnTo>
                    <a:lnTo>
                      <a:pt x="81" y="163"/>
                    </a:lnTo>
                    <a:lnTo>
                      <a:pt x="88" y="161"/>
                    </a:lnTo>
                    <a:lnTo>
                      <a:pt x="90" y="158"/>
                    </a:lnTo>
                    <a:lnTo>
                      <a:pt x="92" y="158"/>
                    </a:lnTo>
                    <a:lnTo>
                      <a:pt x="92" y="156"/>
                    </a:lnTo>
                    <a:lnTo>
                      <a:pt x="92" y="154"/>
                    </a:lnTo>
                    <a:lnTo>
                      <a:pt x="95" y="154"/>
                    </a:lnTo>
                    <a:lnTo>
                      <a:pt x="95" y="151"/>
                    </a:lnTo>
                    <a:lnTo>
                      <a:pt x="95" y="149"/>
                    </a:lnTo>
                    <a:lnTo>
                      <a:pt x="95" y="144"/>
                    </a:lnTo>
                    <a:lnTo>
                      <a:pt x="95" y="142"/>
                    </a:lnTo>
                    <a:lnTo>
                      <a:pt x="95" y="144"/>
                    </a:lnTo>
                    <a:lnTo>
                      <a:pt x="95" y="142"/>
                    </a:lnTo>
                    <a:lnTo>
                      <a:pt x="97" y="140"/>
                    </a:lnTo>
                    <a:lnTo>
                      <a:pt x="97" y="142"/>
                    </a:lnTo>
                    <a:lnTo>
                      <a:pt x="97" y="137"/>
                    </a:lnTo>
                    <a:lnTo>
                      <a:pt x="95" y="135"/>
                    </a:lnTo>
                    <a:lnTo>
                      <a:pt x="95" y="132"/>
                    </a:lnTo>
                    <a:lnTo>
                      <a:pt x="95" y="128"/>
                    </a:lnTo>
                    <a:lnTo>
                      <a:pt x="95" y="125"/>
                    </a:lnTo>
                    <a:lnTo>
                      <a:pt x="95" y="123"/>
                    </a:lnTo>
                    <a:lnTo>
                      <a:pt x="95" y="118"/>
                    </a:lnTo>
                    <a:lnTo>
                      <a:pt x="90" y="104"/>
                    </a:lnTo>
                    <a:lnTo>
                      <a:pt x="85" y="99"/>
                    </a:lnTo>
                    <a:lnTo>
                      <a:pt x="83" y="97"/>
                    </a:lnTo>
                    <a:lnTo>
                      <a:pt x="83" y="95"/>
                    </a:lnTo>
                    <a:lnTo>
                      <a:pt x="81" y="95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3" y="88"/>
                    </a:lnTo>
                    <a:lnTo>
                      <a:pt x="71" y="88"/>
                    </a:lnTo>
                    <a:lnTo>
                      <a:pt x="69" y="85"/>
                    </a:lnTo>
                    <a:lnTo>
                      <a:pt x="66" y="83"/>
                    </a:lnTo>
                    <a:lnTo>
                      <a:pt x="66" y="80"/>
                    </a:lnTo>
                    <a:lnTo>
                      <a:pt x="64" y="78"/>
                    </a:lnTo>
                    <a:lnTo>
                      <a:pt x="62" y="76"/>
                    </a:lnTo>
                    <a:lnTo>
                      <a:pt x="59" y="73"/>
                    </a:lnTo>
                    <a:lnTo>
                      <a:pt x="57" y="71"/>
                    </a:lnTo>
                    <a:lnTo>
                      <a:pt x="57" y="69"/>
                    </a:lnTo>
                    <a:lnTo>
                      <a:pt x="55" y="66"/>
                    </a:lnTo>
                    <a:lnTo>
                      <a:pt x="50" y="62"/>
                    </a:lnTo>
                    <a:lnTo>
                      <a:pt x="47" y="59"/>
                    </a:lnTo>
                    <a:lnTo>
                      <a:pt x="47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2" y="45"/>
                    </a:lnTo>
                    <a:lnTo>
                      <a:pt x="59" y="38"/>
                    </a:lnTo>
                    <a:lnTo>
                      <a:pt x="62" y="33"/>
                    </a:lnTo>
                    <a:lnTo>
                      <a:pt x="64" y="31"/>
                    </a:lnTo>
                    <a:lnTo>
                      <a:pt x="69" y="28"/>
                    </a:lnTo>
                    <a:lnTo>
                      <a:pt x="71" y="28"/>
                    </a:lnTo>
                    <a:lnTo>
                      <a:pt x="71" y="26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76" y="21"/>
                    </a:lnTo>
                    <a:lnTo>
                      <a:pt x="73" y="21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64" y="17"/>
                    </a:lnTo>
                    <a:lnTo>
                      <a:pt x="62" y="14"/>
                    </a:lnTo>
                    <a:lnTo>
                      <a:pt x="59" y="12"/>
                    </a:lnTo>
                    <a:lnTo>
                      <a:pt x="62" y="7"/>
                    </a:lnTo>
                    <a:lnTo>
                      <a:pt x="59" y="5"/>
                    </a:lnTo>
                    <a:lnTo>
                      <a:pt x="55" y="5"/>
                    </a:lnTo>
                    <a:lnTo>
                      <a:pt x="52" y="5"/>
                    </a:lnTo>
                    <a:lnTo>
                      <a:pt x="47" y="2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5"/>
                    </a:lnTo>
                    <a:lnTo>
                      <a:pt x="31" y="5"/>
                    </a:lnTo>
                    <a:lnTo>
                      <a:pt x="29" y="5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3" y="14"/>
                    </a:lnTo>
                    <a:lnTo>
                      <a:pt x="7" y="17"/>
                    </a:lnTo>
                    <a:lnTo>
                      <a:pt x="10" y="19"/>
                    </a:lnTo>
                    <a:lnTo>
                      <a:pt x="12" y="21"/>
                    </a:lnTo>
                    <a:lnTo>
                      <a:pt x="10" y="24"/>
                    </a:lnTo>
                    <a:lnTo>
                      <a:pt x="12" y="26"/>
                    </a:lnTo>
                    <a:lnTo>
                      <a:pt x="14" y="31"/>
                    </a:lnTo>
                    <a:lnTo>
                      <a:pt x="19" y="31"/>
                    </a:lnTo>
                    <a:lnTo>
                      <a:pt x="24" y="31"/>
                    </a:lnTo>
                    <a:lnTo>
                      <a:pt x="29" y="31"/>
                    </a:lnTo>
                    <a:lnTo>
                      <a:pt x="31" y="33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3" y="38"/>
                    </a:lnTo>
                    <a:lnTo>
                      <a:pt x="36" y="40"/>
                    </a:lnTo>
                    <a:lnTo>
                      <a:pt x="36" y="43"/>
                    </a:lnTo>
                    <a:lnTo>
                      <a:pt x="33" y="47"/>
                    </a:lnTo>
                    <a:lnTo>
                      <a:pt x="31" y="47"/>
                    </a:lnTo>
                    <a:lnTo>
                      <a:pt x="29" y="47"/>
                    </a:lnTo>
                    <a:lnTo>
                      <a:pt x="26" y="47"/>
                    </a:lnTo>
                    <a:lnTo>
                      <a:pt x="24" y="50"/>
                    </a:lnTo>
                    <a:lnTo>
                      <a:pt x="26" y="52"/>
                    </a:lnTo>
                    <a:lnTo>
                      <a:pt x="29" y="54"/>
                    </a:lnTo>
                    <a:lnTo>
                      <a:pt x="33" y="57"/>
                    </a:lnTo>
                    <a:lnTo>
                      <a:pt x="40" y="62"/>
                    </a:lnTo>
                    <a:lnTo>
                      <a:pt x="40" y="64"/>
                    </a:lnTo>
                    <a:lnTo>
                      <a:pt x="47" y="69"/>
                    </a:lnTo>
                    <a:lnTo>
                      <a:pt x="47" y="71"/>
                    </a:lnTo>
                    <a:lnTo>
                      <a:pt x="52" y="76"/>
                    </a:lnTo>
                    <a:lnTo>
                      <a:pt x="57" y="78"/>
                    </a:lnTo>
                    <a:lnTo>
                      <a:pt x="59" y="83"/>
                    </a:lnTo>
                    <a:lnTo>
                      <a:pt x="59" y="85"/>
                    </a:lnTo>
                    <a:lnTo>
                      <a:pt x="59" y="88"/>
                    </a:lnTo>
                    <a:lnTo>
                      <a:pt x="62" y="88"/>
                    </a:lnTo>
                    <a:lnTo>
                      <a:pt x="66" y="90"/>
                    </a:lnTo>
                    <a:lnTo>
                      <a:pt x="66" y="92"/>
                    </a:lnTo>
                    <a:lnTo>
                      <a:pt x="69" y="97"/>
                    </a:lnTo>
                    <a:lnTo>
                      <a:pt x="71" y="104"/>
                    </a:lnTo>
                    <a:lnTo>
                      <a:pt x="71" y="114"/>
                    </a:lnTo>
                    <a:lnTo>
                      <a:pt x="71" y="123"/>
                    </a:lnTo>
                    <a:lnTo>
                      <a:pt x="71" y="125"/>
                    </a:lnTo>
                    <a:lnTo>
                      <a:pt x="73" y="130"/>
                    </a:lnTo>
                    <a:lnTo>
                      <a:pt x="73" y="142"/>
                    </a:lnTo>
                    <a:lnTo>
                      <a:pt x="73" y="144"/>
                    </a:lnTo>
                    <a:lnTo>
                      <a:pt x="71" y="147"/>
                    </a:lnTo>
                    <a:lnTo>
                      <a:pt x="69" y="144"/>
                    </a:lnTo>
                    <a:lnTo>
                      <a:pt x="66" y="147"/>
                    </a:lnTo>
                    <a:lnTo>
                      <a:pt x="64" y="149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55" y="154"/>
                    </a:lnTo>
                    <a:lnTo>
                      <a:pt x="52" y="154"/>
                    </a:lnTo>
                    <a:lnTo>
                      <a:pt x="50" y="156"/>
                    </a:lnTo>
                    <a:lnTo>
                      <a:pt x="52" y="158"/>
                    </a:lnTo>
                    <a:lnTo>
                      <a:pt x="52" y="161"/>
                    </a:lnTo>
                    <a:lnTo>
                      <a:pt x="50" y="163"/>
                    </a:lnTo>
                    <a:lnTo>
                      <a:pt x="47" y="163"/>
                    </a:lnTo>
                    <a:lnTo>
                      <a:pt x="45" y="166"/>
                    </a:lnTo>
                    <a:lnTo>
                      <a:pt x="43" y="166"/>
                    </a:lnTo>
                    <a:lnTo>
                      <a:pt x="40" y="166"/>
                    </a:lnTo>
                    <a:lnTo>
                      <a:pt x="38" y="168"/>
                    </a:lnTo>
                    <a:lnTo>
                      <a:pt x="36" y="168"/>
                    </a:lnTo>
                    <a:lnTo>
                      <a:pt x="33" y="170"/>
                    </a:lnTo>
                    <a:lnTo>
                      <a:pt x="33" y="173"/>
                    </a:lnTo>
                    <a:lnTo>
                      <a:pt x="38" y="175"/>
                    </a:lnTo>
                    <a:lnTo>
                      <a:pt x="40" y="175"/>
                    </a:lnTo>
                    <a:lnTo>
                      <a:pt x="38" y="177"/>
                    </a:lnTo>
                    <a:lnTo>
                      <a:pt x="38" y="180"/>
                    </a:lnTo>
                    <a:lnTo>
                      <a:pt x="36" y="184"/>
                    </a:lnTo>
                    <a:lnTo>
                      <a:pt x="38" y="187"/>
                    </a:lnTo>
                    <a:lnTo>
                      <a:pt x="38" y="189"/>
                    </a:lnTo>
                    <a:lnTo>
                      <a:pt x="38" y="194"/>
                    </a:lnTo>
                    <a:lnTo>
                      <a:pt x="40" y="194"/>
                    </a:lnTo>
                    <a:lnTo>
                      <a:pt x="43" y="192"/>
                    </a:lnTo>
                    <a:lnTo>
                      <a:pt x="45" y="189"/>
                    </a:lnTo>
                    <a:lnTo>
                      <a:pt x="47" y="187"/>
                    </a:lnTo>
                    <a:lnTo>
                      <a:pt x="55" y="184"/>
                    </a:lnTo>
                    <a:lnTo>
                      <a:pt x="55" y="182"/>
                    </a:lnTo>
                    <a:lnTo>
                      <a:pt x="57" y="18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30" name="Freeform 1570"/>
              <p:cNvSpPr>
                <a:spLocks/>
              </p:cNvSpPr>
              <p:nvPr/>
            </p:nvSpPr>
            <p:spPr bwMode="auto">
              <a:xfrm>
                <a:off x="4565" y="1678"/>
                <a:ext cx="48" cy="56"/>
              </a:xfrm>
              <a:custGeom>
                <a:avLst/>
                <a:gdLst>
                  <a:gd name="T0" fmla="*/ 34 w 48"/>
                  <a:gd name="T1" fmla="*/ 0 h 56"/>
                  <a:gd name="T2" fmla="*/ 38 w 48"/>
                  <a:gd name="T3" fmla="*/ 9 h 56"/>
                  <a:gd name="T4" fmla="*/ 43 w 48"/>
                  <a:gd name="T5" fmla="*/ 14 h 56"/>
                  <a:gd name="T6" fmla="*/ 45 w 48"/>
                  <a:gd name="T7" fmla="*/ 21 h 56"/>
                  <a:gd name="T8" fmla="*/ 45 w 48"/>
                  <a:gd name="T9" fmla="*/ 33 h 56"/>
                  <a:gd name="T10" fmla="*/ 45 w 48"/>
                  <a:gd name="T11" fmla="*/ 40 h 56"/>
                  <a:gd name="T12" fmla="*/ 41 w 48"/>
                  <a:gd name="T13" fmla="*/ 44 h 56"/>
                  <a:gd name="T14" fmla="*/ 36 w 48"/>
                  <a:gd name="T15" fmla="*/ 44 h 56"/>
                  <a:gd name="T16" fmla="*/ 34 w 48"/>
                  <a:gd name="T17" fmla="*/ 47 h 56"/>
                  <a:gd name="T18" fmla="*/ 31 w 48"/>
                  <a:gd name="T19" fmla="*/ 49 h 56"/>
                  <a:gd name="T20" fmla="*/ 29 w 48"/>
                  <a:gd name="T21" fmla="*/ 47 h 56"/>
                  <a:gd name="T22" fmla="*/ 24 w 48"/>
                  <a:gd name="T23" fmla="*/ 47 h 56"/>
                  <a:gd name="T24" fmla="*/ 22 w 48"/>
                  <a:gd name="T25" fmla="*/ 49 h 56"/>
                  <a:gd name="T26" fmla="*/ 19 w 48"/>
                  <a:gd name="T27" fmla="*/ 52 h 56"/>
                  <a:gd name="T28" fmla="*/ 19 w 48"/>
                  <a:gd name="T29" fmla="*/ 49 h 56"/>
                  <a:gd name="T30" fmla="*/ 17 w 48"/>
                  <a:gd name="T31" fmla="*/ 54 h 56"/>
                  <a:gd name="T32" fmla="*/ 15 w 48"/>
                  <a:gd name="T33" fmla="*/ 52 h 56"/>
                  <a:gd name="T34" fmla="*/ 17 w 48"/>
                  <a:gd name="T35" fmla="*/ 49 h 56"/>
                  <a:gd name="T36" fmla="*/ 12 w 48"/>
                  <a:gd name="T37" fmla="*/ 52 h 56"/>
                  <a:gd name="T38" fmla="*/ 10 w 48"/>
                  <a:gd name="T39" fmla="*/ 54 h 56"/>
                  <a:gd name="T40" fmla="*/ 8 w 48"/>
                  <a:gd name="T41" fmla="*/ 54 h 56"/>
                  <a:gd name="T42" fmla="*/ 5 w 48"/>
                  <a:gd name="T43" fmla="*/ 54 h 56"/>
                  <a:gd name="T44" fmla="*/ 3 w 48"/>
                  <a:gd name="T45" fmla="*/ 56 h 56"/>
                  <a:gd name="T46" fmla="*/ 3 w 48"/>
                  <a:gd name="T47" fmla="*/ 54 h 56"/>
                  <a:gd name="T48" fmla="*/ 5 w 48"/>
                  <a:gd name="T49" fmla="*/ 52 h 56"/>
                  <a:gd name="T50" fmla="*/ 8 w 48"/>
                  <a:gd name="T51" fmla="*/ 49 h 56"/>
                  <a:gd name="T52" fmla="*/ 5 w 48"/>
                  <a:gd name="T53" fmla="*/ 49 h 56"/>
                  <a:gd name="T54" fmla="*/ 5 w 48"/>
                  <a:gd name="T55" fmla="*/ 44 h 56"/>
                  <a:gd name="T56" fmla="*/ 5 w 48"/>
                  <a:gd name="T57" fmla="*/ 42 h 56"/>
                  <a:gd name="T58" fmla="*/ 8 w 48"/>
                  <a:gd name="T59" fmla="*/ 40 h 56"/>
                  <a:gd name="T60" fmla="*/ 10 w 48"/>
                  <a:gd name="T61" fmla="*/ 35 h 56"/>
                  <a:gd name="T62" fmla="*/ 8 w 48"/>
                  <a:gd name="T63" fmla="*/ 33 h 56"/>
                  <a:gd name="T64" fmla="*/ 8 w 48"/>
                  <a:gd name="T65" fmla="*/ 30 h 56"/>
                  <a:gd name="T66" fmla="*/ 5 w 48"/>
                  <a:gd name="T67" fmla="*/ 26 h 56"/>
                  <a:gd name="T68" fmla="*/ 5 w 48"/>
                  <a:gd name="T69" fmla="*/ 26 h 56"/>
                  <a:gd name="T70" fmla="*/ 3 w 48"/>
                  <a:gd name="T71" fmla="*/ 26 h 56"/>
                  <a:gd name="T72" fmla="*/ 0 w 48"/>
                  <a:gd name="T73" fmla="*/ 23 h 56"/>
                  <a:gd name="T74" fmla="*/ 5 w 48"/>
                  <a:gd name="T75" fmla="*/ 21 h 56"/>
                  <a:gd name="T76" fmla="*/ 10 w 48"/>
                  <a:gd name="T77" fmla="*/ 23 h 56"/>
                  <a:gd name="T78" fmla="*/ 10 w 48"/>
                  <a:gd name="T79" fmla="*/ 21 h 56"/>
                  <a:gd name="T80" fmla="*/ 10 w 48"/>
                  <a:gd name="T81" fmla="*/ 18 h 56"/>
                  <a:gd name="T82" fmla="*/ 10 w 48"/>
                  <a:gd name="T83" fmla="*/ 16 h 56"/>
                  <a:gd name="T84" fmla="*/ 8 w 48"/>
                  <a:gd name="T85" fmla="*/ 16 h 56"/>
                  <a:gd name="T86" fmla="*/ 8 w 48"/>
                  <a:gd name="T87" fmla="*/ 14 h 56"/>
                  <a:gd name="T88" fmla="*/ 5 w 48"/>
                  <a:gd name="T89" fmla="*/ 11 h 56"/>
                  <a:gd name="T90" fmla="*/ 5 w 48"/>
                  <a:gd name="T91" fmla="*/ 9 h 56"/>
                  <a:gd name="T92" fmla="*/ 10 w 48"/>
                  <a:gd name="T93" fmla="*/ 9 h 56"/>
                  <a:gd name="T94" fmla="*/ 19 w 48"/>
                  <a:gd name="T95" fmla="*/ 4 h 56"/>
                  <a:gd name="T96" fmla="*/ 26 w 48"/>
                  <a:gd name="T97" fmla="*/ 2 h 5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8"/>
                  <a:gd name="T148" fmla="*/ 0 h 56"/>
                  <a:gd name="T149" fmla="*/ 48 w 48"/>
                  <a:gd name="T150" fmla="*/ 56 h 5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8" h="56">
                    <a:moveTo>
                      <a:pt x="31" y="0"/>
                    </a:moveTo>
                    <a:lnTo>
                      <a:pt x="34" y="0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41" y="11"/>
                    </a:lnTo>
                    <a:lnTo>
                      <a:pt x="43" y="14"/>
                    </a:lnTo>
                    <a:lnTo>
                      <a:pt x="45" y="18"/>
                    </a:lnTo>
                    <a:lnTo>
                      <a:pt x="45" y="21"/>
                    </a:lnTo>
                    <a:lnTo>
                      <a:pt x="45" y="28"/>
                    </a:lnTo>
                    <a:lnTo>
                      <a:pt x="45" y="33"/>
                    </a:lnTo>
                    <a:lnTo>
                      <a:pt x="48" y="33"/>
                    </a:lnTo>
                    <a:lnTo>
                      <a:pt x="45" y="40"/>
                    </a:lnTo>
                    <a:lnTo>
                      <a:pt x="43" y="42"/>
                    </a:lnTo>
                    <a:lnTo>
                      <a:pt x="41" y="44"/>
                    </a:lnTo>
                    <a:lnTo>
                      <a:pt x="38" y="44"/>
                    </a:lnTo>
                    <a:lnTo>
                      <a:pt x="36" y="44"/>
                    </a:lnTo>
                    <a:lnTo>
                      <a:pt x="34" y="44"/>
                    </a:lnTo>
                    <a:lnTo>
                      <a:pt x="34" y="47"/>
                    </a:lnTo>
                    <a:lnTo>
                      <a:pt x="31" y="47"/>
                    </a:lnTo>
                    <a:lnTo>
                      <a:pt x="31" y="49"/>
                    </a:lnTo>
                    <a:lnTo>
                      <a:pt x="29" y="47"/>
                    </a:lnTo>
                    <a:lnTo>
                      <a:pt x="26" y="47"/>
                    </a:lnTo>
                    <a:lnTo>
                      <a:pt x="24" y="47"/>
                    </a:lnTo>
                    <a:lnTo>
                      <a:pt x="22" y="49"/>
                    </a:lnTo>
                    <a:lnTo>
                      <a:pt x="22" y="52"/>
                    </a:lnTo>
                    <a:lnTo>
                      <a:pt x="19" y="52"/>
                    </a:lnTo>
                    <a:lnTo>
                      <a:pt x="19" y="49"/>
                    </a:lnTo>
                    <a:lnTo>
                      <a:pt x="19" y="52"/>
                    </a:lnTo>
                    <a:lnTo>
                      <a:pt x="17" y="54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7" y="49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5" y="56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8" y="49"/>
                    </a:lnTo>
                    <a:lnTo>
                      <a:pt x="5" y="49"/>
                    </a:lnTo>
                    <a:lnTo>
                      <a:pt x="3" y="49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10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6"/>
                    </a:lnTo>
                    <a:lnTo>
                      <a:pt x="3" y="28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8" y="21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0" y="21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31" name="Freeform 1571"/>
              <p:cNvSpPr>
                <a:spLocks/>
              </p:cNvSpPr>
              <p:nvPr/>
            </p:nvSpPr>
            <p:spPr bwMode="auto">
              <a:xfrm>
                <a:off x="4565" y="1678"/>
                <a:ext cx="48" cy="56"/>
              </a:xfrm>
              <a:custGeom>
                <a:avLst/>
                <a:gdLst>
                  <a:gd name="T0" fmla="*/ 34 w 48"/>
                  <a:gd name="T1" fmla="*/ 0 h 56"/>
                  <a:gd name="T2" fmla="*/ 38 w 48"/>
                  <a:gd name="T3" fmla="*/ 9 h 56"/>
                  <a:gd name="T4" fmla="*/ 43 w 48"/>
                  <a:gd name="T5" fmla="*/ 14 h 56"/>
                  <a:gd name="T6" fmla="*/ 45 w 48"/>
                  <a:gd name="T7" fmla="*/ 21 h 56"/>
                  <a:gd name="T8" fmla="*/ 45 w 48"/>
                  <a:gd name="T9" fmla="*/ 33 h 56"/>
                  <a:gd name="T10" fmla="*/ 45 w 48"/>
                  <a:gd name="T11" fmla="*/ 40 h 56"/>
                  <a:gd name="T12" fmla="*/ 41 w 48"/>
                  <a:gd name="T13" fmla="*/ 44 h 56"/>
                  <a:gd name="T14" fmla="*/ 36 w 48"/>
                  <a:gd name="T15" fmla="*/ 44 h 56"/>
                  <a:gd name="T16" fmla="*/ 34 w 48"/>
                  <a:gd name="T17" fmla="*/ 47 h 56"/>
                  <a:gd name="T18" fmla="*/ 31 w 48"/>
                  <a:gd name="T19" fmla="*/ 49 h 56"/>
                  <a:gd name="T20" fmla="*/ 29 w 48"/>
                  <a:gd name="T21" fmla="*/ 47 h 56"/>
                  <a:gd name="T22" fmla="*/ 24 w 48"/>
                  <a:gd name="T23" fmla="*/ 47 h 56"/>
                  <a:gd name="T24" fmla="*/ 22 w 48"/>
                  <a:gd name="T25" fmla="*/ 49 h 56"/>
                  <a:gd name="T26" fmla="*/ 19 w 48"/>
                  <a:gd name="T27" fmla="*/ 52 h 56"/>
                  <a:gd name="T28" fmla="*/ 19 w 48"/>
                  <a:gd name="T29" fmla="*/ 49 h 56"/>
                  <a:gd name="T30" fmla="*/ 17 w 48"/>
                  <a:gd name="T31" fmla="*/ 54 h 56"/>
                  <a:gd name="T32" fmla="*/ 15 w 48"/>
                  <a:gd name="T33" fmla="*/ 52 h 56"/>
                  <a:gd name="T34" fmla="*/ 17 w 48"/>
                  <a:gd name="T35" fmla="*/ 49 h 56"/>
                  <a:gd name="T36" fmla="*/ 12 w 48"/>
                  <a:gd name="T37" fmla="*/ 52 h 56"/>
                  <a:gd name="T38" fmla="*/ 10 w 48"/>
                  <a:gd name="T39" fmla="*/ 54 h 56"/>
                  <a:gd name="T40" fmla="*/ 8 w 48"/>
                  <a:gd name="T41" fmla="*/ 54 h 56"/>
                  <a:gd name="T42" fmla="*/ 5 w 48"/>
                  <a:gd name="T43" fmla="*/ 54 h 56"/>
                  <a:gd name="T44" fmla="*/ 3 w 48"/>
                  <a:gd name="T45" fmla="*/ 56 h 56"/>
                  <a:gd name="T46" fmla="*/ 3 w 48"/>
                  <a:gd name="T47" fmla="*/ 54 h 56"/>
                  <a:gd name="T48" fmla="*/ 5 w 48"/>
                  <a:gd name="T49" fmla="*/ 52 h 56"/>
                  <a:gd name="T50" fmla="*/ 8 w 48"/>
                  <a:gd name="T51" fmla="*/ 49 h 56"/>
                  <a:gd name="T52" fmla="*/ 5 w 48"/>
                  <a:gd name="T53" fmla="*/ 49 h 56"/>
                  <a:gd name="T54" fmla="*/ 5 w 48"/>
                  <a:gd name="T55" fmla="*/ 44 h 56"/>
                  <a:gd name="T56" fmla="*/ 5 w 48"/>
                  <a:gd name="T57" fmla="*/ 42 h 56"/>
                  <a:gd name="T58" fmla="*/ 8 w 48"/>
                  <a:gd name="T59" fmla="*/ 40 h 56"/>
                  <a:gd name="T60" fmla="*/ 10 w 48"/>
                  <a:gd name="T61" fmla="*/ 35 h 56"/>
                  <a:gd name="T62" fmla="*/ 8 w 48"/>
                  <a:gd name="T63" fmla="*/ 33 h 56"/>
                  <a:gd name="T64" fmla="*/ 8 w 48"/>
                  <a:gd name="T65" fmla="*/ 30 h 56"/>
                  <a:gd name="T66" fmla="*/ 5 w 48"/>
                  <a:gd name="T67" fmla="*/ 26 h 56"/>
                  <a:gd name="T68" fmla="*/ 5 w 48"/>
                  <a:gd name="T69" fmla="*/ 26 h 56"/>
                  <a:gd name="T70" fmla="*/ 3 w 48"/>
                  <a:gd name="T71" fmla="*/ 26 h 56"/>
                  <a:gd name="T72" fmla="*/ 0 w 48"/>
                  <a:gd name="T73" fmla="*/ 23 h 56"/>
                  <a:gd name="T74" fmla="*/ 5 w 48"/>
                  <a:gd name="T75" fmla="*/ 21 h 56"/>
                  <a:gd name="T76" fmla="*/ 10 w 48"/>
                  <a:gd name="T77" fmla="*/ 23 h 56"/>
                  <a:gd name="T78" fmla="*/ 10 w 48"/>
                  <a:gd name="T79" fmla="*/ 21 h 56"/>
                  <a:gd name="T80" fmla="*/ 10 w 48"/>
                  <a:gd name="T81" fmla="*/ 18 h 56"/>
                  <a:gd name="T82" fmla="*/ 10 w 48"/>
                  <a:gd name="T83" fmla="*/ 16 h 56"/>
                  <a:gd name="T84" fmla="*/ 8 w 48"/>
                  <a:gd name="T85" fmla="*/ 16 h 56"/>
                  <a:gd name="T86" fmla="*/ 8 w 48"/>
                  <a:gd name="T87" fmla="*/ 14 h 56"/>
                  <a:gd name="T88" fmla="*/ 5 w 48"/>
                  <a:gd name="T89" fmla="*/ 11 h 56"/>
                  <a:gd name="T90" fmla="*/ 5 w 48"/>
                  <a:gd name="T91" fmla="*/ 9 h 56"/>
                  <a:gd name="T92" fmla="*/ 10 w 48"/>
                  <a:gd name="T93" fmla="*/ 9 h 56"/>
                  <a:gd name="T94" fmla="*/ 19 w 48"/>
                  <a:gd name="T95" fmla="*/ 4 h 56"/>
                  <a:gd name="T96" fmla="*/ 26 w 48"/>
                  <a:gd name="T97" fmla="*/ 2 h 5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8"/>
                  <a:gd name="T148" fmla="*/ 0 h 56"/>
                  <a:gd name="T149" fmla="*/ 48 w 48"/>
                  <a:gd name="T150" fmla="*/ 56 h 5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8" h="56">
                    <a:moveTo>
                      <a:pt x="31" y="0"/>
                    </a:moveTo>
                    <a:lnTo>
                      <a:pt x="34" y="0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41" y="11"/>
                    </a:lnTo>
                    <a:lnTo>
                      <a:pt x="43" y="14"/>
                    </a:lnTo>
                    <a:lnTo>
                      <a:pt x="45" y="18"/>
                    </a:lnTo>
                    <a:lnTo>
                      <a:pt x="45" y="21"/>
                    </a:lnTo>
                    <a:lnTo>
                      <a:pt x="45" y="28"/>
                    </a:lnTo>
                    <a:lnTo>
                      <a:pt x="45" y="33"/>
                    </a:lnTo>
                    <a:lnTo>
                      <a:pt x="48" y="33"/>
                    </a:lnTo>
                    <a:lnTo>
                      <a:pt x="45" y="40"/>
                    </a:lnTo>
                    <a:lnTo>
                      <a:pt x="43" y="42"/>
                    </a:lnTo>
                    <a:lnTo>
                      <a:pt x="41" y="44"/>
                    </a:lnTo>
                    <a:lnTo>
                      <a:pt x="38" y="44"/>
                    </a:lnTo>
                    <a:lnTo>
                      <a:pt x="36" y="44"/>
                    </a:lnTo>
                    <a:lnTo>
                      <a:pt x="34" y="44"/>
                    </a:lnTo>
                    <a:lnTo>
                      <a:pt x="34" y="47"/>
                    </a:lnTo>
                    <a:lnTo>
                      <a:pt x="31" y="47"/>
                    </a:lnTo>
                    <a:lnTo>
                      <a:pt x="31" y="49"/>
                    </a:lnTo>
                    <a:lnTo>
                      <a:pt x="29" y="47"/>
                    </a:lnTo>
                    <a:lnTo>
                      <a:pt x="26" y="47"/>
                    </a:lnTo>
                    <a:lnTo>
                      <a:pt x="24" y="47"/>
                    </a:lnTo>
                    <a:lnTo>
                      <a:pt x="22" y="49"/>
                    </a:lnTo>
                    <a:lnTo>
                      <a:pt x="22" y="52"/>
                    </a:lnTo>
                    <a:lnTo>
                      <a:pt x="19" y="52"/>
                    </a:lnTo>
                    <a:lnTo>
                      <a:pt x="19" y="49"/>
                    </a:lnTo>
                    <a:lnTo>
                      <a:pt x="19" y="52"/>
                    </a:lnTo>
                    <a:lnTo>
                      <a:pt x="17" y="54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7" y="49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5" y="56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8" y="49"/>
                    </a:lnTo>
                    <a:lnTo>
                      <a:pt x="5" y="49"/>
                    </a:lnTo>
                    <a:lnTo>
                      <a:pt x="3" y="49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10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5" y="26"/>
                    </a:lnTo>
                    <a:lnTo>
                      <a:pt x="3" y="28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8" y="21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0" y="21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32" name="Freeform 1572"/>
              <p:cNvSpPr>
                <a:spLocks/>
              </p:cNvSpPr>
              <p:nvPr/>
            </p:nvSpPr>
            <p:spPr bwMode="auto">
              <a:xfrm>
                <a:off x="4343" y="2100"/>
                <a:ext cx="130" cy="81"/>
              </a:xfrm>
              <a:custGeom>
                <a:avLst/>
                <a:gdLst>
                  <a:gd name="T0" fmla="*/ 62 w 130"/>
                  <a:gd name="T1" fmla="*/ 34 h 81"/>
                  <a:gd name="T2" fmla="*/ 67 w 130"/>
                  <a:gd name="T3" fmla="*/ 38 h 81"/>
                  <a:gd name="T4" fmla="*/ 69 w 130"/>
                  <a:gd name="T5" fmla="*/ 38 h 81"/>
                  <a:gd name="T6" fmla="*/ 71 w 130"/>
                  <a:gd name="T7" fmla="*/ 29 h 81"/>
                  <a:gd name="T8" fmla="*/ 76 w 130"/>
                  <a:gd name="T9" fmla="*/ 29 h 81"/>
                  <a:gd name="T10" fmla="*/ 78 w 130"/>
                  <a:gd name="T11" fmla="*/ 34 h 81"/>
                  <a:gd name="T12" fmla="*/ 78 w 130"/>
                  <a:gd name="T13" fmla="*/ 31 h 81"/>
                  <a:gd name="T14" fmla="*/ 76 w 130"/>
                  <a:gd name="T15" fmla="*/ 26 h 81"/>
                  <a:gd name="T16" fmla="*/ 81 w 130"/>
                  <a:gd name="T17" fmla="*/ 24 h 81"/>
                  <a:gd name="T18" fmla="*/ 81 w 130"/>
                  <a:gd name="T19" fmla="*/ 19 h 81"/>
                  <a:gd name="T20" fmla="*/ 88 w 130"/>
                  <a:gd name="T21" fmla="*/ 15 h 81"/>
                  <a:gd name="T22" fmla="*/ 95 w 130"/>
                  <a:gd name="T23" fmla="*/ 5 h 81"/>
                  <a:gd name="T24" fmla="*/ 97 w 130"/>
                  <a:gd name="T25" fmla="*/ 0 h 81"/>
                  <a:gd name="T26" fmla="*/ 97 w 130"/>
                  <a:gd name="T27" fmla="*/ 3 h 81"/>
                  <a:gd name="T28" fmla="*/ 100 w 130"/>
                  <a:gd name="T29" fmla="*/ 3 h 81"/>
                  <a:gd name="T30" fmla="*/ 104 w 130"/>
                  <a:gd name="T31" fmla="*/ 0 h 81"/>
                  <a:gd name="T32" fmla="*/ 107 w 130"/>
                  <a:gd name="T33" fmla="*/ 5 h 81"/>
                  <a:gd name="T34" fmla="*/ 109 w 130"/>
                  <a:gd name="T35" fmla="*/ 10 h 81"/>
                  <a:gd name="T36" fmla="*/ 111 w 130"/>
                  <a:gd name="T37" fmla="*/ 15 h 81"/>
                  <a:gd name="T38" fmla="*/ 114 w 130"/>
                  <a:gd name="T39" fmla="*/ 12 h 81"/>
                  <a:gd name="T40" fmla="*/ 114 w 130"/>
                  <a:gd name="T41" fmla="*/ 17 h 81"/>
                  <a:gd name="T42" fmla="*/ 116 w 130"/>
                  <a:gd name="T43" fmla="*/ 15 h 81"/>
                  <a:gd name="T44" fmla="*/ 123 w 130"/>
                  <a:gd name="T45" fmla="*/ 19 h 81"/>
                  <a:gd name="T46" fmla="*/ 130 w 130"/>
                  <a:gd name="T47" fmla="*/ 24 h 81"/>
                  <a:gd name="T48" fmla="*/ 126 w 130"/>
                  <a:gd name="T49" fmla="*/ 26 h 81"/>
                  <a:gd name="T50" fmla="*/ 119 w 130"/>
                  <a:gd name="T51" fmla="*/ 26 h 81"/>
                  <a:gd name="T52" fmla="*/ 119 w 130"/>
                  <a:gd name="T53" fmla="*/ 31 h 81"/>
                  <a:gd name="T54" fmla="*/ 121 w 130"/>
                  <a:gd name="T55" fmla="*/ 34 h 81"/>
                  <a:gd name="T56" fmla="*/ 114 w 130"/>
                  <a:gd name="T57" fmla="*/ 36 h 81"/>
                  <a:gd name="T58" fmla="*/ 109 w 130"/>
                  <a:gd name="T59" fmla="*/ 36 h 81"/>
                  <a:gd name="T60" fmla="*/ 109 w 130"/>
                  <a:gd name="T61" fmla="*/ 36 h 81"/>
                  <a:gd name="T62" fmla="*/ 102 w 130"/>
                  <a:gd name="T63" fmla="*/ 34 h 81"/>
                  <a:gd name="T64" fmla="*/ 83 w 130"/>
                  <a:gd name="T65" fmla="*/ 36 h 81"/>
                  <a:gd name="T66" fmla="*/ 81 w 130"/>
                  <a:gd name="T67" fmla="*/ 48 h 81"/>
                  <a:gd name="T68" fmla="*/ 71 w 130"/>
                  <a:gd name="T69" fmla="*/ 67 h 81"/>
                  <a:gd name="T70" fmla="*/ 67 w 130"/>
                  <a:gd name="T71" fmla="*/ 74 h 81"/>
                  <a:gd name="T72" fmla="*/ 57 w 130"/>
                  <a:gd name="T73" fmla="*/ 76 h 81"/>
                  <a:gd name="T74" fmla="*/ 48 w 130"/>
                  <a:gd name="T75" fmla="*/ 76 h 81"/>
                  <a:gd name="T76" fmla="*/ 45 w 130"/>
                  <a:gd name="T77" fmla="*/ 71 h 81"/>
                  <a:gd name="T78" fmla="*/ 36 w 130"/>
                  <a:gd name="T79" fmla="*/ 74 h 81"/>
                  <a:gd name="T80" fmla="*/ 26 w 130"/>
                  <a:gd name="T81" fmla="*/ 81 h 81"/>
                  <a:gd name="T82" fmla="*/ 19 w 130"/>
                  <a:gd name="T83" fmla="*/ 78 h 81"/>
                  <a:gd name="T84" fmla="*/ 12 w 130"/>
                  <a:gd name="T85" fmla="*/ 78 h 81"/>
                  <a:gd name="T86" fmla="*/ 0 w 130"/>
                  <a:gd name="T87" fmla="*/ 67 h 81"/>
                  <a:gd name="T88" fmla="*/ 3 w 130"/>
                  <a:gd name="T89" fmla="*/ 64 h 81"/>
                  <a:gd name="T90" fmla="*/ 8 w 130"/>
                  <a:gd name="T91" fmla="*/ 69 h 81"/>
                  <a:gd name="T92" fmla="*/ 15 w 130"/>
                  <a:gd name="T93" fmla="*/ 69 h 81"/>
                  <a:gd name="T94" fmla="*/ 22 w 130"/>
                  <a:gd name="T95" fmla="*/ 71 h 81"/>
                  <a:gd name="T96" fmla="*/ 24 w 130"/>
                  <a:gd name="T97" fmla="*/ 67 h 81"/>
                  <a:gd name="T98" fmla="*/ 24 w 130"/>
                  <a:gd name="T99" fmla="*/ 62 h 81"/>
                  <a:gd name="T100" fmla="*/ 26 w 130"/>
                  <a:gd name="T101" fmla="*/ 57 h 81"/>
                  <a:gd name="T102" fmla="*/ 29 w 130"/>
                  <a:gd name="T103" fmla="*/ 55 h 81"/>
                  <a:gd name="T104" fmla="*/ 36 w 130"/>
                  <a:gd name="T105" fmla="*/ 52 h 81"/>
                  <a:gd name="T106" fmla="*/ 41 w 130"/>
                  <a:gd name="T107" fmla="*/ 52 h 81"/>
                  <a:gd name="T108" fmla="*/ 48 w 130"/>
                  <a:gd name="T109" fmla="*/ 50 h 81"/>
                  <a:gd name="T110" fmla="*/ 55 w 130"/>
                  <a:gd name="T111" fmla="*/ 41 h 81"/>
                  <a:gd name="T112" fmla="*/ 59 w 130"/>
                  <a:gd name="T113" fmla="*/ 31 h 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0"/>
                  <a:gd name="T172" fmla="*/ 0 h 81"/>
                  <a:gd name="T173" fmla="*/ 130 w 130"/>
                  <a:gd name="T174" fmla="*/ 81 h 8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0" h="81">
                    <a:moveTo>
                      <a:pt x="59" y="31"/>
                    </a:moveTo>
                    <a:lnTo>
                      <a:pt x="62" y="31"/>
                    </a:lnTo>
                    <a:lnTo>
                      <a:pt x="62" y="34"/>
                    </a:lnTo>
                    <a:lnTo>
                      <a:pt x="64" y="36"/>
                    </a:lnTo>
                    <a:lnTo>
                      <a:pt x="67" y="36"/>
                    </a:lnTo>
                    <a:lnTo>
                      <a:pt x="67" y="38"/>
                    </a:lnTo>
                    <a:lnTo>
                      <a:pt x="69" y="38"/>
                    </a:lnTo>
                    <a:lnTo>
                      <a:pt x="71" y="36"/>
                    </a:lnTo>
                    <a:lnTo>
                      <a:pt x="71" y="31"/>
                    </a:lnTo>
                    <a:lnTo>
                      <a:pt x="71" y="29"/>
                    </a:lnTo>
                    <a:lnTo>
                      <a:pt x="74" y="29"/>
                    </a:lnTo>
                    <a:lnTo>
                      <a:pt x="76" y="29"/>
                    </a:lnTo>
                    <a:lnTo>
                      <a:pt x="76" y="31"/>
                    </a:lnTo>
                    <a:lnTo>
                      <a:pt x="76" y="34"/>
                    </a:lnTo>
                    <a:lnTo>
                      <a:pt x="78" y="34"/>
                    </a:lnTo>
                    <a:lnTo>
                      <a:pt x="78" y="31"/>
                    </a:lnTo>
                    <a:lnTo>
                      <a:pt x="78" y="29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1" y="26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78" y="22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8" y="15"/>
                    </a:lnTo>
                    <a:lnTo>
                      <a:pt x="88" y="12"/>
                    </a:lnTo>
                    <a:lnTo>
                      <a:pt x="95" y="5"/>
                    </a:lnTo>
                    <a:lnTo>
                      <a:pt x="95" y="3"/>
                    </a:lnTo>
                    <a:lnTo>
                      <a:pt x="95" y="0"/>
                    </a:lnTo>
                    <a:lnTo>
                      <a:pt x="97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100" y="3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4" y="5"/>
                    </a:lnTo>
                    <a:lnTo>
                      <a:pt x="107" y="5"/>
                    </a:lnTo>
                    <a:lnTo>
                      <a:pt x="109" y="8"/>
                    </a:lnTo>
                    <a:lnTo>
                      <a:pt x="109" y="10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4" y="12"/>
                    </a:lnTo>
                    <a:lnTo>
                      <a:pt x="116" y="15"/>
                    </a:lnTo>
                    <a:lnTo>
                      <a:pt x="114" y="15"/>
                    </a:lnTo>
                    <a:lnTo>
                      <a:pt x="114" y="17"/>
                    </a:lnTo>
                    <a:lnTo>
                      <a:pt x="116" y="17"/>
                    </a:lnTo>
                    <a:lnTo>
                      <a:pt x="116" y="15"/>
                    </a:lnTo>
                    <a:lnTo>
                      <a:pt x="119" y="17"/>
                    </a:lnTo>
                    <a:lnTo>
                      <a:pt x="121" y="17"/>
                    </a:lnTo>
                    <a:lnTo>
                      <a:pt x="123" y="19"/>
                    </a:lnTo>
                    <a:lnTo>
                      <a:pt x="128" y="22"/>
                    </a:lnTo>
                    <a:lnTo>
                      <a:pt x="130" y="22"/>
                    </a:lnTo>
                    <a:lnTo>
                      <a:pt x="130" y="24"/>
                    </a:lnTo>
                    <a:lnTo>
                      <a:pt x="128" y="26"/>
                    </a:lnTo>
                    <a:lnTo>
                      <a:pt x="126" y="26"/>
                    </a:lnTo>
                    <a:lnTo>
                      <a:pt x="123" y="26"/>
                    </a:lnTo>
                    <a:lnTo>
                      <a:pt x="121" y="29"/>
                    </a:lnTo>
                    <a:lnTo>
                      <a:pt x="119" y="26"/>
                    </a:lnTo>
                    <a:lnTo>
                      <a:pt x="116" y="29"/>
                    </a:lnTo>
                    <a:lnTo>
                      <a:pt x="119" y="31"/>
                    </a:lnTo>
                    <a:lnTo>
                      <a:pt x="121" y="34"/>
                    </a:lnTo>
                    <a:lnTo>
                      <a:pt x="119" y="36"/>
                    </a:lnTo>
                    <a:lnTo>
                      <a:pt x="114" y="36"/>
                    </a:lnTo>
                    <a:lnTo>
                      <a:pt x="111" y="36"/>
                    </a:lnTo>
                    <a:lnTo>
                      <a:pt x="109" y="36"/>
                    </a:lnTo>
                    <a:lnTo>
                      <a:pt x="107" y="36"/>
                    </a:lnTo>
                    <a:lnTo>
                      <a:pt x="104" y="36"/>
                    </a:lnTo>
                    <a:lnTo>
                      <a:pt x="102" y="34"/>
                    </a:lnTo>
                    <a:lnTo>
                      <a:pt x="90" y="34"/>
                    </a:lnTo>
                    <a:lnTo>
                      <a:pt x="85" y="34"/>
                    </a:lnTo>
                    <a:lnTo>
                      <a:pt x="83" y="36"/>
                    </a:lnTo>
                    <a:lnTo>
                      <a:pt x="83" y="41"/>
                    </a:lnTo>
                    <a:lnTo>
                      <a:pt x="81" y="45"/>
                    </a:lnTo>
                    <a:lnTo>
                      <a:pt x="81" y="48"/>
                    </a:lnTo>
                    <a:lnTo>
                      <a:pt x="74" y="57"/>
                    </a:lnTo>
                    <a:lnTo>
                      <a:pt x="71" y="62"/>
                    </a:lnTo>
                    <a:lnTo>
                      <a:pt x="71" y="67"/>
                    </a:lnTo>
                    <a:lnTo>
                      <a:pt x="69" y="69"/>
                    </a:lnTo>
                    <a:lnTo>
                      <a:pt x="67" y="71"/>
                    </a:lnTo>
                    <a:lnTo>
                      <a:pt x="67" y="74"/>
                    </a:lnTo>
                    <a:lnTo>
                      <a:pt x="62" y="74"/>
                    </a:lnTo>
                    <a:lnTo>
                      <a:pt x="59" y="74"/>
                    </a:lnTo>
                    <a:lnTo>
                      <a:pt x="57" y="76"/>
                    </a:lnTo>
                    <a:lnTo>
                      <a:pt x="55" y="76"/>
                    </a:lnTo>
                    <a:lnTo>
                      <a:pt x="52" y="76"/>
                    </a:lnTo>
                    <a:lnTo>
                      <a:pt x="48" y="76"/>
                    </a:lnTo>
                    <a:lnTo>
                      <a:pt x="45" y="74"/>
                    </a:lnTo>
                    <a:lnTo>
                      <a:pt x="45" y="71"/>
                    </a:lnTo>
                    <a:lnTo>
                      <a:pt x="38" y="71"/>
                    </a:lnTo>
                    <a:lnTo>
                      <a:pt x="36" y="71"/>
                    </a:lnTo>
                    <a:lnTo>
                      <a:pt x="36" y="74"/>
                    </a:lnTo>
                    <a:lnTo>
                      <a:pt x="31" y="78"/>
                    </a:lnTo>
                    <a:lnTo>
                      <a:pt x="29" y="81"/>
                    </a:lnTo>
                    <a:lnTo>
                      <a:pt x="26" y="81"/>
                    </a:lnTo>
                    <a:lnTo>
                      <a:pt x="24" y="81"/>
                    </a:lnTo>
                    <a:lnTo>
                      <a:pt x="22" y="81"/>
                    </a:lnTo>
                    <a:lnTo>
                      <a:pt x="19" y="78"/>
                    </a:lnTo>
                    <a:lnTo>
                      <a:pt x="17" y="78"/>
                    </a:lnTo>
                    <a:lnTo>
                      <a:pt x="15" y="81"/>
                    </a:lnTo>
                    <a:lnTo>
                      <a:pt x="12" y="78"/>
                    </a:lnTo>
                    <a:lnTo>
                      <a:pt x="8" y="76"/>
                    </a:lnTo>
                    <a:lnTo>
                      <a:pt x="0" y="67"/>
                    </a:lnTo>
                    <a:lnTo>
                      <a:pt x="3" y="64"/>
                    </a:lnTo>
                    <a:lnTo>
                      <a:pt x="3" y="67"/>
                    </a:lnTo>
                    <a:lnTo>
                      <a:pt x="5" y="69"/>
                    </a:lnTo>
                    <a:lnTo>
                      <a:pt x="8" y="69"/>
                    </a:lnTo>
                    <a:lnTo>
                      <a:pt x="10" y="69"/>
                    </a:lnTo>
                    <a:lnTo>
                      <a:pt x="12" y="69"/>
                    </a:lnTo>
                    <a:lnTo>
                      <a:pt x="15" y="69"/>
                    </a:lnTo>
                    <a:lnTo>
                      <a:pt x="15" y="71"/>
                    </a:lnTo>
                    <a:lnTo>
                      <a:pt x="17" y="71"/>
                    </a:lnTo>
                    <a:lnTo>
                      <a:pt x="22" y="71"/>
                    </a:lnTo>
                    <a:lnTo>
                      <a:pt x="22" y="69"/>
                    </a:lnTo>
                    <a:lnTo>
                      <a:pt x="24" y="69"/>
                    </a:lnTo>
                    <a:lnTo>
                      <a:pt x="24" y="67"/>
                    </a:lnTo>
                    <a:lnTo>
                      <a:pt x="24" y="64"/>
                    </a:lnTo>
                    <a:lnTo>
                      <a:pt x="24" y="62"/>
                    </a:lnTo>
                    <a:lnTo>
                      <a:pt x="26" y="62"/>
                    </a:lnTo>
                    <a:lnTo>
                      <a:pt x="26" y="57"/>
                    </a:lnTo>
                    <a:lnTo>
                      <a:pt x="29" y="55"/>
                    </a:lnTo>
                    <a:lnTo>
                      <a:pt x="33" y="55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41" y="52"/>
                    </a:lnTo>
                    <a:lnTo>
                      <a:pt x="43" y="52"/>
                    </a:lnTo>
                    <a:lnTo>
                      <a:pt x="45" y="52"/>
                    </a:lnTo>
                    <a:lnTo>
                      <a:pt x="48" y="50"/>
                    </a:lnTo>
                    <a:lnTo>
                      <a:pt x="52" y="45"/>
                    </a:lnTo>
                    <a:lnTo>
                      <a:pt x="52" y="43"/>
                    </a:lnTo>
                    <a:lnTo>
                      <a:pt x="55" y="41"/>
                    </a:lnTo>
                    <a:lnTo>
                      <a:pt x="57" y="38"/>
                    </a:lnTo>
                    <a:lnTo>
                      <a:pt x="59" y="36"/>
                    </a:lnTo>
                    <a:lnTo>
                      <a:pt x="59" y="3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33" name="Freeform 1573"/>
              <p:cNvSpPr>
                <a:spLocks/>
              </p:cNvSpPr>
              <p:nvPr/>
            </p:nvSpPr>
            <p:spPr bwMode="auto">
              <a:xfrm>
                <a:off x="4343" y="2100"/>
                <a:ext cx="130" cy="81"/>
              </a:xfrm>
              <a:custGeom>
                <a:avLst/>
                <a:gdLst>
                  <a:gd name="T0" fmla="*/ 62 w 130"/>
                  <a:gd name="T1" fmla="*/ 34 h 81"/>
                  <a:gd name="T2" fmla="*/ 67 w 130"/>
                  <a:gd name="T3" fmla="*/ 38 h 81"/>
                  <a:gd name="T4" fmla="*/ 69 w 130"/>
                  <a:gd name="T5" fmla="*/ 38 h 81"/>
                  <a:gd name="T6" fmla="*/ 71 w 130"/>
                  <a:gd name="T7" fmla="*/ 29 h 81"/>
                  <a:gd name="T8" fmla="*/ 76 w 130"/>
                  <a:gd name="T9" fmla="*/ 29 h 81"/>
                  <a:gd name="T10" fmla="*/ 78 w 130"/>
                  <a:gd name="T11" fmla="*/ 34 h 81"/>
                  <a:gd name="T12" fmla="*/ 78 w 130"/>
                  <a:gd name="T13" fmla="*/ 31 h 81"/>
                  <a:gd name="T14" fmla="*/ 76 w 130"/>
                  <a:gd name="T15" fmla="*/ 26 h 81"/>
                  <a:gd name="T16" fmla="*/ 81 w 130"/>
                  <a:gd name="T17" fmla="*/ 24 h 81"/>
                  <a:gd name="T18" fmla="*/ 81 w 130"/>
                  <a:gd name="T19" fmla="*/ 19 h 81"/>
                  <a:gd name="T20" fmla="*/ 88 w 130"/>
                  <a:gd name="T21" fmla="*/ 15 h 81"/>
                  <a:gd name="T22" fmla="*/ 95 w 130"/>
                  <a:gd name="T23" fmla="*/ 5 h 81"/>
                  <a:gd name="T24" fmla="*/ 97 w 130"/>
                  <a:gd name="T25" fmla="*/ 0 h 81"/>
                  <a:gd name="T26" fmla="*/ 97 w 130"/>
                  <a:gd name="T27" fmla="*/ 3 h 81"/>
                  <a:gd name="T28" fmla="*/ 100 w 130"/>
                  <a:gd name="T29" fmla="*/ 3 h 81"/>
                  <a:gd name="T30" fmla="*/ 104 w 130"/>
                  <a:gd name="T31" fmla="*/ 0 h 81"/>
                  <a:gd name="T32" fmla="*/ 107 w 130"/>
                  <a:gd name="T33" fmla="*/ 5 h 81"/>
                  <a:gd name="T34" fmla="*/ 109 w 130"/>
                  <a:gd name="T35" fmla="*/ 10 h 81"/>
                  <a:gd name="T36" fmla="*/ 111 w 130"/>
                  <a:gd name="T37" fmla="*/ 15 h 81"/>
                  <a:gd name="T38" fmla="*/ 114 w 130"/>
                  <a:gd name="T39" fmla="*/ 12 h 81"/>
                  <a:gd name="T40" fmla="*/ 114 w 130"/>
                  <a:gd name="T41" fmla="*/ 17 h 81"/>
                  <a:gd name="T42" fmla="*/ 116 w 130"/>
                  <a:gd name="T43" fmla="*/ 15 h 81"/>
                  <a:gd name="T44" fmla="*/ 123 w 130"/>
                  <a:gd name="T45" fmla="*/ 19 h 81"/>
                  <a:gd name="T46" fmla="*/ 130 w 130"/>
                  <a:gd name="T47" fmla="*/ 24 h 81"/>
                  <a:gd name="T48" fmla="*/ 126 w 130"/>
                  <a:gd name="T49" fmla="*/ 26 h 81"/>
                  <a:gd name="T50" fmla="*/ 119 w 130"/>
                  <a:gd name="T51" fmla="*/ 26 h 81"/>
                  <a:gd name="T52" fmla="*/ 119 w 130"/>
                  <a:gd name="T53" fmla="*/ 31 h 81"/>
                  <a:gd name="T54" fmla="*/ 121 w 130"/>
                  <a:gd name="T55" fmla="*/ 34 h 81"/>
                  <a:gd name="T56" fmla="*/ 114 w 130"/>
                  <a:gd name="T57" fmla="*/ 36 h 81"/>
                  <a:gd name="T58" fmla="*/ 109 w 130"/>
                  <a:gd name="T59" fmla="*/ 36 h 81"/>
                  <a:gd name="T60" fmla="*/ 109 w 130"/>
                  <a:gd name="T61" fmla="*/ 36 h 81"/>
                  <a:gd name="T62" fmla="*/ 102 w 130"/>
                  <a:gd name="T63" fmla="*/ 34 h 81"/>
                  <a:gd name="T64" fmla="*/ 83 w 130"/>
                  <a:gd name="T65" fmla="*/ 36 h 81"/>
                  <a:gd name="T66" fmla="*/ 81 w 130"/>
                  <a:gd name="T67" fmla="*/ 48 h 81"/>
                  <a:gd name="T68" fmla="*/ 71 w 130"/>
                  <a:gd name="T69" fmla="*/ 67 h 81"/>
                  <a:gd name="T70" fmla="*/ 67 w 130"/>
                  <a:gd name="T71" fmla="*/ 74 h 81"/>
                  <a:gd name="T72" fmla="*/ 57 w 130"/>
                  <a:gd name="T73" fmla="*/ 76 h 81"/>
                  <a:gd name="T74" fmla="*/ 48 w 130"/>
                  <a:gd name="T75" fmla="*/ 76 h 81"/>
                  <a:gd name="T76" fmla="*/ 45 w 130"/>
                  <a:gd name="T77" fmla="*/ 71 h 81"/>
                  <a:gd name="T78" fmla="*/ 36 w 130"/>
                  <a:gd name="T79" fmla="*/ 74 h 81"/>
                  <a:gd name="T80" fmla="*/ 26 w 130"/>
                  <a:gd name="T81" fmla="*/ 81 h 81"/>
                  <a:gd name="T82" fmla="*/ 19 w 130"/>
                  <a:gd name="T83" fmla="*/ 78 h 81"/>
                  <a:gd name="T84" fmla="*/ 12 w 130"/>
                  <a:gd name="T85" fmla="*/ 78 h 81"/>
                  <a:gd name="T86" fmla="*/ 0 w 130"/>
                  <a:gd name="T87" fmla="*/ 67 h 81"/>
                  <a:gd name="T88" fmla="*/ 3 w 130"/>
                  <a:gd name="T89" fmla="*/ 64 h 81"/>
                  <a:gd name="T90" fmla="*/ 8 w 130"/>
                  <a:gd name="T91" fmla="*/ 69 h 81"/>
                  <a:gd name="T92" fmla="*/ 15 w 130"/>
                  <a:gd name="T93" fmla="*/ 69 h 81"/>
                  <a:gd name="T94" fmla="*/ 22 w 130"/>
                  <a:gd name="T95" fmla="*/ 71 h 81"/>
                  <a:gd name="T96" fmla="*/ 24 w 130"/>
                  <a:gd name="T97" fmla="*/ 67 h 81"/>
                  <a:gd name="T98" fmla="*/ 24 w 130"/>
                  <a:gd name="T99" fmla="*/ 62 h 81"/>
                  <a:gd name="T100" fmla="*/ 26 w 130"/>
                  <a:gd name="T101" fmla="*/ 57 h 81"/>
                  <a:gd name="T102" fmla="*/ 29 w 130"/>
                  <a:gd name="T103" fmla="*/ 55 h 81"/>
                  <a:gd name="T104" fmla="*/ 36 w 130"/>
                  <a:gd name="T105" fmla="*/ 52 h 81"/>
                  <a:gd name="T106" fmla="*/ 41 w 130"/>
                  <a:gd name="T107" fmla="*/ 52 h 81"/>
                  <a:gd name="T108" fmla="*/ 48 w 130"/>
                  <a:gd name="T109" fmla="*/ 50 h 81"/>
                  <a:gd name="T110" fmla="*/ 55 w 130"/>
                  <a:gd name="T111" fmla="*/ 41 h 81"/>
                  <a:gd name="T112" fmla="*/ 59 w 130"/>
                  <a:gd name="T113" fmla="*/ 31 h 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0"/>
                  <a:gd name="T172" fmla="*/ 0 h 81"/>
                  <a:gd name="T173" fmla="*/ 130 w 130"/>
                  <a:gd name="T174" fmla="*/ 81 h 8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0" h="81">
                    <a:moveTo>
                      <a:pt x="59" y="31"/>
                    </a:moveTo>
                    <a:lnTo>
                      <a:pt x="62" y="31"/>
                    </a:lnTo>
                    <a:lnTo>
                      <a:pt x="62" y="34"/>
                    </a:lnTo>
                    <a:lnTo>
                      <a:pt x="64" y="36"/>
                    </a:lnTo>
                    <a:lnTo>
                      <a:pt x="67" y="36"/>
                    </a:lnTo>
                    <a:lnTo>
                      <a:pt x="67" y="38"/>
                    </a:lnTo>
                    <a:lnTo>
                      <a:pt x="69" y="38"/>
                    </a:lnTo>
                    <a:lnTo>
                      <a:pt x="71" y="36"/>
                    </a:lnTo>
                    <a:lnTo>
                      <a:pt x="71" y="31"/>
                    </a:lnTo>
                    <a:lnTo>
                      <a:pt x="71" y="29"/>
                    </a:lnTo>
                    <a:lnTo>
                      <a:pt x="74" y="29"/>
                    </a:lnTo>
                    <a:lnTo>
                      <a:pt x="76" y="29"/>
                    </a:lnTo>
                    <a:lnTo>
                      <a:pt x="76" y="31"/>
                    </a:lnTo>
                    <a:lnTo>
                      <a:pt x="76" y="34"/>
                    </a:lnTo>
                    <a:lnTo>
                      <a:pt x="78" y="34"/>
                    </a:lnTo>
                    <a:lnTo>
                      <a:pt x="78" y="31"/>
                    </a:lnTo>
                    <a:lnTo>
                      <a:pt x="78" y="29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1" y="26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78" y="22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8" y="15"/>
                    </a:lnTo>
                    <a:lnTo>
                      <a:pt x="88" y="12"/>
                    </a:lnTo>
                    <a:lnTo>
                      <a:pt x="95" y="5"/>
                    </a:lnTo>
                    <a:lnTo>
                      <a:pt x="95" y="3"/>
                    </a:lnTo>
                    <a:lnTo>
                      <a:pt x="95" y="0"/>
                    </a:lnTo>
                    <a:lnTo>
                      <a:pt x="97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100" y="3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4" y="5"/>
                    </a:lnTo>
                    <a:lnTo>
                      <a:pt x="107" y="5"/>
                    </a:lnTo>
                    <a:lnTo>
                      <a:pt x="109" y="8"/>
                    </a:lnTo>
                    <a:lnTo>
                      <a:pt x="109" y="10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4" y="12"/>
                    </a:lnTo>
                    <a:lnTo>
                      <a:pt x="116" y="15"/>
                    </a:lnTo>
                    <a:lnTo>
                      <a:pt x="114" y="15"/>
                    </a:lnTo>
                    <a:lnTo>
                      <a:pt x="114" y="17"/>
                    </a:lnTo>
                    <a:lnTo>
                      <a:pt x="116" y="17"/>
                    </a:lnTo>
                    <a:lnTo>
                      <a:pt x="116" y="15"/>
                    </a:lnTo>
                    <a:lnTo>
                      <a:pt x="119" y="17"/>
                    </a:lnTo>
                    <a:lnTo>
                      <a:pt x="121" y="17"/>
                    </a:lnTo>
                    <a:lnTo>
                      <a:pt x="123" y="19"/>
                    </a:lnTo>
                    <a:lnTo>
                      <a:pt x="128" y="22"/>
                    </a:lnTo>
                    <a:lnTo>
                      <a:pt x="130" y="22"/>
                    </a:lnTo>
                    <a:lnTo>
                      <a:pt x="130" y="24"/>
                    </a:lnTo>
                    <a:lnTo>
                      <a:pt x="128" y="26"/>
                    </a:lnTo>
                    <a:lnTo>
                      <a:pt x="126" y="26"/>
                    </a:lnTo>
                    <a:lnTo>
                      <a:pt x="123" y="26"/>
                    </a:lnTo>
                    <a:lnTo>
                      <a:pt x="121" y="29"/>
                    </a:lnTo>
                    <a:lnTo>
                      <a:pt x="119" y="26"/>
                    </a:lnTo>
                    <a:lnTo>
                      <a:pt x="116" y="29"/>
                    </a:lnTo>
                    <a:lnTo>
                      <a:pt x="119" y="31"/>
                    </a:lnTo>
                    <a:lnTo>
                      <a:pt x="121" y="34"/>
                    </a:lnTo>
                    <a:lnTo>
                      <a:pt x="119" y="36"/>
                    </a:lnTo>
                    <a:lnTo>
                      <a:pt x="114" y="36"/>
                    </a:lnTo>
                    <a:lnTo>
                      <a:pt x="111" y="36"/>
                    </a:lnTo>
                    <a:lnTo>
                      <a:pt x="109" y="36"/>
                    </a:lnTo>
                    <a:lnTo>
                      <a:pt x="107" y="36"/>
                    </a:lnTo>
                    <a:lnTo>
                      <a:pt x="104" y="36"/>
                    </a:lnTo>
                    <a:lnTo>
                      <a:pt x="102" y="34"/>
                    </a:lnTo>
                    <a:lnTo>
                      <a:pt x="90" y="34"/>
                    </a:lnTo>
                    <a:lnTo>
                      <a:pt x="85" y="34"/>
                    </a:lnTo>
                    <a:lnTo>
                      <a:pt x="83" y="36"/>
                    </a:lnTo>
                    <a:lnTo>
                      <a:pt x="83" y="41"/>
                    </a:lnTo>
                    <a:lnTo>
                      <a:pt x="81" y="45"/>
                    </a:lnTo>
                    <a:lnTo>
                      <a:pt x="81" y="48"/>
                    </a:lnTo>
                    <a:lnTo>
                      <a:pt x="74" y="57"/>
                    </a:lnTo>
                    <a:lnTo>
                      <a:pt x="71" y="62"/>
                    </a:lnTo>
                    <a:lnTo>
                      <a:pt x="71" y="67"/>
                    </a:lnTo>
                    <a:lnTo>
                      <a:pt x="69" y="69"/>
                    </a:lnTo>
                    <a:lnTo>
                      <a:pt x="67" y="71"/>
                    </a:lnTo>
                    <a:lnTo>
                      <a:pt x="67" y="74"/>
                    </a:lnTo>
                    <a:lnTo>
                      <a:pt x="62" y="74"/>
                    </a:lnTo>
                    <a:lnTo>
                      <a:pt x="59" y="74"/>
                    </a:lnTo>
                    <a:lnTo>
                      <a:pt x="57" y="76"/>
                    </a:lnTo>
                    <a:lnTo>
                      <a:pt x="55" y="76"/>
                    </a:lnTo>
                    <a:lnTo>
                      <a:pt x="52" y="76"/>
                    </a:lnTo>
                    <a:lnTo>
                      <a:pt x="48" y="76"/>
                    </a:lnTo>
                    <a:lnTo>
                      <a:pt x="45" y="74"/>
                    </a:lnTo>
                    <a:lnTo>
                      <a:pt x="45" y="71"/>
                    </a:lnTo>
                    <a:lnTo>
                      <a:pt x="38" y="71"/>
                    </a:lnTo>
                    <a:lnTo>
                      <a:pt x="36" y="71"/>
                    </a:lnTo>
                    <a:lnTo>
                      <a:pt x="36" y="74"/>
                    </a:lnTo>
                    <a:lnTo>
                      <a:pt x="31" y="78"/>
                    </a:lnTo>
                    <a:lnTo>
                      <a:pt x="29" y="81"/>
                    </a:lnTo>
                    <a:lnTo>
                      <a:pt x="26" y="81"/>
                    </a:lnTo>
                    <a:lnTo>
                      <a:pt x="24" y="81"/>
                    </a:lnTo>
                    <a:lnTo>
                      <a:pt x="22" y="81"/>
                    </a:lnTo>
                    <a:lnTo>
                      <a:pt x="19" y="78"/>
                    </a:lnTo>
                    <a:lnTo>
                      <a:pt x="17" y="78"/>
                    </a:lnTo>
                    <a:lnTo>
                      <a:pt x="15" y="81"/>
                    </a:lnTo>
                    <a:lnTo>
                      <a:pt x="12" y="78"/>
                    </a:lnTo>
                    <a:lnTo>
                      <a:pt x="8" y="76"/>
                    </a:lnTo>
                    <a:lnTo>
                      <a:pt x="0" y="67"/>
                    </a:lnTo>
                    <a:lnTo>
                      <a:pt x="3" y="64"/>
                    </a:lnTo>
                    <a:lnTo>
                      <a:pt x="3" y="67"/>
                    </a:lnTo>
                    <a:lnTo>
                      <a:pt x="5" y="69"/>
                    </a:lnTo>
                    <a:lnTo>
                      <a:pt x="8" y="69"/>
                    </a:lnTo>
                    <a:lnTo>
                      <a:pt x="10" y="69"/>
                    </a:lnTo>
                    <a:lnTo>
                      <a:pt x="12" y="69"/>
                    </a:lnTo>
                    <a:lnTo>
                      <a:pt x="15" y="69"/>
                    </a:lnTo>
                    <a:lnTo>
                      <a:pt x="15" y="71"/>
                    </a:lnTo>
                    <a:lnTo>
                      <a:pt x="17" y="71"/>
                    </a:lnTo>
                    <a:lnTo>
                      <a:pt x="22" y="71"/>
                    </a:lnTo>
                    <a:lnTo>
                      <a:pt x="22" y="69"/>
                    </a:lnTo>
                    <a:lnTo>
                      <a:pt x="24" y="69"/>
                    </a:lnTo>
                    <a:lnTo>
                      <a:pt x="24" y="67"/>
                    </a:lnTo>
                    <a:lnTo>
                      <a:pt x="24" y="64"/>
                    </a:lnTo>
                    <a:lnTo>
                      <a:pt x="24" y="62"/>
                    </a:lnTo>
                    <a:lnTo>
                      <a:pt x="26" y="62"/>
                    </a:lnTo>
                    <a:lnTo>
                      <a:pt x="26" y="57"/>
                    </a:lnTo>
                    <a:lnTo>
                      <a:pt x="29" y="55"/>
                    </a:lnTo>
                    <a:lnTo>
                      <a:pt x="33" y="55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41" y="52"/>
                    </a:lnTo>
                    <a:lnTo>
                      <a:pt x="43" y="52"/>
                    </a:lnTo>
                    <a:lnTo>
                      <a:pt x="45" y="52"/>
                    </a:lnTo>
                    <a:lnTo>
                      <a:pt x="48" y="50"/>
                    </a:lnTo>
                    <a:lnTo>
                      <a:pt x="52" y="45"/>
                    </a:lnTo>
                    <a:lnTo>
                      <a:pt x="52" y="43"/>
                    </a:lnTo>
                    <a:lnTo>
                      <a:pt x="55" y="41"/>
                    </a:lnTo>
                    <a:lnTo>
                      <a:pt x="57" y="38"/>
                    </a:lnTo>
                    <a:lnTo>
                      <a:pt x="59" y="36"/>
                    </a:lnTo>
                    <a:lnTo>
                      <a:pt x="59" y="31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34" name="Freeform 1574"/>
              <p:cNvSpPr>
                <a:spLocks/>
              </p:cNvSpPr>
              <p:nvPr/>
            </p:nvSpPr>
            <p:spPr bwMode="auto">
              <a:xfrm>
                <a:off x="2654" y="2006"/>
                <a:ext cx="41" cy="12"/>
              </a:xfrm>
              <a:custGeom>
                <a:avLst/>
                <a:gdLst>
                  <a:gd name="T0" fmla="*/ 0 w 41"/>
                  <a:gd name="T1" fmla="*/ 12 h 12"/>
                  <a:gd name="T2" fmla="*/ 3 w 41"/>
                  <a:gd name="T3" fmla="*/ 9 h 12"/>
                  <a:gd name="T4" fmla="*/ 12 w 41"/>
                  <a:gd name="T5" fmla="*/ 9 h 12"/>
                  <a:gd name="T6" fmla="*/ 15 w 41"/>
                  <a:gd name="T7" fmla="*/ 9 h 12"/>
                  <a:gd name="T8" fmla="*/ 15 w 41"/>
                  <a:gd name="T9" fmla="*/ 9 h 12"/>
                  <a:gd name="T10" fmla="*/ 15 w 41"/>
                  <a:gd name="T11" fmla="*/ 7 h 12"/>
                  <a:gd name="T12" fmla="*/ 15 w 41"/>
                  <a:gd name="T13" fmla="*/ 7 h 12"/>
                  <a:gd name="T14" fmla="*/ 17 w 41"/>
                  <a:gd name="T15" fmla="*/ 7 h 12"/>
                  <a:gd name="T16" fmla="*/ 19 w 41"/>
                  <a:gd name="T17" fmla="*/ 7 h 12"/>
                  <a:gd name="T18" fmla="*/ 22 w 41"/>
                  <a:gd name="T19" fmla="*/ 7 h 12"/>
                  <a:gd name="T20" fmla="*/ 22 w 41"/>
                  <a:gd name="T21" fmla="*/ 5 h 12"/>
                  <a:gd name="T22" fmla="*/ 24 w 41"/>
                  <a:gd name="T23" fmla="*/ 5 h 12"/>
                  <a:gd name="T24" fmla="*/ 24 w 41"/>
                  <a:gd name="T25" fmla="*/ 5 h 12"/>
                  <a:gd name="T26" fmla="*/ 26 w 41"/>
                  <a:gd name="T27" fmla="*/ 7 h 12"/>
                  <a:gd name="T28" fmla="*/ 26 w 41"/>
                  <a:gd name="T29" fmla="*/ 7 h 12"/>
                  <a:gd name="T30" fmla="*/ 29 w 41"/>
                  <a:gd name="T31" fmla="*/ 7 h 12"/>
                  <a:gd name="T32" fmla="*/ 31 w 41"/>
                  <a:gd name="T33" fmla="*/ 7 h 12"/>
                  <a:gd name="T34" fmla="*/ 33 w 41"/>
                  <a:gd name="T35" fmla="*/ 9 h 12"/>
                  <a:gd name="T36" fmla="*/ 36 w 41"/>
                  <a:gd name="T37" fmla="*/ 9 h 12"/>
                  <a:gd name="T38" fmla="*/ 36 w 41"/>
                  <a:gd name="T39" fmla="*/ 9 h 12"/>
                  <a:gd name="T40" fmla="*/ 38 w 41"/>
                  <a:gd name="T41" fmla="*/ 9 h 12"/>
                  <a:gd name="T42" fmla="*/ 41 w 41"/>
                  <a:gd name="T43" fmla="*/ 7 h 12"/>
                  <a:gd name="T44" fmla="*/ 41 w 41"/>
                  <a:gd name="T45" fmla="*/ 7 h 12"/>
                  <a:gd name="T46" fmla="*/ 41 w 41"/>
                  <a:gd name="T47" fmla="*/ 7 h 12"/>
                  <a:gd name="T48" fmla="*/ 41 w 41"/>
                  <a:gd name="T49" fmla="*/ 5 h 12"/>
                  <a:gd name="T50" fmla="*/ 41 w 41"/>
                  <a:gd name="T51" fmla="*/ 5 h 12"/>
                  <a:gd name="T52" fmla="*/ 41 w 41"/>
                  <a:gd name="T53" fmla="*/ 5 h 12"/>
                  <a:gd name="T54" fmla="*/ 38 w 41"/>
                  <a:gd name="T55" fmla="*/ 5 h 12"/>
                  <a:gd name="T56" fmla="*/ 38 w 41"/>
                  <a:gd name="T57" fmla="*/ 5 h 12"/>
                  <a:gd name="T58" fmla="*/ 38 w 41"/>
                  <a:gd name="T59" fmla="*/ 5 h 12"/>
                  <a:gd name="T60" fmla="*/ 33 w 41"/>
                  <a:gd name="T61" fmla="*/ 7 h 12"/>
                  <a:gd name="T62" fmla="*/ 33 w 41"/>
                  <a:gd name="T63" fmla="*/ 7 h 12"/>
                  <a:gd name="T64" fmla="*/ 31 w 41"/>
                  <a:gd name="T65" fmla="*/ 5 h 12"/>
                  <a:gd name="T66" fmla="*/ 31 w 41"/>
                  <a:gd name="T67" fmla="*/ 5 h 12"/>
                  <a:gd name="T68" fmla="*/ 31 w 41"/>
                  <a:gd name="T69" fmla="*/ 5 h 12"/>
                  <a:gd name="T70" fmla="*/ 26 w 41"/>
                  <a:gd name="T71" fmla="*/ 5 h 12"/>
                  <a:gd name="T72" fmla="*/ 26 w 41"/>
                  <a:gd name="T73" fmla="*/ 2 h 12"/>
                  <a:gd name="T74" fmla="*/ 24 w 41"/>
                  <a:gd name="T75" fmla="*/ 2 h 12"/>
                  <a:gd name="T76" fmla="*/ 24 w 41"/>
                  <a:gd name="T77" fmla="*/ 0 h 12"/>
                  <a:gd name="T78" fmla="*/ 22 w 41"/>
                  <a:gd name="T79" fmla="*/ 2 h 12"/>
                  <a:gd name="T80" fmla="*/ 22 w 41"/>
                  <a:gd name="T81" fmla="*/ 2 h 12"/>
                  <a:gd name="T82" fmla="*/ 19 w 41"/>
                  <a:gd name="T83" fmla="*/ 2 h 12"/>
                  <a:gd name="T84" fmla="*/ 19 w 41"/>
                  <a:gd name="T85" fmla="*/ 2 h 12"/>
                  <a:gd name="T86" fmla="*/ 17 w 41"/>
                  <a:gd name="T87" fmla="*/ 5 h 12"/>
                  <a:gd name="T88" fmla="*/ 3 w 41"/>
                  <a:gd name="T89" fmla="*/ 5 h 12"/>
                  <a:gd name="T90" fmla="*/ 3 w 41"/>
                  <a:gd name="T91" fmla="*/ 5 h 12"/>
                  <a:gd name="T92" fmla="*/ 3 w 41"/>
                  <a:gd name="T93" fmla="*/ 5 h 12"/>
                  <a:gd name="T94" fmla="*/ 3 w 41"/>
                  <a:gd name="T95" fmla="*/ 7 h 12"/>
                  <a:gd name="T96" fmla="*/ 3 w 41"/>
                  <a:gd name="T97" fmla="*/ 7 h 12"/>
                  <a:gd name="T98" fmla="*/ 0 w 41"/>
                  <a:gd name="T99" fmla="*/ 7 h 12"/>
                  <a:gd name="T100" fmla="*/ 0 w 41"/>
                  <a:gd name="T101" fmla="*/ 7 h 12"/>
                  <a:gd name="T102" fmla="*/ 0 w 41"/>
                  <a:gd name="T103" fmla="*/ 7 h 12"/>
                  <a:gd name="T104" fmla="*/ 0 w 41"/>
                  <a:gd name="T105" fmla="*/ 9 h 12"/>
                  <a:gd name="T106" fmla="*/ 0 w 41"/>
                  <a:gd name="T107" fmla="*/ 12 h 12"/>
                  <a:gd name="T108" fmla="*/ 0 w 41"/>
                  <a:gd name="T109" fmla="*/ 12 h 12"/>
                  <a:gd name="T110" fmla="*/ 0 w 41"/>
                  <a:gd name="T111" fmla="*/ 12 h 1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1"/>
                  <a:gd name="T169" fmla="*/ 0 h 12"/>
                  <a:gd name="T170" fmla="*/ 41 w 41"/>
                  <a:gd name="T171" fmla="*/ 12 h 1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1" h="12">
                    <a:moveTo>
                      <a:pt x="0" y="12"/>
                    </a:moveTo>
                    <a:lnTo>
                      <a:pt x="3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3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38" y="5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7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35" name="Freeform 1575"/>
              <p:cNvSpPr>
                <a:spLocks/>
              </p:cNvSpPr>
              <p:nvPr/>
            </p:nvSpPr>
            <p:spPr bwMode="auto">
              <a:xfrm>
                <a:off x="2654" y="2006"/>
                <a:ext cx="41" cy="12"/>
              </a:xfrm>
              <a:custGeom>
                <a:avLst/>
                <a:gdLst>
                  <a:gd name="T0" fmla="*/ 0 w 41"/>
                  <a:gd name="T1" fmla="*/ 12 h 12"/>
                  <a:gd name="T2" fmla="*/ 3 w 41"/>
                  <a:gd name="T3" fmla="*/ 9 h 12"/>
                  <a:gd name="T4" fmla="*/ 12 w 41"/>
                  <a:gd name="T5" fmla="*/ 9 h 12"/>
                  <a:gd name="T6" fmla="*/ 15 w 41"/>
                  <a:gd name="T7" fmla="*/ 9 h 12"/>
                  <a:gd name="T8" fmla="*/ 15 w 41"/>
                  <a:gd name="T9" fmla="*/ 9 h 12"/>
                  <a:gd name="T10" fmla="*/ 15 w 41"/>
                  <a:gd name="T11" fmla="*/ 7 h 12"/>
                  <a:gd name="T12" fmla="*/ 15 w 41"/>
                  <a:gd name="T13" fmla="*/ 7 h 12"/>
                  <a:gd name="T14" fmla="*/ 17 w 41"/>
                  <a:gd name="T15" fmla="*/ 7 h 12"/>
                  <a:gd name="T16" fmla="*/ 19 w 41"/>
                  <a:gd name="T17" fmla="*/ 7 h 12"/>
                  <a:gd name="T18" fmla="*/ 22 w 41"/>
                  <a:gd name="T19" fmla="*/ 7 h 12"/>
                  <a:gd name="T20" fmla="*/ 22 w 41"/>
                  <a:gd name="T21" fmla="*/ 5 h 12"/>
                  <a:gd name="T22" fmla="*/ 24 w 41"/>
                  <a:gd name="T23" fmla="*/ 5 h 12"/>
                  <a:gd name="T24" fmla="*/ 24 w 41"/>
                  <a:gd name="T25" fmla="*/ 5 h 12"/>
                  <a:gd name="T26" fmla="*/ 26 w 41"/>
                  <a:gd name="T27" fmla="*/ 7 h 12"/>
                  <a:gd name="T28" fmla="*/ 26 w 41"/>
                  <a:gd name="T29" fmla="*/ 7 h 12"/>
                  <a:gd name="T30" fmla="*/ 29 w 41"/>
                  <a:gd name="T31" fmla="*/ 7 h 12"/>
                  <a:gd name="T32" fmla="*/ 31 w 41"/>
                  <a:gd name="T33" fmla="*/ 7 h 12"/>
                  <a:gd name="T34" fmla="*/ 33 w 41"/>
                  <a:gd name="T35" fmla="*/ 9 h 12"/>
                  <a:gd name="T36" fmla="*/ 36 w 41"/>
                  <a:gd name="T37" fmla="*/ 9 h 12"/>
                  <a:gd name="T38" fmla="*/ 36 w 41"/>
                  <a:gd name="T39" fmla="*/ 9 h 12"/>
                  <a:gd name="T40" fmla="*/ 38 w 41"/>
                  <a:gd name="T41" fmla="*/ 9 h 12"/>
                  <a:gd name="T42" fmla="*/ 41 w 41"/>
                  <a:gd name="T43" fmla="*/ 7 h 12"/>
                  <a:gd name="T44" fmla="*/ 41 w 41"/>
                  <a:gd name="T45" fmla="*/ 7 h 12"/>
                  <a:gd name="T46" fmla="*/ 41 w 41"/>
                  <a:gd name="T47" fmla="*/ 7 h 12"/>
                  <a:gd name="T48" fmla="*/ 41 w 41"/>
                  <a:gd name="T49" fmla="*/ 5 h 12"/>
                  <a:gd name="T50" fmla="*/ 41 w 41"/>
                  <a:gd name="T51" fmla="*/ 5 h 12"/>
                  <a:gd name="T52" fmla="*/ 41 w 41"/>
                  <a:gd name="T53" fmla="*/ 5 h 12"/>
                  <a:gd name="T54" fmla="*/ 38 w 41"/>
                  <a:gd name="T55" fmla="*/ 5 h 12"/>
                  <a:gd name="T56" fmla="*/ 38 w 41"/>
                  <a:gd name="T57" fmla="*/ 5 h 12"/>
                  <a:gd name="T58" fmla="*/ 38 w 41"/>
                  <a:gd name="T59" fmla="*/ 5 h 12"/>
                  <a:gd name="T60" fmla="*/ 33 w 41"/>
                  <a:gd name="T61" fmla="*/ 7 h 12"/>
                  <a:gd name="T62" fmla="*/ 33 w 41"/>
                  <a:gd name="T63" fmla="*/ 7 h 12"/>
                  <a:gd name="T64" fmla="*/ 31 w 41"/>
                  <a:gd name="T65" fmla="*/ 5 h 12"/>
                  <a:gd name="T66" fmla="*/ 31 w 41"/>
                  <a:gd name="T67" fmla="*/ 5 h 12"/>
                  <a:gd name="T68" fmla="*/ 31 w 41"/>
                  <a:gd name="T69" fmla="*/ 5 h 12"/>
                  <a:gd name="T70" fmla="*/ 26 w 41"/>
                  <a:gd name="T71" fmla="*/ 5 h 12"/>
                  <a:gd name="T72" fmla="*/ 26 w 41"/>
                  <a:gd name="T73" fmla="*/ 2 h 12"/>
                  <a:gd name="T74" fmla="*/ 24 w 41"/>
                  <a:gd name="T75" fmla="*/ 2 h 12"/>
                  <a:gd name="T76" fmla="*/ 24 w 41"/>
                  <a:gd name="T77" fmla="*/ 0 h 12"/>
                  <a:gd name="T78" fmla="*/ 22 w 41"/>
                  <a:gd name="T79" fmla="*/ 2 h 12"/>
                  <a:gd name="T80" fmla="*/ 22 w 41"/>
                  <a:gd name="T81" fmla="*/ 2 h 12"/>
                  <a:gd name="T82" fmla="*/ 19 w 41"/>
                  <a:gd name="T83" fmla="*/ 2 h 12"/>
                  <a:gd name="T84" fmla="*/ 19 w 41"/>
                  <a:gd name="T85" fmla="*/ 2 h 12"/>
                  <a:gd name="T86" fmla="*/ 17 w 41"/>
                  <a:gd name="T87" fmla="*/ 5 h 12"/>
                  <a:gd name="T88" fmla="*/ 3 w 41"/>
                  <a:gd name="T89" fmla="*/ 5 h 12"/>
                  <a:gd name="T90" fmla="*/ 3 w 41"/>
                  <a:gd name="T91" fmla="*/ 5 h 12"/>
                  <a:gd name="T92" fmla="*/ 3 w 41"/>
                  <a:gd name="T93" fmla="*/ 5 h 12"/>
                  <a:gd name="T94" fmla="*/ 3 w 41"/>
                  <a:gd name="T95" fmla="*/ 7 h 12"/>
                  <a:gd name="T96" fmla="*/ 3 w 41"/>
                  <a:gd name="T97" fmla="*/ 7 h 12"/>
                  <a:gd name="T98" fmla="*/ 0 w 41"/>
                  <a:gd name="T99" fmla="*/ 7 h 12"/>
                  <a:gd name="T100" fmla="*/ 0 w 41"/>
                  <a:gd name="T101" fmla="*/ 7 h 12"/>
                  <a:gd name="T102" fmla="*/ 0 w 41"/>
                  <a:gd name="T103" fmla="*/ 7 h 12"/>
                  <a:gd name="T104" fmla="*/ 0 w 41"/>
                  <a:gd name="T105" fmla="*/ 9 h 12"/>
                  <a:gd name="T106" fmla="*/ 0 w 41"/>
                  <a:gd name="T107" fmla="*/ 12 h 12"/>
                  <a:gd name="T108" fmla="*/ 0 w 41"/>
                  <a:gd name="T109" fmla="*/ 12 h 12"/>
                  <a:gd name="T110" fmla="*/ 0 w 41"/>
                  <a:gd name="T111" fmla="*/ 12 h 1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1"/>
                  <a:gd name="T169" fmla="*/ 0 h 12"/>
                  <a:gd name="T170" fmla="*/ 41 w 41"/>
                  <a:gd name="T171" fmla="*/ 12 h 1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1" h="12">
                    <a:moveTo>
                      <a:pt x="0" y="12"/>
                    </a:moveTo>
                    <a:lnTo>
                      <a:pt x="3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3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38" y="5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7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36" name="Freeform 1576"/>
              <p:cNvSpPr>
                <a:spLocks/>
              </p:cNvSpPr>
              <p:nvPr/>
            </p:nvSpPr>
            <p:spPr bwMode="auto">
              <a:xfrm>
                <a:off x="2654" y="2023"/>
                <a:ext cx="43" cy="23"/>
              </a:xfrm>
              <a:custGeom>
                <a:avLst/>
                <a:gdLst>
                  <a:gd name="T0" fmla="*/ 43 w 43"/>
                  <a:gd name="T1" fmla="*/ 0 h 23"/>
                  <a:gd name="T2" fmla="*/ 43 w 43"/>
                  <a:gd name="T3" fmla="*/ 2 h 23"/>
                  <a:gd name="T4" fmla="*/ 43 w 43"/>
                  <a:gd name="T5" fmla="*/ 2 h 23"/>
                  <a:gd name="T6" fmla="*/ 43 w 43"/>
                  <a:gd name="T7" fmla="*/ 4 h 23"/>
                  <a:gd name="T8" fmla="*/ 43 w 43"/>
                  <a:gd name="T9" fmla="*/ 4 h 23"/>
                  <a:gd name="T10" fmla="*/ 43 w 43"/>
                  <a:gd name="T11" fmla="*/ 4 h 23"/>
                  <a:gd name="T12" fmla="*/ 41 w 43"/>
                  <a:gd name="T13" fmla="*/ 4 h 23"/>
                  <a:gd name="T14" fmla="*/ 41 w 43"/>
                  <a:gd name="T15" fmla="*/ 7 h 23"/>
                  <a:gd name="T16" fmla="*/ 41 w 43"/>
                  <a:gd name="T17" fmla="*/ 7 h 23"/>
                  <a:gd name="T18" fmla="*/ 41 w 43"/>
                  <a:gd name="T19" fmla="*/ 7 h 23"/>
                  <a:gd name="T20" fmla="*/ 41 w 43"/>
                  <a:gd name="T21" fmla="*/ 9 h 23"/>
                  <a:gd name="T22" fmla="*/ 43 w 43"/>
                  <a:gd name="T23" fmla="*/ 14 h 23"/>
                  <a:gd name="T24" fmla="*/ 41 w 43"/>
                  <a:gd name="T25" fmla="*/ 14 h 23"/>
                  <a:gd name="T26" fmla="*/ 41 w 43"/>
                  <a:gd name="T27" fmla="*/ 14 h 23"/>
                  <a:gd name="T28" fmla="*/ 36 w 43"/>
                  <a:gd name="T29" fmla="*/ 14 h 23"/>
                  <a:gd name="T30" fmla="*/ 31 w 43"/>
                  <a:gd name="T31" fmla="*/ 16 h 23"/>
                  <a:gd name="T32" fmla="*/ 29 w 43"/>
                  <a:gd name="T33" fmla="*/ 16 h 23"/>
                  <a:gd name="T34" fmla="*/ 29 w 43"/>
                  <a:gd name="T35" fmla="*/ 18 h 23"/>
                  <a:gd name="T36" fmla="*/ 26 w 43"/>
                  <a:gd name="T37" fmla="*/ 21 h 23"/>
                  <a:gd name="T38" fmla="*/ 26 w 43"/>
                  <a:gd name="T39" fmla="*/ 21 h 23"/>
                  <a:gd name="T40" fmla="*/ 26 w 43"/>
                  <a:gd name="T41" fmla="*/ 23 h 23"/>
                  <a:gd name="T42" fmla="*/ 24 w 43"/>
                  <a:gd name="T43" fmla="*/ 23 h 23"/>
                  <a:gd name="T44" fmla="*/ 24 w 43"/>
                  <a:gd name="T45" fmla="*/ 23 h 23"/>
                  <a:gd name="T46" fmla="*/ 24 w 43"/>
                  <a:gd name="T47" fmla="*/ 21 h 23"/>
                  <a:gd name="T48" fmla="*/ 22 w 43"/>
                  <a:gd name="T49" fmla="*/ 21 h 23"/>
                  <a:gd name="T50" fmla="*/ 22 w 43"/>
                  <a:gd name="T51" fmla="*/ 21 h 23"/>
                  <a:gd name="T52" fmla="*/ 19 w 43"/>
                  <a:gd name="T53" fmla="*/ 21 h 23"/>
                  <a:gd name="T54" fmla="*/ 19 w 43"/>
                  <a:gd name="T55" fmla="*/ 18 h 23"/>
                  <a:gd name="T56" fmla="*/ 19 w 43"/>
                  <a:gd name="T57" fmla="*/ 16 h 23"/>
                  <a:gd name="T58" fmla="*/ 19 w 43"/>
                  <a:gd name="T59" fmla="*/ 14 h 23"/>
                  <a:gd name="T60" fmla="*/ 19 w 43"/>
                  <a:gd name="T61" fmla="*/ 11 h 23"/>
                  <a:gd name="T62" fmla="*/ 22 w 43"/>
                  <a:gd name="T63" fmla="*/ 11 h 23"/>
                  <a:gd name="T64" fmla="*/ 26 w 43"/>
                  <a:gd name="T65" fmla="*/ 11 h 23"/>
                  <a:gd name="T66" fmla="*/ 26 w 43"/>
                  <a:gd name="T67" fmla="*/ 11 h 23"/>
                  <a:gd name="T68" fmla="*/ 22 w 43"/>
                  <a:gd name="T69" fmla="*/ 11 h 23"/>
                  <a:gd name="T70" fmla="*/ 19 w 43"/>
                  <a:gd name="T71" fmla="*/ 11 h 23"/>
                  <a:gd name="T72" fmla="*/ 15 w 43"/>
                  <a:gd name="T73" fmla="*/ 14 h 23"/>
                  <a:gd name="T74" fmla="*/ 12 w 43"/>
                  <a:gd name="T75" fmla="*/ 14 h 23"/>
                  <a:gd name="T76" fmla="*/ 12 w 43"/>
                  <a:gd name="T77" fmla="*/ 14 h 23"/>
                  <a:gd name="T78" fmla="*/ 12 w 43"/>
                  <a:gd name="T79" fmla="*/ 11 h 23"/>
                  <a:gd name="T80" fmla="*/ 10 w 43"/>
                  <a:gd name="T81" fmla="*/ 11 h 23"/>
                  <a:gd name="T82" fmla="*/ 7 w 43"/>
                  <a:gd name="T83" fmla="*/ 11 h 23"/>
                  <a:gd name="T84" fmla="*/ 7 w 43"/>
                  <a:gd name="T85" fmla="*/ 9 h 23"/>
                  <a:gd name="T86" fmla="*/ 7 w 43"/>
                  <a:gd name="T87" fmla="*/ 7 h 23"/>
                  <a:gd name="T88" fmla="*/ 3 w 43"/>
                  <a:gd name="T89" fmla="*/ 7 h 23"/>
                  <a:gd name="T90" fmla="*/ 0 w 43"/>
                  <a:gd name="T91" fmla="*/ 4 h 23"/>
                  <a:gd name="T92" fmla="*/ 0 w 43"/>
                  <a:gd name="T93" fmla="*/ 4 h 23"/>
                  <a:gd name="T94" fmla="*/ 3 w 43"/>
                  <a:gd name="T95" fmla="*/ 4 h 23"/>
                  <a:gd name="T96" fmla="*/ 3 w 43"/>
                  <a:gd name="T97" fmla="*/ 4 h 23"/>
                  <a:gd name="T98" fmla="*/ 5 w 43"/>
                  <a:gd name="T99" fmla="*/ 4 h 23"/>
                  <a:gd name="T100" fmla="*/ 7 w 43"/>
                  <a:gd name="T101" fmla="*/ 4 h 23"/>
                  <a:gd name="T102" fmla="*/ 7 w 43"/>
                  <a:gd name="T103" fmla="*/ 2 h 23"/>
                  <a:gd name="T104" fmla="*/ 15 w 43"/>
                  <a:gd name="T105" fmla="*/ 2 h 23"/>
                  <a:gd name="T106" fmla="*/ 17 w 43"/>
                  <a:gd name="T107" fmla="*/ 2 h 23"/>
                  <a:gd name="T108" fmla="*/ 19 w 43"/>
                  <a:gd name="T109" fmla="*/ 2 h 23"/>
                  <a:gd name="T110" fmla="*/ 24 w 43"/>
                  <a:gd name="T111" fmla="*/ 0 h 23"/>
                  <a:gd name="T112" fmla="*/ 29 w 43"/>
                  <a:gd name="T113" fmla="*/ 0 h 23"/>
                  <a:gd name="T114" fmla="*/ 31 w 43"/>
                  <a:gd name="T115" fmla="*/ 0 h 23"/>
                  <a:gd name="T116" fmla="*/ 43 w 43"/>
                  <a:gd name="T117" fmla="*/ 0 h 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3"/>
                  <a:gd name="T178" fmla="*/ 0 h 23"/>
                  <a:gd name="T179" fmla="*/ 43 w 43"/>
                  <a:gd name="T180" fmla="*/ 23 h 2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3" h="23">
                    <a:moveTo>
                      <a:pt x="43" y="0"/>
                    </a:moveTo>
                    <a:lnTo>
                      <a:pt x="43" y="2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36" y="14"/>
                    </a:lnTo>
                    <a:lnTo>
                      <a:pt x="31" y="16"/>
                    </a:lnTo>
                    <a:lnTo>
                      <a:pt x="29" y="16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3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2" y="21"/>
                    </a:lnTo>
                    <a:lnTo>
                      <a:pt x="19" y="21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22" y="11"/>
                    </a:lnTo>
                    <a:lnTo>
                      <a:pt x="26" y="11"/>
                    </a:lnTo>
                    <a:lnTo>
                      <a:pt x="22" y="11"/>
                    </a:lnTo>
                    <a:lnTo>
                      <a:pt x="19" y="11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37" name="Freeform 1577"/>
              <p:cNvSpPr>
                <a:spLocks/>
              </p:cNvSpPr>
              <p:nvPr/>
            </p:nvSpPr>
            <p:spPr bwMode="auto">
              <a:xfrm>
                <a:off x="2654" y="2023"/>
                <a:ext cx="43" cy="23"/>
              </a:xfrm>
              <a:custGeom>
                <a:avLst/>
                <a:gdLst>
                  <a:gd name="T0" fmla="*/ 43 w 43"/>
                  <a:gd name="T1" fmla="*/ 0 h 23"/>
                  <a:gd name="T2" fmla="*/ 43 w 43"/>
                  <a:gd name="T3" fmla="*/ 2 h 23"/>
                  <a:gd name="T4" fmla="*/ 43 w 43"/>
                  <a:gd name="T5" fmla="*/ 2 h 23"/>
                  <a:gd name="T6" fmla="*/ 43 w 43"/>
                  <a:gd name="T7" fmla="*/ 4 h 23"/>
                  <a:gd name="T8" fmla="*/ 43 w 43"/>
                  <a:gd name="T9" fmla="*/ 4 h 23"/>
                  <a:gd name="T10" fmla="*/ 43 w 43"/>
                  <a:gd name="T11" fmla="*/ 4 h 23"/>
                  <a:gd name="T12" fmla="*/ 41 w 43"/>
                  <a:gd name="T13" fmla="*/ 4 h 23"/>
                  <a:gd name="T14" fmla="*/ 41 w 43"/>
                  <a:gd name="T15" fmla="*/ 7 h 23"/>
                  <a:gd name="T16" fmla="*/ 41 w 43"/>
                  <a:gd name="T17" fmla="*/ 7 h 23"/>
                  <a:gd name="T18" fmla="*/ 41 w 43"/>
                  <a:gd name="T19" fmla="*/ 7 h 23"/>
                  <a:gd name="T20" fmla="*/ 41 w 43"/>
                  <a:gd name="T21" fmla="*/ 9 h 23"/>
                  <a:gd name="T22" fmla="*/ 43 w 43"/>
                  <a:gd name="T23" fmla="*/ 14 h 23"/>
                  <a:gd name="T24" fmla="*/ 41 w 43"/>
                  <a:gd name="T25" fmla="*/ 14 h 23"/>
                  <a:gd name="T26" fmla="*/ 41 w 43"/>
                  <a:gd name="T27" fmla="*/ 14 h 23"/>
                  <a:gd name="T28" fmla="*/ 36 w 43"/>
                  <a:gd name="T29" fmla="*/ 14 h 23"/>
                  <a:gd name="T30" fmla="*/ 31 w 43"/>
                  <a:gd name="T31" fmla="*/ 16 h 23"/>
                  <a:gd name="T32" fmla="*/ 29 w 43"/>
                  <a:gd name="T33" fmla="*/ 16 h 23"/>
                  <a:gd name="T34" fmla="*/ 29 w 43"/>
                  <a:gd name="T35" fmla="*/ 18 h 23"/>
                  <a:gd name="T36" fmla="*/ 26 w 43"/>
                  <a:gd name="T37" fmla="*/ 21 h 23"/>
                  <a:gd name="T38" fmla="*/ 26 w 43"/>
                  <a:gd name="T39" fmla="*/ 21 h 23"/>
                  <a:gd name="T40" fmla="*/ 26 w 43"/>
                  <a:gd name="T41" fmla="*/ 23 h 23"/>
                  <a:gd name="T42" fmla="*/ 24 w 43"/>
                  <a:gd name="T43" fmla="*/ 23 h 23"/>
                  <a:gd name="T44" fmla="*/ 24 w 43"/>
                  <a:gd name="T45" fmla="*/ 23 h 23"/>
                  <a:gd name="T46" fmla="*/ 24 w 43"/>
                  <a:gd name="T47" fmla="*/ 21 h 23"/>
                  <a:gd name="T48" fmla="*/ 22 w 43"/>
                  <a:gd name="T49" fmla="*/ 21 h 23"/>
                  <a:gd name="T50" fmla="*/ 22 w 43"/>
                  <a:gd name="T51" fmla="*/ 21 h 23"/>
                  <a:gd name="T52" fmla="*/ 19 w 43"/>
                  <a:gd name="T53" fmla="*/ 21 h 23"/>
                  <a:gd name="T54" fmla="*/ 19 w 43"/>
                  <a:gd name="T55" fmla="*/ 18 h 23"/>
                  <a:gd name="T56" fmla="*/ 19 w 43"/>
                  <a:gd name="T57" fmla="*/ 16 h 23"/>
                  <a:gd name="T58" fmla="*/ 19 w 43"/>
                  <a:gd name="T59" fmla="*/ 14 h 23"/>
                  <a:gd name="T60" fmla="*/ 19 w 43"/>
                  <a:gd name="T61" fmla="*/ 11 h 23"/>
                  <a:gd name="T62" fmla="*/ 22 w 43"/>
                  <a:gd name="T63" fmla="*/ 11 h 23"/>
                  <a:gd name="T64" fmla="*/ 26 w 43"/>
                  <a:gd name="T65" fmla="*/ 11 h 23"/>
                  <a:gd name="T66" fmla="*/ 26 w 43"/>
                  <a:gd name="T67" fmla="*/ 11 h 23"/>
                  <a:gd name="T68" fmla="*/ 22 w 43"/>
                  <a:gd name="T69" fmla="*/ 11 h 23"/>
                  <a:gd name="T70" fmla="*/ 19 w 43"/>
                  <a:gd name="T71" fmla="*/ 11 h 23"/>
                  <a:gd name="T72" fmla="*/ 15 w 43"/>
                  <a:gd name="T73" fmla="*/ 14 h 23"/>
                  <a:gd name="T74" fmla="*/ 12 w 43"/>
                  <a:gd name="T75" fmla="*/ 14 h 23"/>
                  <a:gd name="T76" fmla="*/ 12 w 43"/>
                  <a:gd name="T77" fmla="*/ 14 h 23"/>
                  <a:gd name="T78" fmla="*/ 12 w 43"/>
                  <a:gd name="T79" fmla="*/ 11 h 23"/>
                  <a:gd name="T80" fmla="*/ 10 w 43"/>
                  <a:gd name="T81" fmla="*/ 11 h 23"/>
                  <a:gd name="T82" fmla="*/ 7 w 43"/>
                  <a:gd name="T83" fmla="*/ 11 h 23"/>
                  <a:gd name="T84" fmla="*/ 7 w 43"/>
                  <a:gd name="T85" fmla="*/ 9 h 23"/>
                  <a:gd name="T86" fmla="*/ 7 w 43"/>
                  <a:gd name="T87" fmla="*/ 7 h 23"/>
                  <a:gd name="T88" fmla="*/ 3 w 43"/>
                  <a:gd name="T89" fmla="*/ 7 h 23"/>
                  <a:gd name="T90" fmla="*/ 0 w 43"/>
                  <a:gd name="T91" fmla="*/ 4 h 23"/>
                  <a:gd name="T92" fmla="*/ 0 w 43"/>
                  <a:gd name="T93" fmla="*/ 4 h 23"/>
                  <a:gd name="T94" fmla="*/ 3 w 43"/>
                  <a:gd name="T95" fmla="*/ 4 h 23"/>
                  <a:gd name="T96" fmla="*/ 3 w 43"/>
                  <a:gd name="T97" fmla="*/ 4 h 23"/>
                  <a:gd name="T98" fmla="*/ 5 w 43"/>
                  <a:gd name="T99" fmla="*/ 4 h 23"/>
                  <a:gd name="T100" fmla="*/ 7 w 43"/>
                  <a:gd name="T101" fmla="*/ 4 h 23"/>
                  <a:gd name="T102" fmla="*/ 7 w 43"/>
                  <a:gd name="T103" fmla="*/ 2 h 23"/>
                  <a:gd name="T104" fmla="*/ 15 w 43"/>
                  <a:gd name="T105" fmla="*/ 2 h 23"/>
                  <a:gd name="T106" fmla="*/ 17 w 43"/>
                  <a:gd name="T107" fmla="*/ 2 h 23"/>
                  <a:gd name="T108" fmla="*/ 19 w 43"/>
                  <a:gd name="T109" fmla="*/ 2 h 23"/>
                  <a:gd name="T110" fmla="*/ 24 w 43"/>
                  <a:gd name="T111" fmla="*/ 0 h 23"/>
                  <a:gd name="T112" fmla="*/ 29 w 43"/>
                  <a:gd name="T113" fmla="*/ 0 h 23"/>
                  <a:gd name="T114" fmla="*/ 31 w 43"/>
                  <a:gd name="T115" fmla="*/ 0 h 23"/>
                  <a:gd name="T116" fmla="*/ 43 w 43"/>
                  <a:gd name="T117" fmla="*/ 0 h 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3"/>
                  <a:gd name="T178" fmla="*/ 0 h 23"/>
                  <a:gd name="T179" fmla="*/ 43 w 43"/>
                  <a:gd name="T180" fmla="*/ 23 h 2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3" h="23">
                    <a:moveTo>
                      <a:pt x="43" y="0"/>
                    </a:moveTo>
                    <a:lnTo>
                      <a:pt x="43" y="2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36" y="14"/>
                    </a:lnTo>
                    <a:lnTo>
                      <a:pt x="31" y="16"/>
                    </a:lnTo>
                    <a:lnTo>
                      <a:pt x="29" y="16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3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2" y="21"/>
                    </a:lnTo>
                    <a:lnTo>
                      <a:pt x="19" y="21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22" y="11"/>
                    </a:lnTo>
                    <a:lnTo>
                      <a:pt x="26" y="11"/>
                    </a:lnTo>
                    <a:lnTo>
                      <a:pt x="22" y="11"/>
                    </a:lnTo>
                    <a:lnTo>
                      <a:pt x="19" y="11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38" name="Freeform 1578"/>
              <p:cNvSpPr>
                <a:spLocks/>
              </p:cNvSpPr>
              <p:nvPr/>
            </p:nvSpPr>
            <p:spPr bwMode="auto">
              <a:xfrm>
                <a:off x="2725" y="2079"/>
                <a:ext cx="55" cy="55"/>
              </a:xfrm>
              <a:custGeom>
                <a:avLst/>
                <a:gdLst>
                  <a:gd name="T0" fmla="*/ 0 w 55"/>
                  <a:gd name="T1" fmla="*/ 19 h 55"/>
                  <a:gd name="T2" fmla="*/ 3 w 55"/>
                  <a:gd name="T3" fmla="*/ 19 h 55"/>
                  <a:gd name="T4" fmla="*/ 3 w 55"/>
                  <a:gd name="T5" fmla="*/ 17 h 55"/>
                  <a:gd name="T6" fmla="*/ 5 w 55"/>
                  <a:gd name="T7" fmla="*/ 17 h 55"/>
                  <a:gd name="T8" fmla="*/ 7 w 55"/>
                  <a:gd name="T9" fmla="*/ 14 h 55"/>
                  <a:gd name="T10" fmla="*/ 10 w 55"/>
                  <a:gd name="T11" fmla="*/ 12 h 55"/>
                  <a:gd name="T12" fmla="*/ 12 w 55"/>
                  <a:gd name="T13" fmla="*/ 10 h 55"/>
                  <a:gd name="T14" fmla="*/ 12 w 55"/>
                  <a:gd name="T15" fmla="*/ 5 h 55"/>
                  <a:gd name="T16" fmla="*/ 14 w 55"/>
                  <a:gd name="T17" fmla="*/ 5 h 55"/>
                  <a:gd name="T18" fmla="*/ 17 w 55"/>
                  <a:gd name="T19" fmla="*/ 3 h 55"/>
                  <a:gd name="T20" fmla="*/ 17 w 55"/>
                  <a:gd name="T21" fmla="*/ 0 h 55"/>
                  <a:gd name="T22" fmla="*/ 17 w 55"/>
                  <a:gd name="T23" fmla="*/ 0 h 55"/>
                  <a:gd name="T24" fmla="*/ 19 w 55"/>
                  <a:gd name="T25" fmla="*/ 0 h 55"/>
                  <a:gd name="T26" fmla="*/ 22 w 55"/>
                  <a:gd name="T27" fmla="*/ 0 h 55"/>
                  <a:gd name="T28" fmla="*/ 24 w 55"/>
                  <a:gd name="T29" fmla="*/ 0 h 55"/>
                  <a:gd name="T30" fmla="*/ 24 w 55"/>
                  <a:gd name="T31" fmla="*/ 0 h 55"/>
                  <a:gd name="T32" fmla="*/ 26 w 55"/>
                  <a:gd name="T33" fmla="*/ 3 h 55"/>
                  <a:gd name="T34" fmla="*/ 29 w 55"/>
                  <a:gd name="T35" fmla="*/ 5 h 55"/>
                  <a:gd name="T36" fmla="*/ 29 w 55"/>
                  <a:gd name="T37" fmla="*/ 10 h 55"/>
                  <a:gd name="T38" fmla="*/ 29 w 55"/>
                  <a:gd name="T39" fmla="*/ 14 h 55"/>
                  <a:gd name="T40" fmla="*/ 26 w 55"/>
                  <a:gd name="T41" fmla="*/ 14 h 55"/>
                  <a:gd name="T42" fmla="*/ 29 w 55"/>
                  <a:gd name="T43" fmla="*/ 14 h 55"/>
                  <a:gd name="T44" fmla="*/ 31 w 55"/>
                  <a:gd name="T45" fmla="*/ 14 h 55"/>
                  <a:gd name="T46" fmla="*/ 33 w 55"/>
                  <a:gd name="T47" fmla="*/ 17 h 55"/>
                  <a:gd name="T48" fmla="*/ 33 w 55"/>
                  <a:gd name="T49" fmla="*/ 17 h 55"/>
                  <a:gd name="T50" fmla="*/ 36 w 55"/>
                  <a:gd name="T51" fmla="*/ 14 h 55"/>
                  <a:gd name="T52" fmla="*/ 38 w 55"/>
                  <a:gd name="T53" fmla="*/ 12 h 55"/>
                  <a:gd name="T54" fmla="*/ 40 w 55"/>
                  <a:gd name="T55" fmla="*/ 12 h 55"/>
                  <a:gd name="T56" fmla="*/ 40 w 55"/>
                  <a:gd name="T57" fmla="*/ 14 h 55"/>
                  <a:gd name="T58" fmla="*/ 43 w 55"/>
                  <a:gd name="T59" fmla="*/ 17 h 55"/>
                  <a:gd name="T60" fmla="*/ 43 w 55"/>
                  <a:gd name="T61" fmla="*/ 17 h 55"/>
                  <a:gd name="T62" fmla="*/ 43 w 55"/>
                  <a:gd name="T63" fmla="*/ 21 h 55"/>
                  <a:gd name="T64" fmla="*/ 40 w 55"/>
                  <a:gd name="T65" fmla="*/ 24 h 55"/>
                  <a:gd name="T66" fmla="*/ 40 w 55"/>
                  <a:gd name="T67" fmla="*/ 26 h 55"/>
                  <a:gd name="T68" fmla="*/ 40 w 55"/>
                  <a:gd name="T69" fmla="*/ 26 h 55"/>
                  <a:gd name="T70" fmla="*/ 43 w 55"/>
                  <a:gd name="T71" fmla="*/ 29 h 55"/>
                  <a:gd name="T72" fmla="*/ 43 w 55"/>
                  <a:gd name="T73" fmla="*/ 29 h 55"/>
                  <a:gd name="T74" fmla="*/ 48 w 55"/>
                  <a:gd name="T75" fmla="*/ 29 h 55"/>
                  <a:gd name="T76" fmla="*/ 50 w 55"/>
                  <a:gd name="T77" fmla="*/ 31 h 55"/>
                  <a:gd name="T78" fmla="*/ 50 w 55"/>
                  <a:gd name="T79" fmla="*/ 31 h 55"/>
                  <a:gd name="T80" fmla="*/ 50 w 55"/>
                  <a:gd name="T81" fmla="*/ 33 h 55"/>
                  <a:gd name="T82" fmla="*/ 52 w 55"/>
                  <a:gd name="T83" fmla="*/ 36 h 55"/>
                  <a:gd name="T84" fmla="*/ 55 w 55"/>
                  <a:gd name="T85" fmla="*/ 36 h 55"/>
                  <a:gd name="T86" fmla="*/ 55 w 55"/>
                  <a:gd name="T87" fmla="*/ 40 h 55"/>
                  <a:gd name="T88" fmla="*/ 55 w 55"/>
                  <a:gd name="T89" fmla="*/ 43 h 55"/>
                  <a:gd name="T90" fmla="*/ 55 w 55"/>
                  <a:gd name="T91" fmla="*/ 43 h 55"/>
                  <a:gd name="T92" fmla="*/ 55 w 55"/>
                  <a:gd name="T93" fmla="*/ 45 h 55"/>
                  <a:gd name="T94" fmla="*/ 52 w 55"/>
                  <a:gd name="T95" fmla="*/ 45 h 55"/>
                  <a:gd name="T96" fmla="*/ 52 w 55"/>
                  <a:gd name="T97" fmla="*/ 47 h 55"/>
                  <a:gd name="T98" fmla="*/ 48 w 55"/>
                  <a:gd name="T99" fmla="*/ 55 h 55"/>
                  <a:gd name="T100" fmla="*/ 45 w 55"/>
                  <a:gd name="T101" fmla="*/ 52 h 55"/>
                  <a:gd name="T102" fmla="*/ 40 w 55"/>
                  <a:gd name="T103" fmla="*/ 52 h 55"/>
                  <a:gd name="T104" fmla="*/ 38 w 55"/>
                  <a:gd name="T105" fmla="*/ 50 h 55"/>
                  <a:gd name="T106" fmla="*/ 33 w 55"/>
                  <a:gd name="T107" fmla="*/ 45 h 55"/>
                  <a:gd name="T108" fmla="*/ 26 w 55"/>
                  <a:gd name="T109" fmla="*/ 40 h 55"/>
                  <a:gd name="T110" fmla="*/ 17 w 55"/>
                  <a:gd name="T111" fmla="*/ 31 h 55"/>
                  <a:gd name="T112" fmla="*/ 12 w 55"/>
                  <a:gd name="T113" fmla="*/ 31 h 55"/>
                  <a:gd name="T114" fmla="*/ 7 w 55"/>
                  <a:gd name="T115" fmla="*/ 26 h 55"/>
                  <a:gd name="T116" fmla="*/ 5 w 55"/>
                  <a:gd name="T117" fmla="*/ 24 h 55"/>
                  <a:gd name="T118" fmla="*/ 5 w 55"/>
                  <a:gd name="T119" fmla="*/ 21 h 55"/>
                  <a:gd name="T120" fmla="*/ 0 w 55"/>
                  <a:gd name="T121" fmla="*/ 21 h 55"/>
                  <a:gd name="T122" fmla="*/ 0 w 55"/>
                  <a:gd name="T123" fmla="*/ 21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5"/>
                  <a:gd name="T187" fmla="*/ 0 h 55"/>
                  <a:gd name="T188" fmla="*/ 55 w 55"/>
                  <a:gd name="T189" fmla="*/ 55 h 5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5" h="55">
                    <a:moveTo>
                      <a:pt x="0" y="19"/>
                    </a:moveTo>
                    <a:lnTo>
                      <a:pt x="0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6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6" y="17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40" y="17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3" y="24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43" y="29"/>
                    </a:lnTo>
                    <a:lnTo>
                      <a:pt x="45" y="29"/>
                    </a:lnTo>
                    <a:lnTo>
                      <a:pt x="48" y="29"/>
                    </a:lnTo>
                    <a:lnTo>
                      <a:pt x="50" y="31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2" y="36"/>
                    </a:lnTo>
                    <a:lnTo>
                      <a:pt x="55" y="36"/>
                    </a:lnTo>
                    <a:lnTo>
                      <a:pt x="55" y="38"/>
                    </a:lnTo>
                    <a:lnTo>
                      <a:pt x="55" y="40"/>
                    </a:lnTo>
                    <a:lnTo>
                      <a:pt x="55" y="43"/>
                    </a:lnTo>
                    <a:lnTo>
                      <a:pt x="55" y="45"/>
                    </a:lnTo>
                    <a:lnTo>
                      <a:pt x="52" y="45"/>
                    </a:lnTo>
                    <a:lnTo>
                      <a:pt x="55" y="47"/>
                    </a:lnTo>
                    <a:lnTo>
                      <a:pt x="52" y="47"/>
                    </a:lnTo>
                    <a:lnTo>
                      <a:pt x="52" y="55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5" y="52"/>
                    </a:lnTo>
                    <a:lnTo>
                      <a:pt x="40" y="52"/>
                    </a:lnTo>
                    <a:lnTo>
                      <a:pt x="38" y="50"/>
                    </a:lnTo>
                    <a:lnTo>
                      <a:pt x="36" y="47"/>
                    </a:lnTo>
                    <a:lnTo>
                      <a:pt x="33" y="45"/>
                    </a:lnTo>
                    <a:lnTo>
                      <a:pt x="29" y="45"/>
                    </a:lnTo>
                    <a:lnTo>
                      <a:pt x="26" y="40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0" y="29"/>
                    </a:lnTo>
                    <a:lnTo>
                      <a:pt x="7" y="26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39" name="Freeform 1579"/>
              <p:cNvSpPr>
                <a:spLocks/>
              </p:cNvSpPr>
              <p:nvPr/>
            </p:nvSpPr>
            <p:spPr bwMode="auto">
              <a:xfrm>
                <a:off x="2725" y="2079"/>
                <a:ext cx="55" cy="55"/>
              </a:xfrm>
              <a:custGeom>
                <a:avLst/>
                <a:gdLst>
                  <a:gd name="T0" fmla="*/ 0 w 55"/>
                  <a:gd name="T1" fmla="*/ 19 h 55"/>
                  <a:gd name="T2" fmla="*/ 3 w 55"/>
                  <a:gd name="T3" fmla="*/ 19 h 55"/>
                  <a:gd name="T4" fmla="*/ 3 w 55"/>
                  <a:gd name="T5" fmla="*/ 17 h 55"/>
                  <a:gd name="T6" fmla="*/ 5 w 55"/>
                  <a:gd name="T7" fmla="*/ 17 h 55"/>
                  <a:gd name="T8" fmla="*/ 7 w 55"/>
                  <a:gd name="T9" fmla="*/ 14 h 55"/>
                  <a:gd name="T10" fmla="*/ 10 w 55"/>
                  <a:gd name="T11" fmla="*/ 12 h 55"/>
                  <a:gd name="T12" fmla="*/ 12 w 55"/>
                  <a:gd name="T13" fmla="*/ 10 h 55"/>
                  <a:gd name="T14" fmla="*/ 12 w 55"/>
                  <a:gd name="T15" fmla="*/ 5 h 55"/>
                  <a:gd name="T16" fmla="*/ 14 w 55"/>
                  <a:gd name="T17" fmla="*/ 5 h 55"/>
                  <a:gd name="T18" fmla="*/ 17 w 55"/>
                  <a:gd name="T19" fmla="*/ 3 h 55"/>
                  <a:gd name="T20" fmla="*/ 17 w 55"/>
                  <a:gd name="T21" fmla="*/ 0 h 55"/>
                  <a:gd name="T22" fmla="*/ 17 w 55"/>
                  <a:gd name="T23" fmla="*/ 0 h 55"/>
                  <a:gd name="T24" fmla="*/ 19 w 55"/>
                  <a:gd name="T25" fmla="*/ 0 h 55"/>
                  <a:gd name="T26" fmla="*/ 22 w 55"/>
                  <a:gd name="T27" fmla="*/ 0 h 55"/>
                  <a:gd name="T28" fmla="*/ 24 w 55"/>
                  <a:gd name="T29" fmla="*/ 0 h 55"/>
                  <a:gd name="T30" fmla="*/ 24 w 55"/>
                  <a:gd name="T31" fmla="*/ 0 h 55"/>
                  <a:gd name="T32" fmla="*/ 26 w 55"/>
                  <a:gd name="T33" fmla="*/ 3 h 55"/>
                  <a:gd name="T34" fmla="*/ 29 w 55"/>
                  <a:gd name="T35" fmla="*/ 5 h 55"/>
                  <a:gd name="T36" fmla="*/ 29 w 55"/>
                  <a:gd name="T37" fmla="*/ 10 h 55"/>
                  <a:gd name="T38" fmla="*/ 29 w 55"/>
                  <a:gd name="T39" fmla="*/ 14 h 55"/>
                  <a:gd name="T40" fmla="*/ 26 w 55"/>
                  <a:gd name="T41" fmla="*/ 14 h 55"/>
                  <a:gd name="T42" fmla="*/ 29 w 55"/>
                  <a:gd name="T43" fmla="*/ 14 h 55"/>
                  <a:gd name="T44" fmla="*/ 31 w 55"/>
                  <a:gd name="T45" fmla="*/ 14 h 55"/>
                  <a:gd name="T46" fmla="*/ 33 w 55"/>
                  <a:gd name="T47" fmla="*/ 17 h 55"/>
                  <a:gd name="T48" fmla="*/ 33 w 55"/>
                  <a:gd name="T49" fmla="*/ 17 h 55"/>
                  <a:gd name="T50" fmla="*/ 36 w 55"/>
                  <a:gd name="T51" fmla="*/ 14 h 55"/>
                  <a:gd name="T52" fmla="*/ 38 w 55"/>
                  <a:gd name="T53" fmla="*/ 12 h 55"/>
                  <a:gd name="T54" fmla="*/ 40 w 55"/>
                  <a:gd name="T55" fmla="*/ 12 h 55"/>
                  <a:gd name="T56" fmla="*/ 40 w 55"/>
                  <a:gd name="T57" fmla="*/ 14 h 55"/>
                  <a:gd name="T58" fmla="*/ 43 w 55"/>
                  <a:gd name="T59" fmla="*/ 17 h 55"/>
                  <a:gd name="T60" fmla="*/ 43 w 55"/>
                  <a:gd name="T61" fmla="*/ 17 h 55"/>
                  <a:gd name="T62" fmla="*/ 43 w 55"/>
                  <a:gd name="T63" fmla="*/ 21 h 55"/>
                  <a:gd name="T64" fmla="*/ 40 w 55"/>
                  <a:gd name="T65" fmla="*/ 24 h 55"/>
                  <a:gd name="T66" fmla="*/ 40 w 55"/>
                  <a:gd name="T67" fmla="*/ 26 h 55"/>
                  <a:gd name="T68" fmla="*/ 40 w 55"/>
                  <a:gd name="T69" fmla="*/ 26 h 55"/>
                  <a:gd name="T70" fmla="*/ 43 w 55"/>
                  <a:gd name="T71" fmla="*/ 29 h 55"/>
                  <a:gd name="T72" fmla="*/ 43 w 55"/>
                  <a:gd name="T73" fmla="*/ 29 h 55"/>
                  <a:gd name="T74" fmla="*/ 48 w 55"/>
                  <a:gd name="T75" fmla="*/ 29 h 55"/>
                  <a:gd name="T76" fmla="*/ 50 w 55"/>
                  <a:gd name="T77" fmla="*/ 31 h 55"/>
                  <a:gd name="T78" fmla="*/ 50 w 55"/>
                  <a:gd name="T79" fmla="*/ 31 h 55"/>
                  <a:gd name="T80" fmla="*/ 50 w 55"/>
                  <a:gd name="T81" fmla="*/ 33 h 55"/>
                  <a:gd name="T82" fmla="*/ 52 w 55"/>
                  <a:gd name="T83" fmla="*/ 36 h 55"/>
                  <a:gd name="T84" fmla="*/ 55 w 55"/>
                  <a:gd name="T85" fmla="*/ 36 h 55"/>
                  <a:gd name="T86" fmla="*/ 55 w 55"/>
                  <a:gd name="T87" fmla="*/ 40 h 55"/>
                  <a:gd name="T88" fmla="*/ 55 w 55"/>
                  <a:gd name="T89" fmla="*/ 43 h 55"/>
                  <a:gd name="T90" fmla="*/ 55 w 55"/>
                  <a:gd name="T91" fmla="*/ 43 h 55"/>
                  <a:gd name="T92" fmla="*/ 55 w 55"/>
                  <a:gd name="T93" fmla="*/ 45 h 55"/>
                  <a:gd name="T94" fmla="*/ 52 w 55"/>
                  <a:gd name="T95" fmla="*/ 45 h 55"/>
                  <a:gd name="T96" fmla="*/ 52 w 55"/>
                  <a:gd name="T97" fmla="*/ 47 h 55"/>
                  <a:gd name="T98" fmla="*/ 48 w 55"/>
                  <a:gd name="T99" fmla="*/ 55 h 55"/>
                  <a:gd name="T100" fmla="*/ 45 w 55"/>
                  <a:gd name="T101" fmla="*/ 52 h 55"/>
                  <a:gd name="T102" fmla="*/ 40 w 55"/>
                  <a:gd name="T103" fmla="*/ 52 h 55"/>
                  <a:gd name="T104" fmla="*/ 38 w 55"/>
                  <a:gd name="T105" fmla="*/ 50 h 55"/>
                  <a:gd name="T106" fmla="*/ 33 w 55"/>
                  <a:gd name="T107" fmla="*/ 45 h 55"/>
                  <a:gd name="T108" fmla="*/ 26 w 55"/>
                  <a:gd name="T109" fmla="*/ 40 h 55"/>
                  <a:gd name="T110" fmla="*/ 17 w 55"/>
                  <a:gd name="T111" fmla="*/ 31 h 55"/>
                  <a:gd name="T112" fmla="*/ 12 w 55"/>
                  <a:gd name="T113" fmla="*/ 31 h 55"/>
                  <a:gd name="T114" fmla="*/ 7 w 55"/>
                  <a:gd name="T115" fmla="*/ 26 h 55"/>
                  <a:gd name="T116" fmla="*/ 5 w 55"/>
                  <a:gd name="T117" fmla="*/ 24 h 55"/>
                  <a:gd name="T118" fmla="*/ 5 w 55"/>
                  <a:gd name="T119" fmla="*/ 21 h 55"/>
                  <a:gd name="T120" fmla="*/ 0 w 55"/>
                  <a:gd name="T121" fmla="*/ 21 h 55"/>
                  <a:gd name="T122" fmla="*/ 0 w 55"/>
                  <a:gd name="T123" fmla="*/ 21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5"/>
                  <a:gd name="T187" fmla="*/ 0 h 55"/>
                  <a:gd name="T188" fmla="*/ 55 w 55"/>
                  <a:gd name="T189" fmla="*/ 55 h 5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5" h="55">
                    <a:moveTo>
                      <a:pt x="0" y="19"/>
                    </a:moveTo>
                    <a:lnTo>
                      <a:pt x="0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6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6" y="17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40" y="17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3" y="24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43" y="29"/>
                    </a:lnTo>
                    <a:lnTo>
                      <a:pt x="45" y="29"/>
                    </a:lnTo>
                    <a:lnTo>
                      <a:pt x="48" y="29"/>
                    </a:lnTo>
                    <a:lnTo>
                      <a:pt x="50" y="31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2" y="36"/>
                    </a:lnTo>
                    <a:lnTo>
                      <a:pt x="55" y="36"/>
                    </a:lnTo>
                    <a:lnTo>
                      <a:pt x="55" y="38"/>
                    </a:lnTo>
                    <a:lnTo>
                      <a:pt x="55" y="40"/>
                    </a:lnTo>
                    <a:lnTo>
                      <a:pt x="55" y="43"/>
                    </a:lnTo>
                    <a:lnTo>
                      <a:pt x="55" y="45"/>
                    </a:lnTo>
                    <a:lnTo>
                      <a:pt x="52" y="45"/>
                    </a:lnTo>
                    <a:lnTo>
                      <a:pt x="55" y="47"/>
                    </a:lnTo>
                    <a:lnTo>
                      <a:pt x="52" y="47"/>
                    </a:lnTo>
                    <a:lnTo>
                      <a:pt x="52" y="55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5" y="52"/>
                    </a:lnTo>
                    <a:lnTo>
                      <a:pt x="40" y="52"/>
                    </a:lnTo>
                    <a:lnTo>
                      <a:pt x="38" y="50"/>
                    </a:lnTo>
                    <a:lnTo>
                      <a:pt x="36" y="47"/>
                    </a:lnTo>
                    <a:lnTo>
                      <a:pt x="33" y="45"/>
                    </a:lnTo>
                    <a:lnTo>
                      <a:pt x="29" y="45"/>
                    </a:lnTo>
                    <a:lnTo>
                      <a:pt x="26" y="40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0" y="29"/>
                    </a:lnTo>
                    <a:lnTo>
                      <a:pt x="7" y="26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40" name="Freeform 1580"/>
              <p:cNvSpPr>
                <a:spLocks/>
              </p:cNvSpPr>
              <p:nvPr/>
            </p:nvSpPr>
            <p:spPr bwMode="auto">
              <a:xfrm>
                <a:off x="2836" y="2044"/>
                <a:ext cx="59" cy="87"/>
              </a:xfrm>
              <a:custGeom>
                <a:avLst/>
                <a:gdLst>
                  <a:gd name="T0" fmla="*/ 59 w 59"/>
                  <a:gd name="T1" fmla="*/ 68 h 87"/>
                  <a:gd name="T2" fmla="*/ 52 w 59"/>
                  <a:gd name="T3" fmla="*/ 61 h 87"/>
                  <a:gd name="T4" fmla="*/ 52 w 59"/>
                  <a:gd name="T5" fmla="*/ 56 h 87"/>
                  <a:gd name="T6" fmla="*/ 52 w 59"/>
                  <a:gd name="T7" fmla="*/ 45 h 87"/>
                  <a:gd name="T8" fmla="*/ 50 w 59"/>
                  <a:gd name="T9" fmla="*/ 28 h 87"/>
                  <a:gd name="T10" fmla="*/ 50 w 59"/>
                  <a:gd name="T11" fmla="*/ 23 h 87"/>
                  <a:gd name="T12" fmla="*/ 48 w 59"/>
                  <a:gd name="T13" fmla="*/ 16 h 87"/>
                  <a:gd name="T14" fmla="*/ 48 w 59"/>
                  <a:gd name="T15" fmla="*/ 12 h 87"/>
                  <a:gd name="T16" fmla="*/ 43 w 59"/>
                  <a:gd name="T17" fmla="*/ 7 h 87"/>
                  <a:gd name="T18" fmla="*/ 40 w 59"/>
                  <a:gd name="T19" fmla="*/ 5 h 87"/>
                  <a:gd name="T20" fmla="*/ 43 w 59"/>
                  <a:gd name="T21" fmla="*/ 2 h 87"/>
                  <a:gd name="T22" fmla="*/ 43 w 59"/>
                  <a:gd name="T23" fmla="*/ 0 h 87"/>
                  <a:gd name="T24" fmla="*/ 40 w 59"/>
                  <a:gd name="T25" fmla="*/ 0 h 87"/>
                  <a:gd name="T26" fmla="*/ 36 w 59"/>
                  <a:gd name="T27" fmla="*/ 0 h 87"/>
                  <a:gd name="T28" fmla="*/ 33 w 59"/>
                  <a:gd name="T29" fmla="*/ 2 h 87"/>
                  <a:gd name="T30" fmla="*/ 22 w 59"/>
                  <a:gd name="T31" fmla="*/ 2 h 87"/>
                  <a:gd name="T32" fmla="*/ 12 w 59"/>
                  <a:gd name="T33" fmla="*/ 2 h 87"/>
                  <a:gd name="T34" fmla="*/ 5 w 59"/>
                  <a:gd name="T35" fmla="*/ 2 h 87"/>
                  <a:gd name="T36" fmla="*/ 5 w 59"/>
                  <a:gd name="T37" fmla="*/ 5 h 87"/>
                  <a:gd name="T38" fmla="*/ 5 w 59"/>
                  <a:gd name="T39" fmla="*/ 9 h 87"/>
                  <a:gd name="T40" fmla="*/ 7 w 59"/>
                  <a:gd name="T41" fmla="*/ 9 h 87"/>
                  <a:gd name="T42" fmla="*/ 7 w 59"/>
                  <a:gd name="T43" fmla="*/ 16 h 87"/>
                  <a:gd name="T44" fmla="*/ 7 w 59"/>
                  <a:gd name="T45" fmla="*/ 19 h 87"/>
                  <a:gd name="T46" fmla="*/ 7 w 59"/>
                  <a:gd name="T47" fmla="*/ 23 h 87"/>
                  <a:gd name="T48" fmla="*/ 7 w 59"/>
                  <a:gd name="T49" fmla="*/ 26 h 87"/>
                  <a:gd name="T50" fmla="*/ 7 w 59"/>
                  <a:gd name="T51" fmla="*/ 26 h 87"/>
                  <a:gd name="T52" fmla="*/ 7 w 59"/>
                  <a:gd name="T53" fmla="*/ 28 h 87"/>
                  <a:gd name="T54" fmla="*/ 10 w 59"/>
                  <a:gd name="T55" fmla="*/ 38 h 87"/>
                  <a:gd name="T56" fmla="*/ 10 w 59"/>
                  <a:gd name="T57" fmla="*/ 40 h 87"/>
                  <a:gd name="T58" fmla="*/ 7 w 59"/>
                  <a:gd name="T59" fmla="*/ 40 h 87"/>
                  <a:gd name="T60" fmla="*/ 7 w 59"/>
                  <a:gd name="T61" fmla="*/ 45 h 87"/>
                  <a:gd name="T62" fmla="*/ 5 w 59"/>
                  <a:gd name="T63" fmla="*/ 49 h 87"/>
                  <a:gd name="T64" fmla="*/ 3 w 59"/>
                  <a:gd name="T65" fmla="*/ 54 h 87"/>
                  <a:gd name="T66" fmla="*/ 0 w 59"/>
                  <a:gd name="T67" fmla="*/ 56 h 87"/>
                  <a:gd name="T68" fmla="*/ 0 w 59"/>
                  <a:gd name="T69" fmla="*/ 64 h 87"/>
                  <a:gd name="T70" fmla="*/ 3 w 59"/>
                  <a:gd name="T71" fmla="*/ 71 h 87"/>
                  <a:gd name="T72" fmla="*/ 7 w 59"/>
                  <a:gd name="T73" fmla="*/ 73 h 87"/>
                  <a:gd name="T74" fmla="*/ 7 w 59"/>
                  <a:gd name="T75" fmla="*/ 75 h 87"/>
                  <a:gd name="T76" fmla="*/ 5 w 59"/>
                  <a:gd name="T77" fmla="*/ 80 h 87"/>
                  <a:gd name="T78" fmla="*/ 3 w 59"/>
                  <a:gd name="T79" fmla="*/ 80 h 87"/>
                  <a:gd name="T80" fmla="*/ 3 w 59"/>
                  <a:gd name="T81" fmla="*/ 80 h 87"/>
                  <a:gd name="T82" fmla="*/ 17 w 59"/>
                  <a:gd name="T83" fmla="*/ 87 h 87"/>
                  <a:gd name="T84" fmla="*/ 24 w 59"/>
                  <a:gd name="T85" fmla="*/ 82 h 87"/>
                  <a:gd name="T86" fmla="*/ 33 w 59"/>
                  <a:gd name="T87" fmla="*/ 80 h 87"/>
                  <a:gd name="T88" fmla="*/ 45 w 59"/>
                  <a:gd name="T89" fmla="*/ 73 h 87"/>
                  <a:gd name="T90" fmla="*/ 48 w 59"/>
                  <a:gd name="T91" fmla="*/ 73 h 87"/>
                  <a:gd name="T92" fmla="*/ 55 w 59"/>
                  <a:gd name="T93" fmla="*/ 73 h 87"/>
                  <a:gd name="T94" fmla="*/ 59 w 59"/>
                  <a:gd name="T95" fmla="*/ 68 h 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9"/>
                  <a:gd name="T145" fmla="*/ 0 h 87"/>
                  <a:gd name="T146" fmla="*/ 59 w 59"/>
                  <a:gd name="T147" fmla="*/ 87 h 8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9" h="87">
                    <a:moveTo>
                      <a:pt x="59" y="68"/>
                    </a:moveTo>
                    <a:lnTo>
                      <a:pt x="59" y="68"/>
                    </a:lnTo>
                    <a:lnTo>
                      <a:pt x="55" y="64"/>
                    </a:lnTo>
                    <a:lnTo>
                      <a:pt x="52" y="61"/>
                    </a:lnTo>
                    <a:lnTo>
                      <a:pt x="52" y="59"/>
                    </a:lnTo>
                    <a:lnTo>
                      <a:pt x="52" y="56"/>
                    </a:lnTo>
                    <a:lnTo>
                      <a:pt x="52" y="49"/>
                    </a:lnTo>
                    <a:lnTo>
                      <a:pt x="52" y="45"/>
                    </a:lnTo>
                    <a:lnTo>
                      <a:pt x="50" y="35"/>
                    </a:lnTo>
                    <a:lnTo>
                      <a:pt x="50" y="28"/>
                    </a:lnTo>
                    <a:lnTo>
                      <a:pt x="50" y="23"/>
                    </a:lnTo>
                    <a:lnTo>
                      <a:pt x="48" y="21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5" y="9"/>
                    </a:lnTo>
                    <a:lnTo>
                      <a:pt x="43" y="7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2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10" y="35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7" y="42"/>
                    </a:lnTo>
                    <a:lnTo>
                      <a:pt x="7" y="45"/>
                    </a:lnTo>
                    <a:lnTo>
                      <a:pt x="5" y="47"/>
                    </a:lnTo>
                    <a:lnTo>
                      <a:pt x="5" y="49"/>
                    </a:lnTo>
                    <a:lnTo>
                      <a:pt x="5" y="52"/>
                    </a:lnTo>
                    <a:lnTo>
                      <a:pt x="3" y="54"/>
                    </a:lnTo>
                    <a:lnTo>
                      <a:pt x="0" y="56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3" y="68"/>
                    </a:lnTo>
                    <a:lnTo>
                      <a:pt x="3" y="71"/>
                    </a:lnTo>
                    <a:lnTo>
                      <a:pt x="5" y="73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80"/>
                    </a:lnTo>
                    <a:lnTo>
                      <a:pt x="5" y="80"/>
                    </a:lnTo>
                    <a:lnTo>
                      <a:pt x="3" y="80"/>
                    </a:lnTo>
                    <a:lnTo>
                      <a:pt x="10" y="85"/>
                    </a:lnTo>
                    <a:lnTo>
                      <a:pt x="17" y="87"/>
                    </a:lnTo>
                    <a:lnTo>
                      <a:pt x="22" y="85"/>
                    </a:lnTo>
                    <a:lnTo>
                      <a:pt x="24" y="82"/>
                    </a:lnTo>
                    <a:lnTo>
                      <a:pt x="26" y="80"/>
                    </a:lnTo>
                    <a:lnTo>
                      <a:pt x="33" y="80"/>
                    </a:lnTo>
                    <a:lnTo>
                      <a:pt x="40" y="75"/>
                    </a:lnTo>
                    <a:lnTo>
                      <a:pt x="45" y="73"/>
                    </a:lnTo>
                    <a:lnTo>
                      <a:pt x="48" y="73"/>
                    </a:lnTo>
                    <a:lnTo>
                      <a:pt x="52" y="71"/>
                    </a:lnTo>
                    <a:lnTo>
                      <a:pt x="55" y="73"/>
                    </a:lnTo>
                    <a:lnTo>
                      <a:pt x="57" y="73"/>
                    </a:lnTo>
                    <a:lnTo>
                      <a:pt x="59" y="6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41" name="Freeform 1581"/>
              <p:cNvSpPr>
                <a:spLocks/>
              </p:cNvSpPr>
              <p:nvPr/>
            </p:nvSpPr>
            <p:spPr bwMode="auto">
              <a:xfrm>
                <a:off x="2836" y="2044"/>
                <a:ext cx="59" cy="87"/>
              </a:xfrm>
              <a:custGeom>
                <a:avLst/>
                <a:gdLst>
                  <a:gd name="T0" fmla="*/ 59 w 59"/>
                  <a:gd name="T1" fmla="*/ 68 h 87"/>
                  <a:gd name="T2" fmla="*/ 52 w 59"/>
                  <a:gd name="T3" fmla="*/ 61 h 87"/>
                  <a:gd name="T4" fmla="*/ 52 w 59"/>
                  <a:gd name="T5" fmla="*/ 56 h 87"/>
                  <a:gd name="T6" fmla="*/ 52 w 59"/>
                  <a:gd name="T7" fmla="*/ 45 h 87"/>
                  <a:gd name="T8" fmla="*/ 50 w 59"/>
                  <a:gd name="T9" fmla="*/ 28 h 87"/>
                  <a:gd name="T10" fmla="*/ 50 w 59"/>
                  <a:gd name="T11" fmla="*/ 23 h 87"/>
                  <a:gd name="T12" fmla="*/ 48 w 59"/>
                  <a:gd name="T13" fmla="*/ 16 h 87"/>
                  <a:gd name="T14" fmla="*/ 48 w 59"/>
                  <a:gd name="T15" fmla="*/ 12 h 87"/>
                  <a:gd name="T16" fmla="*/ 43 w 59"/>
                  <a:gd name="T17" fmla="*/ 7 h 87"/>
                  <a:gd name="T18" fmla="*/ 40 w 59"/>
                  <a:gd name="T19" fmla="*/ 5 h 87"/>
                  <a:gd name="T20" fmla="*/ 43 w 59"/>
                  <a:gd name="T21" fmla="*/ 2 h 87"/>
                  <a:gd name="T22" fmla="*/ 43 w 59"/>
                  <a:gd name="T23" fmla="*/ 0 h 87"/>
                  <a:gd name="T24" fmla="*/ 40 w 59"/>
                  <a:gd name="T25" fmla="*/ 0 h 87"/>
                  <a:gd name="T26" fmla="*/ 36 w 59"/>
                  <a:gd name="T27" fmla="*/ 0 h 87"/>
                  <a:gd name="T28" fmla="*/ 33 w 59"/>
                  <a:gd name="T29" fmla="*/ 2 h 87"/>
                  <a:gd name="T30" fmla="*/ 22 w 59"/>
                  <a:gd name="T31" fmla="*/ 2 h 87"/>
                  <a:gd name="T32" fmla="*/ 12 w 59"/>
                  <a:gd name="T33" fmla="*/ 2 h 87"/>
                  <a:gd name="T34" fmla="*/ 5 w 59"/>
                  <a:gd name="T35" fmla="*/ 2 h 87"/>
                  <a:gd name="T36" fmla="*/ 5 w 59"/>
                  <a:gd name="T37" fmla="*/ 5 h 87"/>
                  <a:gd name="T38" fmla="*/ 5 w 59"/>
                  <a:gd name="T39" fmla="*/ 9 h 87"/>
                  <a:gd name="T40" fmla="*/ 7 w 59"/>
                  <a:gd name="T41" fmla="*/ 9 h 87"/>
                  <a:gd name="T42" fmla="*/ 7 w 59"/>
                  <a:gd name="T43" fmla="*/ 16 h 87"/>
                  <a:gd name="T44" fmla="*/ 7 w 59"/>
                  <a:gd name="T45" fmla="*/ 19 h 87"/>
                  <a:gd name="T46" fmla="*/ 7 w 59"/>
                  <a:gd name="T47" fmla="*/ 23 h 87"/>
                  <a:gd name="T48" fmla="*/ 7 w 59"/>
                  <a:gd name="T49" fmla="*/ 26 h 87"/>
                  <a:gd name="T50" fmla="*/ 7 w 59"/>
                  <a:gd name="T51" fmla="*/ 26 h 87"/>
                  <a:gd name="T52" fmla="*/ 7 w 59"/>
                  <a:gd name="T53" fmla="*/ 28 h 87"/>
                  <a:gd name="T54" fmla="*/ 10 w 59"/>
                  <a:gd name="T55" fmla="*/ 38 h 87"/>
                  <a:gd name="T56" fmla="*/ 10 w 59"/>
                  <a:gd name="T57" fmla="*/ 40 h 87"/>
                  <a:gd name="T58" fmla="*/ 7 w 59"/>
                  <a:gd name="T59" fmla="*/ 40 h 87"/>
                  <a:gd name="T60" fmla="*/ 7 w 59"/>
                  <a:gd name="T61" fmla="*/ 45 h 87"/>
                  <a:gd name="T62" fmla="*/ 5 w 59"/>
                  <a:gd name="T63" fmla="*/ 49 h 87"/>
                  <a:gd name="T64" fmla="*/ 3 w 59"/>
                  <a:gd name="T65" fmla="*/ 54 h 87"/>
                  <a:gd name="T66" fmla="*/ 0 w 59"/>
                  <a:gd name="T67" fmla="*/ 56 h 87"/>
                  <a:gd name="T68" fmla="*/ 0 w 59"/>
                  <a:gd name="T69" fmla="*/ 64 h 87"/>
                  <a:gd name="T70" fmla="*/ 3 w 59"/>
                  <a:gd name="T71" fmla="*/ 71 h 87"/>
                  <a:gd name="T72" fmla="*/ 7 w 59"/>
                  <a:gd name="T73" fmla="*/ 73 h 87"/>
                  <a:gd name="T74" fmla="*/ 7 w 59"/>
                  <a:gd name="T75" fmla="*/ 75 h 87"/>
                  <a:gd name="T76" fmla="*/ 5 w 59"/>
                  <a:gd name="T77" fmla="*/ 80 h 87"/>
                  <a:gd name="T78" fmla="*/ 3 w 59"/>
                  <a:gd name="T79" fmla="*/ 80 h 87"/>
                  <a:gd name="T80" fmla="*/ 3 w 59"/>
                  <a:gd name="T81" fmla="*/ 80 h 87"/>
                  <a:gd name="T82" fmla="*/ 17 w 59"/>
                  <a:gd name="T83" fmla="*/ 87 h 87"/>
                  <a:gd name="T84" fmla="*/ 24 w 59"/>
                  <a:gd name="T85" fmla="*/ 82 h 87"/>
                  <a:gd name="T86" fmla="*/ 33 w 59"/>
                  <a:gd name="T87" fmla="*/ 80 h 87"/>
                  <a:gd name="T88" fmla="*/ 45 w 59"/>
                  <a:gd name="T89" fmla="*/ 73 h 87"/>
                  <a:gd name="T90" fmla="*/ 48 w 59"/>
                  <a:gd name="T91" fmla="*/ 73 h 87"/>
                  <a:gd name="T92" fmla="*/ 55 w 59"/>
                  <a:gd name="T93" fmla="*/ 73 h 87"/>
                  <a:gd name="T94" fmla="*/ 59 w 59"/>
                  <a:gd name="T95" fmla="*/ 68 h 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9"/>
                  <a:gd name="T145" fmla="*/ 0 h 87"/>
                  <a:gd name="T146" fmla="*/ 59 w 59"/>
                  <a:gd name="T147" fmla="*/ 87 h 8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9" h="87">
                    <a:moveTo>
                      <a:pt x="59" y="68"/>
                    </a:moveTo>
                    <a:lnTo>
                      <a:pt x="59" y="68"/>
                    </a:lnTo>
                    <a:lnTo>
                      <a:pt x="55" y="64"/>
                    </a:lnTo>
                    <a:lnTo>
                      <a:pt x="52" y="61"/>
                    </a:lnTo>
                    <a:lnTo>
                      <a:pt x="52" y="59"/>
                    </a:lnTo>
                    <a:lnTo>
                      <a:pt x="52" y="56"/>
                    </a:lnTo>
                    <a:lnTo>
                      <a:pt x="52" y="49"/>
                    </a:lnTo>
                    <a:lnTo>
                      <a:pt x="52" y="45"/>
                    </a:lnTo>
                    <a:lnTo>
                      <a:pt x="50" y="35"/>
                    </a:lnTo>
                    <a:lnTo>
                      <a:pt x="50" y="28"/>
                    </a:lnTo>
                    <a:lnTo>
                      <a:pt x="50" y="23"/>
                    </a:lnTo>
                    <a:lnTo>
                      <a:pt x="48" y="21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5" y="9"/>
                    </a:lnTo>
                    <a:lnTo>
                      <a:pt x="43" y="7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2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10" y="35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7" y="40"/>
                    </a:lnTo>
                    <a:lnTo>
                      <a:pt x="7" y="42"/>
                    </a:lnTo>
                    <a:lnTo>
                      <a:pt x="7" y="45"/>
                    </a:lnTo>
                    <a:lnTo>
                      <a:pt x="5" y="47"/>
                    </a:lnTo>
                    <a:lnTo>
                      <a:pt x="5" y="49"/>
                    </a:lnTo>
                    <a:lnTo>
                      <a:pt x="5" y="52"/>
                    </a:lnTo>
                    <a:lnTo>
                      <a:pt x="3" y="54"/>
                    </a:lnTo>
                    <a:lnTo>
                      <a:pt x="0" y="56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3" y="68"/>
                    </a:lnTo>
                    <a:lnTo>
                      <a:pt x="3" y="71"/>
                    </a:lnTo>
                    <a:lnTo>
                      <a:pt x="5" y="73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80"/>
                    </a:lnTo>
                    <a:lnTo>
                      <a:pt x="5" y="80"/>
                    </a:lnTo>
                    <a:lnTo>
                      <a:pt x="3" y="80"/>
                    </a:lnTo>
                    <a:lnTo>
                      <a:pt x="10" y="85"/>
                    </a:lnTo>
                    <a:lnTo>
                      <a:pt x="17" y="87"/>
                    </a:lnTo>
                    <a:lnTo>
                      <a:pt x="22" y="85"/>
                    </a:lnTo>
                    <a:lnTo>
                      <a:pt x="24" y="82"/>
                    </a:lnTo>
                    <a:lnTo>
                      <a:pt x="26" y="80"/>
                    </a:lnTo>
                    <a:lnTo>
                      <a:pt x="33" y="80"/>
                    </a:lnTo>
                    <a:lnTo>
                      <a:pt x="40" y="75"/>
                    </a:lnTo>
                    <a:lnTo>
                      <a:pt x="45" y="73"/>
                    </a:lnTo>
                    <a:lnTo>
                      <a:pt x="48" y="73"/>
                    </a:lnTo>
                    <a:lnTo>
                      <a:pt x="52" y="71"/>
                    </a:lnTo>
                    <a:lnTo>
                      <a:pt x="55" y="73"/>
                    </a:lnTo>
                    <a:lnTo>
                      <a:pt x="57" y="73"/>
                    </a:lnTo>
                    <a:lnTo>
                      <a:pt x="59" y="68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42" name="Freeform 1582"/>
              <p:cNvSpPr>
                <a:spLocks/>
              </p:cNvSpPr>
              <p:nvPr/>
            </p:nvSpPr>
            <p:spPr bwMode="auto">
              <a:xfrm>
                <a:off x="2914" y="2008"/>
                <a:ext cx="159" cy="128"/>
              </a:xfrm>
              <a:custGeom>
                <a:avLst/>
                <a:gdLst>
                  <a:gd name="T0" fmla="*/ 12 w 159"/>
                  <a:gd name="T1" fmla="*/ 19 h 128"/>
                  <a:gd name="T2" fmla="*/ 14 w 159"/>
                  <a:gd name="T3" fmla="*/ 15 h 128"/>
                  <a:gd name="T4" fmla="*/ 19 w 159"/>
                  <a:gd name="T5" fmla="*/ 10 h 128"/>
                  <a:gd name="T6" fmla="*/ 24 w 159"/>
                  <a:gd name="T7" fmla="*/ 3 h 128"/>
                  <a:gd name="T8" fmla="*/ 36 w 159"/>
                  <a:gd name="T9" fmla="*/ 0 h 128"/>
                  <a:gd name="T10" fmla="*/ 50 w 159"/>
                  <a:gd name="T11" fmla="*/ 5 h 128"/>
                  <a:gd name="T12" fmla="*/ 57 w 159"/>
                  <a:gd name="T13" fmla="*/ 12 h 128"/>
                  <a:gd name="T14" fmla="*/ 66 w 159"/>
                  <a:gd name="T15" fmla="*/ 7 h 128"/>
                  <a:gd name="T16" fmla="*/ 76 w 159"/>
                  <a:gd name="T17" fmla="*/ 7 h 128"/>
                  <a:gd name="T18" fmla="*/ 90 w 159"/>
                  <a:gd name="T19" fmla="*/ 15 h 128"/>
                  <a:gd name="T20" fmla="*/ 99 w 159"/>
                  <a:gd name="T21" fmla="*/ 7 h 128"/>
                  <a:gd name="T22" fmla="*/ 114 w 159"/>
                  <a:gd name="T23" fmla="*/ 7 h 128"/>
                  <a:gd name="T24" fmla="*/ 123 w 159"/>
                  <a:gd name="T25" fmla="*/ 5 h 128"/>
                  <a:gd name="T26" fmla="*/ 128 w 159"/>
                  <a:gd name="T27" fmla="*/ 7 h 128"/>
                  <a:gd name="T28" fmla="*/ 133 w 159"/>
                  <a:gd name="T29" fmla="*/ 5 h 128"/>
                  <a:gd name="T30" fmla="*/ 137 w 159"/>
                  <a:gd name="T31" fmla="*/ 3 h 128"/>
                  <a:gd name="T32" fmla="*/ 140 w 159"/>
                  <a:gd name="T33" fmla="*/ 0 h 128"/>
                  <a:gd name="T34" fmla="*/ 142 w 159"/>
                  <a:gd name="T35" fmla="*/ 5 h 128"/>
                  <a:gd name="T36" fmla="*/ 149 w 159"/>
                  <a:gd name="T37" fmla="*/ 10 h 128"/>
                  <a:gd name="T38" fmla="*/ 154 w 159"/>
                  <a:gd name="T39" fmla="*/ 17 h 128"/>
                  <a:gd name="T40" fmla="*/ 156 w 159"/>
                  <a:gd name="T41" fmla="*/ 19 h 128"/>
                  <a:gd name="T42" fmla="*/ 159 w 159"/>
                  <a:gd name="T43" fmla="*/ 29 h 128"/>
                  <a:gd name="T44" fmla="*/ 149 w 159"/>
                  <a:gd name="T45" fmla="*/ 33 h 128"/>
                  <a:gd name="T46" fmla="*/ 144 w 159"/>
                  <a:gd name="T47" fmla="*/ 38 h 128"/>
                  <a:gd name="T48" fmla="*/ 140 w 159"/>
                  <a:gd name="T49" fmla="*/ 50 h 128"/>
                  <a:gd name="T50" fmla="*/ 135 w 159"/>
                  <a:gd name="T51" fmla="*/ 62 h 128"/>
                  <a:gd name="T52" fmla="*/ 135 w 159"/>
                  <a:gd name="T53" fmla="*/ 67 h 128"/>
                  <a:gd name="T54" fmla="*/ 128 w 159"/>
                  <a:gd name="T55" fmla="*/ 76 h 128"/>
                  <a:gd name="T56" fmla="*/ 123 w 159"/>
                  <a:gd name="T57" fmla="*/ 85 h 128"/>
                  <a:gd name="T58" fmla="*/ 118 w 159"/>
                  <a:gd name="T59" fmla="*/ 97 h 128"/>
                  <a:gd name="T60" fmla="*/ 109 w 159"/>
                  <a:gd name="T61" fmla="*/ 97 h 128"/>
                  <a:gd name="T62" fmla="*/ 109 w 159"/>
                  <a:gd name="T63" fmla="*/ 95 h 128"/>
                  <a:gd name="T64" fmla="*/ 97 w 159"/>
                  <a:gd name="T65" fmla="*/ 92 h 128"/>
                  <a:gd name="T66" fmla="*/ 92 w 159"/>
                  <a:gd name="T67" fmla="*/ 97 h 128"/>
                  <a:gd name="T68" fmla="*/ 85 w 159"/>
                  <a:gd name="T69" fmla="*/ 102 h 128"/>
                  <a:gd name="T70" fmla="*/ 81 w 159"/>
                  <a:gd name="T71" fmla="*/ 114 h 128"/>
                  <a:gd name="T72" fmla="*/ 78 w 159"/>
                  <a:gd name="T73" fmla="*/ 121 h 128"/>
                  <a:gd name="T74" fmla="*/ 76 w 159"/>
                  <a:gd name="T75" fmla="*/ 121 h 128"/>
                  <a:gd name="T76" fmla="*/ 69 w 159"/>
                  <a:gd name="T77" fmla="*/ 126 h 128"/>
                  <a:gd name="T78" fmla="*/ 59 w 159"/>
                  <a:gd name="T79" fmla="*/ 123 h 128"/>
                  <a:gd name="T80" fmla="*/ 57 w 159"/>
                  <a:gd name="T81" fmla="*/ 126 h 128"/>
                  <a:gd name="T82" fmla="*/ 55 w 159"/>
                  <a:gd name="T83" fmla="*/ 126 h 128"/>
                  <a:gd name="T84" fmla="*/ 47 w 159"/>
                  <a:gd name="T85" fmla="*/ 128 h 128"/>
                  <a:gd name="T86" fmla="*/ 45 w 159"/>
                  <a:gd name="T87" fmla="*/ 126 h 128"/>
                  <a:gd name="T88" fmla="*/ 38 w 159"/>
                  <a:gd name="T89" fmla="*/ 121 h 128"/>
                  <a:gd name="T90" fmla="*/ 38 w 159"/>
                  <a:gd name="T91" fmla="*/ 114 h 128"/>
                  <a:gd name="T92" fmla="*/ 33 w 159"/>
                  <a:gd name="T93" fmla="*/ 109 h 128"/>
                  <a:gd name="T94" fmla="*/ 31 w 159"/>
                  <a:gd name="T95" fmla="*/ 107 h 128"/>
                  <a:gd name="T96" fmla="*/ 24 w 159"/>
                  <a:gd name="T97" fmla="*/ 100 h 128"/>
                  <a:gd name="T98" fmla="*/ 3 w 159"/>
                  <a:gd name="T99" fmla="*/ 100 h 128"/>
                  <a:gd name="T100" fmla="*/ 0 w 159"/>
                  <a:gd name="T101" fmla="*/ 88 h 128"/>
                  <a:gd name="T102" fmla="*/ 3 w 159"/>
                  <a:gd name="T103" fmla="*/ 71 h 128"/>
                  <a:gd name="T104" fmla="*/ 7 w 159"/>
                  <a:gd name="T105" fmla="*/ 59 h 128"/>
                  <a:gd name="T106" fmla="*/ 12 w 159"/>
                  <a:gd name="T107" fmla="*/ 52 h 128"/>
                  <a:gd name="T108" fmla="*/ 14 w 159"/>
                  <a:gd name="T109" fmla="*/ 50 h 128"/>
                  <a:gd name="T110" fmla="*/ 12 w 159"/>
                  <a:gd name="T111" fmla="*/ 48 h 128"/>
                  <a:gd name="T112" fmla="*/ 14 w 159"/>
                  <a:gd name="T113" fmla="*/ 45 h 128"/>
                  <a:gd name="T114" fmla="*/ 14 w 159"/>
                  <a:gd name="T115" fmla="*/ 36 h 128"/>
                  <a:gd name="T116" fmla="*/ 12 w 159"/>
                  <a:gd name="T117" fmla="*/ 31 h 1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9"/>
                  <a:gd name="T178" fmla="*/ 0 h 128"/>
                  <a:gd name="T179" fmla="*/ 159 w 159"/>
                  <a:gd name="T180" fmla="*/ 128 h 12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9" h="128">
                    <a:moveTo>
                      <a:pt x="12" y="29"/>
                    </a:moveTo>
                    <a:lnTo>
                      <a:pt x="12" y="26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17" y="12"/>
                    </a:lnTo>
                    <a:lnTo>
                      <a:pt x="19" y="10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50" y="5"/>
                    </a:lnTo>
                    <a:lnTo>
                      <a:pt x="55" y="10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9" y="12"/>
                    </a:lnTo>
                    <a:lnTo>
                      <a:pt x="62" y="10"/>
                    </a:lnTo>
                    <a:lnTo>
                      <a:pt x="66" y="7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6" y="7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90" y="15"/>
                    </a:lnTo>
                    <a:lnTo>
                      <a:pt x="92" y="12"/>
                    </a:lnTo>
                    <a:lnTo>
                      <a:pt x="97" y="10"/>
                    </a:lnTo>
                    <a:lnTo>
                      <a:pt x="99" y="7"/>
                    </a:lnTo>
                    <a:lnTo>
                      <a:pt x="102" y="7"/>
                    </a:lnTo>
                    <a:lnTo>
                      <a:pt x="109" y="5"/>
                    </a:lnTo>
                    <a:lnTo>
                      <a:pt x="114" y="7"/>
                    </a:lnTo>
                    <a:lnTo>
                      <a:pt x="116" y="5"/>
                    </a:lnTo>
                    <a:lnTo>
                      <a:pt x="121" y="5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8" y="7"/>
                    </a:lnTo>
                    <a:lnTo>
                      <a:pt x="130" y="7"/>
                    </a:lnTo>
                    <a:lnTo>
                      <a:pt x="133" y="7"/>
                    </a:lnTo>
                    <a:lnTo>
                      <a:pt x="133" y="5"/>
                    </a:lnTo>
                    <a:lnTo>
                      <a:pt x="135" y="5"/>
                    </a:lnTo>
                    <a:lnTo>
                      <a:pt x="135" y="3"/>
                    </a:lnTo>
                    <a:lnTo>
                      <a:pt x="137" y="3"/>
                    </a:lnTo>
                    <a:lnTo>
                      <a:pt x="140" y="3"/>
                    </a:lnTo>
                    <a:lnTo>
                      <a:pt x="140" y="0"/>
                    </a:lnTo>
                    <a:lnTo>
                      <a:pt x="142" y="0"/>
                    </a:lnTo>
                    <a:lnTo>
                      <a:pt x="142" y="3"/>
                    </a:lnTo>
                    <a:lnTo>
                      <a:pt x="142" y="5"/>
                    </a:lnTo>
                    <a:lnTo>
                      <a:pt x="144" y="7"/>
                    </a:lnTo>
                    <a:lnTo>
                      <a:pt x="147" y="7"/>
                    </a:lnTo>
                    <a:lnTo>
                      <a:pt x="149" y="10"/>
                    </a:lnTo>
                    <a:lnTo>
                      <a:pt x="151" y="15"/>
                    </a:lnTo>
                    <a:lnTo>
                      <a:pt x="154" y="17"/>
                    </a:lnTo>
                    <a:lnTo>
                      <a:pt x="156" y="19"/>
                    </a:lnTo>
                    <a:lnTo>
                      <a:pt x="156" y="22"/>
                    </a:lnTo>
                    <a:lnTo>
                      <a:pt x="156" y="24"/>
                    </a:lnTo>
                    <a:lnTo>
                      <a:pt x="159" y="29"/>
                    </a:lnTo>
                    <a:lnTo>
                      <a:pt x="154" y="31"/>
                    </a:lnTo>
                    <a:lnTo>
                      <a:pt x="151" y="31"/>
                    </a:lnTo>
                    <a:lnTo>
                      <a:pt x="149" y="33"/>
                    </a:lnTo>
                    <a:lnTo>
                      <a:pt x="147" y="33"/>
                    </a:lnTo>
                    <a:lnTo>
                      <a:pt x="144" y="36"/>
                    </a:lnTo>
                    <a:lnTo>
                      <a:pt x="144" y="38"/>
                    </a:lnTo>
                    <a:lnTo>
                      <a:pt x="144" y="41"/>
                    </a:lnTo>
                    <a:lnTo>
                      <a:pt x="142" y="45"/>
                    </a:lnTo>
                    <a:lnTo>
                      <a:pt x="140" y="50"/>
                    </a:lnTo>
                    <a:lnTo>
                      <a:pt x="140" y="52"/>
                    </a:lnTo>
                    <a:lnTo>
                      <a:pt x="137" y="55"/>
                    </a:lnTo>
                    <a:lnTo>
                      <a:pt x="135" y="62"/>
                    </a:lnTo>
                    <a:lnTo>
                      <a:pt x="135" y="64"/>
                    </a:lnTo>
                    <a:lnTo>
                      <a:pt x="135" y="67"/>
                    </a:lnTo>
                    <a:lnTo>
                      <a:pt x="130" y="69"/>
                    </a:lnTo>
                    <a:lnTo>
                      <a:pt x="128" y="71"/>
                    </a:lnTo>
                    <a:lnTo>
                      <a:pt x="128" y="76"/>
                    </a:lnTo>
                    <a:lnTo>
                      <a:pt x="125" y="78"/>
                    </a:lnTo>
                    <a:lnTo>
                      <a:pt x="125" y="81"/>
                    </a:lnTo>
                    <a:lnTo>
                      <a:pt x="123" y="85"/>
                    </a:lnTo>
                    <a:lnTo>
                      <a:pt x="118" y="95"/>
                    </a:lnTo>
                    <a:lnTo>
                      <a:pt x="118" y="97"/>
                    </a:lnTo>
                    <a:lnTo>
                      <a:pt x="116" y="100"/>
                    </a:lnTo>
                    <a:lnTo>
                      <a:pt x="111" y="97"/>
                    </a:lnTo>
                    <a:lnTo>
                      <a:pt x="109" y="97"/>
                    </a:lnTo>
                    <a:lnTo>
                      <a:pt x="109" y="95"/>
                    </a:lnTo>
                    <a:lnTo>
                      <a:pt x="107" y="92"/>
                    </a:lnTo>
                    <a:lnTo>
                      <a:pt x="102" y="92"/>
                    </a:lnTo>
                    <a:lnTo>
                      <a:pt x="97" y="92"/>
                    </a:lnTo>
                    <a:lnTo>
                      <a:pt x="92" y="92"/>
                    </a:lnTo>
                    <a:lnTo>
                      <a:pt x="92" y="97"/>
                    </a:lnTo>
                    <a:lnTo>
                      <a:pt x="90" y="97"/>
                    </a:lnTo>
                    <a:lnTo>
                      <a:pt x="88" y="100"/>
                    </a:lnTo>
                    <a:lnTo>
                      <a:pt x="85" y="102"/>
                    </a:lnTo>
                    <a:lnTo>
                      <a:pt x="83" y="107"/>
                    </a:lnTo>
                    <a:lnTo>
                      <a:pt x="83" y="111"/>
                    </a:lnTo>
                    <a:lnTo>
                      <a:pt x="81" y="114"/>
                    </a:lnTo>
                    <a:lnTo>
                      <a:pt x="81" y="116"/>
                    </a:lnTo>
                    <a:lnTo>
                      <a:pt x="78" y="118"/>
                    </a:lnTo>
                    <a:lnTo>
                      <a:pt x="78" y="121"/>
                    </a:lnTo>
                    <a:lnTo>
                      <a:pt x="76" y="121"/>
                    </a:lnTo>
                    <a:lnTo>
                      <a:pt x="73" y="123"/>
                    </a:lnTo>
                    <a:lnTo>
                      <a:pt x="73" y="126"/>
                    </a:lnTo>
                    <a:lnTo>
                      <a:pt x="69" y="126"/>
                    </a:lnTo>
                    <a:lnTo>
                      <a:pt x="66" y="126"/>
                    </a:lnTo>
                    <a:lnTo>
                      <a:pt x="59" y="123"/>
                    </a:lnTo>
                    <a:lnTo>
                      <a:pt x="57" y="126"/>
                    </a:lnTo>
                    <a:lnTo>
                      <a:pt x="55" y="126"/>
                    </a:lnTo>
                    <a:lnTo>
                      <a:pt x="55" y="128"/>
                    </a:lnTo>
                    <a:lnTo>
                      <a:pt x="55" y="126"/>
                    </a:lnTo>
                    <a:lnTo>
                      <a:pt x="52" y="128"/>
                    </a:lnTo>
                    <a:lnTo>
                      <a:pt x="52" y="126"/>
                    </a:lnTo>
                    <a:lnTo>
                      <a:pt x="47" y="128"/>
                    </a:lnTo>
                    <a:lnTo>
                      <a:pt x="47" y="126"/>
                    </a:lnTo>
                    <a:lnTo>
                      <a:pt x="45" y="126"/>
                    </a:lnTo>
                    <a:lnTo>
                      <a:pt x="43" y="126"/>
                    </a:lnTo>
                    <a:lnTo>
                      <a:pt x="40" y="123"/>
                    </a:lnTo>
                    <a:lnTo>
                      <a:pt x="38" y="121"/>
                    </a:lnTo>
                    <a:lnTo>
                      <a:pt x="36" y="116"/>
                    </a:lnTo>
                    <a:lnTo>
                      <a:pt x="36" y="114"/>
                    </a:lnTo>
                    <a:lnTo>
                      <a:pt x="38" y="114"/>
                    </a:lnTo>
                    <a:lnTo>
                      <a:pt x="36" y="111"/>
                    </a:lnTo>
                    <a:lnTo>
                      <a:pt x="33" y="109"/>
                    </a:lnTo>
                    <a:lnTo>
                      <a:pt x="33" y="107"/>
                    </a:lnTo>
                    <a:lnTo>
                      <a:pt x="31" y="107"/>
                    </a:lnTo>
                    <a:lnTo>
                      <a:pt x="29" y="104"/>
                    </a:lnTo>
                    <a:lnTo>
                      <a:pt x="24" y="100"/>
                    </a:lnTo>
                    <a:lnTo>
                      <a:pt x="22" y="100"/>
                    </a:lnTo>
                    <a:lnTo>
                      <a:pt x="17" y="100"/>
                    </a:lnTo>
                    <a:lnTo>
                      <a:pt x="3" y="100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3" y="83"/>
                    </a:lnTo>
                    <a:lnTo>
                      <a:pt x="3" y="76"/>
                    </a:lnTo>
                    <a:lnTo>
                      <a:pt x="3" y="71"/>
                    </a:lnTo>
                    <a:lnTo>
                      <a:pt x="3" y="69"/>
                    </a:lnTo>
                    <a:lnTo>
                      <a:pt x="7" y="64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10" y="55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2" y="48"/>
                    </a:lnTo>
                    <a:lnTo>
                      <a:pt x="12" y="45"/>
                    </a:lnTo>
                    <a:lnTo>
                      <a:pt x="14" y="45"/>
                    </a:lnTo>
                    <a:lnTo>
                      <a:pt x="14" y="41"/>
                    </a:lnTo>
                    <a:lnTo>
                      <a:pt x="14" y="36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43" name="Freeform 1583"/>
              <p:cNvSpPr>
                <a:spLocks/>
              </p:cNvSpPr>
              <p:nvPr/>
            </p:nvSpPr>
            <p:spPr bwMode="auto">
              <a:xfrm>
                <a:off x="2914" y="2008"/>
                <a:ext cx="159" cy="128"/>
              </a:xfrm>
              <a:custGeom>
                <a:avLst/>
                <a:gdLst>
                  <a:gd name="T0" fmla="*/ 12 w 159"/>
                  <a:gd name="T1" fmla="*/ 19 h 128"/>
                  <a:gd name="T2" fmla="*/ 14 w 159"/>
                  <a:gd name="T3" fmla="*/ 15 h 128"/>
                  <a:gd name="T4" fmla="*/ 19 w 159"/>
                  <a:gd name="T5" fmla="*/ 10 h 128"/>
                  <a:gd name="T6" fmla="*/ 24 w 159"/>
                  <a:gd name="T7" fmla="*/ 3 h 128"/>
                  <a:gd name="T8" fmla="*/ 36 w 159"/>
                  <a:gd name="T9" fmla="*/ 0 h 128"/>
                  <a:gd name="T10" fmla="*/ 50 w 159"/>
                  <a:gd name="T11" fmla="*/ 5 h 128"/>
                  <a:gd name="T12" fmla="*/ 57 w 159"/>
                  <a:gd name="T13" fmla="*/ 12 h 128"/>
                  <a:gd name="T14" fmla="*/ 66 w 159"/>
                  <a:gd name="T15" fmla="*/ 7 h 128"/>
                  <a:gd name="T16" fmla="*/ 76 w 159"/>
                  <a:gd name="T17" fmla="*/ 7 h 128"/>
                  <a:gd name="T18" fmla="*/ 90 w 159"/>
                  <a:gd name="T19" fmla="*/ 15 h 128"/>
                  <a:gd name="T20" fmla="*/ 99 w 159"/>
                  <a:gd name="T21" fmla="*/ 7 h 128"/>
                  <a:gd name="T22" fmla="*/ 114 w 159"/>
                  <a:gd name="T23" fmla="*/ 7 h 128"/>
                  <a:gd name="T24" fmla="*/ 123 w 159"/>
                  <a:gd name="T25" fmla="*/ 5 h 128"/>
                  <a:gd name="T26" fmla="*/ 128 w 159"/>
                  <a:gd name="T27" fmla="*/ 7 h 128"/>
                  <a:gd name="T28" fmla="*/ 133 w 159"/>
                  <a:gd name="T29" fmla="*/ 5 h 128"/>
                  <a:gd name="T30" fmla="*/ 137 w 159"/>
                  <a:gd name="T31" fmla="*/ 3 h 128"/>
                  <a:gd name="T32" fmla="*/ 140 w 159"/>
                  <a:gd name="T33" fmla="*/ 0 h 128"/>
                  <a:gd name="T34" fmla="*/ 142 w 159"/>
                  <a:gd name="T35" fmla="*/ 5 h 128"/>
                  <a:gd name="T36" fmla="*/ 149 w 159"/>
                  <a:gd name="T37" fmla="*/ 10 h 128"/>
                  <a:gd name="T38" fmla="*/ 154 w 159"/>
                  <a:gd name="T39" fmla="*/ 17 h 128"/>
                  <a:gd name="T40" fmla="*/ 156 w 159"/>
                  <a:gd name="T41" fmla="*/ 19 h 128"/>
                  <a:gd name="T42" fmla="*/ 159 w 159"/>
                  <a:gd name="T43" fmla="*/ 29 h 128"/>
                  <a:gd name="T44" fmla="*/ 149 w 159"/>
                  <a:gd name="T45" fmla="*/ 33 h 128"/>
                  <a:gd name="T46" fmla="*/ 144 w 159"/>
                  <a:gd name="T47" fmla="*/ 38 h 128"/>
                  <a:gd name="T48" fmla="*/ 140 w 159"/>
                  <a:gd name="T49" fmla="*/ 50 h 128"/>
                  <a:gd name="T50" fmla="*/ 135 w 159"/>
                  <a:gd name="T51" fmla="*/ 62 h 128"/>
                  <a:gd name="T52" fmla="*/ 135 w 159"/>
                  <a:gd name="T53" fmla="*/ 67 h 128"/>
                  <a:gd name="T54" fmla="*/ 128 w 159"/>
                  <a:gd name="T55" fmla="*/ 76 h 128"/>
                  <a:gd name="T56" fmla="*/ 123 w 159"/>
                  <a:gd name="T57" fmla="*/ 85 h 128"/>
                  <a:gd name="T58" fmla="*/ 118 w 159"/>
                  <a:gd name="T59" fmla="*/ 97 h 128"/>
                  <a:gd name="T60" fmla="*/ 109 w 159"/>
                  <a:gd name="T61" fmla="*/ 97 h 128"/>
                  <a:gd name="T62" fmla="*/ 109 w 159"/>
                  <a:gd name="T63" fmla="*/ 95 h 128"/>
                  <a:gd name="T64" fmla="*/ 97 w 159"/>
                  <a:gd name="T65" fmla="*/ 92 h 128"/>
                  <a:gd name="T66" fmla="*/ 92 w 159"/>
                  <a:gd name="T67" fmla="*/ 97 h 128"/>
                  <a:gd name="T68" fmla="*/ 85 w 159"/>
                  <a:gd name="T69" fmla="*/ 102 h 128"/>
                  <a:gd name="T70" fmla="*/ 81 w 159"/>
                  <a:gd name="T71" fmla="*/ 114 h 128"/>
                  <a:gd name="T72" fmla="*/ 78 w 159"/>
                  <a:gd name="T73" fmla="*/ 121 h 128"/>
                  <a:gd name="T74" fmla="*/ 76 w 159"/>
                  <a:gd name="T75" fmla="*/ 121 h 128"/>
                  <a:gd name="T76" fmla="*/ 69 w 159"/>
                  <a:gd name="T77" fmla="*/ 126 h 128"/>
                  <a:gd name="T78" fmla="*/ 59 w 159"/>
                  <a:gd name="T79" fmla="*/ 123 h 128"/>
                  <a:gd name="T80" fmla="*/ 57 w 159"/>
                  <a:gd name="T81" fmla="*/ 126 h 128"/>
                  <a:gd name="T82" fmla="*/ 55 w 159"/>
                  <a:gd name="T83" fmla="*/ 126 h 128"/>
                  <a:gd name="T84" fmla="*/ 47 w 159"/>
                  <a:gd name="T85" fmla="*/ 128 h 128"/>
                  <a:gd name="T86" fmla="*/ 45 w 159"/>
                  <a:gd name="T87" fmla="*/ 126 h 128"/>
                  <a:gd name="T88" fmla="*/ 38 w 159"/>
                  <a:gd name="T89" fmla="*/ 121 h 128"/>
                  <a:gd name="T90" fmla="*/ 38 w 159"/>
                  <a:gd name="T91" fmla="*/ 114 h 128"/>
                  <a:gd name="T92" fmla="*/ 33 w 159"/>
                  <a:gd name="T93" fmla="*/ 109 h 128"/>
                  <a:gd name="T94" fmla="*/ 31 w 159"/>
                  <a:gd name="T95" fmla="*/ 107 h 128"/>
                  <a:gd name="T96" fmla="*/ 24 w 159"/>
                  <a:gd name="T97" fmla="*/ 100 h 128"/>
                  <a:gd name="T98" fmla="*/ 3 w 159"/>
                  <a:gd name="T99" fmla="*/ 100 h 128"/>
                  <a:gd name="T100" fmla="*/ 0 w 159"/>
                  <a:gd name="T101" fmla="*/ 88 h 128"/>
                  <a:gd name="T102" fmla="*/ 3 w 159"/>
                  <a:gd name="T103" fmla="*/ 71 h 128"/>
                  <a:gd name="T104" fmla="*/ 7 w 159"/>
                  <a:gd name="T105" fmla="*/ 59 h 128"/>
                  <a:gd name="T106" fmla="*/ 12 w 159"/>
                  <a:gd name="T107" fmla="*/ 52 h 128"/>
                  <a:gd name="T108" fmla="*/ 14 w 159"/>
                  <a:gd name="T109" fmla="*/ 50 h 128"/>
                  <a:gd name="T110" fmla="*/ 12 w 159"/>
                  <a:gd name="T111" fmla="*/ 48 h 128"/>
                  <a:gd name="T112" fmla="*/ 14 w 159"/>
                  <a:gd name="T113" fmla="*/ 45 h 128"/>
                  <a:gd name="T114" fmla="*/ 14 w 159"/>
                  <a:gd name="T115" fmla="*/ 36 h 128"/>
                  <a:gd name="T116" fmla="*/ 12 w 159"/>
                  <a:gd name="T117" fmla="*/ 31 h 1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9"/>
                  <a:gd name="T178" fmla="*/ 0 h 128"/>
                  <a:gd name="T179" fmla="*/ 159 w 159"/>
                  <a:gd name="T180" fmla="*/ 128 h 12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9" h="128">
                    <a:moveTo>
                      <a:pt x="12" y="29"/>
                    </a:moveTo>
                    <a:lnTo>
                      <a:pt x="12" y="26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17" y="12"/>
                    </a:lnTo>
                    <a:lnTo>
                      <a:pt x="19" y="10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50" y="5"/>
                    </a:lnTo>
                    <a:lnTo>
                      <a:pt x="55" y="10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9" y="12"/>
                    </a:lnTo>
                    <a:lnTo>
                      <a:pt x="62" y="10"/>
                    </a:lnTo>
                    <a:lnTo>
                      <a:pt x="66" y="7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6" y="7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90" y="15"/>
                    </a:lnTo>
                    <a:lnTo>
                      <a:pt x="92" y="12"/>
                    </a:lnTo>
                    <a:lnTo>
                      <a:pt x="97" y="10"/>
                    </a:lnTo>
                    <a:lnTo>
                      <a:pt x="99" y="7"/>
                    </a:lnTo>
                    <a:lnTo>
                      <a:pt x="102" y="7"/>
                    </a:lnTo>
                    <a:lnTo>
                      <a:pt x="109" y="5"/>
                    </a:lnTo>
                    <a:lnTo>
                      <a:pt x="114" y="7"/>
                    </a:lnTo>
                    <a:lnTo>
                      <a:pt x="116" y="5"/>
                    </a:lnTo>
                    <a:lnTo>
                      <a:pt x="121" y="5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8" y="7"/>
                    </a:lnTo>
                    <a:lnTo>
                      <a:pt x="130" y="7"/>
                    </a:lnTo>
                    <a:lnTo>
                      <a:pt x="133" y="7"/>
                    </a:lnTo>
                    <a:lnTo>
                      <a:pt x="133" y="5"/>
                    </a:lnTo>
                    <a:lnTo>
                      <a:pt x="135" y="5"/>
                    </a:lnTo>
                    <a:lnTo>
                      <a:pt x="135" y="3"/>
                    </a:lnTo>
                    <a:lnTo>
                      <a:pt x="137" y="3"/>
                    </a:lnTo>
                    <a:lnTo>
                      <a:pt x="140" y="3"/>
                    </a:lnTo>
                    <a:lnTo>
                      <a:pt x="140" y="0"/>
                    </a:lnTo>
                    <a:lnTo>
                      <a:pt x="142" y="0"/>
                    </a:lnTo>
                    <a:lnTo>
                      <a:pt x="142" y="3"/>
                    </a:lnTo>
                    <a:lnTo>
                      <a:pt x="142" y="5"/>
                    </a:lnTo>
                    <a:lnTo>
                      <a:pt x="144" y="7"/>
                    </a:lnTo>
                    <a:lnTo>
                      <a:pt x="147" y="7"/>
                    </a:lnTo>
                    <a:lnTo>
                      <a:pt x="149" y="10"/>
                    </a:lnTo>
                    <a:lnTo>
                      <a:pt x="151" y="15"/>
                    </a:lnTo>
                    <a:lnTo>
                      <a:pt x="154" y="17"/>
                    </a:lnTo>
                    <a:lnTo>
                      <a:pt x="156" y="19"/>
                    </a:lnTo>
                    <a:lnTo>
                      <a:pt x="156" y="22"/>
                    </a:lnTo>
                    <a:lnTo>
                      <a:pt x="156" y="24"/>
                    </a:lnTo>
                    <a:lnTo>
                      <a:pt x="159" y="29"/>
                    </a:lnTo>
                    <a:lnTo>
                      <a:pt x="154" y="31"/>
                    </a:lnTo>
                    <a:lnTo>
                      <a:pt x="151" y="31"/>
                    </a:lnTo>
                    <a:lnTo>
                      <a:pt x="149" y="33"/>
                    </a:lnTo>
                    <a:lnTo>
                      <a:pt x="147" y="33"/>
                    </a:lnTo>
                    <a:lnTo>
                      <a:pt x="144" y="36"/>
                    </a:lnTo>
                    <a:lnTo>
                      <a:pt x="144" y="38"/>
                    </a:lnTo>
                    <a:lnTo>
                      <a:pt x="144" y="41"/>
                    </a:lnTo>
                    <a:lnTo>
                      <a:pt x="142" y="45"/>
                    </a:lnTo>
                    <a:lnTo>
                      <a:pt x="140" y="50"/>
                    </a:lnTo>
                    <a:lnTo>
                      <a:pt x="140" y="52"/>
                    </a:lnTo>
                    <a:lnTo>
                      <a:pt x="137" y="55"/>
                    </a:lnTo>
                    <a:lnTo>
                      <a:pt x="135" y="62"/>
                    </a:lnTo>
                    <a:lnTo>
                      <a:pt x="135" y="64"/>
                    </a:lnTo>
                    <a:lnTo>
                      <a:pt x="135" y="67"/>
                    </a:lnTo>
                    <a:lnTo>
                      <a:pt x="130" y="69"/>
                    </a:lnTo>
                    <a:lnTo>
                      <a:pt x="128" y="71"/>
                    </a:lnTo>
                    <a:lnTo>
                      <a:pt x="128" y="76"/>
                    </a:lnTo>
                    <a:lnTo>
                      <a:pt x="125" y="78"/>
                    </a:lnTo>
                    <a:lnTo>
                      <a:pt x="125" y="81"/>
                    </a:lnTo>
                    <a:lnTo>
                      <a:pt x="123" y="85"/>
                    </a:lnTo>
                    <a:lnTo>
                      <a:pt x="118" y="95"/>
                    </a:lnTo>
                    <a:lnTo>
                      <a:pt x="118" y="97"/>
                    </a:lnTo>
                    <a:lnTo>
                      <a:pt x="116" y="100"/>
                    </a:lnTo>
                    <a:lnTo>
                      <a:pt x="111" y="97"/>
                    </a:lnTo>
                    <a:lnTo>
                      <a:pt x="109" y="97"/>
                    </a:lnTo>
                    <a:lnTo>
                      <a:pt x="109" y="95"/>
                    </a:lnTo>
                    <a:lnTo>
                      <a:pt x="107" y="92"/>
                    </a:lnTo>
                    <a:lnTo>
                      <a:pt x="102" y="92"/>
                    </a:lnTo>
                    <a:lnTo>
                      <a:pt x="97" y="92"/>
                    </a:lnTo>
                    <a:lnTo>
                      <a:pt x="92" y="92"/>
                    </a:lnTo>
                    <a:lnTo>
                      <a:pt x="92" y="97"/>
                    </a:lnTo>
                    <a:lnTo>
                      <a:pt x="90" y="97"/>
                    </a:lnTo>
                    <a:lnTo>
                      <a:pt x="88" y="100"/>
                    </a:lnTo>
                    <a:lnTo>
                      <a:pt x="85" y="102"/>
                    </a:lnTo>
                    <a:lnTo>
                      <a:pt x="83" y="107"/>
                    </a:lnTo>
                    <a:lnTo>
                      <a:pt x="83" y="111"/>
                    </a:lnTo>
                    <a:lnTo>
                      <a:pt x="81" y="114"/>
                    </a:lnTo>
                    <a:lnTo>
                      <a:pt x="81" y="116"/>
                    </a:lnTo>
                    <a:lnTo>
                      <a:pt x="78" y="118"/>
                    </a:lnTo>
                    <a:lnTo>
                      <a:pt x="78" y="121"/>
                    </a:lnTo>
                    <a:lnTo>
                      <a:pt x="76" y="121"/>
                    </a:lnTo>
                    <a:lnTo>
                      <a:pt x="73" y="123"/>
                    </a:lnTo>
                    <a:lnTo>
                      <a:pt x="73" y="126"/>
                    </a:lnTo>
                    <a:lnTo>
                      <a:pt x="69" y="126"/>
                    </a:lnTo>
                    <a:lnTo>
                      <a:pt x="66" y="126"/>
                    </a:lnTo>
                    <a:lnTo>
                      <a:pt x="59" y="123"/>
                    </a:lnTo>
                    <a:lnTo>
                      <a:pt x="57" y="126"/>
                    </a:lnTo>
                    <a:lnTo>
                      <a:pt x="55" y="126"/>
                    </a:lnTo>
                    <a:lnTo>
                      <a:pt x="55" y="128"/>
                    </a:lnTo>
                    <a:lnTo>
                      <a:pt x="55" y="126"/>
                    </a:lnTo>
                    <a:lnTo>
                      <a:pt x="52" y="128"/>
                    </a:lnTo>
                    <a:lnTo>
                      <a:pt x="52" y="126"/>
                    </a:lnTo>
                    <a:lnTo>
                      <a:pt x="47" y="128"/>
                    </a:lnTo>
                    <a:lnTo>
                      <a:pt x="47" y="126"/>
                    </a:lnTo>
                    <a:lnTo>
                      <a:pt x="45" y="126"/>
                    </a:lnTo>
                    <a:lnTo>
                      <a:pt x="43" y="126"/>
                    </a:lnTo>
                    <a:lnTo>
                      <a:pt x="40" y="123"/>
                    </a:lnTo>
                    <a:lnTo>
                      <a:pt x="38" y="121"/>
                    </a:lnTo>
                    <a:lnTo>
                      <a:pt x="36" y="116"/>
                    </a:lnTo>
                    <a:lnTo>
                      <a:pt x="36" y="114"/>
                    </a:lnTo>
                    <a:lnTo>
                      <a:pt x="38" y="114"/>
                    </a:lnTo>
                    <a:lnTo>
                      <a:pt x="36" y="111"/>
                    </a:lnTo>
                    <a:lnTo>
                      <a:pt x="33" y="109"/>
                    </a:lnTo>
                    <a:lnTo>
                      <a:pt x="33" y="107"/>
                    </a:lnTo>
                    <a:lnTo>
                      <a:pt x="31" y="107"/>
                    </a:lnTo>
                    <a:lnTo>
                      <a:pt x="29" y="104"/>
                    </a:lnTo>
                    <a:lnTo>
                      <a:pt x="24" y="100"/>
                    </a:lnTo>
                    <a:lnTo>
                      <a:pt x="22" y="100"/>
                    </a:lnTo>
                    <a:lnTo>
                      <a:pt x="17" y="100"/>
                    </a:lnTo>
                    <a:lnTo>
                      <a:pt x="3" y="100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3" y="83"/>
                    </a:lnTo>
                    <a:lnTo>
                      <a:pt x="3" y="76"/>
                    </a:lnTo>
                    <a:lnTo>
                      <a:pt x="3" y="71"/>
                    </a:lnTo>
                    <a:lnTo>
                      <a:pt x="3" y="69"/>
                    </a:lnTo>
                    <a:lnTo>
                      <a:pt x="7" y="64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10" y="55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2" y="48"/>
                    </a:lnTo>
                    <a:lnTo>
                      <a:pt x="12" y="45"/>
                    </a:lnTo>
                    <a:lnTo>
                      <a:pt x="14" y="45"/>
                    </a:lnTo>
                    <a:lnTo>
                      <a:pt x="14" y="41"/>
                    </a:lnTo>
                    <a:lnTo>
                      <a:pt x="14" y="36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2" y="29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44" name="Freeform 1584"/>
              <p:cNvSpPr>
                <a:spLocks/>
              </p:cNvSpPr>
              <p:nvPr/>
            </p:nvSpPr>
            <p:spPr bwMode="auto">
              <a:xfrm>
                <a:off x="3028" y="2143"/>
                <a:ext cx="101" cy="118"/>
              </a:xfrm>
              <a:custGeom>
                <a:avLst/>
                <a:gdLst>
                  <a:gd name="T0" fmla="*/ 99 w 101"/>
                  <a:gd name="T1" fmla="*/ 2 h 118"/>
                  <a:gd name="T2" fmla="*/ 92 w 101"/>
                  <a:gd name="T3" fmla="*/ 5 h 118"/>
                  <a:gd name="T4" fmla="*/ 82 w 101"/>
                  <a:gd name="T5" fmla="*/ 0 h 118"/>
                  <a:gd name="T6" fmla="*/ 73 w 101"/>
                  <a:gd name="T7" fmla="*/ 5 h 118"/>
                  <a:gd name="T8" fmla="*/ 66 w 101"/>
                  <a:gd name="T9" fmla="*/ 12 h 118"/>
                  <a:gd name="T10" fmla="*/ 66 w 101"/>
                  <a:gd name="T11" fmla="*/ 26 h 118"/>
                  <a:gd name="T12" fmla="*/ 63 w 101"/>
                  <a:gd name="T13" fmla="*/ 28 h 118"/>
                  <a:gd name="T14" fmla="*/ 56 w 101"/>
                  <a:gd name="T15" fmla="*/ 24 h 118"/>
                  <a:gd name="T16" fmla="*/ 49 w 101"/>
                  <a:gd name="T17" fmla="*/ 21 h 118"/>
                  <a:gd name="T18" fmla="*/ 28 w 101"/>
                  <a:gd name="T19" fmla="*/ 21 h 118"/>
                  <a:gd name="T20" fmla="*/ 26 w 101"/>
                  <a:gd name="T21" fmla="*/ 28 h 118"/>
                  <a:gd name="T22" fmla="*/ 28 w 101"/>
                  <a:gd name="T23" fmla="*/ 35 h 118"/>
                  <a:gd name="T24" fmla="*/ 40 w 101"/>
                  <a:gd name="T25" fmla="*/ 31 h 118"/>
                  <a:gd name="T26" fmla="*/ 42 w 101"/>
                  <a:gd name="T27" fmla="*/ 38 h 118"/>
                  <a:gd name="T28" fmla="*/ 37 w 101"/>
                  <a:gd name="T29" fmla="*/ 50 h 118"/>
                  <a:gd name="T30" fmla="*/ 42 w 101"/>
                  <a:gd name="T31" fmla="*/ 61 h 118"/>
                  <a:gd name="T32" fmla="*/ 40 w 101"/>
                  <a:gd name="T33" fmla="*/ 69 h 118"/>
                  <a:gd name="T34" fmla="*/ 37 w 101"/>
                  <a:gd name="T35" fmla="*/ 80 h 118"/>
                  <a:gd name="T36" fmla="*/ 30 w 101"/>
                  <a:gd name="T37" fmla="*/ 78 h 118"/>
                  <a:gd name="T38" fmla="*/ 21 w 101"/>
                  <a:gd name="T39" fmla="*/ 76 h 118"/>
                  <a:gd name="T40" fmla="*/ 16 w 101"/>
                  <a:gd name="T41" fmla="*/ 78 h 118"/>
                  <a:gd name="T42" fmla="*/ 9 w 101"/>
                  <a:gd name="T43" fmla="*/ 83 h 118"/>
                  <a:gd name="T44" fmla="*/ 4 w 101"/>
                  <a:gd name="T45" fmla="*/ 85 h 118"/>
                  <a:gd name="T46" fmla="*/ 7 w 101"/>
                  <a:gd name="T47" fmla="*/ 92 h 118"/>
                  <a:gd name="T48" fmla="*/ 7 w 101"/>
                  <a:gd name="T49" fmla="*/ 97 h 118"/>
                  <a:gd name="T50" fmla="*/ 2 w 101"/>
                  <a:gd name="T51" fmla="*/ 97 h 118"/>
                  <a:gd name="T52" fmla="*/ 0 w 101"/>
                  <a:gd name="T53" fmla="*/ 104 h 118"/>
                  <a:gd name="T54" fmla="*/ 4 w 101"/>
                  <a:gd name="T55" fmla="*/ 106 h 118"/>
                  <a:gd name="T56" fmla="*/ 9 w 101"/>
                  <a:gd name="T57" fmla="*/ 111 h 118"/>
                  <a:gd name="T58" fmla="*/ 14 w 101"/>
                  <a:gd name="T59" fmla="*/ 116 h 118"/>
                  <a:gd name="T60" fmla="*/ 19 w 101"/>
                  <a:gd name="T61" fmla="*/ 111 h 118"/>
                  <a:gd name="T62" fmla="*/ 23 w 101"/>
                  <a:gd name="T63" fmla="*/ 111 h 118"/>
                  <a:gd name="T64" fmla="*/ 28 w 101"/>
                  <a:gd name="T65" fmla="*/ 116 h 118"/>
                  <a:gd name="T66" fmla="*/ 33 w 101"/>
                  <a:gd name="T67" fmla="*/ 111 h 118"/>
                  <a:gd name="T68" fmla="*/ 37 w 101"/>
                  <a:gd name="T69" fmla="*/ 109 h 118"/>
                  <a:gd name="T70" fmla="*/ 42 w 101"/>
                  <a:gd name="T71" fmla="*/ 109 h 118"/>
                  <a:gd name="T72" fmla="*/ 45 w 101"/>
                  <a:gd name="T73" fmla="*/ 113 h 118"/>
                  <a:gd name="T74" fmla="*/ 56 w 101"/>
                  <a:gd name="T75" fmla="*/ 109 h 118"/>
                  <a:gd name="T76" fmla="*/ 63 w 101"/>
                  <a:gd name="T77" fmla="*/ 102 h 118"/>
                  <a:gd name="T78" fmla="*/ 66 w 101"/>
                  <a:gd name="T79" fmla="*/ 92 h 118"/>
                  <a:gd name="T80" fmla="*/ 68 w 101"/>
                  <a:gd name="T81" fmla="*/ 83 h 118"/>
                  <a:gd name="T82" fmla="*/ 75 w 101"/>
                  <a:gd name="T83" fmla="*/ 69 h 118"/>
                  <a:gd name="T84" fmla="*/ 85 w 101"/>
                  <a:gd name="T85" fmla="*/ 61 h 118"/>
                  <a:gd name="T86" fmla="*/ 87 w 101"/>
                  <a:gd name="T87" fmla="*/ 59 h 118"/>
                  <a:gd name="T88" fmla="*/ 89 w 101"/>
                  <a:gd name="T89" fmla="*/ 35 h 118"/>
                  <a:gd name="T90" fmla="*/ 94 w 101"/>
                  <a:gd name="T91" fmla="*/ 19 h 118"/>
                  <a:gd name="T92" fmla="*/ 101 w 101"/>
                  <a:gd name="T93" fmla="*/ 5 h 1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1"/>
                  <a:gd name="T142" fmla="*/ 0 h 118"/>
                  <a:gd name="T143" fmla="*/ 101 w 101"/>
                  <a:gd name="T144" fmla="*/ 118 h 1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1" h="118">
                    <a:moveTo>
                      <a:pt x="99" y="0"/>
                    </a:moveTo>
                    <a:lnTo>
                      <a:pt x="99" y="2"/>
                    </a:lnTo>
                    <a:lnTo>
                      <a:pt x="94" y="2"/>
                    </a:lnTo>
                    <a:lnTo>
                      <a:pt x="92" y="5"/>
                    </a:lnTo>
                    <a:lnTo>
                      <a:pt x="87" y="2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3" y="5"/>
                    </a:lnTo>
                    <a:lnTo>
                      <a:pt x="68" y="9"/>
                    </a:lnTo>
                    <a:lnTo>
                      <a:pt x="66" y="12"/>
                    </a:lnTo>
                    <a:lnTo>
                      <a:pt x="66" y="14"/>
                    </a:lnTo>
                    <a:lnTo>
                      <a:pt x="66" y="26"/>
                    </a:lnTo>
                    <a:lnTo>
                      <a:pt x="66" y="28"/>
                    </a:lnTo>
                    <a:lnTo>
                      <a:pt x="63" y="28"/>
                    </a:lnTo>
                    <a:lnTo>
                      <a:pt x="59" y="24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49" y="21"/>
                    </a:lnTo>
                    <a:lnTo>
                      <a:pt x="47" y="21"/>
                    </a:lnTo>
                    <a:lnTo>
                      <a:pt x="28" y="21"/>
                    </a:lnTo>
                    <a:lnTo>
                      <a:pt x="26" y="24"/>
                    </a:lnTo>
                    <a:lnTo>
                      <a:pt x="26" y="28"/>
                    </a:lnTo>
                    <a:lnTo>
                      <a:pt x="26" y="33"/>
                    </a:lnTo>
                    <a:lnTo>
                      <a:pt x="28" y="35"/>
                    </a:lnTo>
                    <a:lnTo>
                      <a:pt x="33" y="28"/>
                    </a:lnTo>
                    <a:lnTo>
                      <a:pt x="40" y="31"/>
                    </a:lnTo>
                    <a:lnTo>
                      <a:pt x="42" y="33"/>
                    </a:lnTo>
                    <a:lnTo>
                      <a:pt x="42" y="38"/>
                    </a:lnTo>
                    <a:lnTo>
                      <a:pt x="37" y="47"/>
                    </a:lnTo>
                    <a:lnTo>
                      <a:pt x="37" y="50"/>
                    </a:lnTo>
                    <a:lnTo>
                      <a:pt x="37" y="54"/>
                    </a:lnTo>
                    <a:lnTo>
                      <a:pt x="42" y="61"/>
                    </a:lnTo>
                    <a:lnTo>
                      <a:pt x="42" y="64"/>
                    </a:lnTo>
                    <a:lnTo>
                      <a:pt x="40" y="69"/>
                    </a:lnTo>
                    <a:lnTo>
                      <a:pt x="40" y="78"/>
                    </a:lnTo>
                    <a:lnTo>
                      <a:pt x="37" y="80"/>
                    </a:lnTo>
                    <a:lnTo>
                      <a:pt x="35" y="83"/>
                    </a:lnTo>
                    <a:lnTo>
                      <a:pt x="30" y="78"/>
                    </a:lnTo>
                    <a:lnTo>
                      <a:pt x="23" y="78"/>
                    </a:lnTo>
                    <a:lnTo>
                      <a:pt x="21" y="76"/>
                    </a:lnTo>
                    <a:lnTo>
                      <a:pt x="19" y="76"/>
                    </a:lnTo>
                    <a:lnTo>
                      <a:pt x="16" y="78"/>
                    </a:lnTo>
                    <a:lnTo>
                      <a:pt x="14" y="80"/>
                    </a:lnTo>
                    <a:lnTo>
                      <a:pt x="9" y="83"/>
                    </a:lnTo>
                    <a:lnTo>
                      <a:pt x="7" y="85"/>
                    </a:lnTo>
                    <a:lnTo>
                      <a:pt x="4" y="85"/>
                    </a:lnTo>
                    <a:lnTo>
                      <a:pt x="4" y="90"/>
                    </a:lnTo>
                    <a:lnTo>
                      <a:pt x="7" y="92"/>
                    </a:lnTo>
                    <a:lnTo>
                      <a:pt x="7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9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4" y="106"/>
                    </a:lnTo>
                    <a:lnTo>
                      <a:pt x="7" y="111"/>
                    </a:lnTo>
                    <a:lnTo>
                      <a:pt x="9" y="111"/>
                    </a:lnTo>
                    <a:lnTo>
                      <a:pt x="11" y="118"/>
                    </a:lnTo>
                    <a:lnTo>
                      <a:pt x="14" y="116"/>
                    </a:lnTo>
                    <a:lnTo>
                      <a:pt x="16" y="113"/>
                    </a:lnTo>
                    <a:lnTo>
                      <a:pt x="19" y="111"/>
                    </a:lnTo>
                    <a:lnTo>
                      <a:pt x="21" y="109"/>
                    </a:lnTo>
                    <a:lnTo>
                      <a:pt x="23" y="111"/>
                    </a:lnTo>
                    <a:lnTo>
                      <a:pt x="23" y="113"/>
                    </a:lnTo>
                    <a:lnTo>
                      <a:pt x="28" y="116"/>
                    </a:lnTo>
                    <a:lnTo>
                      <a:pt x="30" y="113"/>
                    </a:lnTo>
                    <a:lnTo>
                      <a:pt x="33" y="111"/>
                    </a:lnTo>
                    <a:lnTo>
                      <a:pt x="35" y="109"/>
                    </a:lnTo>
                    <a:lnTo>
                      <a:pt x="37" y="109"/>
                    </a:lnTo>
                    <a:lnTo>
                      <a:pt x="42" y="109"/>
                    </a:lnTo>
                    <a:lnTo>
                      <a:pt x="42" y="113"/>
                    </a:lnTo>
                    <a:lnTo>
                      <a:pt x="45" y="113"/>
                    </a:lnTo>
                    <a:lnTo>
                      <a:pt x="49" y="113"/>
                    </a:lnTo>
                    <a:lnTo>
                      <a:pt x="56" y="109"/>
                    </a:lnTo>
                    <a:lnTo>
                      <a:pt x="59" y="106"/>
                    </a:lnTo>
                    <a:lnTo>
                      <a:pt x="63" y="102"/>
                    </a:lnTo>
                    <a:lnTo>
                      <a:pt x="66" y="97"/>
                    </a:lnTo>
                    <a:lnTo>
                      <a:pt x="66" y="92"/>
                    </a:lnTo>
                    <a:lnTo>
                      <a:pt x="66" y="87"/>
                    </a:lnTo>
                    <a:lnTo>
                      <a:pt x="68" y="83"/>
                    </a:lnTo>
                    <a:lnTo>
                      <a:pt x="71" y="78"/>
                    </a:lnTo>
                    <a:lnTo>
                      <a:pt x="75" y="69"/>
                    </a:lnTo>
                    <a:lnTo>
                      <a:pt x="80" y="66"/>
                    </a:lnTo>
                    <a:lnTo>
                      <a:pt x="85" y="61"/>
                    </a:lnTo>
                    <a:lnTo>
                      <a:pt x="87" y="59"/>
                    </a:lnTo>
                    <a:lnTo>
                      <a:pt x="89" y="52"/>
                    </a:lnTo>
                    <a:lnTo>
                      <a:pt x="89" y="35"/>
                    </a:lnTo>
                    <a:lnTo>
                      <a:pt x="92" y="24"/>
                    </a:lnTo>
                    <a:lnTo>
                      <a:pt x="94" y="19"/>
                    </a:lnTo>
                    <a:lnTo>
                      <a:pt x="99" y="9"/>
                    </a:lnTo>
                    <a:lnTo>
                      <a:pt x="101" y="5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45" name="Freeform 1585"/>
              <p:cNvSpPr>
                <a:spLocks/>
              </p:cNvSpPr>
              <p:nvPr/>
            </p:nvSpPr>
            <p:spPr bwMode="auto">
              <a:xfrm>
                <a:off x="3028" y="2143"/>
                <a:ext cx="101" cy="118"/>
              </a:xfrm>
              <a:custGeom>
                <a:avLst/>
                <a:gdLst>
                  <a:gd name="T0" fmla="*/ 99 w 101"/>
                  <a:gd name="T1" fmla="*/ 2 h 118"/>
                  <a:gd name="T2" fmla="*/ 92 w 101"/>
                  <a:gd name="T3" fmla="*/ 5 h 118"/>
                  <a:gd name="T4" fmla="*/ 82 w 101"/>
                  <a:gd name="T5" fmla="*/ 0 h 118"/>
                  <a:gd name="T6" fmla="*/ 73 w 101"/>
                  <a:gd name="T7" fmla="*/ 5 h 118"/>
                  <a:gd name="T8" fmla="*/ 66 w 101"/>
                  <a:gd name="T9" fmla="*/ 12 h 118"/>
                  <a:gd name="T10" fmla="*/ 66 w 101"/>
                  <a:gd name="T11" fmla="*/ 26 h 118"/>
                  <a:gd name="T12" fmla="*/ 63 w 101"/>
                  <a:gd name="T13" fmla="*/ 28 h 118"/>
                  <a:gd name="T14" fmla="*/ 56 w 101"/>
                  <a:gd name="T15" fmla="*/ 24 h 118"/>
                  <a:gd name="T16" fmla="*/ 49 w 101"/>
                  <a:gd name="T17" fmla="*/ 21 h 118"/>
                  <a:gd name="T18" fmla="*/ 28 w 101"/>
                  <a:gd name="T19" fmla="*/ 21 h 118"/>
                  <a:gd name="T20" fmla="*/ 26 w 101"/>
                  <a:gd name="T21" fmla="*/ 28 h 118"/>
                  <a:gd name="T22" fmla="*/ 28 w 101"/>
                  <a:gd name="T23" fmla="*/ 35 h 118"/>
                  <a:gd name="T24" fmla="*/ 40 w 101"/>
                  <a:gd name="T25" fmla="*/ 31 h 118"/>
                  <a:gd name="T26" fmla="*/ 42 w 101"/>
                  <a:gd name="T27" fmla="*/ 38 h 118"/>
                  <a:gd name="T28" fmla="*/ 37 w 101"/>
                  <a:gd name="T29" fmla="*/ 50 h 118"/>
                  <a:gd name="T30" fmla="*/ 42 w 101"/>
                  <a:gd name="T31" fmla="*/ 61 h 118"/>
                  <a:gd name="T32" fmla="*/ 40 w 101"/>
                  <a:gd name="T33" fmla="*/ 69 h 118"/>
                  <a:gd name="T34" fmla="*/ 37 w 101"/>
                  <a:gd name="T35" fmla="*/ 80 h 118"/>
                  <a:gd name="T36" fmla="*/ 30 w 101"/>
                  <a:gd name="T37" fmla="*/ 78 h 118"/>
                  <a:gd name="T38" fmla="*/ 21 w 101"/>
                  <a:gd name="T39" fmla="*/ 76 h 118"/>
                  <a:gd name="T40" fmla="*/ 16 w 101"/>
                  <a:gd name="T41" fmla="*/ 78 h 118"/>
                  <a:gd name="T42" fmla="*/ 9 w 101"/>
                  <a:gd name="T43" fmla="*/ 83 h 118"/>
                  <a:gd name="T44" fmla="*/ 4 w 101"/>
                  <a:gd name="T45" fmla="*/ 85 h 118"/>
                  <a:gd name="T46" fmla="*/ 7 w 101"/>
                  <a:gd name="T47" fmla="*/ 92 h 118"/>
                  <a:gd name="T48" fmla="*/ 7 w 101"/>
                  <a:gd name="T49" fmla="*/ 97 h 118"/>
                  <a:gd name="T50" fmla="*/ 2 w 101"/>
                  <a:gd name="T51" fmla="*/ 97 h 118"/>
                  <a:gd name="T52" fmla="*/ 0 w 101"/>
                  <a:gd name="T53" fmla="*/ 104 h 118"/>
                  <a:gd name="T54" fmla="*/ 4 w 101"/>
                  <a:gd name="T55" fmla="*/ 106 h 118"/>
                  <a:gd name="T56" fmla="*/ 9 w 101"/>
                  <a:gd name="T57" fmla="*/ 111 h 118"/>
                  <a:gd name="T58" fmla="*/ 14 w 101"/>
                  <a:gd name="T59" fmla="*/ 116 h 118"/>
                  <a:gd name="T60" fmla="*/ 19 w 101"/>
                  <a:gd name="T61" fmla="*/ 111 h 118"/>
                  <a:gd name="T62" fmla="*/ 23 w 101"/>
                  <a:gd name="T63" fmla="*/ 111 h 118"/>
                  <a:gd name="T64" fmla="*/ 28 w 101"/>
                  <a:gd name="T65" fmla="*/ 116 h 118"/>
                  <a:gd name="T66" fmla="*/ 33 w 101"/>
                  <a:gd name="T67" fmla="*/ 111 h 118"/>
                  <a:gd name="T68" fmla="*/ 37 w 101"/>
                  <a:gd name="T69" fmla="*/ 109 h 118"/>
                  <a:gd name="T70" fmla="*/ 42 w 101"/>
                  <a:gd name="T71" fmla="*/ 109 h 118"/>
                  <a:gd name="T72" fmla="*/ 45 w 101"/>
                  <a:gd name="T73" fmla="*/ 113 h 118"/>
                  <a:gd name="T74" fmla="*/ 56 w 101"/>
                  <a:gd name="T75" fmla="*/ 109 h 118"/>
                  <a:gd name="T76" fmla="*/ 63 w 101"/>
                  <a:gd name="T77" fmla="*/ 102 h 118"/>
                  <a:gd name="T78" fmla="*/ 66 w 101"/>
                  <a:gd name="T79" fmla="*/ 92 h 118"/>
                  <a:gd name="T80" fmla="*/ 68 w 101"/>
                  <a:gd name="T81" fmla="*/ 83 h 118"/>
                  <a:gd name="T82" fmla="*/ 75 w 101"/>
                  <a:gd name="T83" fmla="*/ 69 h 118"/>
                  <a:gd name="T84" fmla="*/ 85 w 101"/>
                  <a:gd name="T85" fmla="*/ 61 h 118"/>
                  <a:gd name="T86" fmla="*/ 87 w 101"/>
                  <a:gd name="T87" fmla="*/ 59 h 118"/>
                  <a:gd name="T88" fmla="*/ 89 w 101"/>
                  <a:gd name="T89" fmla="*/ 35 h 118"/>
                  <a:gd name="T90" fmla="*/ 94 w 101"/>
                  <a:gd name="T91" fmla="*/ 19 h 118"/>
                  <a:gd name="T92" fmla="*/ 101 w 101"/>
                  <a:gd name="T93" fmla="*/ 5 h 1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1"/>
                  <a:gd name="T142" fmla="*/ 0 h 118"/>
                  <a:gd name="T143" fmla="*/ 101 w 101"/>
                  <a:gd name="T144" fmla="*/ 118 h 1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1" h="118">
                    <a:moveTo>
                      <a:pt x="99" y="0"/>
                    </a:moveTo>
                    <a:lnTo>
                      <a:pt x="99" y="2"/>
                    </a:lnTo>
                    <a:lnTo>
                      <a:pt x="94" y="2"/>
                    </a:lnTo>
                    <a:lnTo>
                      <a:pt x="92" y="5"/>
                    </a:lnTo>
                    <a:lnTo>
                      <a:pt x="87" y="2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3" y="5"/>
                    </a:lnTo>
                    <a:lnTo>
                      <a:pt x="68" y="9"/>
                    </a:lnTo>
                    <a:lnTo>
                      <a:pt x="66" y="12"/>
                    </a:lnTo>
                    <a:lnTo>
                      <a:pt x="66" y="14"/>
                    </a:lnTo>
                    <a:lnTo>
                      <a:pt x="66" y="26"/>
                    </a:lnTo>
                    <a:lnTo>
                      <a:pt x="66" y="28"/>
                    </a:lnTo>
                    <a:lnTo>
                      <a:pt x="63" y="28"/>
                    </a:lnTo>
                    <a:lnTo>
                      <a:pt x="59" y="24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49" y="21"/>
                    </a:lnTo>
                    <a:lnTo>
                      <a:pt x="47" y="21"/>
                    </a:lnTo>
                    <a:lnTo>
                      <a:pt x="28" y="21"/>
                    </a:lnTo>
                    <a:lnTo>
                      <a:pt x="26" y="24"/>
                    </a:lnTo>
                    <a:lnTo>
                      <a:pt x="26" y="28"/>
                    </a:lnTo>
                    <a:lnTo>
                      <a:pt x="26" y="33"/>
                    </a:lnTo>
                    <a:lnTo>
                      <a:pt x="28" y="35"/>
                    </a:lnTo>
                    <a:lnTo>
                      <a:pt x="33" y="28"/>
                    </a:lnTo>
                    <a:lnTo>
                      <a:pt x="40" y="31"/>
                    </a:lnTo>
                    <a:lnTo>
                      <a:pt x="42" y="33"/>
                    </a:lnTo>
                    <a:lnTo>
                      <a:pt x="42" y="38"/>
                    </a:lnTo>
                    <a:lnTo>
                      <a:pt x="37" y="47"/>
                    </a:lnTo>
                    <a:lnTo>
                      <a:pt x="37" y="50"/>
                    </a:lnTo>
                    <a:lnTo>
                      <a:pt x="37" y="54"/>
                    </a:lnTo>
                    <a:lnTo>
                      <a:pt x="42" y="61"/>
                    </a:lnTo>
                    <a:lnTo>
                      <a:pt x="42" y="64"/>
                    </a:lnTo>
                    <a:lnTo>
                      <a:pt x="40" y="69"/>
                    </a:lnTo>
                    <a:lnTo>
                      <a:pt x="40" y="78"/>
                    </a:lnTo>
                    <a:lnTo>
                      <a:pt x="37" y="80"/>
                    </a:lnTo>
                    <a:lnTo>
                      <a:pt x="35" y="83"/>
                    </a:lnTo>
                    <a:lnTo>
                      <a:pt x="30" y="78"/>
                    </a:lnTo>
                    <a:lnTo>
                      <a:pt x="23" y="78"/>
                    </a:lnTo>
                    <a:lnTo>
                      <a:pt x="21" y="76"/>
                    </a:lnTo>
                    <a:lnTo>
                      <a:pt x="19" y="76"/>
                    </a:lnTo>
                    <a:lnTo>
                      <a:pt x="16" y="78"/>
                    </a:lnTo>
                    <a:lnTo>
                      <a:pt x="14" y="80"/>
                    </a:lnTo>
                    <a:lnTo>
                      <a:pt x="9" y="83"/>
                    </a:lnTo>
                    <a:lnTo>
                      <a:pt x="7" y="85"/>
                    </a:lnTo>
                    <a:lnTo>
                      <a:pt x="4" y="85"/>
                    </a:lnTo>
                    <a:lnTo>
                      <a:pt x="4" y="90"/>
                    </a:lnTo>
                    <a:lnTo>
                      <a:pt x="7" y="92"/>
                    </a:lnTo>
                    <a:lnTo>
                      <a:pt x="7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0" y="99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4" y="106"/>
                    </a:lnTo>
                    <a:lnTo>
                      <a:pt x="7" y="111"/>
                    </a:lnTo>
                    <a:lnTo>
                      <a:pt x="9" y="111"/>
                    </a:lnTo>
                    <a:lnTo>
                      <a:pt x="11" y="118"/>
                    </a:lnTo>
                    <a:lnTo>
                      <a:pt x="14" y="116"/>
                    </a:lnTo>
                    <a:lnTo>
                      <a:pt x="16" y="113"/>
                    </a:lnTo>
                    <a:lnTo>
                      <a:pt x="19" y="111"/>
                    </a:lnTo>
                    <a:lnTo>
                      <a:pt x="21" y="109"/>
                    </a:lnTo>
                    <a:lnTo>
                      <a:pt x="23" y="111"/>
                    </a:lnTo>
                    <a:lnTo>
                      <a:pt x="23" y="113"/>
                    </a:lnTo>
                    <a:lnTo>
                      <a:pt x="28" y="116"/>
                    </a:lnTo>
                    <a:lnTo>
                      <a:pt x="30" y="113"/>
                    </a:lnTo>
                    <a:lnTo>
                      <a:pt x="33" y="111"/>
                    </a:lnTo>
                    <a:lnTo>
                      <a:pt x="35" y="109"/>
                    </a:lnTo>
                    <a:lnTo>
                      <a:pt x="37" y="109"/>
                    </a:lnTo>
                    <a:lnTo>
                      <a:pt x="42" y="109"/>
                    </a:lnTo>
                    <a:lnTo>
                      <a:pt x="42" y="113"/>
                    </a:lnTo>
                    <a:lnTo>
                      <a:pt x="45" y="113"/>
                    </a:lnTo>
                    <a:lnTo>
                      <a:pt x="49" y="113"/>
                    </a:lnTo>
                    <a:lnTo>
                      <a:pt x="56" y="109"/>
                    </a:lnTo>
                    <a:lnTo>
                      <a:pt x="59" y="106"/>
                    </a:lnTo>
                    <a:lnTo>
                      <a:pt x="63" y="102"/>
                    </a:lnTo>
                    <a:lnTo>
                      <a:pt x="66" y="97"/>
                    </a:lnTo>
                    <a:lnTo>
                      <a:pt x="66" y="92"/>
                    </a:lnTo>
                    <a:lnTo>
                      <a:pt x="66" y="87"/>
                    </a:lnTo>
                    <a:lnTo>
                      <a:pt x="68" y="83"/>
                    </a:lnTo>
                    <a:lnTo>
                      <a:pt x="71" y="78"/>
                    </a:lnTo>
                    <a:lnTo>
                      <a:pt x="75" y="69"/>
                    </a:lnTo>
                    <a:lnTo>
                      <a:pt x="80" y="66"/>
                    </a:lnTo>
                    <a:lnTo>
                      <a:pt x="85" y="61"/>
                    </a:lnTo>
                    <a:lnTo>
                      <a:pt x="87" y="59"/>
                    </a:lnTo>
                    <a:lnTo>
                      <a:pt x="89" y="52"/>
                    </a:lnTo>
                    <a:lnTo>
                      <a:pt x="89" y="35"/>
                    </a:lnTo>
                    <a:lnTo>
                      <a:pt x="92" y="24"/>
                    </a:lnTo>
                    <a:lnTo>
                      <a:pt x="94" y="19"/>
                    </a:lnTo>
                    <a:lnTo>
                      <a:pt x="99" y="9"/>
                    </a:lnTo>
                    <a:lnTo>
                      <a:pt x="101" y="5"/>
                    </a:lnTo>
                    <a:lnTo>
                      <a:pt x="9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46" name="Freeform 1586"/>
              <p:cNvSpPr>
                <a:spLocks/>
              </p:cNvSpPr>
              <p:nvPr/>
            </p:nvSpPr>
            <p:spPr bwMode="auto">
              <a:xfrm>
                <a:off x="3004" y="2164"/>
                <a:ext cx="26" cy="17"/>
              </a:xfrm>
              <a:custGeom>
                <a:avLst/>
                <a:gdLst>
                  <a:gd name="T0" fmla="*/ 26 w 26"/>
                  <a:gd name="T1" fmla="*/ 0 h 17"/>
                  <a:gd name="T2" fmla="*/ 17 w 26"/>
                  <a:gd name="T3" fmla="*/ 0 h 17"/>
                  <a:gd name="T4" fmla="*/ 5 w 26"/>
                  <a:gd name="T5" fmla="*/ 0 h 17"/>
                  <a:gd name="T6" fmla="*/ 5 w 26"/>
                  <a:gd name="T7" fmla="*/ 0 h 17"/>
                  <a:gd name="T8" fmla="*/ 5 w 26"/>
                  <a:gd name="T9" fmla="*/ 3 h 17"/>
                  <a:gd name="T10" fmla="*/ 2 w 26"/>
                  <a:gd name="T11" fmla="*/ 5 h 17"/>
                  <a:gd name="T12" fmla="*/ 2 w 26"/>
                  <a:gd name="T13" fmla="*/ 7 h 17"/>
                  <a:gd name="T14" fmla="*/ 0 w 26"/>
                  <a:gd name="T15" fmla="*/ 12 h 17"/>
                  <a:gd name="T16" fmla="*/ 2 w 26"/>
                  <a:gd name="T17" fmla="*/ 14 h 17"/>
                  <a:gd name="T18" fmla="*/ 2 w 26"/>
                  <a:gd name="T19" fmla="*/ 14 h 17"/>
                  <a:gd name="T20" fmla="*/ 2 w 26"/>
                  <a:gd name="T21" fmla="*/ 17 h 17"/>
                  <a:gd name="T22" fmla="*/ 2 w 26"/>
                  <a:gd name="T23" fmla="*/ 17 h 17"/>
                  <a:gd name="T24" fmla="*/ 7 w 26"/>
                  <a:gd name="T25" fmla="*/ 14 h 17"/>
                  <a:gd name="T26" fmla="*/ 26 w 26"/>
                  <a:gd name="T27" fmla="*/ 14 h 17"/>
                  <a:gd name="T28" fmla="*/ 26 w 26"/>
                  <a:gd name="T29" fmla="*/ 14 h 17"/>
                  <a:gd name="T30" fmla="*/ 24 w 26"/>
                  <a:gd name="T31" fmla="*/ 10 h 17"/>
                  <a:gd name="T32" fmla="*/ 24 w 26"/>
                  <a:gd name="T33" fmla="*/ 3 h 17"/>
                  <a:gd name="T34" fmla="*/ 26 w 2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17"/>
                  <a:gd name="T56" fmla="*/ 26 w 2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17">
                    <a:moveTo>
                      <a:pt x="26" y="0"/>
                    </a:moveTo>
                    <a:lnTo>
                      <a:pt x="1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7" y="14"/>
                    </a:lnTo>
                    <a:lnTo>
                      <a:pt x="26" y="14"/>
                    </a:lnTo>
                    <a:lnTo>
                      <a:pt x="24" y="10"/>
                    </a:lnTo>
                    <a:lnTo>
                      <a:pt x="24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47" name="Freeform 1587"/>
              <p:cNvSpPr>
                <a:spLocks/>
              </p:cNvSpPr>
              <p:nvPr/>
            </p:nvSpPr>
            <p:spPr bwMode="auto">
              <a:xfrm>
                <a:off x="3004" y="2164"/>
                <a:ext cx="26" cy="17"/>
              </a:xfrm>
              <a:custGeom>
                <a:avLst/>
                <a:gdLst>
                  <a:gd name="T0" fmla="*/ 26 w 26"/>
                  <a:gd name="T1" fmla="*/ 0 h 17"/>
                  <a:gd name="T2" fmla="*/ 17 w 26"/>
                  <a:gd name="T3" fmla="*/ 0 h 17"/>
                  <a:gd name="T4" fmla="*/ 5 w 26"/>
                  <a:gd name="T5" fmla="*/ 0 h 17"/>
                  <a:gd name="T6" fmla="*/ 5 w 26"/>
                  <a:gd name="T7" fmla="*/ 0 h 17"/>
                  <a:gd name="T8" fmla="*/ 5 w 26"/>
                  <a:gd name="T9" fmla="*/ 3 h 17"/>
                  <a:gd name="T10" fmla="*/ 2 w 26"/>
                  <a:gd name="T11" fmla="*/ 5 h 17"/>
                  <a:gd name="T12" fmla="*/ 2 w 26"/>
                  <a:gd name="T13" fmla="*/ 7 h 17"/>
                  <a:gd name="T14" fmla="*/ 0 w 26"/>
                  <a:gd name="T15" fmla="*/ 12 h 17"/>
                  <a:gd name="T16" fmla="*/ 2 w 26"/>
                  <a:gd name="T17" fmla="*/ 14 h 17"/>
                  <a:gd name="T18" fmla="*/ 2 w 26"/>
                  <a:gd name="T19" fmla="*/ 14 h 17"/>
                  <a:gd name="T20" fmla="*/ 2 w 26"/>
                  <a:gd name="T21" fmla="*/ 17 h 17"/>
                  <a:gd name="T22" fmla="*/ 2 w 26"/>
                  <a:gd name="T23" fmla="*/ 17 h 17"/>
                  <a:gd name="T24" fmla="*/ 7 w 26"/>
                  <a:gd name="T25" fmla="*/ 14 h 17"/>
                  <a:gd name="T26" fmla="*/ 26 w 26"/>
                  <a:gd name="T27" fmla="*/ 14 h 17"/>
                  <a:gd name="T28" fmla="*/ 26 w 26"/>
                  <a:gd name="T29" fmla="*/ 14 h 17"/>
                  <a:gd name="T30" fmla="*/ 24 w 26"/>
                  <a:gd name="T31" fmla="*/ 10 h 17"/>
                  <a:gd name="T32" fmla="*/ 24 w 26"/>
                  <a:gd name="T33" fmla="*/ 3 h 17"/>
                  <a:gd name="T34" fmla="*/ 26 w 2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17"/>
                  <a:gd name="T56" fmla="*/ 26 w 2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17">
                    <a:moveTo>
                      <a:pt x="26" y="0"/>
                    </a:moveTo>
                    <a:lnTo>
                      <a:pt x="1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7" y="14"/>
                    </a:lnTo>
                    <a:lnTo>
                      <a:pt x="26" y="14"/>
                    </a:lnTo>
                    <a:lnTo>
                      <a:pt x="24" y="10"/>
                    </a:lnTo>
                    <a:lnTo>
                      <a:pt x="24" y="3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48" name="Freeform 1588"/>
              <p:cNvSpPr>
                <a:spLocks/>
              </p:cNvSpPr>
              <p:nvPr/>
            </p:nvSpPr>
            <p:spPr bwMode="auto">
              <a:xfrm>
                <a:off x="3365" y="1952"/>
                <a:ext cx="90" cy="75"/>
              </a:xfrm>
              <a:custGeom>
                <a:avLst/>
                <a:gdLst>
                  <a:gd name="T0" fmla="*/ 26 w 90"/>
                  <a:gd name="T1" fmla="*/ 4 h 75"/>
                  <a:gd name="T2" fmla="*/ 15 w 90"/>
                  <a:gd name="T3" fmla="*/ 9 h 75"/>
                  <a:gd name="T4" fmla="*/ 10 w 90"/>
                  <a:gd name="T5" fmla="*/ 11 h 75"/>
                  <a:gd name="T6" fmla="*/ 8 w 90"/>
                  <a:gd name="T7" fmla="*/ 21 h 75"/>
                  <a:gd name="T8" fmla="*/ 3 w 90"/>
                  <a:gd name="T9" fmla="*/ 37 h 75"/>
                  <a:gd name="T10" fmla="*/ 3 w 90"/>
                  <a:gd name="T11" fmla="*/ 49 h 75"/>
                  <a:gd name="T12" fmla="*/ 8 w 90"/>
                  <a:gd name="T13" fmla="*/ 52 h 75"/>
                  <a:gd name="T14" fmla="*/ 10 w 90"/>
                  <a:gd name="T15" fmla="*/ 49 h 75"/>
                  <a:gd name="T16" fmla="*/ 12 w 90"/>
                  <a:gd name="T17" fmla="*/ 49 h 75"/>
                  <a:gd name="T18" fmla="*/ 19 w 90"/>
                  <a:gd name="T19" fmla="*/ 42 h 75"/>
                  <a:gd name="T20" fmla="*/ 24 w 90"/>
                  <a:gd name="T21" fmla="*/ 45 h 75"/>
                  <a:gd name="T22" fmla="*/ 26 w 90"/>
                  <a:gd name="T23" fmla="*/ 49 h 75"/>
                  <a:gd name="T24" fmla="*/ 34 w 90"/>
                  <a:gd name="T25" fmla="*/ 47 h 75"/>
                  <a:gd name="T26" fmla="*/ 36 w 90"/>
                  <a:gd name="T27" fmla="*/ 45 h 75"/>
                  <a:gd name="T28" fmla="*/ 38 w 90"/>
                  <a:gd name="T29" fmla="*/ 49 h 75"/>
                  <a:gd name="T30" fmla="*/ 41 w 90"/>
                  <a:gd name="T31" fmla="*/ 47 h 75"/>
                  <a:gd name="T32" fmla="*/ 45 w 90"/>
                  <a:gd name="T33" fmla="*/ 47 h 75"/>
                  <a:gd name="T34" fmla="*/ 48 w 90"/>
                  <a:gd name="T35" fmla="*/ 47 h 75"/>
                  <a:gd name="T36" fmla="*/ 57 w 90"/>
                  <a:gd name="T37" fmla="*/ 52 h 75"/>
                  <a:gd name="T38" fmla="*/ 62 w 90"/>
                  <a:gd name="T39" fmla="*/ 56 h 75"/>
                  <a:gd name="T40" fmla="*/ 71 w 90"/>
                  <a:gd name="T41" fmla="*/ 63 h 75"/>
                  <a:gd name="T42" fmla="*/ 74 w 90"/>
                  <a:gd name="T43" fmla="*/ 71 h 75"/>
                  <a:gd name="T44" fmla="*/ 78 w 90"/>
                  <a:gd name="T45" fmla="*/ 73 h 75"/>
                  <a:gd name="T46" fmla="*/ 85 w 90"/>
                  <a:gd name="T47" fmla="*/ 73 h 75"/>
                  <a:gd name="T48" fmla="*/ 88 w 90"/>
                  <a:gd name="T49" fmla="*/ 68 h 75"/>
                  <a:gd name="T50" fmla="*/ 85 w 90"/>
                  <a:gd name="T51" fmla="*/ 66 h 75"/>
                  <a:gd name="T52" fmla="*/ 81 w 90"/>
                  <a:gd name="T53" fmla="*/ 63 h 75"/>
                  <a:gd name="T54" fmla="*/ 78 w 90"/>
                  <a:gd name="T55" fmla="*/ 61 h 75"/>
                  <a:gd name="T56" fmla="*/ 76 w 90"/>
                  <a:gd name="T57" fmla="*/ 59 h 75"/>
                  <a:gd name="T58" fmla="*/ 74 w 90"/>
                  <a:gd name="T59" fmla="*/ 56 h 75"/>
                  <a:gd name="T60" fmla="*/ 71 w 90"/>
                  <a:gd name="T61" fmla="*/ 54 h 75"/>
                  <a:gd name="T62" fmla="*/ 67 w 90"/>
                  <a:gd name="T63" fmla="*/ 47 h 75"/>
                  <a:gd name="T64" fmla="*/ 60 w 90"/>
                  <a:gd name="T65" fmla="*/ 45 h 75"/>
                  <a:gd name="T66" fmla="*/ 57 w 90"/>
                  <a:gd name="T67" fmla="*/ 42 h 75"/>
                  <a:gd name="T68" fmla="*/ 55 w 90"/>
                  <a:gd name="T69" fmla="*/ 40 h 75"/>
                  <a:gd name="T70" fmla="*/ 52 w 90"/>
                  <a:gd name="T71" fmla="*/ 42 h 75"/>
                  <a:gd name="T72" fmla="*/ 50 w 90"/>
                  <a:gd name="T73" fmla="*/ 37 h 75"/>
                  <a:gd name="T74" fmla="*/ 48 w 90"/>
                  <a:gd name="T75" fmla="*/ 35 h 75"/>
                  <a:gd name="T76" fmla="*/ 45 w 90"/>
                  <a:gd name="T77" fmla="*/ 35 h 75"/>
                  <a:gd name="T78" fmla="*/ 45 w 90"/>
                  <a:gd name="T79" fmla="*/ 37 h 75"/>
                  <a:gd name="T80" fmla="*/ 45 w 90"/>
                  <a:gd name="T81" fmla="*/ 37 h 75"/>
                  <a:gd name="T82" fmla="*/ 43 w 90"/>
                  <a:gd name="T83" fmla="*/ 33 h 75"/>
                  <a:gd name="T84" fmla="*/ 41 w 90"/>
                  <a:gd name="T85" fmla="*/ 33 h 75"/>
                  <a:gd name="T86" fmla="*/ 41 w 90"/>
                  <a:gd name="T87" fmla="*/ 30 h 75"/>
                  <a:gd name="T88" fmla="*/ 36 w 90"/>
                  <a:gd name="T89" fmla="*/ 23 h 75"/>
                  <a:gd name="T90" fmla="*/ 36 w 90"/>
                  <a:gd name="T91" fmla="*/ 16 h 75"/>
                  <a:gd name="T92" fmla="*/ 34 w 90"/>
                  <a:gd name="T93" fmla="*/ 9 h 75"/>
                  <a:gd name="T94" fmla="*/ 31 w 90"/>
                  <a:gd name="T95" fmla="*/ 2 h 75"/>
                  <a:gd name="T96" fmla="*/ 29 w 90"/>
                  <a:gd name="T97" fmla="*/ 0 h 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0"/>
                  <a:gd name="T148" fmla="*/ 0 h 75"/>
                  <a:gd name="T149" fmla="*/ 90 w 90"/>
                  <a:gd name="T150" fmla="*/ 75 h 7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0" h="75">
                    <a:moveTo>
                      <a:pt x="29" y="0"/>
                    </a:moveTo>
                    <a:lnTo>
                      <a:pt x="29" y="2"/>
                    </a:lnTo>
                    <a:lnTo>
                      <a:pt x="26" y="4"/>
                    </a:lnTo>
                    <a:lnTo>
                      <a:pt x="22" y="7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5" y="26"/>
                    </a:lnTo>
                    <a:lnTo>
                      <a:pt x="5" y="35"/>
                    </a:lnTo>
                    <a:lnTo>
                      <a:pt x="3" y="37"/>
                    </a:lnTo>
                    <a:lnTo>
                      <a:pt x="0" y="42"/>
                    </a:lnTo>
                    <a:lnTo>
                      <a:pt x="0" y="47"/>
                    </a:lnTo>
                    <a:lnTo>
                      <a:pt x="3" y="49"/>
                    </a:lnTo>
                    <a:lnTo>
                      <a:pt x="5" y="49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2" y="52"/>
                    </a:lnTo>
                    <a:lnTo>
                      <a:pt x="15" y="54"/>
                    </a:lnTo>
                    <a:lnTo>
                      <a:pt x="19" y="42"/>
                    </a:lnTo>
                    <a:lnTo>
                      <a:pt x="22" y="45"/>
                    </a:lnTo>
                    <a:lnTo>
                      <a:pt x="24" y="45"/>
                    </a:lnTo>
                    <a:lnTo>
                      <a:pt x="24" y="47"/>
                    </a:lnTo>
                    <a:lnTo>
                      <a:pt x="26" y="49"/>
                    </a:lnTo>
                    <a:lnTo>
                      <a:pt x="29" y="49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6" y="45"/>
                    </a:lnTo>
                    <a:lnTo>
                      <a:pt x="36" y="47"/>
                    </a:lnTo>
                    <a:lnTo>
                      <a:pt x="38" y="49"/>
                    </a:lnTo>
                    <a:lnTo>
                      <a:pt x="38" y="47"/>
                    </a:lnTo>
                    <a:lnTo>
                      <a:pt x="41" y="47"/>
                    </a:lnTo>
                    <a:lnTo>
                      <a:pt x="43" y="47"/>
                    </a:lnTo>
                    <a:lnTo>
                      <a:pt x="45" y="47"/>
                    </a:lnTo>
                    <a:lnTo>
                      <a:pt x="45" y="49"/>
                    </a:lnTo>
                    <a:lnTo>
                      <a:pt x="48" y="49"/>
                    </a:lnTo>
                    <a:lnTo>
                      <a:pt x="48" y="47"/>
                    </a:lnTo>
                    <a:lnTo>
                      <a:pt x="50" y="47"/>
                    </a:lnTo>
                    <a:lnTo>
                      <a:pt x="52" y="52"/>
                    </a:lnTo>
                    <a:lnTo>
                      <a:pt x="57" y="52"/>
                    </a:lnTo>
                    <a:lnTo>
                      <a:pt x="62" y="54"/>
                    </a:lnTo>
                    <a:lnTo>
                      <a:pt x="62" y="56"/>
                    </a:lnTo>
                    <a:lnTo>
                      <a:pt x="64" y="59"/>
                    </a:lnTo>
                    <a:lnTo>
                      <a:pt x="69" y="61"/>
                    </a:lnTo>
                    <a:lnTo>
                      <a:pt x="71" y="63"/>
                    </a:lnTo>
                    <a:lnTo>
                      <a:pt x="71" y="66"/>
                    </a:lnTo>
                    <a:lnTo>
                      <a:pt x="74" y="68"/>
                    </a:lnTo>
                    <a:lnTo>
                      <a:pt x="74" y="71"/>
                    </a:lnTo>
                    <a:lnTo>
                      <a:pt x="76" y="71"/>
                    </a:lnTo>
                    <a:lnTo>
                      <a:pt x="78" y="73"/>
                    </a:lnTo>
                    <a:lnTo>
                      <a:pt x="81" y="75"/>
                    </a:lnTo>
                    <a:lnTo>
                      <a:pt x="85" y="73"/>
                    </a:lnTo>
                    <a:lnTo>
                      <a:pt x="90" y="71"/>
                    </a:lnTo>
                    <a:lnTo>
                      <a:pt x="88" y="68"/>
                    </a:lnTo>
                    <a:lnTo>
                      <a:pt x="85" y="68"/>
                    </a:lnTo>
                    <a:lnTo>
                      <a:pt x="85" y="66"/>
                    </a:lnTo>
                    <a:lnTo>
                      <a:pt x="83" y="66"/>
                    </a:lnTo>
                    <a:lnTo>
                      <a:pt x="81" y="63"/>
                    </a:lnTo>
                    <a:lnTo>
                      <a:pt x="81" y="61"/>
                    </a:lnTo>
                    <a:lnTo>
                      <a:pt x="78" y="61"/>
                    </a:lnTo>
                    <a:lnTo>
                      <a:pt x="78" y="59"/>
                    </a:lnTo>
                    <a:lnTo>
                      <a:pt x="76" y="59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1" y="56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67" y="47"/>
                    </a:lnTo>
                    <a:lnTo>
                      <a:pt x="64" y="45"/>
                    </a:lnTo>
                    <a:lnTo>
                      <a:pt x="62" y="45"/>
                    </a:lnTo>
                    <a:lnTo>
                      <a:pt x="60" y="45"/>
                    </a:lnTo>
                    <a:lnTo>
                      <a:pt x="57" y="45"/>
                    </a:lnTo>
                    <a:lnTo>
                      <a:pt x="57" y="42"/>
                    </a:lnTo>
                    <a:lnTo>
                      <a:pt x="55" y="40"/>
                    </a:lnTo>
                    <a:lnTo>
                      <a:pt x="52" y="42"/>
                    </a:lnTo>
                    <a:lnTo>
                      <a:pt x="50" y="40"/>
                    </a:lnTo>
                    <a:lnTo>
                      <a:pt x="50" y="37"/>
                    </a:lnTo>
                    <a:lnTo>
                      <a:pt x="50" y="35"/>
                    </a:lnTo>
                    <a:lnTo>
                      <a:pt x="48" y="35"/>
                    </a:lnTo>
                    <a:lnTo>
                      <a:pt x="45" y="35"/>
                    </a:lnTo>
                    <a:lnTo>
                      <a:pt x="48" y="37"/>
                    </a:lnTo>
                    <a:lnTo>
                      <a:pt x="45" y="37"/>
                    </a:lnTo>
                    <a:lnTo>
                      <a:pt x="43" y="35"/>
                    </a:lnTo>
                    <a:lnTo>
                      <a:pt x="43" y="33"/>
                    </a:lnTo>
                    <a:lnTo>
                      <a:pt x="41" y="33"/>
                    </a:lnTo>
                    <a:lnTo>
                      <a:pt x="41" y="30"/>
                    </a:lnTo>
                    <a:lnTo>
                      <a:pt x="38" y="28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36" y="19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4" y="11"/>
                    </a:lnTo>
                    <a:lnTo>
                      <a:pt x="34" y="9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49" name="Freeform 1589"/>
              <p:cNvSpPr>
                <a:spLocks/>
              </p:cNvSpPr>
              <p:nvPr/>
            </p:nvSpPr>
            <p:spPr bwMode="auto">
              <a:xfrm>
                <a:off x="3365" y="1952"/>
                <a:ext cx="90" cy="75"/>
              </a:xfrm>
              <a:custGeom>
                <a:avLst/>
                <a:gdLst>
                  <a:gd name="T0" fmla="*/ 26 w 90"/>
                  <a:gd name="T1" fmla="*/ 4 h 75"/>
                  <a:gd name="T2" fmla="*/ 15 w 90"/>
                  <a:gd name="T3" fmla="*/ 9 h 75"/>
                  <a:gd name="T4" fmla="*/ 10 w 90"/>
                  <a:gd name="T5" fmla="*/ 11 h 75"/>
                  <a:gd name="T6" fmla="*/ 8 w 90"/>
                  <a:gd name="T7" fmla="*/ 21 h 75"/>
                  <a:gd name="T8" fmla="*/ 3 w 90"/>
                  <a:gd name="T9" fmla="*/ 37 h 75"/>
                  <a:gd name="T10" fmla="*/ 3 w 90"/>
                  <a:gd name="T11" fmla="*/ 49 h 75"/>
                  <a:gd name="T12" fmla="*/ 8 w 90"/>
                  <a:gd name="T13" fmla="*/ 52 h 75"/>
                  <a:gd name="T14" fmla="*/ 10 w 90"/>
                  <a:gd name="T15" fmla="*/ 49 h 75"/>
                  <a:gd name="T16" fmla="*/ 12 w 90"/>
                  <a:gd name="T17" fmla="*/ 49 h 75"/>
                  <a:gd name="T18" fmla="*/ 19 w 90"/>
                  <a:gd name="T19" fmla="*/ 42 h 75"/>
                  <a:gd name="T20" fmla="*/ 24 w 90"/>
                  <a:gd name="T21" fmla="*/ 45 h 75"/>
                  <a:gd name="T22" fmla="*/ 26 w 90"/>
                  <a:gd name="T23" fmla="*/ 49 h 75"/>
                  <a:gd name="T24" fmla="*/ 34 w 90"/>
                  <a:gd name="T25" fmla="*/ 47 h 75"/>
                  <a:gd name="T26" fmla="*/ 36 w 90"/>
                  <a:gd name="T27" fmla="*/ 45 h 75"/>
                  <a:gd name="T28" fmla="*/ 38 w 90"/>
                  <a:gd name="T29" fmla="*/ 49 h 75"/>
                  <a:gd name="T30" fmla="*/ 41 w 90"/>
                  <a:gd name="T31" fmla="*/ 47 h 75"/>
                  <a:gd name="T32" fmla="*/ 45 w 90"/>
                  <a:gd name="T33" fmla="*/ 47 h 75"/>
                  <a:gd name="T34" fmla="*/ 48 w 90"/>
                  <a:gd name="T35" fmla="*/ 47 h 75"/>
                  <a:gd name="T36" fmla="*/ 57 w 90"/>
                  <a:gd name="T37" fmla="*/ 52 h 75"/>
                  <a:gd name="T38" fmla="*/ 62 w 90"/>
                  <a:gd name="T39" fmla="*/ 56 h 75"/>
                  <a:gd name="T40" fmla="*/ 71 w 90"/>
                  <a:gd name="T41" fmla="*/ 63 h 75"/>
                  <a:gd name="T42" fmla="*/ 74 w 90"/>
                  <a:gd name="T43" fmla="*/ 71 h 75"/>
                  <a:gd name="T44" fmla="*/ 78 w 90"/>
                  <a:gd name="T45" fmla="*/ 73 h 75"/>
                  <a:gd name="T46" fmla="*/ 85 w 90"/>
                  <a:gd name="T47" fmla="*/ 73 h 75"/>
                  <a:gd name="T48" fmla="*/ 88 w 90"/>
                  <a:gd name="T49" fmla="*/ 68 h 75"/>
                  <a:gd name="T50" fmla="*/ 85 w 90"/>
                  <a:gd name="T51" fmla="*/ 66 h 75"/>
                  <a:gd name="T52" fmla="*/ 81 w 90"/>
                  <a:gd name="T53" fmla="*/ 63 h 75"/>
                  <a:gd name="T54" fmla="*/ 78 w 90"/>
                  <a:gd name="T55" fmla="*/ 61 h 75"/>
                  <a:gd name="T56" fmla="*/ 76 w 90"/>
                  <a:gd name="T57" fmla="*/ 59 h 75"/>
                  <a:gd name="T58" fmla="*/ 74 w 90"/>
                  <a:gd name="T59" fmla="*/ 56 h 75"/>
                  <a:gd name="T60" fmla="*/ 71 w 90"/>
                  <a:gd name="T61" fmla="*/ 54 h 75"/>
                  <a:gd name="T62" fmla="*/ 67 w 90"/>
                  <a:gd name="T63" fmla="*/ 47 h 75"/>
                  <a:gd name="T64" fmla="*/ 60 w 90"/>
                  <a:gd name="T65" fmla="*/ 45 h 75"/>
                  <a:gd name="T66" fmla="*/ 57 w 90"/>
                  <a:gd name="T67" fmla="*/ 42 h 75"/>
                  <a:gd name="T68" fmla="*/ 55 w 90"/>
                  <a:gd name="T69" fmla="*/ 40 h 75"/>
                  <a:gd name="T70" fmla="*/ 52 w 90"/>
                  <a:gd name="T71" fmla="*/ 42 h 75"/>
                  <a:gd name="T72" fmla="*/ 50 w 90"/>
                  <a:gd name="T73" fmla="*/ 37 h 75"/>
                  <a:gd name="T74" fmla="*/ 48 w 90"/>
                  <a:gd name="T75" fmla="*/ 35 h 75"/>
                  <a:gd name="T76" fmla="*/ 45 w 90"/>
                  <a:gd name="T77" fmla="*/ 35 h 75"/>
                  <a:gd name="T78" fmla="*/ 45 w 90"/>
                  <a:gd name="T79" fmla="*/ 37 h 75"/>
                  <a:gd name="T80" fmla="*/ 45 w 90"/>
                  <a:gd name="T81" fmla="*/ 37 h 75"/>
                  <a:gd name="T82" fmla="*/ 43 w 90"/>
                  <a:gd name="T83" fmla="*/ 33 h 75"/>
                  <a:gd name="T84" fmla="*/ 41 w 90"/>
                  <a:gd name="T85" fmla="*/ 33 h 75"/>
                  <a:gd name="T86" fmla="*/ 41 w 90"/>
                  <a:gd name="T87" fmla="*/ 30 h 75"/>
                  <a:gd name="T88" fmla="*/ 36 w 90"/>
                  <a:gd name="T89" fmla="*/ 23 h 75"/>
                  <a:gd name="T90" fmla="*/ 36 w 90"/>
                  <a:gd name="T91" fmla="*/ 16 h 75"/>
                  <a:gd name="T92" fmla="*/ 34 w 90"/>
                  <a:gd name="T93" fmla="*/ 9 h 75"/>
                  <a:gd name="T94" fmla="*/ 31 w 90"/>
                  <a:gd name="T95" fmla="*/ 2 h 75"/>
                  <a:gd name="T96" fmla="*/ 29 w 90"/>
                  <a:gd name="T97" fmla="*/ 0 h 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0"/>
                  <a:gd name="T148" fmla="*/ 0 h 75"/>
                  <a:gd name="T149" fmla="*/ 90 w 90"/>
                  <a:gd name="T150" fmla="*/ 75 h 7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0" h="75">
                    <a:moveTo>
                      <a:pt x="29" y="0"/>
                    </a:moveTo>
                    <a:lnTo>
                      <a:pt x="29" y="2"/>
                    </a:lnTo>
                    <a:lnTo>
                      <a:pt x="26" y="4"/>
                    </a:lnTo>
                    <a:lnTo>
                      <a:pt x="22" y="7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5" y="26"/>
                    </a:lnTo>
                    <a:lnTo>
                      <a:pt x="5" y="35"/>
                    </a:lnTo>
                    <a:lnTo>
                      <a:pt x="3" y="37"/>
                    </a:lnTo>
                    <a:lnTo>
                      <a:pt x="0" y="42"/>
                    </a:lnTo>
                    <a:lnTo>
                      <a:pt x="0" y="47"/>
                    </a:lnTo>
                    <a:lnTo>
                      <a:pt x="3" y="49"/>
                    </a:lnTo>
                    <a:lnTo>
                      <a:pt x="5" y="49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2" y="52"/>
                    </a:lnTo>
                    <a:lnTo>
                      <a:pt x="15" y="54"/>
                    </a:lnTo>
                    <a:lnTo>
                      <a:pt x="19" y="42"/>
                    </a:lnTo>
                    <a:lnTo>
                      <a:pt x="22" y="45"/>
                    </a:lnTo>
                    <a:lnTo>
                      <a:pt x="24" y="45"/>
                    </a:lnTo>
                    <a:lnTo>
                      <a:pt x="24" y="47"/>
                    </a:lnTo>
                    <a:lnTo>
                      <a:pt x="26" y="49"/>
                    </a:lnTo>
                    <a:lnTo>
                      <a:pt x="29" y="49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6" y="45"/>
                    </a:lnTo>
                    <a:lnTo>
                      <a:pt x="36" y="47"/>
                    </a:lnTo>
                    <a:lnTo>
                      <a:pt x="38" y="49"/>
                    </a:lnTo>
                    <a:lnTo>
                      <a:pt x="38" y="47"/>
                    </a:lnTo>
                    <a:lnTo>
                      <a:pt x="41" y="47"/>
                    </a:lnTo>
                    <a:lnTo>
                      <a:pt x="43" y="47"/>
                    </a:lnTo>
                    <a:lnTo>
                      <a:pt x="45" y="47"/>
                    </a:lnTo>
                    <a:lnTo>
                      <a:pt x="45" y="49"/>
                    </a:lnTo>
                    <a:lnTo>
                      <a:pt x="48" y="49"/>
                    </a:lnTo>
                    <a:lnTo>
                      <a:pt x="48" y="47"/>
                    </a:lnTo>
                    <a:lnTo>
                      <a:pt x="50" y="47"/>
                    </a:lnTo>
                    <a:lnTo>
                      <a:pt x="52" y="52"/>
                    </a:lnTo>
                    <a:lnTo>
                      <a:pt x="57" y="52"/>
                    </a:lnTo>
                    <a:lnTo>
                      <a:pt x="62" y="54"/>
                    </a:lnTo>
                    <a:lnTo>
                      <a:pt x="62" y="56"/>
                    </a:lnTo>
                    <a:lnTo>
                      <a:pt x="64" y="59"/>
                    </a:lnTo>
                    <a:lnTo>
                      <a:pt x="69" y="61"/>
                    </a:lnTo>
                    <a:lnTo>
                      <a:pt x="71" y="63"/>
                    </a:lnTo>
                    <a:lnTo>
                      <a:pt x="71" y="66"/>
                    </a:lnTo>
                    <a:lnTo>
                      <a:pt x="74" y="68"/>
                    </a:lnTo>
                    <a:lnTo>
                      <a:pt x="74" y="71"/>
                    </a:lnTo>
                    <a:lnTo>
                      <a:pt x="76" y="71"/>
                    </a:lnTo>
                    <a:lnTo>
                      <a:pt x="78" y="73"/>
                    </a:lnTo>
                    <a:lnTo>
                      <a:pt x="81" y="75"/>
                    </a:lnTo>
                    <a:lnTo>
                      <a:pt x="85" y="73"/>
                    </a:lnTo>
                    <a:lnTo>
                      <a:pt x="90" y="71"/>
                    </a:lnTo>
                    <a:lnTo>
                      <a:pt x="88" y="68"/>
                    </a:lnTo>
                    <a:lnTo>
                      <a:pt x="85" y="68"/>
                    </a:lnTo>
                    <a:lnTo>
                      <a:pt x="85" y="66"/>
                    </a:lnTo>
                    <a:lnTo>
                      <a:pt x="83" y="66"/>
                    </a:lnTo>
                    <a:lnTo>
                      <a:pt x="81" y="63"/>
                    </a:lnTo>
                    <a:lnTo>
                      <a:pt x="81" y="61"/>
                    </a:lnTo>
                    <a:lnTo>
                      <a:pt x="78" y="61"/>
                    </a:lnTo>
                    <a:lnTo>
                      <a:pt x="78" y="59"/>
                    </a:lnTo>
                    <a:lnTo>
                      <a:pt x="76" y="59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1" y="56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67" y="47"/>
                    </a:lnTo>
                    <a:lnTo>
                      <a:pt x="64" y="45"/>
                    </a:lnTo>
                    <a:lnTo>
                      <a:pt x="62" y="45"/>
                    </a:lnTo>
                    <a:lnTo>
                      <a:pt x="60" y="45"/>
                    </a:lnTo>
                    <a:lnTo>
                      <a:pt x="57" y="45"/>
                    </a:lnTo>
                    <a:lnTo>
                      <a:pt x="57" y="42"/>
                    </a:lnTo>
                    <a:lnTo>
                      <a:pt x="55" y="40"/>
                    </a:lnTo>
                    <a:lnTo>
                      <a:pt x="52" y="42"/>
                    </a:lnTo>
                    <a:lnTo>
                      <a:pt x="50" y="40"/>
                    </a:lnTo>
                    <a:lnTo>
                      <a:pt x="50" y="37"/>
                    </a:lnTo>
                    <a:lnTo>
                      <a:pt x="50" y="35"/>
                    </a:lnTo>
                    <a:lnTo>
                      <a:pt x="48" y="35"/>
                    </a:lnTo>
                    <a:lnTo>
                      <a:pt x="45" y="35"/>
                    </a:lnTo>
                    <a:lnTo>
                      <a:pt x="48" y="37"/>
                    </a:lnTo>
                    <a:lnTo>
                      <a:pt x="45" y="37"/>
                    </a:lnTo>
                    <a:lnTo>
                      <a:pt x="43" y="35"/>
                    </a:lnTo>
                    <a:lnTo>
                      <a:pt x="43" y="33"/>
                    </a:lnTo>
                    <a:lnTo>
                      <a:pt x="41" y="33"/>
                    </a:lnTo>
                    <a:lnTo>
                      <a:pt x="41" y="30"/>
                    </a:lnTo>
                    <a:lnTo>
                      <a:pt x="38" y="28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36" y="19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4" y="11"/>
                    </a:lnTo>
                    <a:lnTo>
                      <a:pt x="34" y="9"/>
                    </a:lnTo>
                    <a:lnTo>
                      <a:pt x="34" y="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50" name="Freeform 1590"/>
              <p:cNvSpPr>
                <a:spLocks/>
              </p:cNvSpPr>
              <p:nvPr/>
            </p:nvSpPr>
            <p:spPr bwMode="auto">
              <a:xfrm>
                <a:off x="3269" y="2223"/>
                <a:ext cx="23" cy="29"/>
              </a:xfrm>
              <a:custGeom>
                <a:avLst/>
                <a:gdLst>
                  <a:gd name="T0" fmla="*/ 21 w 23"/>
                  <a:gd name="T1" fmla="*/ 3 h 29"/>
                  <a:gd name="T2" fmla="*/ 18 w 23"/>
                  <a:gd name="T3" fmla="*/ 0 h 29"/>
                  <a:gd name="T4" fmla="*/ 18 w 23"/>
                  <a:gd name="T5" fmla="*/ 0 h 29"/>
                  <a:gd name="T6" fmla="*/ 18 w 23"/>
                  <a:gd name="T7" fmla="*/ 0 h 29"/>
                  <a:gd name="T8" fmla="*/ 18 w 23"/>
                  <a:gd name="T9" fmla="*/ 0 h 29"/>
                  <a:gd name="T10" fmla="*/ 14 w 23"/>
                  <a:gd name="T11" fmla="*/ 0 h 29"/>
                  <a:gd name="T12" fmla="*/ 11 w 23"/>
                  <a:gd name="T13" fmla="*/ 0 h 29"/>
                  <a:gd name="T14" fmla="*/ 11 w 23"/>
                  <a:gd name="T15" fmla="*/ 3 h 29"/>
                  <a:gd name="T16" fmla="*/ 11 w 23"/>
                  <a:gd name="T17" fmla="*/ 3 h 29"/>
                  <a:gd name="T18" fmla="*/ 11 w 23"/>
                  <a:gd name="T19" fmla="*/ 5 h 29"/>
                  <a:gd name="T20" fmla="*/ 9 w 23"/>
                  <a:gd name="T21" fmla="*/ 5 h 29"/>
                  <a:gd name="T22" fmla="*/ 9 w 23"/>
                  <a:gd name="T23" fmla="*/ 5 h 29"/>
                  <a:gd name="T24" fmla="*/ 7 w 23"/>
                  <a:gd name="T25" fmla="*/ 7 h 29"/>
                  <a:gd name="T26" fmla="*/ 4 w 23"/>
                  <a:gd name="T27" fmla="*/ 7 h 29"/>
                  <a:gd name="T28" fmla="*/ 4 w 23"/>
                  <a:gd name="T29" fmla="*/ 7 h 29"/>
                  <a:gd name="T30" fmla="*/ 4 w 23"/>
                  <a:gd name="T31" fmla="*/ 5 h 29"/>
                  <a:gd name="T32" fmla="*/ 2 w 23"/>
                  <a:gd name="T33" fmla="*/ 3 h 29"/>
                  <a:gd name="T34" fmla="*/ 2 w 23"/>
                  <a:gd name="T35" fmla="*/ 3 h 29"/>
                  <a:gd name="T36" fmla="*/ 2 w 23"/>
                  <a:gd name="T37" fmla="*/ 3 h 29"/>
                  <a:gd name="T38" fmla="*/ 0 w 23"/>
                  <a:gd name="T39" fmla="*/ 3 h 29"/>
                  <a:gd name="T40" fmla="*/ 0 w 23"/>
                  <a:gd name="T41" fmla="*/ 5 h 29"/>
                  <a:gd name="T42" fmla="*/ 0 w 23"/>
                  <a:gd name="T43" fmla="*/ 5 h 29"/>
                  <a:gd name="T44" fmla="*/ 2 w 23"/>
                  <a:gd name="T45" fmla="*/ 7 h 29"/>
                  <a:gd name="T46" fmla="*/ 2 w 23"/>
                  <a:gd name="T47" fmla="*/ 10 h 29"/>
                  <a:gd name="T48" fmla="*/ 2 w 23"/>
                  <a:gd name="T49" fmla="*/ 15 h 29"/>
                  <a:gd name="T50" fmla="*/ 4 w 23"/>
                  <a:gd name="T51" fmla="*/ 15 h 29"/>
                  <a:gd name="T52" fmla="*/ 4 w 23"/>
                  <a:gd name="T53" fmla="*/ 17 h 29"/>
                  <a:gd name="T54" fmla="*/ 4 w 23"/>
                  <a:gd name="T55" fmla="*/ 19 h 29"/>
                  <a:gd name="T56" fmla="*/ 4 w 23"/>
                  <a:gd name="T57" fmla="*/ 24 h 29"/>
                  <a:gd name="T58" fmla="*/ 4 w 23"/>
                  <a:gd name="T59" fmla="*/ 24 h 29"/>
                  <a:gd name="T60" fmla="*/ 7 w 23"/>
                  <a:gd name="T61" fmla="*/ 26 h 29"/>
                  <a:gd name="T62" fmla="*/ 7 w 23"/>
                  <a:gd name="T63" fmla="*/ 29 h 29"/>
                  <a:gd name="T64" fmla="*/ 7 w 23"/>
                  <a:gd name="T65" fmla="*/ 29 h 29"/>
                  <a:gd name="T66" fmla="*/ 11 w 23"/>
                  <a:gd name="T67" fmla="*/ 29 h 29"/>
                  <a:gd name="T68" fmla="*/ 14 w 23"/>
                  <a:gd name="T69" fmla="*/ 26 h 29"/>
                  <a:gd name="T70" fmla="*/ 16 w 23"/>
                  <a:gd name="T71" fmla="*/ 22 h 29"/>
                  <a:gd name="T72" fmla="*/ 18 w 23"/>
                  <a:gd name="T73" fmla="*/ 19 h 29"/>
                  <a:gd name="T74" fmla="*/ 18 w 23"/>
                  <a:gd name="T75" fmla="*/ 17 h 29"/>
                  <a:gd name="T76" fmla="*/ 21 w 23"/>
                  <a:gd name="T77" fmla="*/ 15 h 29"/>
                  <a:gd name="T78" fmla="*/ 23 w 23"/>
                  <a:gd name="T79" fmla="*/ 12 h 29"/>
                  <a:gd name="T80" fmla="*/ 23 w 23"/>
                  <a:gd name="T81" fmla="*/ 10 h 29"/>
                  <a:gd name="T82" fmla="*/ 21 w 23"/>
                  <a:gd name="T83" fmla="*/ 10 h 29"/>
                  <a:gd name="T84" fmla="*/ 21 w 23"/>
                  <a:gd name="T85" fmla="*/ 7 h 29"/>
                  <a:gd name="T86" fmla="*/ 18 w 23"/>
                  <a:gd name="T87" fmla="*/ 7 h 29"/>
                  <a:gd name="T88" fmla="*/ 18 w 23"/>
                  <a:gd name="T89" fmla="*/ 7 h 29"/>
                  <a:gd name="T90" fmla="*/ 18 w 23"/>
                  <a:gd name="T91" fmla="*/ 5 h 29"/>
                  <a:gd name="T92" fmla="*/ 18 w 23"/>
                  <a:gd name="T93" fmla="*/ 5 h 29"/>
                  <a:gd name="T94" fmla="*/ 18 w 23"/>
                  <a:gd name="T95" fmla="*/ 3 h 29"/>
                  <a:gd name="T96" fmla="*/ 21 w 23"/>
                  <a:gd name="T97" fmla="*/ 3 h 2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"/>
                  <a:gd name="T148" fmla="*/ 0 h 29"/>
                  <a:gd name="T149" fmla="*/ 23 w 23"/>
                  <a:gd name="T150" fmla="*/ 29 h 2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" h="29">
                    <a:moveTo>
                      <a:pt x="21" y="3"/>
                    </a:move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4" y="24"/>
                    </a:lnTo>
                    <a:lnTo>
                      <a:pt x="7" y="26"/>
                    </a:lnTo>
                    <a:lnTo>
                      <a:pt x="7" y="29"/>
                    </a:lnTo>
                    <a:lnTo>
                      <a:pt x="11" y="29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9"/>
                    </a:lnTo>
                    <a:lnTo>
                      <a:pt x="18" y="17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51" name="Freeform 1591"/>
              <p:cNvSpPr>
                <a:spLocks/>
              </p:cNvSpPr>
              <p:nvPr/>
            </p:nvSpPr>
            <p:spPr bwMode="auto">
              <a:xfrm>
                <a:off x="3269" y="2223"/>
                <a:ext cx="23" cy="29"/>
              </a:xfrm>
              <a:custGeom>
                <a:avLst/>
                <a:gdLst>
                  <a:gd name="T0" fmla="*/ 21 w 23"/>
                  <a:gd name="T1" fmla="*/ 3 h 29"/>
                  <a:gd name="T2" fmla="*/ 18 w 23"/>
                  <a:gd name="T3" fmla="*/ 0 h 29"/>
                  <a:gd name="T4" fmla="*/ 18 w 23"/>
                  <a:gd name="T5" fmla="*/ 0 h 29"/>
                  <a:gd name="T6" fmla="*/ 18 w 23"/>
                  <a:gd name="T7" fmla="*/ 0 h 29"/>
                  <a:gd name="T8" fmla="*/ 18 w 23"/>
                  <a:gd name="T9" fmla="*/ 0 h 29"/>
                  <a:gd name="T10" fmla="*/ 14 w 23"/>
                  <a:gd name="T11" fmla="*/ 0 h 29"/>
                  <a:gd name="T12" fmla="*/ 11 w 23"/>
                  <a:gd name="T13" fmla="*/ 0 h 29"/>
                  <a:gd name="T14" fmla="*/ 11 w 23"/>
                  <a:gd name="T15" fmla="*/ 3 h 29"/>
                  <a:gd name="T16" fmla="*/ 11 w 23"/>
                  <a:gd name="T17" fmla="*/ 3 h 29"/>
                  <a:gd name="T18" fmla="*/ 11 w 23"/>
                  <a:gd name="T19" fmla="*/ 5 h 29"/>
                  <a:gd name="T20" fmla="*/ 9 w 23"/>
                  <a:gd name="T21" fmla="*/ 5 h 29"/>
                  <a:gd name="T22" fmla="*/ 9 w 23"/>
                  <a:gd name="T23" fmla="*/ 5 h 29"/>
                  <a:gd name="T24" fmla="*/ 7 w 23"/>
                  <a:gd name="T25" fmla="*/ 7 h 29"/>
                  <a:gd name="T26" fmla="*/ 4 w 23"/>
                  <a:gd name="T27" fmla="*/ 7 h 29"/>
                  <a:gd name="T28" fmla="*/ 4 w 23"/>
                  <a:gd name="T29" fmla="*/ 7 h 29"/>
                  <a:gd name="T30" fmla="*/ 4 w 23"/>
                  <a:gd name="T31" fmla="*/ 5 h 29"/>
                  <a:gd name="T32" fmla="*/ 2 w 23"/>
                  <a:gd name="T33" fmla="*/ 3 h 29"/>
                  <a:gd name="T34" fmla="*/ 2 w 23"/>
                  <a:gd name="T35" fmla="*/ 3 h 29"/>
                  <a:gd name="T36" fmla="*/ 2 w 23"/>
                  <a:gd name="T37" fmla="*/ 3 h 29"/>
                  <a:gd name="T38" fmla="*/ 0 w 23"/>
                  <a:gd name="T39" fmla="*/ 3 h 29"/>
                  <a:gd name="T40" fmla="*/ 0 w 23"/>
                  <a:gd name="T41" fmla="*/ 5 h 29"/>
                  <a:gd name="T42" fmla="*/ 0 w 23"/>
                  <a:gd name="T43" fmla="*/ 5 h 29"/>
                  <a:gd name="T44" fmla="*/ 2 w 23"/>
                  <a:gd name="T45" fmla="*/ 7 h 29"/>
                  <a:gd name="T46" fmla="*/ 2 w 23"/>
                  <a:gd name="T47" fmla="*/ 10 h 29"/>
                  <a:gd name="T48" fmla="*/ 2 w 23"/>
                  <a:gd name="T49" fmla="*/ 15 h 29"/>
                  <a:gd name="T50" fmla="*/ 4 w 23"/>
                  <a:gd name="T51" fmla="*/ 15 h 29"/>
                  <a:gd name="T52" fmla="*/ 4 w 23"/>
                  <a:gd name="T53" fmla="*/ 17 h 29"/>
                  <a:gd name="T54" fmla="*/ 4 w 23"/>
                  <a:gd name="T55" fmla="*/ 19 h 29"/>
                  <a:gd name="T56" fmla="*/ 4 w 23"/>
                  <a:gd name="T57" fmla="*/ 24 h 29"/>
                  <a:gd name="T58" fmla="*/ 4 w 23"/>
                  <a:gd name="T59" fmla="*/ 24 h 29"/>
                  <a:gd name="T60" fmla="*/ 7 w 23"/>
                  <a:gd name="T61" fmla="*/ 26 h 29"/>
                  <a:gd name="T62" fmla="*/ 7 w 23"/>
                  <a:gd name="T63" fmla="*/ 29 h 29"/>
                  <a:gd name="T64" fmla="*/ 7 w 23"/>
                  <a:gd name="T65" fmla="*/ 29 h 29"/>
                  <a:gd name="T66" fmla="*/ 11 w 23"/>
                  <a:gd name="T67" fmla="*/ 29 h 29"/>
                  <a:gd name="T68" fmla="*/ 14 w 23"/>
                  <a:gd name="T69" fmla="*/ 26 h 29"/>
                  <a:gd name="T70" fmla="*/ 16 w 23"/>
                  <a:gd name="T71" fmla="*/ 22 h 29"/>
                  <a:gd name="T72" fmla="*/ 18 w 23"/>
                  <a:gd name="T73" fmla="*/ 19 h 29"/>
                  <a:gd name="T74" fmla="*/ 18 w 23"/>
                  <a:gd name="T75" fmla="*/ 17 h 29"/>
                  <a:gd name="T76" fmla="*/ 21 w 23"/>
                  <a:gd name="T77" fmla="*/ 15 h 29"/>
                  <a:gd name="T78" fmla="*/ 23 w 23"/>
                  <a:gd name="T79" fmla="*/ 12 h 29"/>
                  <a:gd name="T80" fmla="*/ 23 w 23"/>
                  <a:gd name="T81" fmla="*/ 10 h 29"/>
                  <a:gd name="T82" fmla="*/ 21 w 23"/>
                  <a:gd name="T83" fmla="*/ 10 h 29"/>
                  <a:gd name="T84" fmla="*/ 21 w 23"/>
                  <a:gd name="T85" fmla="*/ 7 h 29"/>
                  <a:gd name="T86" fmla="*/ 18 w 23"/>
                  <a:gd name="T87" fmla="*/ 7 h 29"/>
                  <a:gd name="T88" fmla="*/ 18 w 23"/>
                  <a:gd name="T89" fmla="*/ 7 h 29"/>
                  <a:gd name="T90" fmla="*/ 18 w 23"/>
                  <a:gd name="T91" fmla="*/ 5 h 29"/>
                  <a:gd name="T92" fmla="*/ 18 w 23"/>
                  <a:gd name="T93" fmla="*/ 5 h 29"/>
                  <a:gd name="T94" fmla="*/ 18 w 23"/>
                  <a:gd name="T95" fmla="*/ 3 h 29"/>
                  <a:gd name="T96" fmla="*/ 21 w 23"/>
                  <a:gd name="T97" fmla="*/ 3 h 2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"/>
                  <a:gd name="T148" fmla="*/ 0 h 29"/>
                  <a:gd name="T149" fmla="*/ 23 w 23"/>
                  <a:gd name="T150" fmla="*/ 29 h 2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" h="29">
                    <a:moveTo>
                      <a:pt x="21" y="3"/>
                    </a:move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4" y="24"/>
                    </a:lnTo>
                    <a:lnTo>
                      <a:pt x="7" y="26"/>
                    </a:lnTo>
                    <a:lnTo>
                      <a:pt x="7" y="29"/>
                    </a:lnTo>
                    <a:lnTo>
                      <a:pt x="11" y="29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9"/>
                    </a:lnTo>
                    <a:lnTo>
                      <a:pt x="18" y="17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21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52" name="Freeform 1592"/>
              <p:cNvSpPr>
                <a:spLocks/>
              </p:cNvSpPr>
              <p:nvPr/>
            </p:nvSpPr>
            <p:spPr bwMode="auto">
              <a:xfrm>
                <a:off x="3318" y="2318"/>
                <a:ext cx="40" cy="104"/>
              </a:xfrm>
              <a:custGeom>
                <a:avLst/>
                <a:gdLst>
                  <a:gd name="T0" fmla="*/ 14 w 40"/>
                  <a:gd name="T1" fmla="*/ 2 h 104"/>
                  <a:gd name="T2" fmla="*/ 10 w 40"/>
                  <a:gd name="T3" fmla="*/ 5 h 104"/>
                  <a:gd name="T4" fmla="*/ 5 w 40"/>
                  <a:gd name="T5" fmla="*/ 2 h 104"/>
                  <a:gd name="T6" fmla="*/ 3 w 40"/>
                  <a:gd name="T7" fmla="*/ 2 h 104"/>
                  <a:gd name="T8" fmla="*/ 5 w 40"/>
                  <a:gd name="T9" fmla="*/ 5 h 104"/>
                  <a:gd name="T10" fmla="*/ 7 w 40"/>
                  <a:gd name="T11" fmla="*/ 9 h 104"/>
                  <a:gd name="T12" fmla="*/ 12 w 40"/>
                  <a:gd name="T13" fmla="*/ 16 h 104"/>
                  <a:gd name="T14" fmla="*/ 10 w 40"/>
                  <a:gd name="T15" fmla="*/ 21 h 104"/>
                  <a:gd name="T16" fmla="*/ 7 w 40"/>
                  <a:gd name="T17" fmla="*/ 23 h 104"/>
                  <a:gd name="T18" fmla="*/ 7 w 40"/>
                  <a:gd name="T19" fmla="*/ 31 h 104"/>
                  <a:gd name="T20" fmla="*/ 7 w 40"/>
                  <a:gd name="T21" fmla="*/ 38 h 104"/>
                  <a:gd name="T22" fmla="*/ 10 w 40"/>
                  <a:gd name="T23" fmla="*/ 42 h 104"/>
                  <a:gd name="T24" fmla="*/ 5 w 40"/>
                  <a:gd name="T25" fmla="*/ 45 h 104"/>
                  <a:gd name="T26" fmla="*/ 3 w 40"/>
                  <a:gd name="T27" fmla="*/ 47 h 104"/>
                  <a:gd name="T28" fmla="*/ 0 w 40"/>
                  <a:gd name="T29" fmla="*/ 57 h 104"/>
                  <a:gd name="T30" fmla="*/ 0 w 40"/>
                  <a:gd name="T31" fmla="*/ 61 h 104"/>
                  <a:gd name="T32" fmla="*/ 5 w 40"/>
                  <a:gd name="T33" fmla="*/ 61 h 104"/>
                  <a:gd name="T34" fmla="*/ 7 w 40"/>
                  <a:gd name="T35" fmla="*/ 64 h 104"/>
                  <a:gd name="T36" fmla="*/ 12 w 40"/>
                  <a:gd name="T37" fmla="*/ 71 h 104"/>
                  <a:gd name="T38" fmla="*/ 21 w 40"/>
                  <a:gd name="T39" fmla="*/ 68 h 104"/>
                  <a:gd name="T40" fmla="*/ 24 w 40"/>
                  <a:gd name="T41" fmla="*/ 75 h 104"/>
                  <a:gd name="T42" fmla="*/ 21 w 40"/>
                  <a:gd name="T43" fmla="*/ 83 h 104"/>
                  <a:gd name="T44" fmla="*/ 19 w 40"/>
                  <a:gd name="T45" fmla="*/ 87 h 104"/>
                  <a:gd name="T46" fmla="*/ 24 w 40"/>
                  <a:gd name="T47" fmla="*/ 94 h 104"/>
                  <a:gd name="T48" fmla="*/ 26 w 40"/>
                  <a:gd name="T49" fmla="*/ 97 h 104"/>
                  <a:gd name="T50" fmla="*/ 31 w 40"/>
                  <a:gd name="T51" fmla="*/ 99 h 104"/>
                  <a:gd name="T52" fmla="*/ 31 w 40"/>
                  <a:gd name="T53" fmla="*/ 104 h 104"/>
                  <a:gd name="T54" fmla="*/ 33 w 40"/>
                  <a:gd name="T55" fmla="*/ 104 h 104"/>
                  <a:gd name="T56" fmla="*/ 33 w 40"/>
                  <a:gd name="T57" fmla="*/ 99 h 104"/>
                  <a:gd name="T58" fmla="*/ 33 w 40"/>
                  <a:gd name="T59" fmla="*/ 94 h 104"/>
                  <a:gd name="T60" fmla="*/ 36 w 40"/>
                  <a:gd name="T61" fmla="*/ 92 h 104"/>
                  <a:gd name="T62" fmla="*/ 40 w 40"/>
                  <a:gd name="T63" fmla="*/ 90 h 104"/>
                  <a:gd name="T64" fmla="*/ 40 w 40"/>
                  <a:gd name="T65" fmla="*/ 78 h 104"/>
                  <a:gd name="T66" fmla="*/ 40 w 40"/>
                  <a:gd name="T67" fmla="*/ 71 h 104"/>
                  <a:gd name="T68" fmla="*/ 36 w 40"/>
                  <a:gd name="T69" fmla="*/ 64 h 104"/>
                  <a:gd name="T70" fmla="*/ 26 w 40"/>
                  <a:gd name="T71" fmla="*/ 57 h 104"/>
                  <a:gd name="T72" fmla="*/ 26 w 40"/>
                  <a:gd name="T73" fmla="*/ 59 h 104"/>
                  <a:gd name="T74" fmla="*/ 29 w 40"/>
                  <a:gd name="T75" fmla="*/ 61 h 104"/>
                  <a:gd name="T76" fmla="*/ 31 w 40"/>
                  <a:gd name="T77" fmla="*/ 68 h 104"/>
                  <a:gd name="T78" fmla="*/ 29 w 40"/>
                  <a:gd name="T79" fmla="*/ 66 h 104"/>
                  <a:gd name="T80" fmla="*/ 26 w 40"/>
                  <a:gd name="T81" fmla="*/ 64 h 104"/>
                  <a:gd name="T82" fmla="*/ 24 w 40"/>
                  <a:gd name="T83" fmla="*/ 66 h 104"/>
                  <a:gd name="T84" fmla="*/ 24 w 40"/>
                  <a:gd name="T85" fmla="*/ 64 h 104"/>
                  <a:gd name="T86" fmla="*/ 24 w 40"/>
                  <a:gd name="T87" fmla="*/ 59 h 104"/>
                  <a:gd name="T88" fmla="*/ 21 w 40"/>
                  <a:gd name="T89" fmla="*/ 57 h 104"/>
                  <a:gd name="T90" fmla="*/ 19 w 40"/>
                  <a:gd name="T91" fmla="*/ 49 h 104"/>
                  <a:gd name="T92" fmla="*/ 14 w 40"/>
                  <a:gd name="T93" fmla="*/ 38 h 104"/>
                  <a:gd name="T94" fmla="*/ 19 w 40"/>
                  <a:gd name="T95" fmla="*/ 35 h 104"/>
                  <a:gd name="T96" fmla="*/ 19 w 40"/>
                  <a:gd name="T97" fmla="*/ 16 h 104"/>
                  <a:gd name="T98" fmla="*/ 17 w 40"/>
                  <a:gd name="T99" fmla="*/ 12 h 104"/>
                  <a:gd name="T100" fmla="*/ 14 w 40"/>
                  <a:gd name="T101" fmla="*/ 9 h 104"/>
                  <a:gd name="T102" fmla="*/ 17 w 40"/>
                  <a:gd name="T103" fmla="*/ 2 h 10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0"/>
                  <a:gd name="T157" fmla="*/ 0 h 104"/>
                  <a:gd name="T158" fmla="*/ 40 w 40"/>
                  <a:gd name="T159" fmla="*/ 104 h 10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0" h="104">
                    <a:moveTo>
                      <a:pt x="14" y="5"/>
                    </a:moveTo>
                    <a:lnTo>
                      <a:pt x="14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5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7" y="31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7" y="42"/>
                    </a:lnTo>
                    <a:lnTo>
                      <a:pt x="5" y="45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3" y="52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5" y="64"/>
                    </a:lnTo>
                    <a:lnTo>
                      <a:pt x="7" y="64"/>
                    </a:lnTo>
                    <a:lnTo>
                      <a:pt x="7" y="68"/>
                    </a:lnTo>
                    <a:lnTo>
                      <a:pt x="10" y="71"/>
                    </a:lnTo>
                    <a:lnTo>
                      <a:pt x="12" y="71"/>
                    </a:lnTo>
                    <a:lnTo>
                      <a:pt x="14" y="68"/>
                    </a:lnTo>
                    <a:lnTo>
                      <a:pt x="21" y="68"/>
                    </a:lnTo>
                    <a:lnTo>
                      <a:pt x="21" y="71"/>
                    </a:lnTo>
                    <a:lnTo>
                      <a:pt x="24" y="73"/>
                    </a:lnTo>
                    <a:lnTo>
                      <a:pt x="24" y="75"/>
                    </a:lnTo>
                    <a:lnTo>
                      <a:pt x="24" y="80"/>
                    </a:lnTo>
                    <a:lnTo>
                      <a:pt x="21" y="83"/>
                    </a:lnTo>
                    <a:lnTo>
                      <a:pt x="21" y="85"/>
                    </a:lnTo>
                    <a:lnTo>
                      <a:pt x="19" y="87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24" y="94"/>
                    </a:lnTo>
                    <a:lnTo>
                      <a:pt x="26" y="97"/>
                    </a:lnTo>
                    <a:lnTo>
                      <a:pt x="29" y="99"/>
                    </a:lnTo>
                    <a:lnTo>
                      <a:pt x="31" y="99"/>
                    </a:lnTo>
                    <a:lnTo>
                      <a:pt x="31" y="101"/>
                    </a:lnTo>
                    <a:lnTo>
                      <a:pt x="31" y="104"/>
                    </a:lnTo>
                    <a:lnTo>
                      <a:pt x="33" y="104"/>
                    </a:lnTo>
                    <a:lnTo>
                      <a:pt x="33" y="101"/>
                    </a:lnTo>
                    <a:lnTo>
                      <a:pt x="33" y="99"/>
                    </a:lnTo>
                    <a:lnTo>
                      <a:pt x="33" y="97"/>
                    </a:lnTo>
                    <a:lnTo>
                      <a:pt x="31" y="97"/>
                    </a:lnTo>
                    <a:lnTo>
                      <a:pt x="33" y="94"/>
                    </a:lnTo>
                    <a:lnTo>
                      <a:pt x="33" y="92"/>
                    </a:lnTo>
                    <a:lnTo>
                      <a:pt x="36" y="92"/>
                    </a:lnTo>
                    <a:lnTo>
                      <a:pt x="38" y="90"/>
                    </a:lnTo>
                    <a:lnTo>
                      <a:pt x="40" y="90"/>
                    </a:lnTo>
                    <a:lnTo>
                      <a:pt x="40" y="83"/>
                    </a:lnTo>
                    <a:lnTo>
                      <a:pt x="40" y="78"/>
                    </a:lnTo>
                    <a:lnTo>
                      <a:pt x="40" y="75"/>
                    </a:lnTo>
                    <a:lnTo>
                      <a:pt x="40" y="71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1" y="59"/>
                    </a:lnTo>
                    <a:lnTo>
                      <a:pt x="29" y="59"/>
                    </a:lnTo>
                    <a:lnTo>
                      <a:pt x="26" y="57"/>
                    </a:lnTo>
                    <a:lnTo>
                      <a:pt x="26" y="59"/>
                    </a:lnTo>
                    <a:lnTo>
                      <a:pt x="29" y="59"/>
                    </a:lnTo>
                    <a:lnTo>
                      <a:pt x="29" y="61"/>
                    </a:lnTo>
                    <a:lnTo>
                      <a:pt x="31" y="66"/>
                    </a:lnTo>
                    <a:lnTo>
                      <a:pt x="33" y="68"/>
                    </a:lnTo>
                    <a:lnTo>
                      <a:pt x="31" y="68"/>
                    </a:lnTo>
                    <a:lnTo>
                      <a:pt x="29" y="66"/>
                    </a:lnTo>
                    <a:lnTo>
                      <a:pt x="29" y="64"/>
                    </a:lnTo>
                    <a:lnTo>
                      <a:pt x="26" y="64"/>
                    </a:lnTo>
                    <a:lnTo>
                      <a:pt x="26" y="66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4" y="61"/>
                    </a:lnTo>
                    <a:lnTo>
                      <a:pt x="24" y="59"/>
                    </a:lnTo>
                    <a:lnTo>
                      <a:pt x="21" y="57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9" y="49"/>
                    </a:lnTo>
                    <a:lnTo>
                      <a:pt x="19" y="45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7" y="38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1"/>
                    </a:lnTo>
                    <a:lnTo>
                      <a:pt x="19" y="23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7" y="12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7" y="2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53" name="Freeform 1593"/>
              <p:cNvSpPr>
                <a:spLocks/>
              </p:cNvSpPr>
              <p:nvPr/>
            </p:nvSpPr>
            <p:spPr bwMode="auto">
              <a:xfrm>
                <a:off x="3318" y="2318"/>
                <a:ext cx="40" cy="104"/>
              </a:xfrm>
              <a:custGeom>
                <a:avLst/>
                <a:gdLst>
                  <a:gd name="T0" fmla="*/ 14 w 40"/>
                  <a:gd name="T1" fmla="*/ 2 h 104"/>
                  <a:gd name="T2" fmla="*/ 10 w 40"/>
                  <a:gd name="T3" fmla="*/ 5 h 104"/>
                  <a:gd name="T4" fmla="*/ 5 w 40"/>
                  <a:gd name="T5" fmla="*/ 2 h 104"/>
                  <a:gd name="T6" fmla="*/ 3 w 40"/>
                  <a:gd name="T7" fmla="*/ 2 h 104"/>
                  <a:gd name="T8" fmla="*/ 5 w 40"/>
                  <a:gd name="T9" fmla="*/ 5 h 104"/>
                  <a:gd name="T10" fmla="*/ 7 w 40"/>
                  <a:gd name="T11" fmla="*/ 9 h 104"/>
                  <a:gd name="T12" fmla="*/ 12 w 40"/>
                  <a:gd name="T13" fmla="*/ 16 h 104"/>
                  <a:gd name="T14" fmla="*/ 10 w 40"/>
                  <a:gd name="T15" fmla="*/ 21 h 104"/>
                  <a:gd name="T16" fmla="*/ 7 w 40"/>
                  <a:gd name="T17" fmla="*/ 23 h 104"/>
                  <a:gd name="T18" fmla="*/ 7 w 40"/>
                  <a:gd name="T19" fmla="*/ 31 h 104"/>
                  <a:gd name="T20" fmla="*/ 7 w 40"/>
                  <a:gd name="T21" fmla="*/ 38 h 104"/>
                  <a:gd name="T22" fmla="*/ 10 w 40"/>
                  <a:gd name="T23" fmla="*/ 42 h 104"/>
                  <a:gd name="T24" fmla="*/ 5 w 40"/>
                  <a:gd name="T25" fmla="*/ 45 h 104"/>
                  <a:gd name="T26" fmla="*/ 3 w 40"/>
                  <a:gd name="T27" fmla="*/ 47 h 104"/>
                  <a:gd name="T28" fmla="*/ 0 w 40"/>
                  <a:gd name="T29" fmla="*/ 57 h 104"/>
                  <a:gd name="T30" fmla="*/ 0 w 40"/>
                  <a:gd name="T31" fmla="*/ 61 h 104"/>
                  <a:gd name="T32" fmla="*/ 5 w 40"/>
                  <a:gd name="T33" fmla="*/ 61 h 104"/>
                  <a:gd name="T34" fmla="*/ 7 w 40"/>
                  <a:gd name="T35" fmla="*/ 64 h 104"/>
                  <a:gd name="T36" fmla="*/ 12 w 40"/>
                  <a:gd name="T37" fmla="*/ 71 h 104"/>
                  <a:gd name="T38" fmla="*/ 21 w 40"/>
                  <a:gd name="T39" fmla="*/ 68 h 104"/>
                  <a:gd name="T40" fmla="*/ 24 w 40"/>
                  <a:gd name="T41" fmla="*/ 75 h 104"/>
                  <a:gd name="T42" fmla="*/ 21 w 40"/>
                  <a:gd name="T43" fmla="*/ 83 h 104"/>
                  <a:gd name="T44" fmla="*/ 19 w 40"/>
                  <a:gd name="T45" fmla="*/ 87 h 104"/>
                  <a:gd name="T46" fmla="*/ 24 w 40"/>
                  <a:gd name="T47" fmla="*/ 94 h 104"/>
                  <a:gd name="T48" fmla="*/ 26 w 40"/>
                  <a:gd name="T49" fmla="*/ 97 h 104"/>
                  <a:gd name="T50" fmla="*/ 31 w 40"/>
                  <a:gd name="T51" fmla="*/ 99 h 104"/>
                  <a:gd name="T52" fmla="*/ 31 w 40"/>
                  <a:gd name="T53" fmla="*/ 104 h 104"/>
                  <a:gd name="T54" fmla="*/ 33 w 40"/>
                  <a:gd name="T55" fmla="*/ 104 h 104"/>
                  <a:gd name="T56" fmla="*/ 33 w 40"/>
                  <a:gd name="T57" fmla="*/ 99 h 104"/>
                  <a:gd name="T58" fmla="*/ 33 w 40"/>
                  <a:gd name="T59" fmla="*/ 94 h 104"/>
                  <a:gd name="T60" fmla="*/ 36 w 40"/>
                  <a:gd name="T61" fmla="*/ 92 h 104"/>
                  <a:gd name="T62" fmla="*/ 40 w 40"/>
                  <a:gd name="T63" fmla="*/ 90 h 104"/>
                  <a:gd name="T64" fmla="*/ 40 w 40"/>
                  <a:gd name="T65" fmla="*/ 78 h 104"/>
                  <a:gd name="T66" fmla="*/ 40 w 40"/>
                  <a:gd name="T67" fmla="*/ 71 h 104"/>
                  <a:gd name="T68" fmla="*/ 36 w 40"/>
                  <a:gd name="T69" fmla="*/ 64 h 104"/>
                  <a:gd name="T70" fmla="*/ 26 w 40"/>
                  <a:gd name="T71" fmla="*/ 57 h 104"/>
                  <a:gd name="T72" fmla="*/ 26 w 40"/>
                  <a:gd name="T73" fmla="*/ 59 h 104"/>
                  <a:gd name="T74" fmla="*/ 29 w 40"/>
                  <a:gd name="T75" fmla="*/ 61 h 104"/>
                  <a:gd name="T76" fmla="*/ 31 w 40"/>
                  <a:gd name="T77" fmla="*/ 68 h 104"/>
                  <a:gd name="T78" fmla="*/ 29 w 40"/>
                  <a:gd name="T79" fmla="*/ 66 h 104"/>
                  <a:gd name="T80" fmla="*/ 26 w 40"/>
                  <a:gd name="T81" fmla="*/ 64 h 104"/>
                  <a:gd name="T82" fmla="*/ 24 w 40"/>
                  <a:gd name="T83" fmla="*/ 66 h 104"/>
                  <a:gd name="T84" fmla="*/ 24 w 40"/>
                  <a:gd name="T85" fmla="*/ 64 h 104"/>
                  <a:gd name="T86" fmla="*/ 24 w 40"/>
                  <a:gd name="T87" fmla="*/ 59 h 104"/>
                  <a:gd name="T88" fmla="*/ 21 w 40"/>
                  <a:gd name="T89" fmla="*/ 57 h 104"/>
                  <a:gd name="T90" fmla="*/ 19 w 40"/>
                  <a:gd name="T91" fmla="*/ 49 h 104"/>
                  <a:gd name="T92" fmla="*/ 14 w 40"/>
                  <a:gd name="T93" fmla="*/ 38 h 104"/>
                  <a:gd name="T94" fmla="*/ 19 w 40"/>
                  <a:gd name="T95" fmla="*/ 35 h 104"/>
                  <a:gd name="T96" fmla="*/ 19 w 40"/>
                  <a:gd name="T97" fmla="*/ 16 h 104"/>
                  <a:gd name="T98" fmla="*/ 17 w 40"/>
                  <a:gd name="T99" fmla="*/ 12 h 104"/>
                  <a:gd name="T100" fmla="*/ 14 w 40"/>
                  <a:gd name="T101" fmla="*/ 9 h 104"/>
                  <a:gd name="T102" fmla="*/ 17 w 40"/>
                  <a:gd name="T103" fmla="*/ 2 h 10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0"/>
                  <a:gd name="T157" fmla="*/ 0 h 104"/>
                  <a:gd name="T158" fmla="*/ 40 w 40"/>
                  <a:gd name="T159" fmla="*/ 104 h 10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0" h="104">
                    <a:moveTo>
                      <a:pt x="14" y="5"/>
                    </a:moveTo>
                    <a:lnTo>
                      <a:pt x="14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5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7" y="31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7" y="42"/>
                    </a:lnTo>
                    <a:lnTo>
                      <a:pt x="5" y="45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3" y="52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5" y="64"/>
                    </a:lnTo>
                    <a:lnTo>
                      <a:pt x="7" y="64"/>
                    </a:lnTo>
                    <a:lnTo>
                      <a:pt x="7" y="68"/>
                    </a:lnTo>
                    <a:lnTo>
                      <a:pt x="10" y="71"/>
                    </a:lnTo>
                    <a:lnTo>
                      <a:pt x="12" y="71"/>
                    </a:lnTo>
                    <a:lnTo>
                      <a:pt x="14" y="68"/>
                    </a:lnTo>
                    <a:lnTo>
                      <a:pt x="21" y="68"/>
                    </a:lnTo>
                    <a:lnTo>
                      <a:pt x="21" y="71"/>
                    </a:lnTo>
                    <a:lnTo>
                      <a:pt x="24" y="73"/>
                    </a:lnTo>
                    <a:lnTo>
                      <a:pt x="24" y="75"/>
                    </a:lnTo>
                    <a:lnTo>
                      <a:pt x="24" y="80"/>
                    </a:lnTo>
                    <a:lnTo>
                      <a:pt x="21" y="83"/>
                    </a:lnTo>
                    <a:lnTo>
                      <a:pt x="21" y="85"/>
                    </a:lnTo>
                    <a:lnTo>
                      <a:pt x="19" y="87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24" y="94"/>
                    </a:lnTo>
                    <a:lnTo>
                      <a:pt x="26" y="97"/>
                    </a:lnTo>
                    <a:lnTo>
                      <a:pt x="29" y="99"/>
                    </a:lnTo>
                    <a:lnTo>
                      <a:pt x="31" y="99"/>
                    </a:lnTo>
                    <a:lnTo>
                      <a:pt x="31" y="101"/>
                    </a:lnTo>
                    <a:lnTo>
                      <a:pt x="31" y="104"/>
                    </a:lnTo>
                    <a:lnTo>
                      <a:pt x="33" y="104"/>
                    </a:lnTo>
                    <a:lnTo>
                      <a:pt x="33" y="101"/>
                    </a:lnTo>
                    <a:lnTo>
                      <a:pt x="33" y="99"/>
                    </a:lnTo>
                    <a:lnTo>
                      <a:pt x="33" y="97"/>
                    </a:lnTo>
                    <a:lnTo>
                      <a:pt x="31" y="97"/>
                    </a:lnTo>
                    <a:lnTo>
                      <a:pt x="33" y="94"/>
                    </a:lnTo>
                    <a:lnTo>
                      <a:pt x="33" y="92"/>
                    </a:lnTo>
                    <a:lnTo>
                      <a:pt x="36" y="92"/>
                    </a:lnTo>
                    <a:lnTo>
                      <a:pt x="38" y="90"/>
                    </a:lnTo>
                    <a:lnTo>
                      <a:pt x="40" y="90"/>
                    </a:lnTo>
                    <a:lnTo>
                      <a:pt x="40" y="83"/>
                    </a:lnTo>
                    <a:lnTo>
                      <a:pt x="40" y="78"/>
                    </a:lnTo>
                    <a:lnTo>
                      <a:pt x="40" y="75"/>
                    </a:lnTo>
                    <a:lnTo>
                      <a:pt x="40" y="71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1" y="59"/>
                    </a:lnTo>
                    <a:lnTo>
                      <a:pt x="29" y="59"/>
                    </a:lnTo>
                    <a:lnTo>
                      <a:pt x="26" y="57"/>
                    </a:lnTo>
                    <a:lnTo>
                      <a:pt x="26" y="59"/>
                    </a:lnTo>
                    <a:lnTo>
                      <a:pt x="29" y="59"/>
                    </a:lnTo>
                    <a:lnTo>
                      <a:pt x="29" y="61"/>
                    </a:lnTo>
                    <a:lnTo>
                      <a:pt x="31" y="66"/>
                    </a:lnTo>
                    <a:lnTo>
                      <a:pt x="33" y="68"/>
                    </a:lnTo>
                    <a:lnTo>
                      <a:pt x="31" y="68"/>
                    </a:lnTo>
                    <a:lnTo>
                      <a:pt x="29" y="66"/>
                    </a:lnTo>
                    <a:lnTo>
                      <a:pt x="29" y="64"/>
                    </a:lnTo>
                    <a:lnTo>
                      <a:pt x="26" y="64"/>
                    </a:lnTo>
                    <a:lnTo>
                      <a:pt x="26" y="66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4" y="61"/>
                    </a:lnTo>
                    <a:lnTo>
                      <a:pt x="24" y="59"/>
                    </a:lnTo>
                    <a:lnTo>
                      <a:pt x="21" y="57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9" y="49"/>
                    </a:lnTo>
                    <a:lnTo>
                      <a:pt x="19" y="45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7" y="38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1"/>
                    </a:lnTo>
                    <a:lnTo>
                      <a:pt x="19" y="23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7" y="12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7" y="2"/>
                    </a:lnTo>
                    <a:lnTo>
                      <a:pt x="14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54" name="Freeform 1594"/>
              <p:cNvSpPr>
                <a:spLocks/>
              </p:cNvSpPr>
              <p:nvPr/>
            </p:nvSpPr>
            <p:spPr bwMode="auto">
              <a:xfrm>
                <a:off x="3413" y="1609"/>
                <a:ext cx="89" cy="33"/>
              </a:xfrm>
              <a:custGeom>
                <a:avLst/>
                <a:gdLst>
                  <a:gd name="T0" fmla="*/ 23 w 89"/>
                  <a:gd name="T1" fmla="*/ 28 h 33"/>
                  <a:gd name="T2" fmla="*/ 28 w 89"/>
                  <a:gd name="T3" fmla="*/ 28 h 33"/>
                  <a:gd name="T4" fmla="*/ 33 w 89"/>
                  <a:gd name="T5" fmla="*/ 28 h 33"/>
                  <a:gd name="T6" fmla="*/ 35 w 89"/>
                  <a:gd name="T7" fmla="*/ 26 h 33"/>
                  <a:gd name="T8" fmla="*/ 40 w 89"/>
                  <a:gd name="T9" fmla="*/ 28 h 33"/>
                  <a:gd name="T10" fmla="*/ 45 w 89"/>
                  <a:gd name="T11" fmla="*/ 31 h 33"/>
                  <a:gd name="T12" fmla="*/ 52 w 89"/>
                  <a:gd name="T13" fmla="*/ 33 h 33"/>
                  <a:gd name="T14" fmla="*/ 56 w 89"/>
                  <a:gd name="T15" fmla="*/ 31 h 33"/>
                  <a:gd name="T16" fmla="*/ 63 w 89"/>
                  <a:gd name="T17" fmla="*/ 31 h 33"/>
                  <a:gd name="T18" fmla="*/ 68 w 89"/>
                  <a:gd name="T19" fmla="*/ 31 h 33"/>
                  <a:gd name="T20" fmla="*/ 71 w 89"/>
                  <a:gd name="T21" fmla="*/ 28 h 33"/>
                  <a:gd name="T22" fmla="*/ 75 w 89"/>
                  <a:gd name="T23" fmla="*/ 28 h 33"/>
                  <a:gd name="T24" fmla="*/ 80 w 89"/>
                  <a:gd name="T25" fmla="*/ 31 h 33"/>
                  <a:gd name="T26" fmla="*/ 87 w 89"/>
                  <a:gd name="T27" fmla="*/ 33 h 33"/>
                  <a:gd name="T28" fmla="*/ 89 w 89"/>
                  <a:gd name="T29" fmla="*/ 31 h 33"/>
                  <a:gd name="T30" fmla="*/ 85 w 89"/>
                  <a:gd name="T31" fmla="*/ 28 h 33"/>
                  <a:gd name="T32" fmla="*/ 82 w 89"/>
                  <a:gd name="T33" fmla="*/ 26 h 33"/>
                  <a:gd name="T34" fmla="*/ 87 w 89"/>
                  <a:gd name="T35" fmla="*/ 24 h 33"/>
                  <a:gd name="T36" fmla="*/ 85 w 89"/>
                  <a:gd name="T37" fmla="*/ 21 h 33"/>
                  <a:gd name="T38" fmla="*/ 80 w 89"/>
                  <a:gd name="T39" fmla="*/ 21 h 33"/>
                  <a:gd name="T40" fmla="*/ 78 w 89"/>
                  <a:gd name="T41" fmla="*/ 17 h 33"/>
                  <a:gd name="T42" fmla="*/ 75 w 89"/>
                  <a:gd name="T43" fmla="*/ 14 h 33"/>
                  <a:gd name="T44" fmla="*/ 71 w 89"/>
                  <a:gd name="T45" fmla="*/ 14 h 33"/>
                  <a:gd name="T46" fmla="*/ 66 w 89"/>
                  <a:gd name="T47" fmla="*/ 12 h 33"/>
                  <a:gd name="T48" fmla="*/ 63 w 89"/>
                  <a:gd name="T49" fmla="*/ 12 h 33"/>
                  <a:gd name="T50" fmla="*/ 56 w 89"/>
                  <a:gd name="T51" fmla="*/ 12 h 33"/>
                  <a:gd name="T52" fmla="*/ 54 w 89"/>
                  <a:gd name="T53" fmla="*/ 14 h 33"/>
                  <a:gd name="T54" fmla="*/ 52 w 89"/>
                  <a:gd name="T55" fmla="*/ 12 h 33"/>
                  <a:gd name="T56" fmla="*/ 42 w 89"/>
                  <a:gd name="T57" fmla="*/ 7 h 33"/>
                  <a:gd name="T58" fmla="*/ 35 w 89"/>
                  <a:gd name="T59" fmla="*/ 5 h 33"/>
                  <a:gd name="T60" fmla="*/ 26 w 89"/>
                  <a:gd name="T61" fmla="*/ 5 h 33"/>
                  <a:gd name="T62" fmla="*/ 19 w 89"/>
                  <a:gd name="T63" fmla="*/ 2 h 33"/>
                  <a:gd name="T64" fmla="*/ 14 w 89"/>
                  <a:gd name="T65" fmla="*/ 2 h 33"/>
                  <a:gd name="T66" fmla="*/ 7 w 89"/>
                  <a:gd name="T67" fmla="*/ 0 h 33"/>
                  <a:gd name="T68" fmla="*/ 4 w 89"/>
                  <a:gd name="T69" fmla="*/ 0 h 33"/>
                  <a:gd name="T70" fmla="*/ 0 w 89"/>
                  <a:gd name="T71" fmla="*/ 2 h 33"/>
                  <a:gd name="T72" fmla="*/ 4 w 89"/>
                  <a:gd name="T73" fmla="*/ 5 h 33"/>
                  <a:gd name="T74" fmla="*/ 14 w 89"/>
                  <a:gd name="T75" fmla="*/ 7 h 33"/>
                  <a:gd name="T76" fmla="*/ 19 w 89"/>
                  <a:gd name="T77" fmla="*/ 10 h 33"/>
                  <a:gd name="T78" fmla="*/ 21 w 89"/>
                  <a:gd name="T79" fmla="*/ 14 h 33"/>
                  <a:gd name="T80" fmla="*/ 23 w 89"/>
                  <a:gd name="T81" fmla="*/ 21 h 33"/>
                  <a:gd name="T82" fmla="*/ 23 w 89"/>
                  <a:gd name="T83" fmla="*/ 26 h 33"/>
                  <a:gd name="T84" fmla="*/ 21 w 89"/>
                  <a:gd name="T85" fmla="*/ 26 h 3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9"/>
                  <a:gd name="T130" fmla="*/ 0 h 33"/>
                  <a:gd name="T131" fmla="*/ 89 w 89"/>
                  <a:gd name="T132" fmla="*/ 33 h 3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9" h="33">
                    <a:moveTo>
                      <a:pt x="21" y="26"/>
                    </a:moveTo>
                    <a:lnTo>
                      <a:pt x="23" y="28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40" y="28"/>
                    </a:lnTo>
                    <a:lnTo>
                      <a:pt x="42" y="31"/>
                    </a:lnTo>
                    <a:lnTo>
                      <a:pt x="45" y="31"/>
                    </a:lnTo>
                    <a:lnTo>
                      <a:pt x="47" y="33"/>
                    </a:lnTo>
                    <a:lnTo>
                      <a:pt x="52" y="33"/>
                    </a:lnTo>
                    <a:lnTo>
                      <a:pt x="54" y="33"/>
                    </a:lnTo>
                    <a:lnTo>
                      <a:pt x="56" y="31"/>
                    </a:lnTo>
                    <a:lnTo>
                      <a:pt x="59" y="31"/>
                    </a:lnTo>
                    <a:lnTo>
                      <a:pt x="63" y="31"/>
                    </a:lnTo>
                    <a:lnTo>
                      <a:pt x="68" y="31"/>
                    </a:lnTo>
                    <a:lnTo>
                      <a:pt x="71" y="28"/>
                    </a:lnTo>
                    <a:lnTo>
                      <a:pt x="73" y="28"/>
                    </a:lnTo>
                    <a:lnTo>
                      <a:pt x="75" y="28"/>
                    </a:lnTo>
                    <a:lnTo>
                      <a:pt x="78" y="31"/>
                    </a:lnTo>
                    <a:lnTo>
                      <a:pt x="80" y="31"/>
                    </a:lnTo>
                    <a:lnTo>
                      <a:pt x="82" y="31"/>
                    </a:lnTo>
                    <a:lnTo>
                      <a:pt x="87" y="33"/>
                    </a:lnTo>
                    <a:lnTo>
                      <a:pt x="89" y="31"/>
                    </a:lnTo>
                    <a:lnTo>
                      <a:pt x="85" y="28"/>
                    </a:lnTo>
                    <a:lnTo>
                      <a:pt x="85" y="26"/>
                    </a:lnTo>
                    <a:lnTo>
                      <a:pt x="82" y="26"/>
                    </a:lnTo>
                    <a:lnTo>
                      <a:pt x="85" y="24"/>
                    </a:lnTo>
                    <a:lnTo>
                      <a:pt x="87" y="24"/>
                    </a:lnTo>
                    <a:lnTo>
                      <a:pt x="85" y="21"/>
                    </a:lnTo>
                    <a:lnTo>
                      <a:pt x="80" y="21"/>
                    </a:lnTo>
                    <a:lnTo>
                      <a:pt x="78" y="19"/>
                    </a:lnTo>
                    <a:lnTo>
                      <a:pt x="78" y="17"/>
                    </a:lnTo>
                    <a:lnTo>
                      <a:pt x="78" y="14"/>
                    </a:lnTo>
                    <a:lnTo>
                      <a:pt x="75" y="14"/>
                    </a:lnTo>
                    <a:lnTo>
                      <a:pt x="73" y="14"/>
                    </a:lnTo>
                    <a:lnTo>
                      <a:pt x="71" y="14"/>
                    </a:lnTo>
                    <a:lnTo>
                      <a:pt x="71" y="12"/>
                    </a:lnTo>
                    <a:lnTo>
                      <a:pt x="66" y="12"/>
                    </a:lnTo>
                    <a:lnTo>
                      <a:pt x="63" y="12"/>
                    </a:lnTo>
                    <a:lnTo>
                      <a:pt x="61" y="12"/>
                    </a:lnTo>
                    <a:lnTo>
                      <a:pt x="56" y="12"/>
                    </a:lnTo>
                    <a:lnTo>
                      <a:pt x="54" y="14"/>
                    </a:lnTo>
                    <a:lnTo>
                      <a:pt x="52" y="12"/>
                    </a:lnTo>
                    <a:lnTo>
                      <a:pt x="42" y="7"/>
                    </a:lnTo>
                    <a:lnTo>
                      <a:pt x="40" y="5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5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3" y="24"/>
                    </a:lnTo>
                    <a:lnTo>
                      <a:pt x="23" y="26"/>
                    </a:lnTo>
                    <a:lnTo>
                      <a:pt x="21" y="2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55" name="Freeform 1595"/>
              <p:cNvSpPr>
                <a:spLocks/>
              </p:cNvSpPr>
              <p:nvPr/>
            </p:nvSpPr>
            <p:spPr bwMode="auto">
              <a:xfrm>
                <a:off x="3413" y="1609"/>
                <a:ext cx="89" cy="33"/>
              </a:xfrm>
              <a:custGeom>
                <a:avLst/>
                <a:gdLst>
                  <a:gd name="T0" fmla="*/ 23 w 89"/>
                  <a:gd name="T1" fmla="*/ 28 h 33"/>
                  <a:gd name="T2" fmla="*/ 28 w 89"/>
                  <a:gd name="T3" fmla="*/ 28 h 33"/>
                  <a:gd name="T4" fmla="*/ 33 w 89"/>
                  <a:gd name="T5" fmla="*/ 28 h 33"/>
                  <a:gd name="T6" fmla="*/ 35 w 89"/>
                  <a:gd name="T7" fmla="*/ 26 h 33"/>
                  <a:gd name="T8" fmla="*/ 40 w 89"/>
                  <a:gd name="T9" fmla="*/ 28 h 33"/>
                  <a:gd name="T10" fmla="*/ 45 w 89"/>
                  <a:gd name="T11" fmla="*/ 31 h 33"/>
                  <a:gd name="T12" fmla="*/ 52 w 89"/>
                  <a:gd name="T13" fmla="*/ 33 h 33"/>
                  <a:gd name="T14" fmla="*/ 56 w 89"/>
                  <a:gd name="T15" fmla="*/ 31 h 33"/>
                  <a:gd name="T16" fmla="*/ 63 w 89"/>
                  <a:gd name="T17" fmla="*/ 31 h 33"/>
                  <a:gd name="T18" fmla="*/ 68 w 89"/>
                  <a:gd name="T19" fmla="*/ 31 h 33"/>
                  <a:gd name="T20" fmla="*/ 71 w 89"/>
                  <a:gd name="T21" fmla="*/ 28 h 33"/>
                  <a:gd name="T22" fmla="*/ 75 w 89"/>
                  <a:gd name="T23" fmla="*/ 28 h 33"/>
                  <a:gd name="T24" fmla="*/ 80 w 89"/>
                  <a:gd name="T25" fmla="*/ 31 h 33"/>
                  <a:gd name="T26" fmla="*/ 87 w 89"/>
                  <a:gd name="T27" fmla="*/ 33 h 33"/>
                  <a:gd name="T28" fmla="*/ 89 w 89"/>
                  <a:gd name="T29" fmla="*/ 31 h 33"/>
                  <a:gd name="T30" fmla="*/ 85 w 89"/>
                  <a:gd name="T31" fmla="*/ 28 h 33"/>
                  <a:gd name="T32" fmla="*/ 82 w 89"/>
                  <a:gd name="T33" fmla="*/ 26 h 33"/>
                  <a:gd name="T34" fmla="*/ 87 w 89"/>
                  <a:gd name="T35" fmla="*/ 24 h 33"/>
                  <a:gd name="T36" fmla="*/ 85 w 89"/>
                  <a:gd name="T37" fmla="*/ 21 h 33"/>
                  <a:gd name="T38" fmla="*/ 80 w 89"/>
                  <a:gd name="T39" fmla="*/ 21 h 33"/>
                  <a:gd name="T40" fmla="*/ 78 w 89"/>
                  <a:gd name="T41" fmla="*/ 17 h 33"/>
                  <a:gd name="T42" fmla="*/ 75 w 89"/>
                  <a:gd name="T43" fmla="*/ 14 h 33"/>
                  <a:gd name="T44" fmla="*/ 71 w 89"/>
                  <a:gd name="T45" fmla="*/ 14 h 33"/>
                  <a:gd name="T46" fmla="*/ 66 w 89"/>
                  <a:gd name="T47" fmla="*/ 12 h 33"/>
                  <a:gd name="T48" fmla="*/ 63 w 89"/>
                  <a:gd name="T49" fmla="*/ 12 h 33"/>
                  <a:gd name="T50" fmla="*/ 56 w 89"/>
                  <a:gd name="T51" fmla="*/ 12 h 33"/>
                  <a:gd name="T52" fmla="*/ 54 w 89"/>
                  <a:gd name="T53" fmla="*/ 14 h 33"/>
                  <a:gd name="T54" fmla="*/ 52 w 89"/>
                  <a:gd name="T55" fmla="*/ 12 h 33"/>
                  <a:gd name="T56" fmla="*/ 42 w 89"/>
                  <a:gd name="T57" fmla="*/ 7 h 33"/>
                  <a:gd name="T58" fmla="*/ 35 w 89"/>
                  <a:gd name="T59" fmla="*/ 5 h 33"/>
                  <a:gd name="T60" fmla="*/ 26 w 89"/>
                  <a:gd name="T61" fmla="*/ 5 h 33"/>
                  <a:gd name="T62" fmla="*/ 19 w 89"/>
                  <a:gd name="T63" fmla="*/ 2 h 33"/>
                  <a:gd name="T64" fmla="*/ 14 w 89"/>
                  <a:gd name="T65" fmla="*/ 2 h 33"/>
                  <a:gd name="T66" fmla="*/ 7 w 89"/>
                  <a:gd name="T67" fmla="*/ 0 h 33"/>
                  <a:gd name="T68" fmla="*/ 4 w 89"/>
                  <a:gd name="T69" fmla="*/ 0 h 33"/>
                  <a:gd name="T70" fmla="*/ 0 w 89"/>
                  <a:gd name="T71" fmla="*/ 2 h 33"/>
                  <a:gd name="T72" fmla="*/ 4 w 89"/>
                  <a:gd name="T73" fmla="*/ 5 h 33"/>
                  <a:gd name="T74" fmla="*/ 14 w 89"/>
                  <a:gd name="T75" fmla="*/ 7 h 33"/>
                  <a:gd name="T76" fmla="*/ 19 w 89"/>
                  <a:gd name="T77" fmla="*/ 10 h 33"/>
                  <a:gd name="T78" fmla="*/ 21 w 89"/>
                  <a:gd name="T79" fmla="*/ 14 h 33"/>
                  <a:gd name="T80" fmla="*/ 23 w 89"/>
                  <a:gd name="T81" fmla="*/ 21 h 33"/>
                  <a:gd name="T82" fmla="*/ 23 w 89"/>
                  <a:gd name="T83" fmla="*/ 26 h 33"/>
                  <a:gd name="T84" fmla="*/ 21 w 89"/>
                  <a:gd name="T85" fmla="*/ 26 h 3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9"/>
                  <a:gd name="T130" fmla="*/ 0 h 33"/>
                  <a:gd name="T131" fmla="*/ 89 w 89"/>
                  <a:gd name="T132" fmla="*/ 33 h 3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9" h="33">
                    <a:moveTo>
                      <a:pt x="21" y="26"/>
                    </a:moveTo>
                    <a:lnTo>
                      <a:pt x="23" y="28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40" y="28"/>
                    </a:lnTo>
                    <a:lnTo>
                      <a:pt x="42" y="31"/>
                    </a:lnTo>
                    <a:lnTo>
                      <a:pt x="45" y="31"/>
                    </a:lnTo>
                    <a:lnTo>
                      <a:pt x="47" y="33"/>
                    </a:lnTo>
                    <a:lnTo>
                      <a:pt x="52" y="33"/>
                    </a:lnTo>
                    <a:lnTo>
                      <a:pt x="54" y="33"/>
                    </a:lnTo>
                    <a:lnTo>
                      <a:pt x="56" y="31"/>
                    </a:lnTo>
                    <a:lnTo>
                      <a:pt x="59" y="31"/>
                    </a:lnTo>
                    <a:lnTo>
                      <a:pt x="63" y="31"/>
                    </a:lnTo>
                    <a:lnTo>
                      <a:pt x="68" y="31"/>
                    </a:lnTo>
                    <a:lnTo>
                      <a:pt x="71" y="28"/>
                    </a:lnTo>
                    <a:lnTo>
                      <a:pt x="73" y="28"/>
                    </a:lnTo>
                    <a:lnTo>
                      <a:pt x="75" y="28"/>
                    </a:lnTo>
                    <a:lnTo>
                      <a:pt x="78" y="31"/>
                    </a:lnTo>
                    <a:lnTo>
                      <a:pt x="80" y="31"/>
                    </a:lnTo>
                    <a:lnTo>
                      <a:pt x="82" y="31"/>
                    </a:lnTo>
                    <a:lnTo>
                      <a:pt x="87" y="33"/>
                    </a:lnTo>
                    <a:lnTo>
                      <a:pt x="89" y="31"/>
                    </a:lnTo>
                    <a:lnTo>
                      <a:pt x="85" y="28"/>
                    </a:lnTo>
                    <a:lnTo>
                      <a:pt x="85" y="26"/>
                    </a:lnTo>
                    <a:lnTo>
                      <a:pt x="82" y="26"/>
                    </a:lnTo>
                    <a:lnTo>
                      <a:pt x="85" y="24"/>
                    </a:lnTo>
                    <a:lnTo>
                      <a:pt x="87" y="24"/>
                    </a:lnTo>
                    <a:lnTo>
                      <a:pt x="85" y="21"/>
                    </a:lnTo>
                    <a:lnTo>
                      <a:pt x="80" y="21"/>
                    </a:lnTo>
                    <a:lnTo>
                      <a:pt x="78" y="19"/>
                    </a:lnTo>
                    <a:lnTo>
                      <a:pt x="78" y="17"/>
                    </a:lnTo>
                    <a:lnTo>
                      <a:pt x="78" y="14"/>
                    </a:lnTo>
                    <a:lnTo>
                      <a:pt x="75" y="14"/>
                    </a:lnTo>
                    <a:lnTo>
                      <a:pt x="73" y="14"/>
                    </a:lnTo>
                    <a:lnTo>
                      <a:pt x="71" y="14"/>
                    </a:lnTo>
                    <a:lnTo>
                      <a:pt x="71" y="12"/>
                    </a:lnTo>
                    <a:lnTo>
                      <a:pt x="66" y="12"/>
                    </a:lnTo>
                    <a:lnTo>
                      <a:pt x="63" y="12"/>
                    </a:lnTo>
                    <a:lnTo>
                      <a:pt x="61" y="12"/>
                    </a:lnTo>
                    <a:lnTo>
                      <a:pt x="56" y="12"/>
                    </a:lnTo>
                    <a:lnTo>
                      <a:pt x="54" y="14"/>
                    </a:lnTo>
                    <a:lnTo>
                      <a:pt x="52" y="12"/>
                    </a:lnTo>
                    <a:lnTo>
                      <a:pt x="42" y="7"/>
                    </a:lnTo>
                    <a:lnTo>
                      <a:pt x="40" y="5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5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3" y="24"/>
                    </a:lnTo>
                    <a:lnTo>
                      <a:pt x="23" y="26"/>
                    </a:lnTo>
                    <a:lnTo>
                      <a:pt x="21" y="26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56" name="Freeform 1596"/>
              <p:cNvSpPr>
                <a:spLocks/>
              </p:cNvSpPr>
              <p:nvPr/>
            </p:nvSpPr>
            <p:spPr bwMode="auto">
              <a:xfrm>
                <a:off x="3828" y="1654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2 h 5"/>
                  <a:gd name="T4" fmla="*/ 0 w 3"/>
                  <a:gd name="T5" fmla="*/ 0 h 5"/>
                  <a:gd name="T6" fmla="*/ 0 w 3"/>
                  <a:gd name="T7" fmla="*/ 2 h 5"/>
                  <a:gd name="T8" fmla="*/ 0 w 3"/>
                  <a:gd name="T9" fmla="*/ 2 h 5"/>
                  <a:gd name="T10" fmla="*/ 0 w 3"/>
                  <a:gd name="T11" fmla="*/ 5 h 5"/>
                  <a:gd name="T12" fmla="*/ 3 w 3"/>
                  <a:gd name="T13" fmla="*/ 5 h 5"/>
                  <a:gd name="T14" fmla="*/ 3 w 3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5"/>
                  <a:gd name="T26" fmla="*/ 3 w 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5">
                    <a:moveTo>
                      <a:pt x="3" y="5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57" name="Freeform 1597"/>
              <p:cNvSpPr>
                <a:spLocks/>
              </p:cNvSpPr>
              <p:nvPr/>
            </p:nvSpPr>
            <p:spPr bwMode="auto">
              <a:xfrm>
                <a:off x="3828" y="1654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2 h 5"/>
                  <a:gd name="T4" fmla="*/ 0 w 3"/>
                  <a:gd name="T5" fmla="*/ 0 h 5"/>
                  <a:gd name="T6" fmla="*/ 0 w 3"/>
                  <a:gd name="T7" fmla="*/ 2 h 5"/>
                  <a:gd name="T8" fmla="*/ 0 w 3"/>
                  <a:gd name="T9" fmla="*/ 2 h 5"/>
                  <a:gd name="T10" fmla="*/ 0 w 3"/>
                  <a:gd name="T11" fmla="*/ 5 h 5"/>
                  <a:gd name="T12" fmla="*/ 3 w 3"/>
                  <a:gd name="T13" fmla="*/ 5 h 5"/>
                  <a:gd name="T14" fmla="*/ 3 w 3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5"/>
                  <a:gd name="T26" fmla="*/ 3 w 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5">
                    <a:moveTo>
                      <a:pt x="3" y="5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58" name="Freeform 1598"/>
              <p:cNvSpPr>
                <a:spLocks/>
              </p:cNvSpPr>
              <p:nvPr/>
            </p:nvSpPr>
            <p:spPr bwMode="auto">
              <a:xfrm>
                <a:off x="3836" y="165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2 w 4"/>
                  <a:gd name="T3" fmla="*/ 0 h 3"/>
                  <a:gd name="T4" fmla="*/ 0 w 4"/>
                  <a:gd name="T5" fmla="*/ 3 h 3"/>
                  <a:gd name="T6" fmla="*/ 2 w 4"/>
                  <a:gd name="T7" fmla="*/ 3 h 3"/>
                  <a:gd name="T8" fmla="*/ 4 w 4"/>
                  <a:gd name="T9" fmla="*/ 3 h 3"/>
                  <a:gd name="T10" fmla="*/ 4 w 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4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59" name="Freeform 1599"/>
              <p:cNvSpPr>
                <a:spLocks/>
              </p:cNvSpPr>
              <p:nvPr/>
            </p:nvSpPr>
            <p:spPr bwMode="auto">
              <a:xfrm>
                <a:off x="3836" y="165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2 w 4"/>
                  <a:gd name="T3" fmla="*/ 0 h 3"/>
                  <a:gd name="T4" fmla="*/ 0 w 4"/>
                  <a:gd name="T5" fmla="*/ 3 h 3"/>
                  <a:gd name="T6" fmla="*/ 2 w 4"/>
                  <a:gd name="T7" fmla="*/ 3 h 3"/>
                  <a:gd name="T8" fmla="*/ 4 w 4"/>
                  <a:gd name="T9" fmla="*/ 3 h 3"/>
                  <a:gd name="T10" fmla="*/ 4 w 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4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60" name="Freeform 1600"/>
              <p:cNvSpPr>
                <a:spLocks/>
              </p:cNvSpPr>
              <p:nvPr/>
            </p:nvSpPr>
            <p:spPr bwMode="auto">
              <a:xfrm>
                <a:off x="3469" y="1659"/>
                <a:ext cx="256" cy="198"/>
              </a:xfrm>
              <a:custGeom>
                <a:avLst/>
                <a:gdLst>
                  <a:gd name="T0" fmla="*/ 225 w 256"/>
                  <a:gd name="T1" fmla="*/ 196 h 198"/>
                  <a:gd name="T2" fmla="*/ 204 w 256"/>
                  <a:gd name="T3" fmla="*/ 193 h 198"/>
                  <a:gd name="T4" fmla="*/ 194 w 256"/>
                  <a:gd name="T5" fmla="*/ 191 h 198"/>
                  <a:gd name="T6" fmla="*/ 175 w 256"/>
                  <a:gd name="T7" fmla="*/ 186 h 198"/>
                  <a:gd name="T8" fmla="*/ 166 w 256"/>
                  <a:gd name="T9" fmla="*/ 172 h 198"/>
                  <a:gd name="T10" fmla="*/ 149 w 256"/>
                  <a:gd name="T11" fmla="*/ 177 h 198"/>
                  <a:gd name="T12" fmla="*/ 135 w 256"/>
                  <a:gd name="T13" fmla="*/ 177 h 198"/>
                  <a:gd name="T14" fmla="*/ 126 w 256"/>
                  <a:gd name="T15" fmla="*/ 175 h 198"/>
                  <a:gd name="T16" fmla="*/ 114 w 256"/>
                  <a:gd name="T17" fmla="*/ 167 h 198"/>
                  <a:gd name="T18" fmla="*/ 97 w 256"/>
                  <a:gd name="T19" fmla="*/ 160 h 198"/>
                  <a:gd name="T20" fmla="*/ 85 w 256"/>
                  <a:gd name="T21" fmla="*/ 144 h 198"/>
                  <a:gd name="T22" fmla="*/ 78 w 256"/>
                  <a:gd name="T23" fmla="*/ 132 h 198"/>
                  <a:gd name="T24" fmla="*/ 71 w 256"/>
                  <a:gd name="T25" fmla="*/ 132 h 198"/>
                  <a:gd name="T26" fmla="*/ 67 w 256"/>
                  <a:gd name="T27" fmla="*/ 127 h 198"/>
                  <a:gd name="T28" fmla="*/ 62 w 256"/>
                  <a:gd name="T29" fmla="*/ 127 h 198"/>
                  <a:gd name="T30" fmla="*/ 59 w 256"/>
                  <a:gd name="T31" fmla="*/ 132 h 198"/>
                  <a:gd name="T32" fmla="*/ 48 w 256"/>
                  <a:gd name="T33" fmla="*/ 118 h 198"/>
                  <a:gd name="T34" fmla="*/ 43 w 256"/>
                  <a:gd name="T35" fmla="*/ 101 h 198"/>
                  <a:gd name="T36" fmla="*/ 29 w 256"/>
                  <a:gd name="T37" fmla="*/ 92 h 198"/>
                  <a:gd name="T38" fmla="*/ 22 w 256"/>
                  <a:gd name="T39" fmla="*/ 82 h 198"/>
                  <a:gd name="T40" fmla="*/ 17 w 256"/>
                  <a:gd name="T41" fmla="*/ 78 h 198"/>
                  <a:gd name="T42" fmla="*/ 24 w 256"/>
                  <a:gd name="T43" fmla="*/ 63 h 198"/>
                  <a:gd name="T44" fmla="*/ 26 w 256"/>
                  <a:gd name="T45" fmla="*/ 54 h 198"/>
                  <a:gd name="T46" fmla="*/ 10 w 256"/>
                  <a:gd name="T47" fmla="*/ 42 h 198"/>
                  <a:gd name="T48" fmla="*/ 3 w 256"/>
                  <a:gd name="T49" fmla="*/ 23 h 198"/>
                  <a:gd name="T50" fmla="*/ 0 w 256"/>
                  <a:gd name="T51" fmla="*/ 7 h 198"/>
                  <a:gd name="T52" fmla="*/ 10 w 256"/>
                  <a:gd name="T53" fmla="*/ 4 h 198"/>
                  <a:gd name="T54" fmla="*/ 31 w 256"/>
                  <a:gd name="T55" fmla="*/ 14 h 198"/>
                  <a:gd name="T56" fmla="*/ 41 w 256"/>
                  <a:gd name="T57" fmla="*/ 4 h 198"/>
                  <a:gd name="T58" fmla="*/ 57 w 256"/>
                  <a:gd name="T59" fmla="*/ 11 h 198"/>
                  <a:gd name="T60" fmla="*/ 57 w 256"/>
                  <a:gd name="T61" fmla="*/ 16 h 198"/>
                  <a:gd name="T62" fmla="*/ 64 w 256"/>
                  <a:gd name="T63" fmla="*/ 23 h 198"/>
                  <a:gd name="T64" fmla="*/ 74 w 256"/>
                  <a:gd name="T65" fmla="*/ 33 h 198"/>
                  <a:gd name="T66" fmla="*/ 88 w 256"/>
                  <a:gd name="T67" fmla="*/ 40 h 198"/>
                  <a:gd name="T68" fmla="*/ 121 w 256"/>
                  <a:gd name="T69" fmla="*/ 40 h 198"/>
                  <a:gd name="T70" fmla="*/ 133 w 256"/>
                  <a:gd name="T71" fmla="*/ 40 h 198"/>
                  <a:gd name="T72" fmla="*/ 147 w 256"/>
                  <a:gd name="T73" fmla="*/ 26 h 198"/>
                  <a:gd name="T74" fmla="*/ 163 w 256"/>
                  <a:gd name="T75" fmla="*/ 23 h 198"/>
                  <a:gd name="T76" fmla="*/ 178 w 256"/>
                  <a:gd name="T77" fmla="*/ 23 h 198"/>
                  <a:gd name="T78" fmla="*/ 196 w 256"/>
                  <a:gd name="T79" fmla="*/ 28 h 198"/>
                  <a:gd name="T80" fmla="*/ 208 w 256"/>
                  <a:gd name="T81" fmla="*/ 35 h 198"/>
                  <a:gd name="T82" fmla="*/ 230 w 256"/>
                  <a:gd name="T83" fmla="*/ 45 h 198"/>
                  <a:gd name="T84" fmla="*/ 230 w 256"/>
                  <a:gd name="T85" fmla="*/ 63 h 198"/>
                  <a:gd name="T86" fmla="*/ 218 w 256"/>
                  <a:gd name="T87" fmla="*/ 78 h 198"/>
                  <a:gd name="T88" fmla="*/ 220 w 256"/>
                  <a:gd name="T89" fmla="*/ 92 h 198"/>
                  <a:gd name="T90" fmla="*/ 222 w 256"/>
                  <a:gd name="T91" fmla="*/ 108 h 198"/>
                  <a:gd name="T92" fmla="*/ 234 w 256"/>
                  <a:gd name="T93" fmla="*/ 118 h 198"/>
                  <a:gd name="T94" fmla="*/ 225 w 256"/>
                  <a:gd name="T95" fmla="*/ 137 h 198"/>
                  <a:gd name="T96" fmla="*/ 241 w 256"/>
                  <a:gd name="T97" fmla="*/ 153 h 198"/>
                  <a:gd name="T98" fmla="*/ 251 w 256"/>
                  <a:gd name="T99" fmla="*/ 170 h 198"/>
                  <a:gd name="T100" fmla="*/ 253 w 256"/>
                  <a:gd name="T101" fmla="*/ 177 h 198"/>
                  <a:gd name="T102" fmla="*/ 237 w 256"/>
                  <a:gd name="T103" fmla="*/ 184 h 1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56"/>
                  <a:gd name="T157" fmla="*/ 0 h 198"/>
                  <a:gd name="T158" fmla="*/ 256 w 256"/>
                  <a:gd name="T159" fmla="*/ 198 h 19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56" h="198">
                    <a:moveTo>
                      <a:pt x="234" y="198"/>
                    </a:moveTo>
                    <a:lnTo>
                      <a:pt x="234" y="198"/>
                    </a:lnTo>
                    <a:lnTo>
                      <a:pt x="232" y="198"/>
                    </a:lnTo>
                    <a:lnTo>
                      <a:pt x="227" y="198"/>
                    </a:lnTo>
                    <a:lnTo>
                      <a:pt x="225" y="196"/>
                    </a:lnTo>
                    <a:lnTo>
                      <a:pt x="220" y="196"/>
                    </a:lnTo>
                    <a:lnTo>
                      <a:pt x="220" y="193"/>
                    </a:lnTo>
                    <a:lnTo>
                      <a:pt x="218" y="196"/>
                    </a:lnTo>
                    <a:lnTo>
                      <a:pt x="208" y="196"/>
                    </a:lnTo>
                    <a:lnTo>
                      <a:pt x="204" y="193"/>
                    </a:lnTo>
                    <a:lnTo>
                      <a:pt x="201" y="193"/>
                    </a:lnTo>
                    <a:lnTo>
                      <a:pt x="196" y="193"/>
                    </a:lnTo>
                    <a:lnTo>
                      <a:pt x="194" y="191"/>
                    </a:lnTo>
                    <a:lnTo>
                      <a:pt x="189" y="191"/>
                    </a:lnTo>
                    <a:lnTo>
                      <a:pt x="185" y="191"/>
                    </a:lnTo>
                    <a:lnTo>
                      <a:pt x="182" y="191"/>
                    </a:lnTo>
                    <a:lnTo>
                      <a:pt x="178" y="191"/>
                    </a:lnTo>
                    <a:lnTo>
                      <a:pt x="175" y="186"/>
                    </a:lnTo>
                    <a:lnTo>
                      <a:pt x="173" y="184"/>
                    </a:lnTo>
                    <a:lnTo>
                      <a:pt x="173" y="177"/>
                    </a:lnTo>
                    <a:lnTo>
                      <a:pt x="170" y="175"/>
                    </a:lnTo>
                    <a:lnTo>
                      <a:pt x="168" y="172"/>
                    </a:lnTo>
                    <a:lnTo>
                      <a:pt x="166" y="172"/>
                    </a:lnTo>
                    <a:lnTo>
                      <a:pt x="163" y="170"/>
                    </a:lnTo>
                    <a:lnTo>
                      <a:pt x="159" y="172"/>
                    </a:lnTo>
                    <a:lnTo>
                      <a:pt x="154" y="175"/>
                    </a:lnTo>
                    <a:lnTo>
                      <a:pt x="152" y="177"/>
                    </a:lnTo>
                    <a:lnTo>
                      <a:pt x="149" y="177"/>
                    </a:lnTo>
                    <a:lnTo>
                      <a:pt x="147" y="177"/>
                    </a:lnTo>
                    <a:lnTo>
                      <a:pt x="142" y="179"/>
                    </a:lnTo>
                    <a:lnTo>
                      <a:pt x="140" y="179"/>
                    </a:lnTo>
                    <a:lnTo>
                      <a:pt x="137" y="179"/>
                    </a:lnTo>
                    <a:lnTo>
                      <a:pt x="135" y="177"/>
                    </a:lnTo>
                    <a:lnTo>
                      <a:pt x="133" y="177"/>
                    </a:lnTo>
                    <a:lnTo>
                      <a:pt x="128" y="177"/>
                    </a:lnTo>
                    <a:lnTo>
                      <a:pt x="126" y="177"/>
                    </a:lnTo>
                    <a:lnTo>
                      <a:pt x="123" y="175"/>
                    </a:lnTo>
                    <a:lnTo>
                      <a:pt x="126" y="175"/>
                    </a:lnTo>
                    <a:lnTo>
                      <a:pt x="123" y="172"/>
                    </a:lnTo>
                    <a:lnTo>
                      <a:pt x="116" y="170"/>
                    </a:lnTo>
                    <a:lnTo>
                      <a:pt x="114" y="167"/>
                    </a:lnTo>
                    <a:lnTo>
                      <a:pt x="111" y="165"/>
                    </a:lnTo>
                    <a:lnTo>
                      <a:pt x="107" y="163"/>
                    </a:lnTo>
                    <a:lnTo>
                      <a:pt x="104" y="163"/>
                    </a:lnTo>
                    <a:lnTo>
                      <a:pt x="100" y="163"/>
                    </a:lnTo>
                    <a:lnTo>
                      <a:pt x="97" y="160"/>
                    </a:lnTo>
                    <a:lnTo>
                      <a:pt x="95" y="160"/>
                    </a:lnTo>
                    <a:lnTo>
                      <a:pt x="95" y="153"/>
                    </a:lnTo>
                    <a:lnTo>
                      <a:pt x="93" y="151"/>
                    </a:lnTo>
                    <a:lnTo>
                      <a:pt x="90" y="149"/>
                    </a:lnTo>
                    <a:lnTo>
                      <a:pt x="85" y="144"/>
                    </a:lnTo>
                    <a:lnTo>
                      <a:pt x="85" y="141"/>
                    </a:lnTo>
                    <a:lnTo>
                      <a:pt x="83" y="139"/>
                    </a:lnTo>
                    <a:lnTo>
                      <a:pt x="83" y="137"/>
                    </a:lnTo>
                    <a:lnTo>
                      <a:pt x="78" y="134"/>
                    </a:lnTo>
                    <a:lnTo>
                      <a:pt x="78" y="132"/>
                    </a:lnTo>
                    <a:lnTo>
                      <a:pt x="76" y="130"/>
                    </a:lnTo>
                    <a:lnTo>
                      <a:pt x="74" y="132"/>
                    </a:lnTo>
                    <a:lnTo>
                      <a:pt x="71" y="134"/>
                    </a:lnTo>
                    <a:lnTo>
                      <a:pt x="71" y="132"/>
                    </a:lnTo>
                    <a:lnTo>
                      <a:pt x="69" y="132"/>
                    </a:lnTo>
                    <a:lnTo>
                      <a:pt x="69" y="130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4" y="125"/>
                    </a:lnTo>
                    <a:lnTo>
                      <a:pt x="62" y="125"/>
                    </a:lnTo>
                    <a:lnTo>
                      <a:pt x="62" y="127"/>
                    </a:lnTo>
                    <a:lnTo>
                      <a:pt x="62" y="130"/>
                    </a:lnTo>
                    <a:lnTo>
                      <a:pt x="59" y="130"/>
                    </a:lnTo>
                    <a:lnTo>
                      <a:pt x="59" y="132"/>
                    </a:lnTo>
                    <a:lnTo>
                      <a:pt x="52" y="127"/>
                    </a:lnTo>
                    <a:lnTo>
                      <a:pt x="50" y="125"/>
                    </a:lnTo>
                    <a:lnTo>
                      <a:pt x="50" y="120"/>
                    </a:lnTo>
                    <a:lnTo>
                      <a:pt x="48" y="118"/>
                    </a:lnTo>
                    <a:lnTo>
                      <a:pt x="48" y="115"/>
                    </a:lnTo>
                    <a:lnTo>
                      <a:pt x="48" y="108"/>
                    </a:lnTo>
                    <a:lnTo>
                      <a:pt x="45" y="106"/>
                    </a:lnTo>
                    <a:lnTo>
                      <a:pt x="45" y="104"/>
                    </a:lnTo>
                    <a:lnTo>
                      <a:pt x="43" y="101"/>
                    </a:lnTo>
                    <a:lnTo>
                      <a:pt x="41" y="99"/>
                    </a:lnTo>
                    <a:lnTo>
                      <a:pt x="38" y="97"/>
                    </a:lnTo>
                    <a:lnTo>
                      <a:pt x="33" y="97"/>
                    </a:lnTo>
                    <a:lnTo>
                      <a:pt x="31" y="94"/>
                    </a:lnTo>
                    <a:lnTo>
                      <a:pt x="29" y="92"/>
                    </a:lnTo>
                    <a:lnTo>
                      <a:pt x="24" y="92"/>
                    </a:lnTo>
                    <a:lnTo>
                      <a:pt x="24" y="89"/>
                    </a:lnTo>
                    <a:lnTo>
                      <a:pt x="24" y="85"/>
                    </a:lnTo>
                    <a:lnTo>
                      <a:pt x="22" y="85"/>
                    </a:lnTo>
                    <a:lnTo>
                      <a:pt x="22" y="82"/>
                    </a:lnTo>
                    <a:lnTo>
                      <a:pt x="19" y="82"/>
                    </a:lnTo>
                    <a:lnTo>
                      <a:pt x="17" y="82"/>
                    </a:lnTo>
                    <a:lnTo>
                      <a:pt x="17" y="78"/>
                    </a:lnTo>
                    <a:lnTo>
                      <a:pt x="19" y="73"/>
                    </a:lnTo>
                    <a:lnTo>
                      <a:pt x="19" y="71"/>
                    </a:lnTo>
                    <a:lnTo>
                      <a:pt x="22" y="71"/>
                    </a:lnTo>
                    <a:lnTo>
                      <a:pt x="22" y="68"/>
                    </a:lnTo>
                    <a:lnTo>
                      <a:pt x="24" y="63"/>
                    </a:lnTo>
                    <a:lnTo>
                      <a:pt x="26" y="61"/>
                    </a:lnTo>
                    <a:lnTo>
                      <a:pt x="26" y="59"/>
                    </a:lnTo>
                    <a:lnTo>
                      <a:pt x="26" y="56"/>
                    </a:lnTo>
                    <a:lnTo>
                      <a:pt x="29" y="54"/>
                    </a:lnTo>
                    <a:lnTo>
                      <a:pt x="26" y="54"/>
                    </a:lnTo>
                    <a:lnTo>
                      <a:pt x="19" y="54"/>
                    </a:lnTo>
                    <a:lnTo>
                      <a:pt x="17" y="52"/>
                    </a:lnTo>
                    <a:lnTo>
                      <a:pt x="17" y="47"/>
                    </a:lnTo>
                    <a:lnTo>
                      <a:pt x="12" y="45"/>
                    </a:lnTo>
                    <a:lnTo>
                      <a:pt x="10" y="42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5" y="28"/>
                    </a:lnTo>
                    <a:lnTo>
                      <a:pt x="3" y="26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3" y="16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7" y="11"/>
                    </a:lnTo>
                    <a:lnTo>
                      <a:pt x="22" y="11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50" y="2"/>
                    </a:lnTo>
                    <a:lnTo>
                      <a:pt x="55" y="4"/>
                    </a:lnTo>
                    <a:lnTo>
                      <a:pt x="55" y="7"/>
                    </a:lnTo>
                    <a:lnTo>
                      <a:pt x="57" y="11"/>
                    </a:lnTo>
                    <a:lnTo>
                      <a:pt x="52" y="11"/>
                    </a:lnTo>
                    <a:lnTo>
                      <a:pt x="52" y="14"/>
                    </a:lnTo>
                    <a:lnTo>
                      <a:pt x="55" y="14"/>
                    </a:lnTo>
                    <a:lnTo>
                      <a:pt x="55" y="16"/>
                    </a:lnTo>
                    <a:lnTo>
                      <a:pt x="57" y="16"/>
                    </a:lnTo>
                    <a:lnTo>
                      <a:pt x="59" y="19"/>
                    </a:lnTo>
                    <a:lnTo>
                      <a:pt x="62" y="19"/>
                    </a:lnTo>
                    <a:lnTo>
                      <a:pt x="64" y="19"/>
                    </a:lnTo>
                    <a:lnTo>
                      <a:pt x="64" y="23"/>
                    </a:lnTo>
                    <a:lnTo>
                      <a:pt x="64" y="28"/>
                    </a:lnTo>
                    <a:lnTo>
                      <a:pt x="67" y="30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4" y="33"/>
                    </a:lnTo>
                    <a:lnTo>
                      <a:pt x="78" y="33"/>
                    </a:lnTo>
                    <a:lnTo>
                      <a:pt x="81" y="33"/>
                    </a:lnTo>
                    <a:lnTo>
                      <a:pt x="83" y="33"/>
                    </a:lnTo>
                    <a:lnTo>
                      <a:pt x="85" y="37"/>
                    </a:lnTo>
                    <a:lnTo>
                      <a:pt x="88" y="40"/>
                    </a:lnTo>
                    <a:lnTo>
                      <a:pt x="93" y="42"/>
                    </a:lnTo>
                    <a:lnTo>
                      <a:pt x="102" y="45"/>
                    </a:lnTo>
                    <a:lnTo>
                      <a:pt x="104" y="45"/>
                    </a:lnTo>
                    <a:lnTo>
                      <a:pt x="118" y="40"/>
                    </a:lnTo>
                    <a:lnTo>
                      <a:pt x="121" y="40"/>
                    </a:lnTo>
                    <a:lnTo>
                      <a:pt x="128" y="40"/>
                    </a:lnTo>
                    <a:lnTo>
                      <a:pt x="126" y="40"/>
                    </a:lnTo>
                    <a:lnTo>
                      <a:pt x="123" y="40"/>
                    </a:lnTo>
                    <a:lnTo>
                      <a:pt x="128" y="40"/>
                    </a:lnTo>
                    <a:lnTo>
                      <a:pt x="133" y="40"/>
                    </a:lnTo>
                    <a:lnTo>
                      <a:pt x="133" y="35"/>
                    </a:lnTo>
                    <a:lnTo>
                      <a:pt x="130" y="33"/>
                    </a:lnTo>
                    <a:lnTo>
                      <a:pt x="135" y="33"/>
                    </a:lnTo>
                    <a:lnTo>
                      <a:pt x="140" y="30"/>
                    </a:lnTo>
                    <a:lnTo>
                      <a:pt x="147" y="26"/>
                    </a:lnTo>
                    <a:lnTo>
                      <a:pt x="152" y="23"/>
                    </a:lnTo>
                    <a:lnTo>
                      <a:pt x="154" y="23"/>
                    </a:lnTo>
                    <a:lnTo>
                      <a:pt x="156" y="23"/>
                    </a:lnTo>
                    <a:lnTo>
                      <a:pt x="161" y="23"/>
                    </a:lnTo>
                    <a:lnTo>
                      <a:pt x="163" y="23"/>
                    </a:lnTo>
                    <a:lnTo>
                      <a:pt x="163" y="21"/>
                    </a:lnTo>
                    <a:lnTo>
                      <a:pt x="168" y="21"/>
                    </a:lnTo>
                    <a:lnTo>
                      <a:pt x="173" y="21"/>
                    </a:lnTo>
                    <a:lnTo>
                      <a:pt x="178" y="23"/>
                    </a:lnTo>
                    <a:lnTo>
                      <a:pt x="178" y="26"/>
                    </a:lnTo>
                    <a:lnTo>
                      <a:pt x="187" y="28"/>
                    </a:lnTo>
                    <a:lnTo>
                      <a:pt x="192" y="28"/>
                    </a:lnTo>
                    <a:lnTo>
                      <a:pt x="194" y="30"/>
                    </a:lnTo>
                    <a:lnTo>
                      <a:pt x="196" y="28"/>
                    </a:lnTo>
                    <a:lnTo>
                      <a:pt x="201" y="30"/>
                    </a:lnTo>
                    <a:lnTo>
                      <a:pt x="204" y="30"/>
                    </a:lnTo>
                    <a:lnTo>
                      <a:pt x="206" y="33"/>
                    </a:lnTo>
                    <a:lnTo>
                      <a:pt x="206" y="35"/>
                    </a:lnTo>
                    <a:lnTo>
                      <a:pt x="208" y="35"/>
                    </a:lnTo>
                    <a:lnTo>
                      <a:pt x="213" y="37"/>
                    </a:lnTo>
                    <a:lnTo>
                      <a:pt x="218" y="42"/>
                    </a:lnTo>
                    <a:lnTo>
                      <a:pt x="222" y="45"/>
                    </a:lnTo>
                    <a:lnTo>
                      <a:pt x="227" y="45"/>
                    </a:lnTo>
                    <a:lnTo>
                      <a:pt x="230" y="45"/>
                    </a:lnTo>
                    <a:lnTo>
                      <a:pt x="230" y="52"/>
                    </a:lnTo>
                    <a:lnTo>
                      <a:pt x="230" y="54"/>
                    </a:lnTo>
                    <a:lnTo>
                      <a:pt x="230" y="56"/>
                    </a:lnTo>
                    <a:lnTo>
                      <a:pt x="230" y="59"/>
                    </a:lnTo>
                    <a:lnTo>
                      <a:pt x="230" y="63"/>
                    </a:lnTo>
                    <a:lnTo>
                      <a:pt x="227" y="66"/>
                    </a:lnTo>
                    <a:lnTo>
                      <a:pt x="225" y="71"/>
                    </a:lnTo>
                    <a:lnTo>
                      <a:pt x="225" y="75"/>
                    </a:lnTo>
                    <a:lnTo>
                      <a:pt x="218" y="75"/>
                    </a:lnTo>
                    <a:lnTo>
                      <a:pt x="218" y="78"/>
                    </a:lnTo>
                    <a:lnTo>
                      <a:pt x="218" y="82"/>
                    </a:lnTo>
                    <a:lnTo>
                      <a:pt x="222" y="82"/>
                    </a:lnTo>
                    <a:lnTo>
                      <a:pt x="222" y="85"/>
                    </a:lnTo>
                    <a:lnTo>
                      <a:pt x="220" y="89"/>
                    </a:lnTo>
                    <a:lnTo>
                      <a:pt x="220" y="92"/>
                    </a:lnTo>
                    <a:lnTo>
                      <a:pt x="220" y="94"/>
                    </a:lnTo>
                    <a:lnTo>
                      <a:pt x="222" y="99"/>
                    </a:lnTo>
                    <a:lnTo>
                      <a:pt x="222" y="101"/>
                    </a:lnTo>
                    <a:lnTo>
                      <a:pt x="222" y="106"/>
                    </a:lnTo>
                    <a:lnTo>
                      <a:pt x="222" y="108"/>
                    </a:lnTo>
                    <a:lnTo>
                      <a:pt x="225" y="111"/>
                    </a:lnTo>
                    <a:lnTo>
                      <a:pt x="227" y="111"/>
                    </a:lnTo>
                    <a:lnTo>
                      <a:pt x="232" y="111"/>
                    </a:lnTo>
                    <a:lnTo>
                      <a:pt x="234" y="113"/>
                    </a:lnTo>
                    <a:lnTo>
                      <a:pt x="234" y="118"/>
                    </a:lnTo>
                    <a:lnTo>
                      <a:pt x="234" y="120"/>
                    </a:lnTo>
                    <a:lnTo>
                      <a:pt x="234" y="123"/>
                    </a:lnTo>
                    <a:lnTo>
                      <a:pt x="227" y="130"/>
                    </a:lnTo>
                    <a:lnTo>
                      <a:pt x="225" y="134"/>
                    </a:lnTo>
                    <a:lnTo>
                      <a:pt x="225" y="137"/>
                    </a:lnTo>
                    <a:lnTo>
                      <a:pt x="225" y="139"/>
                    </a:lnTo>
                    <a:lnTo>
                      <a:pt x="230" y="141"/>
                    </a:lnTo>
                    <a:lnTo>
                      <a:pt x="234" y="151"/>
                    </a:lnTo>
                    <a:lnTo>
                      <a:pt x="237" y="151"/>
                    </a:lnTo>
                    <a:lnTo>
                      <a:pt x="241" y="153"/>
                    </a:lnTo>
                    <a:lnTo>
                      <a:pt x="248" y="156"/>
                    </a:lnTo>
                    <a:lnTo>
                      <a:pt x="248" y="158"/>
                    </a:lnTo>
                    <a:lnTo>
                      <a:pt x="251" y="163"/>
                    </a:lnTo>
                    <a:lnTo>
                      <a:pt x="251" y="165"/>
                    </a:lnTo>
                    <a:lnTo>
                      <a:pt x="251" y="170"/>
                    </a:lnTo>
                    <a:lnTo>
                      <a:pt x="256" y="170"/>
                    </a:lnTo>
                    <a:lnTo>
                      <a:pt x="256" y="172"/>
                    </a:lnTo>
                    <a:lnTo>
                      <a:pt x="256" y="175"/>
                    </a:lnTo>
                    <a:lnTo>
                      <a:pt x="253" y="177"/>
                    </a:lnTo>
                    <a:lnTo>
                      <a:pt x="248" y="177"/>
                    </a:lnTo>
                    <a:lnTo>
                      <a:pt x="246" y="179"/>
                    </a:lnTo>
                    <a:lnTo>
                      <a:pt x="244" y="179"/>
                    </a:lnTo>
                    <a:lnTo>
                      <a:pt x="239" y="182"/>
                    </a:lnTo>
                    <a:lnTo>
                      <a:pt x="237" y="184"/>
                    </a:lnTo>
                    <a:lnTo>
                      <a:pt x="234" y="191"/>
                    </a:lnTo>
                    <a:lnTo>
                      <a:pt x="234" y="193"/>
                    </a:lnTo>
                    <a:lnTo>
                      <a:pt x="234" y="19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61" name="Freeform 1601"/>
              <p:cNvSpPr>
                <a:spLocks/>
              </p:cNvSpPr>
              <p:nvPr/>
            </p:nvSpPr>
            <p:spPr bwMode="auto">
              <a:xfrm>
                <a:off x="3469" y="1659"/>
                <a:ext cx="256" cy="198"/>
              </a:xfrm>
              <a:custGeom>
                <a:avLst/>
                <a:gdLst>
                  <a:gd name="T0" fmla="*/ 225 w 256"/>
                  <a:gd name="T1" fmla="*/ 196 h 198"/>
                  <a:gd name="T2" fmla="*/ 204 w 256"/>
                  <a:gd name="T3" fmla="*/ 193 h 198"/>
                  <a:gd name="T4" fmla="*/ 194 w 256"/>
                  <a:gd name="T5" fmla="*/ 191 h 198"/>
                  <a:gd name="T6" fmla="*/ 175 w 256"/>
                  <a:gd name="T7" fmla="*/ 186 h 198"/>
                  <a:gd name="T8" fmla="*/ 166 w 256"/>
                  <a:gd name="T9" fmla="*/ 172 h 198"/>
                  <a:gd name="T10" fmla="*/ 149 w 256"/>
                  <a:gd name="T11" fmla="*/ 177 h 198"/>
                  <a:gd name="T12" fmla="*/ 135 w 256"/>
                  <a:gd name="T13" fmla="*/ 177 h 198"/>
                  <a:gd name="T14" fmla="*/ 126 w 256"/>
                  <a:gd name="T15" fmla="*/ 175 h 198"/>
                  <a:gd name="T16" fmla="*/ 114 w 256"/>
                  <a:gd name="T17" fmla="*/ 167 h 198"/>
                  <a:gd name="T18" fmla="*/ 97 w 256"/>
                  <a:gd name="T19" fmla="*/ 160 h 198"/>
                  <a:gd name="T20" fmla="*/ 85 w 256"/>
                  <a:gd name="T21" fmla="*/ 144 h 198"/>
                  <a:gd name="T22" fmla="*/ 78 w 256"/>
                  <a:gd name="T23" fmla="*/ 132 h 198"/>
                  <a:gd name="T24" fmla="*/ 71 w 256"/>
                  <a:gd name="T25" fmla="*/ 132 h 198"/>
                  <a:gd name="T26" fmla="*/ 67 w 256"/>
                  <a:gd name="T27" fmla="*/ 127 h 198"/>
                  <a:gd name="T28" fmla="*/ 62 w 256"/>
                  <a:gd name="T29" fmla="*/ 127 h 198"/>
                  <a:gd name="T30" fmla="*/ 59 w 256"/>
                  <a:gd name="T31" fmla="*/ 132 h 198"/>
                  <a:gd name="T32" fmla="*/ 48 w 256"/>
                  <a:gd name="T33" fmla="*/ 118 h 198"/>
                  <a:gd name="T34" fmla="*/ 43 w 256"/>
                  <a:gd name="T35" fmla="*/ 101 h 198"/>
                  <a:gd name="T36" fmla="*/ 29 w 256"/>
                  <a:gd name="T37" fmla="*/ 92 h 198"/>
                  <a:gd name="T38" fmla="*/ 22 w 256"/>
                  <a:gd name="T39" fmla="*/ 82 h 198"/>
                  <a:gd name="T40" fmla="*/ 17 w 256"/>
                  <a:gd name="T41" fmla="*/ 78 h 198"/>
                  <a:gd name="T42" fmla="*/ 24 w 256"/>
                  <a:gd name="T43" fmla="*/ 63 h 198"/>
                  <a:gd name="T44" fmla="*/ 26 w 256"/>
                  <a:gd name="T45" fmla="*/ 54 h 198"/>
                  <a:gd name="T46" fmla="*/ 10 w 256"/>
                  <a:gd name="T47" fmla="*/ 42 h 198"/>
                  <a:gd name="T48" fmla="*/ 3 w 256"/>
                  <a:gd name="T49" fmla="*/ 23 h 198"/>
                  <a:gd name="T50" fmla="*/ 0 w 256"/>
                  <a:gd name="T51" fmla="*/ 7 h 198"/>
                  <a:gd name="T52" fmla="*/ 10 w 256"/>
                  <a:gd name="T53" fmla="*/ 4 h 198"/>
                  <a:gd name="T54" fmla="*/ 31 w 256"/>
                  <a:gd name="T55" fmla="*/ 14 h 198"/>
                  <a:gd name="T56" fmla="*/ 41 w 256"/>
                  <a:gd name="T57" fmla="*/ 4 h 198"/>
                  <a:gd name="T58" fmla="*/ 57 w 256"/>
                  <a:gd name="T59" fmla="*/ 11 h 198"/>
                  <a:gd name="T60" fmla="*/ 57 w 256"/>
                  <a:gd name="T61" fmla="*/ 16 h 198"/>
                  <a:gd name="T62" fmla="*/ 64 w 256"/>
                  <a:gd name="T63" fmla="*/ 23 h 198"/>
                  <a:gd name="T64" fmla="*/ 74 w 256"/>
                  <a:gd name="T65" fmla="*/ 33 h 198"/>
                  <a:gd name="T66" fmla="*/ 88 w 256"/>
                  <a:gd name="T67" fmla="*/ 40 h 198"/>
                  <a:gd name="T68" fmla="*/ 121 w 256"/>
                  <a:gd name="T69" fmla="*/ 40 h 198"/>
                  <a:gd name="T70" fmla="*/ 133 w 256"/>
                  <a:gd name="T71" fmla="*/ 40 h 198"/>
                  <a:gd name="T72" fmla="*/ 147 w 256"/>
                  <a:gd name="T73" fmla="*/ 26 h 198"/>
                  <a:gd name="T74" fmla="*/ 163 w 256"/>
                  <a:gd name="T75" fmla="*/ 23 h 198"/>
                  <a:gd name="T76" fmla="*/ 178 w 256"/>
                  <a:gd name="T77" fmla="*/ 23 h 198"/>
                  <a:gd name="T78" fmla="*/ 196 w 256"/>
                  <a:gd name="T79" fmla="*/ 28 h 198"/>
                  <a:gd name="T80" fmla="*/ 208 w 256"/>
                  <a:gd name="T81" fmla="*/ 35 h 198"/>
                  <a:gd name="T82" fmla="*/ 230 w 256"/>
                  <a:gd name="T83" fmla="*/ 45 h 198"/>
                  <a:gd name="T84" fmla="*/ 230 w 256"/>
                  <a:gd name="T85" fmla="*/ 63 h 198"/>
                  <a:gd name="T86" fmla="*/ 218 w 256"/>
                  <a:gd name="T87" fmla="*/ 78 h 198"/>
                  <a:gd name="T88" fmla="*/ 220 w 256"/>
                  <a:gd name="T89" fmla="*/ 92 h 198"/>
                  <a:gd name="T90" fmla="*/ 222 w 256"/>
                  <a:gd name="T91" fmla="*/ 108 h 198"/>
                  <a:gd name="T92" fmla="*/ 234 w 256"/>
                  <a:gd name="T93" fmla="*/ 118 h 198"/>
                  <a:gd name="T94" fmla="*/ 225 w 256"/>
                  <a:gd name="T95" fmla="*/ 137 h 198"/>
                  <a:gd name="T96" fmla="*/ 241 w 256"/>
                  <a:gd name="T97" fmla="*/ 153 h 198"/>
                  <a:gd name="T98" fmla="*/ 251 w 256"/>
                  <a:gd name="T99" fmla="*/ 170 h 198"/>
                  <a:gd name="T100" fmla="*/ 253 w 256"/>
                  <a:gd name="T101" fmla="*/ 177 h 198"/>
                  <a:gd name="T102" fmla="*/ 237 w 256"/>
                  <a:gd name="T103" fmla="*/ 184 h 1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56"/>
                  <a:gd name="T157" fmla="*/ 0 h 198"/>
                  <a:gd name="T158" fmla="*/ 256 w 256"/>
                  <a:gd name="T159" fmla="*/ 198 h 19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56" h="198">
                    <a:moveTo>
                      <a:pt x="234" y="198"/>
                    </a:moveTo>
                    <a:lnTo>
                      <a:pt x="234" y="198"/>
                    </a:lnTo>
                    <a:lnTo>
                      <a:pt x="232" y="198"/>
                    </a:lnTo>
                    <a:lnTo>
                      <a:pt x="227" y="198"/>
                    </a:lnTo>
                    <a:lnTo>
                      <a:pt x="225" y="196"/>
                    </a:lnTo>
                    <a:lnTo>
                      <a:pt x="220" y="196"/>
                    </a:lnTo>
                    <a:lnTo>
                      <a:pt x="220" y="193"/>
                    </a:lnTo>
                    <a:lnTo>
                      <a:pt x="218" y="196"/>
                    </a:lnTo>
                    <a:lnTo>
                      <a:pt x="208" y="196"/>
                    </a:lnTo>
                    <a:lnTo>
                      <a:pt x="204" y="193"/>
                    </a:lnTo>
                    <a:lnTo>
                      <a:pt x="201" y="193"/>
                    </a:lnTo>
                    <a:lnTo>
                      <a:pt x="196" y="193"/>
                    </a:lnTo>
                    <a:lnTo>
                      <a:pt x="194" y="191"/>
                    </a:lnTo>
                    <a:lnTo>
                      <a:pt x="189" y="191"/>
                    </a:lnTo>
                    <a:lnTo>
                      <a:pt x="185" y="191"/>
                    </a:lnTo>
                    <a:lnTo>
                      <a:pt x="182" y="191"/>
                    </a:lnTo>
                    <a:lnTo>
                      <a:pt x="178" y="191"/>
                    </a:lnTo>
                    <a:lnTo>
                      <a:pt x="175" y="186"/>
                    </a:lnTo>
                    <a:lnTo>
                      <a:pt x="173" y="184"/>
                    </a:lnTo>
                    <a:lnTo>
                      <a:pt x="173" y="177"/>
                    </a:lnTo>
                    <a:lnTo>
                      <a:pt x="170" y="175"/>
                    </a:lnTo>
                    <a:lnTo>
                      <a:pt x="168" y="172"/>
                    </a:lnTo>
                    <a:lnTo>
                      <a:pt x="166" y="172"/>
                    </a:lnTo>
                    <a:lnTo>
                      <a:pt x="163" y="170"/>
                    </a:lnTo>
                    <a:lnTo>
                      <a:pt x="159" y="172"/>
                    </a:lnTo>
                    <a:lnTo>
                      <a:pt x="154" y="175"/>
                    </a:lnTo>
                    <a:lnTo>
                      <a:pt x="152" y="177"/>
                    </a:lnTo>
                    <a:lnTo>
                      <a:pt x="149" y="177"/>
                    </a:lnTo>
                    <a:lnTo>
                      <a:pt x="147" y="177"/>
                    </a:lnTo>
                    <a:lnTo>
                      <a:pt x="142" y="179"/>
                    </a:lnTo>
                    <a:lnTo>
                      <a:pt x="140" y="179"/>
                    </a:lnTo>
                    <a:lnTo>
                      <a:pt x="137" y="179"/>
                    </a:lnTo>
                    <a:lnTo>
                      <a:pt x="135" y="177"/>
                    </a:lnTo>
                    <a:lnTo>
                      <a:pt x="133" y="177"/>
                    </a:lnTo>
                    <a:lnTo>
                      <a:pt x="128" y="177"/>
                    </a:lnTo>
                    <a:lnTo>
                      <a:pt x="126" y="177"/>
                    </a:lnTo>
                    <a:lnTo>
                      <a:pt x="123" y="175"/>
                    </a:lnTo>
                    <a:lnTo>
                      <a:pt x="126" y="175"/>
                    </a:lnTo>
                    <a:lnTo>
                      <a:pt x="123" y="172"/>
                    </a:lnTo>
                    <a:lnTo>
                      <a:pt x="116" y="170"/>
                    </a:lnTo>
                    <a:lnTo>
                      <a:pt x="114" y="167"/>
                    </a:lnTo>
                    <a:lnTo>
                      <a:pt x="111" y="165"/>
                    </a:lnTo>
                    <a:lnTo>
                      <a:pt x="107" y="163"/>
                    </a:lnTo>
                    <a:lnTo>
                      <a:pt x="104" y="163"/>
                    </a:lnTo>
                    <a:lnTo>
                      <a:pt x="100" y="163"/>
                    </a:lnTo>
                    <a:lnTo>
                      <a:pt x="97" y="160"/>
                    </a:lnTo>
                    <a:lnTo>
                      <a:pt x="95" y="160"/>
                    </a:lnTo>
                    <a:lnTo>
                      <a:pt x="95" y="153"/>
                    </a:lnTo>
                    <a:lnTo>
                      <a:pt x="93" y="151"/>
                    </a:lnTo>
                    <a:lnTo>
                      <a:pt x="90" y="149"/>
                    </a:lnTo>
                    <a:lnTo>
                      <a:pt x="85" y="144"/>
                    </a:lnTo>
                    <a:lnTo>
                      <a:pt x="85" y="141"/>
                    </a:lnTo>
                    <a:lnTo>
                      <a:pt x="83" y="139"/>
                    </a:lnTo>
                    <a:lnTo>
                      <a:pt x="83" y="137"/>
                    </a:lnTo>
                    <a:lnTo>
                      <a:pt x="78" y="134"/>
                    </a:lnTo>
                    <a:lnTo>
                      <a:pt x="78" y="132"/>
                    </a:lnTo>
                    <a:lnTo>
                      <a:pt x="76" y="130"/>
                    </a:lnTo>
                    <a:lnTo>
                      <a:pt x="74" y="132"/>
                    </a:lnTo>
                    <a:lnTo>
                      <a:pt x="71" y="134"/>
                    </a:lnTo>
                    <a:lnTo>
                      <a:pt x="71" y="132"/>
                    </a:lnTo>
                    <a:lnTo>
                      <a:pt x="69" y="132"/>
                    </a:lnTo>
                    <a:lnTo>
                      <a:pt x="69" y="130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4" y="125"/>
                    </a:lnTo>
                    <a:lnTo>
                      <a:pt x="62" y="125"/>
                    </a:lnTo>
                    <a:lnTo>
                      <a:pt x="62" y="127"/>
                    </a:lnTo>
                    <a:lnTo>
                      <a:pt x="62" y="130"/>
                    </a:lnTo>
                    <a:lnTo>
                      <a:pt x="59" y="130"/>
                    </a:lnTo>
                    <a:lnTo>
                      <a:pt x="59" y="132"/>
                    </a:lnTo>
                    <a:lnTo>
                      <a:pt x="52" y="127"/>
                    </a:lnTo>
                    <a:lnTo>
                      <a:pt x="50" y="125"/>
                    </a:lnTo>
                    <a:lnTo>
                      <a:pt x="50" y="120"/>
                    </a:lnTo>
                    <a:lnTo>
                      <a:pt x="48" y="118"/>
                    </a:lnTo>
                    <a:lnTo>
                      <a:pt x="48" y="115"/>
                    </a:lnTo>
                    <a:lnTo>
                      <a:pt x="48" y="108"/>
                    </a:lnTo>
                    <a:lnTo>
                      <a:pt x="45" y="106"/>
                    </a:lnTo>
                    <a:lnTo>
                      <a:pt x="45" y="104"/>
                    </a:lnTo>
                    <a:lnTo>
                      <a:pt x="43" y="101"/>
                    </a:lnTo>
                    <a:lnTo>
                      <a:pt x="41" y="99"/>
                    </a:lnTo>
                    <a:lnTo>
                      <a:pt x="38" y="97"/>
                    </a:lnTo>
                    <a:lnTo>
                      <a:pt x="33" y="97"/>
                    </a:lnTo>
                    <a:lnTo>
                      <a:pt x="31" y="94"/>
                    </a:lnTo>
                    <a:lnTo>
                      <a:pt x="29" y="92"/>
                    </a:lnTo>
                    <a:lnTo>
                      <a:pt x="24" y="92"/>
                    </a:lnTo>
                    <a:lnTo>
                      <a:pt x="24" y="89"/>
                    </a:lnTo>
                    <a:lnTo>
                      <a:pt x="24" y="85"/>
                    </a:lnTo>
                    <a:lnTo>
                      <a:pt x="22" y="85"/>
                    </a:lnTo>
                    <a:lnTo>
                      <a:pt x="22" y="82"/>
                    </a:lnTo>
                    <a:lnTo>
                      <a:pt x="19" y="82"/>
                    </a:lnTo>
                    <a:lnTo>
                      <a:pt x="17" y="82"/>
                    </a:lnTo>
                    <a:lnTo>
                      <a:pt x="17" y="78"/>
                    </a:lnTo>
                    <a:lnTo>
                      <a:pt x="19" y="73"/>
                    </a:lnTo>
                    <a:lnTo>
                      <a:pt x="19" y="71"/>
                    </a:lnTo>
                    <a:lnTo>
                      <a:pt x="22" y="71"/>
                    </a:lnTo>
                    <a:lnTo>
                      <a:pt x="22" y="68"/>
                    </a:lnTo>
                    <a:lnTo>
                      <a:pt x="24" y="63"/>
                    </a:lnTo>
                    <a:lnTo>
                      <a:pt x="26" y="61"/>
                    </a:lnTo>
                    <a:lnTo>
                      <a:pt x="26" y="59"/>
                    </a:lnTo>
                    <a:lnTo>
                      <a:pt x="26" y="56"/>
                    </a:lnTo>
                    <a:lnTo>
                      <a:pt x="29" y="54"/>
                    </a:lnTo>
                    <a:lnTo>
                      <a:pt x="26" y="54"/>
                    </a:lnTo>
                    <a:lnTo>
                      <a:pt x="19" y="54"/>
                    </a:lnTo>
                    <a:lnTo>
                      <a:pt x="17" y="52"/>
                    </a:lnTo>
                    <a:lnTo>
                      <a:pt x="17" y="47"/>
                    </a:lnTo>
                    <a:lnTo>
                      <a:pt x="12" y="45"/>
                    </a:lnTo>
                    <a:lnTo>
                      <a:pt x="10" y="42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5" y="28"/>
                    </a:lnTo>
                    <a:lnTo>
                      <a:pt x="3" y="26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3" y="16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7" y="11"/>
                    </a:lnTo>
                    <a:lnTo>
                      <a:pt x="22" y="11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50" y="2"/>
                    </a:lnTo>
                    <a:lnTo>
                      <a:pt x="55" y="4"/>
                    </a:lnTo>
                    <a:lnTo>
                      <a:pt x="55" y="7"/>
                    </a:lnTo>
                    <a:lnTo>
                      <a:pt x="57" y="11"/>
                    </a:lnTo>
                    <a:lnTo>
                      <a:pt x="52" y="11"/>
                    </a:lnTo>
                    <a:lnTo>
                      <a:pt x="52" y="14"/>
                    </a:lnTo>
                    <a:lnTo>
                      <a:pt x="55" y="14"/>
                    </a:lnTo>
                    <a:lnTo>
                      <a:pt x="55" y="16"/>
                    </a:lnTo>
                    <a:lnTo>
                      <a:pt x="57" y="16"/>
                    </a:lnTo>
                    <a:lnTo>
                      <a:pt x="59" y="19"/>
                    </a:lnTo>
                    <a:lnTo>
                      <a:pt x="62" y="19"/>
                    </a:lnTo>
                    <a:lnTo>
                      <a:pt x="64" y="19"/>
                    </a:lnTo>
                    <a:lnTo>
                      <a:pt x="64" y="23"/>
                    </a:lnTo>
                    <a:lnTo>
                      <a:pt x="64" y="28"/>
                    </a:lnTo>
                    <a:lnTo>
                      <a:pt x="67" y="30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4" y="33"/>
                    </a:lnTo>
                    <a:lnTo>
                      <a:pt x="78" y="33"/>
                    </a:lnTo>
                    <a:lnTo>
                      <a:pt x="81" y="33"/>
                    </a:lnTo>
                    <a:lnTo>
                      <a:pt x="83" y="33"/>
                    </a:lnTo>
                    <a:lnTo>
                      <a:pt x="85" y="37"/>
                    </a:lnTo>
                    <a:lnTo>
                      <a:pt x="88" y="40"/>
                    </a:lnTo>
                    <a:lnTo>
                      <a:pt x="93" y="42"/>
                    </a:lnTo>
                    <a:lnTo>
                      <a:pt x="102" y="45"/>
                    </a:lnTo>
                    <a:lnTo>
                      <a:pt x="104" y="45"/>
                    </a:lnTo>
                    <a:lnTo>
                      <a:pt x="118" y="40"/>
                    </a:lnTo>
                    <a:lnTo>
                      <a:pt x="121" y="40"/>
                    </a:lnTo>
                    <a:lnTo>
                      <a:pt x="128" y="40"/>
                    </a:lnTo>
                    <a:lnTo>
                      <a:pt x="126" y="40"/>
                    </a:lnTo>
                    <a:lnTo>
                      <a:pt x="123" y="40"/>
                    </a:lnTo>
                    <a:lnTo>
                      <a:pt x="128" y="40"/>
                    </a:lnTo>
                    <a:lnTo>
                      <a:pt x="133" y="40"/>
                    </a:lnTo>
                    <a:lnTo>
                      <a:pt x="133" y="35"/>
                    </a:lnTo>
                    <a:lnTo>
                      <a:pt x="130" y="33"/>
                    </a:lnTo>
                    <a:lnTo>
                      <a:pt x="135" y="33"/>
                    </a:lnTo>
                    <a:lnTo>
                      <a:pt x="140" y="30"/>
                    </a:lnTo>
                    <a:lnTo>
                      <a:pt x="147" y="26"/>
                    </a:lnTo>
                    <a:lnTo>
                      <a:pt x="152" y="23"/>
                    </a:lnTo>
                    <a:lnTo>
                      <a:pt x="154" y="23"/>
                    </a:lnTo>
                    <a:lnTo>
                      <a:pt x="156" y="23"/>
                    </a:lnTo>
                    <a:lnTo>
                      <a:pt x="161" y="23"/>
                    </a:lnTo>
                    <a:lnTo>
                      <a:pt x="163" y="23"/>
                    </a:lnTo>
                    <a:lnTo>
                      <a:pt x="163" y="21"/>
                    </a:lnTo>
                    <a:lnTo>
                      <a:pt x="168" y="21"/>
                    </a:lnTo>
                    <a:lnTo>
                      <a:pt x="173" y="21"/>
                    </a:lnTo>
                    <a:lnTo>
                      <a:pt x="178" y="23"/>
                    </a:lnTo>
                    <a:lnTo>
                      <a:pt x="178" y="26"/>
                    </a:lnTo>
                    <a:lnTo>
                      <a:pt x="187" y="28"/>
                    </a:lnTo>
                    <a:lnTo>
                      <a:pt x="192" y="28"/>
                    </a:lnTo>
                    <a:lnTo>
                      <a:pt x="194" y="30"/>
                    </a:lnTo>
                    <a:lnTo>
                      <a:pt x="196" y="28"/>
                    </a:lnTo>
                    <a:lnTo>
                      <a:pt x="201" y="30"/>
                    </a:lnTo>
                    <a:lnTo>
                      <a:pt x="204" y="30"/>
                    </a:lnTo>
                    <a:lnTo>
                      <a:pt x="206" y="33"/>
                    </a:lnTo>
                    <a:lnTo>
                      <a:pt x="206" y="35"/>
                    </a:lnTo>
                    <a:lnTo>
                      <a:pt x="208" y="35"/>
                    </a:lnTo>
                    <a:lnTo>
                      <a:pt x="213" y="37"/>
                    </a:lnTo>
                    <a:lnTo>
                      <a:pt x="218" y="42"/>
                    </a:lnTo>
                    <a:lnTo>
                      <a:pt x="222" y="45"/>
                    </a:lnTo>
                    <a:lnTo>
                      <a:pt x="227" y="45"/>
                    </a:lnTo>
                    <a:lnTo>
                      <a:pt x="230" y="45"/>
                    </a:lnTo>
                    <a:lnTo>
                      <a:pt x="230" y="52"/>
                    </a:lnTo>
                    <a:lnTo>
                      <a:pt x="230" y="54"/>
                    </a:lnTo>
                    <a:lnTo>
                      <a:pt x="230" y="56"/>
                    </a:lnTo>
                    <a:lnTo>
                      <a:pt x="230" y="59"/>
                    </a:lnTo>
                    <a:lnTo>
                      <a:pt x="230" y="63"/>
                    </a:lnTo>
                    <a:lnTo>
                      <a:pt x="227" y="66"/>
                    </a:lnTo>
                    <a:lnTo>
                      <a:pt x="225" y="71"/>
                    </a:lnTo>
                    <a:lnTo>
                      <a:pt x="225" y="75"/>
                    </a:lnTo>
                    <a:lnTo>
                      <a:pt x="218" y="75"/>
                    </a:lnTo>
                    <a:lnTo>
                      <a:pt x="218" y="78"/>
                    </a:lnTo>
                    <a:lnTo>
                      <a:pt x="218" y="82"/>
                    </a:lnTo>
                    <a:lnTo>
                      <a:pt x="222" y="82"/>
                    </a:lnTo>
                    <a:lnTo>
                      <a:pt x="222" y="85"/>
                    </a:lnTo>
                    <a:lnTo>
                      <a:pt x="220" y="89"/>
                    </a:lnTo>
                    <a:lnTo>
                      <a:pt x="220" y="92"/>
                    </a:lnTo>
                    <a:lnTo>
                      <a:pt x="220" y="94"/>
                    </a:lnTo>
                    <a:lnTo>
                      <a:pt x="222" y="99"/>
                    </a:lnTo>
                    <a:lnTo>
                      <a:pt x="222" y="101"/>
                    </a:lnTo>
                    <a:lnTo>
                      <a:pt x="222" y="106"/>
                    </a:lnTo>
                    <a:lnTo>
                      <a:pt x="222" y="108"/>
                    </a:lnTo>
                    <a:lnTo>
                      <a:pt x="225" y="111"/>
                    </a:lnTo>
                    <a:lnTo>
                      <a:pt x="227" y="111"/>
                    </a:lnTo>
                    <a:lnTo>
                      <a:pt x="232" y="111"/>
                    </a:lnTo>
                    <a:lnTo>
                      <a:pt x="234" y="113"/>
                    </a:lnTo>
                    <a:lnTo>
                      <a:pt x="234" y="118"/>
                    </a:lnTo>
                    <a:lnTo>
                      <a:pt x="234" y="120"/>
                    </a:lnTo>
                    <a:lnTo>
                      <a:pt x="234" y="123"/>
                    </a:lnTo>
                    <a:lnTo>
                      <a:pt x="227" y="130"/>
                    </a:lnTo>
                    <a:lnTo>
                      <a:pt x="225" y="134"/>
                    </a:lnTo>
                    <a:lnTo>
                      <a:pt x="225" y="137"/>
                    </a:lnTo>
                    <a:lnTo>
                      <a:pt x="225" y="139"/>
                    </a:lnTo>
                    <a:lnTo>
                      <a:pt x="230" y="141"/>
                    </a:lnTo>
                    <a:lnTo>
                      <a:pt x="234" y="151"/>
                    </a:lnTo>
                    <a:lnTo>
                      <a:pt x="237" y="151"/>
                    </a:lnTo>
                    <a:lnTo>
                      <a:pt x="241" y="153"/>
                    </a:lnTo>
                    <a:lnTo>
                      <a:pt x="248" y="156"/>
                    </a:lnTo>
                    <a:lnTo>
                      <a:pt x="248" y="158"/>
                    </a:lnTo>
                    <a:lnTo>
                      <a:pt x="251" y="163"/>
                    </a:lnTo>
                    <a:lnTo>
                      <a:pt x="251" y="165"/>
                    </a:lnTo>
                    <a:lnTo>
                      <a:pt x="251" y="170"/>
                    </a:lnTo>
                    <a:lnTo>
                      <a:pt x="256" y="170"/>
                    </a:lnTo>
                    <a:lnTo>
                      <a:pt x="256" y="172"/>
                    </a:lnTo>
                    <a:lnTo>
                      <a:pt x="256" y="175"/>
                    </a:lnTo>
                    <a:lnTo>
                      <a:pt x="253" y="177"/>
                    </a:lnTo>
                    <a:lnTo>
                      <a:pt x="248" y="177"/>
                    </a:lnTo>
                    <a:lnTo>
                      <a:pt x="246" y="179"/>
                    </a:lnTo>
                    <a:lnTo>
                      <a:pt x="244" y="179"/>
                    </a:lnTo>
                    <a:lnTo>
                      <a:pt x="239" y="182"/>
                    </a:lnTo>
                    <a:lnTo>
                      <a:pt x="237" y="184"/>
                    </a:lnTo>
                    <a:lnTo>
                      <a:pt x="234" y="191"/>
                    </a:lnTo>
                    <a:lnTo>
                      <a:pt x="234" y="193"/>
                    </a:lnTo>
                    <a:lnTo>
                      <a:pt x="234" y="198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62" name="Freeform 1602"/>
              <p:cNvSpPr>
                <a:spLocks/>
              </p:cNvSpPr>
              <p:nvPr/>
            </p:nvSpPr>
            <p:spPr bwMode="auto">
              <a:xfrm>
                <a:off x="3207" y="1770"/>
                <a:ext cx="149" cy="132"/>
              </a:xfrm>
              <a:custGeom>
                <a:avLst/>
                <a:gdLst>
                  <a:gd name="T0" fmla="*/ 7 w 149"/>
                  <a:gd name="T1" fmla="*/ 94 h 132"/>
                  <a:gd name="T2" fmla="*/ 7 w 149"/>
                  <a:gd name="T3" fmla="*/ 56 h 132"/>
                  <a:gd name="T4" fmla="*/ 3 w 149"/>
                  <a:gd name="T5" fmla="*/ 30 h 132"/>
                  <a:gd name="T6" fmla="*/ 0 w 149"/>
                  <a:gd name="T7" fmla="*/ 26 h 132"/>
                  <a:gd name="T8" fmla="*/ 3 w 149"/>
                  <a:gd name="T9" fmla="*/ 19 h 132"/>
                  <a:gd name="T10" fmla="*/ 5 w 149"/>
                  <a:gd name="T11" fmla="*/ 16 h 132"/>
                  <a:gd name="T12" fmla="*/ 3 w 149"/>
                  <a:gd name="T13" fmla="*/ 4 h 132"/>
                  <a:gd name="T14" fmla="*/ 5 w 149"/>
                  <a:gd name="T15" fmla="*/ 0 h 132"/>
                  <a:gd name="T16" fmla="*/ 10 w 149"/>
                  <a:gd name="T17" fmla="*/ 2 h 132"/>
                  <a:gd name="T18" fmla="*/ 24 w 149"/>
                  <a:gd name="T19" fmla="*/ 2 h 132"/>
                  <a:gd name="T20" fmla="*/ 38 w 149"/>
                  <a:gd name="T21" fmla="*/ 4 h 132"/>
                  <a:gd name="T22" fmla="*/ 45 w 149"/>
                  <a:gd name="T23" fmla="*/ 7 h 132"/>
                  <a:gd name="T24" fmla="*/ 57 w 149"/>
                  <a:gd name="T25" fmla="*/ 9 h 132"/>
                  <a:gd name="T26" fmla="*/ 66 w 149"/>
                  <a:gd name="T27" fmla="*/ 9 h 132"/>
                  <a:gd name="T28" fmla="*/ 76 w 149"/>
                  <a:gd name="T29" fmla="*/ 2 h 132"/>
                  <a:gd name="T30" fmla="*/ 83 w 149"/>
                  <a:gd name="T31" fmla="*/ 2 h 132"/>
                  <a:gd name="T32" fmla="*/ 78 w 149"/>
                  <a:gd name="T33" fmla="*/ 4 h 132"/>
                  <a:gd name="T34" fmla="*/ 85 w 149"/>
                  <a:gd name="T35" fmla="*/ 2 h 132"/>
                  <a:gd name="T36" fmla="*/ 90 w 149"/>
                  <a:gd name="T37" fmla="*/ 2 h 132"/>
                  <a:gd name="T38" fmla="*/ 97 w 149"/>
                  <a:gd name="T39" fmla="*/ 0 h 132"/>
                  <a:gd name="T40" fmla="*/ 99 w 149"/>
                  <a:gd name="T41" fmla="*/ 2 h 132"/>
                  <a:gd name="T42" fmla="*/ 104 w 149"/>
                  <a:gd name="T43" fmla="*/ 4 h 132"/>
                  <a:gd name="T44" fmla="*/ 109 w 149"/>
                  <a:gd name="T45" fmla="*/ 9 h 132"/>
                  <a:gd name="T46" fmla="*/ 114 w 149"/>
                  <a:gd name="T47" fmla="*/ 7 h 132"/>
                  <a:gd name="T48" fmla="*/ 125 w 149"/>
                  <a:gd name="T49" fmla="*/ 7 h 132"/>
                  <a:gd name="T50" fmla="*/ 128 w 149"/>
                  <a:gd name="T51" fmla="*/ 7 h 132"/>
                  <a:gd name="T52" fmla="*/ 137 w 149"/>
                  <a:gd name="T53" fmla="*/ 30 h 132"/>
                  <a:gd name="T54" fmla="*/ 132 w 149"/>
                  <a:gd name="T55" fmla="*/ 45 h 132"/>
                  <a:gd name="T56" fmla="*/ 132 w 149"/>
                  <a:gd name="T57" fmla="*/ 49 h 132"/>
                  <a:gd name="T58" fmla="*/ 128 w 149"/>
                  <a:gd name="T59" fmla="*/ 52 h 132"/>
                  <a:gd name="T60" fmla="*/ 118 w 149"/>
                  <a:gd name="T61" fmla="*/ 45 h 132"/>
                  <a:gd name="T62" fmla="*/ 116 w 149"/>
                  <a:gd name="T63" fmla="*/ 38 h 132"/>
                  <a:gd name="T64" fmla="*/ 111 w 149"/>
                  <a:gd name="T65" fmla="*/ 30 h 132"/>
                  <a:gd name="T66" fmla="*/ 106 w 149"/>
                  <a:gd name="T67" fmla="*/ 23 h 132"/>
                  <a:gd name="T68" fmla="*/ 106 w 149"/>
                  <a:gd name="T69" fmla="*/ 21 h 132"/>
                  <a:gd name="T70" fmla="*/ 104 w 149"/>
                  <a:gd name="T71" fmla="*/ 26 h 132"/>
                  <a:gd name="T72" fmla="*/ 106 w 149"/>
                  <a:gd name="T73" fmla="*/ 30 h 132"/>
                  <a:gd name="T74" fmla="*/ 109 w 149"/>
                  <a:gd name="T75" fmla="*/ 35 h 132"/>
                  <a:gd name="T76" fmla="*/ 116 w 149"/>
                  <a:gd name="T77" fmla="*/ 47 h 132"/>
                  <a:gd name="T78" fmla="*/ 121 w 149"/>
                  <a:gd name="T79" fmla="*/ 54 h 132"/>
                  <a:gd name="T80" fmla="*/ 125 w 149"/>
                  <a:gd name="T81" fmla="*/ 64 h 132"/>
                  <a:gd name="T82" fmla="*/ 130 w 149"/>
                  <a:gd name="T83" fmla="*/ 73 h 132"/>
                  <a:gd name="T84" fmla="*/ 137 w 149"/>
                  <a:gd name="T85" fmla="*/ 87 h 132"/>
                  <a:gd name="T86" fmla="*/ 142 w 149"/>
                  <a:gd name="T87" fmla="*/ 97 h 132"/>
                  <a:gd name="T88" fmla="*/ 149 w 149"/>
                  <a:gd name="T89" fmla="*/ 101 h 132"/>
                  <a:gd name="T90" fmla="*/ 147 w 149"/>
                  <a:gd name="T91" fmla="*/ 104 h 132"/>
                  <a:gd name="T92" fmla="*/ 147 w 149"/>
                  <a:gd name="T93" fmla="*/ 106 h 132"/>
                  <a:gd name="T94" fmla="*/ 142 w 149"/>
                  <a:gd name="T95" fmla="*/ 118 h 132"/>
                  <a:gd name="T96" fmla="*/ 128 w 149"/>
                  <a:gd name="T97" fmla="*/ 125 h 132"/>
                  <a:gd name="T98" fmla="*/ 116 w 149"/>
                  <a:gd name="T99" fmla="*/ 130 h 132"/>
                  <a:gd name="T100" fmla="*/ 92 w 149"/>
                  <a:gd name="T101" fmla="*/ 127 h 132"/>
                  <a:gd name="T102" fmla="*/ 90 w 149"/>
                  <a:gd name="T103" fmla="*/ 130 h 132"/>
                  <a:gd name="T104" fmla="*/ 57 w 149"/>
                  <a:gd name="T105" fmla="*/ 130 h 132"/>
                  <a:gd name="T106" fmla="*/ 19 w 149"/>
                  <a:gd name="T107" fmla="*/ 130 h 13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9"/>
                  <a:gd name="T163" fmla="*/ 0 h 132"/>
                  <a:gd name="T164" fmla="*/ 149 w 149"/>
                  <a:gd name="T165" fmla="*/ 132 h 13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9" h="132">
                    <a:moveTo>
                      <a:pt x="7" y="120"/>
                    </a:moveTo>
                    <a:lnTo>
                      <a:pt x="7" y="106"/>
                    </a:lnTo>
                    <a:lnTo>
                      <a:pt x="7" y="94"/>
                    </a:lnTo>
                    <a:lnTo>
                      <a:pt x="7" y="82"/>
                    </a:lnTo>
                    <a:lnTo>
                      <a:pt x="7" y="68"/>
                    </a:lnTo>
                    <a:lnTo>
                      <a:pt x="7" y="56"/>
                    </a:lnTo>
                    <a:lnTo>
                      <a:pt x="7" y="45"/>
                    </a:lnTo>
                    <a:lnTo>
                      <a:pt x="7" y="35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5" y="16"/>
                    </a:lnTo>
                    <a:lnTo>
                      <a:pt x="3" y="12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3" y="4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2" y="9"/>
                    </a:lnTo>
                    <a:lnTo>
                      <a:pt x="66" y="9"/>
                    </a:lnTo>
                    <a:lnTo>
                      <a:pt x="69" y="4"/>
                    </a:lnTo>
                    <a:lnTo>
                      <a:pt x="73" y="4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3" y="2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85" y="2"/>
                    </a:lnTo>
                    <a:lnTo>
                      <a:pt x="88" y="2"/>
                    </a:lnTo>
                    <a:lnTo>
                      <a:pt x="90" y="2"/>
                    </a:lnTo>
                    <a:lnTo>
                      <a:pt x="95" y="2"/>
                    </a:lnTo>
                    <a:lnTo>
                      <a:pt x="97" y="0"/>
                    </a:lnTo>
                    <a:lnTo>
                      <a:pt x="99" y="2"/>
                    </a:lnTo>
                    <a:lnTo>
                      <a:pt x="102" y="4"/>
                    </a:lnTo>
                    <a:lnTo>
                      <a:pt x="104" y="4"/>
                    </a:lnTo>
                    <a:lnTo>
                      <a:pt x="106" y="7"/>
                    </a:lnTo>
                    <a:lnTo>
                      <a:pt x="109" y="9"/>
                    </a:lnTo>
                    <a:lnTo>
                      <a:pt x="111" y="7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21" y="7"/>
                    </a:lnTo>
                    <a:lnTo>
                      <a:pt x="125" y="7"/>
                    </a:lnTo>
                    <a:lnTo>
                      <a:pt x="128" y="4"/>
                    </a:lnTo>
                    <a:lnTo>
                      <a:pt x="128" y="7"/>
                    </a:lnTo>
                    <a:lnTo>
                      <a:pt x="128" y="9"/>
                    </a:lnTo>
                    <a:lnTo>
                      <a:pt x="132" y="21"/>
                    </a:lnTo>
                    <a:lnTo>
                      <a:pt x="137" y="30"/>
                    </a:lnTo>
                    <a:lnTo>
                      <a:pt x="135" y="35"/>
                    </a:lnTo>
                    <a:lnTo>
                      <a:pt x="135" y="40"/>
                    </a:lnTo>
                    <a:lnTo>
                      <a:pt x="132" y="45"/>
                    </a:lnTo>
                    <a:lnTo>
                      <a:pt x="132" y="47"/>
                    </a:lnTo>
                    <a:lnTo>
                      <a:pt x="132" y="49"/>
                    </a:lnTo>
                    <a:lnTo>
                      <a:pt x="130" y="49"/>
                    </a:lnTo>
                    <a:lnTo>
                      <a:pt x="128" y="52"/>
                    </a:lnTo>
                    <a:lnTo>
                      <a:pt x="125" y="49"/>
                    </a:lnTo>
                    <a:lnTo>
                      <a:pt x="123" y="47"/>
                    </a:lnTo>
                    <a:lnTo>
                      <a:pt x="118" y="45"/>
                    </a:lnTo>
                    <a:lnTo>
                      <a:pt x="116" y="40"/>
                    </a:lnTo>
                    <a:lnTo>
                      <a:pt x="116" y="38"/>
                    </a:lnTo>
                    <a:lnTo>
                      <a:pt x="114" y="35"/>
                    </a:lnTo>
                    <a:lnTo>
                      <a:pt x="111" y="33"/>
                    </a:lnTo>
                    <a:lnTo>
                      <a:pt x="111" y="30"/>
                    </a:lnTo>
                    <a:lnTo>
                      <a:pt x="109" y="28"/>
                    </a:lnTo>
                    <a:lnTo>
                      <a:pt x="109" y="23"/>
                    </a:lnTo>
                    <a:lnTo>
                      <a:pt x="106" y="23"/>
                    </a:lnTo>
                    <a:lnTo>
                      <a:pt x="106" y="21"/>
                    </a:lnTo>
                    <a:lnTo>
                      <a:pt x="106" y="23"/>
                    </a:lnTo>
                    <a:lnTo>
                      <a:pt x="104" y="26"/>
                    </a:lnTo>
                    <a:lnTo>
                      <a:pt x="104" y="28"/>
                    </a:lnTo>
                    <a:lnTo>
                      <a:pt x="106" y="30"/>
                    </a:lnTo>
                    <a:lnTo>
                      <a:pt x="109" y="30"/>
                    </a:lnTo>
                    <a:lnTo>
                      <a:pt x="109" y="33"/>
                    </a:lnTo>
                    <a:lnTo>
                      <a:pt x="109" y="35"/>
                    </a:lnTo>
                    <a:lnTo>
                      <a:pt x="109" y="38"/>
                    </a:lnTo>
                    <a:lnTo>
                      <a:pt x="111" y="42"/>
                    </a:lnTo>
                    <a:lnTo>
                      <a:pt x="116" y="47"/>
                    </a:lnTo>
                    <a:lnTo>
                      <a:pt x="118" y="49"/>
                    </a:lnTo>
                    <a:lnTo>
                      <a:pt x="121" y="54"/>
                    </a:lnTo>
                    <a:lnTo>
                      <a:pt x="121" y="56"/>
                    </a:lnTo>
                    <a:lnTo>
                      <a:pt x="123" y="59"/>
                    </a:lnTo>
                    <a:lnTo>
                      <a:pt x="125" y="64"/>
                    </a:lnTo>
                    <a:lnTo>
                      <a:pt x="125" y="66"/>
                    </a:lnTo>
                    <a:lnTo>
                      <a:pt x="128" y="68"/>
                    </a:lnTo>
                    <a:lnTo>
                      <a:pt x="130" y="73"/>
                    </a:lnTo>
                    <a:lnTo>
                      <a:pt x="130" y="78"/>
                    </a:lnTo>
                    <a:lnTo>
                      <a:pt x="132" y="80"/>
                    </a:lnTo>
                    <a:lnTo>
                      <a:pt x="137" y="87"/>
                    </a:lnTo>
                    <a:lnTo>
                      <a:pt x="137" y="90"/>
                    </a:lnTo>
                    <a:lnTo>
                      <a:pt x="140" y="90"/>
                    </a:lnTo>
                    <a:lnTo>
                      <a:pt x="142" y="97"/>
                    </a:lnTo>
                    <a:lnTo>
                      <a:pt x="144" y="99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49" y="104"/>
                    </a:lnTo>
                    <a:lnTo>
                      <a:pt x="147" y="104"/>
                    </a:lnTo>
                    <a:lnTo>
                      <a:pt x="147" y="106"/>
                    </a:lnTo>
                    <a:lnTo>
                      <a:pt x="147" y="111"/>
                    </a:lnTo>
                    <a:lnTo>
                      <a:pt x="147" y="113"/>
                    </a:lnTo>
                    <a:lnTo>
                      <a:pt x="142" y="118"/>
                    </a:lnTo>
                    <a:lnTo>
                      <a:pt x="140" y="118"/>
                    </a:lnTo>
                    <a:lnTo>
                      <a:pt x="135" y="125"/>
                    </a:lnTo>
                    <a:lnTo>
                      <a:pt x="128" y="125"/>
                    </a:lnTo>
                    <a:lnTo>
                      <a:pt x="128" y="132"/>
                    </a:lnTo>
                    <a:lnTo>
                      <a:pt x="121" y="132"/>
                    </a:lnTo>
                    <a:lnTo>
                      <a:pt x="116" y="130"/>
                    </a:lnTo>
                    <a:lnTo>
                      <a:pt x="92" y="130"/>
                    </a:lnTo>
                    <a:lnTo>
                      <a:pt x="92" y="127"/>
                    </a:lnTo>
                    <a:lnTo>
                      <a:pt x="92" y="125"/>
                    </a:lnTo>
                    <a:lnTo>
                      <a:pt x="90" y="130"/>
                    </a:lnTo>
                    <a:lnTo>
                      <a:pt x="83" y="130"/>
                    </a:lnTo>
                    <a:lnTo>
                      <a:pt x="71" y="130"/>
                    </a:lnTo>
                    <a:lnTo>
                      <a:pt x="57" y="130"/>
                    </a:lnTo>
                    <a:lnTo>
                      <a:pt x="45" y="130"/>
                    </a:lnTo>
                    <a:lnTo>
                      <a:pt x="31" y="130"/>
                    </a:lnTo>
                    <a:lnTo>
                      <a:pt x="19" y="130"/>
                    </a:lnTo>
                    <a:lnTo>
                      <a:pt x="7" y="130"/>
                    </a:lnTo>
                    <a:lnTo>
                      <a:pt x="7" y="12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63" name="Freeform 1603"/>
              <p:cNvSpPr>
                <a:spLocks/>
              </p:cNvSpPr>
              <p:nvPr/>
            </p:nvSpPr>
            <p:spPr bwMode="auto">
              <a:xfrm>
                <a:off x="3207" y="1770"/>
                <a:ext cx="149" cy="132"/>
              </a:xfrm>
              <a:custGeom>
                <a:avLst/>
                <a:gdLst>
                  <a:gd name="T0" fmla="*/ 7 w 149"/>
                  <a:gd name="T1" fmla="*/ 94 h 132"/>
                  <a:gd name="T2" fmla="*/ 7 w 149"/>
                  <a:gd name="T3" fmla="*/ 56 h 132"/>
                  <a:gd name="T4" fmla="*/ 3 w 149"/>
                  <a:gd name="T5" fmla="*/ 30 h 132"/>
                  <a:gd name="T6" fmla="*/ 0 w 149"/>
                  <a:gd name="T7" fmla="*/ 26 h 132"/>
                  <a:gd name="T8" fmla="*/ 3 w 149"/>
                  <a:gd name="T9" fmla="*/ 19 h 132"/>
                  <a:gd name="T10" fmla="*/ 5 w 149"/>
                  <a:gd name="T11" fmla="*/ 16 h 132"/>
                  <a:gd name="T12" fmla="*/ 3 w 149"/>
                  <a:gd name="T13" fmla="*/ 4 h 132"/>
                  <a:gd name="T14" fmla="*/ 5 w 149"/>
                  <a:gd name="T15" fmla="*/ 0 h 132"/>
                  <a:gd name="T16" fmla="*/ 10 w 149"/>
                  <a:gd name="T17" fmla="*/ 2 h 132"/>
                  <a:gd name="T18" fmla="*/ 24 w 149"/>
                  <a:gd name="T19" fmla="*/ 2 h 132"/>
                  <a:gd name="T20" fmla="*/ 38 w 149"/>
                  <a:gd name="T21" fmla="*/ 4 h 132"/>
                  <a:gd name="T22" fmla="*/ 45 w 149"/>
                  <a:gd name="T23" fmla="*/ 7 h 132"/>
                  <a:gd name="T24" fmla="*/ 57 w 149"/>
                  <a:gd name="T25" fmla="*/ 9 h 132"/>
                  <a:gd name="T26" fmla="*/ 66 w 149"/>
                  <a:gd name="T27" fmla="*/ 9 h 132"/>
                  <a:gd name="T28" fmla="*/ 76 w 149"/>
                  <a:gd name="T29" fmla="*/ 2 h 132"/>
                  <a:gd name="T30" fmla="*/ 83 w 149"/>
                  <a:gd name="T31" fmla="*/ 2 h 132"/>
                  <a:gd name="T32" fmla="*/ 78 w 149"/>
                  <a:gd name="T33" fmla="*/ 4 h 132"/>
                  <a:gd name="T34" fmla="*/ 85 w 149"/>
                  <a:gd name="T35" fmla="*/ 2 h 132"/>
                  <a:gd name="T36" fmla="*/ 90 w 149"/>
                  <a:gd name="T37" fmla="*/ 2 h 132"/>
                  <a:gd name="T38" fmla="*/ 97 w 149"/>
                  <a:gd name="T39" fmla="*/ 0 h 132"/>
                  <a:gd name="T40" fmla="*/ 99 w 149"/>
                  <a:gd name="T41" fmla="*/ 2 h 132"/>
                  <a:gd name="T42" fmla="*/ 104 w 149"/>
                  <a:gd name="T43" fmla="*/ 4 h 132"/>
                  <a:gd name="T44" fmla="*/ 109 w 149"/>
                  <a:gd name="T45" fmla="*/ 9 h 132"/>
                  <a:gd name="T46" fmla="*/ 114 w 149"/>
                  <a:gd name="T47" fmla="*/ 7 h 132"/>
                  <a:gd name="T48" fmla="*/ 125 w 149"/>
                  <a:gd name="T49" fmla="*/ 7 h 132"/>
                  <a:gd name="T50" fmla="*/ 128 w 149"/>
                  <a:gd name="T51" fmla="*/ 7 h 132"/>
                  <a:gd name="T52" fmla="*/ 137 w 149"/>
                  <a:gd name="T53" fmla="*/ 30 h 132"/>
                  <a:gd name="T54" fmla="*/ 132 w 149"/>
                  <a:gd name="T55" fmla="*/ 45 h 132"/>
                  <a:gd name="T56" fmla="*/ 132 w 149"/>
                  <a:gd name="T57" fmla="*/ 49 h 132"/>
                  <a:gd name="T58" fmla="*/ 128 w 149"/>
                  <a:gd name="T59" fmla="*/ 52 h 132"/>
                  <a:gd name="T60" fmla="*/ 118 w 149"/>
                  <a:gd name="T61" fmla="*/ 45 h 132"/>
                  <a:gd name="T62" fmla="*/ 116 w 149"/>
                  <a:gd name="T63" fmla="*/ 38 h 132"/>
                  <a:gd name="T64" fmla="*/ 111 w 149"/>
                  <a:gd name="T65" fmla="*/ 30 h 132"/>
                  <a:gd name="T66" fmla="*/ 106 w 149"/>
                  <a:gd name="T67" fmla="*/ 23 h 132"/>
                  <a:gd name="T68" fmla="*/ 106 w 149"/>
                  <a:gd name="T69" fmla="*/ 21 h 132"/>
                  <a:gd name="T70" fmla="*/ 104 w 149"/>
                  <a:gd name="T71" fmla="*/ 26 h 132"/>
                  <a:gd name="T72" fmla="*/ 106 w 149"/>
                  <a:gd name="T73" fmla="*/ 30 h 132"/>
                  <a:gd name="T74" fmla="*/ 109 w 149"/>
                  <a:gd name="T75" fmla="*/ 35 h 132"/>
                  <a:gd name="T76" fmla="*/ 116 w 149"/>
                  <a:gd name="T77" fmla="*/ 47 h 132"/>
                  <a:gd name="T78" fmla="*/ 121 w 149"/>
                  <a:gd name="T79" fmla="*/ 54 h 132"/>
                  <a:gd name="T80" fmla="*/ 125 w 149"/>
                  <a:gd name="T81" fmla="*/ 64 h 132"/>
                  <a:gd name="T82" fmla="*/ 130 w 149"/>
                  <a:gd name="T83" fmla="*/ 73 h 132"/>
                  <a:gd name="T84" fmla="*/ 137 w 149"/>
                  <a:gd name="T85" fmla="*/ 87 h 132"/>
                  <a:gd name="T86" fmla="*/ 142 w 149"/>
                  <a:gd name="T87" fmla="*/ 97 h 132"/>
                  <a:gd name="T88" fmla="*/ 149 w 149"/>
                  <a:gd name="T89" fmla="*/ 101 h 132"/>
                  <a:gd name="T90" fmla="*/ 147 w 149"/>
                  <a:gd name="T91" fmla="*/ 104 h 132"/>
                  <a:gd name="T92" fmla="*/ 147 w 149"/>
                  <a:gd name="T93" fmla="*/ 106 h 132"/>
                  <a:gd name="T94" fmla="*/ 142 w 149"/>
                  <a:gd name="T95" fmla="*/ 118 h 132"/>
                  <a:gd name="T96" fmla="*/ 128 w 149"/>
                  <a:gd name="T97" fmla="*/ 125 h 132"/>
                  <a:gd name="T98" fmla="*/ 116 w 149"/>
                  <a:gd name="T99" fmla="*/ 130 h 132"/>
                  <a:gd name="T100" fmla="*/ 92 w 149"/>
                  <a:gd name="T101" fmla="*/ 127 h 132"/>
                  <a:gd name="T102" fmla="*/ 90 w 149"/>
                  <a:gd name="T103" fmla="*/ 130 h 132"/>
                  <a:gd name="T104" fmla="*/ 57 w 149"/>
                  <a:gd name="T105" fmla="*/ 130 h 132"/>
                  <a:gd name="T106" fmla="*/ 19 w 149"/>
                  <a:gd name="T107" fmla="*/ 130 h 13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9"/>
                  <a:gd name="T163" fmla="*/ 0 h 132"/>
                  <a:gd name="T164" fmla="*/ 149 w 149"/>
                  <a:gd name="T165" fmla="*/ 132 h 13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9" h="132">
                    <a:moveTo>
                      <a:pt x="7" y="120"/>
                    </a:moveTo>
                    <a:lnTo>
                      <a:pt x="7" y="106"/>
                    </a:lnTo>
                    <a:lnTo>
                      <a:pt x="7" y="94"/>
                    </a:lnTo>
                    <a:lnTo>
                      <a:pt x="7" y="82"/>
                    </a:lnTo>
                    <a:lnTo>
                      <a:pt x="7" y="68"/>
                    </a:lnTo>
                    <a:lnTo>
                      <a:pt x="7" y="56"/>
                    </a:lnTo>
                    <a:lnTo>
                      <a:pt x="7" y="45"/>
                    </a:lnTo>
                    <a:lnTo>
                      <a:pt x="7" y="35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5" y="16"/>
                    </a:lnTo>
                    <a:lnTo>
                      <a:pt x="3" y="12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3" y="4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2" y="9"/>
                    </a:lnTo>
                    <a:lnTo>
                      <a:pt x="66" y="9"/>
                    </a:lnTo>
                    <a:lnTo>
                      <a:pt x="69" y="4"/>
                    </a:lnTo>
                    <a:lnTo>
                      <a:pt x="73" y="4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3" y="2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85" y="2"/>
                    </a:lnTo>
                    <a:lnTo>
                      <a:pt x="88" y="2"/>
                    </a:lnTo>
                    <a:lnTo>
                      <a:pt x="90" y="2"/>
                    </a:lnTo>
                    <a:lnTo>
                      <a:pt x="95" y="2"/>
                    </a:lnTo>
                    <a:lnTo>
                      <a:pt x="97" y="0"/>
                    </a:lnTo>
                    <a:lnTo>
                      <a:pt x="99" y="2"/>
                    </a:lnTo>
                    <a:lnTo>
                      <a:pt x="102" y="4"/>
                    </a:lnTo>
                    <a:lnTo>
                      <a:pt x="104" y="4"/>
                    </a:lnTo>
                    <a:lnTo>
                      <a:pt x="106" y="7"/>
                    </a:lnTo>
                    <a:lnTo>
                      <a:pt x="109" y="9"/>
                    </a:lnTo>
                    <a:lnTo>
                      <a:pt x="111" y="7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21" y="7"/>
                    </a:lnTo>
                    <a:lnTo>
                      <a:pt x="125" y="7"/>
                    </a:lnTo>
                    <a:lnTo>
                      <a:pt x="128" y="4"/>
                    </a:lnTo>
                    <a:lnTo>
                      <a:pt x="128" y="7"/>
                    </a:lnTo>
                    <a:lnTo>
                      <a:pt x="128" y="9"/>
                    </a:lnTo>
                    <a:lnTo>
                      <a:pt x="132" y="21"/>
                    </a:lnTo>
                    <a:lnTo>
                      <a:pt x="137" y="30"/>
                    </a:lnTo>
                    <a:lnTo>
                      <a:pt x="135" y="35"/>
                    </a:lnTo>
                    <a:lnTo>
                      <a:pt x="135" y="40"/>
                    </a:lnTo>
                    <a:lnTo>
                      <a:pt x="132" y="45"/>
                    </a:lnTo>
                    <a:lnTo>
                      <a:pt x="132" y="47"/>
                    </a:lnTo>
                    <a:lnTo>
                      <a:pt x="132" y="49"/>
                    </a:lnTo>
                    <a:lnTo>
                      <a:pt x="130" y="49"/>
                    </a:lnTo>
                    <a:lnTo>
                      <a:pt x="128" y="52"/>
                    </a:lnTo>
                    <a:lnTo>
                      <a:pt x="125" y="49"/>
                    </a:lnTo>
                    <a:lnTo>
                      <a:pt x="123" y="47"/>
                    </a:lnTo>
                    <a:lnTo>
                      <a:pt x="118" y="45"/>
                    </a:lnTo>
                    <a:lnTo>
                      <a:pt x="116" y="40"/>
                    </a:lnTo>
                    <a:lnTo>
                      <a:pt x="116" y="38"/>
                    </a:lnTo>
                    <a:lnTo>
                      <a:pt x="114" y="35"/>
                    </a:lnTo>
                    <a:lnTo>
                      <a:pt x="111" y="33"/>
                    </a:lnTo>
                    <a:lnTo>
                      <a:pt x="111" y="30"/>
                    </a:lnTo>
                    <a:lnTo>
                      <a:pt x="109" y="28"/>
                    </a:lnTo>
                    <a:lnTo>
                      <a:pt x="109" y="23"/>
                    </a:lnTo>
                    <a:lnTo>
                      <a:pt x="106" y="23"/>
                    </a:lnTo>
                    <a:lnTo>
                      <a:pt x="106" y="21"/>
                    </a:lnTo>
                    <a:lnTo>
                      <a:pt x="106" y="23"/>
                    </a:lnTo>
                    <a:lnTo>
                      <a:pt x="104" y="26"/>
                    </a:lnTo>
                    <a:lnTo>
                      <a:pt x="104" y="28"/>
                    </a:lnTo>
                    <a:lnTo>
                      <a:pt x="106" y="30"/>
                    </a:lnTo>
                    <a:lnTo>
                      <a:pt x="109" y="30"/>
                    </a:lnTo>
                    <a:lnTo>
                      <a:pt x="109" y="33"/>
                    </a:lnTo>
                    <a:lnTo>
                      <a:pt x="109" y="35"/>
                    </a:lnTo>
                    <a:lnTo>
                      <a:pt x="109" y="38"/>
                    </a:lnTo>
                    <a:lnTo>
                      <a:pt x="111" y="42"/>
                    </a:lnTo>
                    <a:lnTo>
                      <a:pt x="116" y="47"/>
                    </a:lnTo>
                    <a:lnTo>
                      <a:pt x="118" y="49"/>
                    </a:lnTo>
                    <a:lnTo>
                      <a:pt x="121" y="54"/>
                    </a:lnTo>
                    <a:lnTo>
                      <a:pt x="121" y="56"/>
                    </a:lnTo>
                    <a:lnTo>
                      <a:pt x="123" y="59"/>
                    </a:lnTo>
                    <a:lnTo>
                      <a:pt x="125" y="64"/>
                    </a:lnTo>
                    <a:lnTo>
                      <a:pt x="125" y="66"/>
                    </a:lnTo>
                    <a:lnTo>
                      <a:pt x="128" y="68"/>
                    </a:lnTo>
                    <a:lnTo>
                      <a:pt x="130" y="73"/>
                    </a:lnTo>
                    <a:lnTo>
                      <a:pt x="130" y="78"/>
                    </a:lnTo>
                    <a:lnTo>
                      <a:pt x="132" y="80"/>
                    </a:lnTo>
                    <a:lnTo>
                      <a:pt x="137" y="87"/>
                    </a:lnTo>
                    <a:lnTo>
                      <a:pt x="137" y="90"/>
                    </a:lnTo>
                    <a:lnTo>
                      <a:pt x="140" y="90"/>
                    </a:lnTo>
                    <a:lnTo>
                      <a:pt x="142" y="97"/>
                    </a:lnTo>
                    <a:lnTo>
                      <a:pt x="144" y="99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49" y="104"/>
                    </a:lnTo>
                    <a:lnTo>
                      <a:pt x="147" y="104"/>
                    </a:lnTo>
                    <a:lnTo>
                      <a:pt x="147" y="106"/>
                    </a:lnTo>
                    <a:lnTo>
                      <a:pt x="147" y="111"/>
                    </a:lnTo>
                    <a:lnTo>
                      <a:pt x="147" y="113"/>
                    </a:lnTo>
                    <a:lnTo>
                      <a:pt x="142" y="118"/>
                    </a:lnTo>
                    <a:lnTo>
                      <a:pt x="140" y="118"/>
                    </a:lnTo>
                    <a:lnTo>
                      <a:pt x="135" y="125"/>
                    </a:lnTo>
                    <a:lnTo>
                      <a:pt x="128" y="125"/>
                    </a:lnTo>
                    <a:lnTo>
                      <a:pt x="128" y="132"/>
                    </a:lnTo>
                    <a:lnTo>
                      <a:pt x="121" y="132"/>
                    </a:lnTo>
                    <a:lnTo>
                      <a:pt x="116" y="130"/>
                    </a:lnTo>
                    <a:lnTo>
                      <a:pt x="92" y="130"/>
                    </a:lnTo>
                    <a:lnTo>
                      <a:pt x="92" y="127"/>
                    </a:lnTo>
                    <a:lnTo>
                      <a:pt x="92" y="125"/>
                    </a:lnTo>
                    <a:lnTo>
                      <a:pt x="90" y="130"/>
                    </a:lnTo>
                    <a:lnTo>
                      <a:pt x="83" y="130"/>
                    </a:lnTo>
                    <a:lnTo>
                      <a:pt x="71" y="130"/>
                    </a:lnTo>
                    <a:lnTo>
                      <a:pt x="57" y="130"/>
                    </a:lnTo>
                    <a:lnTo>
                      <a:pt x="45" y="130"/>
                    </a:lnTo>
                    <a:lnTo>
                      <a:pt x="31" y="130"/>
                    </a:lnTo>
                    <a:lnTo>
                      <a:pt x="19" y="130"/>
                    </a:lnTo>
                    <a:lnTo>
                      <a:pt x="7" y="130"/>
                    </a:lnTo>
                    <a:lnTo>
                      <a:pt x="7" y="12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64" name="Freeform 1604"/>
              <p:cNvSpPr>
                <a:spLocks/>
              </p:cNvSpPr>
              <p:nvPr/>
            </p:nvSpPr>
            <p:spPr bwMode="auto">
              <a:xfrm>
                <a:off x="2765" y="1696"/>
                <a:ext cx="270" cy="244"/>
              </a:xfrm>
              <a:custGeom>
                <a:avLst/>
                <a:gdLst>
                  <a:gd name="T0" fmla="*/ 0 w 270"/>
                  <a:gd name="T1" fmla="*/ 133 h 244"/>
                  <a:gd name="T2" fmla="*/ 15 w 270"/>
                  <a:gd name="T3" fmla="*/ 104 h 244"/>
                  <a:gd name="T4" fmla="*/ 22 w 270"/>
                  <a:gd name="T5" fmla="*/ 100 h 244"/>
                  <a:gd name="T6" fmla="*/ 26 w 270"/>
                  <a:gd name="T7" fmla="*/ 97 h 244"/>
                  <a:gd name="T8" fmla="*/ 38 w 270"/>
                  <a:gd name="T9" fmla="*/ 97 h 244"/>
                  <a:gd name="T10" fmla="*/ 45 w 270"/>
                  <a:gd name="T11" fmla="*/ 90 h 244"/>
                  <a:gd name="T12" fmla="*/ 62 w 270"/>
                  <a:gd name="T13" fmla="*/ 83 h 244"/>
                  <a:gd name="T14" fmla="*/ 64 w 270"/>
                  <a:gd name="T15" fmla="*/ 78 h 244"/>
                  <a:gd name="T16" fmla="*/ 64 w 270"/>
                  <a:gd name="T17" fmla="*/ 76 h 244"/>
                  <a:gd name="T18" fmla="*/ 64 w 270"/>
                  <a:gd name="T19" fmla="*/ 74 h 244"/>
                  <a:gd name="T20" fmla="*/ 71 w 270"/>
                  <a:gd name="T21" fmla="*/ 71 h 244"/>
                  <a:gd name="T22" fmla="*/ 76 w 270"/>
                  <a:gd name="T23" fmla="*/ 67 h 244"/>
                  <a:gd name="T24" fmla="*/ 83 w 270"/>
                  <a:gd name="T25" fmla="*/ 67 h 244"/>
                  <a:gd name="T26" fmla="*/ 97 w 270"/>
                  <a:gd name="T27" fmla="*/ 67 h 244"/>
                  <a:gd name="T28" fmla="*/ 100 w 270"/>
                  <a:gd name="T29" fmla="*/ 62 h 244"/>
                  <a:gd name="T30" fmla="*/ 95 w 270"/>
                  <a:gd name="T31" fmla="*/ 55 h 244"/>
                  <a:gd name="T32" fmla="*/ 95 w 270"/>
                  <a:gd name="T33" fmla="*/ 48 h 244"/>
                  <a:gd name="T34" fmla="*/ 93 w 270"/>
                  <a:gd name="T35" fmla="*/ 43 h 244"/>
                  <a:gd name="T36" fmla="*/ 93 w 270"/>
                  <a:gd name="T37" fmla="*/ 34 h 244"/>
                  <a:gd name="T38" fmla="*/ 90 w 270"/>
                  <a:gd name="T39" fmla="*/ 31 h 244"/>
                  <a:gd name="T40" fmla="*/ 88 w 270"/>
                  <a:gd name="T41" fmla="*/ 26 h 244"/>
                  <a:gd name="T42" fmla="*/ 102 w 270"/>
                  <a:gd name="T43" fmla="*/ 19 h 244"/>
                  <a:gd name="T44" fmla="*/ 114 w 270"/>
                  <a:gd name="T45" fmla="*/ 17 h 244"/>
                  <a:gd name="T46" fmla="*/ 123 w 270"/>
                  <a:gd name="T47" fmla="*/ 12 h 244"/>
                  <a:gd name="T48" fmla="*/ 152 w 270"/>
                  <a:gd name="T49" fmla="*/ 8 h 244"/>
                  <a:gd name="T50" fmla="*/ 161 w 270"/>
                  <a:gd name="T51" fmla="*/ 5 h 244"/>
                  <a:gd name="T52" fmla="*/ 180 w 270"/>
                  <a:gd name="T53" fmla="*/ 3 h 244"/>
                  <a:gd name="T54" fmla="*/ 194 w 270"/>
                  <a:gd name="T55" fmla="*/ 3 h 244"/>
                  <a:gd name="T56" fmla="*/ 206 w 270"/>
                  <a:gd name="T57" fmla="*/ 3 h 244"/>
                  <a:gd name="T58" fmla="*/ 220 w 270"/>
                  <a:gd name="T59" fmla="*/ 3 h 244"/>
                  <a:gd name="T60" fmla="*/ 230 w 270"/>
                  <a:gd name="T61" fmla="*/ 3 h 244"/>
                  <a:gd name="T62" fmla="*/ 227 w 270"/>
                  <a:gd name="T63" fmla="*/ 8 h 244"/>
                  <a:gd name="T64" fmla="*/ 225 w 270"/>
                  <a:gd name="T65" fmla="*/ 24 h 244"/>
                  <a:gd name="T66" fmla="*/ 220 w 270"/>
                  <a:gd name="T67" fmla="*/ 36 h 244"/>
                  <a:gd name="T68" fmla="*/ 213 w 270"/>
                  <a:gd name="T69" fmla="*/ 43 h 244"/>
                  <a:gd name="T70" fmla="*/ 220 w 270"/>
                  <a:gd name="T71" fmla="*/ 52 h 244"/>
                  <a:gd name="T72" fmla="*/ 234 w 270"/>
                  <a:gd name="T73" fmla="*/ 67 h 244"/>
                  <a:gd name="T74" fmla="*/ 239 w 270"/>
                  <a:gd name="T75" fmla="*/ 90 h 244"/>
                  <a:gd name="T76" fmla="*/ 241 w 270"/>
                  <a:gd name="T77" fmla="*/ 104 h 244"/>
                  <a:gd name="T78" fmla="*/ 244 w 270"/>
                  <a:gd name="T79" fmla="*/ 126 h 244"/>
                  <a:gd name="T80" fmla="*/ 237 w 270"/>
                  <a:gd name="T81" fmla="*/ 147 h 244"/>
                  <a:gd name="T82" fmla="*/ 246 w 270"/>
                  <a:gd name="T83" fmla="*/ 164 h 244"/>
                  <a:gd name="T84" fmla="*/ 270 w 270"/>
                  <a:gd name="T85" fmla="*/ 178 h 244"/>
                  <a:gd name="T86" fmla="*/ 244 w 270"/>
                  <a:gd name="T87" fmla="*/ 201 h 244"/>
                  <a:gd name="T88" fmla="*/ 189 w 270"/>
                  <a:gd name="T89" fmla="*/ 234 h 244"/>
                  <a:gd name="T90" fmla="*/ 166 w 270"/>
                  <a:gd name="T91" fmla="*/ 241 h 244"/>
                  <a:gd name="T92" fmla="*/ 156 w 270"/>
                  <a:gd name="T93" fmla="*/ 241 h 244"/>
                  <a:gd name="T94" fmla="*/ 156 w 270"/>
                  <a:gd name="T95" fmla="*/ 237 h 244"/>
                  <a:gd name="T96" fmla="*/ 156 w 270"/>
                  <a:gd name="T97" fmla="*/ 232 h 244"/>
                  <a:gd name="T98" fmla="*/ 152 w 270"/>
                  <a:gd name="T99" fmla="*/ 227 h 244"/>
                  <a:gd name="T100" fmla="*/ 145 w 270"/>
                  <a:gd name="T101" fmla="*/ 225 h 244"/>
                  <a:gd name="T102" fmla="*/ 137 w 270"/>
                  <a:gd name="T103" fmla="*/ 223 h 244"/>
                  <a:gd name="T104" fmla="*/ 130 w 270"/>
                  <a:gd name="T105" fmla="*/ 218 h 244"/>
                  <a:gd name="T106" fmla="*/ 128 w 270"/>
                  <a:gd name="T107" fmla="*/ 213 h 2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70"/>
                  <a:gd name="T163" fmla="*/ 0 h 244"/>
                  <a:gd name="T164" fmla="*/ 270 w 270"/>
                  <a:gd name="T165" fmla="*/ 244 h 2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70" h="244">
                    <a:moveTo>
                      <a:pt x="48" y="161"/>
                    </a:moveTo>
                    <a:lnTo>
                      <a:pt x="48" y="161"/>
                    </a:lnTo>
                    <a:lnTo>
                      <a:pt x="31" y="152"/>
                    </a:lnTo>
                    <a:lnTo>
                      <a:pt x="15" y="142"/>
                    </a:lnTo>
                    <a:lnTo>
                      <a:pt x="0" y="133"/>
                    </a:lnTo>
                    <a:lnTo>
                      <a:pt x="0" y="126"/>
                    </a:lnTo>
                    <a:lnTo>
                      <a:pt x="0" y="112"/>
                    </a:lnTo>
                    <a:lnTo>
                      <a:pt x="5" y="107"/>
                    </a:lnTo>
                    <a:lnTo>
                      <a:pt x="10" y="104"/>
                    </a:lnTo>
                    <a:lnTo>
                      <a:pt x="15" y="104"/>
                    </a:lnTo>
                    <a:lnTo>
                      <a:pt x="15" y="102"/>
                    </a:lnTo>
                    <a:lnTo>
                      <a:pt x="17" y="102"/>
                    </a:lnTo>
                    <a:lnTo>
                      <a:pt x="19" y="100"/>
                    </a:lnTo>
                    <a:lnTo>
                      <a:pt x="22" y="100"/>
                    </a:lnTo>
                    <a:lnTo>
                      <a:pt x="24" y="100"/>
                    </a:lnTo>
                    <a:lnTo>
                      <a:pt x="26" y="100"/>
                    </a:lnTo>
                    <a:lnTo>
                      <a:pt x="26" y="97"/>
                    </a:lnTo>
                    <a:lnTo>
                      <a:pt x="31" y="97"/>
                    </a:lnTo>
                    <a:lnTo>
                      <a:pt x="34" y="97"/>
                    </a:lnTo>
                    <a:lnTo>
                      <a:pt x="38" y="97"/>
                    </a:lnTo>
                    <a:lnTo>
                      <a:pt x="43" y="95"/>
                    </a:lnTo>
                    <a:lnTo>
                      <a:pt x="45" y="93"/>
                    </a:lnTo>
                    <a:lnTo>
                      <a:pt x="45" y="90"/>
                    </a:lnTo>
                    <a:lnTo>
                      <a:pt x="48" y="90"/>
                    </a:lnTo>
                    <a:lnTo>
                      <a:pt x="50" y="88"/>
                    </a:lnTo>
                    <a:lnTo>
                      <a:pt x="52" y="86"/>
                    </a:lnTo>
                    <a:lnTo>
                      <a:pt x="55" y="86"/>
                    </a:lnTo>
                    <a:lnTo>
                      <a:pt x="62" y="83"/>
                    </a:lnTo>
                    <a:lnTo>
                      <a:pt x="67" y="81"/>
                    </a:lnTo>
                    <a:lnTo>
                      <a:pt x="64" y="81"/>
                    </a:lnTo>
                    <a:lnTo>
                      <a:pt x="64" y="78"/>
                    </a:lnTo>
                    <a:lnTo>
                      <a:pt x="64" y="76"/>
                    </a:lnTo>
                    <a:lnTo>
                      <a:pt x="62" y="76"/>
                    </a:lnTo>
                    <a:lnTo>
                      <a:pt x="62" y="74"/>
                    </a:lnTo>
                    <a:lnTo>
                      <a:pt x="64" y="74"/>
                    </a:lnTo>
                    <a:lnTo>
                      <a:pt x="64" y="71"/>
                    </a:lnTo>
                    <a:lnTo>
                      <a:pt x="67" y="71"/>
                    </a:lnTo>
                    <a:lnTo>
                      <a:pt x="69" y="71"/>
                    </a:lnTo>
                    <a:lnTo>
                      <a:pt x="71" y="71"/>
                    </a:lnTo>
                    <a:lnTo>
                      <a:pt x="74" y="71"/>
                    </a:lnTo>
                    <a:lnTo>
                      <a:pt x="76" y="69"/>
                    </a:lnTo>
                    <a:lnTo>
                      <a:pt x="76" y="67"/>
                    </a:lnTo>
                    <a:lnTo>
                      <a:pt x="78" y="67"/>
                    </a:lnTo>
                    <a:lnTo>
                      <a:pt x="81" y="67"/>
                    </a:lnTo>
                    <a:lnTo>
                      <a:pt x="83" y="67"/>
                    </a:lnTo>
                    <a:lnTo>
                      <a:pt x="90" y="67"/>
                    </a:lnTo>
                    <a:lnTo>
                      <a:pt x="90" y="64"/>
                    </a:lnTo>
                    <a:lnTo>
                      <a:pt x="93" y="67"/>
                    </a:lnTo>
                    <a:lnTo>
                      <a:pt x="97" y="67"/>
                    </a:lnTo>
                    <a:lnTo>
                      <a:pt x="100" y="67"/>
                    </a:lnTo>
                    <a:lnTo>
                      <a:pt x="97" y="64"/>
                    </a:lnTo>
                    <a:lnTo>
                      <a:pt x="100" y="64"/>
                    </a:lnTo>
                    <a:lnTo>
                      <a:pt x="100" y="62"/>
                    </a:lnTo>
                    <a:lnTo>
                      <a:pt x="102" y="62"/>
                    </a:lnTo>
                    <a:lnTo>
                      <a:pt x="100" y="60"/>
                    </a:lnTo>
                    <a:lnTo>
                      <a:pt x="97" y="57"/>
                    </a:lnTo>
                    <a:lnTo>
                      <a:pt x="95" y="55"/>
                    </a:lnTo>
                    <a:lnTo>
                      <a:pt x="95" y="52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3" y="45"/>
                    </a:lnTo>
                    <a:lnTo>
                      <a:pt x="93" y="43"/>
                    </a:lnTo>
                    <a:lnTo>
                      <a:pt x="93" y="41"/>
                    </a:lnTo>
                    <a:lnTo>
                      <a:pt x="93" y="38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3" y="31"/>
                    </a:lnTo>
                    <a:lnTo>
                      <a:pt x="90" y="31"/>
                    </a:lnTo>
                    <a:lnTo>
                      <a:pt x="88" y="29"/>
                    </a:lnTo>
                    <a:lnTo>
                      <a:pt x="88" y="26"/>
                    </a:lnTo>
                    <a:lnTo>
                      <a:pt x="90" y="26"/>
                    </a:lnTo>
                    <a:lnTo>
                      <a:pt x="93" y="26"/>
                    </a:lnTo>
                    <a:lnTo>
                      <a:pt x="97" y="24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7" y="17"/>
                    </a:lnTo>
                    <a:lnTo>
                      <a:pt x="107" y="19"/>
                    </a:lnTo>
                    <a:lnTo>
                      <a:pt x="111" y="17"/>
                    </a:lnTo>
                    <a:lnTo>
                      <a:pt x="114" y="17"/>
                    </a:lnTo>
                    <a:lnTo>
                      <a:pt x="116" y="17"/>
                    </a:lnTo>
                    <a:lnTo>
                      <a:pt x="116" y="15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3" y="12"/>
                    </a:lnTo>
                    <a:lnTo>
                      <a:pt x="126" y="10"/>
                    </a:lnTo>
                    <a:lnTo>
                      <a:pt x="133" y="8"/>
                    </a:lnTo>
                    <a:lnTo>
                      <a:pt x="135" y="8"/>
                    </a:lnTo>
                    <a:lnTo>
                      <a:pt x="147" y="8"/>
                    </a:lnTo>
                    <a:lnTo>
                      <a:pt x="152" y="8"/>
                    </a:lnTo>
                    <a:lnTo>
                      <a:pt x="154" y="5"/>
                    </a:lnTo>
                    <a:lnTo>
                      <a:pt x="156" y="5"/>
                    </a:lnTo>
                    <a:lnTo>
                      <a:pt x="161" y="5"/>
                    </a:lnTo>
                    <a:lnTo>
                      <a:pt x="163" y="5"/>
                    </a:lnTo>
                    <a:lnTo>
                      <a:pt x="168" y="3"/>
                    </a:lnTo>
                    <a:lnTo>
                      <a:pt x="171" y="3"/>
                    </a:lnTo>
                    <a:lnTo>
                      <a:pt x="175" y="3"/>
                    </a:lnTo>
                    <a:lnTo>
                      <a:pt x="180" y="3"/>
                    </a:lnTo>
                    <a:lnTo>
                      <a:pt x="182" y="5"/>
                    </a:lnTo>
                    <a:lnTo>
                      <a:pt x="185" y="5"/>
                    </a:lnTo>
                    <a:lnTo>
                      <a:pt x="189" y="5"/>
                    </a:lnTo>
                    <a:lnTo>
                      <a:pt x="194" y="3"/>
                    </a:lnTo>
                    <a:lnTo>
                      <a:pt x="196" y="3"/>
                    </a:lnTo>
                    <a:lnTo>
                      <a:pt x="199" y="0"/>
                    </a:lnTo>
                    <a:lnTo>
                      <a:pt x="201" y="0"/>
                    </a:lnTo>
                    <a:lnTo>
                      <a:pt x="204" y="3"/>
                    </a:lnTo>
                    <a:lnTo>
                      <a:pt x="206" y="3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3" y="0"/>
                    </a:lnTo>
                    <a:lnTo>
                      <a:pt x="218" y="3"/>
                    </a:lnTo>
                    <a:lnTo>
                      <a:pt x="220" y="3"/>
                    </a:lnTo>
                    <a:lnTo>
                      <a:pt x="222" y="3"/>
                    </a:lnTo>
                    <a:lnTo>
                      <a:pt x="225" y="3"/>
                    </a:lnTo>
                    <a:lnTo>
                      <a:pt x="227" y="3"/>
                    </a:lnTo>
                    <a:lnTo>
                      <a:pt x="230" y="3"/>
                    </a:lnTo>
                    <a:lnTo>
                      <a:pt x="227" y="5"/>
                    </a:lnTo>
                    <a:lnTo>
                      <a:pt x="225" y="8"/>
                    </a:lnTo>
                    <a:lnTo>
                      <a:pt x="227" y="8"/>
                    </a:lnTo>
                    <a:lnTo>
                      <a:pt x="227" y="10"/>
                    </a:lnTo>
                    <a:lnTo>
                      <a:pt x="225" y="15"/>
                    </a:lnTo>
                    <a:lnTo>
                      <a:pt x="225" y="17"/>
                    </a:lnTo>
                    <a:lnTo>
                      <a:pt x="225" y="19"/>
                    </a:lnTo>
                    <a:lnTo>
                      <a:pt x="225" y="24"/>
                    </a:lnTo>
                    <a:lnTo>
                      <a:pt x="227" y="24"/>
                    </a:lnTo>
                    <a:lnTo>
                      <a:pt x="227" y="26"/>
                    </a:lnTo>
                    <a:lnTo>
                      <a:pt x="225" y="31"/>
                    </a:lnTo>
                    <a:lnTo>
                      <a:pt x="225" y="34"/>
                    </a:lnTo>
                    <a:lnTo>
                      <a:pt x="220" y="36"/>
                    </a:lnTo>
                    <a:lnTo>
                      <a:pt x="218" y="38"/>
                    </a:lnTo>
                    <a:lnTo>
                      <a:pt x="218" y="41"/>
                    </a:lnTo>
                    <a:lnTo>
                      <a:pt x="215" y="41"/>
                    </a:lnTo>
                    <a:lnTo>
                      <a:pt x="213" y="43"/>
                    </a:lnTo>
                    <a:lnTo>
                      <a:pt x="213" y="45"/>
                    </a:lnTo>
                    <a:lnTo>
                      <a:pt x="215" y="52"/>
                    </a:lnTo>
                    <a:lnTo>
                      <a:pt x="220" y="52"/>
                    </a:lnTo>
                    <a:lnTo>
                      <a:pt x="222" y="55"/>
                    </a:lnTo>
                    <a:lnTo>
                      <a:pt x="222" y="60"/>
                    </a:lnTo>
                    <a:lnTo>
                      <a:pt x="222" y="62"/>
                    </a:lnTo>
                    <a:lnTo>
                      <a:pt x="227" y="64"/>
                    </a:lnTo>
                    <a:lnTo>
                      <a:pt x="234" y="67"/>
                    </a:lnTo>
                    <a:lnTo>
                      <a:pt x="237" y="83"/>
                    </a:lnTo>
                    <a:lnTo>
                      <a:pt x="239" y="90"/>
                    </a:lnTo>
                    <a:lnTo>
                      <a:pt x="239" y="93"/>
                    </a:lnTo>
                    <a:lnTo>
                      <a:pt x="237" y="93"/>
                    </a:lnTo>
                    <a:lnTo>
                      <a:pt x="237" y="97"/>
                    </a:lnTo>
                    <a:lnTo>
                      <a:pt x="239" y="100"/>
                    </a:lnTo>
                    <a:lnTo>
                      <a:pt x="241" y="104"/>
                    </a:lnTo>
                    <a:lnTo>
                      <a:pt x="244" y="109"/>
                    </a:lnTo>
                    <a:lnTo>
                      <a:pt x="244" y="114"/>
                    </a:lnTo>
                    <a:lnTo>
                      <a:pt x="244" y="121"/>
                    </a:lnTo>
                    <a:lnTo>
                      <a:pt x="244" y="123"/>
                    </a:lnTo>
                    <a:lnTo>
                      <a:pt x="244" y="126"/>
                    </a:lnTo>
                    <a:lnTo>
                      <a:pt x="244" y="130"/>
                    </a:lnTo>
                    <a:lnTo>
                      <a:pt x="244" y="142"/>
                    </a:lnTo>
                    <a:lnTo>
                      <a:pt x="241" y="145"/>
                    </a:lnTo>
                    <a:lnTo>
                      <a:pt x="239" y="145"/>
                    </a:lnTo>
                    <a:lnTo>
                      <a:pt x="237" y="147"/>
                    </a:lnTo>
                    <a:lnTo>
                      <a:pt x="239" y="149"/>
                    </a:lnTo>
                    <a:lnTo>
                      <a:pt x="244" y="154"/>
                    </a:lnTo>
                    <a:lnTo>
                      <a:pt x="246" y="159"/>
                    </a:lnTo>
                    <a:lnTo>
                      <a:pt x="246" y="161"/>
                    </a:lnTo>
                    <a:lnTo>
                      <a:pt x="246" y="164"/>
                    </a:lnTo>
                    <a:lnTo>
                      <a:pt x="251" y="168"/>
                    </a:lnTo>
                    <a:lnTo>
                      <a:pt x="256" y="168"/>
                    </a:lnTo>
                    <a:lnTo>
                      <a:pt x="258" y="168"/>
                    </a:lnTo>
                    <a:lnTo>
                      <a:pt x="265" y="171"/>
                    </a:lnTo>
                    <a:lnTo>
                      <a:pt x="270" y="178"/>
                    </a:lnTo>
                    <a:lnTo>
                      <a:pt x="270" y="180"/>
                    </a:lnTo>
                    <a:lnTo>
                      <a:pt x="270" y="182"/>
                    </a:lnTo>
                    <a:lnTo>
                      <a:pt x="265" y="187"/>
                    </a:lnTo>
                    <a:lnTo>
                      <a:pt x="253" y="194"/>
                    </a:lnTo>
                    <a:lnTo>
                      <a:pt x="244" y="201"/>
                    </a:lnTo>
                    <a:lnTo>
                      <a:pt x="232" y="208"/>
                    </a:lnTo>
                    <a:lnTo>
                      <a:pt x="222" y="215"/>
                    </a:lnTo>
                    <a:lnTo>
                      <a:pt x="211" y="223"/>
                    </a:lnTo>
                    <a:lnTo>
                      <a:pt x="201" y="227"/>
                    </a:lnTo>
                    <a:lnTo>
                      <a:pt x="189" y="234"/>
                    </a:lnTo>
                    <a:lnTo>
                      <a:pt x="187" y="237"/>
                    </a:lnTo>
                    <a:lnTo>
                      <a:pt x="171" y="239"/>
                    </a:lnTo>
                    <a:lnTo>
                      <a:pt x="168" y="239"/>
                    </a:lnTo>
                    <a:lnTo>
                      <a:pt x="168" y="241"/>
                    </a:lnTo>
                    <a:lnTo>
                      <a:pt x="166" y="241"/>
                    </a:lnTo>
                    <a:lnTo>
                      <a:pt x="163" y="241"/>
                    </a:lnTo>
                    <a:lnTo>
                      <a:pt x="161" y="244"/>
                    </a:lnTo>
                    <a:lnTo>
                      <a:pt x="159" y="244"/>
                    </a:lnTo>
                    <a:lnTo>
                      <a:pt x="156" y="241"/>
                    </a:lnTo>
                    <a:lnTo>
                      <a:pt x="156" y="239"/>
                    </a:lnTo>
                    <a:lnTo>
                      <a:pt x="156" y="237"/>
                    </a:lnTo>
                    <a:lnTo>
                      <a:pt x="156" y="234"/>
                    </a:lnTo>
                    <a:lnTo>
                      <a:pt x="156" y="232"/>
                    </a:lnTo>
                    <a:lnTo>
                      <a:pt x="156" y="230"/>
                    </a:lnTo>
                    <a:lnTo>
                      <a:pt x="154" y="230"/>
                    </a:lnTo>
                    <a:lnTo>
                      <a:pt x="152" y="227"/>
                    </a:lnTo>
                    <a:lnTo>
                      <a:pt x="149" y="227"/>
                    </a:lnTo>
                    <a:lnTo>
                      <a:pt x="147" y="227"/>
                    </a:lnTo>
                    <a:lnTo>
                      <a:pt x="145" y="227"/>
                    </a:lnTo>
                    <a:lnTo>
                      <a:pt x="145" y="225"/>
                    </a:lnTo>
                    <a:lnTo>
                      <a:pt x="142" y="225"/>
                    </a:lnTo>
                    <a:lnTo>
                      <a:pt x="140" y="225"/>
                    </a:lnTo>
                    <a:lnTo>
                      <a:pt x="137" y="225"/>
                    </a:lnTo>
                    <a:lnTo>
                      <a:pt x="137" y="223"/>
                    </a:lnTo>
                    <a:lnTo>
                      <a:pt x="135" y="223"/>
                    </a:lnTo>
                    <a:lnTo>
                      <a:pt x="135" y="220"/>
                    </a:lnTo>
                    <a:lnTo>
                      <a:pt x="133" y="218"/>
                    </a:lnTo>
                    <a:lnTo>
                      <a:pt x="130" y="218"/>
                    </a:lnTo>
                    <a:lnTo>
                      <a:pt x="128" y="218"/>
                    </a:lnTo>
                    <a:lnTo>
                      <a:pt x="130" y="215"/>
                    </a:lnTo>
                    <a:lnTo>
                      <a:pt x="128" y="213"/>
                    </a:lnTo>
                    <a:lnTo>
                      <a:pt x="64" y="171"/>
                    </a:lnTo>
                    <a:lnTo>
                      <a:pt x="48" y="16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65" name="Freeform 1605"/>
              <p:cNvSpPr>
                <a:spLocks/>
              </p:cNvSpPr>
              <p:nvPr/>
            </p:nvSpPr>
            <p:spPr bwMode="auto">
              <a:xfrm>
                <a:off x="2765" y="1696"/>
                <a:ext cx="270" cy="244"/>
              </a:xfrm>
              <a:custGeom>
                <a:avLst/>
                <a:gdLst>
                  <a:gd name="T0" fmla="*/ 0 w 270"/>
                  <a:gd name="T1" fmla="*/ 133 h 244"/>
                  <a:gd name="T2" fmla="*/ 15 w 270"/>
                  <a:gd name="T3" fmla="*/ 104 h 244"/>
                  <a:gd name="T4" fmla="*/ 22 w 270"/>
                  <a:gd name="T5" fmla="*/ 100 h 244"/>
                  <a:gd name="T6" fmla="*/ 26 w 270"/>
                  <a:gd name="T7" fmla="*/ 97 h 244"/>
                  <a:gd name="T8" fmla="*/ 38 w 270"/>
                  <a:gd name="T9" fmla="*/ 97 h 244"/>
                  <a:gd name="T10" fmla="*/ 45 w 270"/>
                  <a:gd name="T11" fmla="*/ 90 h 244"/>
                  <a:gd name="T12" fmla="*/ 62 w 270"/>
                  <a:gd name="T13" fmla="*/ 83 h 244"/>
                  <a:gd name="T14" fmla="*/ 64 w 270"/>
                  <a:gd name="T15" fmla="*/ 78 h 244"/>
                  <a:gd name="T16" fmla="*/ 64 w 270"/>
                  <a:gd name="T17" fmla="*/ 76 h 244"/>
                  <a:gd name="T18" fmla="*/ 64 w 270"/>
                  <a:gd name="T19" fmla="*/ 74 h 244"/>
                  <a:gd name="T20" fmla="*/ 71 w 270"/>
                  <a:gd name="T21" fmla="*/ 71 h 244"/>
                  <a:gd name="T22" fmla="*/ 76 w 270"/>
                  <a:gd name="T23" fmla="*/ 67 h 244"/>
                  <a:gd name="T24" fmla="*/ 83 w 270"/>
                  <a:gd name="T25" fmla="*/ 67 h 244"/>
                  <a:gd name="T26" fmla="*/ 97 w 270"/>
                  <a:gd name="T27" fmla="*/ 67 h 244"/>
                  <a:gd name="T28" fmla="*/ 100 w 270"/>
                  <a:gd name="T29" fmla="*/ 62 h 244"/>
                  <a:gd name="T30" fmla="*/ 95 w 270"/>
                  <a:gd name="T31" fmla="*/ 55 h 244"/>
                  <a:gd name="T32" fmla="*/ 95 w 270"/>
                  <a:gd name="T33" fmla="*/ 48 h 244"/>
                  <a:gd name="T34" fmla="*/ 93 w 270"/>
                  <a:gd name="T35" fmla="*/ 43 h 244"/>
                  <a:gd name="T36" fmla="*/ 93 w 270"/>
                  <a:gd name="T37" fmla="*/ 34 h 244"/>
                  <a:gd name="T38" fmla="*/ 90 w 270"/>
                  <a:gd name="T39" fmla="*/ 31 h 244"/>
                  <a:gd name="T40" fmla="*/ 88 w 270"/>
                  <a:gd name="T41" fmla="*/ 26 h 244"/>
                  <a:gd name="T42" fmla="*/ 102 w 270"/>
                  <a:gd name="T43" fmla="*/ 19 h 244"/>
                  <a:gd name="T44" fmla="*/ 114 w 270"/>
                  <a:gd name="T45" fmla="*/ 17 h 244"/>
                  <a:gd name="T46" fmla="*/ 123 w 270"/>
                  <a:gd name="T47" fmla="*/ 12 h 244"/>
                  <a:gd name="T48" fmla="*/ 152 w 270"/>
                  <a:gd name="T49" fmla="*/ 8 h 244"/>
                  <a:gd name="T50" fmla="*/ 161 w 270"/>
                  <a:gd name="T51" fmla="*/ 5 h 244"/>
                  <a:gd name="T52" fmla="*/ 180 w 270"/>
                  <a:gd name="T53" fmla="*/ 3 h 244"/>
                  <a:gd name="T54" fmla="*/ 194 w 270"/>
                  <a:gd name="T55" fmla="*/ 3 h 244"/>
                  <a:gd name="T56" fmla="*/ 206 w 270"/>
                  <a:gd name="T57" fmla="*/ 3 h 244"/>
                  <a:gd name="T58" fmla="*/ 220 w 270"/>
                  <a:gd name="T59" fmla="*/ 3 h 244"/>
                  <a:gd name="T60" fmla="*/ 230 w 270"/>
                  <a:gd name="T61" fmla="*/ 3 h 244"/>
                  <a:gd name="T62" fmla="*/ 227 w 270"/>
                  <a:gd name="T63" fmla="*/ 8 h 244"/>
                  <a:gd name="T64" fmla="*/ 225 w 270"/>
                  <a:gd name="T65" fmla="*/ 24 h 244"/>
                  <a:gd name="T66" fmla="*/ 220 w 270"/>
                  <a:gd name="T67" fmla="*/ 36 h 244"/>
                  <a:gd name="T68" fmla="*/ 213 w 270"/>
                  <a:gd name="T69" fmla="*/ 43 h 244"/>
                  <a:gd name="T70" fmla="*/ 220 w 270"/>
                  <a:gd name="T71" fmla="*/ 52 h 244"/>
                  <a:gd name="T72" fmla="*/ 234 w 270"/>
                  <a:gd name="T73" fmla="*/ 67 h 244"/>
                  <a:gd name="T74" fmla="*/ 239 w 270"/>
                  <a:gd name="T75" fmla="*/ 90 h 244"/>
                  <a:gd name="T76" fmla="*/ 241 w 270"/>
                  <a:gd name="T77" fmla="*/ 104 h 244"/>
                  <a:gd name="T78" fmla="*/ 244 w 270"/>
                  <a:gd name="T79" fmla="*/ 126 h 244"/>
                  <a:gd name="T80" fmla="*/ 237 w 270"/>
                  <a:gd name="T81" fmla="*/ 147 h 244"/>
                  <a:gd name="T82" fmla="*/ 246 w 270"/>
                  <a:gd name="T83" fmla="*/ 164 h 244"/>
                  <a:gd name="T84" fmla="*/ 270 w 270"/>
                  <a:gd name="T85" fmla="*/ 178 h 244"/>
                  <a:gd name="T86" fmla="*/ 244 w 270"/>
                  <a:gd name="T87" fmla="*/ 201 h 244"/>
                  <a:gd name="T88" fmla="*/ 189 w 270"/>
                  <a:gd name="T89" fmla="*/ 234 h 244"/>
                  <a:gd name="T90" fmla="*/ 166 w 270"/>
                  <a:gd name="T91" fmla="*/ 241 h 244"/>
                  <a:gd name="T92" fmla="*/ 156 w 270"/>
                  <a:gd name="T93" fmla="*/ 241 h 244"/>
                  <a:gd name="T94" fmla="*/ 156 w 270"/>
                  <a:gd name="T95" fmla="*/ 237 h 244"/>
                  <a:gd name="T96" fmla="*/ 156 w 270"/>
                  <a:gd name="T97" fmla="*/ 232 h 244"/>
                  <a:gd name="T98" fmla="*/ 152 w 270"/>
                  <a:gd name="T99" fmla="*/ 227 h 244"/>
                  <a:gd name="T100" fmla="*/ 145 w 270"/>
                  <a:gd name="T101" fmla="*/ 225 h 244"/>
                  <a:gd name="T102" fmla="*/ 137 w 270"/>
                  <a:gd name="T103" fmla="*/ 223 h 244"/>
                  <a:gd name="T104" fmla="*/ 130 w 270"/>
                  <a:gd name="T105" fmla="*/ 218 h 244"/>
                  <a:gd name="T106" fmla="*/ 128 w 270"/>
                  <a:gd name="T107" fmla="*/ 213 h 2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70"/>
                  <a:gd name="T163" fmla="*/ 0 h 244"/>
                  <a:gd name="T164" fmla="*/ 270 w 270"/>
                  <a:gd name="T165" fmla="*/ 244 h 2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70" h="244">
                    <a:moveTo>
                      <a:pt x="48" y="161"/>
                    </a:moveTo>
                    <a:lnTo>
                      <a:pt x="48" y="161"/>
                    </a:lnTo>
                    <a:lnTo>
                      <a:pt x="31" y="152"/>
                    </a:lnTo>
                    <a:lnTo>
                      <a:pt x="15" y="142"/>
                    </a:lnTo>
                    <a:lnTo>
                      <a:pt x="0" y="133"/>
                    </a:lnTo>
                    <a:lnTo>
                      <a:pt x="0" y="126"/>
                    </a:lnTo>
                    <a:lnTo>
                      <a:pt x="0" y="112"/>
                    </a:lnTo>
                    <a:lnTo>
                      <a:pt x="5" y="107"/>
                    </a:lnTo>
                    <a:lnTo>
                      <a:pt x="10" y="104"/>
                    </a:lnTo>
                    <a:lnTo>
                      <a:pt x="15" y="104"/>
                    </a:lnTo>
                    <a:lnTo>
                      <a:pt x="15" y="102"/>
                    </a:lnTo>
                    <a:lnTo>
                      <a:pt x="17" y="102"/>
                    </a:lnTo>
                    <a:lnTo>
                      <a:pt x="19" y="100"/>
                    </a:lnTo>
                    <a:lnTo>
                      <a:pt x="22" y="100"/>
                    </a:lnTo>
                    <a:lnTo>
                      <a:pt x="24" y="100"/>
                    </a:lnTo>
                    <a:lnTo>
                      <a:pt x="26" y="100"/>
                    </a:lnTo>
                    <a:lnTo>
                      <a:pt x="26" y="97"/>
                    </a:lnTo>
                    <a:lnTo>
                      <a:pt x="31" y="97"/>
                    </a:lnTo>
                    <a:lnTo>
                      <a:pt x="34" y="97"/>
                    </a:lnTo>
                    <a:lnTo>
                      <a:pt x="38" y="97"/>
                    </a:lnTo>
                    <a:lnTo>
                      <a:pt x="43" y="95"/>
                    </a:lnTo>
                    <a:lnTo>
                      <a:pt x="45" y="93"/>
                    </a:lnTo>
                    <a:lnTo>
                      <a:pt x="45" y="90"/>
                    </a:lnTo>
                    <a:lnTo>
                      <a:pt x="48" y="90"/>
                    </a:lnTo>
                    <a:lnTo>
                      <a:pt x="50" y="88"/>
                    </a:lnTo>
                    <a:lnTo>
                      <a:pt x="52" y="86"/>
                    </a:lnTo>
                    <a:lnTo>
                      <a:pt x="55" y="86"/>
                    </a:lnTo>
                    <a:lnTo>
                      <a:pt x="62" y="83"/>
                    </a:lnTo>
                    <a:lnTo>
                      <a:pt x="67" y="81"/>
                    </a:lnTo>
                    <a:lnTo>
                      <a:pt x="64" y="81"/>
                    </a:lnTo>
                    <a:lnTo>
                      <a:pt x="64" y="78"/>
                    </a:lnTo>
                    <a:lnTo>
                      <a:pt x="64" y="76"/>
                    </a:lnTo>
                    <a:lnTo>
                      <a:pt x="62" y="76"/>
                    </a:lnTo>
                    <a:lnTo>
                      <a:pt x="62" y="74"/>
                    </a:lnTo>
                    <a:lnTo>
                      <a:pt x="64" y="74"/>
                    </a:lnTo>
                    <a:lnTo>
                      <a:pt x="64" y="71"/>
                    </a:lnTo>
                    <a:lnTo>
                      <a:pt x="67" y="71"/>
                    </a:lnTo>
                    <a:lnTo>
                      <a:pt x="69" y="71"/>
                    </a:lnTo>
                    <a:lnTo>
                      <a:pt x="71" y="71"/>
                    </a:lnTo>
                    <a:lnTo>
                      <a:pt x="74" y="71"/>
                    </a:lnTo>
                    <a:lnTo>
                      <a:pt x="76" y="69"/>
                    </a:lnTo>
                    <a:lnTo>
                      <a:pt x="76" y="67"/>
                    </a:lnTo>
                    <a:lnTo>
                      <a:pt x="78" y="67"/>
                    </a:lnTo>
                    <a:lnTo>
                      <a:pt x="81" y="67"/>
                    </a:lnTo>
                    <a:lnTo>
                      <a:pt x="83" y="67"/>
                    </a:lnTo>
                    <a:lnTo>
                      <a:pt x="90" y="67"/>
                    </a:lnTo>
                    <a:lnTo>
                      <a:pt x="90" y="64"/>
                    </a:lnTo>
                    <a:lnTo>
                      <a:pt x="93" y="67"/>
                    </a:lnTo>
                    <a:lnTo>
                      <a:pt x="97" y="67"/>
                    </a:lnTo>
                    <a:lnTo>
                      <a:pt x="100" y="67"/>
                    </a:lnTo>
                    <a:lnTo>
                      <a:pt x="97" y="64"/>
                    </a:lnTo>
                    <a:lnTo>
                      <a:pt x="100" y="64"/>
                    </a:lnTo>
                    <a:lnTo>
                      <a:pt x="100" y="62"/>
                    </a:lnTo>
                    <a:lnTo>
                      <a:pt x="102" y="62"/>
                    </a:lnTo>
                    <a:lnTo>
                      <a:pt x="100" y="60"/>
                    </a:lnTo>
                    <a:lnTo>
                      <a:pt x="97" y="57"/>
                    </a:lnTo>
                    <a:lnTo>
                      <a:pt x="95" y="55"/>
                    </a:lnTo>
                    <a:lnTo>
                      <a:pt x="95" y="52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3" y="45"/>
                    </a:lnTo>
                    <a:lnTo>
                      <a:pt x="93" y="43"/>
                    </a:lnTo>
                    <a:lnTo>
                      <a:pt x="93" y="41"/>
                    </a:lnTo>
                    <a:lnTo>
                      <a:pt x="93" y="38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3" y="31"/>
                    </a:lnTo>
                    <a:lnTo>
                      <a:pt x="90" y="31"/>
                    </a:lnTo>
                    <a:lnTo>
                      <a:pt x="88" y="29"/>
                    </a:lnTo>
                    <a:lnTo>
                      <a:pt x="88" y="26"/>
                    </a:lnTo>
                    <a:lnTo>
                      <a:pt x="90" y="26"/>
                    </a:lnTo>
                    <a:lnTo>
                      <a:pt x="93" y="26"/>
                    </a:lnTo>
                    <a:lnTo>
                      <a:pt x="97" y="24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7" y="17"/>
                    </a:lnTo>
                    <a:lnTo>
                      <a:pt x="107" y="19"/>
                    </a:lnTo>
                    <a:lnTo>
                      <a:pt x="111" y="17"/>
                    </a:lnTo>
                    <a:lnTo>
                      <a:pt x="114" y="17"/>
                    </a:lnTo>
                    <a:lnTo>
                      <a:pt x="116" y="17"/>
                    </a:lnTo>
                    <a:lnTo>
                      <a:pt x="116" y="15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3" y="12"/>
                    </a:lnTo>
                    <a:lnTo>
                      <a:pt x="126" y="10"/>
                    </a:lnTo>
                    <a:lnTo>
                      <a:pt x="133" y="8"/>
                    </a:lnTo>
                    <a:lnTo>
                      <a:pt x="135" y="8"/>
                    </a:lnTo>
                    <a:lnTo>
                      <a:pt x="147" y="8"/>
                    </a:lnTo>
                    <a:lnTo>
                      <a:pt x="152" y="8"/>
                    </a:lnTo>
                    <a:lnTo>
                      <a:pt x="154" y="5"/>
                    </a:lnTo>
                    <a:lnTo>
                      <a:pt x="156" y="5"/>
                    </a:lnTo>
                    <a:lnTo>
                      <a:pt x="161" y="5"/>
                    </a:lnTo>
                    <a:lnTo>
                      <a:pt x="163" y="5"/>
                    </a:lnTo>
                    <a:lnTo>
                      <a:pt x="168" y="3"/>
                    </a:lnTo>
                    <a:lnTo>
                      <a:pt x="171" y="3"/>
                    </a:lnTo>
                    <a:lnTo>
                      <a:pt x="175" y="3"/>
                    </a:lnTo>
                    <a:lnTo>
                      <a:pt x="180" y="3"/>
                    </a:lnTo>
                    <a:lnTo>
                      <a:pt x="182" y="5"/>
                    </a:lnTo>
                    <a:lnTo>
                      <a:pt x="185" y="5"/>
                    </a:lnTo>
                    <a:lnTo>
                      <a:pt x="189" y="5"/>
                    </a:lnTo>
                    <a:lnTo>
                      <a:pt x="194" y="3"/>
                    </a:lnTo>
                    <a:lnTo>
                      <a:pt x="196" y="3"/>
                    </a:lnTo>
                    <a:lnTo>
                      <a:pt x="199" y="0"/>
                    </a:lnTo>
                    <a:lnTo>
                      <a:pt x="201" y="0"/>
                    </a:lnTo>
                    <a:lnTo>
                      <a:pt x="204" y="3"/>
                    </a:lnTo>
                    <a:lnTo>
                      <a:pt x="206" y="3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3" y="0"/>
                    </a:lnTo>
                    <a:lnTo>
                      <a:pt x="218" y="3"/>
                    </a:lnTo>
                    <a:lnTo>
                      <a:pt x="220" y="3"/>
                    </a:lnTo>
                    <a:lnTo>
                      <a:pt x="222" y="3"/>
                    </a:lnTo>
                    <a:lnTo>
                      <a:pt x="225" y="3"/>
                    </a:lnTo>
                    <a:lnTo>
                      <a:pt x="227" y="3"/>
                    </a:lnTo>
                    <a:lnTo>
                      <a:pt x="230" y="3"/>
                    </a:lnTo>
                    <a:lnTo>
                      <a:pt x="227" y="5"/>
                    </a:lnTo>
                    <a:lnTo>
                      <a:pt x="225" y="8"/>
                    </a:lnTo>
                    <a:lnTo>
                      <a:pt x="227" y="8"/>
                    </a:lnTo>
                    <a:lnTo>
                      <a:pt x="227" y="10"/>
                    </a:lnTo>
                    <a:lnTo>
                      <a:pt x="225" y="15"/>
                    </a:lnTo>
                    <a:lnTo>
                      <a:pt x="225" y="17"/>
                    </a:lnTo>
                    <a:lnTo>
                      <a:pt x="225" y="19"/>
                    </a:lnTo>
                    <a:lnTo>
                      <a:pt x="225" y="24"/>
                    </a:lnTo>
                    <a:lnTo>
                      <a:pt x="227" y="24"/>
                    </a:lnTo>
                    <a:lnTo>
                      <a:pt x="227" y="26"/>
                    </a:lnTo>
                    <a:lnTo>
                      <a:pt x="225" y="31"/>
                    </a:lnTo>
                    <a:lnTo>
                      <a:pt x="225" y="34"/>
                    </a:lnTo>
                    <a:lnTo>
                      <a:pt x="220" y="36"/>
                    </a:lnTo>
                    <a:lnTo>
                      <a:pt x="218" y="38"/>
                    </a:lnTo>
                    <a:lnTo>
                      <a:pt x="218" y="41"/>
                    </a:lnTo>
                    <a:lnTo>
                      <a:pt x="215" y="41"/>
                    </a:lnTo>
                    <a:lnTo>
                      <a:pt x="213" y="43"/>
                    </a:lnTo>
                    <a:lnTo>
                      <a:pt x="213" y="45"/>
                    </a:lnTo>
                    <a:lnTo>
                      <a:pt x="215" y="52"/>
                    </a:lnTo>
                    <a:lnTo>
                      <a:pt x="220" y="52"/>
                    </a:lnTo>
                    <a:lnTo>
                      <a:pt x="222" y="55"/>
                    </a:lnTo>
                    <a:lnTo>
                      <a:pt x="222" y="60"/>
                    </a:lnTo>
                    <a:lnTo>
                      <a:pt x="222" y="62"/>
                    </a:lnTo>
                    <a:lnTo>
                      <a:pt x="227" y="64"/>
                    </a:lnTo>
                    <a:lnTo>
                      <a:pt x="234" y="67"/>
                    </a:lnTo>
                    <a:lnTo>
                      <a:pt x="237" y="83"/>
                    </a:lnTo>
                    <a:lnTo>
                      <a:pt x="239" y="90"/>
                    </a:lnTo>
                    <a:lnTo>
                      <a:pt x="239" y="93"/>
                    </a:lnTo>
                    <a:lnTo>
                      <a:pt x="237" y="93"/>
                    </a:lnTo>
                    <a:lnTo>
                      <a:pt x="237" y="97"/>
                    </a:lnTo>
                    <a:lnTo>
                      <a:pt x="239" y="100"/>
                    </a:lnTo>
                    <a:lnTo>
                      <a:pt x="241" y="104"/>
                    </a:lnTo>
                    <a:lnTo>
                      <a:pt x="244" y="109"/>
                    </a:lnTo>
                    <a:lnTo>
                      <a:pt x="244" y="114"/>
                    </a:lnTo>
                    <a:lnTo>
                      <a:pt x="244" y="121"/>
                    </a:lnTo>
                    <a:lnTo>
                      <a:pt x="244" y="123"/>
                    </a:lnTo>
                    <a:lnTo>
                      <a:pt x="244" y="126"/>
                    </a:lnTo>
                    <a:lnTo>
                      <a:pt x="244" y="130"/>
                    </a:lnTo>
                    <a:lnTo>
                      <a:pt x="244" y="142"/>
                    </a:lnTo>
                    <a:lnTo>
                      <a:pt x="241" y="145"/>
                    </a:lnTo>
                    <a:lnTo>
                      <a:pt x="239" y="145"/>
                    </a:lnTo>
                    <a:lnTo>
                      <a:pt x="237" y="147"/>
                    </a:lnTo>
                    <a:lnTo>
                      <a:pt x="239" y="149"/>
                    </a:lnTo>
                    <a:lnTo>
                      <a:pt x="244" y="154"/>
                    </a:lnTo>
                    <a:lnTo>
                      <a:pt x="246" y="159"/>
                    </a:lnTo>
                    <a:lnTo>
                      <a:pt x="246" y="161"/>
                    </a:lnTo>
                    <a:lnTo>
                      <a:pt x="246" y="164"/>
                    </a:lnTo>
                    <a:lnTo>
                      <a:pt x="251" y="168"/>
                    </a:lnTo>
                    <a:lnTo>
                      <a:pt x="256" y="168"/>
                    </a:lnTo>
                    <a:lnTo>
                      <a:pt x="258" y="168"/>
                    </a:lnTo>
                    <a:lnTo>
                      <a:pt x="265" y="171"/>
                    </a:lnTo>
                    <a:lnTo>
                      <a:pt x="270" y="178"/>
                    </a:lnTo>
                    <a:lnTo>
                      <a:pt x="270" y="180"/>
                    </a:lnTo>
                    <a:lnTo>
                      <a:pt x="270" y="182"/>
                    </a:lnTo>
                    <a:lnTo>
                      <a:pt x="265" y="187"/>
                    </a:lnTo>
                    <a:lnTo>
                      <a:pt x="253" y="194"/>
                    </a:lnTo>
                    <a:lnTo>
                      <a:pt x="244" y="201"/>
                    </a:lnTo>
                    <a:lnTo>
                      <a:pt x="232" y="208"/>
                    </a:lnTo>
                    <a:lnTo>
                      <a:pt x="222" y="215"/>
                    </a:lnTo>
                    <a:lnTo>
                      <a:pt x="211" y="223"/>
                    </a:lnTo>
                    <a:lnTo>
                      <a:pt x="201" y="227"/>
                    </a:lnTo>
                    <a:lnTo>
                      <a:pt x="189" y="234"/>
                    </a:lnTo>
                    <a:lnTo>
                      <a:pt x="187" y="237"/>
                    </a:lnTo>
                    <a:lnTo>
                      <a:pt x="171" y="239"/>
                    </a:lnTo>
                    <a:lnTo>
                      <a:pt x="168" y="239"/>
                    </a:lnTo>
                    <a:lnTo>
                      <a:pt x="168" y="241"/>
                    </a:lnTo>
                    <a:lnTo>
                      <a:pt x="166" y="241"/>
                    </a:lnTo>
                    <a:lnTo>
                      <a:pt x="163" y="241"/>
                    </a:lnTo>
                    <a:lnTo>
                      <a:pt x="161" y="244"/>
                    </a:lnTo>
                    <a:lnTo>
                      <a:pt x="159" y="244"/>
                    </a:lnTo>
                    <a:lnTo>
                      <a:pt x="156" y="241"/>
                    </a:lnTo>
                    <a:lnTo>
                      <a:pt x="156" y="239"/>
                    </a:lnTo>
                    <a:lnTo>
                      <a:pt x="156" y="237"/>
                    </a:lnTo>
                    <a:lnTo>
                      <a:pt x="156" y="234"/>
                    </a:lnTo>
                    <a:lnTo>
                      <a:pt x="156" y="232"/>
                    </a:lnTo>
                    <a:lnTo>
                      <a:pt x="156" y="230"/>
                    </a:lnTo>
                    <a:lnTo>
                      <a:pt x="154" y="230"/>
                    </a:lnTo>
                    <a:lnTo>
                      <a:pt x="152" y="227"/>
                    </a:lnTo>
                    <a:lnTo>
                      <a:pt x="149" y="227"/>
                    </a:lnTo>
                    <a:lnTo>
                      <a:pt x="147" y="227"/>
                    </a:lnTo>
                    <a:lnTo>
                      <a:pt x="145" y="227"/>
                    </a:lnTo>
                    <a:lnTo>
                      <a:pt x="145" y="225"/>
                    </a:lnTo>
                    <a:lnTo>
                      <a:pt x="142" y="225"/>
                    </a:lnTo>
                    <a:lnTo>
                      <a:pt x="140" y="225"/>
                    </a:lnTo>
                    <a:lnTo>
                      <a:pt x="137" y="225"/>
                    </a:lnTo>
                    <a:lnTo>
                      <a:pt x="137" y="223"/>
                    </a:lnTo>
                    <a:lnTo>
                      <a:pt x="135" y="223"/>
                    </a:lnTo>
                    <a:lnTo>
                      <a:pt x="135" y="220"/>
                    </a:lnTo>
                    <a:lnTo>
                      <a:pt x="133" y="218"/>
                    </a:lnTo>
                    <a:lnTo>
                      <a:pt x="130" y="218"/>
                    </a:lnTo>
                    <a:lnTo>
                      <a:pt x="128" y="218"/>
                    </a:lnTo>
                    <a:lnTo>
                      <a:pt x="130" y="215"/>
                    </a:lnTo>
                    <a:lnTo>
                      <a:pt x="128" y="213"/>
                    </a:lnTo>
                    <a:lnTo>
                      <a:pt x="64" y="171"/>
                    </a:lnTo>
                    <a:lnTo>
                      <a:pt x="48" y="161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66" name="Freeform 1606"/>
              <p:cNvSpPr>
                <a:spLocks/>
              </p:cNvSpPr>
              <p:nvPr/>
            </p:nvSpPr>
            <p:spPr bwMode="auto">
              <a:xfrm>
                <a:off x="3094" y="1543"/>
                <a:ext cx="90" cy="38"/>
              </a:xfrm>
              <a:custGeom>
                <a:avLst/>
                <a:gdLst>
                  <a:gd name="T0" fmla="*/ 16 w 90"/>
                  <a:gd name="T1" fmla="*/ 7 h 38"/>
                  <a:gd name="T2" fmla="*/ 30 w 90"/>
                  <a:gd name="T3" fmla="*/ 12 h 38"/>
                  <a:gd name="T4" fmla="*/ 35 w 90"/>
                  <a:gd name="T5" fmla="*/ 7 h 38"/>
                  <a:gd name="T6" fmla="*/ 47 w 90"/>
                  <a:gd name="T7" fmla="*/ 5 h 38"/>
                  <a:gd name="T8" fmla="*/ 54 w 90"/>
                  <a:gd name="T9" fmla="*/ 5 h 38"/>
                  <a:gd name="T10" fmla="*/ 59 w 90"/>
                  <a:gd name="T11" fmla="*/ 2 h 38"/>
                  <a:gd name="T12" fmla="*/ 66 w 90"/>
                  <a:gd name="T13" fmla="*/ 0 h 38"/>
                  <a:gd name="T14" fmla="*/ 73 w 90"/>
                  <a:gd name="T15" fmla="*/ 0 h 38"/>
                  <a:gd name="T16" fmla="*/ 80 w 90"/>
                  <a:gd name="T17" fmla="*/ 2 h 38"/>
                  <a:gd name="T18" fmla="*/ 87 w 90"/>
                  <a:gd name="T19" fmla="*/ 5 h 38"/>
                  <a:gd name="T20" fmla="*/ 90 w 90"/>
                  <a:gd name="T21" fmla="*/ 7 h 38"/>
                  <a:gd name="T22" fmla="*/ 87 w 90"/>
                  <a:gd name="T23" fmla="*/ 9 h 38"/>
                  <a:gd name="T24" fmla="*/ 82 w 90"/>
                  <a:gd name="T25" fmla="*/ 12 h 38"/>
                  <a:gd name="T26" fmla="*/ 78 w 90"/>
                  <a:gd name="T27" fmla="*/ 14 h 38"/>
                  <a:gd name="T28" fmla="*/ 78 w 90"/>
                  <a:gd name="T29" fmla="*/ 19 h 38"/>
                  <a:gd name="T30" fmla="*/ 73 w 90"/>
                  <a:gd name="T31" fmla="*/ 21 h 38"/>
                  <a:gd name="T32" fmla="*/ 68 w 90"/>
                  <a:gd name="T33" fmla="*/ 26 h 38"/>
                  <a:gd name="T34" fmla="*/ 64 w 90"/>
                  <a:gd name="T35" fmla="*/ 31 h 38"/>
                  <a:gd name="T36" fmla="*/ 54 w 90"/>
                  <a:gd name="T37" fmla="*/ 33 h 38"/>
                  <a:gd name="T38" fmla="*/ 49 w 90"/>
                  <a:gd name="T39" fmla="*/ 33 h 38"/>
                  <a:gd name="T40" fmla="*/ 45 w 90"/>
                  <a:gd name="T41" fmla="*/ 33 h 38"/>
                  <a:gd name="T42" fmla="*/ 38 w 90"/>
                  <a:gd name="T43" fmla="*/ 35 h 38"/>
                  <a:gd name="T44" fmla="*/ 33 w 90"/>
                  <a:gd name="T45" fmla="*/ 35 h 38"/>
                  <a:gd name="T46" fmla="*/ 23 w 90"/>
                  <a:gd name="T47" fmla="*/ 38 h 38"/>
                  <a:gd name="T48" fmla="*/ 19 w 90"/>
                  <a:gd name="T49" fmla="*/ 35 h 38"/>
                  <a:gd name="T50" fmla="*/ 12 w 90"/>
                  <a:gd name="T51" fmla="*/ 31 h 38"/>
                  <a:gd name="T52" fmla="*/ 7 w 90"/>
                  <a:gd name="T53" fmla="*/ 28 h 38"/>
                  <a:gd name="T54" fmla="*/ 2 w 90"/>
                  <a:gd name="T55" fmla="*/ 24 h 38"/>
                  <a:gd name="T56" fmla="*/ 0 w 90"/>
                  <a:gd name="T57" fmla="*/ 24 h 38"/>
                  <a:gd name="T58" fmla="*/ 5 w 90"/>
                  <a:gd name="T59" fmla="*/ 21 h 38"/>
                  <a:gd name="T60" fmla="*/ 5 w 90"/>
                  <a:gd name="T61" fmla="*/ 16 h 38"/>
                  <a:gd name="T62" fmla="*/ 5 w 90"/>
                  <a:gd name="T63" fmla="*/ 12 h 38"/>
                  <a:gd name="T64" fmla="*/ 12 w 90"/>
                  <a:gd name="T65" fmla="*/ 12 h 38"/>
                  <a:gd name="T66" fmla="*/ 14 w 90"/>
                  <a:gd name="T67" fmla="*/ 7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0"/>
                  <a:gd name="T103" fmla="*/ 0 h 38"/>
                  <a:gd name="T104" fmla="*/ 90 w 90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0" h="38">
                    <a:moveTo>
                      <a:pt x="14" y="7"/>
                    </a:moveTo>
                    <a:lnTo>
                      <a:pt x="16" y="7"/>
                    </a:lnTo>
                    <a:lnTo>
                      <a:pt x="23" y="12"/>
                    </a:lnTo>
                    <a:lnTo>
                      <a:pt x="30" y="12"/>
                    </a:lnTo>
                    <a:lnTo>
                      <a:pt x="33" y="9"/>
                    </a:lnTo>
                    <a:lnTo>
                      <a:pt x="35" y="7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9" y="2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7" y="5"/>
                    </a:lnTo>
                    <a:lnTo>
                      <a:pt x="90" y="7"/>
                    </a:lnTo>
                    <a:lnTo>
                      <a:pt x="90" y="9"/>
                    </a:lnTo>
                    <a:lnTo>
                      <a:pt x="87" y="9"/>
                    </a:lnTo>
                    <a:lnTo>
                      <a:pt x="85" y="9"/>
                    </a:lnTo>
                    <a:lnTo>
                      <a:pt x="82" y="12"/>
                    </a:lnTo>
                    <a:lnTo>
                      <a:pt x="78" y="14"/>
                    </a:lnTo>
                    <a:lnTo>
                      <a:pt x="78" y="16"/>
                    </a:lnTo>
                    <a:lnTo>
                      <a:pt x="78" y="19"/>
                    </a:lnTo>
                    <a:lnTo>
                      <a:pt x="73" y="21"/>
                    </a:lnTo>
                    <a:lnTo>
                      <a:pt x="71" y="26"/>
                    </a:lnTo>
                    <a:lnTo>
                      <a:pt x="68" y="26"/>
                    </a:lnTo>
                    <a:lnTo>
                      <a:pt x="66" y="31"/>
                    </a:lnTo>
                    <a:lnTo>
                      <a:pt x="64" y="31"/>
                    </a:lnTo>
                    <a:lnTo>
                      <a:pt x="54" y="33"/>
                    </a:lnTo>
                    <a:lnTo>
                      <a:pt x="54" y="31"/>
                    </a:lnTo>
                    <a:lnTo>
                      <a:pt x="49" y="33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0" y="33"/>
                    </a:lnTo>
                    <a:lnTo>
                      <a:pt x="38" y="35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28" y="38"/>
                    </a:lnTo>
                    <a:lnTo>
                      <a:pt x="23" y="38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2" y="12"/>
                    </a:lnTo>
                    <a:lnTo>
                      <a:pt x="14" y="9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67" name="Freeform 1607"/>
              <p:cNvSpPr>
                <a:spLocks/>
              </p:cNvSpPr>
              <p:nvPr/>
            </p:nvSpPr>
            <p:spPr bwMode="auto">
              <a:xfrm>
                <a:off x="3094" y="1543"/>
                <a:ext cx="90" cy="38"/>
              </a:xfrm>
              <a:custGeom>
                <a:avLst/>
                <a:gdLst>
                  <a:gd name="T0" fmla="*/ 16 w 90"/>
                  <a:gd name="T1" fmla="*/ 7 h 38"/>
                  <a:gd name="T2" fmla="*/ 30 w 90"/>
                  <a:gd name="T3" fmla="*/ 12 h 38"/>
                  <a:gd name="T4" fmla="*/ 35 w 90"/>
                  <a:gd name="T5" fmla="*/ 7 h 38"/>
                  <a:gd name="T6" fmla="*/ 47 w 90"/>
                  <a:gd name="T7" fmla="*/ 5 h 38"/>
                  <a:gd name="T8" fmla="*/ 54 w 90"/>
                  <a:gd name="T9" fmla="*/ 5 h 38"/>
                  <a:gd name="T10" fmla="*/ 59 w 90"/>
                  <a:gd name="T11" fmla="*/ 2 h 38"/>
                  <a:gd name="T12" fmla="*/ 66 w 90"/>
                  <a:gd name="T13" fmla="*/ 0 h 38"/>
                  <a:gd name="T14" fmla="*/ 73 w 90"/>
                  <a:gd name="T15" fmla="*/ 0 h 38"/>
                  <a:gd name="T16" fmla="*/ 80 w 90"/>
                  <a:gd name="T17" fmla="*/ 2 h 38"/>
                  <a:gd name="T18" fmla="*/ 87 w 90"/>
                  <a:gd name="T19" fmla="*/ 5 h 38"/>
                  <a:gd name="T20" fmla="*/ 90 w 90"/>
                  <a:gd name="T21" fmla="*/ 7 h 38"/>
                  <a:gd name="T22" fmla="*/ 87 w 90"/>
                  <a:gd name="T23" fmla="*/ 9 h 38"/>
                  <a:gd name="T24" fmla="*/ 82 w 90"/>
                  <a:gd name="T25" fmla="*/ 12 h 38"/>
                  <a:gd name="T26" fmla="*/ 78 w 90"/>
                  <a:gd name="T27" fmla="*/ 14 h 38"/>
                  <a:gd name="T28" fmla="*/ 78 w 90"/>
                  <a:gd name="T29" fmla="*/ 19 h 38"/>
                  <a:gd name="T30" fmla="*/ 73 w 90"/>
                  <a:gd name="T31" fmla="*/ 21 h 38"/>
                  <a:gd name="T32" fmla="*/ 68 w 90"/>
                  <a:gd name="T33" fmla="*/ 26 h 38"/>
                  <a:gd name="T34" fmla="*/ 64 w 90"/>
                  <a:gd name="T35" fmla="*/ 31 h 38"/>
                  <a:gd name="T36" fmla="*/ 54 w 90"/>
                  <a:gd name="T37" fmla="*/ 33 h 38"/>
                  <a:gd name="T38" fmla="*/ 49 w 90"/>
                  <a:gd name="T39" fmla="*/ 33 h 38"/>
                  <a:gd name="T40" fmla="*/ 45 w 90"/>
                  <a:gd name="T41" fmla="*/ 33 h 38"/>
                  <a:gd name="T42" fmla="*/ 38 w 90"/>
                  <a:gd name="T43" fmla="*/ 35 h 38"/>
                  <a:gd name="T44" fmla="*/ 33 w 90"/>
                  <a:gd name="T45" fmla="*/ 35 h 38"/>
                  <a:gd name="T46" fmla="*/ 23 w 90"/>
                  <a:gd name="T47" fmla="*/ 38 h 38"/>
                  <a:gd name="T48" fmla="*/ 19 w 90"/>
                  <a:gd name="T49" fmla="*/ 35 h 38"/>
                  <a:gd name="T50" fmla="*/ 12 w 90"/>
                  <a:gd name="T51" fmla="*/ 31 h 38"/>
                  <a:gd name="T52" fmla="*/ 7 w 90"/>
                  <a:gd name="T53" fmla="*/ 28 h 38"/>
                  <a:gd name="T54" fmla="*/ 2 w 90"/>
                  <a:gd name="T55" fmla="*/ 24 h 38"/>
                  <a:gd name="T56" fmla="*/ 0 w 90"/>
                  <a:gd name="T57" fmla="*/ 24 h 38"/>
                  <a:gd name="T58" fmla="*/ 5 w 90"/>
                  <a:gd name="T59" fmla="*/ 21 h 38"/>
                  <a:gd name="T60" fmla="*/ 5 w 90"/>
                  <a:gd name="T61" fmla="*/ 16 h 38"/>
                  <a:gd name="T62" fmla="*/ 5 w 90"/>
                  <a:gd name="T63" fmla="*/ 12 h 38"/>
                  <a:gd name="T64" fmla="*/ 12 w 90"/>
                  <a:gd name="T65" fmla="*/ 12 h 38"/>
                  <a:gd name="T66" fmla="*/ 14 w 90"/>
                  <a:gd name="T67" fmla="*/ 7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0"/>
                  <a:gd name="T103" fmla="*/ 0 h 38"/>
                  <a:gd name="T104" fmla="*/ 90 w 90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0" h="38">
                    <a:moveTo>
                      <a:pt x="14" y="7"/>
                    </a:moveTo>
                    <a:lnTo>
                      <a:pt x="16" y="7"/>
                    </a:lnTo>
                    <a:lnTo>
                      <a:pt x="23" y="12"/>
                    </a:lnTo>
                    <a:lnTo>
                      <a:pt x="30" y="12"/>
                    </a:lnTo>
                    <a:lnTo>
                      <a:pt x="33" y="9"/>
                    </a:lnTo>
                    <a:lnTo>
                      <a:pt x="35" y="7"/>
                    </a:lnTo>
                    <a:lnTo>
                      <a:pt x="42" y="5"/>
                    </a:lnTo>
                    <a:lnTo>
                      <a:pt x="47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9" y="2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7" y="5"/>
                    </a:lnTo>
                    <a:lnTo>
                      <a:pt x="90" y="7"/>
                    </a:lnTo>
                    <a:lnTo>
                      <a:pt x="90" y="9"/>
                    </a:lnTo>
                    <a:lnTo>
                      <a:pt x="87" y="9"/>
                    </a:lnTo>
                    <a:lnTo>
                      <a:pt x="85" y="9"/>
                    </a:lnTo>
                    <a:lnTo>
                      <a:pt x="82" y="12"/>
                    </a:lnTo>
                    <a:lnTo>
                      <a:pt x="78" y="14"/>
                    </a:lnTo>
                    <a:lnTo>
                      <a:pt x="78" y="16"/>
                    </a:lnTo>
                    <a:lnTo>
                      <a:pt x="78" y="19"/>
                    </a:lnTo>
                    <a:lnTo>
                      <a:pt x="73" y="21"/>
                    </a:lnTo>
                    <a:lnTo>
                      <a:pt x="71" y="26"/>
                    </a:lnTo>
                    <a:lnTo>
                      <a:pt x="68" y="26"/>
                    </a:lnTo>
                    <a:lnTo>
                      <a:pt x="66" y="31"/>
                    </a:lnTo>
                    <a:lnTo>
                      <a:pt x="64" y="31"/>
                    </a:lnTo>
                    <a:lnTo>
                      <a:pt x="54" y="33"/>
                    </a:lnTo>
                    <a:lnTo>
                      <a:pt x="54" y="31"/>
                    </a:lnTo>
                    <a:lnTo>
                      <a:pt x="49" y="33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0" y="33"/>
                    </a:lnTo>
                    <a:lnTo>
                      <a:pt x="38" y="35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28" y="38"/>
                    </a:lnTo>
                    <a:lnTo>
                      <a:pt x="23" y="38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2" y="12"/>
                    </a:lnTo>
                    <a:lnTo>
                      <a:pt x="14" y="9"/>
                    </a:lnTo>
                    <a:lnTo>
                      <a:pt x="14" y="7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68" name="Freeform 1608"/>
              <p:cNvSpPr>
                <a:spLocks/>
              </p:cNvSpPr>
              <p:nvPr/>
            </p:nvSpPr>
            <p:spPr bwMode="auto">
              <a:xfrm>
                <a:off x="2550" y="1302"/>
                <a:ext cx="147" cy="42"/>
              </a:xfrm>
              <a:custGeom>
                <a:avLst/>
                <a:gdLst>
                  <a:gd name="T0" fmla="*/ 55 w 147"/>
                  <a:gd name="T1" fmla="*/ 38 h 42"/>
                  <a:gd name="T2" fmla="*/ 36 w 147"/>
                  <a:gd name="T3" fmla="*/ 38 h 42"/>
                  <a:gd name="T4" fmla="*/ 26 w 147"/>
                  <a:gd name="T5" fmla="*/ 35 h 42"/>
                  <a:gd name="T6" fmla="*/ 38 w 147"/>
                  <a:gd name="T7" fmla="*/ 33 h 42"/>
                  <a:gd name="T8" fmla="*/ 36 w 147"/>
                  <a:gd name="T9" fmla="*/ 28 h 42"/>
                  <a:gd name="T10" fmla="*/ 31 w 147"/>
                  <a:gd name="T11" fmla="*/ 26 h 42"/>
                  <a:gd name="T12" fmla="*/ 26 w 147"/>
                  <a:gd name="T13" fmla="*/ 24 h 42"/>
                  <a:gd name="T14" fmla="*/ 15 w 147"/>
                  <a:gd name="T15" fmla="*/ 24 h 42"/>
                  <a:gd name="T16" fmla="*/ 12 w 147"/>
                  <a:gd name="T17" fmla="*/ 24 h 42"/>
                  <a:gd name="T18" fmla="*/ 26 w 147"/>
                  <a:gd name="T19" fmla="*/ 21 h 42"/>
                  <a:gd name="T20" fmla="*/ 36 w 147"/>
                  <a:gd name="T21" fmla="*/ 19 h 42"/>
                  <a:gd name="T22" fmla="*/ 29 w 147"/>
                  <a:gd name="T23" fmla="*/ 16 h 42"/>
                  <a:gd name="T24" fmla="*/ 34 w 147"/>
                  <a:gd name="T25" fmla="*/ 14 h 42"/>
                  <a:gd name="T26" fmla="*/ 29 w 147"/>
                  <a:gd name="T27" fmla="*/ 14 h 42"/>
                  <a:gd name="T28" fmla="*/ 17 w 147"/>
                  <a:gd name="T29" fmla="*/ 14 h 42"/>
                  <a:gd name="T30" fmla="*/ 0 w 147"/>
                  <a:gd name="T31" fmla="*/ 14 h 42"/>
                  <a:gd name="T32" fmla="*/ 10 w 147"/>
                  <a:gd name="T33" fmla="*/ 14 h 42"/>
                  <a:gd name="T34" fmla="*/ 5 w 147"/>
                  <a:gd name="T35" fmla="*/ 9 h 42"/>
                  <a:gd name="T36" fmla="*/ 17 w 147"/>
                  <a:gd name="T37" fmla="*/ 12 h 42"/>
                  <a:gd name="T38" fmla="*/ 12 w 147"/>
                  <a:gd name="T39" fmla="*/ 9 h 42"/>
                  <a:gd name="T40" fmla="*/ 15 w 147"/>
                  <a:gd name="T41" fmla="*/ 7 h 42"/>
                  <a:gd name="T42" fmla="*/ 19 w 147"/>
                  <a:gd name="T43" fmla="*/ 7 h 42"/>
                  <a:gd name="T44" fmla="*/ 26 w 147"/>
                  <a:gd name="T45" fmla="*/ 9 h 42"/>
                  <a:gd name="T46" fmla="*/ 29 w 147"/>
                  <a:gd name="T47" fmla="*/ 7 h 42"/>
                  <a:gd name="T48" fmla="*/ 26 w 147"/>
                  <a:gd name="T49" fmla="*/ 5 h 42"/>
                  <a:gd name="T50" fmla="*/ 24 w 147"/>
                  <a:gd name="T51" fmla="*/ 2 h 42"/>
                  <a:gd name="T52" fmla="*/ 19 w 147"/>
                  <a:gd name="T53" fmla="*/ 2 h 42"/>
                  <a:gd name="T54" fmla="*/ 26 w 147"/>
                  <a:gd name="T55" fmla="*/ 2 h 42"/>
                  <a:gd name="T56" fmla="*/ 38 w 147"/>
                  <a:gd name="T57" fmla="*/ 7 h 42"/>
                  <a:gd name="T58" fmla="*/ 43 w 147"/>
                  <a:gd name="T59" fmla="*/ 12 h 42"/>
                  <a:gd name="T60" fmla="*/ 38 w 147"/>
                  <a:gd name="T61" fmla="*/ 12 h 42"/>
                  <a:gd name="T62" fmla="*/ 43 w 147"/>
                  <a:gd name="T63" fmla="*/ 14 h 42"/>
                  <a:gd name="T64" fmla="*/ 48 w 147"/>
                  <a:gd name="T65" fmla="*/ 16 h 42"/>
                  <a:gd name="T66" fmla="*/ 52 w 147"/>
                  <a:gd name="T67" fmla="*/ 14 h 42"/>
                  <a:gd name="T68" fmla="*/ 57 w 147"/>
                  <a:gd name="T69" fmla="*/ 7 h 42"/>
                  <a:gd name="T70" fmla="*/ 67 w 147"/>
                  <a:gd name="T71" fmla="*/ 9 h 42"/>
                  <a:gd name="T72" fmla="*/ 69 w 147"/>
                  <a:gd name="T73" fmla="*/ 9 h 42"/>
                  <a:gd name="T74" fmla="*/ 78 w 147"/>
                  <a:gd name="T75" fmla="*/ 5 h 42"/>
                  <a:gd name="T76" fmla="*/ 81 w 147"/>
                  <a:gd name="T77" fmla="*/ 9 h 42"/>
                  <a:gd name="T78" fmla="*/ 88 w 147"/>
                  <a:gd name="T79" fmla="*/ 12 h 42"/>
                  <a:gd name="T80" fmla="*/ 86 w 147"/>
                  <a:gd name="T81" fmla="*/ 5 h 42"/>
                  <a:gd name="T82" fmla="*/ 97 w 147"/>
                  <a:gd name="T83" fmla="*/ 7 h 42"/>
                  <a:gd name="T84" fmla="*/ 104 w 147"/>
                  <a:gd name="T85" fmla="*/ 7 h 42"/>
                  <a:gd name="T86" fmla="*/ 107 w 147"/>
                  <a:gd name="T87" fmla="*/ 2 h 42"/>
                  <a:gd name="T88" fmla="*/ 119 w 147"/>
                  <a:gd name="T89" fmla="*/ 2 h 42"/>
                  <a:gd name="T90" fmla="*/ 123 w 147"/>
                  <a:gd name="T91" fmla="*/ 5 h 42"/>
                  <a:gd name="T92" fmla="*/ 133 w 147"/>
                  <a:gd name="T93" fmla="*/ 2 h 42"/>
                  <a:gd name="T94" fmla="*/ 128 w 147"/>
                  <a:gd name="T95" fmla="*/ 7 h 42"/>
                  <a:gd name="T96" fmla="*/ 137 w 147"/>
                  <a:gd name="T97" fmla="*/ 12 h 42"/>
                  <a:gd name="T98" fmla="*/ 142 w 147"/>
                  <a:gd name="T99" fmla="*/ 12 h 42"/>
                  <a:gd name="T100" fmla="*/ 147 w 147"/>
                  <a:gd name="T101" fmla="*/ 19 h 42"/>
                  <a:gd name="T102" fmla="*/ 145 w 147"/>
                  <a:gd name="T103" fmla="*/ 24 h 42"/>
                  <a:gd name="T104" fmla="*/ 135 w 147"/>
                  <a:gd name="T105" fmla="*/ 26 h 42"/>
                  <a:gd name="T106" fmla="*/ 135 w 147"/>
                  <a:gd name="T107" fmla="*/ 28 h 42"/>
                  <a:gd name="T108" fmla="*/ 126 w 147"/>
                  <a:gd name="T109" fmla="*/ 31 h 42"/>
                  <a:gd name="T110" fmla="*/ 119 w 147"/>
                  <a:gd name="T111" fmla="*/ 33 h 42"/>
                  <a:gd name="T112" fmla="*/ 102 w 147"/>
                  <a:gd name="T113" fmla="*/ 35 h 42"/>
                  <a:gd name="T114" fmla="*/ 95 w 147"/>
                  <a:gd name="T115" fmla="*/ 38 h 42"/>
                  <a:gd name="T116" fmla="*/ 74 w 147"/>
                  <a:gd name="T117" fmla="*/ 42 h 4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7"/>
                  <a:gd name="T178" fmla="*/ 0 h 42"/>
                  <a:gd name="T179" fmla="*/ 147 w 147"/>
                  <a:gd name="T180" fmla="*/ 42 h 4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7" h="42">
                    <a:moveTo>
                      <a:pt x="62" y="40"/>
                    </a:moveTo>
                    <a:lnTo>
                      <a:pt x="62" y="40"/>
                    </a:lnTo>
                    <a:lnTo>
                      <a:pt x="60" y="40"/>
                    </a:lnTo>
                    <a:lnTo>
                      <a:pt x="57" y="40"/>
                    </a:lnTo>
                    <a:lnTo>
                      <a:pt x="55" y="38"/>
                    </a:lnTo>
                    <a:lnTo>
                      <a:pt x="50" y="38"/>
                    </a:lnTo>
                    <a:lnTo>
                      <a:pt x="45" y="35"/>
                    </a:lnTo>
                    <a:lnTo>
                      <a:pt x="43" y="38"/>
                    </a:lnTo>
                    <a:lnTo>
                      <a:pt x="38" y="35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29" y="38"/>
                    </a:lnTo>
                    <a:lnTo>
                      <a:pt x="26" y="38"/>
                    </a:lnTo>
                    <a:lnTo>
                      <a:pt x="26" y="35"/>
                    </a:lnTo>
                    <a:lnTo>
                      <a:pt x="24" y="33"/>
                    </a:lnTo>
                    <a:lnTo>
                      <a:pt x="29" y="35"/>
                    </a:lnTo>
                    <a:lnTo>
                      <a:pt x="29" y="33"/>
                    </a:lnTo>
                    <a:lnTo>
                      <a:pt x="34" y="33"/>
                    </a:lnTo>
                    <a:lnTo>
                      <a:pt x="38" y="33"/>
                    </a:lnTo>
                    <a:lnTo>
                      <a:pt x="38" y="31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36" y="28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1" y="28"/>
                    </a:lnTo>
                    <a:lnTo>
                      <a:pt x="31" y="26"/>
                    </a:lnTo>
                    <a:lnTo>
                      <a:pt x="29" y="26"/>
                    </a:lnTo>
                    <a:lnTo>
                      <a:pt x="29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2" y="21"/>
                    </a:lnTo>
                    <a:lnTo>
                      <a:pt x="24" y="21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6" y="21"/>
                    </a:lnTo>
                    <a:lnTo>
                      <a:pt x="38" y="19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26" y="19"/>
                    </a:lnTo>
                    <a:lnTo>
                      <a:pt x="29" y="19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4" y="16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2" y="14"/>
                    </a:lnTo>
                    <a:lnTo>
                      <a:pt x="17" y="14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5" y="9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2" y="12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22" y="9"/>
                    </a:lnTo>
                    <a:lnTo>
                      <a:pt x="24" y="7"/>
                    </a:lnTo>
                    <a:lnTo>
                      <a:pt x="26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26" y="5"/>
                    </a:lnTo>
                    <a:lnTo>
                      <a:pt x="24" y="2"/>
                    </a:lnTo>
                    <a:lnTo>
                      <a:pt x="22" y="5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1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3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5" y="16"/>
                    </a:lnTo>
                    <a:lnTo>
                      <a:pt x="45" y="19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5" y="14"/>
                    </a:lnTo>
                    <a:lnTo>
                      <a:pt x="57" y="14"/>
                    </a:lnTo>
                    <a:lnTo>
                      <a:pt x="57" y="12"/>
                    </a:lnTo>
                    <a:lnTo>
                      <a:pt x="57" y="9"/>
                    </a:lnTo>
                    <a:lnTo>
                      <a:pt x="57" y="7"/>
                    </a:lnTo>
                    <a:lnTo>
                      <a:pt x="60" y="7"/>
                    </a:lnTo>
                    <a:lnTo>
                      <a:pt x="62" y="9"/>
                    </a:lnTo>
                    <a:lnTo>
                      <a:pt x="67" y="9"/>
                    </a:lnTo>
                    <a:lnTo>
                      <a:pt x="67" y="12"/>
                    </a:lnTo>
                    <a:lnTo>
                      <a:pt x="69" y="12"/>
                    </a:lnTo>
                    <a:lnTo>
                      <a:pt x="69" y="9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4" y="7"/>
                    </a:lnTo>
                    <a:lnTo>
                      <a:pt x="78" y="5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6" y="9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8" y="9"/>
                    </a:lnTo>
                    <a:lnTo>
                      <a:pt x="86" y="7"/>
                    </a:lnTo>
                    <a:lnTo>
                      <a:pt x="86" y="5"/>
                    </a:lnTo>
                    <a:lnTo>
                      <a:pt x="88" y="5"/>
                    </a:lnTo>
                    <a:lnTo>
                      <a:pt x="90" y="7"/>
                    </a:lnTo>
                    <a:lnTo>
                      <a:pt x="93" y="7"/>
                    </a:lnTo>
                    <a:lnTo>
                      <a:pt x="95" y="7"/>
                    </a:lnTo>
                    <a:lnTo>
                      <a:pt x="97" y="7"/>
                    </a:lnTo>
                    <a:lnTo>
                      <a:pt x="97" y="5"/>
                    </a:lnTo>
                    <a:lnTo>
                      <a:pt x="100" y="5"/>
                    </a:lnTo>
                    <a:lnTo>
                      <a:pt x="102" y="7"/>
                    </a:lnTo>
                    <a:lnTo>
                      <a:pt x="104" y="7"/>
                    </a:lnTo>
                    <a:lnTo>
                      <a:pt x="107" y="7"/>
                    </a:lnTo>
                    <a:lnTo>
                      <a:pt x="109" y="5"/>
                    </a:lnTo>
                    <a:lnTo>
                      <a:pt x="109" y="2"/>
                    </a:lnTo>
                    <a:lnTo>
                      <a:pt x="107" y="2"/>
                    </a:lnTo>
                    <a:lnTo>
                      <a:pt x="109" y="2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9" y="2"/>
                    </a:lnTo>
                    <a:lnTo>
                      <a:pt x="119" y="5"/>
                    </a:lnTo>
                    <a:lnTo>
                      <a:pt x="121" y="5"/>
                    </a:lnTo>
                    <a:lnTo>
                      <a:pt x="123" y="5"/>
                    </a:lnTo>
                    <a:lnTo>
                      <a:pt x="128" y="5"/>
                    </a:lnTo>
                    <a:lnTo>
                      <a:pt x="128" y="2"/>
                    </a:lnTo>
                    <a:lnTo>
                      <a:pt x="130" y="2"/>
                    </a:lnTo>
                    <a:lnTo>
                      <a:pt x="133" y="2"/>
                    </a:lnTo>
                    <a:lnTo>
                      <a:pt x="135" y="2"/>
                    </a:lnTo>
                    <a:lnTo>
                      <a:pt x="130" y="5"/>
                    </a:lnTo>
                    <a:lnTo>
                      <a:pt x="126" y="7"/>
                    </a:lnTo>
                    <a:lnTo>
                      <a:pt x="128" y="7"/>
                    </a:lnTo>
                    <a:lnTo>
                      <a:pt x="133" y="7"/>
                    </a:lnTo>
                    <a:lnTo>
                      <a:pt x="133" y="9"/>
                    </a:lnTo>
                    <a:lnTo>
                      <a:pt x="130" y="12"/>
                    </a:lnTo>
                    <a:lnTo>
                      <a:pt x="137" y="12"/>
                    </a:lnTo>
                    <a:lnTo>
                      <a:pt x="137" y="14"/>
                    </a:lnTo>
                    <a:lnTo>
                      <a:pt x="142" y="14"/>
                    </a:lnTo>
                    <a:lnTo>
                      <a:pt x="142" y="12"/>
                    </a:lnTo>
                    <a:lnTo>
                      <a:pt x="145" y="16"/>
                    </a:lnTo>
                    <a:lnTo>
                      <a:pt x="145" y="19"/>
                    </a:lnTo>
                    <a:lnTo>
                      <a:pt x="147" y="19"/>
                    </a:lnTo>
                    <a:lnTo>
                      <a:pt x="147" y="21"/>
                    </a:lnTo>
                    <a:lnTo>
                      <a:pt x="145" y="21"/>
                    </a:lnTo>
                    <a:lnTo>
                      <a:pt x="145" y="24"/>
                    </a:lnTo>
                    <a:lnTo>
                      <a:pt x="142" y="24"/>
                    </a:lnTo>
                    <a:lnTo>
                      <a:pt x="137" y="24"/>
                    </a:lnTo>
                    <a:lnTo>
                      <a:pt x="137" y="26"/>
                    </a:lnTo>
                    <a:lnTo>
                      <a:pt x="135" y="26"/>
                    </a:lnTo>
                    <a:lnTo>
                      <a:pt x="137" y="26"/>
                    </a:lnTo>
                    <a:lnTo>
                      <a:pt x="135" y="28"/>
                    </a:lnTo>
                    <a:lnTo>
                      <a:pt x="133" y="31"/>
                    </a:lnTo>
                    <a:lnTo>
                      <a:pt x="130" y="31"/>
                    </a:lnTo>
                    <a:lnTo>
                      <a:pt x="126" y="31"/>
                    </a:lnTo>
                    <a:lnTo>
                      <a:pt x="126" y="28"/>
                    </a:lnTo>
                    <a:lnTo>
                      <a:pt x="123" y="28"/>
                    </a:lnTo>
                    <a:lnTo>
                      <a:pt x="123" y="31"/>
                    </a:lnTo>
                    <a:lnTo>
                      <a:pt x="119" y="31"/>
                    </a:lnTo>
                    <a:lnTo>
                      <a:pt x="119" y="33"/>
                    </a:lnTo>
                    <a:lnTo>
                      <a:pt x="114" y="33"/>
                    </a:lnTo>
                    <a:lnTo>
                      <a:pt x="109" y="35"/>
                    </a:lnTo>
                    <a:lnTo>
                      <a:pt x="107" y="35"/>
                    </a:lnTo>
                    <a:lnTo>
                      <a:pt x="104" y="35"/>
                    </a:lnTo>
                    <a:lnTo>
                      <a:pt x="102" y="35"/>
                    </a:lnTo>
                    <a:lnTo>
                      <a:pt x="100" y="35"/>
                    </a:lnTo>
                    <a:lnTo>
                      <a:pt x="97" y="38"/>
                    </a:lnTo>
                    <a:lnTo>
                      <a:pt x="95" y="38"/>
                    </a:lnTo>
                    <a:lnTo>
                      <a:pt x="88" y="42"/>
                    </a:lnTo>
                    <a:lnTo>
                      <a:pt x="81" y="42"/>
                    </a:lnTo>
                    <a:lnTo>
                      <a:pt x="76" y="42"/>
                    </a:lnTo>
                    <a:lnTo>
                      <a:pt x="74" y="42"/>
                    </a:lnTo>
                    <a:lnTo>
                      <a:pt x="71" y="42"/>
                    </a:lnTo>
                    <a:lnTo>
                      <a:pt x="69" y="42"/>
                    </a:lnTo>
                    <a:lnTo>
                      <a:pt x="64" y="40"/>
                    </a:lnTo>
                    <a:lnTo>
                      <a:pt x="62" y="4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69" name="Freeform 1609"/>
              <p:cNvSpPr>
                <a:spLocks/>
              </p:cNvSpPr>
              <p:nvPr/>
            </p:nvSpPr>
            <p:spPr bwMode="auto">
              <a:xfrm>
                <a:off x="2550" y="1302"/>
                <a:ext cx="147" cy="42"/>
              </a:xfrm>
              <a:custGeom>
                <a:avLst/>
                <a:gdLst>
                  <a:gd name="T0" fmla="*/ 55 w 147"/>
                  <a:gd name="T1" fmla="*/ 38 h 42"/>
                  <a:gd name="T2" fmla="*/ 36 w 147"/>
                  <a:gd name="T3" fmla="*/ 38 h 42"/>
                  <a:gd name="T4" fmla="*/ 26 w 147"/>
                  <a:gd name="T5" fmla="*/ 35 h 42"/>
                  <a:gd name="T6" fmla="*/ 38 w 147"/>
                  <a:gd name="T7" fmla="*/ 33 h 42"/>
                  <a:gd name="T8" fmla="*/ 36 w 147"/>
                  <a:gd name="T9" fmla="*/ 28 h 42"/>
                  <a:gd name="T10" fmla="*/ 31 w 147"/>
                  <a:gd name="T11" fmla="*/ 26 h 42"/>
                  <a:gd name="T12" fmla="*/ 26 w 147"/>
                  <a:gd name="T13" fmla="*/ 24 h 42"/>
                  <a:gd name="T14" fmla="*/ 15 w 147"/>
                  <a:gd name="T15" fmla="*/ 24 h 42"/>
                  <a:gd name="T16" fmla="*/ 12 w 147"/>
                  <a:gd name="T17" fmla="*/ 24 h 42"/>
                  <a:gd name="T18" fmla="*/ 26 w 147"/>
                  <a:gd name="T19" fmla="*/ 21 h 42"/>
                  <a:gd name="T20" fmla="*/ 36 w 147"/>
                  <a:gd name="T21" fmla="*/ 19 h 42"/>
                  <a:gd name="T22" fmla="*/ 29 w 147"/>
                  <a:gd name="T23" fmla="*/ 16 h 42"/>
                  <a:gd name="T24" fmla="*/ 34 w 147"/>
                  <a:gd name="T25" fmla="*/ 14 h 42"/>
                  <a:gd name="T26" fmla="*/ 29 w 147"/>
                  <a:gd name="T27" fmla="*/ 14 h 42"/>
                  <a:gd name="T28" fmla="*/ 17 w 147"/>
                  <a:gd name="T29" fmla="*/ 14 h 42"/>
                  <a:gd name="T30" fmla="*/ 0 w 147"/>
                  <a:gd name="T31" fmla="*/ 14 h 42"/>
                  <a:gd name="T32" fmla="*/ 10 w 147"/>
                  <a:gd name="T33" fmla="*/ 14 h 42"/>
                  <a:gd name="T34" fmla="*/ 5 w 147"/>
                  <a:gd name="T35" fmla="*/ 9 h 42"/>
                  <a:gd name="T36" fmla="*/ 17 w 147"/>
                  <a:gd name="T37" fmla="*/ 12 h 42"/>
                  <a:gd name="T38" fmla="*/ 12 w 147"/>
                  <a:gd name="T39" fmla="*/ 9 h 42"/>
                  <a:gd name="T40" fmla="*/ 15 w 147"/>
                  <a:gd name="T41" fmla="*/ 7 h 42"/>
                  <a:gd name="T42" fmla="*/ 19 w 147"/>
                  <a:gd name="T43" fmla="*/ 7 h 42"/>
                  <a:gd name="T44" fmla="*/ 26 w 147"/>
                  <a:gd name="T45" fmla="*/ 9 h 42"/>
                  <a:gd name="T46" fmla="*/ 29 w 147"/>
                  <a:gd name="T47" fmla="*/ 7 h 42"/>
                  <a:gd name="T48" fmla="*/ 26 w 147"/>
                  <a:gd name="T49" fmla="*/ 5 h 42"/>
                  <a:gd name="T50" fmla="*/ 24 w 147"/>
                  <a:gd name="T51" fmla="*/ 2 h 42"/>
                  <a:gd name="T52" fmla="*/ 19 w 147"/>
                  <a:gd name="T53" fmla="*/ 2 h 42"/>
                  <a:gd name="T54" fmla="*/ 26 w 147"/>
                  <a:gd name="T55" fmla="*/ 2 h 42"/>
                  <a:gd name="T56" fmla="*/ 38 w 147"/>
                  <a:gd name="T57" fmla="*/ 7 h 42"/>
                  <a:gd name="T58" fmla="*/ 43 w 147"/>
                  <a:gd name="T59" fmla="*/ 12 h 42"/>
                  <a:gd name="T60" fmla="*/ 38 w 147"/>
                  <a:gd name="T61" fmla="*/ 12 h 42"/>
                  <a:gd name="T62" fmla="*/ 43 w 147"/>
                  <a:gd name="T63" fmla="*/ 14 h 42"/>
                  <a:gd name="T64" fmla="*/ 48 w 147"/>
                  <a:gd name="T65" fmla="*/ 16 h 42"/>
                  <a:gd name="T66" fmla="*/ 52 w 147"/>
                  <a:gd name="T67" fmla="*/ 14 h 42"/>
                  <a:gd name="T68" fmla="*/ 57 w 147"/>
                  <a:gd name="T69" fmla="*/ 7 h 42"/>
                  <a:gd name="T70" fmla="*/ 67 w 147"/>
                  <a:gd name="T71" fmla="*/ 9 h 42"/>
                  <a:gd name="T72" fmla="*/ 69 w 147"/>
                  <a:gd name="T73" fmla="*/ 9 h 42"/>
                  <a:gd name="T74" fmla="*/ 78 w 147"/>
                  <a:gd name="T75" fmla="*/ 5 h 42"/>
                  <a:gd name="T76" fmla="*/ 81 w 147"/>
                  <a:gd name="T77" fmla="*/ 9 h 42"/>
                  <a:gd name="T78" fmla="*/ 88 w 147"/>
                  <a:gd name="T79" fmla="*/ 12 h 42"/>
                  <a:gd name="T80" fmla="*/ 86 w 147"/>
                  <a:gd name="T81" fmla="*/ 5 h 42"/>
                  <a:gd name="T82" fmla="*/ 97 w 147"/>
                  <a:gd name="T83" fmla="*/ 7 h 42"/>
                  <a:gd name="T84" fmla="*/ 104 w 147"/>
                  <a:gd name="T85" fmla="*/ 7 h 42"/>
                  <a:gd name="T86" fmla="*/ 107 w 147"/>
                  <a:gd name="T87" fmla="*/ 2 h 42"/>
                  <a:gd name="T88" fmla="*/ 119 w 147"/>
                  <a:gd name="T89" fmla="*/ 2 h 42"/>
                  <a:gd name="T90" fmla="*/ 123 w 147"/>
                  <a:gd name="T91" fmla="*/ 5 h 42"/>
                  <a:gd name="T92" fmla="*/ 133 w 147"/>
                  <a:gd name="T93" fmla="*/ 2 h 42"/>
                  <a:gd name="T94" fmla="*/ 128 w 147"/>
                  <a:gd name="T95" fmla="*/ 7 h 42"/>
                  <a:gd name="T96" fmla="*/ 137 w 147"/>
                  <a:gd name="T97" fmla="*/ 12 h 42"/>
                  <a:gd name="T98" fmla="*/ 142 w 147"/>
                  <a:gd name="T99" fmla="*/ 12 h 42"/>
                  <a:gd name="T100" fmla="*/ 147 w 147"/>
                  <a:gd name="T101" fmla="*/ 19 h 42"/>
                  <a:gd name="T102" fmla="*/ 145 w 147"/>
                  <a:gd name="T103" fmla="*/ 24 h 42"/>
                  <a:gd name="T104" fmla="*/ 135 w 147"/>
                  <a:gd name="T105" fmla="*/ 26 h 42"/>
                  <a:gd name="T106" fmla="*/ 135 w 147"/>
                  <a:gd name="T107" fmla="*/ 28 h 42"/>
                  <a:gd name="T108" fmla="*/ 126 w 147"/>
                  <a:gd name="T109" fmla="*/ 31 h 42"/>
                  <a:gd name="T110" fmla="*/ 119 w 147"/>
                  <a:gd name="T111" fmla="*/ 33 h 42"/>
                  <a:gd name="T112" fmla="*/ 102 w 147"/>
                  <a:gd name="T113" fmla="*/ 35 h 42"/>
                  <a:gd name="T114" fmla="*/ 95 w 147"/>
                  <a:gd name="T115" fmla="*/ 38 h 42"/>
                  <a:gd name="T116" fmla="*/ 74 w 147"/>
                  <a:gd name="T117" fmla="*/ 42 h 4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7"/>
                  <a:gd name="T178" fmla="*/ 0 h 42"/>
                  <a:gd name="T179" fmla="*/ 147 w 147"/>
                  <a:gd name="T180" fmla="*/ 42 h 4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7" h="42">
                    <a:moveTo>
                      <a:pt x="62" y="40"/>
                    </a:moveTo>
                    <a:lnTo>
                      <a:pt x="62" y="40"/>
                    </a:lnTo>
                    <a:lnTo>
                      <a:pt x="60" y="40"/>
                    </a:lnTo>
                    <a:lnTo>
                      <a:pt x="57" y="40"/>
                    </a:lnTo>
                    <a:lnTo>
                      <a:pt x="55" y="38"/>
                    </a:lnTo>
                    <a:lnTo>
                      <a:pt x="50" y="38"/>
                    </a:lnTo>
                    <a:lnTo>
                      <a:pt x="45" y="35"/>
                    </a:lnTo>
                    <a:lnTo>
                      <a:pt x="43" y="38"/>
                    </a:lnTo>
                    <a:lnTo>
                      <a:pt x="38" y="35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29" y="38"/>
                    </a:lnTo>
                    <a:lnTo>
                      <a:pt x="26" y="38"/>
                    </a:lnTo>
                    <a:lnTo>
                      <a:pt x="26" y="35"/>
                    </a:lnTo>
                    <a:lnTo>
                      <a:pt x="24" y="33"/>
                    </a:lnTo>
                    <a:lnTo>
                      <a:pt x="29" y="35"/>
                    </a:lnTo>
                    <a:lnTo>
                      <a:pt x="29" y="33"/>
                    </a:lnTo>
                    <a:lnTo>
                      <a:pt x="34" y="33"/>
                    </a:lnTo>
                    <a:lnTo>
                      <a:pt x="38" y="33"/>
                    </a:lnTo>
                    <a:lnTo>
                      <a:pt x="38" y="31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36" y="28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1" y="28"/>
                    </a:lnTo>
                    <a:lnTo>
                      <a:pt x="31" y="26"/>
                    </a:lnTo>
                    <a:lnTo>
                      <a:pt x="29" y="26"/>
                    </a:lnTo>
                    <a:lnTo>
                      <a:pt x="29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2" y="21"/>
                    </a:lnTo>
                    <a:lnTo>
                      <a:pt x="24" y="21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6" y="21"/>
                    </a:lnTo>
                    <a:lnTo>
                      <a:pt x="38" y="19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26" y="19"/>
                    </a:lnTo>
                    <a:lnTo>
                      <a:pt x="29" y="19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4" y="16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2" y="14"/>
                    </a:lnTo>
                    <a:lnTo>
                      <a:pt x="17" y="14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5" y="9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2" y="12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22" y="9"/>
                    </a:lnTo>
                    <a:lnTo>
                      <a:pt x="24" y="7"/>
                    </a:lnTo>
                    <a:lnTo>
                      <a:pt x="26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26" y="5"/>
                    </a:lnTo>
                    <a:lnTo>
                      <a:pt x="24" y="2"/>
                    </a:lnTo>
                    <a:lnTo>
                      <a:pt x="22" y="5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1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3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5" y="16"/>
                    </a:lnTo>
                    <a:lnTo>
                      <a:pt x="45" y="19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5" y="14"/>
                    </a:lnTo>
                    <a:lnTo>
                      <a:pt x="57" y="14"/>
                    </a:lnTo>
                    <a:lnTo>
                      <a:pt x="57" y="12"/>
                    </a:lnTo>
                    <a:lnTo>
                      <a:pt x="57" y="9"/>
                    </a:lnTo>
                    <a:lnTo>
                      <a:pt x="57" y="7"/>
                    </a:lnTo>
                    <a:lnTo>
                      <a:pt x="60" y="7"/>
                    </a:lnTo>
                    <a:lnTo>
                      <a:pt x="62" y="9"/>
                    </a:lnTo>
                    <a:lnTo>
                      <a:pt x="67" y="9"/>
                    </a:lnTo>
                    <a:lnTo>
                      <a:pt x="67" y="12"/>
                    </a:lnTo>
                    <a:lnTo>
                      <a:pt x="69" y="12"/>
                    </a:lnTo>
                    <a:lnTo>
                      <a:pt x="69" y="9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4" y="7"/>
                    </a:lnTo>
                    <a:lnTo>
                      <a:pt x="78" y="5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6" y="9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8" y="9"/>
                    </a:lnTo>
                    <a:lnTo>
                      <a:pt x="86" y="7"/>
                    </a:lnTo>
                    <a:lnTo>
                      <a:pt x="86" y="5"/>
                    </a:lnTo>
                    <a:lnTo>
                      <a:pt x="88" y="5"/>
                    </a:lnTo>
                    <a:lnTo>
                      <a:pt x="90" y="7"/>
                    </a:lnTo>
                    <a:lnTo>
                      <a:pt x="93" y="7"/>
                    </a:lnTo>
                    <a:lnTo>
                      <a:pt x="95" y="7"/>
                    </a:lnTo>
                    <a:lnTo>
                      <a:pt x="97" y="7"/>
                    </a:lnTo>
                    <a:lnTo>
                      <a:pt x="97" y="5"/>
                    </a:lnTo>
                    <a:lnTo>
                      <a:pt x="100" y="5"/>
                    </a:lnTo>
                    <a:lnTo>
                      <a:pt x="102" y="7"/>
                    </a:lnTo>
                    <a:lnTo>
                      <a:pt x="104" y="7"/>
                    </a:lnTo>
                    <a:lnTo>
                      <a:pt x="107" y="7"/>
                    </a:lnTo>
                    <a:lnTo>
                      <a:pt x="109" y="5"/>
                    </a:lnTo>
                    <a:lnTo>
                      <a:pt x="109" y="2"/>
                    </a:lnTo>
                    <a:lnTo>
                      <a:pt x="107" y="2"/>
                    </a:lnTo>
                    <a:lnTo>
                      <a:pt x="109" y="2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9" y="2"/>
                    </a:lnTo>
                    <a:lnTo>
                      <a:pt x="119" y="5"/>
                    </a:lnTo>
                    <a:lnTo>
                      <a:pt x="121" y="5"/>
                    </a:lnTo>
                    <a:lnTo>
                      <a:pt x="123" y="5"/>
                    </a:lnTo>
                    <a:lnTo>
                      <a:pt x="128" y="5"/>
                    </a:lnTo>
                    <a:lnTo>
                      <a:pt x="128" y="2"/>
                    </a:lnTo>
                    <a:lnTo>
                      <a:pt x="130" y="2"/>
                    </a:lnTo>
                    <a:lnTo>
                      <a:pt x="133" y="2"/>
                    </a:lnTo>
                    <a:lnTo>
                      <a:pt x="135" y="2"/>
                    </a:lnTo>
                    <a:lnTo>
                      <a:pt x="130" y="5"/>
                    </a:lnTo>
                    <a:lnTo>
                      <a:pt x="126" y="7"/>
                    </a:lnTo>
                    <a:lnTo>
                      <a:pt x="128" y="7"/>
                    </a:lnTo>
                    <a:lnTo>
                      <a:pt x="133" y="7"/>
                    </a:lnTo>
                    <a:lnTo>
                      <a:pt x="133" y="9"/>
                    </a:lnTo>
                    <a:lnTo>
                      <a:pt x="130" y="12"/>
                    </a:lnTo>
                    <a:lnTo>
                      <a:pt x="137" y="12"/>
                    </a:lnTo>
                    <a:lnTo>
                      <a:pt x="137" y="14"/>
                    </a:lnTo>
                    <a:lnTo>
                      <a:pt x="142" y="14"/>
                    </a:lnTo>
                    <a:lnTo>
                      <a:pt x="142" y="12"/>
                    </a:lnTo>
                    <a:lnTo>
                      <a:pt x="145" y="16"/>
                    </a:lnTo>
                    <a:lnTo>
                      <a:pt x="145" y="19"/>
                    </a:lnTo>
                    <a:lnTo>
                      <a:pt x="147" y="19"/>
                    </a:lnTo>
                    <a:lnTo>
                      <a:pt x="147" y="21"/>
                    </a:lnTo>
                    <a:lnTo>
                      <a:pt x="145" y="21"/>
                    </a:lnTo>
                    <a:lnTo>
                      <a:pt x="145" y="24"/>
                    </a:lnTo>
                    <a:lnTo>
                      <a:pt x="142" y="24"/>
                    </a:lnTo>
                    <a:lnTo>
                      <a:pt x="137" y="24"/>
                    </a:lnTo>
                    <a:lnTo>
                      <a:pt x="137" y="26"/>
                    </a:lnTo>
                    <a:lnTo>
                      <a:pt x="135" y="26"/>
                    </a:lnTo>
                    <a:lnTo>
                      <a:pt x="137" y="26"/>
                    </a:lnTo>
                    <a:lnTo>
                      <a:pt x="135" y="28"/>
                    </a:lnTo>
                    <a:lnTo>
                      <a:pt x="133" y="31"/>
                    </a:lnTo>
                    <a:lnTo>
                      <a:pt x="130" y="31"/>
                    </a:lnTo>
                    <a:lnTo>
                      <a:pt x="126" y="31"/>
                    </a:lnTo>
                    <a:lnTo>
                      <a:pt x="126" y="28"/>
                    </a:lnTo>
                    <a:lnTo>
                      <a:pt x="123" y="28"/>
                    </a:lnTo>
                    <a:lnTo>
                      <a:pt x="123" y="31"/>
                    </a:lnTo>
                    <a:lnTo>
                      <a:pt x="119" y="31"/>
                    </a:lnTo>
                    <a:lnTo>
                      <a:pt x="119" y="33"/>
                    </a:lnTo>
                    <a:lnTo>
                      <a:pt x="114" y="33"/>
                    </a:lnTo>
                    <a:lnTo>
                      <a:pt x="109" y="35"/>
                    </a:lnTo>
                    <a:lnTo>
                      <a:pt x="107" y="35"/>
                    </a:lnTo>
                    <a:lnTo>
                      <a:pt x="104" y="35"/>
                    </a:lnTo>
                    <a:lnTo>
                      <a:pt x="102" y="35"/>
                    </a:lnTo>
                    <a:lnTo>
                      <a:pt x="100" y="35"/>
                    </a:lnTo>
                    <a:lnTo>
                      <a:pt x="97" y="38"/>
                    </a:lnTo>
                    <a:lnTo>
                      <a:pt x="95" y="38"/>
                    </a:lnTo>
                    <a:lnTo>
                      <a:pt x="88" y="42"/>
                    </a:lnTo>
                    <a:lnTo>
                      <a:pt x="81" y="42"/>
                    </a:lnTo>
                    <a:lnTo>
                      <a:pt x="76" y="42"/>
                    </a:lnTo>
                    <a:lnTo>
                      <a:pt x="74" y="42"/>
                    </a:lnTo>
                    <a:lnTo>
                      <a:pt x="71" y="42"/>
                    </a:lnTo>
                    <a:lnTo>
                      <a:pt x="69" y="42"/>
                    </a:lnTo>
                    <a:lnTo>
                      <a:pt x="64" y="40"/>
                    </a:lnTo>
                    <a:lnTo>
                      <a:pt x="62" y="40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70" name="Freeform 1610"/>
              <p:cNvSpPr>
                <a:spLocks/>
              </p:cNvSpPr>
              <p:nvPr/>
            </p:nvSpPr>
            <p:spPr bwMode="auto">
              <a:xfrm>
                <a:off x="3779" y="1642"/>
                <a:ext cx="101" cy="59"/>
              </a:xfrm>
              <a:custGeom>
                <a:avLst/>
                <a:gdLst>
                  <a:gd name="T0" fmla="*/ 12 w 101"/>
                  <a:gd name="T1" fmla="*/ 54 h 59"/>
                  <a:gd name="T2" fmla="*/ 19 w 101"/>
                  <a:gd name="T3" fmla="*/ 52 h 59"/>
                  <a:gd name="T4" fmla="*/ 23 w 101"/>
                  <a:gd name="T5" fmla="*/ 52 h 59"/>
                  <a:gd name="T6" fmla="*/ 28 w 101"/>
                  <a:gd name="T7" fmla="*/ 52 h 59"/>
                  <a:gd name="T8" fmla="*/ 31 w 101"/>
                  <a:gd name="T9" fmla="*/ 47 h 59"/>
                  <a:gd name="T10" fmla="*/ 35 w 101"/>
                  <a:gd name="T11" fmla="*/ 47 h 59"/>
                  <a:gd name="T12" fmla="*/ 40 w 101"/>
                  <a:gd name="T13" fmla="*/ 45 h 59"/>
                  <a:gd name="T14" fmla="*/ 45 w 101"/>
                  <a:gd name="T15" fmla="*/ 38 h 59"/>
                  <a:gd name="T16" fmla="*/ 47 w 101"/>
                  <a:gd name="T17" fmla="*/ 36 h 59"/>
                  <a:gd name="T18" fmla="*/ 54 w 101"/>
                  <a:gd name="T19" fmla="*/ 40 h 59"/>
                  <a:gd name="T20" fmla="*/ 54 w 101"/>
                  <a:gd name="T21" fmla="*/ 43 h 59"/>
                  <a:gd name="T22" fmla="*/ 57 w 101"/>
                  <a:gd name="T23" fmla="*/ 45 h 59"/>
                  <a:gd name="T24" fmla="*/ 57 w 101"/>
                  <a:gd name="T25" fmla="*/ 50 h 59"/>
                  <a:gd name="T26" fmla="*/ 54 w 101"/>
                  <a:gd name="T27" fmla="*/ 54 h 59"/>
                  <a:gd name="T28" fmla="*/ 59 w 101"/>
                  <a:gd name="T29" fmla="*/ 59 h 59"/>
                  <a:gd name="T30" fmla="*/ 73 w 101"/>
                  <a:gd name="T31" fmla="*/ 54 h 59"/>
                  <a:gd name="T32" fmla="*/ 75 w 101"/>
                  <a:gd name="T33" fmla="*/ 52 h 59"/>
                  <a:gd name="T34" fmla="*/ 83 w 101"/>
                  <a:gd name="T35" fmla="*/ 50 h 59"/>
                  <a:gd name="T36" fmla="*/ 87 w 101"/>
                  <a:gd name="T37" fmla="*/ 50 h 59"/>
                  <a:gd name="T38" fmla="*/ 90 w 101"/>
                  <a:gd name="T39" fmla="*/ 52 h 59"/>
                  <a:gd name="T40" fmla="*/ 97 w 101"/>
                  <a:gd name="T41" fmla="*/ 50 h 59"/>
                  <a:gd name="T42" fmla="*/ 101 w 101"/>
                  <a:gd name="T43" fmla="*/ 52 h 59"/>
                  <a:gd name="T44" fmla="*/ 101 w 101"/>
                  <a:gd name="T45" fmla="*/ 52 h 59"/>
                  <a:gd name="T46" fmla="*/ 99 w 101"/>
                  <a:gd name="T47" fmla="*/ 36 h 59"/>
                  <a:gd name="T48" fmla="*/ 85 w 101"/>
                  <a:gd name="T49" fmla="*/ 31 h 59"/>
                  <a:gd name="T50" fmla="*/ 83 w 101"/>
                  <a:gd name="T51" fmla="*/ 21 h 59"/>
                  <a:gd name="T52" fmla="*/ 73 w 101"/>
                  <a:gd name="T53" fmla="*/ 24 h 59"/>
                  <a:gd name="T54" fmla="*/ 61 w 101"/>
                  <a:gd name="T55" fmla="*/ 24 h 59"/>
                  <a:gd name="T56" fmla="*/ 47 w 101"/>
                  <a:gd name="T57" fmla="*/ 21 h 59"/>
                  <a:gd name="T58" fmla="*/ 40 w 101"/>
                  <a:gd name="T59" fmla="*/ 21 h 59"/>
                  <a:gd name="T60" fmla="*/ 28 w 101"/>
                  <a:gd name="T61" fmla="*/ 21 h 59"/>
                  <a:gd name="T62" fmla="*/ 31 w 101"/>
                  <a:gd name="T63" fmla="*/ 14 h 59"/>
                  <a:gd name="T64" fmla="*/ 40 w 101"/>
                  <a:gd name="T65" fmla="*/ 14 h 59"/>
                  <a:gd name="T66" fmla="*/ 47 w 101"/>
                  <a:gd name="T67" fmla="*/ 12 h 59"/>
                  <a:gd name="T68" fmla="*/ 45 w 101"/>
                  <a:gd name="T69" fmla="*/ 12 h 59"/>
                  <a:gd name="T70" fmla="*/ 45 w 101"/>
                  <a:gd name="T71" fmla="*/ 7 h 59"/>
                  <a:gd name="T72" fmla="*/ 45 w 101"/>
                  <a:gd name="T73" fmla="*/ 0 h 59"/>
                  <a:gd name="T74" fmla="*/ 35 w 101"/>
                  <a:gd name="T75" fmla="*/ 5 h 59"/>
                  <a:gd name="T76" fmla="*/ 28 w 101"/>
                  <a:gd name="T77" fmla="*/ 5 h 59"/>
                  <a:gd name="T78" fmla="*/ 26 w 101"/>
                  <a:gd name="T79" fmla="*/ 12 h 59"/>
                  <a:gd name="T80" fmla="*/ 19 w 101"/>
                  <a:gd name="T81" fmla="*/ 14 h 59"/>
                  <a:gd name="T82" fmla="*/ 12 w 101"/>
                  <a:gd name="T83" fmla="*/ 21 h 59"/>
                  <a:gd name="T84" fmla="*/ 5 w 101"/>
                  <a:gd name="T85" fmla="*/ 21 h 59"/>
                  <a:gd name="T86" fmla="*/ 2 w 101"/>
                  <a:gd name="T87" fmla="*/ 26 h 59"/>
                  <a:gd name="T88" fmla="*/ 9 w 101"/>
                  <a:gd name="T89" fmla="*/ 28 h 59"/>
                  <a:gd name="T90" fmla="*/ 9 w 101"/>
                  <a:gd name="T91" fmla="*/ 33 h 59"/>
                  <a:gd name="T92" fmla="*/ 14 w 101"/>
                  <a:gd name="T93" fmla="*/ 40 h 59"/>
                  <a:gd name="T94" fmla="*/ 9 w 101"/>
                  <a:gd name="T95" fmla="*/ 45 h 59"/>
                  <a:gd name="T96" fmla="*/ 7 w 101"/>
                  <a:gd name="T97" fmla="*/ 52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1"/>
                  <a:gd name="T148" fmla="*/ 0 h 59"/>
                  <a:gd name="T149" fmla="*/ 101 w 101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1" h="59">
                    <a:moveTo>
                      <a:pt x="5" y="52"/>
                    </a:moveTo>
                    <a:lnTo>
                      <a:pt x="7" y="52"/>
                    </a:lnTo>
                    <a:lnTo>
                      <a:pt x="9" y="57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6" y="52"/>
                    </a:lnTo>
                    <a:lnTo>
                      <a:pt x="19" y="52"/>
                    </a:lnTo>
                    <a:lnTo>
                      <a:pt x="21" y="52"/>
                    </a:lnTo>
                    <a:lnTo>
                      <a:pt x="23" y="52"/>
                    </a:lnTo>
                    <a:lnTo>
                      <a:pt x="28" y="54"/>
                    </a:lnTo>
                    <a:lnTo>
                      <a:pt x="28" y="52"/>
                    </a:lnTo>
                    <a:lnTo>
                      <a:pt x="28" y="50"/>
                    </a:lnTo>
                    <a:lnTo>
                      <a:pt x="31" y="47"/>
                    </a:lnTo>
                    <a:lnTo>
                      <a:pt x="33" y="47"/>
                    </a:lnTo>
                    <a:lnTo>
                      <a:pt x="35" y="47"/>
                    </a:lnTo>
                    <a:lnTo>
                      <a:pt x="38" y="50"/>
                    </a:lnTo>
                    <a:lnTo>
                      <a:pt x="38" y="47"/>
                    </a:lnTo>
                    <a:lnTo>
                      <a:pt x="40" y="47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8" y="43"/>
                    </a:lnTo>
                    <a:lnTo>
                      <a:pt x="42" y="40"/>
                    </a:lnTo>
                    <a:lnTo>
                      <a:pt x="45" y="38"/>
                    </a:lnTo>
                    <a:lnTo>
                      <a:pt x="45" y="36"/>
                    </a:lnTo>
                    <a:lnTo>
                      <a:pt x="47" y="36"/>
                    </a:lnTo>
                    <a:lnTo>
                      <a:pt x="49" y="36"/>
                    </a:lnTo>
                    <a:lnTo>
                      <a:pt x="52" y="36"/>
                    </a:lnTo>
                    <a:lnTo>
                      <a:pt x="54" y="38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52" y="43"/>
                    </a:lnTo>
                    <a:lnTo>
                      <a:pt x="54" y="43"/>
                    </a:lnTo>
                    <a:lnTo>
                      <a:pt x="57" y="43"/>
                    </a:lnTo>
                    <a:lnTo>
                      <a:pt x="57" y="45"/>
                    </a:lnTo>
                    <a:lnTo>
                      <a:pt x="57" y="47"/>
                    </a:lnTo>
                    <a:lnTo>
                      <a:pt x="57" y="50"/>
                    </a:lnTo>
                    <a:lnTo>
                      <a:pt x="57" y="52"/>
                    </a:lnTo>
                    <a:lnTo>
                      <a:pt x="54" y="54"/>
                    </a:lnTo>
                    <a:lnTo>
                      <a:pt x="57" y="57"/>
                    </a:lnTo>
                    <a:lnTo>
                      <a:pt x="59" y="59"/>
                    </a:lnTo>
                    <a:lnTo>
                      <a:pt x="61" y="59"/>
                    </a:lnTo>
                    <a:lnTo>
                      <a:pt x="64" y="59"/>
                    </a:lnTo>
                    <a:lnTo>
                      <a:pt x="66" y="57"/>
                    </a:lnTo>
                    <a:lnTo>
                      <a:pt x="73" y="54"/>
                    </a:lnTo>
                    <a:lnTo>
                      <a:pt x="75" y="52"/>
                    </a:lnTo>
                    <a:lnTo>
                      <a:pt x="78" y="52"/>
                    </a:lnTo>
                    <a:lnTo>
                      <a:pt x="80" y="50"/>
                    </a:lnTo>
                    <a:lnTo>
                      <a:pt x="83" y="50"/>
                    </a:lnTo>
                    <a:lnTo>
                      <a:pt x="85" y="50"/>
                    </a:lnTo>
                    <a:lnTo>
                      <a:pt x="87" y="50"/>
                    </a:lnTo>
                    <a:lnTo>
                      <a:pt x="87" y="52"/>
                    </a:lnTo>
                    <a:lnTo>
                      <a:pt x="90" y="52"/>
                    </a:lnTo>
                    <a:lnTo>
                      <a:pt x="94" y="50"/>
                    </a:lnTo>
                    <a:lnTo>
                      <a:pt x="97" y="50"/>
                    </a:lnTo>
                    <a:lnTo>
                      <a:pt x="99" y="50"/>
                    </a:lnTo>
                    <a:lnTo>
                      <a:pt x="101" y="50"/>
                    </a:lnTo>
                    <a:lnTo>
                      <a:pt x="101" y="52"/>
                    </a:lnTo>
                    <a:lnTo>
                      <a:pt x="99" y="52"/>
                    </a:lnTo>
                    <a:lnTo>
                      <a:pt x="101" y="52"/>
                    </a:lnTo>
                    <a:lnTo>
                      <a:pt x="101" y="45"/>
                    </a:lnTo>
                    <a:lnTo>
                      <a:pt x="99" y="40"/>
                    </a:lnTo>
                    <a:lnTo>
                      <a:pt x="99" y="38"/>
                    </a:lnTo>
                    <a:lnTo>
                      <a:pt x="99" y="36"/>
                    </a:lnTo>
                    <a:lnTo>
                      <a:pt x="94" y="36"/>
                    </a:lnTo>
                    <a:lnTo>
                      <a:pt x="90" y="36"/>
                    </a:lnTo>
                    <a:lnTo>
                      <a:pt x="87" y="36"/>
                    </a:lnTo>
                    <a:lnTo>
                      <a:pt x="85" y="31"/>
                    </a:lnTo>
                    <a:lnTo>
                      <a:pt x="85" y="28"/>
                    </a:lnTo>
                    <a:lnTo>
                      <a:pt x="87" y="21"/>
                    </a:lnTo>
                    <a:lnTo>
                      <a:pt x="83" y="21"/>
                    </a:lnTo>
                    <a:lnTo>
                      <a:pt x="83" y="24"/>
                    </a:lnTo>
                    <a:lnTo>
                      <a:pt x="80" y="24"/>
                    </a:lnTo>
                    <a:lnTo>
                      <a:pt x="78" y="24"/>
                    </a:lnTo>
                    <a:lnTo>
                      <a:pt x="73" y="24"/>
                    </a:lnTo>
                    <a:lnTo>
                      <a:pt x="71" y="24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1" y="24"/>
                    </a:lnTo>
                    <a:lnTo>
                      <a:pt x="59" y="21"/>
                    </a:lnTo>
                    <a:lnTo>
                      <a:pt x="57" y="21"/>
                    </a:lnTo>
                    <a:lnTo>
                      <a:pt x="47" y="21"/>
                    </a:lnTo>
                    <a:lnTo>
                      <a:pt x="45" y="21"/>
                    </a:lnTo>
                    <a:lnTo>
                      <a:pt x="42" y="21"/>
                    </a:lnTo>
                    <a:lnTo>
                      <a:pt x="40" y="21"/>
                    </a:lnTo>
                    <a:lnTo>
                      <a:pt x="35" y="21"/>
                    </a:lnTo>
                    <a:lnTo>
                      <a:pt x="31" y="21"/>
                    </a:lnTo>
                    <a:lnTo>
                      <a:pt x="28" y="21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26" y="14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8" y="14"/>
                    </a:lnTo>
                    <a:lnTo>
                      <a:pt x="40" y="14"/>
                    </a:lnTo>
                    <a:lnTo>
                      <a:pt x="42" y="14"/>
                    </a:lnTo>
                    <a:lnTo>
                      <a:pt x="45" y="14"/>
                    </a:lnTo>
                    <a:lnTo>
                      <a:pt x="47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5" y="12"/>
                    </a:lnTo>
                    <a:lnTo>
                      <a:pt x="42" y="12"/>
                    </a:lnTo>
                    <a:lnTo>
                      <a:pt x="42" y="7"/>
                    </a:lnTo>
                    <a:lnTo>
                      <a:pt x="45" y="7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1" y="7"/>
                    </a:lnTo>
                    <a:lnTo>
                      <a:pt x="31" y="5"/>
                    </a:lnTo>
                    <a:lnTo>
                      <a:pt x="28" y="5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16" y="21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2" y="21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12" y="28"/>
                    </a:lnTo>
                    <a:lnTo>
                      <a:pt x="12" y="31"/>
                    </a:lnTo>
                    <a:lnTo>
                      <a:pt x="9" y="33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2" y="43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7" y="50"/>
                    </a:lnTo>
                    <a:lnTo>
                      <a:pt x="7" y="52"/>
                    </a:lnTo>
                    <a:lnTo>
                      <a:pt x="5" y="52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71" name="Freeform 1611"/>
              <p:cNvSpPr>
                <a:spLocks/>
              </p:cNvSpPr>
              <p:nvPr/>
            </p:nvSpPr>
            <p:spPr bwMode="auto">
              <a:xfrm>
                <a:off x="3779" y="1642"/>
                <a:ext cx="101" cy="59"/>
              </a:xfrm>
              <a:custGeom>
                <a:avLst/>
                <a:gdLst>
                  <a:gd name="T0" fmla="*/ 12 w 101"/>
                  <a:gd name="T1" fmla="*/ 54 h 59"/>
                  <a:gd name="T2" fmla="*/ 19 w 101"/>
                  <a:gd name="T3" fmla="*/ 52 h 59"/>
                  <a:gd name="T4" fmla="*/ 23 w 101"/>
                  <a:gd name="T5" fmla="*/ 52 h 59"/>
                  <a:gd name="T6" fmla="*/ 28 w 101"/>
                  <a:gd name="T7" fmla="*/ 52 h 59"/>
                  <a:gd name="T8" fmla="*/ 31 w 101"/>
                  <a:gd name="T9" fmla="*/ 47 h 59"/>
                  <a:gd name="T10" fmla="*/ 35 w 101"/>
                  <a:gd name="T11" fmla="*/ 47 h 59"/>
                  <a:gd name="T12" fmla="*/ 40 w 101"/>
                  <a:gd name="T13" fmla="*/ 45 h 59"/>
                  <a:gd name="T14" fmla="*/ 45 w 101"/>
                  <a:gd name="T15" fmla="*/ 38 h 59"/>
                  <a:gd name="T16" fmla="*/ 47 w 101"/>
                  <a:gd name="T17" fmla="*/ 36 h 59"/>
                  <a:gd name="T18" fmla="*/ 54 w 101"/>
                  <a:gd name="T19" fmla="*/ 40 h 59"/>
                  <a:gd name="T20" fmla="*/ 54 w 101"/>
                  <a:gd name="T21" fmla="*/ 43 h 59"/>
                  <a:gd name="T22" fmla="*/ 57 w 101"/>
                  <a:gd name="T23" fmla="*/ 45 h 59"/>
                  <a:gd name="T24" fmla="*/ 57 w 101"/>
                  <a:gd name="T25" fmla="*/ 50 h 59"/>
                  <a:gd name="T26" fmla="*/ 54 w 101"/>
                  <a:gd name="T27" fmla="*/ 54 h 59"/>
                  <a:gd name="T28" fmla="*/ 59 w 101"/>
                  <a:gd name="T29" fmla="*/ 59 h 59"/>
                  <a:gd name="T30" fmla="*/ 73 w 101"/>
                  <a:gd name="T31" fmla="*/ 54 h 59"/>
                  <a:gd name="T32" fmla="*/ 75 w 101"/>
                  <a:gd name="T33" fmla="*/ 52 h 59"/>
                  <a:gd name="T34" fmla="*/ 83 w 101"/>
                  <a:gd name="T35" fmla="*/ 50 h 59"/>
                  <a:gd name="T36" fmla="*/ 87 w 101"/>
                  <a:gd name="T37" fmla="*/ 50 h 59"/>
                  <a:gd name="T38" fmla="*/ 90 w 101"/>
                  <a:gd name="T39" fmla="*/ 52 h 59"/>
                  <a:gd name="T40" fmla="*/ 97 w 101"/>
                  <a:gd name="T41" fmla="*/ 50 h 59"/>
                  <a:gd name="T42" fmla="*/ 101 w 101"/>
                  <a:gd name="T43" fmla="*/ 52 h 59"/>
                  <a:gd name="T44" fmla="*/ 101 w 101"/>
                  <a:gd name="T45" fmla="*/ 52 h 59"/>
                  <a:gd name="T46" fmla="*/ 99 w 101"/>
                  <a:gd name="T47" fmla="*/ 36 h 59"/>
                  <a:gd name="T48" fmla="*/ 85 w 101"/>
                  <a:gd name="T49" fmla="*/ 31 h 59"/>
                  <a:gd name="T50" fmla="*/ 83 w 101"/>
                  <a:gd name="T51" fmla="*/ 21 h 59"/>
                  <a:gd name="T52" fmla="*/ 73 w 101"/>
                  <a:gd name="T53" fmla="*/ 24 h 59"/>
                  <a:gd name="T54" fmla="*/ 61 w 101"/>
                  <a:gd name="T55" fmla="*/ 24 h 59"/>
                  <a:gd name="T56" fmla="*/ 47 w 101"/>
                  <a:gd name="T57" fmla="*/ 21 h 59"/>
                  <a:gd name="T58" fmla="*/ 40 w 101"/>
                  <a:gd name="T59" fmla="*/ 21 h 59"/>
                  <a:gd name="T60" fmla="*/ 28 w 101"/>
                  <a:gd name="T61" fmla="*/ 21 h 59"/>
                  <a:gd name="T62" fmla="*/ 31 w 101"/>
                  <a:gd name="T63" fmla="*/ 14 h 59"/>
                  <a:gd name="T64" fmla="*/ 40 w 101"/>
                  <a:gd name="T65" fmla="*/ 14 h 59"/>
                  <a:gd name="T66" fmla="*/ 47 w 101"/>
                  <a:gd name="T67" fmla="*/ 12 h 59"/>
                  <a:gd name="T68" fmla="*/ 45 w 101"/>
                  <a:gd name="T69" fmla="*/ 12 h 59"/>
                  <a:gd name="T70" fmla="*/ 45 w 101"/>
                  <a:gd name="T71" fmla="*/ 7 h 59"/>
                  <a:gd name="T72" fmla="*/ 45 w 101"/>
                  <a:gd name="T73" fmla="*/ 0 h 59"/>
                  <a:gd name="T74" fmla="*/ 35 w 101"/>
                  <a:gd name="T75" fmla="*/ 5 h 59"/>
                  <a:gd name="T76" fmla="*/ 28 w 101"/>
                  <a:gd name="T77" fmla="*/ 5 h 59"/>
                  <a:gd name="T78" fmla="*/ 26 w 101"/>
                  <a:gd name="T79" fmla="*/ 12 h 59"/>
                  <a:gd name="T80" fmla="*/ 19 w 101"/>
                  <a:gd name="T81" fmla="*/ 14 h 59"/>
                  <a:gd name="T82" fmla="*/ 12 w 101"/>
                  <a:gd name="T83" fmla="*/ 21 h 59"/>
                  <a:gd name="T84" fmla="*/ 5 w 101"/>
                  <a:gd name="T85" fmla="*/ 21 h 59"/>
                  <a:gd name="T86" fmla="*/ 2 w 101"/>
                  <a:gd name="T87" fmla="*/ 26 h 59"/>
                  <a:gd name="T88" fmla="*/ 9 w 101"/>
                  <a:gd name="T89" fmla="*/ 28 h 59"/>
                  <a:gd name="T90" fmla="*/ 9 w 101"/>
                  <a:gd name="T91" fmla="*/ 33 h 59"/>
                  <a:gd name="T92" fmla="*/ 14 w 101"/>
                  <a:gd name="T93" fmla="*/ 40 h 59"/>
                  <a:gd name="T94" fmla="*/ 9 w 101"/>
                  <a:gd name="T95" fmla="*/ 45 h 59"/>
                  <a:gd name="T96" fmla="*/ 7 w 101"/>
                  <a:gd name="T97" fmla="*/ 52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1"/>
                  <a:gd name="T148" fmla="*/ 0 h 59"/>
                  <a:gd name="T149" fmla="*/ 101 w 101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1" h="59">
                    <a:moveTo>
                      <a:pt x="5" y="52"/>
                    </a:moveTo>
                    <a:lnTo>
                      <a:pt x="7" y="52"/>
                    </a:lnTo>
                    <a:lnTo>
                      <a:pt x="9" y="57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6" y="52"/>
                    </a:lnTo>
                    <a:lnTo>
                      <a:pt x="19" y="52"/>
                    </a:lnTo>
                    <a:lnTo>
                      <a:pt x="21" y="52"/>
                    </a:lnTo>
                    <a:lnTo>
                      <a:pt x="23" y="52"/>
                    </a:lnTo>
                    <a:lnTo>
                      <a:pt x="28" y="54"/>
                    </a:lnTo>
                    <a:lnTo>
                      <a:pt x="28" y="52"/>
                    </a:lnTo>
                    <a:lnTo>
                      <a:pt x="28" y="50"/>
                    </a:lnTo>
                    <a:lnTo>
                      <a:pt x="31" y="47"/>
                    </a:lnTo>
                    <a:lnTo>
                      <a:pt x="33" y="47"/>
                    </a:lnTo>
                    <a:lnTo>
                      <a:pt x="35" y="47"/>
                    </a:lnTo>
                    <a:lnTo>
                      <a:pt x="38" y="50"/>
                    </a:lnTo>
                    <a:lnTo>
                      <a:pt x="38" y="47"/>
                    </a:lnTo>
                    <a:lnTo>
                      <a:pt x="40" y="47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8" y="43"/>
                    </a:lnTo>
                    <a:lnTo>
                      <a:pt x="42" y="40"/>
                    </a:lnTo>
                    <a:lnTo>
                      <a:pt x="45" y="38"/>
                    </a:lnTo>
                    <a:lnTo>
                      <a:pt x="45" y="36"/>
                    </a:lnTo>
                    <a:lnTo>
                      <a:pt x="47" y="36"/>
                    </a:lnTo>
                    <a:lnTo>
                      <a:pt x="49" y="36"/>
                    </a:lnTo>
                    <a:lnTo>
                      <a:pt x="52" y="36"/>
                    </a:lnTo>
                    <a:lnTo>
                      <a:pt x="54" y="38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52" y="43"/>
                    </a:lnTo>
                    <a:lnTo>
                      <a:pt x="54" y="43"/>
                    </a:lnTo>
                    <a:lnTo>
                      <a:pt x="57" y="43"/>
                    </a:lnTo>
                    <a:lnTo>
                      <a:pt x="57" y="45"/>
                    </a:lnTo>
                    <a:lnTo>
                      <a:pt x="57" y="47"/>
                    </a:lnTo>
                    <a:lnTo>
                      <a:pt x="57" y="50"/>
                    </a:lnTo>
                    <a:lnTo>
                      <a:pt x="57" y="52"/>
                    </a:lnTo>
                    <a:lnTo>
                      <a:pt x="54" y="54"/>
                    </a:lnTo>
                    <a:lnTo>
                      <a:pt x="57" y="57"/>
                    </a:lnTo>
                    <a:lnTo>
                      <a:pt x="59" y="59"/>
                    </a:lnTo>
                    <a:lnTo>
                      <a:pt x="61" y="59"/>
                    </a:lnTo>
                    <a:lnTo>
                      <a:pt x="64" y="59"/>
                    </a:lnTo>
                    <a:lnTo>
                      <a:pt x="66" y="57"/>
                    </a:lnTo>
                    <a:lnTo>
                      <a:pt x="73" y="54"/>
                    </a:lnTo>
                    <a:lnTo>
                      <a:pt x="75" y="52"/>
                    </a:lnTo>
                    <a:lnTo>
                      <a:pt x="78" y="52"/>
                    </a:lnTo>
                    <a:lnTo>
                      <a:pt x="80" y="50"/>
                    </a:lnTo>
                    <a:lnTo>
                      <a:pt x="83" y="50"/>
                    </a:lnTo>
                    <a:lnTo>
                      <a:pt x="85" y="50"/>
                    </a:lnTo>
                    <a:lnTo>
                      <a:pt x="87" y="50"/>
                    </a:lnTo>
                    <a:lnTo>
                      <a:pt x="87" y="52"/>
                    </a:lnTo>
                    <a:lnTo>
                      <a:pt x="90" y="52"/>
                    </a:lnTo>
                    <a:lnTo>
                      <a:pt x="94" y="50"/>
                    </a:lnTo>
                    <a:lnTo>
                      <a:pt x="97" y="50"/>
                    </a:lnTo>
                    <a:lnTo>
                      <a:pt x="99" y="50"/>
                    </a:lnTo>
                    <a:lnTo>
                      <a:pt x="101" y="50"/>
                    </a:lnTo>
                    <a:lnTo>
                      <a:pt x="101" y="52"/>
                    </a:lnTo>
                    <a:lnTo>
                      <a:pt x="99" y="52"/>
                    </a:lnTo>
                    <a:lnTo>
                      <a:pt x="101" y="52"/>
                    </a:lnTo>
                    <a:lnTo>
                      <a:pt x="101" y="45"/>
                    </a:lnTo>
                    <a:lnTo>
                      <a:pt x="99" y="40"/>
                    </a:lnTo>
                    <a:lnTo>
                      <a:pt x="99" y="38"/>
                    </a:lnTo>
                    <a:lnTo>
                      <a:pt x="99" y="36"/>
                    </a:lnTo>
                    <a:lnTo>
                      <a:pt x="94" y="36"/>
                    </a:lnTo>
                    <a:lnTo>
                      <a:pt x="90" y="36"/>
                    </a:lnTo>
                    <a:lnTo>
                      <a:pt x="87" y="36"/>
                    </a:lnTo>
                    <a:lnTo>
                      <a:pt x="85" y="31"/>
                    </a:lnTo>
                    <a:lnTo>
                      <a:pt x="85" y="28"/>
                    </a:lnTo>
                    <a:lnTo>
                      <a:pt x="87" y="21"/>
                    </a:lnTo>
                    <a:lnTo>
                      <a:pt x="83" y="21"/>
                    </a:lnTo>
                    <a:lnTo>
                      <a:pt x="83" y="24"/>
                    </a:lnTo>
                    <a:lnTo>
                      <a:pt x="80" y="24"/>
                    </a:lnTo>
                    <a:lnTo>
                      <a:pt x="78" y="24"/>
                    </a:lnTo>
                    <a:lnTo>
                      <a:pt x="73" y="24"/>
                    </a:lnTo>
                    <a:lnTo>
                      <a:pt x="71" y="24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1" y="24"/>
                    </a:lnTo>
                    <a:lnTo>
                      <a:pt x="59" y="21"/>
                    </a:lnTo>
                    <a:lnTo>
                      <a:pt x="57" y="21"/>
                    </a:lnTo>
                    <a:lnTo>
                      <a:pt x="47" y="21"/>
                    </a:lnTo>
                    <a:lnTo>
                      <a:pt x="45" y="21"/>
                    </a:lnTo>
                    <a:lnTo>
                      <a:pt x="42" y="21"/>
                    </a:lnTo>
                    <a:lnTo>
                      <a:pt x="40" y="21"/>
                    </a:lnTo>
                    <a:lnTo>
                      <a:pt x="35" y="21"/>
                    </a:lnTo>
                    <a:lnTo>
                      <a:pt x="31" y="21"/>
                    </a:lnTo>
                    <a:lnTo>
                      <a:pt x="28" y="21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26" y="14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8" y="14"/>
                    </a:lnTo>
                    <a:lnTo>
                      <a:pt x="40" y="14"/>
                    </a:lnTo>
                    <a:lnTo>
                      <a:pt x="42" y="14"/>
                    </a:lnTo>
                    <a:lnTo>
                      <a:pt x="45" y="14"/>
                    </a:lnTo>
                    <a:lnTo>
                      <a:pt x="47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5" y="12"/>
                    </a:lnTo>
                    <a:lnTo>
                      <a:pt x="42" y="12"/>
                    </a:lnTo>
                    <a:lnTo>
                      <a:pt x="42" y="7"/>
                    </a:lnTo>
                    <a:lnTo>
                      <a:pt x="45" y="7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1" y="7"/>
                    </a:lnTo>
                    <a:lnTo>
                      <a:pt x="31" y="5"/>
                    </a:lnTo>
                    <a:lnTo>
                      <a:pt x="28" y="5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16" y="21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2" y="21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12" y="28"/>
                    </a:lnTo>
                    <a:lnTo>
                      <a:pt x="12" y="31"/>
                    </a:lnTo>
                    <a:lnTo>
                      <a:pt x="9" y="33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2" y="43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7" y="50"/>
                    </a:lnTo>
                    <a:lnTo>
                      <a:pt x="7" y="52"/>
                    </a:lnTo>
                    <a:lnTo>
                      <a:pt x="5" y="52"/>
                    </a:lnTo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3419" name="Freeform 1612"/>
            <p:cNvSpPr>
              <a:spLocks/>
            </p:cNvSpPr>
            <p:nvPr/>
          </p:nvSpPr>
          <p:spPr bwMode="auto">
            <a:xfrm>
              <a:off x="4284" y="2231"/>
              <a:ext cx="506" cy="182"/>
            </a:xfrm>
            <a:custGeom>
              <a:avLst/>
              <a:gdLst>
                <a:gd name="T0" fmla="*/ 12 w 423"/>
                <a:gd name="T1" fmla="*/ 35 h 141"/>
                <a:gd name="T2" fmla="*/ 31 w 423"/>
                <a:gd name="T3" fmla="*/ 26 h 141"/>
                <a:gd name="T4" fmla="*/ 59 w 423"/>
                <a:gd name="T5" fmla="*/ 19 h 141"/>
                <a:gd name="T6" fmla="*/ 75 w 423"/>
                <a:gd name="T7" fmla="*/ 21 h 141"/>
                <a:gd name="T8" fmla="*/ 94 w 423"/>
                <a:gd name="T9" fmla="*/ 28 h 141"/>
                <a:gd name="T10" fmla="*/ 125 w 423"/>
                <a:gd name="T11" fmla="*/ 28 h 141"/>
                <a:gd name="T12" fmla="*/ 135 w 423"/>
                <a:gd name="T13" fmla="*/ 23 h 141"/>
                <a:gd name="T14" fmla="*/ 135 w 423"/>
                <a:gd name="T15" fmla="*/ 14 h 141"/>
                <a:gd name="T16" fmla="*/ 142 w 423"/>
                <a:gd name="T17" fmla="*/ 4 h 141"/>
                <a:gd name="T18" fmla="*/ 158 w 423"/>
                <a:gd name="T19" fmla="*/ 0 h 141"/>
                <a:gd name="T20" fmla="*/ 179 w 423"/>
                <a:gd name="T21" fmla="*/ 7 h 141"/>
                <a:gd name="T22" fmla="*/ 191 w 423"/>
                <a:gd name="T23" fmla="*/ 14 h 141"/>
                <a:gd name="T24" fmla="*/ 203 w 423"/>
                <a:gd name="T25" fmla="*/ 23 h 141"/>
                <a:gd name="T26" fmla="*/ 231 w 423"/>
                <a:gd name="T27" fmla="*/ 19 h 141"/>
                <a:gd name="T28" fmla="*/ 253 w 423"/>
                <a:gd name="T29" fmla="*/ 26 h 141"/>
                <a:gd name="T30" fmla="*/ 269 w 423"/>
                <a:gd name="T31" fmla="*/ 30 h 141"/>
                <a:gd name="T32" fmla="*/ 293 w 423"/>
                <a:gd name="T33" fmla="*/ 37 h 141"/>
                <a:gd name="T34" fmla="*/ 321 w 423"/>
                <a:gd name="T35" fmla="*/ 35 h 141"/>
                <a:gd name="T36" fmla="*/ 352 w 423"/>
                <a:gd name="T37" fmla="*/ 26 h 141"/>
                <a:gd name="T38" fmla="*/ 373 w 423"/>
                <a:gd name="T39" fmla="*/ 30 h 141"/>
                <a:gd name="T40" fmla="*/ 383 w 423"/>
                <a:gd name="T41" fmla="*/ 28 h 141"/>
                <a:gd name="T42" fmla="*/ 373 w 423"/>
                <a:gd name="T43" fmla="*/ 37 h 141"/>
                <a:gd name="T44" fmla="*/ 373 w 423"/>
                <a:gd name="T45" fmla="*/ 47 h 141"/>
                <a:gd name="T46" fmla="*/ 373 w 423"/>
                <a:gd name="T47" fmla="*/ 59 h 141"/>
                <a:gd name="T48" fmla="*/ 399 w 423"/>
                <a:gd name="T49" fmla="*/ 56 h 141"/>
                <a:gd name="T50" fmla="*/ 418 w 423"/>
                <a:gd name="T51" fmla="*/ 63 h 141"/>
                <a:gd name="T52" fmla="*/ 423 w 423"/>
                <a:gd name="T53" fmla="*/ 71 h 141"/>
                <a:gd name="T54" fmla="*/ 411 w 423"/>
                <a:gd name="T55" fmla="*/ 71 h 141"/>
                <a:gd name="T56" fmla="*/ 387 w 423"/>
                <a:gd name="T57" fmla="*/ 73 h 141"/>
                <a:gd name="T58" fmla="*/ 366 w 423"/>
                <a:gd name="T59" fmla="*/ 87 h 141"/>
                <a:gd name="T60" fmla="*/ 352 w 423"/>
                <a:gd name="T61" fmla="*/ 94 h 141"/>
                <a:gd name="T62" fmla="*/ 333 w 423"/>
                <a:gd name="T63" fmla="*/ 94 h 141"/>
                <a:gd name="T64" fmla="*/ 316 w 423"/>
                <a:gd name="T65" fmla="*/ 101 h 141"/>
                <a:gd name="T66" fmla="*/ 309 w 423"/>
                <a:gd name="T67" fmla="*/ 120 h 141"/>
                <a:gd name="T68" fmla="*/ 290 w 423"/>
                <a:gd name="T69" fmla="*/ 130 h 141"/>
                <a:gd name="T70" fmla="*/ 272 w 423"/>
                <a:gd name="T71" fmla="*/ 130 h 141"/>
                <a:gd name="T72" fmla="*/ 250 w 423"/>
                <a:gd name="T73" fmla="*/ 132 h 141"/>
                <a:gd name="T74" fmla="*/ 234 w 423"/>
                <a:gd name="T75" fmla="*/ 137 h 141"/>
                <a:gd name="T76" fmla="*/ 222 w 423"/>
                <a:gd name="T77" fmla="*/ 139 h 141"/>
                <a:gd name="T78" fmla="*/ 203 w 423"/>
                <a:gd name="T79" fmla="*/ 134 h 141"/>
                <a:gd name="T80" fmla="*/ 184 w 423"/>
                <a:gd name="T81" fmla="*/ 127 h 141"/>
                <a:gd name="T82" fmla="*/ 165 w 423"/>
                <a:gd name="T83" fmla="*/ 125 h 141"/>
                <a:gd name="T84" fmla="*/ 116 w 423"/>
                <a:gd name="T85" fmla="*/ 123 h 141"/>
                <a:gd name="T86" fmla="*/ 106 w 423"/>
                <a:gd name="T87" fmla="*/ 108 h 141"/>
                <a:gd name="T88" fmla="*/ 94 w 423"/>
                <a:gd name="T89" fmla="*/ 101 h 141"/>
                <a:gd name="T90" fmla="*/ 71 w 423"/>
                <a:gd name="T91" fmla="*/ 97 h 141"/>
                <a:gd name="T92" fmla="*/ 59 w 423"/>
                <a:gd name="T93" fmla="*/ 94 h 141"/>
                <a:gd name="T94" fmla="*/ 38 w 423"/>
                <a:gd name="T95" fmla="*/ 89 h 141"/>
                <a:gd name="T96" fmla="*/ 40 w 423"/>
                <a:gd name="T97" fmla="*/ 78 h 141"/>
                <a:gd name="T98" fmla="*/ 33 w 423"/>
                <a:gd name="T99" fmla="*/ 61 h 141"/>
                <a:gd name="T100" fmla="*/ 19 w 423"/>
                <a:gd name="T101" fmla="*/ 56 h 141"/>
                <a:gd name="T102" fmla="*/ 5 w 423"/>
                <a:gd name="T103" fmla="*/ 47 h 141"/>
                <a:gd name="T104" fmla="*/ 0 w 423"/>
                <a:gd name="T105" fmla="*/ 42 h 1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3"/>
                <a:gd name="T160" fmla="*/ 0 h 141"/>
                <a:gd name="T161" fmla="*/ 423 w 423"/>
                <a:gd name="T162" fmla="*/ 141 h 1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3" h="141">
                  <a:moveTo>
                    <a:pt x="0" y="42"/>
                  </a:moveTo>
                  <a:lnTo>
                    <a:pt x="2" y="37"/>
                  </a:lnTo>
                  <a:lnTo>
                    <a:pt x="7" y="35"/>
                  </a:lnTo>
                  <a:lnTo>
                    <a:pt x="12" y="35"/>
                  </a:lnTo>
                  <a:lnTo>
                    <a:pt x="16" y="33"/>
                  </a:lnTo>
                  <a:lnTo>
                    <a:pt x="21" y="30"/>
                  </a:lnTo>
                  <a:lnTo>
                    <a:pt x="26" y="28"/>
                  </a:lnTo>
                  <a:lnTo>
                    <a:pt x="31" y="26"/>
                  </a:lnTo>
                  <a:lnTo>
                    <a:pt x="38" y="23"/>
                  </a:lnTo>
                  <a:lnTo>
                    <a:pt x="47" y="21"/>
                  </a:lnTo>
                  <a:lnTo>
                    <a:pt x="54" y="19"/>
                  </a:lnTo>
                  <a:lnTo>
                    <a:pt x="59" y="19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3" y="23"/>
                  </a:lnTo>
                  <a:lnTo>
                    <a:pt x="75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9" y="28"/>
                  </a:lnTo>
                  <a:lnTo>
                    <a:pt x="111" y="28"/>
                  </a:lnTo>
                  <a:lnTo>
                    <a:pt x="113" y="28"/>
                  </a:lnTo>
                  <a:lnTo>
                    <a:pt x="125" y="28"/>
                  </a:lnTo>
                  <a:lnTo>
                    <a:pt x="135" y="28"/>
                  </a:lnTo>
                  <a:lnTo>
                    <a:pt x="137" y="26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7" y="19"/>
                  </a:lnTo>
                  <a:lnTo>
                    <a:pt x="137" y="16"/>
                  </a:lnTo>
                  <a:lnTo>
                    <a:pt x="135" y="14"/>
                  </a:lnTo>
                  <a:lnTo>
                    <a:pt x="135" y="11"/>
                  </a:lnTo>
                  <a:lnTo>
                    <a:pt x="135" y="9"/>
                  </a:lnTo>
                  <a:lnTo>
                    <a:pt x="139" y="7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61" y="2"/>
                  </a:lnTo>
                  <a:lnTo>
                    <a:pt x="170" y="2"/>
                  </a:lnTo>
                  <a:lnTo>
                    <a:pt x="172" y="4"/>
                  </a:lnTo>
                  <a:lnTo>
                    <a:pt x="179" y="7"/>
                  </a:lnTo>
                  <a:lnTo>
                    <a:pt x="184" y="7"/>
                  </a:lnTo>
                  <a:lnTo>
                    <a:pt x="189" y="7"/>
                  </a:lnTo>
                  <a:lnTo>
                    <a:pt x="191" y="9"/>
                  </a:lnTo>
                  <a:lnTo>
                    <a:pt x="191" y="14"/>
                  </a:lnTo>
                  <a:lnTo>
                    <a:pt x="191" y="19"/>
                  </a:lnTo>
                  <a:lnTo>
                    <a:pt x="194" y="19"/>
                  </a:lnTo>
                  <a:lnTo>
                    <a:pt x="196" y="21"/>
                  </a:lnTo>
                  <a:lnTo>
                    <a:pt x="203" y="23"/>
                  </a:lnTo>
                  <a:lnTo>
                    <a:pt x="210" y="23"/>
                  </a:lnTo>
                  <a:lnTo>
                    <a:pt x="217" y="23"/>
                  </a:lnTo>
                  <a:lnTo>
                    <a:pt x="224" y="21"/>
                  </a:lnTo>
                  <a:lnTo>
                    <a:pt x="231" y="19"/>
                  </a:lnTo>
                  <a:lnTo>
                    <a:pt x="238" y="21"/>
                  </a:lnTo>
                  <a:lnTo>
                    <a:pt x="250" y="23"/>
                  </a:lnTo>
                  <a:lnTo>
                    <a:pt x="253" y="26"/>
                  </a:lnTo>
                  <a:lnTo>
                    <a:pt x="255" y="26"/>
                  </a:lnTo>
                  <a:lnTo>
                    <a:pt x="260" y="28"/>
                  </a:lnTo>
                  <a:lnTo>
                    <a:pt x="264" y="28"/>
                  </a:lnTo>
                  <a:lnTo>
                    <a:pt x="269" y="30"/>
                  </a:lnTo>
                  <a:lnTo>
                    <a:pt x="274" y="33"/>
                  </a:lnTo>
                  <a:lnTo>
                    <a:pt x="279" y="35"/>
                  </a:lnTo>
                  <a:lnTo>
                    <a:pt x="288" y="37"/>
                  </a:lnTo>
                  <a:lnTo>
                    <a:pt x="293" y="37"/>
                  </a:lnTo>
                  <a:lnTo>
                    <a:pt x="298" y="37"/>
                  </a:lnTo>
                  <a:lnTo>
                    <a:pt x="302" y="37"/>
                  </a:lnTo>
                  <a:lnTo>
                    <a:pt x="307" y="40"/>
                  </a:lnTo>
                  <a:lnTo>
                    <a:pt x="321" y="35"/>
                  </a:lnTo>
                  <a:lnTo>
                    <a:pt x="331" y="35"/>
                  </a:lnTo>
                  <a:lnTo>
                    <a:pt x="335" y="33"/>
                  </a:lnTo>
                  <a:lnTo>
                    <a:pt x="345" y="28"/>
                  </a:lnTo>
                  <a:lnTo>
                    <a:pt x="352" y="26"/>
                  </a:lnTo>
                  <a:lnTo>
                    <a:pt x="357" y="26"/>
                  </a:lnTo>
                  <a:lnTo>
                    <a:pt x="364" y="26"/>
                  </a:lnTo>
                  <a:lnTo>
                    <a:pt x="368" y="28"/>
                  </a:lnTo>
                  <a:lnTo>
                    <a:pt x="373" y="30"/>
                  </a:lnTo>
                  <a:lnTo>
                    <a:pt x="378" y="28"/>
                  </a:lnTo>
                  <a:lnTo>
                    <a:pt x="380" y="28"/>
                  </a:lnTo>
                  <a:lnTo>
                    <a:pt x="383" y="28"/>
                  </a:lnTo>
                  <a:lnTo>
                    <a:pt x="380" y="30"/>
                  </a:lnTo>
                  <a:lnTo>
                    <a:pt x="375" y="35"/>
                  </a:lnTo>
                  <a:lnTo>
                    <a:pt x="373" y="37"/>
                  </a:lnTo>
                  <a:lnTo>
                    <a:pt x="373" y="40"/>
                  </a:lnTo>
                  <a:lnTo>
                    <a:pt x="373" y="42"/>
                  </a:lnTo>
                  <a:lnTo>
                    <a:pt x="373" y="45"/>
                  </a:lnTo>
                  <a:lnTo>
                    <a:pt x="373" y="47"/>
                  </a:lnTo>
                  <a:lnTo>
                    <a:pt x="371" y="49"/>
                  </a:lnTo>
                  <a:lnTo>
                    <a:pt x="371" y="54"/>
                  </a:lnTo>
                  <a:lnTo>
                    <a:pt x="371" y="56"/>
                  </a:lnTo>
                  <a:lnTo>
                    <a:pt x="373" y="59"/>
                  </a:lnTo>
                  <a:lnTo>
                    <a:pt x="383" y="61"/>
                  </a:lnTo>
                  <a:lnTo>
                    <a:pt x="390" y="61"/>
                  </a:lnTo>
                  <a:lnTo>
                    <a:pt x="394" y="59"/>
                  </a:lnTo>
                  <a:lnTo>
                    <a:pt x="399" y="56"/>
                  </a:lnTo>
                  <a:lnTo>
                    <a:pt x="406" y="54"/>
                  </a:lnTo>
                  <a:lnTo>
                    <a:pt x="409" y="56"/>
                  </a:lnTo>
                  <a:lnTo>
                    <a:pt x="411" y="59"/>
                  </a:lnTo>
                  <a:lnTo>
                    <a:pt x="418" y="63"/>
                  </a:lnTo>
                  <a:lnTo>
                    <a:pt x="420" y="63"/>
                  </a:lnTo>
                  <a:lnTo>
                    <a:pt x="420" y="66"/>
                  </a:lnTo>
                  <a:lnTo>
                    <a:pt x="420" y="68"/>
                  </a:lnTo>
                  <a:lnTo>
                    <a:pt x="423" y="71"/>
                  </a:lnTo>
                  <a:lnTo>
                    <a:pt x="423" y="73"/>
                  </a:lnTo>
                  <a:lnTo>
                    <a:pt x="420" y="73"/>
                  </a:lnTo>
                  <a:lnTo>
                    <a:pt x="416" y="73"/>
                  </a:lnTo>
                  <a:lnTo>
                    <a:pt x="411" y="71"/>
                  </a:lnTo>
                  <a:lnTo>
                    <a:pt x="406" y="73"/>
                  </a:lnTo>
                  <a:lnTo>
                    <a:pt x="399" y="73"/>
                  </a:lnTo>
                  <a:lnTo>
                    <a:pt x="394" y="73"/>
                  </a:lnTo>
                  <a:lnTo>
                    <a:pt x="387" y="73"/>
                  </a:lnTo>
                  <a:lnTo>
                    <a:pt x="385" y="75"/>
                  </a:lnTo>
                  <a:lnTo>
                    <a:pt x="373" y="85"/>
                  </a:lnTo>
                  <a:lnTo>
                    <a:pt x="368" y="87"/>
                  </a:lnTo>
                  <a:lnTo>
                    <a:pt x="366" y="87"/>
                  </a:lnTo>
                  <a:lnTo>
                    <a:pt x="364" y="87"/>
                  </a:lnTo>
                  <a:lnTo>
                    <a:pt x="361" y="87"/>
                  </a:lnTo>
                  <a:lnTo>
                    <a:pt x="357" y="92"/>
                  </a:lnTo>
                  <a:lnTo>
                    <a:pt x="352" y="94"/>
                  </a:lnTo>
                  <a:lnTo>
                    <a:pt x="345" y="99"/>
                  </a:lnTo>
                  <a:lnTo>
                    <a:pt x="340" y="99"/>
                  </a:lnTo>
                  <a:lnTo>
                    <a:pt x="335" y="97"/>
                  </a:lnTo>
                  <a:lnTo>
                    <a:pt x="333" y="94"/>
                  </a:lnTo>
                  <a:lnTo>
                    <a:pt x="328" y="94"/>
                  </a:lnTo>
                  <a:lnTo>
                    <a:pt x="323" y="94"/>
                  </a:lnTo>
                  <a:lnTo>
                    <a:pt x="321" y="99"/>
                  </a:lnTo>
                  <a:lnTo>
                    <a:pt x="316" y="101"/>
                  </a:lnTo>
                  <a:lnTo>
                    <a:pt x="316" y="104"/>
                  </a:lnTo>
                  <a:lnTo>
                    <a:pt x="321" y="108"/>
                  </a:lnTo>
                  <a:lnTo>
                    <a:pt x="323" y="111"/>
                  </a:lnTo>
                  <a:lnTo>
                    <a:pt x="309" y="120"/>
                  </a:lnTo>
                  <a:lnTo>
                    <a:pt x="307" y="123"/>
                  </a:lnTo>
                  <a:lnTo>
                    <a:pt x="302" y="125"/>
                  </a:lnTo>
                  <a:lnTo>
                    <a:pt x="298" y="127"/>
                  </a:lnTo>
                  <a:lnTo>
                    <a:pt x="290" y="130"/>
                  </a:lnTo>
                  <a:lnTo>
                    <a:pt x="283" y="130"/>
                  </a:lnTo>
                  <a:lnTo>
                    <a:pt x="276" y="130"/>
                  </a:lnTo>
                  <a:lnTo>
                    <a:pt x="272" y="130"/>
                  </a:lnTo>
                  <a:lnTo>
                    <a:pt x="264" y="130"/>
                  </a:lnTo>
                  <a:lnTo>
                    <a:pt x="262" y="132"/>
                  </a:lnTo>
                  <a:lnTo>
                    <a:pt x="253" y="132"/>
                  </a:lnTo>
                  <a:lnTo>
                    <a:pt x="250" y="132"/>
                  </a:lnTo>
                  <a:lnTo>
                    <a:pt x="248" y="134"/>
                  </a:lnTo>
                  <a:lnTo>
                    <a:pt x="246" y="134"/>
                  </a:lnTo>
                  <a:lnTo>
                    <a:pt x="241" y="134"/>
                  </a:lnTo>
                  <a:lnTo>
                    <a:pt x="234" y="137"/>
                  </a:lnTo>
                  <a:lnTo>
                    <a:pt x="229" y="139"/>
                  </a:lnTo>
                  <a:lnTo>
                    <a:pt x="227" y="141"/>
                  </a:lnTo>
                  <a:lnTo>
                    <a:pt x="224" y="139"/>
                  </a:lnTo>
                  <a:lnTo>
                    <a:pt x="222" y="139"/>
                  </a:lnTo>
                  <a:lnTo>
                    <a:pt x="220" y="137"/>
                  </a:lnTo>
                  <a:lnTo>
                    <a:pt x="212" y="137"/>
                  </a:lnTo>
                  <a:lnTo>
                    <a:pt x="208" y="137"/>
                  </a:lnTo>
                  <a:lnTo>
                    <a:pt x="203" y="134"/>
                  </a:lnTo>
                  <a:lnTo>
                    <a:pt x="196" y="132"/>
                  </a:lnTo>
                  <a:lnTo>
                    <a:pt x="189" y="130"/>
                  </a:lnTo>
                  <a:lnTo>
                    <a:pt x="186" y="127"/>
                  </a:lnTo>
                  <a:lnTo>
                    <a:pt x="184" y="127"/>
                  </a:lnTo>
                  <a:lnTo>
                    <a:pt x="182" y="125"/>
                  </a:lnTo>
                  <a:lnTo>
                    <a:pt x="172" y="123"/>
                  </a:lnTo>
                  <a:lnTo>
                    <a:pt x="170" y="123"/>
                  </a:lnTo>
                  <a:lnTo>
                    <a:pt x="165" y="125"/>
                  </a:lnTo>
                  <a:lnTo>
                    <a:pt x="130" y="125"/>
                  </a:lnTo>
                  <a:lnTo>
                    <a:pt x="123" y="125"/>
                  </a:lnTo>
                  <a:lnTo>
                    <a:pt x="120" y="125"/>
                  </a:lnTo>
                  <a:lnTo>
                    <a:pt x="116" y="123"/>
                  </a:lnTo>
                  <a:lnTo>
                    <a:pt x="113" y="118"/>
                  </a:lnTo>
                  <a:lnTo>
                    <a:pt x="111" y="115"/>
                  </a:lnTo>
                  <a:lnTo>
                    <a:pt x="109" y="113"/>
                  </a:lnTo>
                  <a:lnTo>
                    <a:pt x="106" y="108"/>
                  </a:lnTo>
                  <a:lnTo>
                    <a:pt x="104" y="106"/>
                  </a:lnTo>
                  <a:lnTo>
                    <a:pt x="99" y="104"/>
                  </a:lnTo>
                  <a:lnTo>
                    <a:pt x="97" y="104"/>
                  </a:lnTo>
                  <a:lnTo>
                    <a:pt x="94" y="101"/>
                  </a:lnTo>
                  <a:lnTo>
                    <a:pt x="87" y="101"/>
                  </a:lnTo>
                  <a:lnTo>
                    <a:pt x="83" y="99"/>
                  </a:lnTo>
                  <a:lnTo>
                    <a:pt x="78" y="97"/>
                  </a:lnTo>
                  <a:lnTo>
                    <a:pt x="71" y="97"/>
                  </a:lnTo>
                  <a:lnTo>
                    <a:pt x="68" y="94"/>
                  </a:lnTo>
                  <a:lnTo>
                    <a:pt x="66" y="94"/>
                  </a:lnTo>
                  <a:lnTo>
                    <a:pt x="61" y="94"/>
                  </a:lnTo>
                  <a:lnTo>
                    <a:pt x="59" y="94"/>
                  </a:lnTo>
                  <a:lnTo>
                    <a:pt x="52" y="94"/>
                  </a:lnTo>
                  <a:lnTo>
                    <a:pt x="45" y="92"/>
                  </a:lnTo>
                  <a:lnTo>
                    <a:pt x="40" y="92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40" y="85"/>
                  </a:lnTo>
                  <a:lnTo>
                    <a:pt x="40" y="82"/>
                  </a:lnTo>
                  <a:lnTo>
                    <a:pt x="40" y="78"/>
                  </a:lnTo>
                  <a:lnTo>
                    <a:pt x="40" y="73"/>
                  </a:lnTo>
                  <a:lnTo>
                    <a:pt x="38" y="66"/>
                  </a:lnTo>
                  <a:lnTo>
                    <a:pt x="35" y="63"/>
                  </a:lnTo>
                  <a:lnTo>
                    <a:pt x="33" y="61"/>
                  </a:lnTo>
                  <a:lnTo>
                    <a:pt x="31" y="59"/>
                  </a:lnTo>
                  <a:lnTo>
                    <a:pt x="26" y="56"/>
                  </a:lnTo>
                  <a:lnTo>
                    <a:pt x="23" y="56"/>
                  </a:lnTo>
                  <a:lnTo>
                    <a:pt x="19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12" y="52"/>
                  </a:lnTo>
                  <a:lnTo>
                    <a:pt x="5" y="47"/>
                  </a:lnTo>
                  <a:lnTo>
                    <a:pt x="2" y="4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0" name="Freeform 1613"/>
            <p:cNvSpPr>
              <a:spLocks/>
            </p:cNvSpPr>
            <p:nvPr/>
          </p:nvSpPr>
          <p:spPr bwMode="auto">
            <a:xfrm>
              <a:off x="4284" y="2231"/>
              <a:ext cx="506" cy="182"/>
            </a:xfrm>
            <a:custGeom>
              <a:avLst/>
              <a:gdLst>
                <a:gd name="T0" fmla="*/ 12 w 423"/>
                <a:gd name="T1" fmla="*/ 35 h 141"/>
                <a:gd name="T2" fmla="*/ 31 w 423"/>
                <a:gd name="T3" fmla="*/ 26 h 141"/>
                <a:gd name="T4" fmla="*/ 59 w 423"/>
                <a:gd name="T5" fmla="*/ 19 h 141"/>
                <a:gd name="T6" fmla="*/ 75 w 423"/>
                <a:gd name="T7" fmla="*/ 21 h 141"/>
                <a:gd name="T8" fmla="*/ 94 w 423"/>
                <a:gd name="T9" fmla="*/ 28 h 141"/>
                <a:gd name="T10" fmla="*/ 125 w 423"/>
                <a:gd name="T11" fmla="*/ 28 h 141"/>
                <a:gd name="T12" fmla="*/ 135 w 423"/>
                <a:gd name="T13" fmla="*/ 23 h 141"/>
                <a:gd name="T14" fmla="*/ 135 w 423"/>
                <a:gd name="T15" fmla="*/ 14 h 141"/>
                <a:gd name="T16" fmla="*/ 142 w 423"/>
                <a:gd name="T17" fmla="*/ 4 h 141"/>
                <a:gd name="T18" fmla="*/ 158 w 423"/>
                <a:gd name="T19" fmla="*/ 0 h 141"/>
                <a:gd name="T20" fmla="*/ 179 w 423"/>
                <a:gd name="T21" fmla="*/ 7 h 141"/>
                <a:gd name="T22" fmla="*/ 191 w 423"/>
                <a:gd name="T23" fmla="*/ 14 h 141"/>
                <a:gd name="T24" fmla="*/ 203 w 423"/>
                <a:gd name="T25" fmla="*/ 23 h 141"/>
                <a:gd name="T26" fmla="*/ 231 w 423"/>
                <a:gd name="T27" fmla="*/ 19 h 141"/>
                <a:gd name="T28" fmla="*/ 253 w 423"/>
                <a:gd name="T29" fmla="*/ 26 h 141"/>
                <a:gd name="T30" fmla="*/ 269 w 423"/>
                <a:gd name="T31" fmla="*/ 30 h 141"/>
                <a:gd name="T32" fmla="*/ 293 w 423"/>
                <a:gd name="T33" fmla="*/ 37 h 141"/>
                <a:gd name="T34" fmla="*/ 321 w 423"/>
                <a:gd name="T35" fmla="*/ 35 h 141"/>
                <a:gd name="T36" fmla="*/ 352 w 423"/>
                <a:gd name="T37" fmla="*/ 26 h 141"/>
                <a:gd name="T38" fmla="*/ 373 w 423"/>
                <a:gd name="T39" fmla="*/ 30 h 141"/>
                <a:gd name="T40" fmla="*/ 383 w 423"/>
                <a:gd name="T41" fmla="*/ 28 h 141"/>
                <a:gd name="T42" fmla="*/ 373 w 423"/>
                <a:gd name="T43" fmla="*/ 37 h 141"/>
                <a:gd name="T44" fmla="*/ 373 w 423"/>
                <a:gd name="T45" fmla="*/ 47 h 141"/>
                <a:gd name="T46" fmla="*/ 373 w 423"/>
                <a:gd name="T47" fmla="*/ 59 h 141"/>
                <a:gd name="T48" fmla="*/ 399 w 423"/>
                <a:gd name="T49" fmla="*/ 56 h 141"/>
                <a:gd name="T50" fmla="*/ 418 w 423"/>
                <a:gd name="T51" fmla="*/ 63 h 141"/>
                <a:gd name="T52" fmla="*/ 423 w 423"/>
                <a:gd name="T53" fmla="*/ 71 h 141"/>
                <a:gd name="T54" fmla="*/ 411 w 423"/>
                <a:gd name="T55" fmla="*/ 71 h 141"/>
                <a:gd name="T56" fmla="*/ 387 w 423"/>
                <a:gd name="T57" fmla="*/ 73 h 141"/>
                <a:gd name="T58" fmla="*/ 366 w 423"/>
                <a:gd name="T59" fmla="*/ 87 h 141"/>
                <a:gd name="T60" fmla="*/ 352 w 423"/>
                <a:gd name="T61" fmla="*/ 94 h 141"/>
                <a:gd name="T62" fmla="*/ 333 w 423"/>
                <a:gd name="T63" fmla="*/ 94 h 141"/>
                <a:gd name="T64" fmla="*/ 316 w 423"/>
                <a:gd name="T65" fmla="*/ 101 h 141"/>
                <a:gd name="T66" fmla="*/ 309 w 423"/>
                <a:gd name="T67" fmla="*/ 120 h 141"/>
                <a:gd name="T68" fmla="*/ 290 w 423"/>
                <a:gd name="T69" fmla="*/ 130 h 141"/>
                <a:gd name="T70" fmla="*/ 272 w 423"/>
                <a:gd name="T71" fmla="*/ 130 h 141"/>
                <a:gd name="T72" fmla="*/ 250 w 423"/>
                <a:gd name="T73" fmla="*/ 132 h 141"/>
                <a:gd name="T74" fmla="*/ 234 w 423"/>
                <a:gd name="T75" fmla="*/ 137 h 141"/>
                <a:gd name="T76" fmla="*/ 222 w 423"/>
                <a:gd name="T77" fmla="*/ 139 h 141"/>
                <a:gd name="T78" fmla="*/ 203 w 423"/>
                <a:gd name="T79" fmla="*/ 134 h 141"/>
                <a:gd name="T80" fmla="*/ 184 w 423"/>
                <a:gd name="T81" fmla="*/ 127 h 141"/>
                <a:gd name="T82" fmla="*/ 165 w 423"/>
                <a:gd name="T83" fmla="*/ 125 h 141"/>
                <a:gd name="T84" fmla="*/ 116 w 423"/>
                <a:gd name="T85" fmla="*/ 123 h 141"/>
                <a:gd name="T86" fmla="*/ 106 w 423"/>
                <a:gd name="T87" fmla="*/ 108 h 141"/>
                <a:gd name="T88" fmla="*/ 94 w 423"/>
                <a:gd name="T89" fmla="*/ 101 h 141"/>
                <a:gd name="T90" fmla="*/ 71 w 423"/>
                <a:gd name="T91" fmla="*/ 97 h 141"/>
                <a:gd name="T92" fmla="*/ 59 w 423"/>
                <a:gd name="T93" fmla="*/ 94 h 141"/>
                <a:gd name="T94" fmla="*/ 38 w 423"/>
                <a:gd name="T95" fmla="*/ 89 h 141"/>
                <a:gd name="T96" fmla="*/ 40 w 423"/>
                <a:gd name="T97" fmla="*/ 78 h 141"/>
                <a:gd name="T98" fmla="*/ 33 w 423"/>
                <a:gd name="T99" fmla="*/ 61 h 141"/>
                <a:gd name="T100" fmla="*/ 19 w 423"/>
                <a:gd name="T101" fmla="*/ 56 h 141"/>
                <a:gd name="T102" fmla="*/ 5 w 423"/>
                <a:gd name="T103" fmla="*/ 47 h 141"/>
                <a:gd name="T104" fmla="*/ 0 w 423"/>
                <a:gd name="T105" fmla="*/ 42 h 1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3"/>
                <a:gd name="T160" fmla="*/ 0 h 141"/>
                <a:gd name="T161" fmla="*/ 423 w 423"/>
                <a:gd name="T162" fmla="*/ 141 h 1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3" h="141">
                  <a:moveTo>
                    <a:pt x="0" y="42"/>
                  </a:moveTo>
                  <a:lnTo>
                    <a:pt x="2" y="37"/>
                  </a:lnTo>
                  <a:lnTo>
                    <a:pt x="7" y="35"/>
                  </a:lnTo>
                  <a:lnTo>
                    <a:pt x="12" y="35"/>
                  </a:lnTo>
                  <a:lnTo>
                    <a:pt x="16" y="33"/>
                  </a:lnTo>
                  <a:lnTo>
                    <a:pt x="21" y="30"/>
                  </a:lnTo>
                  <a:lnTo>
                    <a:pt x="26" y="28"/>
                  </a:lnTo>
                  <a:lnTo>
                    <a:pt x="31" y="26"/>
                  </a:lnTo>
                  <a:lnTo>
                    <a:pt x="38" y="23"/>
                  </a:lnTo>
                  <a:lnTo>
                    <a:pt x="47" y="21"/>
                  </a:lnTo>
                  <a:lnTo>
                    <a:pt x="54" y="19"/>
                  </a:lnTo>
                  <a:lnTo>
                    <a:pt x="59" y="19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3" y="23"/>
                  </a:lnTo>
                  <a:lnTo>
                    <a:pt x="75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9" y="28"/>
                  </a:lnTo>
                  <a:lnTo>
                    <a:pt x="111" y="28"/>
                  </a:lnTo>
                  <a:lnTo>
                    <a:pt x="113" y="28"/>
                  </a:lnTo>
                  <a:lnTo>
                    <a:pt x="125" y="28"/>
                  </a:lnTo>
                  <a:lnTo>
                    <a:pt x="135" y="28"/>
                  </a:lnTo>
                  <a:lnTo>
                    <a:pt x="137" y="26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7" y="19"/>
                  </a:lnTo>
                  <a:lnTo>
                    <a:pt x="137" y="16"/>
                  </a:lnTo>
                  <a:lnTo>
                    <a:pt x="135" y="14"/>
                  </a:lnTo>
                  <a:lnTo>
                    <a:pt x="135" y="11"/>
                  </a:lnTo>
                  <a:lnTo>
                    <a:pt x="135" y="9"/>
                  </a:lnTo>
                  <a:lnTo>
                    <a:pt x="139" y="7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61" y="2"/>
                  </a:lnTo>
                  <a:lnTo>
                    <a:pt x="170" y="2"/>
                  </a:lnTo>
                  <a:lnTo>
                    <a:pt x="172" y="4"/>
                  </a:lnTo>
                  <a:lnTo>
                    <a:pt x="179" y="7"/>
                  </a:lnTo>
                  <a:lnTo>
                    <a:pt x="184" y="7"/>
                  </a:lnTo>
                  <a:lnTo>
                    <a:pt x="189" y="7"/>
                  </a:lnTo>
                  <a:lnTo>
                    <a:pt x="191" y="9"/>
                  </a:lnTo>
                  <a:lnTo>
                    <a:pt x="191" y="14"/>
                  </a:lnTo>
                  <a:lnTo>
                    <a:pt x="191" y="19"/>
                  </a:lnTo>
                  <a:lnTo>
                    <a:pt x="194" y="19"/>
                  </a:lnTo>
                  <a:lnTo>
                    <a:pt x="196" y="21"/>
                  </a:lnTo>
                  <a:lnTo>
                    <a:pt x="203" y="23"/>
                  </a:lnTo>
                  <a:lnTo>
                    <a:pt x="210" y="23"/>
                  </a:lnTo>
                  <a:lnTo>
                    <a:pt x="217" y="23"/>
                  </a:lnTo>
                  <a:lnTo>
                    <a:pt x="224" y="21"/>
                  </a:lnTo>
                  <a:lnTo>
                    <a:pt x="231" y="19"/>
                  </a:lnTo>
                  <a:lnTo>
                    <a:pt x="238" y="21"/>
                  </a:lnTo>
                  <a:lnTo>
                    <a:pt x="250" y="23"/>
                  </a:lnTo>
                  <a:lnTo>
                    <a:pt x="253" y="26"/>
                  </a:lnTo>
                  <a:lnTo>
                    <a:pt x="255" y="26"/>
                  </a:lnTo>
                  <a:lnTo>
                    <a:pt x="260" y="28"/>
                  </a:lnTo>
                  <a:lnTo>
                    <a:pt x="264" y="28"/>
                  </a:lnTo>
                  <a:lnTo>
                    <a:pt x="269" y="30"/>
                  </a:lnTo>
                  <a:lnTo>
                    <a:pt x="274" y="33"/>
                  </a:lnTo>
                  <a:lnTo>
                    <a:pt x="279" y="35"/>
                  </a:lnTo>
                  <a:lnTo>
                    <a:pt x="288" y="37"/>
                  </a:lnTo>
                  <a:lnTo>
                    <a:pt x="293" y="37"/>
                  </a:lnTo>
                  <a:lnTo>
                    <a:pt x="298" y="37"/>
                  </a:lnTo>
                  <a:lnTo>
                    <a:pt x="302" y="37"/>
                  </a:lnTo>
                  <a:lnTo>
                    <a:pt x="307" y="40"/>
                  </a:lnTo>
                  <a:lnTo>
                    <a:pt x="321" y="35"/>
                  </a:lnTo>
                  <a:lnTo>
                    <a:pt x="331" y="35"/>
                  </a:lnTo>
                  <a:lnTo>
                    <a:pt x="335" y="33"/>
                  </a:lnTo>
                  <a:lnTo>
                    <a:pt x="345" y="28"/>
                  </a:lnTo>
                  <a:lnTo>
                    <a:pt x="352" y="26"/>
                  </a:lnTo>
                  <a:lnTo>
                    <a:pt x="357" y="26"/>
                  </a:lnTo>
                  <a:lnTo>
                    <a:pt x="364" y="26"/>
                  </a:lnTo>
                  <a:lnTo>
                    <a:pt x="368" y="28"/>
                  </a:lnTo>
                  <a:lnTo>
                    <a:pt x="373" y="30"/>
                  </a:lnTo>
                  <a:lnTo>
                    <a:pt x="378" y="28"/>
                  </a:lnTo>
                  <a:lnTo>
                    <a:pt x="380" y="28"/>
                  </a:lnTo>
                  <a:lnTo>
                    <a:pt x="383" y="28"/>
                  </a:lnTo>
                  <a:lnTo>
                    <a:pt x="380" y="30"/>
                  </a:lnTo>
                  <a:lnTo>
                    <a:pt x="375" y="35"/>
                  </a:lnTo>
                  <a:lnTo>
                    <a:pt x="373" y="37"/>
                  </a:lnTo>
                  <a:lnTo>
                    <a:pt x="373" y="40"/>
                  </a:lnTo>
                  <a:lnTo>
                    <a:pt x="373" y="42"/>
                  </a:lnTo>
                  <a:lnTo>
                    <a:pt x="373" y="45"/>
                  </a:lnTo>
                  <a:lnTo>
                    <a:pt x="373" y="47"/>
                  </a:lnTo>
                  <a:lnTo>
                    <a:pt x="371" y="49"/>
                  </a:lnTo>
                  <a:lnTo>
                    <a:pt x="371" y="54"/>
                  </a:lnTo>
                  <a:lnTo>
                    <a:pt x="371" y="56"/>
                  </a:lnTo>
                  <a:lnTo>
                    <a:pt x="373" y="59"/>
                  </a:lnTo>
                  <a:lnTo>
                    <a:pt x="383" y="61"/>
                  </a:lnTo>
                  <a:lnTo>
                    <a:pt x="390" y="61"/>
                  </a:lnTo>
                  <a:lnTo>
                    <a:pt x="394" y="59"/>
                  </a:lnTo>
                  <a:lnTo>
                    <a:pt x="399" y="56"/>
                  </a:lnTo>
                  <a:lnTo>
                    <a:pt x="406" y="54"/>
                  </a:lnTo>
                  <a:lnTo>
                    <a:pt x="409" y="56"/>
                  </a:lnTo>
                  <a:lnTo>
                    <a:pt x="411" y="59"/>
                  </a:lnTo>
                  <a:lnTo>
                    <a:pt x="418" y="63"/>
                  </a:lnTo>
                  <a:lnTo>
                    <a:pt x="420" y="63"/>
                  </a:lnTo>
                  <a:lnTo>
                    <a:pt x="420" y="66"/>
                  </a:lnTo>
                  <a:lnTo>
                    <a:pt x="420" y="68"/>
                  </a:lnTo>
                  <a:lnTo>
                    <a:pt x="423" y="71"/>
                  </a:lnTo>
                  <a:lnTo>
                    <a:pt x="423" y="73"/>
                  </a:lnTo>
                  <a:lnTo>
                    <a:pt x="420" y="73"/>
                  </a:lnTo>
                  <a:lnTo>
                    <a:pt x="416" y="73"/>
                  </a:lnTo>
                  <a:lnTo>
                    <a:pt x="411" y="71"/>
                  </a:lnTo>
                  <a:lnTo>
                    <a:pt x="406" y="73"/>
                  </a:lnTo>
                  <a:lnTo>
                    <a:pt x="399" y="73"/>
                  </a:lnTo>
                  <a:lnTo>
                    <a:pt x="394" y="73"/>
                  </a:lnTo>
                  <a:lnTo>
                    <a:pt x="387" y="73"/>
                  </a:lnTo>
                  <a:lnTo>
                    <a:pt x="385" y="75"/>
                  </a:lnTo>
                  <a:lnTo>
                    <a:pt x="373" y="85"/>
                  </a:lnTo>
                  <a:lnTo>
                    <a:pt x="368" y="87"/>
                  </a:lnTo>
                  <a:lnTo>
                    <a:pt x="366" y="87"/>
                  </a:lnTo>
                  <a:lnTo>
                    <a:pt x="364" y="87"/>
                  </a:lnTo>
                  <a:lnTo>
                    <a:pt x="361" y="87"/>
                  </a:lnTo>
                  <a:lnTo>
                    <a:pt x="357" y="92"/>
                  </a:lnTo>
                  <a:lnTo>
                    <a:pt x="352" y="94"/>
                  </a:lnTo>
                  <a:lnTo>
                    <a:pt x="345" y="99"/>
                  </a:lnTo>
                  <a:lnTo>
                    <a:pt x="340" y="99"/>
                  </a:lnTo>
                  <a:lnTo>
                    <a:pt x="335" y="97"/>
                  </a:lnTo>
                  <a:lnTo>
                    <a:pt x="333" y="94"/>
                  </a:lnTo>
                  <a:lnTo>
                    <a:pt x="328" y="94"/>
                  </a:lnTo>
                  <a:lnTo>
                    <a:pt x="323" y="94"/>
                  </a:lnTo>
                  <a:lnTo>
                    <a:pt x="321" y="99"/>
                  </a:lnTo>
                  <a:lnTo>
                    <a:pt x="316" y="101"/>
                  </a:lnTo>
                  <a:lnTo>
                    <a:pt x="316" y="104"/>
                  </a:lnTo>
                  <a:lnTo>
                    <a:pt x="321" y="108"/>
                  </a:lnTo>
                  <a:lnTo>
                    <a:pt x="323" y="111"/>
                  </a:lnTo>
                  <a:lnTo>
                    <a:pt x="309" y="120"/>
                  </a:lnTo>
                  <a:lnTo>
                    <a:pt x="307" y="123"/>
                  </a:lnTo>
                  <a:lnTo>
                    <a:pt x="302" y="125"/>
                  </a:lnTo>
                  <a:lnTo>
                    <a:pt x="298" y="127"/>
                  </a:lnTo>
                  <a:lnTo>
                    <a:pt x="290" y="130"/>
                  </a:lnTo>
                  <a:lnTo>
                    <a:pt x="283" y="130"/>
                  </a:lnTo>
                  <a:lnTo>
                    <a:pt x="276" y="130"/>
                  </a:lnTo>
                  <a:lnTo>
                    <a:pt x="272" y="130"/>
                  </a:lnTo>
                  <a:lnTo>
                    <a:pt x="264" y="130"/>
                  </a:lnTo>
                  <a:lnTo>
                    <a:pt x="262" y="132"/>
                  </a:lnTo>
                  <a:lnTo>
                    <a:pt x="253" y="132"/>
                  </a:lnTo>
                  <a:lnTo>
                    <a:pt x="250" y="132"/>
                  </a:lnTo>
                  <a:lnTo>
                    <a:pt x="248" y="134"/>
                  </a:lnTo>
                  <a:lnTo>
                    <a:pt x="246" y="134"/>
                  </a:lnTo>
                  <a:lnTo>
                    <a:pt x="241" y="134"/>
                  </a:lnTo>
                  <a:lnTo>
                    <a:pt x="234" y="137"/>
                  </a:lnTo>
                  <a:lnTo>
                    <a:pt x="229" y="139"/>
                  </a:lnTo>
                  <a:lnTo>
                    <a:pt x="227" y="141"/>
                  </a:lnTo>
                  <a:lnTo>
                    <a:pt x="224" y="139"/>
                  </a:lnTo>
                  <a:lnTo>
                    <a:pt x="222" y="139"/>
                  </a:lnTo>
                  <a:lnTo>
                    <a:pt x="220" y="137"/>
                  </a:lnTo>
                  <a:lnTo>
                    <a:pt x="212" y="137"/>
                  </a:lnTo>
                  <a:lnTo>
                    <a:pt x="208" y="137"/>
                  </a:lnTo>
                  <a:lnTo>
                    <a:pt x="203" y="134"/>
                  </a:lnTo>
                  <a:lnTo>
                    <a:pt x="196" y="132"/>
                  </a:lnTo>
                  <a:lnTo>
                    <a:pt x="189" y="130"/>
                  </a:lnTo>
                  <a:lnTo>
                    <a:pt x="186" y="127"/>
                  </a:lnTo>
                  <a:lnTo>
                    <a:pt x="184" y="127"/>
                  </a:lnTo>
                  <a:lnTo>
                    <a:pt x="182" y="125"/>
                  </a:lnTo>
                  <a:lnTo>
                    <a:pt x="172" y="123"/>
                  </a:lnTo>
                  <a:lnTo>
                    <a:pt x="170" y="123"/>
                  </a:lnTo>
                  <a:lnTo>
                    <a:pt x="165" y="125"/>
                  </a:lnTo>
                  <a:lnTo>
                    <a:pt x="130" y="125"/>
                  </a:lnTo>
                  <a:lnTo>
                    <a:pt x="123" y="125"/>
                  </a:lnTo>
                  <a:lnTo>
                    <a:pt x="120" y="125"/>
                  </a:lnTo>
                  <a:lnTo>
                    <a:pt x="116" y="123"/>
                  </a:lnTo>
                  <a:lnTo>
                    <a:pt x="113" y="118"/>
                  </a:lnTo>
                  <a:lnTo>
                    <a:pt x="111" y="115"/>
                  </a:lnTo>
                  <a:lnTo>
                    <a:pt x="109" y="113"/>
                  </a:lnTo>
                  <a:lnTo>
                    <a:pt x="106" y="108"/>
                  </a:lnTo>
                  <a:lnTo>
                    <a:pt x="104" y="106"/>
                  </a:lnTo>
                  <a:lnTo>
                    <a:pt x="99" y="104"/>
                  </a:lnTo>
                  <a:lnTo>
                    <a:pt x="97" y="104"/>
                  </a:lnTo>
                  <a:lnTo>
                    <a:pt x="94" y="101"/>
                  </a:lnTo>
                  <a:lnTo>
                    <a:pt x="87" y="101"/>
                  </a:lnTo>
                  <a:lnTo>
                    <a:pt x="83" y="99"/>
                  </a:lnTo>
                  <a:lnTo>
                    <a:pt x="78" y="97"/>
                  </a:lnTo>
                  <a:lnTo>
                    <a:pt x="71" y="97"/>
                  </a:lnTo>
                  <a:lnTo>
                    <a:pt x="68" y="94"/>
                  </a:lnTo>
                  <a:lnTo>
                    <a:pt x="66" y="94"/>
                  </a:lnTo>
                  <a:lnTo>
                    <a:pt x="61" y="94"/>
                  </a:lnTo>
                  <a:lnTo>
                    <a:pt x="59" y="94"/>
                  </a:lnTo>
                  <a:lnTo>
                    <a:pt x="52" y="94"/>
                  </a:lnTo>
                  <a:lnTo>
                    <a:pt x="45" y="92"/>
                  </a:lnTo>
                  <a:lnTo>
                    <a:pt x="40" y="92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40" y="85"/>
                  </a:lnTo>
                  <a:lnTo>
                    <a:pt x="40" y="82"/>
                  </a:lnTo>
                  <a:lnTo>
                    <a:pt x="40" y="78"/>
                  </a:lnTo>
                  <a:lnTo>
                    <a:pt x="40" y="73"/>
                  </a:lnTo>
                  <a:lnTo>
                    <a:pt x="38" y="66"/>
                  </a:lnTo>
                  <a:lnTo>
                    <a:pt x="35" y="63"/>
                  </a:lnTo>
                  <a:lnTo>
                    <a:pt x="33" y="61"/>
                  </a:lnTo>
                  <a:lnTo>
                    <a:pt x="31" y="59"/>
                  </a:lnTo>
                  <a:lnTo>
                    <a:pt x="26" y="56"/>
                  </a:lnTo>
                  <a:lnTo>
                    <a:pt x="23" y="56"/>
                  </a:lnTo>
                  <a:lnTo>
                    <a:pt x="19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12" y="52"/>
                  </a:lnTo>
                  <a:lnTo>
                    <a:pt x="5" y="47"/>
                  </a:lnTo>
                  <a:lnTo>
                    <a:pt x="2" y="45"/>
                  </a:lnTo>
                  <a:lnTo>
                    <a:pt x="0" y="42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1" name="Freeform 1614"/>
            <p:cNvSpPr>
              <a:spLocks/>
            </p:cNvSpPr>
            <p:nvPr/>
          </p:nvSpPr>
          <p:spPr bwMode="auto">
            <a:xfrm>
              <a:off x="4482" y="3015"/>
              <a:ext cx="68" cy="92"/>
            </a:xfrm>
            <a:custGeom>
              <a:avLst/>
              <a:gdLst>
                <a:gd name="T0" fmla="*/ 3 w 57"/>
                <a:gd name="T1" fmla="*/ 5 h 71"/>
                <a:gd name="T2" fmla="*/ 3 w 57"/>
                <a:gd name="T3" fmla="*/ 5 h 71"/>
                <a:gd name="T4" fmla="*/ 3 w 57"/>
                <a:gd name="T5" fmla="*/ 7 h 71"/>
                <a:gd name="T6" fmla="*/ 3 w 57"/>
                <a:gd name="T7" fmla="*/ 9 h 71"/>
                <a:gd name="T8" fmla="*/ 5 w 57"/>
                <a:gd name="T9" fmla="*/ 14 h 71"/>
                <a:gd name="T10" fmla="*/ 5 w 57"/>
                <a:gd name="T11" fmla="*/ 21 h 71"/>
                <a:gd name="T12" fmla="*/ 5 w 57"/>
                <a:gd name="T13" fmla="*/ 23 h 71"/>
                <a:gd name="T14" fmla="*/ 7 w 57"/>
                <a:gd name="T15" fmla="*/ 26 h 71"/>
                <a:gd name="T16" fmla="*/ 7 w 57"/>
                <a:gd name="T17" fmla="*/ 28 h 71"/>
                <a:gd name="T18" fmla="*/ 7 w 57"/>
                <a:gd name="T19" fmla="*/ 33 h 71"/>
                <a:gd name="T20" fmla="*/ 10 w 57"/>
                <a:gd name="T21" fmla="*/ 35 h 71"/>
                <a:gd name="T22" fmla="*/ 10 w 57"/>
                <a:gd name="T23" fmla="*/ 35 h 71"/>
                <a:gd name="T24" fmla="*/ 14 w 57"/>
                <a:gd name="T25" fmla="*/ 42 h 71"/>
                <a:gd name="T26" fmla="*/ 14 w 57"/>
                <a:gd name="T27" fmla="*/ 45 h 71"/>
                <a:gd name="T28" fmla="*/ 17 w 57"/>
                <a:gd name="T29" fmla="*/ 47 h 71"/>
                <a:gd name="T30" fmla="*/ 17 w 57"/>
                <a:gd name="T31" fmla="*/ 52 h 71"/>
                <a:gd name="T32" fmla="*/ 19 w 57"/>
                <a:gd name="T33" fmla="*/ 54 h 71"/>
                <a:gd name="T34" fmla="*/ 24 w 57"/>
                <a:gd name="T35" fmla="*/ 57 h 71"/>
                <a:gd name="T36" fmla="*/ 29 w 57"/>
                <a:gd name="T37" fmla="*/ 61 h 71"/>
                <a:gd name="T38" fmla="*/ 33 w 57"/>
                <a:gd name="T39" fmla="*/ 61 h 71"/>
                <a:gd name="T40" fmla="*/ 36 w 57"/>
                <a:gd name="T41" fmla="*/ 66 h 71"/>
                <a:gd name="T42" fmla="*/ 38 w 57"/>
                <a:gd name="T43" fmla="*/ 66 h 71"/>
                <a:gd name="T44" fmla="*/ 40 w 57"/>
                <a:gd name="T45" fmla="*/ 68 h 71"/>
                <a:gd name="T46" fmla="*/ 45 w 57"/>
                <a:gd name="T47" fmla="*/ 71 h 71"/>
                <a:gd name="T48" fmla="*/ 45 w 57"/>
                <a:gd name="T49" fmla="*/ 71 h 71"/>
                <a:gd name="T50" fmla="*/ 45 w 57"/>
                <a:gd name="T51" fmla="*/ 71 h 71"/>
                <a:gd name="T52" fmla="*/ 47 w 57"/>
                <a:gd name="T53" fmla="*/ 71 h 71"/>
                <a:gd name="T54" fmla="*/ 47 w 57"/>
                <a:gd name="T55" fmla="*/ 68 h 71"/>
                <a:gd name="T56" fmla="*/ 50 w 57"/>
                <a:gd name="T57" fmla="*/ 68 h 71"/>
                <a:gd name="T58" fmla="*/ 52 w 57"/>
                <a:gd name="T59" fmla="*/ 68 h 71"/>
                <a:gd name="T60" fmla="*/ 55 w 57"/>
                <a:gd name="T61" fmla="*/ 71 h 71"/>
                <a:gd name="T62" fmla="*/ 55 w 57"/>
                <a:gd name="T63" fmla="*/ 68 h 71"/>
                <a:gd name="T64" fmla="*/ 57 w 57"/>
                <a:gd name="T65" fmla="*/ 66 h 71"/>
                <a:gd name="T66" fmla="*/ 52 w 57"/>
                <a:gd name="T67" fmla="*/ 59 h 71"/>
                <a:gd name="T68" fmla="*/ 50 w 57"/>
                <a:gd name="T69" fmla="*/ 54 h 71"/>
                <a:gd name="T70" fmla="*/ 47 w 57"/>
                <a:gd name="T71" fmla="*/ 52 h 71"/>
                <a:gd name="T72" fmla="*/ 45 w 57"/>
                <a:gd name="T73" fmla="*/ 47 h 71"/>
                <a:gd name="T74" fmla="*/ 45 w 57"/>
                <a:gd name="T75" fmla="*/ 38 h 71"/>
                <a:gd name="T76" fmla="*/ 45 w 57"/>
                <a:gd name="T77" fmla="*/ 31 h 71"/>
                <a:gd name="T78" fmla="*/ 45 w 57"/>
                <a:gd name="T79" fmla="*/ 26 h 71"/>
                <a:gd name="T80" fmla="*/ 45 w 57"/>
                <a:gd name="T81" fmla="*/ 23 h 71"/>
                <a:gd name="T82" fmla="*/ 43 w 57"/>
                <a:gd name="T83" fmla="*/ 21 h 71"/>
                <a:gd name="T84" fmla="*/ 40 w 57"/>
                <a:gd name="T85" fmla="*/ 14 h 71"/>
                <a:gd name="T86" fmla="*/ 33 w 57"/>
                <a:gd name="T87" fmla="*/ 12 h 71"/>
                <a:gd name="T88" fmla="*/ 31 w 57"/>
                <a:gd name="T89" fmla="*/ 7 h 71"/>
                <a:gd name="T90" fmla="*/ 29 w 57"/>
                <a:gd name="T91" fmla="*/ 7 h 71"/>
                <a:gd name="T92" fmla="*/ 26 w 57"/>
                <a:gd name="T93" fmla="*/ 9 h 71"/>
                <a:gd name="T94" fmla="*/ 24 w 57"/>
                <a:gd name="T95" fmla="*/ 9 h 71"/>
                <a:gd name="T96" fmla="*/ 21 w 57"/>
                <a:gd name="T97" fmla="*/ 9 h 71"/>
                <a:gd name="T98" fmla="*/ 14 w 57"/>
                <a:gd name="T99" fmla="*/ 14 h 71"/>
                <a:gd name="T100" fmla="*/ 14 w 57"/>
                <a:gd name="T101" fmla="*/ 12 h 71"/>
                <a:gd name="T102" fmla="*/ 14 w 57"/>
                <a:gd name="T103" fmla="*/ 7 h 71"/>
                <a:gd name="T104" fmla="*/ 12 w 57"/>
                <a:gd name="T105" fmla="*/ 5 h 71"/>
                <a:gd name="T106" fmla="*/ 10 w 57"/>
                <a:gd name="T107" fmla="*/ 2 h 71"/>
                <a:gd name="T108" fmla="*/ 5 w 57"/>
                <a:gd name="T109" fmla="*/ 2 h 71"/>
                <a:gd name="T110" fmla="*/ 5 w 57"/>
                <a:gd name="T111" fmla="*/ 0 h 71"/>
                <a:gd name="T112" fmla="*/ 0 w 57"/>
                <a:gd name="T113" fmla="*/ 0 h 71"/>
                <a:gd name="T114" fmla="*/ 3 w 57"/>
                <a:gd name="T115" fmla="*/ 5 h 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"/>
                <a:gd name="T175" fmla="*/ 0 h 71"/>
                <a:gd name="T176" fmla="*/ 57 w 57"/>
                <a:gd name="T177" fmla="*/ 71 h 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" h="71">
                  <a:moveTo>
                    <a:pt x="3" y="5"/>
                  </a:moveTo>
                  <a:lnTo>
                    <a:pt x="3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14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4" y="42"/>
                  </a:lnTo>
                  <a:lnTo>
                    <a:pt x="14" y="45"/>
                  </a:lnTo>
                  <a:lnTo>
                    <a:pt x="17" y="47"/>
                  </a:lnTo>
                  <a:lnTo>
                    <a:pt x="17" y="52"/>
                  </a:lnTo>
                  <a:lnTo>
                    <a:pt x="19" y="54"/>
                  </a:lnTo>
                  <a:lnTo>
                    <a:pt x="24" y="57"/>
                  </a:lnTo>
                  <a:lnTo>
                    <a:pt x="29" y="61"/>
                  </a:lnTo>
                  <a:lnTo>
                    <a:pt x="33" y="61"/>
                  </a:lnTo>
                  <a:lnTo>
                    <a:pt x="36" y="66"/>
                  </a:lnTo>
                  <a:lnTo>
                    <a:pt x="38" y="66"/>
                  </a:lnTo>
                  <a:lnTo>
                    <a:pt x="40" y="68"/>
                  </a:lnTo>
                  <a:lnTo>
                    <a:pt x="45" y="71"/>
                  </a:lnTo>
                  <a:lnTo>
                    <a:pt x="47" y="71"/>
                  </a:lnTo>
                  <a:lnTo>
                    <a:pt x="47" y="68"/>
                  </a:lnTo>
                  <a:lnTo>
                    <a:pt x="50" y="68"/>
                  </a:lnTo>
                  <a:lnTo>
                    <a:pt x="52" y="68"/>
                  </a:lnTo>
                  <a:lnTo>
                    <a:pt x="55" y="71"/>
                  </a:lnTo>
                  <a:lnTo>
                    <a:pt x="55" y="68"/>
                  </a:lnTo>
                  <a:lnTo>
                    <a:pt x="57" y="66"/>
                  </a:lnTo>
                  <a:lnTo>
                    <a:pt x="52" y="59"/>
                  </a:lnTo>
                  <a:lnTo>
                    <a:pt x="50" y="54"/>
                  </a:lnTo>
                  <a:lnTo>
                    <a:pt x="47" y="52"/>
                  </a:lnTo>
                  <a:lnTo>
                    <a:pt x="45" y="47"/>
                  </a:lnTo>
                  <a:lnTo>
                    <a:pt x="45" y="38"/>
                  </a:lnTo>
                  <a:lnTo>
                    <a:pt x="45" y="31"/>
                  </a:lnTo>
                  <a:lnTo>
                    <a:pt x="45" y="26"/>
                  </a:lnTo>
                  <a:lnTo>
                    <a:pt x="45" y="23"/>
                  </a:lnTo>
                  <a:lnTo>
                    <a:pt x="43" y="21"/>
                  </a:lnTo>
                  <a:lnTo>
                    <a:pt x="40" y="14"/>
                  </a:lnTo>
                  <a:lnTo>
                    <a:pt x="33" y="12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2" name="Freeform 1615"/>
            <p:cNvSpPr>
              <a:spLocks/>
            </p:cNvSpPr>
            <p:nvPr/>
          </p:nvSpPr>
          <p:spPr bwMode="auto">
            <a:xfrm>
              <a:off x="4482" y="3015"/>
              <a:ext cx="68" cy="92"/>
            </a:xfrm>
            <a:custGeom>
              <a:avLst/>
              <a:gdLst>
                <a:gd name="T0" fmla="*/ 3 w 57"/>
                <a:gd name="T1" fmla="*/ 5 h 71"/>
                <a:gd name="T2" fmla="*/ 3 w 57"/>
                <a:gd name="T3" fmla="*/ 5 h 71"/>
                <a:gd name="T4" fmla="*/ 3 w 57"/>
                <a:gd name="T5" fmla="*/ 7 h 71"/>
                <a:gd name="T6" fmla="*/ 3 w 57"/>
                <a:gd name="T7" fmla="*/ 9 h 71"/>
                <a:gd name="T8" fmla="*/ 5 w 57"/>
                <a:gd name="T9" fmla="*/ 14 h 71"/>
                <a:gd name="T10" fmla="*/ 5 w 57"/>
                <a:gd name="T11" fmla="*/ 21 h 71"/>
                <a:gd name="T12" fmla="*/ 5 w 57"/>
                <a:gd name="T13" fmla="*/ 23 h 71"/>
                <a:gd name="T14" fmla="*/ 7 w 57"/>
                <a:gd name="T15" fmla="*/ 26 h 71"/>
                <a:gd name="T16" fmla="*/ 7 w 57"/>
                <a:gd name="T17" fmla="*/ 28 h 71"/>
                <a:gd name="T18" fmla="*/ 7 w 57"/>
                <a:gd name="T19" fmla="*/ 33 h 71"/>
                <a:gd name="T20" fmla="*/ 10 w 57"/>
                <a:gd name="T21" fmla="*/ 35 h 71"/>
                <a:gd name="T22" fmla="*/ 10 w 57"/>
                <a:gd name="T23" fmla="*/ 35 h 71"/>
                <a:gd name="T24" fmla="*/ 14 w 57"/>
                <a:gd name="T25" fmla="*/ 42 h 71"/>
                <a:gd name="T26" fmla="*/ 14 w 57"/>
                <a:gd name="T27" fmla="*/ 45 h 71"/>
                <a:gd name="T28" fmla="*/ 17 w 57"/>
                <a:gd name="T29" fmla="*/ 47 h 71"/>
                <a:gd name="T30" fmla="*/ 17 w 57"/>
                <a:gd name="T31" fmla="*/ 52 h 71"/>
                <a:gd name="T32" fmla="*/ 19 w 57"/>
                <a:gd name="T33" fmla="*/ 54 h 71"/>
                <a:gd name="T34" fmla="*/ 24 w 57"/>
                <a:gd name="T35" fmla="*/ 57 h 71"/>
                <a:gd name="T36" fmla="*/ 29 w 57"/>
                <a:gd name="T37" fmla="*/ 61 h 71"/>
                <a:gd name="T38" fmla="*/ 33 w 57"/>
                <a:gd name="T39" fmla="*/ 61 h 71"/>
                <a:gd name="T40" fmla="*/ 36 w 57"/>
                <a:gd name="T41" fmla="*/ 66 h 71"/>
                <a:gd name="T42" fmla="*/ 38 w 57"/>
                <a:gd name="T43" fmla="*/ 66 h 71"/>
                <a:gd name="T44" fmla="*/ 40 w 57"/>
                <a:gd name="T45" fmla="*/ 68 h 71"/>
                <a:gd name="T46" fmla="*/ 45 w 57"/>
                <a:gd name="T47" fmla="*/ 71 h 71"/>
                <a:gd name="T48" fmla="*/ 45 w 57"/>
                <a:gd name="T49" fmla="*/ 71 h 71"/>
                <a:gd name="T50" fmla="*/ 45 w 57"/>
                <a:gd name="T51" fmla="*/ 71 h 71"/>
                <a:gd name="T52" fmla="*/ 47 w 57"/>
                <a:gd name="T53" fmla="*/ 71 h 71"/>
                <a:gd name="T54" fmla="*/ 47 w 57"/>
                <a:gd name="T55" fmla="*/ 68 h 71"/>
                <a:gd name="T56" fmla="*/ 50 w 57"/>
                <a:gd name="T57" fmla="*/ 68 h 71"/>
                <a:gd name="T58" fmla="*/ 52 w 57"/>
                <a:gd name="T59" fmla="*/ 68 h 71"/>
                <a:gd name="T60" fmla="*/ 55 w 57"/>
                <a:gd name="T61" fmla="*/ 71 h 71"/>
                <a:gd name="T62" fmla="*/ 55 w 57"/>
                <a:gd name="T63" fmla="*/ 68 h 71"/>
                <a:gd name="T64" fmla="*/ 57 w 57"/>
                <a:gd name="T65" fmla="*/ 66 h 71"/>
                <a:gd name="T66" fmla="*/ 52 w 57"/>
                <a:gd name="T67" fmla="*/ 59 h 71"/>
                <a:gd name="T68" fmla="*/ 50 w 57"/>
                <a:gd name="T69" fmla="*/ 54 h 71"/>
                <a:gd name="T70" fmla="*/ 47 w 57"/>
                <a:gd name="T71" fmla="*/ 52 h 71"/>
                <a:gd name="T72" fmla="*/ 45 w 57"/>
                <a:gd name="T73" fmla="*/ 47 h 71"/>
                <a:gd name="T74" fmla="*/ 45 w 57"/>
                <a:gd name="T75" fmla="*/ 38 h 71"/>
                <a:gd name="T76" fmla="*/ 45 w 57"/>
                <a:gd name="T77" fmla="*/ 31 h 71"/>
                <a:gd name="T78" fmla="*/ 45 w 57"/>
                <a:gd name="T79" fmla="*/ 26 h 71"/>
                <a:gd name="T80" fmla="*/ 45 w 57"/>
                <a:gd name="T81" fmla="*/ 23 h 71"/>
                <a:gd name="T82" fmla="*/ 43 w 57"/>
                <a:gd name="T83" fmla="*/ 21 h 71"/>
                <a:gd name="T84" fmla="*/ 40 w 57"/>
                <a:gd name="T85" fmla="*/ 14 h 71"/>
                <a:gd name="T86" fmla="*/ 33 w 57"/>
                <a:gd name="T87" fmla="*/ 12 h 71"/>
                <a:gd name="T88" fmla="*/ 31 w 57"/>
                <a:gd name="T89" fmla="*/ 7 h 71"/>
                <a:gd name="T90" fmla="*/ 29 w 57"/>
                <a:gd name="T91" fmla="*/ 7 h 71"/>
                <a:gd name="T92" fmla="*/ 26 w 57"/>
                <a:gd name="T93" fmla="*/ 9 h 71"/>
                <a:gd name="T94" fmla="*/ 24 w 57"/>
                <a:gd name="T95" fmla="*/ 9 h 71"/>
                <a:gd name="T96" fmla="*/ 21 w 57"/>
                <a:gd name="T97" fmla="*/ 9 h 71"/>
                <a:gd name="T98" fmla="*/ 14 w 57"/>
                <a:gd name="T99" fmla="*/ 14 h 71"/>
                <a:gd name="T100" fmla="*/ 14 w 57"/>
                <a:gd name="T101" fmla="*/ 12 h 71"/>
                <a:gd name="T102" fmla="*/ 14 w 57"/>
                <a:gd name="T103" fmla="*/ 7 h 71"/>
                <a:gd name="T104" fmla="*/ 12 w 57"/>
                <a:gd name="T105" fmla="*/ 5 h 71"/>
                <a:gd name="T106" fmla="*/ 10 w 57"/>
                <a:gd name="T107" fmla="*/ 2 h 71"/>
                <a:gd name="T108" fmla="*/ 5 w 57"/>
                <a:gd name="T109" fmla="*/ 2 h 71"/>
                <a:gd name="T110" fmla="*/ 5 w 57"/>
                <a:gd name="T111" fmla="*/ 0 h 71"/>
                <a:gd name="T112" fmla="*/ 0 w 57"/>
                <a:gd name="T113" fmla="*/ 0 h 71"/>
                <a:gd name="T114" fmla="*/ 3 w 57"/>
                <a:gd name="T115" fmla="*/ 5 h 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"/>
                <a:gd name="T175" fmla="*/ 0 h 71"/>
                <a:gd name="T176" fmla="*/ 57 w 57"/>
                <a:gd name="T177" fmla="*/ 71 h 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" h="71">
                  <a:moveTo>
                    <a:pt x="3" y="5"/>
                  </a:moveTo>
                  <a:lnTo>
                    <a:pt x="3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14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4" y="42"/>
                  </a:lnTo>
                  <a:lnTo>
                    <a:pt x="14" y="45"/>
                  </a:lnTo>
                  <a:lnTo>
                    <a:pt x="17" y="47"/>
                  </a:lnTo>
                  <a:lnTo>
                    <a:pt x="17" y="52"/>
                  </a:lnTo>
                  <a:lnTo>
                    <a:pt x="19" y="54"/>
                  </a:lnTo>
                  <a:lnTo>
                    <a:pt x="24" y="57"/>
                  </a:lnTo>
                  <a:lnTo>
                    <a:pt x="29" y="61"/>
                  </a:lnTo>
                  <a:lnTo>
                    <a:pt x="33" y="61"/>
                  </a:lnTo>
                  <a:lnTo>
                    <a:pt x="36" y="66"/>
                  </a:lnTo>
                  <a:lnTo>
                    <a:pt x="38" y="66"/>
                  </a:lnTo>
                  <a:lnTo>
                    <a:pt x="40" y="68"/>
                  </a:lnTo>
                  <a:lnTo>
                    <a:pt x="45" y="71"/>
                  </a:lnTo>
                  <a:lnTo>
                    <a:pt x="47" y="71"/>
                  </a:lnTo>
                  <a:lnTo>
                    <a:pt x="47" y="68"/>
                  </a:lnTo>
                  <a:lnTo>
                    <a:pt x="50" y="68"/>
                  </a:lnTo>
                  <a:lnTo>
                    <a:pt x="52" y="68"/>
                  </a:lnTo>
                  <a:lnTo>
                    <a:pt x="55" y="71"/>
                  </a:lnTo>
                  <a:lnTo>
                    <a:pt x="55" y="68"/>
                  </a:lnTo>
                  <a:lnTo>
                    <a:pt x="57" y="66"/>
                  </a:lnTo>
                  <a:lnTo>
                    <a:pt x="52" y="59"/>
                  </a:lnTo>
                  <a:lnTo>
                    <a:pt x="50" y="54"/>
                  </a:lnTo>
                  <a:lnTo>
                    <a:pt x="47" y="52"/>
                  </a:lnTo>
                  <a:lnTo>
                    <a:pt x="45" y="47"/>
                  </a:lnTo>
                  <a:lnTo>
                    <a:pt x="45" y="38"/>
                  </a:lnTo>
                  <a:lnTo>
                    <a:pt x="45" y="31"/>
                  </a:lnTo>
                  <a:lnTo>
                    <a:pt x="45" y="26"/>
                  </a:lnTo>
                  <a:lnTo>
                    <a:pt x="45" y="23"/>
                  </a:lnTo>
                  <a:lnTo>
                    <a:pt x="43" y="21"/>
                  </a:lnTo>
                  <a:lnTo>
                    <a:pt x="40" y="14"/>
                  </a:lnTo>
                  <a:lnTo>
                    <a:pt x="33" y="12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3" name="Freeform 1616"/>
            <p:cNvSpPr>
              <a:spLocks/>
            </p:cNvSpPr>
            <p:nvPr/>
          </p:nvSpPr>
          <p:spPr bwMode="auto">
            <a:xfrm>
              <a:off x="3105" y="2182"/>
              <a:ext cx="158" cy="101"/>
            </a:xfrm>
            <a:custGeom>
              <a:avLst/>
              <a:gdLst>
                <a:gd name="T0" fmla="*/ 127 w 132"/>
                <a:gd name="T1" fmla="*/ 49 h 78"/>
                <a:gd name="T2" fmla="*/ 132 w 132"/>
                <a:gd name="T3" fmla="*/ 54 h 78"/>
                <a:gd name="T4" fmla="*/ 132 w 132"/>
                <a:gd name="T5" fmla="*/ 59 h 78"/>
                <a:gd name="T6" fmla="*/ 118 w 132"/>
                <a:gd name="T7" fmla="*/ 66 h 78"/>
                <a:gd name="T8" fmla="*/ 113 w 132"/>
                <a:gd name="T9" fmla="*/ 78 h 78"/>
                <a:gd name="T10" fmla="*/ 108 w 132"/>
                <a:gd name="T11" fmla="*/ 78 h 78"/>
                <a:gd name="T12" fmla="*/ 101 w 132"/>
                <a:gd name="T13" fmla="*/ 73 h 78"/>
                <a:gd name="T14" fmla="*/ 92 w 132"/>
                <a:gd name="T15" fmla="*/ 73 h 78"/>
                <a:gd name="T16" fmla="*/ 82 w 132"/>
                <a:gd name="T17" fmla="*/ 73 h 78"/>
                <a:gd name="T18" fmla="*/ 75 w 132"/>
                <a:gd name="T19" fmla="*/ 75 h 78"/>
                <a:gd name="T20" fmla="*/ 71 w 132"/>
                <a:gd name="T21" fmla="*/ 71 h 78"/>
                <a:gd name="T22" fmla="*/ 64 w 132"/>
                <a:gd name="T23" fmla="*/ 73 h 78"/>
                <a:gd name="T24" fmla="*/ 52 w 132"/>
                <a:gd name="T25" fmla="*/ 66 h 78"/>
                <a:gd name="T26" fmla="*/ 47 w 132"/>
                <a:gd name="T27" fmla="*/ 61 h 78"/>
                <a:gd name="T28" fmla="*/ 35 w 132"/>
                <a:gd name="T29" fmla="*/ 61 h 78"/>
                <a:gd name="T30" fmla="*/ 33 w 132"/>
                <a:gd name="T31" fmla="*/ 64 h 78"/>
                <a:gd name="T32" fmla="*/ 28 w 132"/>
                <a:gd name="T33" fmla="*/ 59 h 78"/>
                <a:gd name="T34" fmla="*/ 23 w 132"/>
                <a:gd name="T35" fmla="*/ 57 h 78"/>
                <a:gd name="T36" fmla="*/ 16 w 132"/>
                <a:gd name="T37" fmla="*/ 54 h 78"/>
                <a:gd name="T38" fmla="*/ 7 w 132"/>
                <a:gd name="T39" fmla="*/ 54 h 78"/>
                <a:gd name="T40" fmla="*/ 9 w 132"/>
                <a:gd name="T41" fmla="*/ 47 h 78"/>
                <a:gd name="T42" fmla="*/ 5 w 132"/>
                <a:gd name="T43" fmla="*/ 40 h 78"/>
                <a:gd name="T44" fmla="*/ 5 w 132"/>
                <a:gd name="T45" fmla="*/ 35 h 78"/>
                <a:gd name="T46" fmla="*/ 0 w 132"/>
                <a:gd name="T47" fmla="*/ 28 h 78"/>
                <a:gd name="T48" fmla="*/ 2 w 132"/>
                <a:gd name="T49" fmla="*/ 23 h 78"/>
                <a:gd name="T50" fmla="*/ 0 w 132"/>
                <a:gd name="T51" fmla="*/ 16 h 78"/>
                <a:gd name="T52" fmla="*/ 5 w 132"/>
                <a:gd name="T53" fmla="*/ 16 h 78"/>
                <a:gd name="T54" fmla="*/ 2 w 132"/>
                <a:gd name="T55" fmla="*/ 14 h 78"/>
                <a:gd name="T56" fmla="*/ 9 w 132"/>
                <a:gd name="T57" fmla="*/ 12 h 78"/>
                <a:gd name="T58" fmla="*/ 23 w 132"/>
                <a:gd name="T59" fmla="*/ 9 h 78"/>
                <a:gd name="T60" fmla="*/ 40 w 132"/>
                <a:gd name="T61" fmla="*/ 2 h 78"/>
                <a:gd name="T62" fmla="*/ 56 w 132"/>
                <a:gd name="T63" fmla="*/ 2 h 78"/>
                <a:gd name="T64" fmla="*/ 61 w 132"/>
                <a:gd name="T65" fmla="*/ 5 h 78"/>
                <a:gd name="T66" fmla="*/ 61 w 132"/>
                <a:gd name="T67" fmla="*/ 7 h 78"/>
                <a:gd name="T68" fmla="*/ 64 w 132"/>
                <a:gd name="T69" fmla="*/ 7 h 78"/>
                <a:gd name="T70" fmla="*/ 71 w 132"/>
                <a:gd name="T71" fmla="*/ 7 h 78"/>
                <a:gd name="T72" fmla="*/ 92 w 132"/>
                <a:gd name="T73" fmla="*/ 9 h 78"/>
                <a:gd name="T74" fmla="*/ 116 w 132"/>
                <a:gd name="T75" fmla="*/ 7 h 78"/>
                <a:gd name="T76" fmla="*/ 125 w 132"/>
                <a:gd name="T77" fmla="*/ 12 h 78"/>
                <a:gd name="T78" fmla="*/ 130 w 132"/>
                <a:gd name="T79" fmla="*/ 23 h 78"/>
                <a:gd name="T80" fmla="*/ 127 w 132"/>
                <a:gd name="T81" fmla="*/ 31 h 78"/>
                <a:gd name="T82" fmla="*/ 123 w 132"/>
                <a:gd name="T83" fmla="*/ 35 h 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"/>
                <a:gd name="T127" fmla="*/ 0 h 78"/>
                <a:gd name="T128" fmla="*/ 132 w 132"/>
                <a:gd name="T129" fmla="*/ 78 h 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" h="78">
                  <a:moveTo>
                    <a:pt x="125" y="45"/>
                  </a:moveTo>
                  <a:lnTo>
                    <a:pt x="125" y="47"/>
                  </a:lnTo>
                  <a:lnTo>
                    <a:pt x="127" y="49"/>
                  </a:lnTo>
                  <a:lnTo>
                    <a:pt x="127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27" y="61"/>
                  </a:lnTo>
                  <a:lnTo>
                    <a:pt x="123" y="64"/>
                  </a:lnTo>
                  <a:lnTo>
                    <a:pt x="118" y="66"/>
                  </a:lnTo>
                  <a:lnTo>
                    <a:pt x="113" y="73"/>
                  </a:lnTo>
                  <a:lnTo>
                    <a:pt x="113" y="75"/>
                  </a:lnTo>
                  <a:lnTo>
                    <a:pt x="113" y="78"/>
                  </a:lnTo>
                  <a:lnTo>
                    <a:pt x="111" y="78"/>
                  </a:lnTo>
                  <a:lnTo>
                    <a:pt x="108" y="78"/>
                  </a:lnTo>
                  <a:lnTo>
                    <a:pt x="106" y="75"/>
                  </a:lnTo>
                  <a:lnTo>
                    <a:pt x="104" y="75"/>
                  </a:lnTo>
                  <a:lnTo>
                    <a:pt x="101" y="73"/>
                  </a:lnTo>
                  <a:lnTo>
                    <a:pt x="97" y="73"/>
                  </a:lnTo>
                  <a:lnTo>
                    <a:pt x="94" y="73"/>
                  </a:lnTo>
                  <a:lnTo>
                    <a:pt x="92" y="73"/>
                  </a:lnTo>
                  <a:lnTo>
                    <a:pt x="90" y="75"/>
                  </a:lnTo>
                  <a:lnTo>
                    <a:pt x="87" y="73"/>
                  </a:lnTo>
                  <a:lnTo>
                    <a:pt x="82" y="73"/>
                  </a:lnTo>
                  <a:lnTo>
                    <a:pt x="80" y="75"/>
                  </a:lnTo>
                  <a:lnTo>
                    <a:pt x="78" y="75"/>
                  </a:lnTo>
                  <a:lnTo>
                    <a:pt x="75" y="75"/>
                  </a:lnTo>
                  <a:lnTo>
                    <a:pt x="75" y="73"/>
                  </a:lnTo>
                  <a:lnTo>
                    <a:pt x="73" y="73"/>
                  </a:lnTo>
                  <a:lnTo>
                    <a:pt x="71" y="71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59" y="71"/>
                  </a:lnTo>
                  <a:lnTo>
                    <a:pt x="54" y="66"/>
                  </a:lnTo>
                  <a:lnTo>
                    <a:pt x="52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7" y="61"/>
                  </a:lnTo>
                  <a:lnTo>
                    <a:pt x="42" y="61"/>
                  </a:lnTo>
                  <a:lnTo>
                    <a:pt x="38" y="61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35" y="64"/>
                  </a:lnTo>
                  <a:lnTo>
                    <a:pt x="33" y="64"/>
                  </a:lnTo>
                  <a:lnTo>
                    <a:pt x="28" y="59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57"/>
                  </a:lnTo>
                  <a:lnTo>
                    <a:pt x="19" y="54"/>
                  </a:lnTo>
                  <a:lnTo>
                    <a:pt x="16" y="54"/>
                  </a:lnTo>
                  <a:lnTo>
                    <a:pt x="12" y="52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5" y="45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2" y="9"/>
                  </a:lnTo>
                  <a:lnTo>
                    <a:pt x="16" y="9"/>
                  </a:lnTo>
                  <a:lnTo>
                    <a:pt x="23" y="9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61" y="7"/>
                  </a:lnTo>
                  <a:lnTo>
                    <a:pt x="61" y="9"/>
                  </a:lnTo>
                  <a:lnTo>
                    <a:pt x="61" y="7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5" y="7"/>
                  </a:lnTo>
                  <a:lnTo>
                    <a:pt x="92" y="9"/>
                  </a:lnTo>
                  <a:lnTo>
                    <a:pt x="104" y="9"/>
                  </a:lnTo>
                  <a:lnTo>
                    <a:pt x="111" y="7"/>
                  </a:lnTo>
                  <a:lnTo>
                    <a:pt x="116" y="7"/>
                  </a:lnTo>
                  <a:lnTo>
                    <a:pt x="120" y="7"/>
                  </a:lnTo>
                  <a:lnTo>
                    <a:pt x="123" y="9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30" y="28"/>
                  </a:lnTo>
                  <a:lnTo>
                    <a:pt x="127" y="31"/>
                  </a:lnTo>
                  <a:lnTo>
                    <a:pt x="123" y="33"/>
                  </a:lnTo>
                  <a:lnTo>
                    <a:pt x="120" y="35"/>
                  </a:lnTo>
                  <a:lnTo>
                    <a:pt x="123" y="35"/>
                  </a:lnTo>
                  <a:lnTo>
                    <a:pt x="125" y="38"/>
                  </a:lnTo>
                  <a:lnTo>
                    <a:pt x="125" y="45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4" name="Freeform 1617"/>
            <p:cNvSpPr>
              <a:spLocks/>
            </p:cNvSpPr>
            <p:nvPr/>
          </p:nvSpPr>
          <p:spPr bwMode="auto">
            <a:xfrm>
              <a:off x="3105" y="2182"/>
              <a:ext cx="158" cy="101"/>
            </a:xfrm>
            <a:custGeom>
              <a:avLst/>
              <a:gdLst>
                <a:gd name="T0" fmla="*/ 127 w 132"/>
                <a:gd name="T1" fmla="*/ 49 h 78"/>
                <a:gd name="T2" fmla="*/ 132 w 132"/>
                <a:gd name="T3" fmla="*/ 54 h 78"/>
                <a:gd name="T4" fmla="*/ 132 w 132"/>
                <a:gd name="T5" fmla="*/ 59 h 78"/>
                <a:gd name="T6" fmla="*/ 118 w 132"/>
                <a:gd name="T7" fmla="*/ 66 h 78"/>
                <a:gd name="T8" fmla="*/ 113 w 132"/>
                <a:gd name="T9" fmla="*/ 78 h 78"/>
                <a:gd name="T10" fmla="*/ 108 w 132"/>
                <a:gd name="T11" fmla="*/ 78 h 78"/>
                <a:gd name="T12" fmla="*/ 101 w 132"/>
                <a:gd name="T13" fmla="*/ 73 h 78"/>
                <a:gd name="T14" fmla="*/ 92 w 132"/>
                <a:gd name="T15" fmla="*/ 73 h 78"/>
                <a:gd name="T16" fmla="*/ 82 w 132"/>
                <a:gd name="T17" fmla="*/ 73 h 78"/>
                <a:gd name="T18" fmla="*/ 75 w 132"/>
                <a:gd name="T19" fmla="*/ 75 h 78"/>
                <a:gd name="T20" fmla="*/ 71 w 132"/>
                <a:gd name="T21" fmla="*/ 71 h 78"/>
                <a:gd name="T22" fmla="*/ 64 w 132"/>
                <a:gd name="T23" fmla="*/ 73 h 78"/>
                <a:gd name="T24" fmla="*/ 52 w 132"/>
                <a:gd name="T25" fmla="*/ 66 h 78"/>
                <a:gd name="T26" fmla="*/ 47 w 132"/>
                <a:gd name="T27" fmla="*/ 61 h 78"/>
                <a:gd name="T28" fmla="*/ 35 w 132"/>
                <a:gd name="T29" fmla="*/ 61 h 78"/>
                <a:gd name="T30" fmla="*/ 33 w 132"/>
                <a:gd name="T31" fmla="*/ 64 h 78"/>
                <a:gd name="T32" fmla="*/ 28 w 132"/>
                <a:gd name="T33" fmla="*/ 59 h 78"/>
                <a:gd name="T34" fmla="*/ 23 w 132"/>
                <a:gd name="T35" fmla="*/ 57 h 78"/>
                <a:gd name="T36" fmla="*/ 16 w 132"/>
                <a:gd name="T37" fmla="*/ 54 h 78"/>
                <a:gd name="T38" fmla="*/ 7 w 132"/>
                <a:gd name="T39" fmla="*/ 54 h 78"/>
                <a:gd name="T40" fmla="*/ 9 w 132"/>
                <a:gd name="T41" fmla="*/ 47 h 78"/>
                <a:gd name="T42" fmla="*/ 5 w 132"/>
                <a:gd name="T43" fmla="*/ 40 h 78"/>
                <a:gd name="T44" fmla="*/ 5 w 132"/>
                <a:gd name="T45" fmla="*/ 35 h 78"/>
                <a:gd name="T46" fmla="*/ 0 w 132"/>
                <a:gd name="T47" fmla="*/ 28 h 78"/>
                <a:gd name="T48" fmla="*/ 2 w 132"/>
                <a:gd name="T49" fmla="*/ 23 h 78"/>
                <a:gd name="T50" fmla="*/ 0 w 132"/>
                <a:gd name="T51" fmla="*/ 16 h 78"/>
                <a:gd name="T52" fmla="*/ 5 w 132"/>
                <a:gd name="T53" fmla="*/ 16 h 78"/>
                <a:gd name="T54" fmla="*/ 2 w 132"/>
                <a:gd name="T55" fmla="*/ 14 h 78"/>
                <a:gd name="T56" fmla="*/ 9 w 132"/>
                <a:gd name="T57" fmla="*/ 12 h 78"/>
                <a:gd name="T58" fmla="*/ 23 w 132"/>
                <a:gd name="T59" fmla="*/ 9 h 78"/>
                <a:gd name="T60" fmla="*/ 40 w 132"/>
                <a:gd name="T61" fmla="*/ 2 h 78"/>
                <a:gd name="T62" fmla="*/ 56 w 132"/>
                <a:gd name="T63" fmla="*/ 2 h 78"/>
                <a:gd name="T64" fmla="*/ 61 w 132"/>
                <a:gd name="T65" fmla="*/ 5 h 78"/>
                <a:gd name="T66" fmla="*/ 61 w 132"/>
                <a:gd name="T67" fmla="*/ 7 h 78"/>
                <a:gd name="T68" fmla="*/ 64 w 132"/>
                <a:gd name="T69" fmla="*/ 7 h 78"/>
                <a:gd name="T70" fmla="*/ 71 w 132"/>
                <a:gd name="T71" fmla="*/ 7 h 78"/>
                <a:gd name="T72" fmla="*/ 92 w 132"/>
                <a:gd name="T73" fmla="*/ 9 h 78"/>
                <a:gd name="T74" fmla="*/ 116 w 132"/>
                <a:gd name="T75" fmla="*/ 7 h 78"/>
                <a:gd name="T76" fmla="*/ 125 w 132"/>
                <a:gd name="T77" fmla="*/ 12 h 78"/>
                <a:gd name="T78" fmla="*/ 130 w 132"/>
                <a:gd name="T79" fmla="*/ 23 h 78"/>
                <a:gd name="T80" fmla="*/ 127 w 132"/>
                <a:gd name="T81" fmla="*/ 31 h 78"/>
                <a:gd name="T82" fmla="*/ 123 w 132"/>
                <a:gd name="T83" fmla="*/ 35 h 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"/>
                <a:gd name="T127" fmla="*/ 0 h 78"/>
                <a:gd name="T128" fmla="*/ 132 w 132"/>
                <a:gd name="T129" fmla="*/ 78 h 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" h="78">
                  <a:moveTo>
                    <a:pt x="125" y="45"/>
                  </a:moveTo>
                  <a:lnTo>
                    <a:pt x="125" y="47"/>
                  </a:lnTo>
                  <a:lnTo>
                    <a:pt x="127" y="49"/>
                  </a:lnTo>
                  <a:lnTo>
                    <a:pt x="127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27" y="61"/>
                  </a:lnTo>
                  <a:lnTo>
                    <a:pt x="123" y="64"/>
                  </a:lnTo>
                  <a:lnTo>
                    <a:pt x="118" y="66"/>
                  </a:lnTo>
                  <a:lnTo>
                    <a:pt x="113" y="73"/>
                  </a:lnTo>
                  <a:lnTo>
                    <a:pt x="113" y="75"/>
                  </a:lnTo>
                  <a:lnTo>
                    <a:pt x="113" y="78"/>
                  </a:lnTo>
                  <a:lnTo>
                    <a:pt x="111" y="78"/>
                  </a:lnTo>
                  <a:lnTo>
                    <a:pt x="108" y="78"/>
                  </a:lnTo>
                  <a:lnTo>
                    <a:pt x="106" y="75"/>
                  </a:lnTo>
                  <a:lnTo>
                    <a:pt x="104" y="75"/>
                  </a:lnTo>
                  <a:lnTo>
                    <a:pt x="101" y="73"/>
                  </a:lnTo>
                  <a:lnTo>
                    <a:pt x="97" y="73"/>
                  </a:lnTo>
                  <a:lnTo>
                    <a:pt x="94" y="73"/>
                  </a:lnTo>
                  <a:lnTo>
                    <a:pt x="92" y="73"/>
                  </a:lnTo>
                  <a:lnTo>
                    <a:pt x="90" y="75"/>
                  </a:lnTo>
                  <a:lnTo>
                    <a:pt x="87" y="73"/>
                  </a:lnTo>
                  <a:lnTo>
                    <a:pt x="82" y="73"/>
                  </a:lnTo>
                  <a:lnTo>
                    <a:pt x="80" y="75"/>
                  </a:lnTo>
                  <a:lnTo>
                    <a:pt x="78" y="75"/>
                  </a:lnTo>
                  <a:lnTo>
                    <a:pt x="75" y="75"/>
                  </a:lnTo>
                  <a:lnTo>
                    <a:pt x="75" y="73"/>
                  </a:lnTo>
                  <a:lnTo>
                    <a:pt x="73" y="73"/>
                  </a:lnTo>
                  <a:lnTo>
                    <a:pt x="71" y="71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59" y="71"/>
                  </a:lnTo>
                  <a:lnTo>
                    <a:pt x="54" y="66"/>
                  </a:lnTo>
                  <a:lnTo>
                    <a:pt x="52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7" y="61"/>
                  </a:lnTo>
                  <a:lnTo>
                    <a:pt x="42" y="61"/>
                  </a:lnTo>
                  <a:lnTo>
                    <a:pt x="38" y="61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35" y="64"/>
                  </a:lnTo>
                  <a:lnTo>
                    <a:pt x="33" y="64"/>
                  </a:lnTo>
                  <a:lnTo>
                    <a:pt x="28" y="59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57"/>
                  </a:lnTo>
                  <a:lnTo>
                    <a:pt x="19" y="54"/>
                  </a:lnTo>
                  <a:lnTo>
                    <a:pt x="16" y="54"/>
                  </a:lnTo>
                  <a:lnTo>
                    <a:pt x="12" y="52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5" y="45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2" y="9"/>
                  </a:lnTo>
                  <a:lnTo>
                    <a:pt x="16" y="9"/>
                  </a:lnTo>
                  <a:lnTo>
                    <a:pt x="23" y="9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61" y="7"/>
                  </a:lnTo>
                  <a:lnTo>
                    <a:pt x="61" y="9"/>
                  </a:lnTo>
                  <a:lnTo>
                    <a:pt x="61" y="7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5" y="7"/>
                  </a:lnTo>
                  <a:lnTo>
                    <a:pt x="92" y="9"/>
                  </a:lnTo>
                  <a:lnTo>
                    <a:pt x="104" y="9"/>
                  </a:lnTo>
                  <a:lnTo>
                    <a:pt x="111" y="7"/>
                  </a:lnTo>
                  <a:lnTo>
                    <a:pt x="116" y="7"/>
                  </a:lnTo>
                  <a:lnTo>
                    <a:pt x="120" y="7"/>
                  </a:lnTo>
                  <a:lnTo>
                    <a:pt x="123" y="9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30" y="28"/>
                  </a:lnTo>
                  <a:lnTo>
                    <a:pt x="127" y="31"/>
                  </a:lnTo>
                  <a:lnTo>
                    <a:pt x="123" y="33"/>
                  </a:lnTo>
                  <a:lnTo>
                    <a:pt x="120" y="35"/>
                  </a:lnTo>
                  <a:lnTo>
                    <a:pt x="123" y="35"/>
                  </a:lnTo>
                  <a:lnTo>
                    <a:pt x="125" y="38"/>
                  </a:lnTo>
                  <a:lnTo>
                    <a:pt x="125" y="45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5" name="Freeform 1618"/>
            <p:cNvSpPr>
              <a:spLocks/>
            </p:cNvSpPr>
            <p:nvPr/>
          </p:nvSpPr>
          <p:spPr bwMode="auto">
            <a:xfrm>
              <a:off x="3213" y="2126"/>
              <a:ext cx="118" cy="43"/>
            </a:xfrm>
            <a:custGeom>
              <a:avLst/>
              <a:gdLst>
                <a:gd name="T0" fmla="*/ 0 w 99"/>
                <a:gd name="T1" fmla="*/ 26 h 33"/>
                <a:gd name="T2" fmla="*/ 4 w 99"/>
                <a:gd name="T3" fmla="*/ 17 h 33"/>
                <a:gd name="T4" fmla="*/ 7 w 99"/>
                <a:gd name="T5" fmla="*/ 12 h 33"/>
                <a:gd name="T6" fmla="*/ 9 w 99"/>
                <a:gd name="T7" fmla="*/ 10 h 33"/>
                <a:gd name="T8" fmla="*/ 14 w 99"/>
                <a:gd name="T9" fmla="*/ 7 h 33"/>
                <a:gd name="T10" fmla="*/ 21 w 99"/>
                <a:gd name="T11" fmla="*/ 5 h 33"/>
                <a:gd name="T12" fmla="*/ 28 w 99"/>
                <a:gd name="T13" fmla="*/ 10 h 33"/>
                <a:gd name="T14" fmla="*/ 30 w 99"/>
                <a:gd name="T15" fmla="*/ 12 h 33"/>
                <a:gd name="T16" fmla="*/ 30 w 99"/>
                <a:gd name="T17" fmla="*/ 12 h 33"/>
                <a:gd name="T18" fmla="*/ 37 w 99"/>
                <a:gd name="T19" fmla="*/ 15 h 33"/>
                <a:gd name="T20" fmla="*/ 42 w 99"/>
                <a:gd name="T21" fmla="*/ 15 h 33"/>
                <a:gd name="T22" fmla="*/ 42 w 99"/>
                <a:gd name="T23" fmla="*/ 17 h 33"/>
                <a:gd name="T24" fmla="*/ 44 w 99"/>
                <a:gd name="T25" fmla="*/ 12 h 33"/>
                <a:gd name="T26" fmla="*/ 47 w 99"/>
                <a:gd name="T27" fmla="*/ 3 h 33"/>
                <a:gd name="T28" fmla="*/ 49 w 99"/>
                <a:gd name="T29" fmla="*/ 3 h 33"/>
                <a:gd name="T30" fmla="*/ 59 w 99"/>
                <a:gd name="T31" fmla="*/ 0 h 33"/>
                <a:gd name="T32" fmla="*/ 66 w 99"/>
                <a:gd name="T33" fmla="*/ 3 h 33"/>
                <a:gd name="T34" fmla="*/ 70 w 99"/>
                <a:gd name="T35" fmla="*/ 5 h 33"/>
                <a:gd name="T36" fmla="*/ 78 w 99"/>
                <a:gd name="T37" fmla="*/ 7 h 33"/>
                <a:gd name="T38" fmla="*/ 85 w 99"/>
                <a:gd name="T39" fmla="*/ 7 h 33"/>
                <a:gd name="T40" fmla="*/ 89 w 99"/>
                <a:gd name="T41" fmla="*/ 7 h 33"/>
                <a:gd name="T42" fmla="*/ 89 w 99"/>
                <a:gd name="T43" fmla="*/ 10 h 33"/>
                <a:gd name="T44" fmla="*/ 94 w 99"/>
                <a:gd name="T45" fmla="*/ 10 h 33"/>
                <a:gd name="T46" fmla="*/ 92 w 99"/>
                <a:gd name="T47" fmla="*/ 15 h 33"/>
                <a:gd name="T48" fmla="*/ 94 w 99"/>
                <a:gd name="T49" fmla="*/ 17 h 33"/>
                <a:gd name="T50" fmla="*/ 94 w 99"/>
                <a:gd name="T51" fmla="*/ 17 h 33"/>
                <a:gd name="T52" fmla="*/ 99 w 99"/>
                <a:gd name="T53" fmla="*/ 22 h 33"/>
                <a:gd name="T54" fmla="*/ 99 w 99"/>
                <a:gd name="T55" fmla="*/ 24 h 33"/>
                <a:gd name="T56" fmla="*/ 96 w 99"/>
                <a:gd name="T57" fmla="*/ 26 h 33"/>
                <a:gd name="T58" fmla="*/ 92 w 99"/>
                <a:gd name="T59" fmla="*/ 29 h 33"/>
                <a:gd name="T60" fmla="*/ 89 w 99"/>
                <a:gd name="T61" fmla="*/ 31 h 33"/>
                <a:gd name="T62" fmla="*/ 85 w 99"/>
                <a:gd name="T63" fmla="*/ 31 h 33"/>
                <a:gd name="T64" fmla="*/ 82 w 99"/>
                <a:gd name="T65" fmla="*/ 33 h 33"/>
                <a:gd name="T66" fmla="*/ 78 w 99"/>
                <a:gd name="T67" fmla="*/ 33 h 33"/>
                <a:gd name="T68" fmla="*/ 75 w 99"/>
                <a:gd name="T69" fmla="*/ 31 h 33"/>
                <a:gd name="T70" fmla="*/ 63 w 99"/>
                <a:gd name="T71" fmla="*/ 26 h 33"/>
                <a:gd name="T72" fmla="*/ 59 w 99"/>
                <a:gd name="T73" fmla="*/ 26 h 33"/>
                <a:gd name="T74" fmla="*/ 54 w 99"/>
                <a:gd name="T75" fmla="*/ 22 h 33"/>
                <a:gd name="T76" fmla="*/ 49 w 99"/>
                <a:gd name="T77" fmla="*/ 24 h 33"/>
                <a:gd name="T78" fmla="*/ 37 w 99"/>
                <a:gd name="T79" fmla="*/ 22 h 33"/>
                <a:gd name="T80" fmla="*/ 33 w 99"/>
                <a:gd name="T81" fmla="*/ 22 h 33"/>
                <a:gd name="T82" fmla="*/ 28 w 99"/>
                <a:gd name="T83" fmla="*/ 22 h 33"/>
                <a:gd name="T84" fmla="*/ 26 w 99"/>
                <a:gd name="T85" fmla="*/ 24 h 33"/>
                <a:gd name="T86" fmla="*/ 21 w 99"/>
                <a:gd name="T87" fmla="*/ 22 h 33"/>
                <a:gd name="T88" fmla="*/ 11 w 99"/>
                <a:gd name="T89" fmla="*/ 24 h 33"/>
                <a:gd name="T90" fmla="*/ 7 w 99"/>
                <a:gd name="T91" fmla="*/ 26 h 33"/>
                <a:gd name="T92" fmla="*/ 2 w 99"/>
                <a:gd name="T93" fmla="*/ 26 h 3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9"/>
                <a:gd name="T142" fmla="*/ 0 h 33"/>
                <a:gd name="T143" fmla="*/ 99 w 99"/>
                <a:gd name="T144" fmla="*/ 33 h 3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9" h="33">
                  <a:moveTo>
                    <a:pt x="2" y="26"/>
                  </a:moveTo>
                  <a:lnTo>
                    <a:pt x="0" y="26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4" y="12"/>
                  </a:lnTo>
                  <a:lnTo>
                    <a:pt x="47" y="12"/>
                  </a:lnTo>
                  <a:lnTo>
                    <a:pt x="47" y="3"/>
                  </a:lnTo>
                  <a:lnTo>
                    <a:pt x="49" y="3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5" y="7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89" y="10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12"/>
                  </a:lnTo>
                  <a:lnTo>
                    <a:pt x="92" y="15"/>
                  </a:lnTo>
                  <a:lnTo>
                    <a:pt x="92" y="17"/>
                  </a:lnTo>
                  <a:lnTo>
                    <a:pt x="94" y="17"/>
                  </a:lnTo>
                  <a:lnTo>
                    <a:pt x="99" y="22"/>
                  </a:lnTo>
                  <a:lnTo>
                    <a:pt x="99" y="24"/>
                  </a:lnTo>
                  <a:lnTo>
                    <a:pt x="99" y="26"/>
                  </a:lnTo>
                  <a:lnTo>
                    <a:pt x="96" y="26"/>
                  </a:lnTo>
                  <a:lnTo>
                    <a:pt x="94" y="26"/>
                  </a:lnTo>
                  <a:lnTo>
                    <a:pt x="92" y="29"/>
                  </a:lnTo>
                  <a:lnTo>
                    <a:pt x="89" y="31"/>
                  </a:lnTo>
                  <a:lnTo>
                    <a:pt x="87" y="31"/>
                  </a:lnTo>
                  <a:lnTo>
                    <a:pt x="85" y="31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5" y="31"/>
                  </a:lnTo>
                  <a:lnTo>
                    <a:pt x="70" y="29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49" y="24"/>
                  </a:lnTo>
                  <a:lnTo>
                    <a:pt x="44" y="24"/>
                  </a:lnTo>
                  <a:lnTo>
                    <a:pt x="37" y="22"/>
                  </a:lnTo>
                  <a:lnTo>
                    <a:pt x="35" y="24"/>
                  </a:lnTo>
                  <a:lnTo>
                    <a:pt x="33" y="22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6" y="24"/>
                  </a:lnTo>
                  <a:lnTo>
                    <a:pt x="23" y="22"/>
                  </a:lnTo>
                  <a:lnTo>
                    <a:pt x="21" y="22"/>
                  </a:lnTo>
                  <a:lnTo>
                    <a:pt x="16" y="22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6" name="Freeform 1619"/>
            <p:cNvSpPr>
              <a:spLocks/>
            </p:cNvSpPr>
            <p:nvPr/>
          </p:nvSpPr>
          <p:spPr bwMode="auto">
            <a:xfrm>
              <a:off x="3213" y="2126"/>
              <a:ext cx="118" cy="43"/>
            </a:xfrm>
            <a:custGeom>
              <a:avLst/>
              <a:gdLst>
                <a:gd name="T0" fmla="*/ 0 w 99"/>
                <a:gd name="T1" fmla="*/ 26 h 33"/>
                <a:gd name="T2" fmla="*/ 4 w 99"/>
                <a:gd name="T3" fmla="*/ 17 h 33"/>
                <a:gd name="T4" fmla="*/ 7 w 99"/>
                <a:gd name="T5" fmla="*/ 12 h 33"/>
                <a:gd name="T6" fmla="*/ 9 w 99"/>
                <a:gd name="T7" fmla="*/ 10 h 33"/>
                <a:gd name="T8" fmla="*/ 14 w 99"/>
                <a:gd name="T9" fmla="*/ 7 h 33"/>
                <a:gd name="T10" fmla="*/ 21 w 99"/>
                <a:gd name="T11" fmla="*/ 5 h 33"/>
                <a:gd name="T12" fmla="*/ 28 w 99"/>
                <a:gd name="T13" fmla="*/ 10 h 33"/>
                <a:gd name="T14" fmla="*/ 30 w 99"/>
                <a:gd name="T15" fmla="*/ 12 h 33"/>
                <a:gd name="T16" fmla="*/ 30 w 99"/>
                <a:gd name="T17" fmla="*/ 12 h 33"/>
                <a:gd name="T18" fmla="*/ 37 w 99"/>
                <a:gd name="T19" fmla="*/ 15 h 33"/>
                <a:gd name="T20" fmla="*/ 42 w 99"/>
                <a:gd name="T21" fmla="*/ 15 h 33"/>
                <a:gd name="T22" fmla="*/ 42 w 99"/>
                <a:gd name="T23" fmla="*/ 17 h 33"/>
                <a:gd name="T24" fmla="*/ 44 w 99"/>
                <a:gd name="T25" fmla="*/ 12 h 33"/>
                <a:gd name="T26" fmla="*/ 47 w 99"/>
                <a:gd name="T27" fmla="*/ 3 h 33"/>
                <a:gd name="T28" fmla="*/ 49 w 99"/>
                <a:gd name="T29" fmla="*/ 3 h 33"/>
                <a:gd name="T30" fmla="*/ 59 w 99"/>
                <a:gd name="T31" fmla="*/ 0 h 33"/>
                <a:gd name="T32" fmla="*/ 66 w 99"/>
                <a:gd name="T33" fmla="*/ 3 h 33"/>
                <a:gd name="T34" fmla="*/ 70 w 99"/>
                <a:gd name="T35" fmla="*/ 5 h 33"/>
                <a:gd name="T36" fmla="*/ 78 w 99"/>
                <a:gd name="T37" fmla="*/ 7 h 33"/>
                <a:gd name="T38" fmla="*/ 85 w 99"/>
                <a:gd name="T39" fmla="*/ 7 h 33"/>
                <a:gd name="T40" fmla="*/ 89 w 99"/>
                <a:gd name="T41" fmla="*/ 7 h 33"/>
                <a:gd name="T42" fmla="*/ 89 w 99"/>
                <a:gd name="T43" fmla="*/ 10 h 33"/>
                <a:gd name="T44" fmla="*/ 94 w 99"/>
                <a:gd name="T45" fmla="*/ 10 h 33"/>
                <a:gd name="T46" fmla="*/ 92 w 99"/>
                <a:gd name="T47" fmla="*/ 15 h 33"/>
                <a:gd name="T48" fmla="*/ 94 w 99"/>
                <a:gd name="T49" fmla="*/ 17 h 33"/>
                <a:gd name="T50" fmla="*/ 94 w 99"/>
                <a:gd name="T51" fmla="*/ 17 h 33"/>
                <a:gd name="T52" fmla="*/ 99 w 99"/>
                <a:gd name="T53" fmla="*/ 22 h 33"/>
                <a:gd name="T54" fmla="*/ 99 w 99"/>
                <a:gd name="T55" fmla="*/ 24 h 33"/>
                <a:gd name="T56" fmla="*/ 96 w 99"/>
                <a:gd name="T57" fmla="*/ 26 h 33"/>
                <a:gd name="T58" fmla="*/ 92 w 99"/>
                <a:gd name="T59" fmla="*/ 29 h 33"/>
                <a:gd name="T60" fmla="*/ 89 w 99"/>
                <a:gd name="T61" fmla="*/ 31 h 33"/>
                <a:gd name="T62" fmla="*/ 85 w 99"/>
                <a:gd name="T63" fmla="*/ 31 h 33"/>
                <a:gd name="T64" fmla="*/ 82 w 99"/>
                <a:gd name="T65" fmla="*/ 33 h 33"/>
                <a:gd name="T66" fmla="*/ 78 w 99"/>
                <a:gd name="T67" fmla="*/ 33 h 33"/>
                <a:gd name="T68" fmla="*/ 75 w 99"/>
                <a:gd name="T69" fmla="*/ 31 h 33"/>
                <a:gd name="T70" fmla="*/ 63 w 99"/>
                <a:gd name="T71" fmla="*/ 26 h 33"/>
                <a:gd name="T72" fmla="*/ 59 w 99"/>
                <a:gd name="T73" fmla="*/ 26 h 33"/>
                <a:gd name="T74" fmla="*/ 54 w 99"/>
                <a:gd name="T75" fmla="*/ 22 h 33"/>
                <a:gd name="T76" fmla="*/ 49 w 99"/>
                <a:gd name="T77" fmla="*/ 24 h 33"/>
                <a:gd name="T78" fmla="*/ 37 w 99"/>
                <a:gd name="T79" fmla="*/ 22 h 33"/>
                <a:gd name="T80" fmla="*/ 33 w 99"/>
                <a:gd name="T81" fmla="*/ 22 h 33"/>
                <a:gd name="T82" fmla="*/ 28 w 99"/>
                <a:gd name="T83" fmla="*/ 22 h 33"/>
                <a:gd name="T84" fmla="*/ 26 w 99"/>
                <a:gd name="T85" fmla="*/ 24 h 33"/>
                <a:gd name="T86" fmla="*/ 21 w 99"/>
                <a:gd name="T87" fmla="*/ 22 h 33"/>
                <a:gd name="T88" fmla="*/ 11 w 99"/>
                <a:gd name="T89" fmla="*/ 24 h 33"/>
                <a:gd name="T90" fmla="*/ 7 w 99"/>
                <a:gd name="T91" fmla="*/ 26 h 33"/>
                <a:gd name="T92" fmla="*/ 2 w 99"/>
                <a:gd name="T93" fmla="*/ 26 h 3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9"/>
                <a:gd name="T142" fmla="*/ 0 h 33"/>
                <a:gd name="T143" fmla="*/ 99 w 99"/>
                <a:gd name="T144" fmla="*/ 33 h 3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9" h="33">
                  <a:moveTo>
                    <a:pt x="2" y="26"/>
                  </a:moveTo>
                  <a:lnTo>
                    <a:pt x="0" y="26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4" y="12"/>
                  </a:lnTo>
                  <a:lnTo>
                    <a:pt x="47" y="12"/>
                  </a:lnTo>
                  <a:lnTo>
                    <a:pt x="47" y="3"/>
                  </a:lnTo>
                  <a:lnTo>
                    <a:pt x="49" y="3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5" y="7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89" y="10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12"/>
                  </a:lnTo>
                  <a:lnTo>
                    <a:pt x="92" y="15"/>
                  </a:lnTo>
                  <a:lnTo>
                    <a:pt x="92" y="17"/>
                  </a:lnTo>
                  <a:lnTo>
                    <a:pt x="94" y="17"/>
                  </a:lnTo>
                  <a:lnTo>
                    <a:pt x="99" y="22"/>
                  </a:lnTo>
                  <a:lnTo>
                    <a:pt x="99" y="24"/>
                  </a:lnTo>
                  <a:lnTo>
                    <a:pt x="99" y="26"/>
                  </a:lnTo>
                  <a:lnTo>
                    <a:pt x="96" y="26"/>
                  </a:lnTo>
                  <a:lnTo>
                    <a:pt x="94" y="26"/>
                  </a:lnTo>
                  <a:lnTo>
                    <a:pt x="92" y="29"/>
                  </a:lnTo>
                  <a:lnTo>
                    <a:pt x="89" y="31"/>
                  </a:lnTo>
                  <a:lnTo>
                    <a:pt x="87" y="31"/>
                  </a:lnTo>
                  <a:lnTo>
                    <a:pt x="85" y="31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5" y="31"/>
                  </a:lnTo>
                  <a:lnTo>
                    <a:pt x="70" y="29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49" y="24"/>
                  </a:lnTo>
                  <a:lnTo>
                    <a:pt x="44" y="24"/>
                  </a:lnTo>
                  <a:lnTo>
                    <a:pt x="37" y="22"/>
                  </a:lnTo>
                  <a:lnTo>
                    <a:pt x="35" y="24"/>
                  </a:lnTo>
                  <a:lnTo>
                    <a:pt x="33" y="22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6" y="24"/>
                  </a:lnTo>
                  <a:lnTo>
                    <a:pt x="23" y="22"/>
                  </a:lnTo>
                  <a:lnTo>
                    <a:pt x="21" y="22"/>
                  </a:lnTo>
                  <a:lnTo>
                    <a:pt x="16" y="22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2" y="26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7" name="Freeform 1620"/>
            <p:cNvSpPr>
              <a:spLocks/>
            </p:cNvSpPr>
            <p:nvPr/>
          </p:nvSpPr>
          <p:spPr bwMode="auto">
            <a:xfrm>
              <a:off x="2761" y="2057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0 w 4"/>
                <a:gd name="T5" fmla="*/ 0 h 2"/>
                <a:gd name="T6" fmla="*/ 0 w 4"/>
                <a:gd name="T7" fmla="*/ 2 h 2"/>
                <a:gd name="T8" fmla="*/ 0 w 4"/>
                <a:gd name="T9" fmla="*/ 2 h 2"/>
                <a:gd name="T10" fmla="*/ 2 w 4"/>
                <a:gd name="T11" fmla="*/ 2 h 2"/>
                <a:gd name="T12" fmla="*/ 2 w 4"/>
                <a:gd name="T13" fmla="*/ 2 h 2"/>
                <a:gd name="T14" fmla="*/ 4 w 4"/>
                <a:gd name="T15" fmla="*/ 2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8" name="Freeform 1621"/>
            <p:cNvSpPr>
              <a:spLocks/>
            </p:cNvSpPr>
            <p:nvPr/>
          </p:nvSpPr>
          <p:spPr bwMode="auto">
            <a:xfrm>
              <a:off x="2761" y="2057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0 w 4"/>
                <a:gd name="T5" fmla="*/ 0 h 2"/>
                <a:gd name="T6" fmla="*/ 0 w 4"/>
                <a:gd name="T7" fmla="*/ 2 h 2"/>
                <a:gd name="T8" fmla="*/ 0 w 4"/>
                <a:gd name="T9" fmla="*/ 2 h 2"/>
                <a:gd name="T10" fmla="*/ 2 w 4"/>
                <a:gd name="T11" fmla="*/ 2 h 2"/>
                <a:gd name="T12" fmla="*/ 2 w 4"/>
                <a:gd name="T13" fmla="*/ 2 h 2"/>
                <a:gd name="T14" fmla="*/ 4 w 4"/>
                <a:gd name="T15" fmla="*/ 2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9" name="Freeform 1622"/>
            <p:cNvSpPr>
              <a:spLocks/>
            </p:cNvSpPr>
            <p:nvPr/>
          </p:nvSpPr>
          <p:spPr bwMode="auto">
            <a:xfrm>
              <a:off x="2763" y="2054"/>
              <a:ext cx="8" cy="5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7 w 7"/>
                <a:gd name="T5" fmla="*/ 4 h 4"/>
                <a:gd name="T6" fmla="*/ 5 w 7"/>
                <a:gd name="T7" fmla="*/ 2 h 4"/>
                <a:gd name="T8" fmla="*/ 2 w 7"/>
                <a:gd name="T9" fmla="*/ 2 h 4"/>
                <a:gd name="T10" fmla="*/ 0 w 7"/>
                <a:gd name="T11" fmla="*/ 0 h 4"/>
                <a:gd name="T12" fmla="*/ 0 w 7"/>
                <a:gd name="T13" fmla="*/ 2 h 4"/>
                <a:gd name="T14" fmla="*/ 0 w 7"/>
                <a:gd name="T15" fmla="*/ 2 h 4"/>
                <a:gd name="T16" fmla="*/ 2 w 7"/>
                <a:gd name="T17" fmla="*/ 2 h 4"/>
                <a:gd name="T18" fmla="*/ 5 w 7"/>
                <a:gd name="T19" fmla="*/ 4 h 4"/>
                <a:gd name="T20" fmla="*/ 5 w 7"/>
                <a:gd name="T21" fmla="*/ 4 h 4"/>
                <a:gd name="T22" fmla="*/ 5 w 7"/>
                <a:gd name="T23" fmla="*/ 4 h 4"/>
                <a:gd name="T24" fmla="*/ 7 w 7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4"/>
                <a:gd name="T41" fmla="*/ 7 w 7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30" name="Freeform 1623"/>
            <p:cNvSpPr>
              <a:spLocks/>
            </p:cNvSpPr>
            <p:nvPr/>
          </p:nvSpPr>
          <p:spPr bwMode="auto">
            <a:xfrm>
              <a:off x="2763" y="2054"/>
              <a:ext cx="8" cy="5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7 w 7"/>
                <a:gd name="T5" fmla="*/ 4 h 4"/>
                <a:gd name="T6" fmla="*/ 5 w 7"/>
                <a:gd name="T7" fmla="*/ 2 h 4"/>
                <a:gd name="T8" fmla="*/ 2 w 7"/>
                <a:gd name="T9" fmla="*/ 2 h 4"/>
                <a:gd name="T10" fmla="*/ 0 w 7"/>
                <a:gd name="T11" fmla="*/ 0 h 4"/>
                <a:gd name="T12" fmla="*/ 0 w 7"/>
                <a:gd name="T13" fmla="*/ 2 h 4"/>
                <a:gd name="T14" fmla="*/ 0 w 7"/>
                <a:gd name="T15" fmla="*/ 2 h 4"/>
                <a:gd name="T16" fmla="*/ 2 w 7"/>
                <a:gd name="T17" fmla="*/ 2 h 4"/>
                <a:gd name="T18" fmla="*/ 5 w 7"/>
                <a:gd name="T19" fmla="*/ 4 h 4"/>
                <a:gd name="T20" fmla="*/ 5 w 7"/>
                <a:gd name="T21" fmla="*/ 4 h 4"/>
                <a:gd name="T22" fmla="*/ 5 w 7"/>
                <a:gd name="T23" fmla="*/ 4 h 4"/>
                <a:gd name="T24" fmla="*/ 7 w 7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4"/>
                <a:gd name="T41" fmla="*/ 7 w 7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4"/>
                  </a:lnTo>
                  <a:lnTo>
                    <a:pt x="7" y="4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31" name="Freeform 1624"/>
            <p:cNvSpPr>
              <a:spLocks/>
            </p:cNvSpPr>
            <p:nvPr/>
          </p:nvSpPr>
          <p:spPr bwMode="auto">
            <a:xfrm>
              <a:off x="2765" y="2054"/>
              <a:ext cx="9" cy="5"/>
            </a:xfrm>
            <a:custGeom>
              <a:avLst/>
              <a:gdLst>
                <a:gd name="T0" fmla="*/ 5 w 7"/>
                <a:gd name="T1" fmla="*/ 4 h 4"/>
                <a:gd name="T2" fmla="*/ 7 w 7"/>
                <a:gd name="T3" fmla="*/ 4 h 4"/>
                <a:gd name="T4" fmla="*/ 7 w 7"/>
                <a:gd name="T5" fmla="*/ 2 h 4"/>
                <a:gd name="T6" fmla="*/ 5 w 7"/>
                <a:gd name="T7" fmla="*/ 2 h 4"/>
                <a:gd name="T8" fmla="*/ 3 w 7"/>
                <a:gd name="T9" fmla="*/ 2 h 4"/>
                <a:gd name="T10" fmla="*/ 3 w 7"/>
                <a:gd name="T11" fmla="*/ 0 h 4"/>
                <a:gd name="T12" fmla="*/ 0 w 7"/>
                <a:gd name="T13" fmla="*/ 0 h 4"/>
                <a:gd name="T14" fmla="*/ 3 w 7"/>
                <a:gd name="T15" fmla="*/ 2 h 4"/>
                <a:gd name="T16" fmla="*/ 3 w 7"/>
                <a:gd name="T17" fmla="*/ 2 h 4"/>
                <a:gd name="T18" fmla="*/ 5 w 7"/>
                <a:gd name="T19" fmla="*/ 4 h 4"/>
                <a:gd name="T20" fmla="*/ 5 w 7"/>
                <a:gd name="T21" fmla="*/ 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4"/>
                <a:gd name="T35" fmla="*/ 7 w 7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4">
                  <a:moveTo>
                    <a:pt x="5" y="4"/>
                  </a:move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32" name="Freeform 1625"/>
            <p:cNvSpPr>
              <a:spLocks/>
            </p:cNvSpPr>
            <p:nvPr/>
          </p:nvSpPr>
          <p:spPr bwMode="auto">
            <a:xfrm>
              <a:off x="2765" y="2054"/>
              <a:ext cx="9" cy="5"/>
            </a:xfrm>
            <a:custGeom>
              <a:avLst/>
              <a:gdLst>
                <a:gd name="T0" fmla="*/ 5 w 7"/>
                <a:gd name="T1" fmla="*/ 4 h 4"/>
                <a:gd name="T2" fmla="*/ 7 w 7"/>
                <a:gd name="T3" fmla="*/ 4 h 4"/>
                <a:gd name="T4" fmla="*/ 7 w 7"/>
                <a:gd name="T5" fmla="*/ 2 h 4"/>
                <a:gd name="T6" fmla="*/ 5 w 7"/>
                <a:gd name="T7" fmla="*/ 2 h 4"/>
                <a:gd name="T8" fmla="*/ 3 w 7"/>
                <a:gd name="T9" fmla="*/ 2 h 4"/>
                <a:gd name="T10" fmla="*/ 3 w 7"/>
                <a:gd name="T11" fmla="*/ 0 h 4"/>
                <a:gd name="T12" fmla="*/ 0 w 7"/>
                <a:gd name="T13" fmla="*/ 0 h 4"/>
                <a:gd name="T14" fmla="*/ 3 w 7"/>
                <a:gd name="T15" fmla="*/ 2 h 4"/>
                <a:gd name="T16" fmla="*/ 3 w 7"/>
                <a:gd name="T17" fmla="*/ 2 h 4"/>
                <a:gd name="T18" fmla="*/ 5 w 7"/>
                <a:gd name="T19" fmla="*/ 4 h 4"/>
                <a:gd name="T20" fmla="*/ 5 w 7"/>
                <a:gd name="T21" fmla="*/ 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4"/>
                <a:gd name="T35" fmla="*/ 7 w 7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4">
                  <a:moveTo>
                    <a:pt x="5" y="4"/>
                  </a:move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4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33" name="Freeform 1626"/>
            <p:cNvSpPr>
              <a:spLocks/>
            </p:cNvSpPr>
            <p:nvPr/>
          </p:nvSpPr>
          <p:spPr bwMode="auto">
            <a:xfrm>
              <a:off x="2771" y="2054"/>
              <a:ext cx="6" cy="3"/>
            </a:xfrm>
            <a:custGeom>
              <a:avLst/>
              <a:gdLst>
                <a:gd name="T0" fmla="*/ 2 w 5"/>
                <a:gd name="T1" fmla="*/ 2 h 2"/>
                <a:gd name="T2" fmla="*/ 5 w 5"/>
                <a:gd name="T3" fmla="*/ 2 h 2"/>
                <a:gd name="T4" fmla="*/ 0 w 5"/>
                <a:gd name="T5" fmla="*/ 0 h 2"/>
                <a:gd name="T6" fmla="*/ 0 w 5"/>
                <a:gd name="T7" fmla="*/ 2 h 2"/>
                <a:gd name="T8" fmla="*/ 0 w 5"/>
                <a:gd name="T9" fmla="*/ 2 h 2"/>
                <a:gd name="T10" fmla="*/ 2 w 5"/>
                <a:gd name="T11" fmla="*/ 2 h 2"/>
                <a:gd name="T12" fmla="*/ 2 w 5"/>
                <a:gd name="T13" fmla="*/ 2 h 2"/>
                <a:gd name="T14" fmla="*/ 2 w 5"/>
                <a:gd name="T15" fmla="*/ 2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2"/>
                <a:gd name="T26" fmla="*/ 5 w 5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2">
                  <a:moveTo>
                    <a:pt x="2" y="2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34" name="Freeform 1627"/>
            <p:cNvSpPr>
              <a:spLocks/>
            </p:cNvSpPr>
            <p:nvPr/>
          </p:nvSpPr>
          <p:spPr bwMode="auto">
            <a:xfrm>
              <a:off x="2771" y="2054"/>
              <a:ext cx="6" cy="3"/>
            </a:xfrm>
            <a:custGeom>
              <a:avLst/>
              <a:gdLst>
                <a:gd name="T0" fmla="*/ 2 w 5"/>
                <a:gd name="T1" fmla="*/ 2 h 2"/>
                <a:gd name="T2" fmla="*/ 5 w 5"/>
                <a:gd name="T3" fmla="*/ 2 h 2"/>
                <a:gd name="T4" fmla="*/ 0 w 5"/>
                <a:gd name="T5" fmla="*/ 0 h 2"/>
                <a:gd name="T6" fmla="*/ 0 w 5"/>
                <a:gd name="T7" fmla="*/ 2 h 2"/>
                <a:gd name="T8" fmla="*/ 0 w 5"/>
                <a:gd name="T9" fmla="*/ 2 h 2"/>
                <a:gd name="T10" fmla="*/ 2 w 5"/>
                <a:gd name="T11" fmla="*/ 2 h 2"/>
                <a:gd name="T12" fmla="*/ 2 w 5"/>
                <a:gd name="T13" fmla="*/ 2 h 2"/>
                <a:gd name="T14" fmla="*/ 2 w 5"/>
                <a:gd name="T15" fmla="*/ 2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2"/>
                <a:gd name="T26" fmla="*/ 5 w 5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2">
                  <a:moveTo>
                    <a:pt x="2" y="2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35" name="Freeform 1628"/>
            <p:cNvSpPr>
              <a:spLocks/>
            </p:cNvSpPr>
            <p:nvPr/>
          </p:nvSpPr>
          <p:spPr bwMode="auto">
            <a:xfrm>
              <a:off x="2769" y="2063"/>
              <a:ext cx="5" cy="3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4 w 4"/>
                <a:gd name="T5" fmla="*/ 0 h 2"/>
                <a:gd name="T6" fmla="*/ 2 w 4"/>
                <a:gd name="T7" fmla="*/ 0 h 2"/>
                <a:gd name="T8" fmla="*/ 0 w 4"/>
                <a:gd name="T9" fmla="*/ 0 h 2"/>
                <a:gd name="T10" fmla="*/ 0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2 w 4"/>
                <a:gd name="T17" fmla="*/ 2 h 2"/>
                <a:gd name="T18" fmla="*/ 4 w 4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"/>
                <a:gd name="T32" fmla="*/ 4 w 4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36" name="Freeform 1629"/>
            <p:cNvSpPr>
              <a:spLocks/>
            </p:cNvSpPr>
            <p:nvPr/>
          </p:nvSpPr>
          <p:spPr bwMode="auto">
            <a:xfrm>
              <a:off x="2769" y="2063"/>
              <a:ext cx="5" cy="3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4 w 4"/>
                <a:gd name="T5" fmla="*/ 0 h 2"/>
                <a:gd name="T6" fmla="*/ 2 w 4"/>
                <a:gd name="T7" fmla="*/ 0 h 2"/>
                <a:gd name="T8" fmla="*/ 0 w 4"/>
                <a:gd name="T9" fmla="*/ 0 h 2"/>
                <a:gd name="T10" fmla="*/ 0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2 w 4"/>
                <a:gd name="T17" fmla="*/ 2 h 2"/>
                <a:gd name="T18" fmla="*/ 4 w 4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"/>
                <a:gd name="T32" fmla="*/ 4 w 4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37" name="Freeform 1630"/>
            <p:cNvSpPr>
              <a:spLocks/>
            </p:cNvSpPr>
            <p:nvPr/>
          </p:nvSpPr>
          <p:spPr bwMode="auto">
            <a:xfrm>
              <a:off x="2769" y="2066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0 w 2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"/>
                <a:gd name="T32" fmla="*/ 2 w 2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38" name="Freeform 1631"/>
            <p:cNvSpPr>
              <a:spLocks/>
            </p:cNvSpPr>
            <p:nvPr/>
          </p:nvSpPr>
          <p:spPr bwMode="auto">
            <a:xfrm>
              <a:off x="2769" y="2066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0 w 2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"/>
                <a:gd name="T32" fmla="*/ 2 w 2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39" name="Freeform 1632"/>
            <p:cNvSpPr>
              <a:spLocks/>
            </p:cNvSpPr>
            <p:nvPr/>
          </p:nvSpPr>
          <p:spPr bwMode="auto">
            <a:xfrm>
              <a:off x="3114" y="2175"/>
              <a:ext cx="6" cy="7"/>
            </a:xfrm>
            <a:custGeom>
              <a:avLst/>
              <a:gdLst>
                <a:gd name="T0" fmla="*/ 5 w 5"/>
                <a:gd name="T1" fmla="*/ 5 h 5"/>
                <a:gd name="T2" fmla="*/ 5 w 5"/>
                <a:gd name="T3" fmla="*/ 3 h 5"/>
                <a:gd name="T4" fmla="*/ 2 w 5"/>
                <a:gd name="T5" fmla="*/ 0 h 5"/>
                <a:gd name="T6" fmla="*/ 0 w 5"/>
                <a:gd name="T7" fmla="*/ 0 h 5"/>
                <a:gd name="T8" fmla="*/ 0 w 5"/>
                <a:gd name="T9" fmla="*/ 3 h 5"/>
                <a:gd name="T10" fmla="*/ 0 w 5"/>
                <a:gd name="T11" fmla="*/ 3 h 5"/>
                <a:gd name="T12" fmla="*/ 2 w 5"/>
                <a:gd name="T13" fmla="*/ 5 h 5"/>
                <a:gd name="T14" fmla="*/ 5 w 5"/>
                <a:gd name="T15" fmla="*/ 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5"/>
                <a:gd name="T26" fmla="*/ 5 w 5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5">
                  <a:moveTo>
                    <a:pt x="5" y="5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40" name="Freeform 1633"/>
            <p:cNvSpPr>
              <a:spLocks/>
            </p:cNvSpPr>
            <p:nvPr/>
          </p:nvSpPr>
          <p:spPr bwMode="auto">
            <a:xfrm>
              <a:off x="3114" y="2175"/>
              <a:ext cx="6" cy="7"/>
            </a:xfrm>
            <a:custGeom>
              <a:avLst/>
              <a:gdLst>
                <a:gd name="T0" fmla="*/ 5 w 5"/>
                <a:gd name="T1" fmla="*/ 5 h 5"/>
                <a:gd name="T2" fmla="*/ 5 w 5"/>
                <a:gd name="T3" fmla="*/ 3 h 5"/>
                <a:gd name="T4" fmla="*/ 2 w 5"/>
                <a:gd name="T5" fmla="*/ 0 h 5"/>
                <a:gd name="T6" fmla="*/ 0 w 5"/>
                <a:gd name="T7" fmla="*/ 0 h 5"/>
                <a:gd name="T8" fmla="*/ 0 w 5"/>
                <a:gd name="T9" fmla="*/ 3 h 5"/>
                <a:gd name="T10" fmla="*/ 0 w 5"/>
                <a:gd name="T11" fmla="*/ 3 h 5"/>
                <a:gd name="T12" fmla="*/ 2 w 5"/>
                <a:gd name="T13" fmla="*/ 5 h 5"/>
                <a:gd name="T14" fmla="*/ 5 w 5"/>
                <a:gd name="T15" fmla="*/ 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5"/>
                <a:gd name="T26" fmla="*/ 5 w 5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5">
                  <a:moveTo>
                    <a:pt x="5" y="5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41" name="Freeform 1634"/>
            <p:cNvSpPr>
              <a:spLocks/>
            </p:cNvSpPr>
            <p:nvPr/>
          </p:nvSpPr>
          <p:spPr bwMode="auto">
            <a:xfrm>
              <a:off x="3068" y="2182"/>
              <a:ext cx="6" cy="6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5 w 5"/>
                <a:gd name="T9" fmla="*/ 0 h 5"/>
                <a:gd name="T10" fmla="*/ 5 w 5"/>
                <a:gd name="T11" fmla="*/ 2 h 5"/>
                <a:gd name="T12" fmla="*/ 2 w 5"/>
                <a:gd name="T13" fmla="*/ 2 h 5"/>
                <a:gd name="T14" fmla="*/ 2 w 5"/>
                <a:gd name="T15" fmla="*/ 2 h 5"/>
                <a:gd name="T16" fmla="*/ 2 w 5"/>
                <a:gd name="T17" fmla="*/ 5 h 5"/>
                <a:gd name="T18" fmla="*/ 2 w 5"/>
                <a:gd name="T19" fmla="*/ 5 h 5"/>
                <a:gd name="T20" fmla="*/ 2 w 5"/>
                <a:gd name="T21" fmla="*/ 2 h 5"/>
                <a:gd name="T22" fmla="*/ 0 w 5"/>
                <a:gd name="T23" fmla="*/ 2 h 5"/>
                <a:gd name="T24" fmla="*/ 0 w 5"/>
                <a:gd name="T25" fmla="*/ 0 h 5"/>
                <a:gd name="T26" fmla="*/ 0 w 5"/>
                <a:gd name="T27" fmla="*/ 0 h 5"/>
                <a:gd name="T28" fmla="*/ 0 w 5"/>
                <a:gd name="T29" fmla="*/ 0 h 5"/>
                <a:gd name="T30" fmla="*/ 0 w 5"/>
                <a:gd name="T31" fmla="*/ 0 h 5"/>
                <a:gd name="T32" fmla="*/ 0 w 5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5"/>
                <a:gd name="T53" fmla="*/ 5 w 5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42" name="Freeform 1635"/>
            <p:cNvSpPr>
              <a:spLocks/>
            </p:cNvSpPr>
            <p:nvPr/>
          </p:nvSpPr>
          <p:spPr bwMode="auto">
            <a:xfrm>
              <a:off x="3068" y="2182"/>
              <a:ext cx="6" cy="6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5 w 5"/>
                <a:gd name="T9" fmla="*/ 0 h 5"/>
                <a:gd name="T10" fmla="*/ 5 w 5"/>
                <a:gd name="T11" fmla="*/ 2 h 5"/>
                <a:gd name="T12" fmla="*/ 2 w 5"/>
                <a:gd name="T13" fmla="*/ 2 h 5"/>
                <a:gd name="T14" fmla="*/ 2 w 5"/>
                <a:gd name="T15" fmla="*/ 2 h 5"/>
                <a:gd name="T16" fmla="*/ 2 w 5"/>
                <a:gd name="T17" fmla="*/ 5 h 5"/>
                <a:gd name="T18" fmla="*/ 2 w 5"/>
                <a:gd name="T19" fmla="*/ 5 h 5"/>
                <a:gd name="T20" fmla="*/ 2 w 5"/>
                <a:gd name="T21" fmla="*/ 2 h 5"/>
                <a:gd name="T22" fmla="*/ 0 w 5"/>
                <a:gd name="T23" fmla="*/ 2 h 5"/>
                <a:gd name="T24" fmla="*/ 0 w 5"/>
                <a:gd name="T25" fmla="*/ 0 h 5"/>
                <a:gd name="T26" fmla="*/ 0 w 5"/>
                <a:gd name="T27" fmla="*/ 0 h 5"/>
                <a:gd name="T28" fmla="*/ 0 w 5"/>
                <a:gd name="T29" fmla="*/ 0 h 5"/>
                <a:gd name="T30" fmla="*/ 0 w 5"/>
                <a:gd name="T31" fmla="*/ 0 h 5"/>
                <a:gd name="T32" fmla="*/ 0 w 5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5"/>
                <a:gd name="T53" fmla="*/ 5 w 5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43" name="Freeform 1636"/>
            <p:cNvSpPr>
              <a:spLocks/>
            </p:cNvSpPr>
            <p:nvPr/>
          </p:nvSpPr>
          <p:spPr bwMode="auto">
            <a:xfrm>
              <a:off x="3057" y="2182"/>
              <a:ext cx="11" cy="6"/>
            </a:xfrm>
            <a:custGeom>
              <a:avLst/>
              <a:gdLst>
                <a:gd name="T0" fmla="*/ 2 w 9"/>
                <a:gd name="T1" fmla="*/ 0 h 5"/>
                <a:gd name="T2" fmla="*/ 2 w 9"/>
                <a:gd name="T3" fmla="*/ 0 h 5"/>
                <a:gd name="T4" fmla="*/ 2 w 9"/>
                <a:gd name="T5" fmla="*/ 0 h 5"/>
                <a:gd name="T6" fmla="*/ 4 w 9"/>
                <a:gd name="T7" fmla="*/ 0 h 5"/>
                <a:gd name="T8" fmla="*/ 4 w 9"/>
                <a:gd name="T9" fmla="*/ 0 h 5"/>
                <a:gd name="T10" fmla="*/ 4 w 9"/>
                <a:gd name="T11" fmla="*/ 2 h 5"/>
                <a:gd name="T12" fmla="*/ 4 w 9"/>
                <a:gd name="T13" fmla="*/ 0 h 5"/>
                <a:gd name="T14" fmla="*/ 7 w 9"/>
                <a:gd name="T15" fmla="*/ 0 h 5"/>
                <a:gd name="T16" fmla="*/ 7 w 9"/>
                <a:gd name="T17" fmla="*/ 0 h 5"/>
                <a:gd name="T18" fmla="*/ 7 w 9"/>
                <a:gd name="T19" fmla="*/ 0 h 5"/>
                <a:gd name="T20" fmla="*/ 7 w 9"/>
                <a:gd name="T21" fmla="*/ 0 h 5"/>
                <a:gd name="T22" fmla="*/ 9 w 9"/>
                <a:gd name="T23" fmla="*/ 2 h 5"/>
                <a:gd name="T24" fmla="*/ 9 w 9"/>
                <a:gd name="T25" fmla="*/ 2 h 5"/>
                <a:gd name="T26" fmla="*/ 9 w 9"/>
                <a:gd name="T27" fmla="*/ 5 h 5"/>
                <a:gd name="T28" fmla="*/ 7 w 9"/>
                <a:gd name="T29" fmla="*/ 2 h 5"/>
                <a:gd name="T30" fmla="*/ 4 w 9"/>
                <a:gd name="T31" fmla="*/ 5 h 5"/>
                <a:gd name="T32" fmla="*/ 4 w 9"/>
                <a:gd name="T33" fmla="*/ 5 h 5"/>
                <a:gd name="T34" fmla="*/ 2 w 9"/>
                <a:gd name="T35" fmla="*/ 2 h 5"/>
                <a:gd name="T36" fmla="*/ 0 w 9"/>
                <a:gd name="T37" fmla="*/ 2 h 5"/>
                <a:gd name="T38" fmla="*/ 0 w 9"/>
                <a:gd name="T39" fmla="*/ 2 h 5"/>
                <a:gd name="T40" fmla="*/ 0 w 9"/>
                <a:gd name="T41" fmla="*/ 2 h 5"/>
                <a:gd name="T42" fmla="*/ 0 w 9"/>
                <a:gd name="T43" fmla="*/ 0 h 5"/>
                <a:gd name="T44" fmla="*/ 0 w 9"/>
                <a:gd name="T45" fmla="*/ 0 h 5"/>
                <a:gd name="T46" fmla="*/ 0 w 9"/>
                <a:gd name="T47" fmla="*/ 0 h 5"/>
                <a:gd name="T48" fmla="*/ 0 w 9"/>
                <a:gd name="T49" fmla="*/ 0 h 5"/>
                <a:gd name="T50" fmla="*/ 2 w 9"/>
                <a:gd name="T51" fmla="*/ 0 h 5"/>
                <a:gd name="T52" fmla="*/ 2 w 9"/>
                <a:gd name="T53" fmla="*/ 0 h 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"/>
                <a:gd name="T82" fmla="*/ 0 h 5"/>
                <a:gd name="T83" fmla="*/ 9 w 9"/>
                <a:gd name="T84" fmla="*/ 5 h 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" h="5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44" name="Freeform 1637"/>
            <p:cNvSpPr>
              <a:spLocks/>
            </p:cNvSpPr>
            <p:nvPr/>
          </p:nvSpPr>
          <p:spPr bwMode="auto">
            <a:xfrm>
              <a:off x="3057" y="2182"/>
              <a:ext cx="11" cy="6"/>
            </a:xfrm>
            <a:custGeom>
              <a:avLst/>
              <a:gdLst>
                <a:gd name="T0" fmla="*/ 2 w 9"/>
                <a:gd name="T1" fmla="*/ 0 h 5"/>
                <a:gd name="T2" fmla="*/ 2 w 9"/>
                <a:gd name="T3" fmla="*/ 0 h 5"/>
                <a:gd name="T4" fmla="*/ 2 w 9"/>
                <a:gd name="T5" fmla="*/ 0 h 5"/>
                <a:gd name="T6" fmla="*/ 4 w 9"/>
                <a:gd name="T7" fmla="*/ 0 h 5"/>
                <a:gd name="T8" fmla="*/ 4 w 9"/>
                <a:gd name="T9" fmla="*/ 0 h 5"/>
                <a:gd name="T10" fmla="*/ 4 w 9"/>
                <a:gd name="T11" fmla="*/ 2 h 5"/>
                <a:gd name="T12" fmla="*/ 4 w 9"/>
                <a:gd name="T13" fmla="*/ 0 h 5"/>
                <a:gd name="T14" fmla="*/ 7 w 9"/>
                <a:gd name="T15" fmla="*/ 0 h 5"/>
                <a:gd name="T16" fmla="*/ 7 w 9"/>
                <a:gd name="T17" fmla="*/ 0 h 5"/>
                <a:gd name="T18" fmla="*/ 7 w 9"/>
                <a:gd name="T19" fmla="*/ 0 h 5"/>
                <a:gd name="T20" fmla="*/ 7 w 9"/>
                <a:gd name="T21" fmla="*/ 0 h 5"/>
                <a:gd name="T22" fmla="*/ 9 w 9"/>
                <a:gd name="T23" fmla="*/ 2 h 5"/>
                <a:gd name="T24" fmla="*/ 9 w 9"/>
                <a:gd name="T25" fmla="*/ 2 h 5"/>
                <a:gd name="T26" fmla="*/ 9 w 9"/>
                <a:gd name="T27" fmla="*/ 5 h 5"/>
                <a:gd name="T28" fmla="*/ 7 w 9"/>
                <a:gd name="T29" fmla="*/ 2 h 5"/>
                <a:gd name="T30" fmla="*/ 4 w 9"/>
                <a:gd name="T31" fmla="*/ 5 h 5"/>
                <a:gd name="T32" fmla="*/ 4 w 9"/>
                <a:gd name="T33" fmla="*/ 5 h 5"/>
                <a:gd name="T34" fmla="*/ 2 w 9"/>
                <a:gd name="T35" fmla="*/ 2 h 5"/>
                <a:gd name="T36" fmla="*/ 0 w 9"/>
                <a:gd name="T37" fmla="*/ 2 h 5"/>
                <a:gd name="T38" fmla="*/ 0 w 9"/>
                <a:gd name="T39" fmla="*/ 2 h 5"/>
                <a:gd name="T40" fmla="*/ 0 w 9"/>
                <a:gd name="T41" fmla="*/ 2 h 5"/>
                <a:gd name="T42" fmla="*/ 0 w 9"/>
                <a:gd name="T43" fmla="*/ 0 h 5"/>
                <a:gd name="T44" fmla="*/ 0 w 9"/>
                <a:gd name="T45" fmla="*/ 0 h 5"/>
                <a:gd name="T46" fmla="*/ 0 w 9"/>
                <a:gd name="T47" fmla="*/ 0 h 5"/>
                <a:gd name="T48" fmla="*/ 0 w 9"/>
                <a:gd name="T49" fmla="*/ 0 h 5"/>
                <a:gd name="T50" fmla="*/ 2 w 9"/>
                <a:gd name="T51" fmla="*/ 0 h 5"/>
                <a:gd name="T52" fmla="*/ 2 w 9"/>
                <a:gd name="T53" fmla="*/ 0 h 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"/>
                <a:gd name="T82" fmla="*/ 0 h 5"/>
                <a:gd name="T83" fmla="*/ 9 w 9"/>
                <a:gd name="T84" fmla="*/ 5 h 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" h="5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45" name="Freeform 1638"/>
            <p:cNvSpPr>
              <a:spLocks/>
            </p:cNvSpPr>
            <p:nvPr/>
          </p:nvSpPr>
          <p:spPr bwMode="auto">
            <a:xfrm>
              <a:off x="3035" y="2169"/>
              <a:ext cx="19" cy="10"/>
            </a:xfrm>
            <a:custGeom>
              <a:avLst/>
              <a:gdLst>
                <a:gd name="T0" fmla="*/ 4 w 16"/>
                <a:gd name="T1" fmla="*/ 3 h 8"/>
                <a:gd name="T2" fmla="*/ 4 w 16"/>
                <a:gd name="T3" fmla="*/ 0 h 8"/>
                <a:gd name="T4" fmla="*/ 9 w 16"/>
                <a:gd name="T5" fmla="*/ 0 h 8"/>
                <a:gd name="T6" fmla="*/ 12 w 16"/>
                <a:gd name="T7" fmla="*/ 3 h 8"/>
                <a:gd name="T8" fmla="*/ 12 w 16"/>
                <a:gd name="T9" fmla="*/ 3 h 8"/>
                <a:gd name="T10" fmla="*/ 12 w 16"/>
                <a:gd name="T11" fmla="*/ 0 h 8"/>
                <a:gd name="T12" fmla="*/ 12 w 16"/>
                <a:gd name="T13" fmla="*/ 0 h 8"/>
                <a:gd name="T14" fmla="*/ 14 w 16"/>
                <a:gd name="T15" fmla="*/ 3 h 8"/>
                <a:gd name="T16" fmla="*/ 14 w 16"/>
                <a:gd name="T17" fmla="*/ 3 h 8"/>
                <a:gd name="T18" fmla="*/ 14 w 16"/>
                <a:gd name="T19" fmla="*/ 5 h 8"/>
                <a:gd name="T20" fmla="*/ 14 w 16"/>
                <a:gd name="T21" fmla="*/ 5 h 8"/>
                <a:gd name="T22" fmla="*/ 16 w 16"/>
                <a:gd name="T23" fmla="*/ 5 h 8"/>
                <a:gd name="T24" fmla="*/ 16 w 16"/>
                <a:gd name="T25" fmla="*/ 5 h 8"/>
                <a:gd name="T26" fmla="*/ 14 w 16"/>
                <a:gd name="T27" fmla="*/ 5 h 8"/>
                <a:gd name="T28" fmla="*/ 14 w 16"/>
                <a:gd name="T29" fmla="*/ 8 h 8"/>
                <a:gd name="T30" fmla="*/ 14 w 16"/>
                <a:gd name="T31" fmla="*/ 8 h 8"/>
                <a:gd name="T32" fmla="*/ 12 w 16"/>
                <a:gd name="T33" fmla="*/ 8 h 8"/>
                <a:gd name="T34" fmla="*/ 12 w 16"/>
                <a:gd name="T35" fmla="*/ 8 h 8"/>
                <a:gd name="T36" fmla="*/ 9 w 16"/>
                <a:gd name="T37" fmla="*/ 8 h 8"/>
                <a:gd name="T38" fmla="*/ 7 w 16"/>
                <a:gd name="T39" fmla="*/ 8 h 8"/>
                <a:gd name="T40" fmla="*/ 4 w 16"/>
                <a:gd name="T41" fmla="*/ 8 h 8"/>
                <a:gd name="T42" fmla="*/ 4 w 16"/>
                <a:gd name="T43" fmla="*/ 8 h 8"/>
                <a:gd name="T44" fmla="*/ 7 w 16"/>
                <a:gd name="T45" fmla="*/ 8 h 8"/>
                <a:gd name="T46" fmla="*/ 4 w 16"/>
                <a:gd name="T47" fmla="*/ 8 h 8"/>
                <a:gd name="T48" fmla="*/ 2 w 16"/>
                <a:gd name="T49" fmla="*/ 5 h 8"/>
                <a:gd name="T50" fmla="*/ 2 w 16"/>
                <a:gd name="T51" fmla="*/ 5 h 8"/>
                <a:gd name="T52" fmla="*/ 2 w 16"/>
                <a:gd name="T53" fmla="*/ 5 h 8"/>
                <a:gd name="T54" fmla="*/ 2 w 16"/>
                <a:gd name="T55" fmla="*/ 3 h 8"/>
                <a:gd name="T56" fmla="*/ 0 w 16"/>
                <a:gd name="T57" fmla="*/ 3 h 8"/>
                <a:gd name="T58" fmla="*/ 0 w 16"/>
                <a:gd name="T59" fmla="*/ 3 h 8"/>
                <a:gd name="T60" fmla="*/ 0 w 16"/>
                <a:gd name="T61" fmla="*/ 3 h 8"/>
                <a:gd name="T62" fmla="*/ 0 w 16"/>
                <a:gd name="T63" fmla="*/ 3 h 8"/>
                <a:gd name="T64" fmla="*/ 0 w 16"/>
                <a:gd name="T65" fmla="*/ 3 h 8"/>
                <a:gd name="T66" fmla="*/ 2 w 16"/>
                <a:gd name="T67" fmla="*/ 3 h 8"/>
                <a:gd name="T68" fmla="*/ 2 w 16"/>
                <a:gd name="T69" fmla="*/ 3 h 8"/>
                <a:gd name="T70" fmla="*/ 4 w 16"/>
                <a:gd name="T71" fmla="*/ 3 h 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"/>
                <a:gd name="T109" fmla="*/ 0 h 8"/>
                <a:gd name="T110" fmla="*/ 16 w 16"/>
                <a:gd name="T111" fmla="*/ 8 h 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" h="8">
                  <a:moveTo>
                    <a:pt x="4" y="3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46" name="Freeform 1639"/>
            <p:cNvSpPr>
              <a:spLocks/>
            </p:cNvSpPr>
            <p:nvPr/>
          </p:nvSpPr>
          <p:spPr bwMode="auto">
            <a:xfrm>
              <a:off x="3035" y="2169"/>
              <a:ext cx="19" cy="10"/>
            </a:xfrm>
            <a:custGeom>
              <a:avLst/>
              <a:gdLst>
                <a:gd name="T0" fmla="*/ 4 w 16"/>
                <a:gd name="T1" fmla="*/ 3 h 8"/>
                <a:gd name="T2" fmla="*/ 4 w 16"/>
                <a:gd name="T3" fmla="*/ 0 h 8"/>
                <a:gd name="T4" fmla="*/ 9 w 16"/>
                <a:gd name="T5" fmla="*/ 0 h 8"/>
                <a:gd name="T6" fmla="*/ 12 w 16"/>
                <a:gd name="T7" fmla="*/ 3 h 8"/>
                <a:gd name="T8" fmla="*/ 12 w 16"/>
                <a:gd name="T9" fmla="*/ 3 h 8"/>
                <a:gd name="T10" fmla="*/ 12 w 16"/>
                <a:gd name="T11" fmla="*/ 0 h 8"/>
                <a:gd name="T12" fmla="*/ 12 w 16"/>
                <a:gd name="T13" fmla="*/ 0 h 8"/>
                <a:gd name="T14" fmla="*/ 14 w 16"/>
                <a:gd name="T15" fmla="*/ 3 h 8"/>
                <a:gd name="T16" fmla="*/ 14 w 16"/>
                <a:gd name="T17" fmla="*/ 3 h 8"/>
                <a:gd name="T18" fmla="*/ 14 w 16"/>
                <a:gd name="T19" fmla="*/ 5 h 8"/>
                <a:gd name="T20" fmla="*/ 14 w 16"/>
                <a:gd name="T21" fmla="*/ 5 h 8"/>
                <a:gd name="T22" fmla="*/ 16 w 16"/>
                <a:gd name="T23" fmla="*/ 5 h 8"/>
                <a:gd name="T24" fmla="*/ 16 w 16"/>
                <a:gd name="T25" fmla="*/ 5 h 8"/>
                <a:gd name="T26" fmla="*/ 14 w 16"/>
                <a:gd name="T27" fmla="*/ 5 h 8"/>
                <a:gd name="T28" fmla="*/ 14 w 16"/>
                <a:gd name="T29" fmla="*/ 8 h 8"/>
                <a:gd name="T30" fmla="*/ 14 w 16"/>
                <a:gd name="T31" fmla="*/ 8 h 8"/>
                <a:gd name="T32" fmla="*/ 12 w 16"/>
                <a:gd name="T33" fmla="*/ 8 h 8"/>
                <a:gd name="T34" fmla="*/ 12 w 16"/>
                <a:gd name="T35" fmla="*/ 8 h 8"/>
                <a:gd name="T36" fmla="*/ 9 w 16"/>
                <a:gd name="T37" fmla="*/ 8 h 8"/>
                <a:gd name="T38" fmla="*/ 7 w 16"/>
                <a:gd name="T39" fmla="*/ 8 h 8"/>
                <a:gd name="T40" fmla="*/ 4 w 16"/>
                <a:gd name="T41" fmla="*/ 8 h 8"/>
                <a:gd name="T42" fmla="*/ 4 w 16"/>
                <a:gd name="T43" fmla="*/ 8 h 8"/>
                <a:gd name="T44" fmla="*/ 7 w 16"/>
                <a:gd name="T45" fmla="*/ 8 h 8"/>
                <a:gd name="T46" fmla="*/ 4 w 16"/>
                <a:gd name="T47" fmla="*/ 8 h 8"/>
                <a:gd name="T48" fmla="*/ 2 w 16"/>
                <a:gd name="T49" fmla="*/ 5 h 8"/>
                <a:gd name="T50" fmla="*/ 2 w 16"/>
                <a:gd name="T51" fmla="*/ 5 h 8"/>
                <a:gd name="T52" fmla="*/ 2 w 16"/>
                <a:gd name="T53" fmla="*/ 5 h 8"/>
                <a:gd name="T54" fmla="*/ 2 w 16"/>
                <a:gd name="T55" fmla="*/ 3 h 8"/>
                <a:gd name="T56" fmla="*/ 0 w 16"/>
                <a:gd name="T57" fmla="*/ 3 h 8"/>
                <a:gd name="T58" fmla="*/ 0 w 16"/>
                <a:gd name="T59" fmla="*/ 3 h 8"/>
                <a:gd name="T60" fmla="*/ 0 w 16"/>
                <a:gd name="T61" fmla="*/ 3 h 8"/>
                <a:gd name="T62" fmla="*/ 0 w 16"/>
                <a:gd name="T63" fmla="*/ 3 h 8"/>
                <a:gd name="T64" fmla="*/ 0 w 16"/>
                <a:gd name="T65" fmla="*/ 3 h 8"/>
                <a:gd name="T66" fmla="*/ 2 w 16"/>
                <a:gd name="T67" fmla="*/ 3 h 8"/>
                <a:gd name="T68" fmla="*/ 2 w 16"/>
                <a:gd name="T69" fmla="*/ 3 h 8"/>
                <a:gd name="T70" fmla="*/ 4 w 16"/>
                <a:gd name="T71" fmla="*/ 3 h 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"/>
                <a:gd name="T109" fmla="*/ 0 h 8"/>
                <a:gd name="T110" fmla="*/ 16 w 16"/>
                <a:gd name="T111" fmla="*/ 8 h 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" h="8">
                  <a:moveTo>
                    <a:pt x="4" y="3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47" name="Freeform 1640"/>
            <p:cNvSpPr>
              <a:spLocks/>
            </p:cNvSpPr>
            <p:nvPr/>
          </p:nvSpPr>
          <p:spPr bwMode="auto">
            <a:xfrm>
              <a:off x="3049" y="2179"/>
              <a:ext cx="5" cy="5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0 h 4"/>
                <a:gd name="T6" fmla="*/ 4 w 4"/>
                <a:gd name="T7" fmla="*/ 0 h 4"/>
                <a:gd name="T8" fmla="*/ 4 w 4"/>
                <a:gd name="T9" fmla="*/ 2 h 4"/>
                <a:gd name="T10" fmla="*/ 4 w 4"/>
                <a:gd name="T11" fmla="*/ 2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  <a:gd name="T18" fmla="*/ 2 w 4"/>
                <a:gd name="T19" fmla="*/ 4 h 4"/>
                <a:gd name="T20" fmla="*/ 2 w 4"/>
                <a:gd name="T21" fmla="*/ 4 h 4"/>
                <a:gd name="T22" fmla="*/ 0 w 4"/>
                <a:gd name="T23" fmla="*/ 2 h 4"/>
                <a:gd name="T24" fmla="*/ 2 w 4"/>
                <a:gd name="T25" fmla="*/ 2 h 4"/>
                <a:gd name="T26" fmla="*/ 2 w 4"/>
                <a:gd name="T27" fmla="*/ 2 h 4"/>
                <a:gd name="T28" fmla="*/ 2 w 4"/>
                <a:gd name="T29" fmla="*/ 0 h 4"/>
                <a:gd name="T30" fmla="*/ 4 w 4"/>
                <a:gd name="T31" fmla="*/ 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"/>
                <a:gd name="T49" fmla="*/ 0 h 4"/>
                <a:gd name="T50" fmla="*/ 4 w 4"/>
                <a:gd name="T51" fmla="*/ 4 h 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48" name="Freeform 1641"/>
            <p:cNvSpPr>
              <a:spLocks/>
            </p:cNvSpPr>
            <p:nvPr/>
          </p:nvSpPr>
          <p:spPr bwMode="auto">
            <a:xfrm>
              <a:off x="3049" y="2179"/>
              <a:ext cx="5" cy="5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0 h 4"/>
                <a:gd name="T6" fmla="*/ 4 w 4"/>
                <a:gd name="T7" fmla="*/ 0 h 4"/>
                <a:gd name="T8" fmla="*/ 4 w 4"/>
                <a:gd name="T9" fmla="*/ 2 h 4"/>
                <a:gd name="T10" fmla="*/ 4 w 4"/>
                <a:gd name="T11" fmla="*/ 2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  <a:gd name="T18" fmla="*/ 2 w 4"/>
                <a:gd name="T19" fmla="*/ 4 h 4"/>
                <a:gd name="T20" fmla="*/ 2 w 4"/>
                <a:gd name="T21" fmla="*/ 4 h 4"/>
                <a:gd name="T22" fmla="*/ 0 w 4"/>
                <a:gd name="T23" fmla="*/ 2 h 4"/>
                <a:gd name="T24" fmla="*/ 2 w 4"/>
                <a:gd name="T25" fmla="*/ 2 h 4"/>
                <a:gd name="T26" fmla="*/ 2 w 4"/>
                <a:gd name="T27" fmla="*/ 2 h 4"/>
                <a:gd name="T28" fmla="*/ 2 w 4"/>
                <a:gd name="T29" fmla="*/ 0 h 4"/>
                <a:gd name="T30" fmla="*/ 4 w 4"/>
                <a:gd name="T31" fmla="*/ 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"/>
                <a:gd name="T49" fmla="*/ 0 h 4"/>
                <a:gd name="T50" fmla="*/ 4 w 4"/>
                <a:gd name="T51" fmla="*/ 4 h 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49" name="Freeform 1642"/>
            <p:cNvSpPr>
              <a:spLocks/>
            </p:cNvSpPr>
            <p:nvPr/>
          </p:nvSpPr>
          <p:spPr bwMode="auto">
            <a:xfrm>
              <a:off x="3054" y="2160"/>
              <a:ext cx="28" cy="22"/>
            </a:xfrm>
            <a:custGeom>
              <a:avLst/>
              <a:gdLst>
                <a:gd name="T0" fmla="*/ 10 w 24"/>
                <a:gd name="T1" fmla="*/ 3 h 17"/>
                <a:gd name="T2" fmla="*/ 12 w 24"/>
                <a:gd name="T3" fmla="*/ 3 h 17"/>
                <a:gd name="T4" fmla="*/ 12 w 24"/>
                <a:gd name="T5" fmla="*/ 5 h 17"/>
                <a:gd name="T6" fmla="*/ 10 w 24"/>
                <a:gd name="T7" fmla="*/ 5 h 17"/>
                <a:gd name="T8" fmla="*/ 12 w 24"/>
                <a:gd name="T9" fmla="*/ 7 h 17"/>
                <a:gd name="T10" fmla="*/ 12 w 24"/>
                <a:gd name="T11" fmla="*/ 7 h 17"/>
                <a:gd name="T12" fmla="*/ 14 w 24"/>
                <a:gd name="T13" fmla="*/ 5 h 17"/>
                <a:gd name="T14" fmla="*/ 14 w 24"/>
                <a:gd name="T15" fmla="*/ 5 h 17"/>
                <a:gd name="T16" fmla="*/ 14 w 24"/>
                <a:gd name="T17" fmla="*/ 3 h 17"/>
                <a:gd name="T18" fmla="*/ 14 w 24"/>
                <a:gd name="T19" fmla="*/ 5 h 17"/>
                <a:gd name="T20" fmla="*/ 14 w 24"/>
                <a:gd name="T21" fmla="*/ 7 h 17"/>
                <a:gd name="T22" fmla="*/ 14 w 24"/>
                <a:gd name="T23" fmla="*/ 7 h 17"/>
                <a:gd name="T24" fmla="*/ 17 w 24"/>
                <a:gd name="T25" fmla="*/ 3 h 17"/>
                <a:gd name="T26" fmla="*/ 14 w 24"/>
                <a:gd name="T27" fmla="*/ 3 h 17"/>
                <a:gd name="T28" fmla="*/ 14 w 24"/>
                <a:gd name="T29" fmla="*/ 0 h 17"/>
                <a:gd name="T30" fmla="*/ 17 w 24"/>
                <a:gd name="T31" fmla="*/ 0 h 17"/>
                <a:gd name="T32" fmla="*/ 22 w 24"/>
                <a:gd name="T33" fmla="*/ 3 h 17"/>
                <a:gd name="T34" fmla="*/ 22 w 24"/>
                <a:gd name="T35" fmla="*/ 3 h 17"/>
                <a:gd name="T36" fmla="*/ 22 w 24"/>
                <a:gd name="T37" fmla="*/ 5 h 17"/>
                <a:gd name="T38" fmla="*/ 24 w 24"/>
                <a:gd name="T39" fmla="*/ 5 h 17"/>
                <a:gd name="T40" fmla="*/ 22 w 24"/>
                <a:gd name="T41" fmla="*/ 7 h 17"/>
                <a:gd name="T42" fmla="*/ 19 w 24"/>
                <a:gd name="T43" fmla="*/ 7 h 17"/>
                <a:gd name="T44" fmla="*/ 19 w 24"/>
                <a:gd name="T45" fmla="*/ 10 h 17"/>
                <a:gd name="T46" fmla="*/ 19 w 24"/>
                <a:gd name="T47" fmla="*/ 10 h 17"/>
                <a:gd name="T48" fmla="*/ 22 w 24"/>
                <a:gd name="T49" fmla="*/ 12 h 17"/>
                <a:gd name="T50" fmla="*/ 17 w 24"/>
                <a:gd name="T51" fmla="*/ 15 h 17"/>
                <a:gd name="T52" fmla="*/ 17 w 24"/>
                <a:gd name="T53" fmla="*/ 15 h 17"/>
                <a:gd name="T54" fmla="*/ 17 w 24"/>
                <a:gd name="T55" fmla="*/ 15 h 17"/>
                <a:gd name="T56" fmla="*/ 17 w 24"/>
                <a:gd name="T57" fmla="*/ 17 h 17"/>
                <a:gd name="T58" fmla="*/ 14 w 24"/>
                <a:gd name="T59" fmla="*/ 17 h 17"/>
                <a:gd name="T60" fmla="*/ 10 w 24"/>
                <a:gd name="T61" fmla="*/ 15 h 17"/>
                <a:gd name="T62" fmla="*/ 12 w 24"/>
                <a:gd name="T63" fmla="*/ 15 h 17"/>
                <a:gd name="T64" fmla="*/ 12 w 24"/>
                <a:gd name="T65" fmla="*/ 15 h 17"/>
                <a:gd name="T66" fmla="*/ 7 w 24"/>
                <a:gd name="T67" fmla="*/ 12 h 17"/>
                <a:gd name="T68" fmla="*/ 5 w 24"/>
                <a:gd name="T69" fmla="*/ 12 h 17"/>
                <a:gd name="T70" fmla="*/ 3 w 24"/>
                <a:gd name="T71" fmla="*/ 12 h 17"/>
                <a:gd name="T72" fmla="*/ 3 w 24"/>
                <a:gd name="T73" fmla="*/ 12 h 17"/>
                <a:gd name="T74" fmla="*/ 3 w 24"/>
                <a:gd name="T75" fmla="*/ 7 h 17"/>
                <a:gd name="T76" fmla="*/ 0 w 24"/>
                <a:gd name="T77" fmla="*/ 7 h 17"/>
                <a:gd name="T78" fmla="*/ 3 w 24"/>
                <a:gd name="T79" fmla="*/ 7 h 17"/>
                <a:gd name="T80" fmla="*/ 0 w 24"/>
                <a:gd name="T81" fmla="*/ 7 h 17"/>
                <a:gd name="T82" fmla="*/ 5 w 24"/>
                <a:gd name="T83" fmla="*/ 5 h 17"/>
                <a:gd name="T84" fmla="*/ 7 w 24"/>
                <a:gd name="T85" fmla="*/ 5 h 17"/>
                <a:gd name="T86" fmla="*/ 7 w 24"/>
                <a:gd name="T87" fmla="*/ 5 h 17"/>
                <a:gd name="T88" fmla="*/ 7 w 24"/>
                <a:gd name="T89" fmla="*/ 3 h 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"/>
                <a:gd name="T136" fmla="*/ 0 h 17"/>
                <a:gd name="T137" fmla="*/ 24 w 24"/>
                <a:gd name="T138" fmla="*/ 17 h 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" h="17">
                  <a:moveTo>
                    <a:pt x="7" y="3"/>
                  </a:moveTo>
                  <a:lnTo>
                    <a:pt x="10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2" y="12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50" name="Freeform 1643"/>
            <p:cNvSpPr>
              <a:spLocks/>
            </p:cNvSpPr>
            <p:nvPr/>
          </p:nvSpPr>
          <p:spPr bwMode="auto">
            <a:xfrm>
              <a:off x="3054" y="2160"/>
              <a:ext cx="28" cy="22"/>
            </a:xfrm>
            <a:custGeom>
              <a:avLst/>
              <a:gdLst>
                <a:gd name="T0" fmla="*/ 10 w 24"/>
                <a:gd name="T1" fmla="*/ 3 h 17"/>
                <a:gd name="T2" fmla="*/ 12 w 24"/>
                <a:gd name="T3" fmla="*/ 3 h 17"/>
                <a:gd name="T4" fmla="*/ 12 w 24"/>
                <a:gd name="T5" fmla="*/ 5 h 17"/>
                <a:gd name="T6" fmla="*/ 10 w 24"/>
                <a:gd name="T7" fmla="*/ 5 h 17"/>
                <a:gd name="T8" fmla="*/ 12 w 24"/>
                <a:gd name="T9" fmla="*/ 7 h 17"/>
                <a:gd name="T10" fmla="*/ 12 w 24"/>
                <a:gd name="T11" fmla="*/ 7 h 17"/>
                <a:gd name="T12" fmla="*/ 14 w 24"/>
                <a:gd name="T13" fmla="*/ 5 h 17"/>
                <a:gd name="T14" fmla="*/ 14 w 24"/>
                <a:gd name="T15" fmla="*/ 5 h 17"/>
                <a:gd name="T16" fmla="*/ 14 w 24"/>
                <a:gd name="T17" fmla="*/ 3 h 17"/>
                <a:gd name="T18" fmla="*/ 14 w 24"/>
                <a:gd name="T19" fmla="*/ 5 h 17"/>
                <a:gd name="T20" fmla="*/ 14 w 24"/>
                <a:gd name="T21" fmla="*/ 7 h 17"/>
                <a:gd name="T22" fmla="*/ 14 w 24"/>
                <a:gd name="T23" fmla="*/ 7 h 17"/>
                <a:gd name="T24" fmla="*/ 17 w 24"/>
                <a:gd name="T25" fmla="*/ 3 h 17"/>
                <a:gd name="T26" fmla="*/ 14 w 24"/>
                <a:gd name="T27" fmla="*/ 3 h 17"/>
                <a:gd name="T28" fmla="*/ 14 w 24"/>
                <a:gd name="T29" fmla="*/ 0 h 17"/>
                <a:gd name="T30" fmla="*/ 17 w 24"/>
                <a:gd name="T31" fmla="*/ 0 h 17"/>
                <a:gd name="T32" fmla="*/ 22 w 24"/>
                <a:gd name="T33" fmla="*/ 3 h 17"/>
                <a:gd name="T34" fmla="*/ 22 w 24"/>
                <a:gd name="T35" fmla="*/ 3 h 17"/>
                <a:gd name="T36" fmla="*/ 22 w 24"/>
                <a:gd name="T37" fmla="*/ 5 h 17"/>
                <a:gd name="T38" fmla="*/ 24 w 24"/>
                <a:gd name="T39" fmla="*/ 5 h 17"/>
                <a:gd name="T40" fmla="*/ 22 w 24"/>
                <a:gd name="T41" fmla="*/ 7 h 17"/>
                <a:gd name="T42" fmla="*/ 19 w 24"/>
                <a:gd name="T43" fmla="*/ 7 h 17"/>
                <a:gd name="T44" fmla="*/ 19 w 24"/>
                <a:gd name="T45" fmla="*/ 10 h 17"/>
                <a:gd name="T46" fmla="*/ 19 w 24"/>
                <a:gd name="T47" fmla="*/ 10 h 17"/>
                <a:gd name="T48" fmla="*/ 22 w 24"/>
                <a:gd name="T49" fmla="*/ 12 h 17"/>
                <a:gd name="T50" fmla="*/ 17 w 24"/>
                <a:gd name="T51" fmla="*/ 15 h 17"/>
                <a:gd name="T52" fmla="*/ 17 w 24"/>
                <a:gd name="T53" fmla="*/ 15 h 17"/>
                <a:gd name="T54" fmla="*/ 17 w 24"/>
                <a:gd name="T55" fmla="*/ 15 h 17"/>
                <a:gd name="T56" fmla="*/ 17 w 24"/>
                <a:gd name="T57" fmla="*/ 17 h 17"/>
                <a:gd name="T58" fmla="*/ 14 w 24"/>
                <a:gd name="T59" fmla="*/ 17 h 17"/>
                <a:gd name="T60" fmla="*/ 10 w 24"/>
                <a:gd name="T61" fmla="*/ 15 h 17"/>
                <a:gd name="T62" fmla="*/ 12 w 24"/>
                <a:gd name="T63" fmla="*/ 15 h 17"/>
                <a:gd name="T64" fmla="*/ 12 w 24"/>
                <a:gd name="T65" fmla="*/ 15 h 17"/>
                <a:gd name="T66" fmla="*/ 7 w 24"/>
                <a:gd name="T67" fmla="*/ 12 h 17"/>
                <a:gd name="T68" fmla="*/ 5 w 24"/>
                <a:gd name="T69" fmla="*/ 12 h 17"/>
                <a:gd name="T70" fmla="*/ 3 w 24"/>
                <a:gd name="T71" fmla="*/ 12 h 17"/>
                <a:gd name="T72" fmla="*/ 3 w 24"/>
                <a:gd name="T73" fmla="*/ 12 h 17"/>
                <a:gd name="T74" fmla="*/ 3 w 24"/>
                <a:gd name="T75" fmla="*/ 7 h 17"/>
                <a:gd name="T76" fmla="*/ 0 w 24"/>
                <a:gd name="T77" fmla="*/ 7 h 17"/>
                <a:gd name="T78" fmla="*/ 3 w 24"/>
                <a:gd name="T79" fmla="*/ 7 h 17"/>
                <a:gd name="T80" fmla="*/ 0 w 24"/>
                <a:gd name="T81" fmla="*/ 7 h 17"/>
                <a:gd name="T82" fmla="*/ 5 w 24"/>
                <a:gd name="T83" fmla="*/ 5 h 17"/>
                <a:gd name="T84" fmla="*/ 7 w 24"/>
                <a:gd name="T85" fmla="*/ 5 h 17"/>
                <a:gd name="T86" fmla="*/ 7 w 24"/>
                <a:gd name="T87" fmla="*/ 5 h 17"/>
                <a:gd name="T88" fmla="*/ 7 w 24"/>
                <a:gd name="T89" fmla="*/ 3 h 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"/>
                <a:gd name="T136" fmla="*/ 0 h 17"/>
                <a:gd name="T137" fmla="*/ 24 w 24"/>
                <a:gd name="T138" fmla="*/ 17 h 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" h="17">
                  <a:moveTo>
                    <a:pt x="7" y="3"/>
                  </a:moveTo>
                  <a:lnTo>
                    <a:pt x="10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2" y="12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3"/>
                  </a:lnTo>
                  <a:lnTo>
                    <a:pt x="7" y="3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51" name="Freeform 1644"/>
            <p:cNvSpPr>
              <a:spLocks/>
            </p:cNvSpPr>
            <p:nvPr/>
          </p:nvSpPr>
          <p:spPr bwMode="auto">
            <a:xfrm>
              <a:off x="3006" y="2133"/>
              <a:ext cx="45" cy="51"/>
            </a:xfrm>
            <a:custGeom>
              <a:avLst/>
              <a:gdLst>
                <a:gd name="T0" fmla="*/ 12 w 38"/>
                <a:gd name="T1" fmla="*/ 38 h 40"/>
                <a:gd name="T2" fmla="*/ 19 w 38"/>
                <a:gd name="T3" fmla="*/ 38 h 40"/>
                <a:gd name="T4" fmla="*/ 21 w 38"/>
                <a:gd name="T5" fmla="*/ 38 h 40"/>
                <a:gd name="T6" fmla="*/ 21 w 38"/>
                <a:gd name="T7" fmla="*/ 38 h 40"/>
                <a:gd name="T8" fmla="*/ 24 w 38"/>
                <a:gd name="T9" fmla="*/ 38 h 40"/>
                <a:gd name="T10" fmla="*/ 21 w 38"/>
                <a:gd name="T11" fmla="*/ 38 h 40"/>
                <a:gd name="T12" fmla="*/ 19 w 38"/>
                <a:gd name="T13" fmla="*/ 36 h 40"/>
                <a:gd name="T14" fmla="*/ 21 w 38"/>
                <a:gd name="T15" fmla="*/ 33 h 40"/>
                <a:gd name="T16" fmla="*/ 21 w 38"/>
                <a:gd name="T17" fmla="*/ 33 h 40"/>
                <a:gd name="T18" fmla="*/ 21 w 38"/>
                <a:gd name="T19" fmla="*/ 31 h 40"/>
                <a:gd name="T20" fmla="*/ 24 w 38"/>
                <a:gd name="T21" fmla="*/ 28 h 40"/>
                <a:gd name="T22" fmla="*/ 21 w 38"/>
                <a:gd name="T23" fmla="*/ 28 h 40"/>
                <a:gd name="T24" fmla="*/ 26 w 38"/>
                <a:gd name="T25" fmla="*/ 28 h 40"/>
                <a:gd name="T26" fmla="*/ 26 w 38"/>
                <a:gd name="T27" fmla="*/ 26 h 40"/>
                <a:gd name="T28" fmla="*/ 28 w 38"/>
                <a:gd name="T29" fmla="*/ 26 h 40"/>
                <a:gd name="T30" fmla="*/ 31 w 38"/>
                <a:gd name="T31" fmla="*/ 21 h 40"/>
                <a:gd name="T32" fmla="*/ 33 w 38"/>
                <a:gd name="T33" fmla="*/ 21 h 40"/>
                <a:gd name="T34" fmla="*/ 33 w 38"/>
                <a:gd name="T35" fmla="*/ 21 h 40"/>
                <a:gd name="T36" fmla="*/ 36 w 38"/>
                <a:gd name="T37" fmla="*/ 21 h 40"/>
                <a:gd name="T38" fmla="*/ 38 w 38"/>
                <a:gd name="T39" fmla="*/ 19 h 40"/>
                <a:gd name="T40" fmla="*/ 38 w 38"/>
                <a:gd name="T41" fmla="*/ 17 h 40"/>
                <a:gd name="T42" fmla="*/ 33 w 38"/>
                <a:gd name="T43" fmla="*/ 17 h 40"/>
                <a:gd name="T44" fmla="*/ 31 w 38"/>
                <a:gd name="T45" fmla="*/ 17 h 40"/>
                <a:gd name="T46" fmla="*/ 28 w 38"/>
                <a:gd name="T47" fmla="*/ 17 h 40"/>
                <a:gd name="T48" fmla="*/ 31 w 38"/>
                <a:gd name="T49" fmla="*/ 14 h 40"/>
                <a:gd name="T50" fmla="*/ 28 w 38"/>
                <a:gd name="T51" fmla="*/ 14 h 40"/>
                <a:gd name="T52" fmla="*/ 31 w 38"/>
                <a:gd name="T53" fmla="*/ 14 h 40"/>
                <a:gd name="T54" fmla="*/ 31 w 38"/>
                <a:gd name="T55" fmla="*/ 12 h 40"/>
                <a:gd name="T56" fmla="*/ 31 w 38"/>
                <a:gd name="T57" fmla="*/ 10 h 40"/>
                <a:gd name="T58" fmla="*/ 33 w 38"/>
                <a:gd name="T59" fmla="*/ 5 h 40"/>
                <a:gd name="T60" fmla="*/ 33 w 38"/>
                <a:gd name="T61" fmla="*/ 2 h 40"/>
                <a:gd name="T62" fmla="*/ 33 w 38"/>
                <a:gd name="T63" fmla="*/ 0 h 40"/>
                <a:gd name="T64" fmla="*/ 26 w 38"/>
                <a:gd name="T65" fmla="*/ 2 h 40"/>
                <a:gd name="T66" fmla="*/ 21 w 38"/>
                <a:gd name="T67" fmla="*/ 7 h 40"/>
                <a:gd name="T68" fmla="*/ 7 w 38"/>
                <a:gd name="T69" fmla="*/ 10 h 40"/>
                <a:gd name="T70" fmla="*/ 5 w 38"/>
                <a:gd name="T71" fmla="*/ 12 h 40"/>
                <a:gd name="T72" fmla="*/ 2 w 38"/>
                <a:gd name="T73" fmla="*/ 17 h 40"/>
                <a:gd name="T74" fmla="*/ 0 w 38"/>
                <a:gd name="T75" fmla="*/ 21 h 40"/>
                <a:gd name="T76" fmla="*/ 2 w 38"/>
                <a:gd name="T77" fmla="*/ 26 h 40"/>
                <a:gd name="T78" fmla="*/ 2 w 38"/>
                <a:gd name="T79" fmla="*/ 31 h 40"/>
                <a:gd name="T80" fmla="*/ 5 w 38"/>
                <a:gd name="T81" fmla="*/ 28 h 40"/>
                <a:gd name="T82" fmla="*/ 7 w 38"/>
                <a:gd name="T83" fmla="*/ 31 h 40"/>
                <a:gd name="T84" fmla="*/ 10 w 38"/>
                <a:gd name="T85" fmla="*/ 38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"/>
                <a:gd name="T130" fmla="*/ 0 h 40"/>
                <a:gd name="T131" fmla="*/ 38 w 38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" h="40">
                  <a:moveTo>
                    <a:pt x="10" y="38"/>
                  </a:moveTo>
                  <a:lnTo>
                    <a:pt x="12" y="38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4" y="28"/>
                  </a:lnTo>
                  <a:lnTo>
                    <a:pt x="21" y="28"/>
                  </a:lnTo>
                  <a:lnTo>
                    <a:pt x="24" y="26"/>
                  </a:lnTo>
                  <a:lnTo>
                    <a:pt x="26" y="28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28" y="17"/>
                  </a:lnTo>
                  <a:lnTo>
                    <a:pt x="31" y="14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31"/>
                  </a:lnTo>
                  <a:lnTo>
                    <a:pt x="10" y="33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52" name="Freeform 1645"/>
            <p:cNvSpPr>
              <a:spLocks/>
            </p:cNvSpPr>
            <p:nvPr/>
          </p:nvSpPr>
          <p:spPr bwMode="auto">
            <a:xfrm>
              <a:off x="3006" y="2133"/>
              <a:ext cx="45" cy="51"/>
            </a:xfrm>
            <a:custGeom>
              <a:avLst/>
              <a:gdLst>
                <a:gd name="T0" fmla="*/ 12 w 38"/>
                <a:gd name="T1" fmla="*/ 38 h 40"/>
                <a:gd name="T2" fmla="*/ 19 w 38"/>
                <a:gd name="T3" fmla="*/ 38 h 40"/>
                <a:gd name="T4" fmla="*/ 21 w 38"/>
                <a:gd name="T5" fmla="*/ 38 h 40"/>
                <a:gd name="T6" fmla="*/ 21 w 38"/>
                <a:gd name="T7" fmla="*/ 38 h 40"/>
                <a:gd name="T8" fmla="*/ 24 w 38"/>
                <a:gd name="T9" fmla="*/ 38 h 40"/>
                <a:gd name="T10" fmla="*/ 21 w 38"/>
                <a:gd name="T11" fmla="*/ 38 h 40"/>
                <a:gd name="T12" fmla="*/ 19 w 38"/>
                <a:gd name="T13" fmla="*/ 36 h 40"/>
                <a:gd name="T14" fmla="*/ 21 w 38"/>
                <a:gd name="T15" fmla="*/ 33 h 40"/>
                <a:gd name="T16" fmla="*/ 21 w 38"/>
                <a:gd name="T17" fmla="*/ 33 h 40"/>
                <a:gd name="T18" fmla="*/ 21 w 38"/>
                <a:gd name="T19" fmla="*/ 31 h 40"/>
                <a:gd name="T20" fmla="*/ 24 w 38"/>
                <a:gd name="T21" fmla="*/ 28 h 40"/>
                <a:gd name="T22" fmla="*/ 21 w 38"/>
                <a:gd name="T23" fmla="*/ 28 h 40"/>
                <a:gd name="T24" fmla="*/ 26 w 38"/>
                <a:gd name="T25" fmla="*/ 28 h 40"/>
                <a:gd name="T26" fmla="*/ 26 w 38"/>
                <a:gd name="T27" fmla="*/ 26 h 40"/>
                <a:gd name="T28" fmla="*/ 28 w 38"/>
                <a:gd name="T29" fmla="*/ 26 h 40"/>
                <a:gd name="T30" fmla="*/ 31 w 38"/>
                <a:gd name="T31" fmla="*/ 21 h 40"/>
                <a:gd name="T32" fmla="*/ 33 w 38"/>
                <a:gd name="T33" fmla="*/ 21 h 40"/>
                <a:gd name="T34" fmla="*/ 33 w 38"/>
                <a:gd name="T35" fmla="*/ 21 h 40"/>
                <a:gd name="T36" fmla="*/ 36 w 38"/>
                <a:gd name="T37" fmla="*/ 21 h 40"/>
                <a:gd name="T38" fmla="*/ 38 w 38"/>
                <a:gd name="T39" fmla="*/ 19 h 40"/>
                <a:gd name="T40" fmla="*/ 38 w 38"/>
                <a:gd name="T41" fmla="*/ 17 h 40"/>
                <a:gd name="T42" fmla="*/ 33 w 38"/>
                <a:gd name="T43" fmla="*/ 17 h 40"/>
                <a:gd name="T44" fmla="*/ 31 w 38"/>
                <a:gd name="T45" fmla="*/ 17 h 40"/>
                <a:gd name="T46" fmla="*/ 28 w 38"/>
                <a:gd name="T47" fmla="*/ 17 h 40"/>
                <a:gd name="T48" fmla="*/ 31 w 38"/>
                <a:gd name="T49" fmla="*/ 14 h 40"/>
                <a:gd name="T50" fmla="*/ 28 w 38"/>
                <a:gd name="T51" fmla="*/ 14 h 40"/>
                <a:gd name="T52" fmla="*/ 31 w 38"/>
                <a:gd name="T53" fmla="*/ 14 h 40"/>
                <a:gd name="T54" fmla="*/ 31 w 38"/>
                <a:gd name="T55" fmla="*/ 12 h 40"/>
                <a:gd name="T56" fmla="*/ 31 w 38"/>
                <a:gd name="T57" fmla="*/ 10 h 40"/>
                <a:gd name="T58" fmla="*/ 33 w 38"/>
                <a:gd name="T59" fmla="*/ 5 h 40"/>
                <a:gd name="T60" fmla="*/ 33 w 38"/>
                <a:gd name="T61" fmla="*/ 2 h 40"/>
                <a:gd name="T62" fmla="*/ 33 w 38"/>
                <a:gd name="T63" fmla="*/ 0 h 40"/>
                <a:gd name="T64" fmla="*/ 26 w 38"/>
                <a:gd name="T65" fmla="*/ 2 h 40"/>
                <a:gd name="T66" fmla="*/ 21 w 38"/>
                <a:gd name="T67" fmla="*/ 7 h 40"/>
                <a:gd name="T68" fmla="*/ 7 w 38"/>
                <a:gd name="T69" fmla="*/ 10 h 40"/>
                <a:gd name="T70" fmla="*/ 5 w 38"/>
                <a:gd name="T71" fmla="*/ 12 h 40"/>
                <a:gd name="T72" fmla="*/ 2 w 38"/>
                <a:gd name="T73" fmla="*/ 17 h 40"/>
                <a:gd name="T74" fmla="*/ 0 w 38"/>
                <a:gd name="T75" fmla="*/ 21 h 40"/>
                <a:gd name="T76" fmla="*/ 2 w 38"/>
                <a:gd name="T77" fmla="*/ 26 h 40"/>
                <a:gd name="T78" fmla="*/ 2 w 38"/>
                <a:gd name="T79" fmla="*/ 31 h 40"/>
                <a:gd name="T80" fmla="*/ 5 w 38"/>
                <a:gd name="T81" fmla="*/ 28 h 40"/>
                <a:gd name="T82" fmla="*/ 7 w 38"/>
                <a:gd name="T83" fmla="*/ 31 h 40"/>
                <a:gd name="T84" fmla="*/ 10 w 38"/>
                <a:gd name="T85" fmla="*/ 38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"/>
                <a:gd name="T130" fmla="*/ 0 h 40"/>
                <a:gd name="T131" fmla="*/ 38 w 38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" h="40">
                  <a:moveTo>
                    <a:pt x="10" y="38"/>
                  </a:moveTo>
                  <a:lnTo>
                    <a:pt x="12" y="38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4" y="28"/>
                  </a:lnTo>
                  <a:lnTo>
                    <a:pt x="21" y="28"/>
                  </a:lnTo>
                  <a:lnTo>
                    <a:pt x="24" y="26"/>
                  </a:lnTo>
                  <a:lnTo>
                    <a:pt x="26" y="28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28" y="17"/>
                  </a:lnTo>
                  <a:lnTo>
                    <a:pt x="31" y="14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31"/>
                  </a:lnTo>
                  <a:lnTo>
                    <a:pt x="10" y="33"/>
                  </a:lnTo>
                  <a:lnTo>
                    <a:pt x="10" y="38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53" name="Freeform 1646"/>
            <p:cNvSpPr>
              <a:spLocks/>
            </p:cNvSpPr>
            <p:nvPr/>
          </p:nvSpPr>
          <p:spPr bwMode="auto">
            <a:xfrm>
              <a:off x="2969" y="2265"/>
              <a:ext cx="12" cy="11"/>
            </a:xfrm>
            <a:custGeom>
              <a:avLst/>
              <a:gdLst>
                <a:gd name="T0" fmla="*/ 5 w 10"/>
                <a:gd name="T1" fmla="*/ 9 h 9"/>
                <a:gd name="T2" fmla="*/ 7 w 10"/>
                <a:gd name="T3" fmla="*/ 7 h 9"/>
                <a:gd name="T4" fmla="*/ 10 w 10"/>
                <a:gd name="T5" fmla="*/ 7 h 9"/>
                <a:gd name="T6" fmla="*/ 10 w 10"/>
                <a:gd name="T7" fmla="*/ 4 h 9"/>
                <a:gd name="T8" fmla="*/ 7 w 10"/>
                <a:gd name="T9" fmla="*/ 4 h 9"/>
                <a:gd name="T10" fmla="*/ 7 w 10"/>
                <a:gd name="T11" fmla="*/ 2 h 9"/>
                <a:gd name="T12" fmla="*/ 7 w 10"/>
                <a:gd name="T13" fmla="*/ 2 h 9"/>
                <a:gd name="T14" fmla="*/ 7 w 10"/>
                <a:gd name="T15" fmla="*/ 0 h 9"/>
                <a:gd name="T16" fmla="*/ 5 w 10"/>
                <a:gd name="T17" fmla="*/ 0 h 9"/>
                <a:gd name="T18" fmla="*/ 5 w 10"/>
                <a:gd name="T19" fmla="*/ 0 h 9"/>
                <a:gd name="T20" fmla="*/ 3 w 10"/>
                <a:gd name="T21" fmla="*/ 2 h 9"/>
                <a:gd name="T22" fmla="*/ 0 w 10"/>
                <a:gd name="T23" fmla="*/ 2 h 9"/>
                <a:gd name="T24" fmla="*/ 0 w 10"/>
                <a:gd name="T25" fmla="*/ 4 h 9"/>
                <a:gd name="T26" fmla="*/ 0 w 10"/>
                <a:gd name="T27" fmla="*/ 7 h 9"/>
                <a:gd name="T28" fmla="*/ 5 w 10"/>
                <a:gd name="T29" fmla="*/ 9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9"/>
                <a:gd name="T47" fmla="*/ 10 w 10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9">
                  <a:moveTo>
                    <a:pt x="5" y="9"/>
                  </a:moveTo>
                  <a:lnTo>
                    <a:pt x="7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54" name="Freeform 1647"/>
            <p:cNvSpPr>
              <a:spLocks/>
            </p:cNvSpPr>
            <p:nvPr/>
          </p:nvSpPr>
          <p:spPr bwMode="auto">
            <a:xfrm>
              <a:off x="2969" y="2265"/>
              <a:ext cx="12" cy="11"/>
            </a:xfrm>
            <a:custGeom>
              <a:avLst/>
              <a:gdLst>
                <a:gd name="T0" fmla="*/ 5 w 10"/>
                <a:gd name="T1" fmla="*/ 9 h 9"/>
                <a:gd name="T2" fmla="*/ 7 w 10"/>
                <a:gd name="T3" fmla="*/ 7 h 9"/>
                <a:gd name="T4" fmla="*/ 10 w 10"/>
                <a:gd name="T5" fmla="*/ 7 h 9"/>
                <a:gd name="T6" fmla="*/ 10 w 10"/>
                <a:gd name="T7" fmla="*/ 4 h 9"/>
                <a:gd name="T8" fmla="*/ 7 w 10"/>
                <a:gd name="T9" fmla="*/ 4 h 9"/>
                <a:gd name="T10" fmla="*/ 7 w 10"/>
                <a:gd name="T11" fmla="*/ 2 h 9"/>
                <a:gd name="T12" fmla="*/ 7 w 10"/>
                <a:gd name="T13" fmla="*/ 2 h 9"/>
                <a:gd name="T14" fmla="*/ 7 w 10"/>
                <a:gd name="T15" fmla="*/ 0 h 9"/>
                <a:gd name="T16" fmla="*/ 5 w 10"/>
                <a:gd name="T17" fmla="*/ 0 h 9"/>
                <a:gd name="T18" fmla="*/ 5 w 10"/>
                <a:gd name="T19" fmla="*/ 0 h 9"/>
                <a:gd name="T20" fmla="*/ 3 w 10"/>
                <a:gd name="T21" fmla="*/ 2 h 9"/>
                <a:gd name="T22" fmla="*/ 0 w 10"/>
                <a:gd name="T23" fmla="*/ 2 h 9"/>
                <a:gd name="T24" fmla="*/ 0 w 10"/>
                <a:gd name="T25" fmla="*/ 4 h 9"/>
                <a:gd name="T26" fmla="*/ 0 w 10"/>
                <a:gd name="T27" fmla="*/ 7 h 9"/>
                <a:gd name="T28" fmla="*/ 5 w 10"/>
                <a:gd name="T29" fmla="*/ 9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9"/>
                <a:gd name="T47" fmla="*/ 10 w 10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9">
                  <a:moveTo>
                    <a:pt x="5" y="9"/>
                  </a:moveTo>
                  <a:lnTo>
                    <a:pt x="7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55" name="Freeform 1648"/>
            <p:cNvSpPr>
              <a:spLocks/>
            </p:cNvSpPr>
            <p:nvPr/>
          </p:nvSpPr>
          <p:spPr bwMode="auto">
            <a:xfrm>
              <a:off x="1889" y="2834"/>
              <a:ext cx="3" cy="4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3 h 3"/>
                <a:gd name="T8" fmla="*/ 0 w 2"/>
                <a:gd name="T9" fmla="*/ 3 h 3"/>
                <a:gd name="T10" fmla="*/ 2 w 2"/>
                <a:gd name="T11" fmla="*/ 3 h 3"/>
                <a:gd name="T12" fmla="*/ 2 w 2"/>
                <a:gd name="T13" fmla="*/ 0 h 3"/>
                <a:gd name="T14" fmla="*/ 0 w 2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56" name="Freeform 1649"/>
            <p:cNvSpPr>
              <a:spLocks/>
            </p:cNvSpPr>
            <p:nvPr/>
          </p:nvSpPr>
          <p:spPr bwMode="auto">
            <a:xfrm>
              <a:off x="1889" y="2834"/>
              <a:ext cx="3" cy="4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3 h 3"/>
                <a:gd name="T8" fmla="*/ 0 w 2"/>
                <a:gd name="T9" fmla="*/ 3 h 3"/>
                <a:gd name="T10" fmla="*/ 2 w 2"/>
                <a:gd name="T11" fmla="*/ 3 h 3"/>
                <a:gd name="T12" fmla="*/ 2 w 2"/>
                <a:gd name="T13" fmla="*/ 0 h 3"/>
                <a:gd name="T14" fmla="*/ 0 w 2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57" name="Freeform 1650"/>
            <p:cNvSpPr>
              <a:spLocks/>
            </p:cNvSpPr>
            <p:nvPr/>
          </p:nvSpPr>
          <p:spPr bwMode="auto">
            <a:xfrm>
              <a:off x="1900" y="2874"/>
              <a:ext cx="6" cy="7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3 w 5"/>
                <a:gd name="T5" fmla="*/ 0 h 5"/>
                <a:gd name="T6" fmla="*/ 5 w 5"/>
                <a:gd name="T7" fmla="*/ 5 h 5"/>
                <a:gd name="T8" fmla="*/ 3 w 5"/>
                <a:gd name="T9" fmla="*/ 5 h 5"/>
                <a:gd name="T10" fmla="*/ 3 w 5"/>
                <a:gd name="T11" fmla="*/ 5 h 5"/>
                <a:gd name="T12" fmla="*/ 0 w 5"/>
                <a:gd name="T13" fmla="*/ 5 h 5"/>
                <a:gd name="T14" fmla="*/ 0 w 5"/>
                <a:gd name="T15" fmla="*/ 3 h 5"/>
                <a:gd name="T16" fmla="*/ 0 w 5"/>
                <a:gd name="T17" fmla="*/ 0 h 5"/>
                <a:gd name="T18" fmla="*/ 0 w 5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5"/>
                <a:gd name="T32" fmla="*/ 5 w 5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58" name="Freeform 1651"/>
            <p:cNvSpPr>
              <a:spLocks/>
            </p:cNvSpPr>
            <p:nvPr/>
          </p:nvSpPr>
          <p:spPr bwMode="auto">
            <a:xfrm>
              <a:off x="1900" y="2874"/>
              <a:ext cx="6" cy="7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3 w 5"/>
                <a:gd name="T5" fmla="*/ 0 h 5"/>
                <a:gd name="T6" fmla="*/ 5 w 5"/>
                <a:gd name="T7" fmla="*/ 5 h 5"/>
                <a:gd name="T8" fmla="*/ 3 w 5"/>
                <a:gd name="T9" fmla="*/ 5 h 5"/>
                <a:gd name="T10" fmla="*/ 3 w 5"/>
                <a:gd name="T11" fmla="*/ 5 h 5"/>
                <a:gd name="T12" fmla="*/ 0 w 5"/>
                <a:gd name="T13" fmla="*/ 5 h 5"/>
                <a:gd name="T14" fmla="*/ 0 w 5"/>
                <a:gd name="T15" fmla="*/ 3 h 5"/>
                <a:gd name="T16" fmla="*/ 0 w 5"/>
                <a:gd name="T17" fmla="*/ 0 h 5"/>
                <a:gd name="T18" fmla="*/ 0 w 5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5"/>
                <a:gd name="T32" fmla="*/ 5 w 5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59" name="Freeform 1652"/>
            <p:cNvSpPr>
              <a:spLocks/>
            </p:cNvSpPr>
            <p:nvPr/>
          </p:nvSpPr>
          <p:spPr bwMode="auto">
            <a:xfrm>
              <a:off x="1850" y="2939"/>
              <a:ext cx="8" cy="6"/>
            </a:xfrm>
            <a:custGeom>
              <a:avLst/>
              <a:gdLst>
                <a:gd name="T0" fmla="*/ 5 w 7"/>
                <a:gd name="T1" fmla="*/ 0 h 5"/>
                <a:gd name="T2" fmla="*/ 7 w 7"/>
                <a:gd name="T3" fmla="*/ 0 h 5"/>
                <a:gd name="T4" fmla="*/ 7 w 7"/>
                <a:gd name="T5" fmla="*/ 2 h 5"/>
                <a:gd name="T6" fmla="*/ 5 w 7"/>
                <a:gd name="T7" fmla="*/ 5 h 5"/>
                <a:gd name="T8" fmla="*/ 2 w 7"/>
                <a:gd name="T9" fmla="*/ 2 h 5"/>
                <a:gd name="T10" fmla="*/ 2 w 7"/>
                <a:gd name="T11" fmla="*/ 2 h 5"/>
                <a:gd name="T12" fmla="*/ 0 w 7"/>
                <a:gd name="T13" fmla="*/ 2 h 5"/>
                <a:gd name="T14" fmla="*/ 0 w 7"/>
                <a:gd name="T15" fmla="*/ 2 h 5"/>
                <a:gd name="T16" fmla="*/ 0 w 7"/>
                <a:gd name="T17" fmla="*/ 0 h 5"/>
                <a:gd name="T18" fmla="*/ 2 w 7"/>
                <a:gd name="T19" fmla="*/ 0 h 5"/>
                <a:gd name="T20" fmla="*/ 2 w 7"/>
                <a:gd name="T21" fmla="*/ 2 h 5"/>
                <a:gd name="T22" fmla="*/ 5 w 7"/>
                <a:gd name="T23" fmla="*/ 0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5"/>
                <a:gd name="T38" fmla="*/ 7 w 7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5">
                  <a:moveTo>
                    <a:pt x="5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60" name="Freeform 1653"/>
            <p:cNvSpPr>
              <a:spLocks/>
            </p:cNvSpPr>
            <p:nvPr/>
          </p:nvSpPr>
          <p:spPr bwMode="auto">
            <a:xfrm>
              <a:off x="1850" y="2939"/>
              <a:ext cx="8" cy="6"/>
            </a:xfrm>
            <a:custGeom>
              <a:avLst/>
              <a:gdLst>
                <a:gd name="T0" fmla="*/ 5 w 7"/>
                <a:gd name="T1" fmla="*/ 0 h 5"/>
                <a:gd name="T2" fmla="*/ 7 w 7"/>
                <a:gd name="T3" fmla="*/ 0 h 5"/>
                <a:gd name="T4" fmla="*/ 7 w 7"/>
                <a:gd name="T5" fmla="*/ 2 h 5"/>
                <a:gd name="T6" fmla="*/ 5 w 7"/>
                <a:gd name="T7" fmla="*/ 5 h 5"/>
                <a:gd name="T8" fmla="*/ 2 w 7"/>
                <a:gd name="T9" fmla="*/ 2 h 5"/>
                <a:gd name="T10" fmla="*/ 2 w 7"/>
                <a:gd name="T11" fmla="*/ 2 h 5"/>
                <a:gd name="T12" fmla="*/ 0 w 7"/>
                <a:gd name="T13" fmla="*/ 2 h 5"/>
                <a:gd name="T14" fmla="*/ 0 w 7"/>
                <a:gd name="T15" fmla="*/ 2 h 5"/>
                <a:gd name="T16" fmla="*/ 0 w 7"/>
                <a:gd name="T17" fmla="*/ 0 h 5"/>
                <a:gd name="T18" fmla="*/ 2 w 7"/>
                <a:gd name="T19" fmla="*/ 0 h 5"/>
                <a:gd name="T20" fmla="*/ 2 w 7"/>
                <a:gd name="T21" fmla="*/ 2 h 5"/>
                <a:gd name="T22" fmla="*/ 5 w 7"/>
                <a:gd name="T23" fmla="*/ 0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5"/>
                <a:gd name="T38" fmla="*/ 7 w 7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5">
                  <a:moveTo>
                    <a:pt x="5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0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61" name="Freeform 1654"/>
            <p:cNvSpPr>
              <a:spLocks/>
            </p:cNvSpPr>
            <p:nvPr/>
          </p:nvSpPr>
          <p:spPr bwMode="auto">
            <a:xfrm>
              <a:off x="3354" y="3060"/>
              <a:ext cx="85" cy="96"/>
            </a:xfrm>
            <a:custGeom>
              <a:avLst/>
              <a:gdLst>
                <a:gd name="T0" fmla="*/ 56 w 71"/>
                <a:gd name="T1" fmla="*/ 0 h 74"/>
                <a:gd name="T2" fmla="*/ 52 w 71"/>
                <a:gd name="T3" fmla="*/ 5 h 74"/>
                <a:gd name="T4" fmla="*/ 42 w 71"/>
                <a:gd name="T5" fmla="*/ 5 h 74"/>
                <a:gd name="T6" fmla="*/ 35 w 71"/>
                <a:gd name="T7" fmla="*/ 5 h 74"/>
                <a:gd name="T8" fmla="*/ 30 w 71"/>
                <a:gd name="T9" fmla="*/ 5 h 74"/>
                <a:gd name="T10" fmla="*/ 26 w 71"/>
                <a:gd name="T11" fmla="*/ 5 h 74"/>
                <a:gd name="T12" fmla="*/ 19 w 71"/>
                <a:gd name="T13" fmla="*/ 5 h 74"/>
                <a:gd name="T14" fmla="*/ 16 w 71"/>
                <a:gd name="T15" fmla="*/ 7 h 74"/>
                <a:gd name="T16" fmla="*/ 16 w 71"/>
                <a:gd name="T17" fmla="*/ 14 h 74"/>
                <a:gd name="T18" fmla="*/ 16 w 71"/>
                <a:gd name="T19" fmla="*/ 22 h 74"/>
                <a:gd name="T20" fmla="*/ 19 w 71"/>
                <a:gd name="T21" fmla="*/ 24 h 74"/>
                <a:gd name="T22" fmla="*/ 21 w 71"/>
                <a:gd name="T23" fmla="*/ 26 h 74"/>
                <a:gd name="T24" fmla="*/ 21 w 71"/>
                <a:gd name="T25" fmla="*/ 29 h 74"/>
                <a:gd name="T26" fmla="*/ 16 w 71"/>
                <a:gd name="T27" fmla="*/ 33 h 74"/>
                <a:gd name="T28" fmla="*/ 14 w 71"/>
                <a:gd name="T29" fmla="*/ 36 h 74"/>
                <a:gd name="T30" fmla="*/ 11 w 71"/>
                <a:gd name="T31" fmla="*/ 38 h 74"/>
                <a:gd name="T32" fmla="*/ 7 w 71"/>
                <a:gd name="T33" fmla="*/ 45 h 74"/>
                <a:gd name="T34" fmla="*/ 4 w 71"/>
                <a:gd name="T35" fmla="*/ 50 h 74"/>
                <a:gd name="T36" fmla="*/ 2 w 71"/>
                <a:gd name="T37" fmla="*/ 59 h 74"/>
                <a:gd name="T38" fmla="*/ 0 w 71"/>
                <a:gd name="T39" fmla="*/ 71 h 74"/>
                <a:gd name="T40" fmla="*/ 4 w 71"/>
                <a:gd name="T41" fmla="*/ 74 h 74"/>
                <a:gd name="T42" fmla="*/ 7 w 71"/>
                <a:gd name="T43" fmla="*/ 71 h 74"/>
                <a:gd name="T44" fmla="*/ 9 w 71"/>
                <a:gd name="T45" fmla="*/ 69 h 74"/>
                <a:gd name="T46" fmla="*/ 16 w 71"/>
                <a:gd name="T47" fmla="*/ 69 h 74"/>
                <a:gd name="T48" fmla="*/ 19 w 71"/>
                <a:gd name="T49" fmla="*/ 69 h 74"/>
                <a:gd name="T50" fmla="*/ 28 w 71"/>
                <a:gd name="T51" fmla="*/ 66 h 74"/>
                <a:gd name="T52" fmla="*/ 30 w 71"/>
                <a:gd name="T53" fmla="*/ 59 h 74"/>
                <a:gd name="T54" fmla="*/ 33 w 71"/>
                <a:gd name="T55" fmla="*/ 57 h 74"/>
                <a:gd name="T56" fmla="*/ 37 w 71"/>
                <a:gd name="T57" fmla="*/ 55 h 74"/>
                <a:gd name="T58" fmla="*/ 40 w 71"/>
                <a:gd name="T59" fmla="*/ 55 h 74"/>
                <a:gd name="T60" fmla="*/ 40 w 71"/>
                <a:gd name="T61" fmla="*/ 52 h 74"/>
                <a:gd name="T62" fmla="*/ 45 w 71"/>
                <a:gd name="T63" fmla="*/ 55 h 74"/>
                <a:gd name="T64" fmla="*/ 49 w 71"/>
                <a:gd name="T65" fmla="*/ 52 h 74"/>
                <a:gd name="T66" fmla="*/ 54 w 71"/>
                <a:gd name="T67" fmla="*/ 52 h 74"/>
                <a:gd name="T68" fmla="*/ 59 w 71"/>
                <a:gd name="T69" fmla="*/ 52 h 74"/>
                <a:gd name="T70" fmla="*/ 63 w 71"/>
                <a:gd name="T71" fmla="*/ 43 h 74"/>
                <a:gd name="T72" fmla="*/ 66 w 71"/>
                <a:gd name="T73" fmla="*/ 40 h 74"/>
                <a:gd name="T74" fmla="*/ 71 w 71"/>
                <a:gd name="T75" fmla="*/ 36 h 74"/>
                <a:gd name="T76" fmla="*/ 71 w 71"/>
                <a:gd name="T77" fmla="*/ 26 h 74"/>
                <a:gd name="T78" fmla="*/ 71 w 71"/>
                <a:gd name="T79" fmla="*/ 19 h 74"/>
                <a:gd name="T80" fmla="*/ 68 w 71"/>
                <a:gd name="T81" fmla="*/ 17 h 74"/>
                <a:gd name="T82" fmla="*/ 66 w 71"/>
                <a:gd name="T83" fmla="*/ 14 h 74"/>
                <a:gd name="T84" fmla="*/ 63 w 71"/>
                <a:gd name="T85" fmla="*/ 12 h 74"/>
                <a:gd name="T86" fmla="*/ 61 w 71"/>
                <a:gd name="T87" fmla="*/ 5 h 74"/>
                <a:gd name="T88" fmla="*/ 61 w 71"/>
                <a:gd name="T89" fmla="*/ 3 h 74"/>
                <a:gd name="T90" fmla="*/ 59 w 71"/>
                <a:gd name="T91" fmla="*/ 0 h 74"/>
                <a:gd name="T92" fmla="*/ 56 w 71"/>
                <a:gd name="T93" fmla="*/ 0 h 7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1"/>
                <a:gd name="T142" fmla="*/ 0 h 74"/>
                <a:gd name="T143" fmla="*/ 71 w 71"/>
                <a:gd name="T144" fmla="*/ 74 h 7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1" h="74">
                  <a:moveTo>
                    <a:pt x="56" y="0"/>
                  </a:moveTo>
                  <a:lnTo>
                    <a:pt x="56" y="0"/>
                  </a:lnTo>
                  <a:lnTo>
                    <a:pt x="52" y="5"/>
                  </a:lnTo>
                  <a:lnTo>
                    <a:pt x="47" y="5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35" y="5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19" y="31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1" y="38"/>
                  </a:lnTo>
                  <a:lnTo>
                    <a:pt x="9" y="40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50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9" y="69"/>
                  </a:lnTo>
                  <a:lnTo>
                    <a:pt x="11" y="69"/>
                  </a:lnTo>
                  <a:lnTo>
                    <a:pt x="16" y="69"/>
                  </a:lnTo>
                  <a:lnTo>
                    <a:pt x="19" y="69"/>
                  </a:lnTo>
                  <a:lnTo>
                    <a:pt x="28" y="69"/>
                  </a:lnTo>
                  <a:lnTo>
                    <a:pt x="28" y="66"/>
                  </a:lnTo>
                  <a:lnTo>
                    <a:pt x="30" y="59"/>
                  </a:lnTo>
                  <a:lnTo>
                    <a:pt x="30" y="57"/>
                  </a:lnTo>
                  <a:lnTo>
                    <a:pt x="33" y="57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40" y="55"/>
                  </a:lnTo>
                  <a:lnTo>
                    <a:pt x="40" y="52"/>
                  </a:lnTo>
                  <a:lnTo>
                    <a:pt x="42" y="52"/>
                  </a:lnTo>
                  <a:lnTo>
                    <a:pt x="45" y="55"/>
                  </a:lnTo>
                  <a:lnTo>
                    <a:pt x="49" y="50"/>
                  </a:lnTo>
                  <a:lnTo>
                    <a:pt x="49" y="52"/>
                  </a:lnTo>
                  <a:lnTo>
                    <a:pt x="54" y="52"/>
                  </a:lnTo>
                  <a:lnTo>
                    <a:pt x="56" y="52"/>
                  </a:lnTo>
                  <a:lnTo>
                    <a:pt x="59" y="52"/>
                  </a:lnTo>
                  <a:lnTo>
                    <a:pt x="59" y="50"/>
                  </a:lnTo>
                  <a:lnTo>
                    <a:pt x="63" y="43"/>
                  </a:lnTo>
                  <a:lnTo>
                    <a:pt x="66" y="40"/>
                  </a:lnTo>
                  <a:lnTo>
                    <a:pt x="68" y="38"/>
                  </a:lnTo>
                  <a:lnTo>
                    <a:pt x="71" y="36"/>
                  </a:lnTo>
                  <a:lnTo>
                    <a:pt x="71" y="31"/>
                  </a:lnTo>
                  <a:lnTo>
                    <a:pt x="71" y="26"/>
                  </a:lnTo>
                  <a:lnTo>
                    <a:pt x="71" y="24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68" y="17"/>
                  </a:lnTo>
                  <a:lnTo>
                    <a:pt x="68" y="14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3" y="12"/>
                  </a:lnTo>
                  <a:lnTo>
                    <a:pt x="63" y="5"/>
                  </a:lnTo>
                  <a:lnTo>
                    <a:pt x="61" y="5"/>
                  </a:lnTo>
                  <a:lnTo>
                    <a:pt x="61" y="3"/>
                  </a:lnTo>
                  <a:lnTo>
                    <a:pt x="59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62" name="Freeform 1655"/>
            <p:cNvSpPr>
              <a:spLocks/>
            </p:cNvSpPr>
            <p:nvPr/>
          </p:nvSpPr>
          <p:spPr bwMode="auto">
            <a:xfrm>
              <a:off x="3354" y="3060"/>
              <a:ext cx="85" cy="96"/>
            </a:xfrm>
            <a:custGeom>
              <a:avLst/>
              <a:gdLst>
                <a:gd name="T0" fmla="*/ 56 w 71"/>
                <a:gd name="T1" fmla="*/ 0 h 74"/>
                <a:gd name="T2" fmla="*/ 52 w 71"/>
                <a:gd name="T3" fmla="*/ 5 h 74"/>
                <a:gd name="T4" fmla="*/ 42 w 71"/>
                <a:gd name="T5" fmla="*/ 5 h 74"/>
                <a:gd name="T6" fmla="*/ 35 w 71"/>
                <a:gd name="T7" fmla="*/ 5 h 74"/>
                <a:gd name="T8" fmla="*/ 30 w 71"/>
                <a:gd name="T9" fmla="*/ 5 h 74"/>
                <a:gd name="T10" fmla="*/ 26 w 71"/>
                <a:gd name="T11" fmla="*/ 5 h 74"/>
                <a:gd name="T12" fmla="*/ 19 w 71"/>
                <a:gd name="T13" fmla="*/ 5 h 74"/>
                <a:gd name="T14" fmla="*/ 16 w 71"/>
                <a:gd name="T15" fmla="*/ 7 h 74"/>
                <a:gd name="T16" fmla="*/ 16 w 71"/>
                <a:gd name="T17" fmla="*/ 14 h 74"/>
                <a:gd name="T18" fmla="*/ 16 w 71"/>
                <a:gd name="T19" fmla="*/ 22 h 74"/>
                <a:gd name="T20" fmla="*/ 19 w 71"/>
                <a:gd name="T21" fmla="*/ 24 h 74"/>
                <a:gd name="T22" fmla="*/ 21 w 71"/>
                <a:gd name="T23" fmla="*/ 26 h 74"/>
                <a:gd name="T24" fmla="*/ 21 w 71"/>
                <a:gd name="T25" fmla="*/ 29 h 74"/>
                <a:gd name="T26" fmla="*/ 16 w 71"/>
                <a:gd name="T27" fmla="*/ 33 h 74"/>
                <a:gd name="T28" fmla="*/ 14 w 71"/>
                <a:gd name="T29" fmla="*/ 36 h 74"/>
                <a:gd name="T30" fmla="*/ 11 w 71"/>
                <a:gd name="T31" fmla="*/ 38 h 74"/>
                <a:gd name="T32" fmla="*/ 7 w 71"/>
                <a:gd name="T33" fmla="*/ 45 h 74"/>
                <a:gd name="T34" fmla="*/ 4 w 71"/>
                <a:gd name="T35" fmla="*/ 50 h 74"/>
                <a:gd name="T36" fmla="*/ 2 w 71"/>
                <a:gd name="T37" fmla="*/ 59 h 74"/>
                <a:gd name="T38" fmla="*/ 0 w 71"/>
                <a:gd name="T39" fmla="*/ 71 h 74"/>
                <a:gd name="T40" fmla="*/ 4 w 71"/>
                <a:gd name="T41" fmla="*/ 74 h 74"/>
                <a:gd name="T42" fmla="*/ 7 w 71"/>
                <a:gd name="T43" fmla="*/ 71 h 74"/>
                <a:gd name="T44" fmla="*/ 9 w 71"/>
                <a:gd name="T45" fmla="*/ 69 h 74"/>
                <a:gd name="T46" fmla="*/ 16 w 71"/>
                <a:gd name="T47" fmla="*/ 69 h 74"/>
                <a:gd name="T48" fmla="*/ 19 w 71"/>
                <a:gd name="T49" fmla="*/ 69 h 74"/>
                <a:gd name="T50" fmla="*/ 28 w 71"/>
                <a:gd name="T51" fmla="*/ 66 h 74"/>
                <a:gd name="T52" fmla="*/ 30 w 71"/>
                <a:gd name="T53" fmla="*/ 59 h 74"/>
                <a:gd name="T54" fmla="*/ 33 w 71"/>
                <a:gd name="T55" fmla="*/ 57 h 74"/>
                <a:gd name="T56" fmla="*/ 37 w 71"/>
                <a:gd name="T57" fmla="*/ 55 h 74"/>
                <a:gd name="T58" fmla="*/ 40 w 71"/>
                <a:gd name="T59" fmla="*/ 55 h 74"/>
                <a:gd name="T60" fmla="*/ 40 w 71"/>
                <a:gd name="T61" fmla="*/ 52 h 74"/>
                <a:gd name="T62" fmla="*/ 45 w 71"/>
                <a:gd name="T63" fmla="*/ 55 h 74"/>
                <a:gd name="T64" fmla="*/ 49 w 71"/>
                <a:gd name="T65" fmla="*/ 52 h 74"/>
                <a:gd name="T66" fmla="*/ 54 w 71"/>
                <a:gd name="T67" fmla="*/ 52 h 74"/>
                <a:gd name="T68" fmla="*/ 59 w 71"/>
                <a:gd name="T69" fmla="*/ 52 h 74"/>
                <a:gd name="T70" fmla="*/ 63 w 71"/>
                <a:gd name="T71" fmla="*/ 43 h 74"/>
                <a:gd name="T72" fmla="*/ 66 w 71"/>
                <a:gd name="T73" fmla="*/ 40 h 74"/>
                <a:gd name="T74" fmla="*/ 71 w 71"/>
                <a:gd name="T75" fmla="*/ 36 h 74"/>
                <a:gd name="T76" fmla="*/ 71 w 71"/>
                <a:gd name="T77" fmla="*/ 26 h 74"/>
                <a:gd name="T78" fmla="*/ 71 w 71"/>
                <a:gd name="T79" fmla="*/ 19 h 74"/>
                <a:gd name="T80" fmla="*/ 68 w 71"/>
                <a:gd name="T81" fmla="*/ 17 h 74"/>
                <a:gd name="T82" fmla="*/ 66 w 71"/>
                <a:gd name="T83" fmla="*/ 14 h 74"/>
                <a:gd name="T84" fmla="*/ 63 w 71"/>
                <a:gd name="T85" fmla="*/ 12 h 74"/>
                <a:gd name="T86" fmla="*/ 61 w 71"/>
                <a:gd name="T87" fmla="*/ 5 h 74"/>
                <a:gd name="T88" fmla="*/ 61 w 71"/>
                <a:gd name="T89" fmla="*/ 3 h 74"/>
                <a:gd name="T90" fmla="*/ 59 w 71"/>
                <a:gd name="T91" fmla="*/ 0 h 74"/>
                <a:gd name="T92" fmla="*/ 56 w 71"/>
                <a:gd name="T93" fmla="*/ 0 h 7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1"/>
                <a:gd name="T142" fmla="*/ 0 h 74"/>
                <a:gd name="T143" fmla="*/ 71 w 71"/>
                <a:gd name="T144" fmla="*/ 74 h 7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1" h="74">
                  <a:moveTo>
                    <a:pt x="56" y="0"/>
                  </a:moveTo>
                  <a:lnTo>
                    <a:pt x="56" y="0"/>
                  </a:lnTo>
                  <a:lnTo>
                    <a:pt x="52" y="5"/>
                  </a:lnTo>
                  <a:lnTo>
                    <a:pt x="47" y="5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35" y="5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19" y="31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1" y="38"/>
                  </a:lnTo>
                  <a:lnTo>
                    <a:pt x="9" y="40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50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9" y="69"/>
                  </a:lnTo>
                  <a:lnTo>
                    <a:pt x="11" y="69"/>
                  </a:lnTo>
                  <a:lnTo>
                    <a:pt x="16" y="69"/>
                  </a:lnTo>
                  <a:lnTo>
                    <a:pt x="19" y="69"/>
                  </a:lnTo>
                  <a:lnTo>
                    <a:pt x="28" y="69"/>
                  </a:lnTo>
                  <a:lnTo>
                    <a:pt x="28" y="66"/>
                  </a:lnTo>
                  <a:lnTo>
                    <a:pt x="30" y="59"/>
                  </a:lnTo>
                  <a:lnTo>
                    <a:pt x="30" y="57"/>
                  </a:lnTo>
                  <a:lnTo>
                    <a:pt x="33" y="57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40" y="55"/>
                  </a:lnTo>
                  <a:lnTo>
                    <a:pt x="40" y="52"/>
                  </a:lnTo>
                  <a:lnTo>
                    <a:pt x="42" y="52"/>
                  </a:lnTo>
                  <a:lnTo>
                    <a:pt x="45" y="55"/>
                  </a:lnTo>
                  <a:lnTo>
                    <a:pt x="49" y="50"/>
                  </a:lnTo>
                  <a:lnTo>
                    <a:pt x="49" y="52"/>
                  </a:lnTo>
                  <a:lnTo>
                    <a:pt x="54" y="52"/>
                  </a:lnTo>
                  <a:lnTo>
                    <a:pt x="56" y="52"/>
                  </a:lnTo>
                  <a:lnTo>
                    <a:pt x="59" y="52"/>
                  </a:lnTo>
                  <a:lnTo>
                    <a:pt x="59" y="50"/>
                  </a:lnTo>
                  <a:lnTo>
                    <a:pt x="63" y="43"/>
                  </a:lnTo>
                  <a:lnTo>
                    <a:pt x="66" y="40"/>
                  </a:lnTo>
                  <a:lnTo>
                    <a:pt x="68" y="38"/>
                  </a:lnTo>
                  <a:lnTo>
                    <a:pt x="71" y="36"/>
                  </a:lnTo>
                  <a:lnTo>
                    <a:pt x="71" y="31"/>
                  </a:lnTo>
                  <a:lnTo>
                    <a:pt x="71" y="26"/>
                  </a:lnTo>
                  <a:lnTo>
                    <a:pt x="71" y="24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68" y="17"/>
                  </a:lnTo>
                  <a:lnTo>
                    <a:pt x="68" y="14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3" y="12"/>
                  </a:lnTo>
                  <a:lnTo>
                    <a:pt x="63" y="5"/>
                  </a:lnTo>
                  <a:lnTo>
                    <a:pt x="61" y="5"/>
                  </a:lnTo>
                  <a:lnTo>
                    <a:pt x="61" y="3"/>
                  </a:lnTo>
                  <a:lnTo>
                    <a:pt x="59" y="0"/>
                  </a:lnTo>
                  <a:lnTo>
                    <a:pt x="56" y="0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63" name="Line 1656"/>
            <p:cNvSpPr>
              <a:spLocks noChangeShapeType="1"/>
            </p:cNvSpPr>
            <p:nvPr/>
          </p:nvSpPr>
          <p:spPr bwMode="auto">
            <a:xfrm>
              <a:off x="2879" y="3131"/>
              <a:ext cx="1" cy="2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4" name="Line 1657"/>
            <p:cNvSpPr>
              <a:spLocks noChangeShapeType="1"/>
            </p:cNvSpPr>
            <p:nvPr/>
          </p:nvSpPr>
          <p:spPr bwMode="auto">
            <a:xfrm>
              <a:off x="2879" y="3131"/>
              <a:ext cx="1" cy="2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5" name="Freeform 1658"/>
            <p:cNvSpPr>
              <a:spLocks/>
            </p:cNvSpPr>
            <p:nvPr/>
          </p:nvSpPr>
          <p:spPr bwMode="auto">
            <a:xfrm>
              <a:off x="3373" y="3577"/>
              <a:ext cx="17" cy="23"/>
            </a:xfrm>
            <a:custGeom>
              <a:avLst/>
              <a:gdLst>
                <a:gd name="T0" fmla="*/ 14 w 14"/>
                <a:gd name="T1" fmla="*/ 11 h 18"/>
                <a:gd name="T2" fmla="*/ 14 w 14"/>
                <a:gd name="T3" fmla="*/ 7 h 18"/>
                <a:gd name="T4" fmla="*/ 14 w 14"/>
                <a:gd name="T5" fmla="*/ 2 h 18"/>
                <a:gd name="T6" fmla="*/ 14 w 14"/>
                <a:gd name="T7" fmla="*/ 0 h 18"/>
                <a:gd name="T8" fmla="*/ 12 w 14"/>
                <a:gd name="T9" fmla="*/ 2 h 18"/>
                <a:gd name="T10" fmla="*/ 7 w 14"/>
                <a:gd name="T11" fmla="*/ 0 h 18"/>
                <a:gd name="T12" fmla="*/ 5 w 14"/>
                <a:gd name="T13" fmla="*/ 0 h 18"/>
                <a:gd name="T14" fmla="*/ 3 w 14"/>
                <a:gd name="T15" fmla="*/ 4 h 18"/>
                <a:gd name="T16" fmla="*/ 0 w 14"/>
                <a:gd name="T17" fmla="*/ 7 h 18"/>
                <a:gd name="T18" fmla="*/ 0 w 14"/>
                <a:gd name="T19" fmla="*/ 11 h 18"/>
                <a:gd name="T20" fmla="*/ 0 w 14"/>
                <a:gd name="T21" fmla="*/ 14 h 18"/>
                <a:gd name="T22" fmla="*/ 3 w 14"/>
                <a:gd name="T23" fmla="*/ 18 h 18"/>
                <a:gd name="T24" fmla="*/ 7 w 14"/>
                <a:gd name="T25" fmla="*/ 18 h 18"/>
                <a:gd name="T26" fmla="*/ 10 w 14"/>
                <a:gd name="T27" fmla="*/ 18 h 18"/>
                <a:gd name="T28" fmla="*/ 12 w 14"/>
                <a:gd name="T29" fmla="*/ 16 h 18"/>
                <a:gd name="T30" fmla="*/ 14 w 14"/>
                <a:gd name="T31" fmla="*/ 14 h 18"/>
                <a:gd name="T32" fmla="*/ 14 w 14"/>
                <a:gd name="T33" fmla="*/ 1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8"/>
                <a:gd name="T53" fmla="*/ 14 w 1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8">
                  <a:moveTo>
                    <a:pt x="14" y="11"/>
                  </a:moveTo>
                  <a:lnTo>
                    <a:pt x="14" y="7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66" name="Freeform 1659"/>
            <p:cNvSpPr>
              <a:spLocks/>
            </p:cNvSpPr>
            <p:nvPr/>
          </p:nvSpPr>
          <p:spPr bwMode="auto">
            <a:xfrm>
              <a:off x="3373" y="3577"/>
              <a:ext cx="17" cy="23"/>
            </a:xfrm>
            <a:custGeom>
              <a:avLst/>
              <a:gdLst>
                <a:gd name="T0" fmla="*/ 14 w 14"/>
                <a:gd name="T1" fmla="*/ 11 h 18"/>
                <a:gd name="T2" fmla="*/ 14 w 14"/>
                <a:gd name="T3" fmla="*/ 7 h 18"/>
                <a:gd name="T4" fmla="*/ 14 w 14"/>
                <a:gd name="T5" fmla="*/ 2 h 18"/>
                <a:gd name="T6" fmla="*/ 14 w 14"/>
                <a:gd name="T7" fmla="*/ 0 h 18"/>
                <a:gd name="T8" fmla="*/ 12 w 14"/>
                <a:gd name="T9" fmla="*/ 2 h 18"/>
                <a:gd name="T10" fmla="*/ 7 w 14"/>
                <a:gd name="T11" fmla="*/ 0 h 18"/>
                <a:gd name="T12" fmla="*/ 5 w 14"/>
                <a:gd name="T13" fmla="*/ 0 h 18"/>
                <a:gd name="T14" fmla="*/ 3 w 14"/>
                <a:gd name="T15" fmla="*/ 4 h 18"/>
                <a:gd name="T16" fmla="*/ 0 w 14"/>
                <a:gd name="T17" fmla="*/ 7 h 18"/>
                <a:gd name="T18" fmla="*/ 0 w 14"/>
                <a:gd name="T19" fmla="*/ 11 h 18"/>
                <a:gd name="T20" fmla="*/ 0 w 14"/>
                <a:gd name="T21" fmla="*/ 14 h 18"/>
                <a:gd name="T22" fmla="*/ 3 w 14"/>
                <a:gd name="T23" fmla="*/ 18 h 18"/>
                <a:gd name="T24" fmla="*/ 7 w 14"/>
                <a:gd name="T25" fmla="*/ 18 h 18"/>
                <a:gd name="T26" fmla="*/ 10 w 14"/>
                <a:gd name="T27" fmla="*/ 18 h 18"/>
                <a:gd name="T28" fmla="*/ 12 w 14"/>
                <a:gd name="T29" fmla="*/ 16 h 18"/>
                <a:gd name="T30" fmla="*/ 14 w 14"/>
                <a:gd name="T31" fmla="*/ 14 h 18"/>
                <a:gd name="T32" fmla="*/ 14 w 14"/>
                <a:gd name="T33" fmla="*/ 1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8"/>
                <a:gd name="T53" fmla="*/ 14 w 1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8">
                  <a:moveTo>
                    <a:pt x="14" y="11"/>
                  </a:moveTo>
                  <a:lnTo>
                    <a:pt x="14" y="7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4" y="11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67" name="Freeform 1660"/>
            <p:cNvSpPr>
              <a:spLocks/>
            </p:cNvSpPr>
            <p:nvPr/>
          </p:nvSpPr>
          <p:spPr bwMode="auto">
            <a:xfrm>
              <a:off x="3311" y="3622"/>
              <a:ext cx="40" cy="37"/>
            </a:xfrm>
            <a:custGeom>
              <a:avLst/>
              <a:gdLst>
                <a:gd name="T0" fmla="*/ 31 w 33"/>
                <a:gd name="T1" fmla="*/ 12 h 28"/>
                <a:gd name="T2" fmla="*/ 33 w 33"/>
                <a:gd name="T3" fmla="*/ 12 h 28"/>
                <a:gd name="T4" fmla="*/ 33 w 33"/>
                <a:gd name="T5" fmla="*/ 14 h 28"/>
                <a:gd name="T6" fmla="*/ 26 w 33"/>
                <a:gd name="T7" fmla="*/ 21 h 28"/>
                <a:gd name="T8" fmla="*/ 19 w 33"/>
                <a:gd name="T9" fmla="*/ 24 h 28"/>
                <a:gd name="T10" fmla="*/ 17 w 33"/>
                <a:gd name="T11" fmla="*/ 28 h 28"/>
                <a:gd name="T12" fmla="*/ 14 w 33"/>
                <a:gd name="T13" fmla="*/ 28 h 28"/>
                <a:gd name="T14" fmla="*/ 12 w 33"/>
                <a:gd name="T15" fmla="*/ 28 h 28"/>
                <a:gd name="T16" fmla="*/ 7 w 33"/>
                <a:gd name="T17" fmla="*/ 26 h 28"/>
                <a:gd name="T18" fmla="*/ 5 w 33"/>
                <a:gd name="T19" fmla="*/ 21 h 28"/>
                <a:gd name="T20" fmla="*/ 3 w 33"/>
                <a:gd name="T21" fmla="*/ 19 h 28"/>
                <a:gd name="T22" fmla="*/ 0 w 33"/>
                <a:gd name="T23" fmla="*/ 17 h 28"/>
                <a:gd name="T24" fmla="*/ 3 w 33"/>
                <a:gd name="T25" fmla="*/ 14 h 28"/>
                <a:gd name="T26" fmla="*/ 7 w 33"/>
                <a:gd name="T27" fmla="*/ 7 h 28"/>
                <a:gd name="T28" fmla="*/ 12 w 33"/>
                <a:gd name="T29" fmla="*/ 5 h 28"/>
                <a:gd name="T30" fmla="*/ 19 w 33"/>
                <a:gd name="T31" fmla="*/ 2 h 28"/>
                <a:gd name="T32" fmla="*/ 22 w 33"/>
                <a:gd name="T33" fmla="*/ 0 h 28"/>
                <a:gd name="T34" fmla="*/ 24 w 33"/>
                <a:gd name="T35" fmla="*/ 2 h 28"/>
                <a:gd name="T36" fmla="*/ 26 w 33"/>
                <a:gd name="T37" fmla="*/ 5 h 28"/>
                <a:gd name="T38" fmla="*/ 29 w 33"/>
                <a:gd name="T39" fmla="*/ 7 h 28"/>
                <a:gd name="T40" fmla="*/ 31 w 33"/>
                <a:gd name="T41" fmla="*/ 9 h 28"/>
                <a:gd name="T42" fmla="*/ 31 w 33"/>
                <a:gd name="T43" fmla="*/ 12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8"/>
                <a:gd name="T68" fmla="*/ 33 w 33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8">
                  <a:moveTo>
                    <a:pt x="31" y="12"/>
                  </a:moveTo>
                  <a:lnTo>
                    <a:pt x="33" y="12"/>
                  </a:lnTo>
                  <a:lnTo>
                    <a:pt x="33" y="14"/>
                  </a:lnTo>
                  <a:lnTo>
                    <a:pt x="26" y="21"/>
                  </a:lnTo>
                  <a:lnTo>
                    <a:pt x="19" y="24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7" y="26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5"/>
                  </a:lnTo>
                  <a:lnTo>
                    <a:pt x="29" y="7"/>
                  </a:lnTo>
                  <a:lnTo>
                    <a:pt x="31" y="9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68" name="Freeform 1661"/>
            <p:cNvSpPr>
              <a:spLocks/>
            </p:cNvSpPr>
            <p:nvPr/>
          </p:nvSpPr>
          <p:spPr bwMode="auto">
            <a:xfrm>
              <a:off x="3311" y="3622"/>
              <a:ext cx="40" cy="37"/>
            </a:xfrm>
            <a:custGeom>
              <a:avLst/>
              <a:gdLst>
                <a:gd name="T0" fmla="*/ 31 w 33"/>
                <a:gd name="T1" fmla="*/ 12 h 28"/>
                <a:gd name="T2" fmla="*/ 33 w 33"/>
                <a:gd name="T3" fmla="*/ 12 h 28"/>
                <a:gd name="T4" fmla="*/ 33 w 33"/>
                <a:gd name="T5" fmla="*/ 14 h 28"/>
                <a:gd name="T6" fmla="*/ 26 w 33"/>
                <a:gd name="T7" fmla="*/ 21 h 28"/>
                <a:gd name="T8" fmla="*/ 19 w 33"/>
                <a:gd name="T9" fmla="*/ 24 h 28"/>
                <a:gd name="T10" fmla="*/ 17 w 33"/>
                <a:gd name="T11" fmla="*/ 28 h 28"/>
                <a:gd name="T12" fmla="*/ 14 w 33"/>
                <a:gd name="T13" fmla="*/ 28 h 28"/>
                <a:gd name="T14" fmla="*/ 12 w 33"/>
                <a:gd name="T15" fmla="*/ 28 h 28"/>
                <a:gd name="T16" fmla="*/ 7 w 33"/>
                <a:gd name="T17" fmla="*/ 26 h 28"/>
                <a:gd name="T18" fmla="*/ 5 w 33"/>
                <a:gd name="T19" fmla="*/ 21 h 28"/>
                <a:gd name="T20" fmla="*/ 3 w 33"/>
                <a:gd name="T21" fmla="*/ 19 h 28"/>
                <a:gd name="T22" fmla="*/ 0 w 33"/>
                <a:gd name="T23" fmla="*/ 17 h 28"/>
                <a:gd name="T24" fmla="*/ 3 w 33"/>
                <a:gd name="T25" fmla="*/ 14 h 28"/>
                <a:gd name="T26" fmla="*/ 7 w 33"/>
                <a:gd name="T27" fmla="*/ 7 h 28"/>
                <a:gd name="T28" fmla="*/ 12 w 33"/>
                <a:gd name="T29" fmla="*/ 5 h 28"/>
                <a:gd name="T30" fmla="*/ 19 w 33"/>
                <a:gd name="T31" fmla="*/ 2 h 28"/>
                <a:gd name="T32" fmla="*/ 22 w 33"/>
                <a:gd name="T33" fmla="*/ 0 h 28"/>
                <a:gd name="T34" fmla="*/ 24 w 33"/>
                <a:gd name="T35" fmla="*/ 2 h 28"/>
                <a:gd name="T36" fmla="*/ 26 w 33"/>
                <a:gd name="T37" fmla="*/ 5 h 28"/>
                <a:gd name="T38" fmla="*/ 29 w 33"/>
                <a:gd name="T39" fmla="*/ 7 h 28"/>
                <a:gd name="T40" fmla="*/ 31 w 33"/>
                <a:gd name="T41" fmla="*/ 9 h 28"/>
                <a:gd name="T42" fmla="*/ 31 w 33"/>
                <a:gd name="T43" fmla="*/ 12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8"/>
                <a:gd name="T68" fmla="*/ 33 w 33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8">
                  <a:moveTo>
                    <a:pt x="31" y="12"/>
                  </a:moveTo>
                  <a:lnTo>
                    <a:pt x="33" y="12"/>
                  </a:lnTo>
                  <a:lnTo>
                    <a:pt x="33" y="14"/>
                  </a:lnTo>
                  <a:lnTo>
                    <a:pt x="26" y="21"/>
                  </a:lnTo>
                  <a:lnTo>
                    <a:pt x="19" y="24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7" y="26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5"/>
                  </a:lnTo>
                  <a:lnTo>
                    <a:pt x="29" y="7"/>
                  </a:lnTo>
                  <a:lnTo>
                    <a:pt x="31" y="9"/>
                  </a:lnTo>
                  <a:lnTo>
                    <a:pt x="31" y="12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69" name="Freeform 1662"/>
            <p:cNvSpPr>
              <a:spLocks/>
            </p:cNvSpPr>
            <p:nvPr/>
          </p:nvSpPr>
          <p:spPr bwMode="auto">
            <a:xfrm>
              <a:off x="3710" y="2701"/>
              <a:ext cx="124" cy="144"/>
            </a:xfrm>
            <a:custGeom>
              <a:avLst/>
              <a:gdLst>
                <a:gd name="T0" fmla="*/ 59 w 104"/>
                <a:gd name="T1" fmla="*/ 0 h 111"/>
                <a:gd name="T2" fmla="*/ 52 w 104"/>
                <a:gd name="T3" fmla="*/ 7 h 111"/>
                <a:gd name="T4" fmla="*/ 52 w 104"/>
                <a:gd name="T5" fmla="*/ 9 h 111"/>
                <a:gd name="T6" fmla="*/ 52 w 104"/>
                <a:gd name="T7" fmla="*/ 11 h 111"/>
                <a:gd name="T8" fmla="*/ 48 w 104"/>
                <a:gd name="T9" fmla="*/ 18 h 111"/>
                <a:gd name="T10" fmla="*/ 50 w 104"/>
                <a:gd name="T11" fmla="*/ 40 h 111"/>
                <a:gd name="T12" fmla="*/ 0 w 104"/>
                <a:gd name="T13" fmla="*/ 80 h 111"/>
                <a:gd name="T14" fmla="*/ 22 w 104"/>
                <a:gd name="T15" fmla="*/ 108 h 111"/>
                <a:gd name="T16" fmla="*/ 26 w 104"/>
                <a:gd name="T17" fmla="*/ 108 h 111"/>
                <a:gd name="T18" fmla="*/ 33 w 104"/>
                <a:gd name="T19" fmla="*/ 106 h 111"/>
                <a:gd name="T20" fmla="*/ 38 w 104"/>
                <a:gd name="T21" fmla="*/ 106 h 111"/>
                <a:gd name="T22" fmla="*/ 40 w 104"/>
                <a:gd name="T23" fmla="*/ 106 h 111"/>
                <a:gd name="T24" fmla="*/ 45 w 104"/>
                <a:gd name="T25" fmla="*/ 103 h 111"/>
                <a:gd name="T26" fmla="*/ 45 w 104"/>
                <a:gd name="T27" fmla="*/ 101 h 111"/>
                <a:gd name="T28" fmla="*/ 45 w 104"/>
                <a:gd name="T29" fmla="*/ 96 h 111"/>
                <a:gd name="T30" fmla="*/ 55 w 104"/>
                <a:gd name="T31" fmla="*/ 94 h 111"/>
                <a:gd name="T32" fmla="*/ 59 w 104"/>
                <a:gd name="T33" fmla="*/ 92 h 111"/>
                <a:gd name="T34" fmla="*/ 64 w 104"/>
                <a:gd name="T35" fmla="*/ 87 h 111"/>
                <a:gd name="T36" fmla="*/ 64 w 104"/>
                <a:gd name="T37" fmla="*/ 82 h 111"/>
                <a:gd name="T38" fmla="*/ 69 w 104"/>
                <a:gd name="T39" fmla="*/ 80 h 111"/>
                <a:gd name="T40" fmla="*/ 71 w 104"/>
                <a:gd name="T41" fmla="*/ 80 h 111"/>
                <a:gd name="T42" fmla="*/ 76 w 104"/>
                <a:gd name="T43" fmla="*/ 80 h 111"/>
                <a:gd name="T44" fmla="*/ 78 w 104"/>
                <a:gd name="T45" fmla="*/ 77 h 111"/>
                <a:gd name="T46" fmla="*/ 78 w 104"/>
                <a:gd name="T47" fmla="*/ 75 h 111"/>
                <a:gd name="T48" fmla="*/ 78 w 104"/>
                <a:gd name="T49" fmla="*/ 68 h 111"/>
                <a:gd name="T50" fmla="*/ 78 w 104"/>
                <a:gd name="T51" fmla="*/ 66 h 111"/>
                <a:gd name="T52" fmla="*/ 83 w 104"/>
                <a:gd name="T53" fmla="*/ 59 h 111"/>
                <a:gd name="T54" fmla="*/ 85 w 104"/>
                <a:gd name="T55" fmla="*/ 59 h 111"/>
                <a:gd name="T56" fmla="*/ 85 w 104"/>
                <a:gd name="T57" fmla="*/ 59 h 111"/>
                <a:gd name="T58" fmla="*/ 88 w 104"/>
                <a:gd name="T59" fmla="*/ 59 h 111"/>
                <a:gd name="T60" fmla="*/ 90 w 104"/>
                <a:gd name="T61" fmla="*/ 54 h 111"/>
                <a:gd name="T62" fmla="*/ 95 w 104"/>
                <a:gd name="T63" fmla="*/ 49 h 111"/>
                <a:gd name="T64" fmla="*/ 102 w 104"/>
                <a:gd name="T65" fmla="*/ 40 h 111"/>
                <a:gd name="T66" fmla="*/ 104 w 104"/>
                <a:gd name="T67" fmla="*/ 37 h 111"/>
                <a:gd name="T68" fmla="*/ 104 w 104"/>
                <a:gd name="T69" fmla="*/ 33 h 111"/>
                <a:gd name="T70" fmla="*/ 104 w 104"/>
                <a:gd name="T71" fmla="*/ 30 h 111"/>
                <a:gd name="T72" fmla="*/ 100 w 104"/>
                <a:gd name="T73" fmla="*/ 30 h 111"/>
                <a:gd name="T74" fmla="*/ 97 w 104"/>
                <a:gd name="T75" fmla="*/ 25 h 111"/>
                <a:gd name="T76" fmla="*/ 95 w 104"/>
                <a:gd name="T77" fmla="*/ 23 h 111"/>
                <a:gd name="T78" fmla="*/ 92 w 104"/>
                <a:gd name="T79" fmla="*/ 21 h 111"/>
                <a:gd name="T80" fmla="*/ 90 w 104"/>
                <a:gd name="T81" fmla="*/ 18 h 111"/>
                <a:gd name="T82" fmla="*/ 85 w 104"/>
                <a:gd name="T83" fmla="*/ 16 h 111"/>
                <a:gd name="T84" fmla="*/ 78 w 104"/>
                <a:gd name="T85" fmla="*/ 14 h 111"/>
                <a:gd name="T86" fmla="*/ 71 w 104"/>
                <a:gd name="T87" fmla="*/ 11 h 111"/>
                <a:gd name="T88" fmla="*/ 66 w 104"/>
                <a:gd name="T89" fmla="*/ 9 h 111"/>
                <a:gd name="T90" fmla="*/ 62 w 104"/>
                <a:gd name="T91" fmla="*/ 4 h 111"/>
                <a:gd name="T92" fmla="*/ 59 w 104"/>
                <a:gd name="T93" fmla="*/ 2 h 1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4"/>
                <a:gd name="T142" fmla="*/ 0 h 111"/>
                <a:gd name="T143" fmla="*/ 104 w 104"/>
                <a:gd name="T144" fmla="*/ 111 h 1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4" h="111">
                  <a:moveTo>
                    <a:pt x="59" y="0"/>
                  </a:moveTo>
                  <a:lnTo>
                    <a:pt x="59" y="0"/>
                  </a:lnTo>
                  <a:lnTo>
                    <a:pt x="50" y="0"/>
                  </a:lnTo>
                  <a:lnTo>
                    <a:pt x="52" y="7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0" y="11"/>
                  </a:lnTo>
                  <a:lnTo>
                    <a:pt x="48" y="18"/>
                  </a:lnTo>
                  <a:lnTo>
                    <a:pt x="43" y="30"/>
                  </a:lnTo>
                  <a:lnTo>
                    <a:pt x="50" y="40"/>
                  </a:lnTo>
                  <a:lnTo>
                    <a:pt x="40" y="66"/>
                  </a:lnTo>
                  <a:lnTo>
                    <a:pt x="0" y="80"/>
                  </a:lnTo>
                  <a:lnTo>
                    <a:pt x="14" y="111"/>
                  </a:lnTo>
                  <a:lnTo>
                    <a:pt x="22" y="108"/>
                  </a:lnTo>
                  <a:lnTo>
                    <a:pt x="24" y="108"/>
                  </a:lnTo>
                  <a:lnTo>
                    <a:pt x="26" y="108"/>
                  </a:lnTo>
                  <a:lnTo>
                    <a:pt x="29" y="106"/>
                  </a:lnTo>
                  <a:lnTo>
                    <a:pt x="33" y="106"/>
                  </a:lnTo>
                  <a:lnTo>
                    <a:pt x="38" y="106"/>
                  </a:lnTo>
                  <a:lnTo>
                    <a:pt x="40" y="106"/>
                  </a:lnTo>
                  <a:lnTo>
                    <a:pt x="43" y="103"/>
                  </a:lnTo>
                  <a:lnTo>
                    <a:pt x="45" y="103"/>
                  </a:lnTo>
                  <a:lnTo>
                    <a:pt x="45" y="101"/>
                  </a:lnTo>
                  <a:lnTo>
                    <a:pt x="45" y="99"/>
                  </a:lnTo>
                  <a:lnTo>
                    <a:pt x="45" y="96"/>
                  </a:lnTo>
                  <a:lnTo>
                    <a:pt x="48" y="94"/>
                  </a:lnTo>
                  <a:lnTo>
                    <a:pt x="55" y="94"/>
                  </a:lnTo>
                  <a:lnTo>
                    <a:pt x="57" y="94"/>
                  </a:lnTo>
                  <a:lnTo>
                    <a:pt x="59" y="92"/>
                  </a:lnTo>
                  <a:lnTo>
                    <a:pt x="62" y="89"/>
                  </a:lnTo>
                  <a:lnTo>
                    <a:pt x="64" y="87"/>
                  </a:lnTo>
                  <a:lnTo>
                    <a:pt x="64" y="85"/>
                  </a:lnTo>
                  <a:lnTo>
                    <a:pt x="64" y="82"/>
                  </a:lnTo>
                  <a:lnTo>
                    <a:pt x="66" y="80"/>
                  </a:lnTo>
                  <a:lnTo>
                    <a:pt x="69" y="80"/>
                  </a:lnTo>
                  <a:lnTo>
                    <a:pt x="71" y="80"/>
                  </a:lnTo>
                  <a:lnTo>
                    <a:pt x="74" y="80"/>
                  </a:lnTo>
                  <a:lnTo>
                    <a:pt x="76" y="80"/>
                  </a:lnTo>
                  <a:lnTo>
                    <a:pt x="78" y="77"/>
                  </a:lnTo>
                  <a:lnTo>
                    <a:pt x="78" y="75"/>
                  </a:lnTo>
                  <a:lnTo>
                    <a:pt x="78" y="70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81" y="61"/>
                  </a:lnTo>
                  <a:lnTo>
                    <a:pt x="83" y="59"/>
                  </a:lnTo>
                  <a:lnTo>
                    <a:pt x="85" y="59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2" y="51"/>
                  </a:lnTo>
                  <a:lnTo>
                    <a:pt x="95" y="49"/>
                  </a:lnTo>
                  <a:lnTo>
                    <a:pt x="97" y="47"/>
                  </a:lnTo>
                  <a:lnTo>
                    <a:pt x="102" y="40"/>
                  </a:lnTo>
                  <a:lnTo>
                    <a:pt x="104" y="37"/>
                  </a:lnTo>
                  <a:lnTo>
                    <a:pt x="104" y="33"/>
                  </a:lnTo>
                  <a:lnTo>
                    <a:pt x="104" y="30"/>
                  </a:lnTo>
                  <a:lnTo>
                    <a:pt x="102" y="30"/>
                  </a:lnTo>
                  <a:lnTo>
                    <a:pt x="100" y="30"/>
                  </a:lnTo>
                  <a:lnTo>
                    <a:pt x="97" y="28"/>
                  </a:lnTo>
                  <a:lnTo>
                    <a:pt x="97" y="25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2" y="21"/>
                  </a:lnTo>
                  <a:lnTo>
                    <a:pt x="90" y="18"/>
                  </a:lnTo>
                  <a:lnTo>
                    <a:pt x="88" y="16"/>
                  </a:lnTo>
                  <a:lnTo>
                    <a:pt x="85" y="16"/>
                  </a:lnTo>
                  <a:lnTo>
                    <a:pt x="83" y="14"/>
                  </a:lnTo>
                  <a:lnTo>
                    <a:pt x="78" y="14"/>
                  </a:lnTo>
                  <a:lnTo>
                    <a:pt x="76" y="14"/>
                  </a:lnTo>
                  <a:lnTo>
                    <a:pt x="71" y="11"/>
                  </a:lnTo>
                  <a:lnTo>
                    <a:pt x="69" y="9"/>
                  </a:lnTo>
                  <a:lnTo>
                    <a:pt x="66" y="9"/>
                  </a:lnTo>
                  <a:lnTo>
                    <a:pt x="64" y="7"/>
                  </a:lnTo>
                  <a:lnTo>
                    <a:pt x="62" y="4"/>
                  </a:lnTo>
                  <a:lnTo>
                    <a:pt x="59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70" name="Freeform 1663"/>
            <p:cNvSpPr>
              <a:spLocks/>
            </p:cNvSpPr>
            <p:nvPr/>
          </p:nvSpPr>
          <p:spPr bwMode="auto">
            <a:xfrm>
              <a:off x="3066" y="3423"/>
              <a:ext cx="214" cy="211"/>
            </a:xfrm>
            <a:custGeom>
              <a:avLst/>
              <a:gdLst>
                <a:gd name="T0" fmla="*/ 61 w 179"/>
                <a:gd name="T1" fmla="*/ 5 h 163"/>
                <a:gd name="T2" fmla="*/ 30 w 179"/>
                <a:gd name="T3" fmla="*/ 5 h 163"/>
                <a:gd name="T4" fmla="*/ 23 w 179"/>
                <a:gd name="T5" fmla="*/ 3 h 163"/>
                <a:gd name="T6" fmla="*/ 14 w 179"/>
                <a:gd name="T7" fmla="*/ 0 h 163"/>
                <a:gd name="T8" fmla="*/ 7 w 179"/>
                <a:gd name="T9" fmla="*/ 3 h 163"/>
                <a:gd name="T10" fmla="*/ 0 w 179"/>
                <a:gd name="T11" fmla="*/ 5 h 163"/>
                <a:gd name="T12" fmla="*/ 0 w 179"/>
                <a:gd name="T13" fmla="*/ 15 h 163"/>
                <a:gd name="T14" fmla="*/ 4 w 179"/>
                <a:gd name="T15" fmla="*/ 22 h 163"/>
                <a:gd name="T16" fmla="*/ 7 w 179"/>
                <a:gd name="T17" fmla="*/ 26 h 163"/>
                <a:gd name="T18" fmla="*/ 12 w 179"/>
                <a:gd name="T19" fmla="*/ 31 h 163"/>
                <a:gd name="T20" fmla="*/ 14 w 179"/>
                <a:gd name="T21" fmla="*/ 38 h 163"/>
                <a:gd name="T22" fmla="*/ 19 w 179"/>
                <a:gd name="T23" fmla="*/ 48 h 163"/>
                <a:gd name="T24" fmla="*/ 23 w 179"/>
                <a:gd name="T25" fmla="*/ 55 h 163"/>
                <a:gd name="T26" fmla="*/ 28 w 179"/>
                <a:gd name="T27" fmla="*/ 64 h 163"/>
                <a:gd name="T28" fmla="*/ 35 w 179"/>
                <a:gd name="T29" fmla="*/ 76 h 163"/>
                <a:gd name="T30" fmla="*/ 35 w 179"/>
                <a:gd name="T31" fmla="*/ 86 h 163"/>
                <a:gd name="T32" fmla="*/ 38 w 179"/>
                <a:gd name="T33" fmla="*/ 100 h 163"/>
                <a:gd name="T34" fmla="*/ 42 w 179"/>
                <a:gd name="T35" fmla="*/ 109 h 163"/>
                <a:gd name="T36" fmla="*/ 42 w 179"/>
                <a:gd name="T37" fmla="*/ 119 h 163"/>
                <a:gd name="T38" fmla="*/ 42 w 179"/>
                <a:gd name="T39" fmla="*/ 126 h 163"/>
                <a:gd name="T40" fmla="*/ 45 w 179"/>
                <a:gd name="T41" fmla="*/ 133 h 163"/>
                <a:gd name="T42" fmla="*/ 52 w 179"/>
                <a:gd name="T43" fmla="*/ 147 h 163"/>
                <a:gd name="T44" fmla="*/ 59 w 179"/>
                <a:gd name="T45" fmla="*/ 154 h 163"/>
                <a:gd name="T46" fmla="*/ 64 w 179"/>
                <a:gd name="T47" fmla="*/ 156 h 163"/>
                <a:gd name="T48" fmla="*/ 68 w 179"/>
                <a:gd name="T49" fmla="*/ 156 h 163"/>
                <a:gd name="T50" fmla="*/ 78 w 179"/>
                <a:gd name="T51" fmla="*/ 156 h 163"/>
                <a:gd name="T52" fmla="*/ 85 w 179"/>
                <a:gd name="T53" fmla="*/ 163 h 163"/>
                <a:gd name="T54" fmla="*/ 94 w 179"/>
                <a:gd name="T55" fmla="*/ 161 h 163"/>
                <a:gd name="T56" fmla="*/ 106 w 179"/>
                <a:gd name="T57" fmla="*/ 156 h 163"/>
                <a:gd name="T58" fmla="*/ 108 w 179"/>
                <a:gd name="T59" fmla="*/ 142 h 163"/>
                <a:gd name="T60" fmla="*/ 108 w 179"/>
                <a:gd name="T61" fmla="*/ 104 h 163"/>
                <a:gd name="T62" fmla="*/ 108 w 179"/>
                <a:gd name="T63" fmla="*/ 69 h 163"/>
                <a:gd name="T64" fmla="*/ 123 w 179"/>
                <a:gd name="T65" fmla="*/ 45 h 163"/>
                <a:gd name="T66" fmla="*/ 125 w 179"/>
                <a:gd name="T67" fmla="*/ 19 h 163"/>
                <a:gd name="T68" fmla="*/ 149 w 179"/>
                <a:gd name="T69" fmla="*/ 15 h 163"/>
                <a:gd name="T70" fmla="*/ 158 w 179"/>
                <a:gd name="T71" fmla="*/ 19 h 163"/>
                <a:gd name="T72" fmla="*/ 163 w 179"/>
                <a:gd name="T73" fmla="*/ 19 h 163"/>
                <a:gd name="T74" fmla="*/ 175 w 179"/>
                <a:gd name="T75" fmla="*/ 12 h 163"/>
                <a:gd name="T76" fmla="*/ 177 w 179"/>
                <a:gd name="T77" fmla="*/ 8 h 163"/>
                <a:gd name="T78" fmla="*/ 167 w 179"/>
                <a:gd name="T79" fmla="*/ 8 h 163"/>
                <a:gd name="T80" fmla="*/ 153 w 179"/>
                <a:gd name="T81" fmla="*/ 10 h 163"/>
                <a:gd name="T82" fmla="*/ 132 w 179"/>
                <a:gd name="T83" fmla="*/ 15 h 163"/>
                <a:gd name="T84" fmla="*/ 127 w 179"/>
                <a:gd name="T85" fmla="*/ 15 h 163"/>
                <a:gd name="T86" fmla="*/ 111 w 179"/>
                <a:gd name="T87" fmla="*/ 12 h 163"/>
                <a:gd name="T88" fmla="*/ 99 w 179"/>
                <a:gd name="T89" fmla="*/ 12 h 163"/>
                <a:gd name="T90" fmla="*/ 89 w 179"/>
                <a:gd name="T91" fmla="*/ 5 h 1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9"/>
                <a:gd name="T139" fmla="*/ 0 h 163"/>
                <a:gd name="T140" fmla="*/ 179 w 179"/>
                <a:gd name="T141" fmla="*/ 163 h 16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9" h="163">
                  <a:moveTo>
                    <a:pt x="82" y="5"/>
                  </a:moveTo>
                  <a:lnTo>
                    <a:pt x="73" y="5"/>
                  </a:lnTo>
                  <a:lnTo>
                    <a:pt x="61" y="5"/>
                  </a:lnTo>
                  <a:lnTo>
                    <a:pt x="47" y="5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6" y="41"/>
                  </a:lnTo>
                  <a:lnTo>
                    <a:pt x="19" y="45"/>
                  </a:lnTo>
                  <a:lnTo>
                    <a:pt x="19" y="48"/>
                  </a:lnTo>
                  <a:lnTo>
                    <a:pt x="21" y="50"/>
                  </a:lnTo>
                  <a:lnTo>
                    <a:pt x="21" y="52"/>
                  </a:lnTo>
                  <a:lnTo>
                    <a:pt x="23" y="55"/>
                  </a:lnTo>
                  <a:lnTo>
                    <a:pt x="26" y="60"/>
                  </a:lnTo>
                  <a:lnTo>
                    <a:pt x="28" y="62"/>
                  </a:lnTo>
                  <a:lnTo>
                    <a:pt x="28" y="64"/>
                  </a:lnTo>
                  <a:lnTo>
                    <a:pt x="28" y="67"/>
                  </a:lnTo>
                  <a:lnTo>
                    <a:pt x="33" y="71"/>
                  </a:lnTo>
                  <a:lnTo>
                    <a:pt x="35" y="76"/>
                  </a:lnTo>
                  <a:lnTo>
                    <a:pt x="38" y="81"/>
                  </a:lnTo>
                  <a:lnTo>
                    <a:pt x="35" y="86"/>
                  </a:lnTo>
                  <a:lnTo>
                    <a:pt x="35" y="93"/>
                  </a:lnTo>
                  <a:lnTo>
                    <a:pt x="35" y="97"/>
                  </a:lnTo>
                  <a:lnTo>
                    <a:pt x="38" y="100"/>
                  </a:lnTo>
                  <a:lnTo>
                    <a:pt x="38" y="102"/>
                  </a:lnTo>
                  <a:lnTo>
                    <a:pt x="40" y="104"/>
                  </a:lnTo>
                  <a:lnTo>
                    <a:pt x="42" y="109"/>
                  </a:lnTo>
                  <a:lnTo>
                    <a:pt x="40" y="114"/>
                  </a:lnTo>
                  <a:lnTo>
                    <a:pt x="42" y="119"/>
                  </a:lnTo>
                  <a:lnTo>
                    <a:pt x="42" y="121"/>
                  </a:lnTo>
                  <a:lnTo>
                    <a:pt x="45" y="123"/>
                  </a:lnTo>
                  <a:lnTo>
                    <a:pt x="42" y="126"/>
                  </a:lnTo>
                  <a:lnTo>
                    <a:pt x="45" y="128"/>
                  </a:lnTo>
                  <a:lnTo>
                    <a:pt x="45" y="133"/>
                  </a:lnTo>
                  <a:lnTo>
                    <a:pt x="47" y="135"/>
                  </a:lnTo>
                  <a:lnTo>
                    <a:pt x="47" y="140"/>
                  </a:lnTo>
                  <a:lnTo>
                    <a:pt x="52" y="147"/>
                  </a:lnTo>
                  <a:lnTo>
                    <a:pt x="54" y="149"/>
                  </a:lnTo>
                  <a:lnTo>
                    <a:pt x="56" y="152"/>
                  </a:lnTo>
                  <a:lnTo>
                    <a:pt x="59" y="154"/>
                  </a:lnTo>
                  <a:lnTo>
                    <a:pt x="61" y="156"/>
                  </a:lnTo>
                  <a:lnTo>
                    <a:pt x="64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2"/>
                  </a:lnTo>
                  <a:lnTo>
                    <a:pt x="71" y="152"/>
                  </a:lnTo>
                  <a:lnTo>
                    <a:pt x="78" y="156"/>
                  </a:lnTo>
                  <a:lnTo>
                    <a:pt x="78" y="159"/>
                  </a:lnTo>
                  <a:lnTo>
                    <a:pt x="80" y="161"/>
                  </a:lnTo>
                  <a:lnTo>
                    <a:pt x="85" y="163"/>
                  </a:lnTo>
                  <a:lnTo>
                    <a:pt x="87" y="161"/>
                  </a:lnTo>
                  <a:lnTo>
                    <a:pt x="92" y="161"/>
                  </a:lnTo>
                  <a:lnTo>
                    <a:pt x="94" y="161"/>
                  </a:lnTo>
                  <a:lnTo>
                    <a:pt x="99" y="161"/>
                  </a:lnTo>
                  <a:lnTo>
                    <a:pt x="101" y="159"/>
                  </a:lnTo>
                  <a:lnTo>
                    <a:pt x="106" y="156"/>
                  </a:lnTo>
                  <a:lnTo>
                    <a:pt x="108" y="156"/>
                  </a:lnTo>
                  <a:lnTo>
                    <a:pt x="108" y="142"/>
                  </a:lnTo>
                  <a:lnTo>
                    <a:pt x="108" y="130"/>
                  </a:lnTo>
                  <a:lnTo>
                    <a:pt x="108" y="116"/>
                  </a:lnTo>
                  <a:lnTo>
                    <a:pt x="108" y="104"/>
                  </a:lnTo>
                  <a:lnTo>
                    <a:pt x="108" y="93"/>
                  </a:lnTo>
                  <a:lnTo>
                    <a:pt x="108" y="81"/>
                  </a:lnTo>
                  <a:lnTo>
                    <a:pt x="108" y="69"/>
                  </a:lnTo>
                  <a:lnTo>
                    <a:pt x="123" y="69"/>
                  </a:lnTo>
                  <a:lnTo>
                    <a:pt x="123" y="60"/>
                  </a:lnTo>
                  <a:lnTo>
                    <a:pt x="123" y="45"/>
                  </a:lnTo>
                  <a:lnTo>
                    <a:pt x="123" y="34"/>
                  </a:lnTo>
                  <a:lnTo>
                    <a:pt x="123" y="22"/>
                  </a:lnTo>
                  <a:lnTo>
                    <a:pt x="125" y="19"/>
                  </a:lnTo>
                  <a:lnTo>
                    <a:pt x="144" y="17"/>
                  </a:lnTo>
                  <a:lnTo>
                    <a:pt x="149" y="15"/>
                  </a:lnTo>
                  <a:lnTo>
                    <a:pt x="153" y="17"/>
                  </a:lnTo>
                  <a:lnTo>
                    <a:pt x="156" y="17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60" y="22"/>
                  </a:lnTo>
                  <a:lnTo>
                    <a:pt x="163" y="19"/>
                  </a:lnTo>
                  <a:lnTo>
                    <a:pt x="165" y="17"/>
                  </a:lnTo>
                  <a:lnTo>
                    <a:pt x="172" y="15"/>
                  </a:lnTo>
                  <a:lnTo>
                    <a:pt x="175" y="12"/>
                  </a:lnTo>
                  <a:lnTo>
                    <a:pt x="177" y="12"/>
                  </a:lnTo>
                  <a:lnTo>
                    <a:pt x="179" y="12"/>
                  </a:lnTo>
                  <a:lnTo>
                    <a:pt x="177" y="8"/>
                  </a:lnTo>
                  <a:lnTo>
                    <a:pt x="175" y="8"/>
                  </a:lnTo>
                  <a:lnTo>
                    <a:pt x="172" y="8"/>
                  </a:lnTo>
                  <a:lnTo>
                    <a:pt x="167" y="8"/>
                  </a:lnTo>
                  <a:lnTo>
                    <a:pt x="156" y="10"/>
                  </a:lnTo>
                  <a:lnTo>
                    <a:pt x="153" y="10"/>
                  </a:lnTo>
                  <a:lnTo>
                    <a:pt x="151" y="10"/>
                  </a:lnTo>
                  <a:lnTo>
                    <a:pt x="132" y="15"/>
                  </a:lnTo>
                  <a:lnTo>
                    <a:pt x="130" y="15"/>
                  </a:lnTo>
                  <a:lnTo>
                    <a:pt x="127" y="15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11" y="12"/>
                  </a:lnTo>
                  <a:lnTo>
                    <a:pt x="106" y="12"/>
                  </a:lnTo>
                  <a:lnTo>
                    <a:pt x="99" y="12"/>
                  </a:lnTo>
                  <a:lnTo>
                    <a:pt x="94" y="10"/>
                  </a:lnTo>
                  <a:lnTo>
                    <a:pt x="92" y="8"/>
                  </a:lnTo>
                  <a:lnTo>
                    <a:pt x="89" y="5"/>
                  </a:lnTo>
                  <a:lnTo>
                    <a:pt x="82" y="5"/>
                  </a:lnTo>
                  <a:close/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71" name="Freeform 1664"/>
            <p:cNvSpPr>
              <a:spLocks/>
            </p:cNvSpPr>
            <p:nvPr/>
          </p:nvSpPr>
          <p:spPr bwMode="auto">
            <a:xfrm>
              <a:off x="3066" y="3423"/>
              <a:ext cx="214" cy="211"/>
            </a:xfrm>
            <a:custGeom>
              <a:avLst/>
              <a:gdLst>
                <a:gd name="T0" fmla="*/ 61 w 179"/>
                <a:gd name="T1" fmla="*/ 5 h 163"/>
                <a:gd name="T2" fmla="*/ 30 w 179"/>
                <a:gd name="T3" fmla="*/ 5 h 163"/>
                <a:gd name="T4" fmla="*/ 23 w 179"/>
                <a:gd name="T5" fmla="*/ 3 h 163"/>
                <a:gd name="T6" fmla="*/ 14 w 179"/>
                <a:gd name="T7" fmla="*/ 0 h 163"/>
                <a:gd name="T8" fmla="*/ 7 w 179"/>
                <a:gd name="T9" fmla="*/ 3 h 163"/>
                <a:gd name="T10" fmla="*/ 0 w 179"/>
                <a:gd name="T11" fmla="*/ 5 h 163"/>
                <a:gd name="T12" fmla="*/ 0 w 179"/>
                <a:gd name="T13" fmla="*/ 15 h 163"/>
                <a:gd name="T14" fmla="*/ 4 w 179"/>
                <a:gd name="T15" fmla="*/ 22 h 163"/>
                <a:gd name="T16" fmla="*/ 7 w 179"/>
                <a:gd name="T17" fmla="*/ 26 h 163"/>
                <a:gd name="T18" fmla="*/ 12 w 179"/>
                <a:gd name="T19" fmla="*/ 31 h 163"/>
                <a:gd name="T20" fmla="*/ 14 w 179"/>
                <a:gd name="T21" fmla="*/ 38 h 163"/>
                <a:gd name="T22" fmla="*/ 19 w 179"/>
                <a:gd name="T23" fmla="*/ 48 h 163"/>
                <a:gd name="T24" fmla="*/ 23 w 179"/>
                <a:gd name="T25" fmla="*/ 55 h 163"/>
                <a:gd name="T26" fmla="*/ 28 w 179"/>
                <a:gd name="T27" fmla="*/ 64 h 163"/>
                <a:gd name="T28" fmla="*/ 35 w 179"/>
                <a:gd name="T29" fmla="*/ 76 h 163"/>
                <a:gd name="T30" fmla="*/ 35 w 179"/>
                <a:gd name="T31" fmla="*/ 86 h 163"/>
                <a:gd name="T32" fmla="*/ 38 w 179"/>
                <a:gd name="T33" fmla="*/ 100 h 163"/>
                <a:gd name="T34" fmla="*/ 42 w 179"/>
                <a:gd name="T35" fmla="*/ 109 h 163"/>
                <a:gd name="T36" fmla="*/ 42 w 179"/>
                <a:gd name="T37" fmla="*/ 119 h 163"/>
                <a:gd name="T38" fmla="*/ 42 w 179"/>
                <a:gd name="T39" fmla="*/ 126 h 163"/>
                <a:gd name="T40" fmla="*/ 45 w 179"/>
                <a:gd name="T41" fmla="*/ 133 h 163"/>
                <a:gd name="T42" fmla="*/ 52 w 179"/>
                <a:gd name="T43" fmla="*/ 147 h 163"/>
                <a:gd name="T44" fmla="*/ 59 w 179"/>
                <a:gd name="T45" fmla="*/ 154 h 163"/>
                <a:gd name="T46" fmla="*/ 64 w 179"/>
                <a:gd name="T47" fmla="*/ 156 h 163"/>
                <a:gd name="T48" fmla="*/ 68 w 179"/>
                <a:gd name="T49" fmla="*/ 156 h 163"/>
                <a:gd name="T50" fmla="*/ 78 w 179"/>
                <a:gd name="T51" fmla="*/ 156 h 163"/>
                <a:gd name="T52" fmla="*/ 85 w 179"/>
                <a:gd name="T53" fmla="*/ 163 h 163"/>
                <a:gd name="T54" fmla="*/ 94 w 179"/>
                <a:gd name="T55" fmla="*/ 161 h 163"/>
                <a:gd name="T56" fmla="*/ 106 w 179"/>
                <a:gd name="T57" fmla="*/ 156 h 163"/>
                <a:gd name="T58" fmla="*/ 108 w 179"/>
                <a:gd name="T59" fmla="*/ 142 h 163"/>
                <a:gd name="T60" fmla="*/ 108 w 179"/>
                <a:gd name="T61" fmla="*/ 104 h 163"/>
                <a:gd name="T62" fmla="*/ 108 w 179"/>
                <a:gd name="T63" fmla="*/ 69 h 163"/>
                <a:gd name="T64" fmla="*/ 123 w 179"/>
                <a:gd name="T65" fmla="*/ 45 h 163"/>
                <a:gd name="T66" fmla="*/ 125 w 179"/>
                <a:gd name="T67" fmla="*/ 19 h 163"/>
                <a:gd name="T68" fmla="*/ 149 w 179"/>
                <a:gd name="T69" fmla="*/ 15 h 163"/>
                <a:gd name="T70" fmla="*/ 158 w 179"/>
                <a:gd name="T71" fmla="*/ 19 h 163"/>
                <a:gd name="T72" fmla="*/ 163 w 179"/>
                <a:gd name="T73" fmla="*/ 19 h 163"/>
                <a:gd name="T74" fmla="*/ 175 w 179"/>
                <a:gd name="T75" fmla="*/ 12 h 163"/>
                <a:gd name="T76" fmla="*/ 177 w 179"/>
                <a:gd name="T77" fmla="*/ 8 h 163"/>
                <a:gd name="T78" fmla="*/ 167 w 179"/>
                <a:gd name="T79" fmla="*/ 8 h 163"/>
                <a:gd name="T80" fmla="*/ 153 w 179"/>
                <a:gd name="T81" fmla="*/ 10 h 163"/>
                <a:gd name="T82" fmla="*/ 132 w 179"/>
                <a:gd name="T83" fmla="*/ 15 h 163"/>
                <a:gd name="T84" fmla="*/ 127 w 179"/>
                <a:gd name="T85" fmla="*/ 15 h 163"/>
                <a:gd name="T86" fmla="*/ 111 w 179"/>
                <a:gd name="T87" fmla="*/ 12 h 163"/>
                <a:gd name="T88" fmla="*/ 99 w 179"/>
                <a:gd name="T89" fmla="*/ 12 h 163"/>
                <a:gd name="T90" fmla="*/ 89 w 179"/>
                <a:gd name="T91" fmla="*/ 5 h 1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9"/>
                <a:gd name="T139" fmla="*/ 0 h 163"/>
                <a:gd name="T140" fmla="*/ 179 w 179"/>
                <a:gd name="T141" fmla="*/ 163 h 16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9" h="163">
                  <a:moveTo>
                    <a:pt x="82" y="5"/>
                  </a:moveTo>
                  <a:lnTo>
                    <a:pt x="73" y="5"/>
                  </a:lnTo>
                  <a:lnTo>
                    <a:pt x="61" y="5"/>
                  </a:lnTo>
                  <a:lnTo>
                    <a:pt x="47" y="5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6" y="41"/>
                  </a:lnTo>
                  <a:lnTo>
                    <a:pt x="19" y="45"/>
                  </a:lnTo>
                  <a:lnTo>
                    <a:pt x="19" y="48"/>
                  </a:lnTo>
                  <a:lnTo>
                    <a:pt x="21" y="50"/>
                  </a:lnTo>
                  <a:lnTo>
                    <a:pt x="21" y="52"/>
                  </a:lnTo>
                  <a:lnTo>
                    <a:pt x="23" y="55"/>
                  </a:lnTo>
                  <a:lnTo>
                    <a:pt x="26" y="60"/>
                  </a:lnTo>
                  <a:lnTo>
                    <a:pt x="28" y="62"/>
                  </a:lnTo>
                  <a:lnTo>
                    <a:pt x="28" y="64"/>
                  </a:lnTo>
                  <a:lnTo>
                    <a:pt x="28" y="67"/>
                  </a:lnTo>
                  <a:lnTo>
                    <a:pt x="33" y="71"/>
                  </a:lnTo>
                  <a:lnTo>
                    <a:pt x="35" y="76"/>
                  </a:lnTo>
                  <a:lnTo>
                    <a:pt x="38" y="81"/>
                  </a:lnTo>
                  <a:lnTo>
                    <a:pt x="35" y="86"/>
                  </a:lnTo>
                  <a:lnTo>
                    <a:pt x="35" y="93"/>
                  </a:lnTo>
                  <a:lnTo>
                    <a:pt x="35" y="97"/>
                  </a:lnTo>
                  <a:lnTo>
                    <a:pt x="38" y="100"/>
                  </a:lnTo>
                  <a:lnTo>
                    <a:pt x="38" y="102"/>
                  </a:lnTo>
                  <a:lnTo>
                    <a:pt x="40" y="104"/>
                  </a:lnTo>
                  <a:lnTo>
                    <a:pt x="42" y="109"/>
                  </a:lnTo>
                  <a:lnTo>
                    <a:pt x="40" y="114"/>
                  </a:lnTo>
                  <a:lnTo>
                    <a:pt x="42" y="119"/>
                  </a:lnTo>
                  <a:lnTo>
                    <a:pt x="42" y="121"/>
                  </a:lnTo>
                  <a:lnTo>
                    <a:pt x="45" y="123"/>
                  </a:lnTo>
                  <a:lnTo>
                    <a:pt x="42" y="126"/>
                  </a:lnTo>
                  <a:lnTo>
                    <a:pt x="45" y="128"/>
                  </a:lnTo>
                  <a:lnTo>
                    <a:pt x="45" y="133"/>
                  </a:lnTo>
                  <a:lnTo>
                    <a:pt x="47" y="135"/>
                  </a:lnTo>
                  <a:lnTo>
                    <a:pt x="47" y="140"/>
                  </a:lnTo>
                  <a:lnTo>
                    <a:pt x="52" y="147"/>
                  </a:lnTo>
                  <a:lnTo>
                    <a:pt x="54" y="149"/>
                  </a:lnTo>
                  <a:lnTo>
                    <a:pt x="56" y="152"/>
                  </a:lnTo>
                  <a:lnTo>
                    <a:pt x="59" y="154"/>
                  </a:lnTo>
                  <a:lnTo>
                    <a:pt x="61" y="156"/>
                  </a:lnTo>
                  <a:lnTo>
                    <a:pt x="64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2"/>
                  </a:lnTo>
                  <a:lnTo>
                    <a:pt x="71" y="152"/>
                  </a:lnTo>
                  <a:lnTo>
                    <a:pt x="78" y="156"/>
                  </a:lnTo>
                  <a:lnTo>
                    <a:pt x="78" y="159"/>
                  </a:lnTo>
                  <a:lnTo>
                    <a:pt x="80" y="161"/>
                  </a:lnTo>
                  <a:lnTo>
                    <a:pt x="85" y="163"/>
                  </a:lnTo>
                  <a:lnTo>
                    <a:pt x="87" y="161"/>
                  </a:lnTo>
                  <a:lnTo>
                    <a:pt x="92" y="161"/>
                  </a:lnTo>
                  <a:lnTo>
                    <a:pt x="94" y="161"/>
                  </a:lnTo>
                  <a:lnTo>
                    <a:pt x="99" y="161"/>
                  </a:lnTo>
                  <a:lnTo>
                    <a:pt x="101" y="159"/>
                  </a:lnTo>
                  <a:lnTo>
                    <a:pt x="106" y="156"/>
                  </a:lnTo>
                  <a:lnTo>
                    <a:pt x="108" y="156"/>
                  </a:lnTo>
                  <a:lnTo>
                    <a:pt x="108" y="142"/>
                  </a:lnTo>
                  <a:lnTo>
                    <a:pt x="108" y="130"/>
                  </a:lnTo>
                  <a:lnTo>
                    <a:pt x="108" y="116"/>
                  </a:lnTo>
                  <a:lnTo>
                    <a:pt x="108" y="104"/>
                  </a:lnTo>
                  <a:lnTo>
                    <a:pt x="108" y="93"/>
                  </a:lnTo>
                  <a:lnTo>
                    <a:pt x="108" y="81"/>
                  </a:lnTo>
                  <a:lnTo>
                    <a:pt x="108" y="69"/>
                  </a:lnTo>
                  <a:lnTo>
                    <a:pt x="123" y="69"/>
                  </a:lnTo>
                  <a:lnTo>
                    <a:pt x="123" y="60"/>
                  </a:lnTo>
                  <a:lnTo>
                    <a:pt x="123" y="45"/>
                  </a:lnTo>
                  <a:lnTo>
                    <a:pt x="123" y="34"/>
                  </a:lnTo>
                  <a:lnTo>
                    <a:pt x="123" y="22"/>
                  </a:lnTo>
                  <a:lnTo>
                    <a:pt x="125" y="19"/>
                  </a:lnTo>
                  <a:lnTo>
                    <a:pt x="144" y="17"/>
                  </a:lnTo>
                  <a:lnTo>
                    <a:pt x="149" y="15"/>
                  </a:lnTo>
                  <a:lnTo>
                    <a:pt x="153" y="17"/>
                  </a:lnTo>
                  <a:lnTo>
                    <a:pt x="156" y="17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60" y="22"/>
                  </a:lnTo>
                  <a:lnTo>
                    <a:pt x="163" y="19"/>
                  </a:lnTo>
                  <a:lnTo>
                    <a:pt x="165" y="17"/>
                  </a:lnTo>
                  <a:lnTo>
                    <a:pt x="172" y="15"/>
                  </a:lnTo>
                  <a:lnTo>
                    <a:pt x="175" y="12"/>
                  </a:lnTo>
                  <a:lnTo>
                    <a:pt x="177" y="12"/>
                  </a:lnTo>
                  <a:lnTo>
                    <a:pt x="179" y="12"/>
                  </a:lnTo>
                  <a:lnTo>
                    <a:pt x="177" y="8"/>
                  </a:lnTo>
                  <a:lnTo>
                    <a:pt x="175" y="8"/>
                  </a:lnTo>
                  <a:lnTo>
                    <a:pt x="172" y="8"/>
                  </a:lnTo>
                  <a:lnTo>
                    <a:pt x="167" y="8"/>
                  </a:lnTo>
                  <a:lnTo>
                    <a:pt x="156" y="10"/>
                  </a:lnTo>
                  <a:lnTo>
                    <a:pt x="153" y="10"/>
                  </a:lnTo>
                  <a:lnTo>
                    <a:pt x="151" y="10"/>
                  </a:lnTo>
                  <a:lnTo>
                    <a:pt x="132" y="15"/>
                  </a:lnTo>
                  <a:lnTo>
                    <a:pt x="130" y="15"/>
                  </a:lnTo>
                  <a:lnTo>
                    <a:pt x="127" y="15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11" y="12"/>
                  </a:lnTo>
                  <a:lnTo>
                    <a:pt x="106" y="12"/>
                  </a:lnTo>
                  <a:lnTo>
                    <a:pt x="99" y="12"/>
                  </a:lnTo>
                  <a:lnTo>
                    <a:pt x="94" y="10"/>
                  </a:lnTo>
                  <a:lnTo>
                    <a:pt x="92" y="8"/>
                  </a:lnTo>
                  <a:lnTo>
                    <a:pt x="89" y="5"/>
                  </a:lnTo>
                  <a:lnTo>
                    <a:pt x="82" y="5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91233" name="Rectangle 1665"/>
          <p:cNvSpPr>
            <a:spLocks noChangeArrowheads="1"/>
          </p:cNvSpPr>
          <p:nvPr/>
        </p:nvSpPr>
        <p:spPr bwMode="auto">
          <a:xfrm>
            <a:off x="0" y="1471613"/>
            <a:ext cx="9144000" cy="1192212"/>
          </a:xfrm>
          <a:prstGeom prst="rect">
            <a:avLst/>
          </a:prstGeom>
          <a:gradFill rotWithShape="1">
            <a:gsLst>
              <a:gs pos="0">
                <a:srgbClr val="66CCFF">
                  <a:alpha val="75998"/>
                </a:srgbClr>
              </a:gs>
              <a:gs pos="100000">
                <a:srgbClr val="2F5E7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altLang="zh-CN" sz="1800" b="1">
                <a:solidFill>
                  <a:schemeClr val="bg1"/>
                </a:solidFill>
              </a:rPr>
              <a:t> </a:t>
            </a:r>
            <a:r>
              <a:rPr lang="zh-CN" altLang="en-US" sz="1800" b="1">
                <a:solidFill>
                  <a:schemeClr val="bg1"/>
                </a:solidFill>
              </a:rPr>
              <a:t>北美、韩国设立了分公司，在洛杉矶、华盛顿、纽约、伦敦、法兰克福等地建有节点</a:t>
            </a:r>
          </a:p>
          <a:p>
            <a:pPr algn="l">
              <a:buFont typeface="Wingdings" pitchFamily="2" charset="2"/>
              <a:buChar char="v"/>
            </a:pPr>
            <a:r>
              <a:rPr lang="zh-CN" altLang="en-US" sz="1800" b="1">
                <a:solidFill>
                  <a:schemeClr val="bg1"/>
                </a:solidFill>
              </a:rPr>
              <a:t> 在自己网络的基础上结合了合作伙伴的网络资源，目前覆盖了</a:t>
            </a:r>
            <a:r>
              <a:rPr lang="en-US" altLang="zh-CN" sz="1800" b="1">
                <a:solidFill>
                  <a:schemeClr val="bg1"/>
                </a:solidFill>
              </a:rPr>
              <a:t>80</a:t>
            </a:r>
            <a:r>
              <a:rPr lang="zh-CN" altLang="en-US" sz="1800" b="1">
                <a:solidFill>
                  <a:schemeClr val="bg1"/>
                </a:solidFill>
              </a:rPr>
              <a:t>多个国家及地区</a:t>
            </a:r>
          </a:p>
          <a:p>
            <a:pPr algn="l">
              <a:buFont typeface="Wingdings" pitchFamily="2" charset="2"/>
              <a:buChar char="v"/>
            </a:pPr>
            <a:r>
              <a:rPr lang="zh-CN" altLang="en-US" sz="1800" b="1">
                <a:solidFill>
                  <a:schemeClr val="bg1"/>
                </a:solidFill>
              </a:rPr>
              <a:t> 通过香港、台湾等国内节点中转，使</a:t>
            </a:r>
            <a:r>
              <a:rPr lang="en-US" altLang="zh-CN" sz="1800" b="1">
                <a:solidFill>
                  <a:schemeClr val="bg1"/>
                </a:solidFill>
              </a:rPr>
              <a:t>ChinaCache</a:t>
            </a:r>
            <a:r>
              <a:rPr lang="zh-CN" altLang="en-US" sz="1800" b="1">
                <a:solidFill>
                  <a:schemeClr val="bg1"/>
                </a:solidFill>
              </a:rPr>
              <a:t>的国际实力大幅增强</a:t>
            </a:r>
          </a:p>
        </p:txBody>
      </p:sp>
      <p:sp>
        <p:nvSpPr>
          <p:cNvPr id="13317" name="Text Box 1666"/>
          <p:cNvSpPr txBox="1">
            <a:spLocks noChangeArrowheads="1"/>
          </p:cNvSpPr>
          <p:nvPr/>
        </p:nvSpPr>
        <p:spPr bwMode="auto">
          <a:xfrm>
            <a:off x="528638" y="5472113"/>
            <a:ext cx="8763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l"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zh-CN" altLang="en-US" b="1">
                <a:solidFill>
                  <a:schemeClr val="bg1"/>
                </a:solidFill>
                <a:latin typeface="Arial" charset="0"/>
              </a:rPr>
              <a:t>美国公司</a:t>
            </a:r>
          </a:p>
        </p:txBody>
      </p:sp>
      <p:sp>
        <p:nvSpPr>
          <p:cNvPr id="13318" name="Text Box 1667"/>
          <p:cNvSpPr txBox="1">
            <a:spLocks noChangeArrowheads="1"/>
          </p:cNvSpPr>
          <p:nvPr/>
        </p:nvSpPr>
        <p:spPr bwMode="auto">
          <a:xfrm>
            <a:off x="503238" y="5837238"/>
            <a:ext cx="8763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l" defTabSz="814388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zh-CN" altLang="en-US" b="1">
                <a:solidFill>
                  <a:schemeClr val="bg1"/>
                </a:solidFill>
                <a:latin typeface="Arial" charset="0"/>
              </a:rPr>
              <a:t>网络节点</a:t>
            </a:r>
          </a:p>
        </p:txBody>
      </p:sp>
      <p:grpSp>
        <p:nvGrpSpPr>
          <p:cNvPr id="13319" name="Group 1668"/>
          <p:cNvGrpSpPr>
            <a:grpSpLocks/>
          </p:cNvGrpSpPr>
          <p:nvPr/>
        </p:nvGrpSpPr>
        <p:grpSpPr bwMode="auto">
          <a:xfrm>
            <a:off x="352425" y="5927725"/>
            <a:ext cx="92075" cy="90488"/>
            <a:chOff x="4356" y="3288"/>
            <a:chExt cx="156" cy="156"/>
          </a:xfrm>
        </p:grpSpPr>
        <p:sp>
          <p:nvSpPr>
            <p:cNvPr id="13405" name="Oval 1669"/>
            <p:cNvSpPr>
              <a:spLocks noChangeArrowheads="1"/>
            </p:cNvSpPr>
            <p:nvPr/>
          </p:nvSpPr>
          <p:spPr bwMode="auto">
            <a:xfrm>
              <a:off x="4356" y="3288"/>
              <a:ext cx="156" cy="156"/>
            </a:xfrm>
            <a:prstGeom prst="ellipse">
              <a:avLst/>
            </a:prstGeom>
            <a:solidFill>
              <a:srgbClr val="00FFFF"/>
            </a:solidFill>
            <a:ln w="9525" algn="ctr">
              <a:noFill/>
              <a:round/>
              <a:headEnd/>
              <a:tailEnd/>
            </a:ln>
          </p:spPr>
          <p:txBody>
            <a:bodyPr wrap="none" lIns="82124" tIns="41061" rIns="82124" bIns="41061" anchor="ctr"/>
            <a:lstStyle/>
            <a:p>
              <a:endParaRPr lang="zh-CN" altLang="en-US"/>
            </a:p>
          </p:txBody>
        </p:sp>
        <p:grpSp>
          <p:nvGrpSpPr>
            <p:cNvPr id="13406" name="Group 1670"/>
            <p:cNvGrpSpPr>
              <a:grpSpLocks/>
            </p:cNvGrpSpPr>
            <p:nvPr/>
          </p:nvGrpSpPr>
          <p:grpSpPr bwMode="auto">
            <a:xfrm>
              <a:off x="4391" y="3317"/>
              <a:ext cx="88" cy="84"/>
              <a:chOff x="4430" y="2212"/>
              <a:chExt cx="88" cy="84"/>
            </a:xfrm>
          </p:grpSpPr>
          <p:sp>
            <p:nvSpPr>
              <p:cNvPr id="13407" name="Oval 1671"/>
              <p:cNvSpPr>
                <a:spLocks noChangeArrowheads="1"/>
              </p:cNvSpPr>
              <p:nvPr/>
            </p:nvSpPr>
            <p:spPr bwMode="auto">
              <a:xfrm>
                <a:off x="4430" y="2212"/>
                <a:ext cx="88" cy="84"/>
              </a:xfrm>
              <a:prstGeom prst="ellipse">
                <a:avLst/>
              </a:prstGeom>
              <a:solidFill>
                <a:srgbClr val="00FFFF"/>
              </a:solidFill>
              <a:ln w="25400" algn="ctr">
                <a:solidFill>
                  <a:srgbClr val="306774"/>
                </a:solidFill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sp>
            <p:nvSpPr>
              <p:cNvPr id="13408" name="Oval 1672"/>
              <p:cNvSpPr>
                <a:spLocks noChangeArrowheads="1"/>
              </p:cNvSpPr>
              <p:nvPr/>
            </p:nvSpPr>
            <p:spPr bwMode="auto">
              <a:xfrm>
                <a:off x="4438" y="2220"/>
                <a:ext cx="72" cy="68"/>
              </a:xfrm>
              <a:prstGeom prst="ellipse">
                <a:avLst/>
              </a:prstGeom>
              <a:solidFill>
                <a:srgbClr val="00FFFF">
                  <a:alpha val="0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sp>
            <p:nvSpPr>
              <p:cNvPr id="13409" name="Oval 1673"/>
              <p:cNvSpPr>
                <a:spLocks noChangeArrowheads="1"/>
              </p:cNvSpPr>
              <p:nvPr/>
            </p:nvSpPr>
            <p:spPr bwMode="auto">
              <a:xfrm>
                <a:off x="4438" y="2220"/>
                <a:ext cx="72" cy="68"/>
              </a:xfrm>
              <a:prstGeom prst="ellipse">
                <a:avLst/>
              </a:prstGeom>
              <a:solidFill>
                <a:srgbClr val="00FFFF">
                  <a:alpha val="39999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sp>
            <p:nvSpPr>
              <p:cNvPr id="13410" name="Oval 1674"/>
              <p:cNvSpPr>
                <a:spLocks noChangeArrowheads="1"/>
              </p:cNvSpPr>
              <p:nvPr/>
            </p:nvSpPr>
            <p:spPr bwMode="auto">
              <a:xfrm>
                <a:off x="4448" y="2221"/>
                <a:ext cx="52" cy="34"/>
              </a:xfrm>
              <a:prstGeom prst="ellipse">
                <a:avLst/>
              </a:prstGeom>
              <a:solidFill>
                <a:srgbClr val="00FFFF">
                  <a:alpha val="20000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3320" name="Group 1675"/>
          <p:cNvGrpSpPr>
            <a:grpSpLocks/>
          </p:cNvGrpSpPr>
          <p:nvPr/>
        </p:nvGrpSpPr>
        <p:grpSpPr bwMode="auto">
          <a:xfrm>
            <a:off x="327025" y="5522913"/>
            <a:ext cx="180975" cy="180975"/>
            <a:chOff x="4356" y="2058"/>
            <a:chExt cx="156" cy="156"/>
          </a:xfrm>
        </p:grpSpPr>
        <p:sp>
          <p:nvSpPr>
            <p:cNvPr id="13399" name="Oval 1676"/>
            <p:cNvSpPr>
              <a:spLocks noChangeArrowheads="1"/>
            </p:cNvSpPr>
            <p:nvPr/>
          </p:nvSpPr>
          <p:spPr bwMode="auto">
            <a:xfrm>
              <a:off x="4356" y="2058"/>
              <a:ext cx="156" cy="156"/>
            </a:xfrm>
            <a:prstGeom prst="ellipse">
              <a:avLst/>
            </a:prstGeom>
            <a:solidFill>
              <a:srgbClr val="66FF33"/>
            </a:solidFill>
            <a:ln w="9525" algn="ctr">
              <a:noFill/>
              <a:round/>
              <a:headEnd/>
              <a:tailEnd/>
            </a:ln>
          </p:spPr>
          <p:txBody>
            <a:bodyPr wrap="none" lIns="82124" tIns="41061" rIns="82124" bIns="41061" anchor="ctr"/>
            <a:lstStyle/>
            <a:p>
              <a:endParaRPr lang="zh-CN" altLang="en-US"/>
            </a:p>
          </p:txBody>
        </p:sp>
        <p:grpSp>
          <p:nvGrpSpPr>
            <p:cNvPr id="13400" name="Group 1677"/>
            <p:cNvGrpSpPr>
              <a:grpSpLocks/>
            </p:cNvGrpSpPr>
            <p:nvPr/>
          </p:nvGrpSpPr>
          <p:grpSpPr bwMode="auto">
            <a:xfrm>
              <a:off x="4391" y="2090"/>
              <a:ext cx="88" cy="84"/>
              <a:chOff x="4430" y="2017"/>
              <a:chExt cx="88" cy="84"/>
            </a:xfrm>
          </p:grpSpPr>
          <p:sp>
            <p:nvSpPr>
              <p:cNvPr id="13401" name="Oval 1678"/>
              <p:cNvSpPr>
                <a:spLocks noChangeArrowheads="1"/>
              </p:cNvSpPr>
              <p:nvPr/>
            </p:nvSpPr>
            <p:spPr bwMode="auto">
              <a:xfrm>
                <a:off x="4430" y="2017"/>
                <a:ext cx="88" cy="84"/>
              </a:xfrm>
              <a:prstGeom prst="ellipse">
                <a:avLst/>
              </a:prstGeom>
              <a:solidFill>
                <a:srgbClr val="66FF33"/>
              </a:solidFill>
              <a:ln w="2540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sp>
            <p:nvSpPr>
              <p:cNvPr id="13402" name="Oval 1679"/>
              <p:cNvSpPr>
                <a:spLocks noChangeArrowheads="1"/>
              </p:cNvSpPr>
              <p:nvPr/>
            </p:nvSpPr>
            <p:spPr bwMode="auto">
              <a:xfrm>
                <a:off x="4434" y="2021"/>
                <a:ext cx="80" cy="76"/>
              </a:xfrm>
              <a:prstGeom prst="ellipse">
                <a:avLst/>
              </a:prstGeom>
              <a:solidFill>
                <a:srgbClr val="66FF33">
                  <a:alpha val="0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sp>
            <p:nvSpPr>
              <p:cNvPr id="13403" name="Oval 1680"/>
              <p:cNvSpPr>
                <a:spLocks noChangeArrowheads="1"/>
              </p:cNvSpPr>
              <p:nvPr/>
            </p:nvSpPr>
            <p:spPr bwMode="auto">
              <a:xfrm>
                <a:off x="4436" y="2023"/>
                <a:ext cx="76" cy="72"/>
              </a:xfrm>
              <a:prstGeom prst="ellipse">
                <a:avLst/>
              </a:prstGeom>
              <a:solidFill>
                <a:srgbClr val="66FF33">
                  <a:alpha val="39999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  <p:sp>
            <p:nvSpPr>
              <p:cNvPr id="13404" name="Oval 1681"/>
              <p:cNvSpPr>
                <a:spLocks noChangeArrowheads="1"/>
              </p:cNvSpPr>
              <p:nvPr/>
            </p:nvSpPr>
            <p:spPr bwMode="auto">
              <a:xfrm>
                <a:off x="4448" y="2026"/>
                <a:ext cx="52" cy="34"/>
              </a:xfrm>
              <a:prstGeom prst="ellipse">
                <a:avLst/>
              </a:prstGeom>
              <a:solidFill>
                <a:srgbClr val="66FF33">
                  <a:alpha val="20000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1533525" y="3962400"/>
            <a:ext cx="180975" cy="180975"/>
            <a:chOff x="4356" y="2058"/>
            <a:chExt cx="156" cy="156"/>
          </a:xfrm>
        </p:grpSpPr>
        <p:sp>
          <p:nvSpPr>
            <p:cNvPr id="13393" name="Oval 92"/>
            <p:cNvSpPr>
              <a:spLocks noChangeArrowheads="1"/>
            </p:cNvSpPr>
            <p:nvPr/>
          </p:nvSpPr>
          <p:spPr bwMode="auto">
            <a:xfrm>
              <a:off x="4356" y="2058"/>
              <a:ext cx="156" cy="156"/>
            </a:xfrm>
            <a:prstGeom prst="ellipse">
              <a:avLst/>
            </a:prstGeom>
            <a:solidFill>
              <a:srgbClr val="66FF33"/>
            </a:solidFill>
            <a:ln w="9525" algn="ctr">
              <a:noFill/>
              <a:round/>
              <a:headEnd/>
              <a:tailEnd/>
            </a:ln>
          </p:spPr>
          <p:txBody>
            <a:bodyPr wrap="none" lIns="82124" tIns="41061" rIns="82124" bIns="41061" anchor="ctr"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kumimoji="0" lang="en-US" altLang="zh-CN" sz="18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3394" name="Group 93"/>
            <p:cNvGrpSpPr>
              <a:grpSpLocks/>
            </p:cNvGrpSpPr>
            <p:nvPr/>
          </p:nvGrpSpPr>
          <p:grpSpPr bwMode="auto">
            <a:xfrm>
              <a:off x="4391" y="2090"/>
              <a:ext cx="88" cy="84"/>
              <a:chOff x="4430" y="2017"/>
              <a:chExt cx="88" cy="84"/>
            </a:xfrm>
          </p:grpSpPr>
          <p:sp>
            <p:nvSpPr>
              <p:cNvPr id="13395" name="Oval 94"/>
              <p:cNvSpPr>
                <a:spLocks noChangeArrowheads="1"/>
              </p:cNvSpPr>
              <p:nvPr/>
            </p:nvSpPr>
            <p:spPr bwMode="auto">
              <a:xfrm>
                <a:off x="4430" y="2017"/>
                <a:ext cx="88" cy="84"/>
              </a:xfrm>
              <a:prstGeom prst="ellipse">
                <a:avLst/>
              </a:prstGeom>
              <a:solidFill>
                <a:srgbClr val="66FF33"/>
              </a:solidFill>
              <a:ln w="2540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pPr algn="l">
                  <a:spcBef>
                    <a:spcPct val="0"/>
                  </a:spcBef>
                  <a:buFontTx/>
                  <a:buNone/>
                </a:pPr>
                <a:endParaRPr kumimoji="0" lang="en-US" altLang="zh-CN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396" name="Oval 95"/>
              <p:cNvSpPr>
                <a:spLocks noChangeArrowheads="1"/>
              </p:cNvSpPr>
              <p:nvPr/>
            </p:nvSpPr>
            <p:spPr bwMode="auto">
              <a:xfrm>
                <a:off x="4434" y="2021"/>
                <a:ext cx="80" cy="76"/>
              </a:xfrm>
              <a:prstGeom prst="ellipse">
                <a:avLst/>
              </a:prstGeom>
              <a:solidFill>
                <a:srgbClr val="66FF33">
                  <a:alpha val="0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pPr algn="l">
                  <a:spcBef>
                    <a:spcPct val="0"/>
                  </a:spcBef>
                  <a:buFontTx/>
                  <a:buNone/>
                </a:pPr>
                <a:endParaRPr kumimoji="0" lang="en-US" altLang="zh-CN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397" name="Oval 96"/>
              <p:cNvSpPr>
                <a:spLocks noChangeArrowheads="1"/>
              </p:cNvSpPr>
              <p:nvPr/>
            </p:nvSpPr>
            <p:spPr bwMode="auto">
              <a:xfrm>
                <a:off x="4436" y="2023"/>
                <a:ext cx="76" cy="72"/>
              </a:xfrm>
              <a:prstGeom prst="ellipse">
                <a:avLst/>
              </a:prstGeom>
              <a:solidFill>
                <a:srgbClr val="66FF33">
                  <a:alpha val="39999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pPr algn="l">
                  <a:spcBef>
                    <a:spcPct val="0"/>
                  </a:spcBef>
                  <a:buFontTx/>
                  <a:buNone/>
                </a:pPr>
                <a:endParaRPr kumimoji="0" lang="en-US" altLang="zh-CN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398" name="Oval 97"/>
              <p:cNvSpPr>
                <a:spLocks noChangeArrowheads="1"/>
              </p:cNvSpPr>
              <p:nvPr/>
            </p:nvSpPr>
            <p:spPr bwMode="auto">
              <a:xfrm>
                <a:off x="4448" y="2026"/>
                <a:ext cx="52" cy="34"/>
              </a:xfrm>
              <a:prstGeom prst="ellipse">
                <a:avLst/>
              </a:prstGeom>
              <a:solidFill>
                <a:srgbClr val="66FF33">
                  <a:alpha val="20000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pPr algn="l">
                  <a:spcBef>
                    <a:spcPct val="0"/>
                  </a:spcBef>
                  <a:buFontTx/>
                  <a:buNone/>
                </a:pPr>
                <a:endParaRPr kumimoji="0" lang="en-US" altLang="zh-CN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7" name="Group 1689"/>
          <p:cNvGrpSpPr>
            <a:grpSpLocks/>
          </p:cNvGrpSpPr>
          <p:nvPr/>
        </p:nvGrpSpPr>
        <p:grpSpPr bwMode="auto">
          <a:xfrm>
            <a:off x="1408113" y="3409950"/>
            <a:ext cx="6267450" cy="1509713"/>
            <a:chOff x="887" y="2148"/>
            <a:chExt cx="3948" cy="951"/>
          </a:xfrm>
        </p:grpSpPr>
        <p:grpSp>
          <p:nvGrpSpPr>
            <p:cNvPr id="13323" name="Group 39"/>
            <p:cNvGrpSpPr>
              <a:grpSpLocks/>
            </p:cNvGrpSpPr>
            <p:nvPr/>
          </p:nvGrpSpPr>
          <p:grpSpPr bwMode="auto">
            <a:xfrm>
              <a:off x="1485" y="2565"/>
              <a:ext cx="58" cy="57"/>
              <a:chOff x="4356" y="3288"/>
              <a:chExt cx="156" cy="156"/>
            </a:xfrm>
          </p:grpSpPr>
          <p:sp>
            <p:nvSpPr>
              <p:cNvPr id="13387" name="Oval 40"/>
              <p:cNvSpPr>
                <a:spLocks noChangeArrowheads="1"/>
              </p:cNvSpPr>
              <p:nvPr/>
            </p:nvSpPr>
            <p:spPr bwMode="auto">
              <a:xfrm>
                <a:off x="4356" y="3288"/>
                <a:ext cx="156" cy="156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pPr algn="l">
                  <a:spcBef>
                    <a:spcPct val="0"/>
                  </a:spcBef>
                  <a:buFontTx/>
                  <a:buNone/>
                </a:pPr>
                <a:endParaRPr kumimoji="0" lang="en-US" altLang="zh-CN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grpSp>
            <p:nvGrpSpPr>
              <p:cNvPr id="13388" name="Group 41"/>
              <p:cNvGrpSpPr>
                <a:grpSpLocks/>
              </p:cNvGrpSpPr>
              <p:nvPr/>
            </p:nvGrpSpPr>
            <p:grpSpPr bwMode="auto">
              <a:xfrm>
                <a:off x="4391" y="3317"/>
                <a:ext cx="88" cy="84"/>
                <a:chOff x="4430" y="2212"/>
                <a:chExt cx="88" cy="84"/>
              </a:xfrm>
            </p:grpSpPr>
            <p:sp>
              <p:nvSpPr>
                <p:cNvPr id="13389" name="Oval 42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00FFFF"/>
                </a:solidFill>
                <a:ln w="25400" algn="ctr">
                  <a:solidFill>
                    <a:srgbClr val="306774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90" name="Oval 43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91" name="Oval 44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92" name="Oval 45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00FFFF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3324" name="Group 39"/>
            <p:cNvGrpSpPr>
              <a:grpSpLocks/>
            </p:cNvGrpSpPr>
            <p:nvPr/>
          </p:nvGrpSpPr>
          <p:grpSpPr bwMode="auto">
            <a:xfrm>
              <a:off x="2745" y="2205"/>
              <a:ext cx="58" cy="57"/>
              <a:chOff x="4356" y="3288"/>
              <a:chExt cx="156" cy="156"/>
            </a:xfrm>
          </p:grpSpPr>
          <p:sp>
            <p:nvSpPr>
              <p:cNvPr id="13381" name="Oval 40"/>
              <p:cNvSpPr>
                <a:spLocks noChangeArrowheads="1"/>
              </p:cNvSpPr>
              <p:nvPr/>
            </p:nvSpPr>
            <p:spPr bwMode="auto">
              <a:xfrm>
                <a:off x="4356" y="3288"/>
                <a:ext cx="156" cy="156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pPr algn="l">
                  <a:spcBef>
                    <a:spcPct val="0"/>
                  </a:spcBef>
                  <a:buFontTx/>
                  <a:buNone/>
                </a:pPr>
                <a:endParaRPr kumimoji="0" lang="en-US" altLang="zh-CN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grpSp>
            <p:nvGrpSpPr>
              <p:cNvPr id="13382" name="Group 41"/>
              <p:cNvGrpSpPr>
                <a:grpSpLocks/>
              </p:cNvGrpSpPr>
              <p:nvPr/>
            </p:nvGrpSpPr>
            <p:grpSpPr bwMode="auto">
              <a:xfrm>
                <a:off x="4391" y="3317"/>
                <a:ext cx="88" cy="84"/>
                <a:chOff x="4430" y="2212"/>
                <a:chExt cx="88" cy="84"/>
              </a:xfrm>
            </p:grpSpPr>
            <p:sp>
              <p:nvSpPr>
                <p:cNvPr id="13383" name="Oval 42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00FFFF"/>
                </a:solidFill>
                <a:ln w="25400" algn="ctr">
                  <a:solidFill>
                    <a:srgbClr val="306774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84" name="Oval 43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85" name="Oval 44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86" name="Oval 45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00FFFF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3325" name="Group 39"/>
            <p:cNvGrpSpPr>
              <a:grpSpLocks/>
            </p:cNvGrpSpPr>
            <p:nvPr/>
          </p:nvGrpSpPr>
          <p:grpSpPr bwMode="auto">
            <a:xfrm>
              <a:off x="945" y="2385"/>
              <a:ext cx="58" cy="57"/>
              <a:chOff x="4356" y="3288"/>
              <a:chExt cx="156" cy="156"/>
            </a:xfrm>
          </p:grpSpPr>
          <p:sp>
            <p:nvSpPr>
              <p:cNvPr id="13375" name="Oval 40"/>
              <p:cNvSpPr>
                <a:spLocks noChangeArrowheads="1"/>
              </p:cNvSpPr>
              <p:nvPr/>
            </p:nvSpPr>
            <p:spPr bwMode="auto">
              <a:xfrm>
                <a:off x="4356" y="3288"/>
                <a:ext cx="156" cy="156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pPr algn="l">
                  <a:spcBef>
                    <a:spcPct val="0"/>
                  </a:spcBef>
                  <a:buFontTx/>
                  <a:buNone/>
                </a:pPr>
                <a:endParaRPr kumimoji="0" lang="en-US" altLang="zh-CN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grpSp>
            <p:nvGrpSpPr>
              <p:cNvPr id="13376" name="Group 41"/>
              <p:cNvGrpSpPr>
                <a:grpSpLocks/>
              </p:cNvGrpSpPr>
              <p:nvPr/>
            </p:nvGrpSpPr>
            <p:grpSpPr bwMode="auto">
              <a:xfrm>
                <a:off x="4391" y="3317"/>
                <a:ext cx="88" cy="84"/>
                <a:chOff x="4430" y="2212"/>
                <a:chExt cx="88" cy="84"/>
              </a:xfrm>
            </p:grpSpPr>
            <p:sp>
              <p:nvSpPr>
                <p:cNvPr id="13377" name="Oval 42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00FFFF"/>
                </a:solidFill>
                <a:ln w="25400" algn="ctr">
                  <a:solidFill>
                    <a:srgbClr val="306774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78" name="Oval 43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79" name="Oval 44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80" name="Oval 45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00FFFF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3326" name="Group 39"/>
            <p:cNvGrpSpPr>
              <a:grpSpLocks/>
            </p:cNvGrpSpPr>
            <p:nvPr/>
          </p:nvGrpSpPr>
          <p:grpSpPr bwMode="auto">
            <a:xfrm>
              <a:off x="1575" y="2430"/>
              <a:ext cx="58" cy="57"/>
              <a:chOff x="4356" y="3288"/>
              <a:chExt cx="156" cy="156"/>
            </a:xfrm>
          </p:grpSpPr>
          <p:sp>
            <p:nvSpPr>
              <p:cNvPr id="13369" name="Oval 40"/>
              <p:cNvSpPr>
                <a:spLocks noChangeArrowheads="1"/>
              </p:cNvSpPr>
              <p:nvPr/>
            </p:nvSpPr>
            <p:spPr bwMode="auto">
              <a:xfrm>
                <a:off x="4356" y="3288"/>
                <a:ext cx="156" cy="156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pPr algn="l">
                  <a:spcBef>
                    <a:spcPct val="0"/>
                  </a:spcBef>
                  <a:buFontTx/>
                  <a:buNone/>
                </a:pPr>
                <a:endParaRPr kumimoji="0" lang="en-US" altLang="zh-CN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grpSp>
            <p:nvGrpSpPr>
              <p:cNvPr id="13370" name="Group 41"/>
              <p:cNvGrpSpPr>
                <a:grpSpLocks/>
              </p:cNvGrpSpPr>
              <p:nvPr/>
            </p:nvGrpSpPr>
            <p:grpSpPr bwMode="auto">
              <a:xfrm>
                <a:off x="4391" y="3317"/>
                <a:ext cx="88" cy="84"/>
                <a:chOff x="4430" y="2212"/>
                <a:chExt cx="88" cy="84"/>
              </a:xfrm>
            </p:grpSpPr>
            <p:sp>
              <p:nvSpPr>
                <p:cNvPr id="13371" name="Oval 42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00FFFF"/>
                </a:solidFill>
                <a:ln w="25400" algn="ctr">
                  <a:solidFill>
                    <a:srgbClr val="306774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72" name="Oval 43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73" name="Oval 44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74" name="Oval 45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00FFFF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3327" name="Group 39"/>
            <p:cNvGrpSpPr>
              <a:grpSpLocks/>
            </p:cNvGrpSpPr>
            <p:nvPr/>
          </p:nvGrpSpPr>
          <p:grpSpPr bwMode="auto">
            <a:xfrm>
              <a:off x="3105" y="2250"/>
              <a:ext cx="58" cy="57"/>
              <a:chOff x="4356" y="3288"/>
              <a:chExt cx="156" cy="156"/>
            </a:xfrm>
          </p:grpSpPr>
          <p:sp>
            <p:nvSpPr>
              <p:cNvPr id="13363" name="Oval 40"/>
              <p:cNvSpPr>
                <a:spLocks noChangeArrowheads="1"/>
              </p:cNvSpPr>
              <p:nvPr/>
            </p:nvSpPr>
            <p:spPr bwMode="auto">
              <a:xfrm>
                <a:off x="4356" y="3288"/>
                <a:ext cx="156" cy="156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pPr algn="l">
                  <a:spcBef>
                    <a:spcPct val="0"/>
                  </a:spcBef>
                  <a:buFontTx/>
                  <a:buNone/>
                </a:pPr>
                <a:endParaRPr kumimoji="0" lang="en-US" altLang="zh-CN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grpSp>
            <p:nvGrpSpPr>
              <p:cNvPr id="13364" name="Group 41"/>
              <p:cNvGrpSpPr>
                <a:grpSpLocks/>
              </p:cNvGrpSpPr>
              <p:nvPr/>
            </p:nvGrpSpPr>
            <p:grpSpPr bwMode="auto">
              <a:xfrm>
                <a:off x="4391" y="3317"/>
                <a:ext cx="88" cy="84"/>
                <a:chOff x="4430" y="2212"/>
                <a:chExt cx="88" cy="84"/>
              </a:xfrm>
            </p:grpSpPr>
            <p:sp>
              <p:nvSpPr>
                <p:cNvPr id="13365" name="Oval 42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00FFFF"/>
                </a:solidFill>
                <a:ln w="25400" algn="ctr">
                  <a:solidFill>
                    <a:srgbClr val="306774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66" name="Oval 43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67" name="Oval 44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68" name="Oval 45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00FFFF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3328" name="Group 39"/>
            <p:cNvGrpSpPr>
              <a:grpSpLocks/>
            </p:cNvGrpSpPr>
            <p:nvPr/>
          </p:nvGrpSpPr>
          <p:grpSpPr bwMode="auto">
            <a:xfrm>
              <a:off x="887" y="2148"/>
              <a:ext cx="58" cy="57"/>
              <a:chOff x="4356" y="3288"/>
              <a:chExt cx="156" cy="156"/>
            </a:xfrm>
          </p:grpSpPr>
          <p:sp>
            <p:nvSpPr>
              <p:cNvPr id="13357" name="Oval 40"/>
              <p:cNvSpPr>
                <a:spLocks noChangeArrowheads="1"/>
              </p:cNvSpPr>
              <p:nvPr/>
            </p:nvSpPr>
            <p:spPr bwMode="auto">
              <a:xfrm>
                <a:off x="4356" y="3288"/>
                <a:ext cx="156" cy="156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pPr algn="l">
                  <a:spcBef>
                    <a:spcPct val="0"/>
                  </a:spcBef>
                  <a:buFontTx/>
                  <a:buNone/>
                </a:pPr>
                <a:endParaRPr kumimoji="0" lang="en-US" altLang="zh-CN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grpSp>
            <p:nvGrpSpPr>
              <p:cNvPr id="13358" name="Group 41"/>
              <p:cNvGrpSpPr>
                <a:grpSpLocks/>
              </p:cNvGrpSpPr>
              <p:nvPr/>
            </p:nvGrpSpPr>
            <p:grpSpPr bwMode="auto">
              <a:xfrm>
                <a:off x="4391" y="3317"/>
                <a:ext cx="88" cy="84"/>
                <a:chOff x="4430" y="2212"/>
                <a:chExt cx="88" cy="84"/>
              </a:xfrm>
            </p:grpSpPr>
            <p:sp>
              <p:nvSpPr>
                <p:cNvPr id="13359" name="Oval 42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00FFFF"/>
                </a:solidFill>
                <a:ln w="25400" algn="ctr">
                  <a:solidFill>
                    <a:srgbClr val="306774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60" name="Oval 43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61" name="Oval 44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62" name="Oval 45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00FFFF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3329" name="Group 39"/>
            <p:cNvGrpSpPr>
              <a:grpSpLocks/>
            </p:cNvGrpSpPr>
            <p:nvPr/>
          </p:nvGrpSpPr>
          <p:grpSpPr bwMode="auto">
            <a:xfrm>
              <a:off x="1247" y="2508"/>
              <a:ext cx="58" cy="57"/>
              <a:chOff x="4356" y="3288"/>
              <a:chExt cx="156" cy="156"/>
            </a:xfrm>
          </p:grpSpPr>
          <p:sp>
            <p:nvSpPr>
              <p:cNvPr id="13351" name="Oval 40"/>
              <p:cNvSpPr>
                <a:spLocks noChangeArrowheads="1"/>
              </p:cNvSpPr>
              <p:nvPr/>
            </p:nvSpPr>
            <p:spPr bwMode="auto">
              <a:xfrm>
                <a:off x="4356" y="3288"/>
                <a:ext cx="156" cy="156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pPr algn="l">
                  <a:spcBef>
                    <a:spcPct val="0"/>
                  </a:spcBef>
                  <a:buFontTx/>
                  <a:buNone/>
                </a:pPr>
                <a:endParaRPr kumimoji="0" lang="en-US" altLang="zh-CN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grpSp>
            <p:nvGrpSpPr>
              <p:cNvPr id="13352" name="Group 41"/>
              <p:cNvGrpSpPr>
                <a:grpSpLocks/>
              </p:cNvGrpSpPr>
              <p:nvPr/>
            </p:nvGrpSpPr>
            <p:grpSpPr bwMode="auto">
              <a:xfrm>
                <a:off x="4391" y="3317"/>
                <a:ext cx="88" cy="84"/>
                <a:chOff x="4430" y="2212"/>
                <a:chExt cx="88" cy="84"/>
              </a:xfrm>
            </p:grpSpPr>
            <p:sp>
              <p:nvSpPr>
                <p:cNvPr id="13353" name="Oval 42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00FFFF"/>
                </a:solidFill>
                <a:ln w="25400" algn="ctr">
                  <a:solidFill>
                    <a:srgbClr val="306774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54" name="Oval 43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55" name="Oval 44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56" name="Oval 45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00FFFF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3330" name="Group 39"/>
            <p:cNvGrpSpPr>
              <a:grpSpLocks/>
            </p:cNvGrpSpPr>
            <p:nvPr/>
          </p:nvGrpSpPr>
          <p:grpSpPr bwMode="auto">
            <a:xfrm>
              <a:off x="4777" y="2690"/>
              <a:ext cx="58" cy="57"/>
              <a:chOff x="4356" y="3288"/>
              <a:chExt cx="156" cy="156"/>
            </a:xfrm>
          </p:grpSpPr>
          <p:sp>
            <p:nvSpPr>
              <p:cNvPr id="13345" name="Oval 40"/>
              <p:cNvSpPr>
                <a:spLocks noChangeArrowheads="1"/>
              </p:cNvSpPr>
              <p:nvPr/>
            </p:nvSpPr>
            <p:spPr bwMode="auto">
              <a:xfrm>
                <a:off x="4356" y="3288"/>
                <a:ext cx="156" cy="156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pPr algn="l">
                  <a:spcBef>
                    <a:spcPct val="0"/>
                  </a:spcBef>
                  <a:buFontTx/>
                  <a:buNone/>
                </a:pPr>
                <a:endParaRPr kumimoji="0" lang="en-US" altLang="zh-CN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grpSp>
            <p:nvGrpSpPr>
              <p:cNvPr id="13346" name="Group 41"/>
              <p:cNvGrpSpPr>
                <a:grpSpLocks/>
              </p:cNvGrpSpPr>
              <p:nvPr/>
            </p:nvGrpSpPr>
            <p:grpSpPr bwMode="auto">
              <a:xfrm>
                <a:off x="4391" y="3317"/>
                <a:ext cx="88" cy="84"/>
                <a:chOff x="4430" y="2212"/>
                <a:chExt cx="88" cy="84"/>
              </a:xfrm>
            </p:grpSpPr>
            <p:sp>
              <p:nvSpPr>
                <p:cNvPr id="13347" name="Oval 42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00FFFF"/>
                </a:solidFill>
                <a:ln w="25400" algn="ctr">
                  <a:solidFill>
                    <a:srgbClr val="306774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48" name="Oval 43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49" name="Oval 44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50" name="Oval 45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00FFFF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3331" name="Group 39"/>
            <p:cNvGrpSpPr>
              <a:grpSpLocks/>
            </p:cNvGrpSpPr>
            <p:nvPr/>
          </p:nvGrpSpPr>
          <p:grpSpPr bwMode="auto">
            <a:xfrm>
              <a:off x="4601" y="2778"/>
              <a:ext cx="58" cy="57"/>
              <a:chOff x="4356" y="3288"/>
              <a:chExt cx="156" cy="156"/>
            </a:xfrm>
          </p:grpSpPr>
          <p:sp>
            <p:nvSpPr>
              <p:cNvPr id="13339" name="Oval 40"/>
              <p:cNvSpPr>
                <a:spLocks noChangeArrowheads="1"/>
              </p:cNvSpPr>
              <p:nvPr/>
            </p:nvSpPr>
            <p:spPr bwMode="auto">
              <a:xfrm>
                <a:off x="4356" y="3288"/>
                <a:ext cx="156" cy="156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pPr algn="l">
                  <a:spcBef>
                    <a:spcPct val="0"/>
                  </a:spcBef>
                  <a:buFontTx/>
                  <a:buNone/>
                </a:pPr>
                <a:endParaRPr kumimoji="0" lang="en-US" altLang="zh-CN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grpSp>
            <p:nvGrpSpPr>
              <p:cNvPr id="13340" name="Group 41"/>
              <p:cNvGrpSpPr>
                <a:grpSpLocks/>
              </p:cNvGrpSpPr>
              <p:nvPr/>
            </p:nvGrpSpPr>
            <p:grpSpPr bwMode="auto">
              <a:xfrm>
                <a:off x="4391" y="3317"/>
                <a:ext cx="88" cy="84"/>
                <a:chOff x="4430" y="2212"/>
                <a:chExt cx="88" cy="84"/>
              </a:xfrm>
            </p:grpSpPr>
            <p:sp>
              <p:nvSpPr>
                <p:cNvPr id="13341" name="Oval 42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00FFFF"/>
                </a:solidFill>
                <a:ln w="25400" algn="ctr">
                  <a:solidFill>
                    <a:srgbClr val="306774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42" name="Oval 43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43" name="Oval 44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44" name="Oval 45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00FFFF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3332" name="Group 39"/>
            <p:cNvGrpSpPr>
              <a:grpSpLocks/>
            </p:cNvGrpSpPr>
            <p:nvPr/>
          </p:nvGrpSpPr>
          <p:grpSpPr bwMode="auto">
            <a:xfrm>
              <a:off x="4513" y="3042"/>
              <a:ext cx="58" cy="57"/>
              <a:chOff x="4356" y="3288"/>
              <a:chExt cx="156" cy="156"/>
            </a:xfrm>
          </p:grpSpPr>
          <p:sp>
            <p:nvSpPr>
              <p:cNvPr id="13333" name="Oval 40"/>
              <p:cNvSpPr>
                <a:spLocks noChangeArrowheads="1"/>
              </p:cNvSpPr>
              <p:nvPr/>
            </p:nvSpPr>
            <p:spPr bwMode="auto">
              <a:xfrm>
                <a:off x="4356" y="3288"/>
                <a:ext cx="156" cy="156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82124" tIns="41061" rIns="82124" bIns="41061" anchor="ctr"/>
              <a:lstStyle/>
              <a:p>
                <a:pPr algn="l">
                  <a:spcBef>
                    <a:spcPct val="0"/>
                  </a:spcBef>
                  <a:buFontTx/>
                  <a:buNone/>
                </a:pPr>
                <a:endParaRPr kumimoji="0" lang="en-US" altLang="zh-CN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grpSp>
            <p:nvGrpSpPr>
              <p:cNvPr id="13334" name="Group 41"/>
              <p:cNvGrpSpPr>
                <a:grpSpLocks/>
              </p:cNvGrpSpPr>
              <p:nvPr/>
            </p:nvGrpSpPr>
            <p:grpSpPr bwMode="auto">
              <a:xfrm>
                <a:off x="4391" y="3317"/>
                <a:ext cx="88" cy="84"/>
                <a:chOff x="4430" y="2212"/>
                <a:chExt cx="88" cy="84"/>
              </a:xfrm>
            </p:grpSpPr>
            <p:sp>
              <p:nvSpPr>
                <p:cNvPr id="13335" name="Oval 42"/>
                <p:cNvSpPr>
                  <a:spLocks noChangeArrowheads="1"/>
                </p:cNvSpPr>
                <p:nvPr/>
              </p:nvSpPr>
              <p:spPr bwMode="auto">
                <a:xfrm>
                  <a:off x="4430" y="2212"/>
                  <a:ext cx="88" cy="84"/>
                </a:xfrm>
                <a:prstGeom prst="ellipse">
                  <a:avLst/>
                </a:prstGeom>
                <a:solidFill>
                  <a:srgbClr val="00FFFF"/>
                </a:solidFill>
                <a:ln w="25400" algn="ctr">
                  <a:solidFill>
                    <a:srgbClr val="306774"/>
                  </a:solidFill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36" name="Oval 43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37" name="Oval 44"/>
                <p:cNvSpPr>
                  <a:spLocks noChangeArrowheads="1"/>
                </p:cNvSpPr>
                <p:nvPr/>
              </p:nvSpPr>
              <p:spPr bwMode="auto">
                <a:xfrm>
                  <a:off x="4438" y="2220"/>
                  <a:ext cx="72" cy="68"/>
                </a:xfrm>
                <a:prstGeom prst="ellipse">
                  <a:avLst/>
                </a:prstGeom>
                <a:solidFill>
                  <a:srgbClr val="00FFFF">
                    <a:alpha val="39999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3338" name="Oval 45"/>
                <p:cNvSpPr>
                  <a:spLocks noChangeArrowheads="1"/>
                </p:cNvSpPr>
                <p:nvPr/>
              </p:nvSpPr>
              <p:spPr bwMode="auto">
                <a:xfrm>
                  <a:off x="4448" y="2221"/>
                  <a:ext cx="52" cy="34"/>
                </a:xfrm>
                <a:prstGeom prst="ellipse">
                  <a:avLst/>
                </a:prstGeom>
                <a:solidFill>
                  <a:srgbClr val="00FFFF">
                    <a:alpha val="2000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82124" tIns="41061" rIns="82124" bIns="41061" anchor="ctr"/>
                <a:lstStyle/>
                <a:p>
                  <a:pPr algn="l">
                    <a:spcBef>
                      <a:spcPct val="0"/>
                    </a:spcBef>
                    <a:buFontTx/>
                    <a:buNone/>
                  </a:pPr>
                  <a:endParaRPr kumimoji="0" lang="en-US" altLang="zh-CN" sz="18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1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1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1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9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5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233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Grotesque MT"/>
        <a:ea typeface="宋体"/>
        <a:cs typeface=""/>
      </a:majorFont>
      <a:minorFont>
        <a:latin typeface="Grotesque MT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1" lang="zh-CN" alt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1" lang="zh-CN" alt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8034</TotalTime>
  <Words>1276</Words>
  <Application>Microsoft PowerPoint</Application>
  <PresentationFormat>全屏显示(4:3)</PresentationFormat>
  <Paragraphs>204</Paragraphs>
  <Slides>19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默认设计模板</vt:lpstr>
      <vt:lpstr>加速中国  加速未来 ChinaCache简介 </vt:lpstr>
      <vt:lpstr>市场定位——专业的CDN服务提供商</vt:lpstr>
      <vt:lpstr>ChinaCache为2008北京奥运会提供CDN服务</vt:lpstr>
      <vt:lpstr>ChinaCache为17大网络直播提供服务</vt:lpstr>
      <vt:lpstr>ChinaCache成功为胡锦涛总书记做客人民网保驾护航 </vt:lpstr>
      <vt:lpstr>幻灯片 6</vt:lpstr>
      <vt:lpstr>幻灯片 7</vt:lpstr>
      <vt:lpstr>国内网络覆盖情况</vt:lpstr>
      <vt:lpstr>海外覆盖情况</vt:lpstr>
      <vt:lpstr>ChinaCache 的优势</vt:lpstr>
      <vt:lpstr>ChinaCache 产品线划分</vt:lpstr>
      <vt:lpstr>产品线的市场定位</vt:lpstr>
      <vt:lpstr>产品线的市场定位</vt:lpstr>
      <vt:lpstr>产品线的市场定位</vt:lpstr>
      <vt:lpstr>ChinaCache 的典型客户</vt:lpstr>
      <vt:lpstr>   Silverlight Smooth直播方案 </vt:lpstr>
      <vt:lpstr>FMS多视角直播点播</vt:lpstr>
      <vt:lpstr>SilverLight多视角直播点播</vt:lpstr>
      <vt:lpstr>创建多盈的互联网环境</vt:lpstr>
    </vt:vector>
  </TitlesOfParts>
  <Company>www.ftpdown.com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ChinaCache产品市场宣传稿（初稿）</dc:title>
  <dc:creator>FtpDown</dc:creator>
  <cp:lastModifiedBy>Windows 用户</cp:lastModifiedBy>
  <cp:revision>418</cp:revision>
  <dcterms:created xsi:type="dcterms:W3CDTF">2007-04-26T09:31:18Z</dcterms:created>
  <dcterms:modified xsi:type="dcterms:W3CDTF">2009-11-23T10:36:40Z</dcterms:modified>
</cp:coreProperties>
</file>